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583.xml"/>
  <Override ContentType="application/vnd.openxmlformats-officedocument.presentationml.notesSlide+xml" PartName="/ppt/notesSlides/notesSlide397.xml"/>
  <Override ContentType="application/vnd.openxmlformats-officedocument.presentationml.notesSlide+xml" PartName="/ppt/notesSlides/notesSlide125.xml"/>
  <Override ContentType="application/vnd.openxmlformats-officedocument.presentationml.notesSlide+xml" PartName="/ppt/notesSlides/notesSlide575.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591.xml"/>
  <Override ContentType="application/vnd.openxmlformats-officedocument.presentationml.notesSlide+xml" PartName="/ppt/notesSlides/notesSlide486.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494.xml"/>
  <Override ContentType="application/vnd.openxmlformats-officedocument.presentationml.notesSlide+xml" PartName="/ppt/notesSlides/notesSlide559.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67.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389.xml"/>
  <Override ContentType="application/vnd.openxmlformats-officedocument.presentationml.notesSlide+xml" PartName="/ppt/notesSlides/notesSlide400.xml"/>
  <Override ContentType="application/vnd.openxmlformats-officedocument.presentationml.notesSlide+xml" PartName="/ppt/notesSlides/notesSlide478.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390.xml"/>
  <Override ContentType="application/vnd.openxmlformats-officedocument.presentationml.notesSlide+xml" PartName="/ppt/notesSlides/notesSlide407.xml"/>
  <Override ContentType="application/vnd.openxmlformats-officedocument.presentationml.notesSlide+xml" PartName="/ppt/notesSlides/notesSlide196.xml"/>
  <Override ContentType="application/vnd.openxmlformats-officedocument.presentationml.notesSlide+xml" PartName="/ppt/notesSlides/notesSlide423.xml"/>
  <Override ContentType="application/vnd.openxmlformats-officedocument.presentationml.notesSlide+xml" PartName="/ppt/notesSlides/notesSlide148.xml"/>
  <Override ContentType="application/vnd.openxmlformats-officedocument.presentationml.notesSlide+xml" PartName="/ppt/notesSlides/notesSlide520.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552.xml"/>
  <Override ContentType="application/vnd.openxmlformats-officedocument.presentationml.notesSlide+xml" PartName="/ppt/notesSlides/notesSlide277.xml"/>
  <Override ContentType="application/vnd.openxmlformats-officedocument.presentationml.notesSlide+xml" PartName="/ppt/notesSlides/notesSlide455.xml"/>
  <Override ContentType="application/vnd.openxmlformats-officedocument.presentationml.notesSlide+xml" PartName="/ppt/notesSlides/notesSlide87.xml"/>
  <Override ContentType="application/vnd.openxmlformats-officedocument.presentationml.notesSlide+xml" PartName="/ppt/notesSlides/notesSlide471.xml"/>
  <Override ContentType="application/vnd.openxmlformats-officedocument.presentationml.notesSlide+xml" PartName="/ppt/notesSlides/notesSlide141.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601.xml"/>
  <Override ContentType="application/vnd.openxmlformats-officedocument.presentationml.notesSlide+xml" PartName="/ppt/notesSlides/notesSlide374.xml"/>
  <Override ContentType="application/vnd.openxmlformats-officedocument.presentationml.notesSlide+xml" PartName="/ppt/notesSlides/notesSlide504.xml"/>
  <Override ContentType="application/vnd.openxmlformats-officedocument.presentationml.notesSlide+xml" PartName="/ppt/notesSlides/notesSlide229.xml"/>
  <Override ContentType="application/vnd.openxmlformats-officedocument.presentationml.notesSlide+xml" PartName="/ppt/notesSlides/notesSlide609.xml"/>
  <Override ContentType="application/vnd.openxmlformats-officedocument.presentationml.notesSlide+xml" PartName="/ppt/notesSlides/notesSlide528.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58.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616.xml"/>
  <Override ContentType="application/vnd.openxmlformats-officedocument.presentationml.notesSlide+xml" PartName="/ppt/notesSlides/notesSlide447.xml"/>
  <Override ContentType="application/vnd.openxmlformats-officedocument.presentationml.notesSlide+xml" PartName="/ppt/notesSlides/notesSlide439.xml"/>
  <Override ContentType="application/vnd.openxmlformats-officedocument.presentationml.notesSlide+xml" PartName="/ppt/notesSlides/notesSlide253.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462.xml"/>
  <Override ContentType="application/vnd.openxmlformats-officedocument.presentationml.notesSlide+xml" PartName="/ppt/notesSlides/notesSlide157.xml"/>
  <Override ContentType="application/vnd.openxmlformats-officedocument.presentationml.notesSlide+xml" PartName="/ppt/notesSlides/notesSlide513.xml"/>
  <Override ContentType="application/vnd.openxmlformats-officedocument.presentationml.notesSlide+xml" PartName="/ppt/notesSlides/notesSlide101.xml"/>
  <Override ContentType="application/vnd.openxmlformats-officedocument.presentationml.notesSlide+xml" PartName="/ppt/notesSlides/notesSlide432.xml"/>
  <Override ContentType="application/vnd.openxmlformats-officedocument.presentationml.notesSlide+xml" PartName="/ppt/notesSlides/notesSlide95.xml"/>
  <Override ContentType="application/vnd.openxmlformats-officedocument.presentationml.notesSlide+xml" PartName="/ppt/notesSlides/notesSlide351.xml"/>
  <Override ContentType="application/vnd.openxmlformats-officedocument.presentationml.notesSlide+xml" PartName="/ppt/notesSlides/notesSlide319.xml"/>
  <Override ContentType="application/vnd.openxmlformats-officedocument.presentationml.notesSlide+xml" PartName="/ppt/notesSlides/notesSlide334.xml"/>
  <Override ContentType="application/vnd.openxmlformats-officedocument.presentationml.notesSlide+xml" PartName="/ppt/notesSlides/notesSlide349.xml"/>
  <Override ContentType="application/vnd.openxmlformats-officedocument.presentationml.notesSlide+xml" PartName="/ppt/notesSlides/notesSlide187.xml"/>
  <Override ContentType="application/vnd.openxmlformats-officedocument.presentationml.notesSlide+xml" PartName="/ppt/notesSlides/notesSlide624.xml"/>
  <Override ContentType="application/vnd.openxmlformats-officedocument.presentationml.notesSlide+xml" PartName="/ppt/notesSlides/notesSlide78.xml"/>
  <Override ContentType="application/vnd.openxmlformats-officedocument.presentationml.notesSlide+xml" PartName="/ppt/notesSlides/notesSlide366.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543.xml"/>
  <Override ContentType="application/vnd.openxmlformats-officedocument.presentationml.notesSlide+xml" PartName="/ppt/notesSlides/notesSlide560.xml"/>
  <Override ContentType="application/vnd.openxmlformats-officedocument.presentationml.notesSlide+xml" PartName="/ppt/notesSlides/notesSlide415.xml"/>
  <Override ContentType="application/vnd.openxmlformats-officedocument.presentationml.notesSlide+xml" PartName="/ppt/notesSlides/notesSlide268.xml"/>
  <Override ContentType="application/vnd.openxmlformats-officedocument.presentationml.notesSlide+xml" PartName="/ppt/notesSlides/notesSlide599.xml"/>
  <Override ContentType="application/vnd.openxmlformats-officedocument.presentationml.notesSlide+xml" PartName="/ppt/notesSlides/notesSlide558.xml"/>
  <Override ContentType="application/vnd.openxmlformats-officedocument.presentationml.notesSlide+xml" PartName="/ppt/notesSlides/notesSlide302.xml"/>
  <Override ContentType="application/vnd.openxmlformats-officedocument.presentationml.notesSlide+xml" PartName="/ppt/notesSlides/notesSlide592.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574.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388.xml"/>
  <Override ContentType="application/vnd.openxmlformats-officedocument.presentationml.notesSlide+xml" PartName="/ppt/notesSlides/notesSlide223.xml"/>
  <Override ContentType="application/vnd.openxmlformats-officedocument.presentationml.notesSlide+xml" PartName="/ppt/notesSlides/notesSlide408.xml"/>
  <Override ContentType="application/vnd.openxmlformats-officedocument.presentationml.notesSlide+xml" PartName="/ppt/notesSlides/notesSlide1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495.xml"/>
  <Override ContentType="application/vnd.openxmlformats-officedocument.presentationml.notesSlide+xml" PartName="/ppt/notesSlides/notesSlide584.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246.xml"/>
  <Override ContentType="application/vnd.openxmlformats-officedocument.presentationml.notesSlide+xml" PartName="/ppt/notesSlides/notesSlide521.xml"/>
  <Override ContentType="application/vnd.openxmlformats-officedocument.presentationml.notesSlide+xml" PartName="/ppt/notesSlides/notesSlide470.xml"/>
  <Override ContentType="application/vnd.openxmlformats-officedocument.presentationml.notesSlide+xml" PartName="/ppt/notesSlides/notesSlide56.xml"/>
  <Override ContentType="application/vnd.openxmlformats-officedocument.presentationml.notesSlide+xml" PartName="/ppt/notesSlides/notesSlide195.xml"/>
  <Override ContentType="application/vnd.openxmlformats-officedocument.presentationml.notesSlide+xml" PartName="/ppt/notesSlides/notesSlide535.xml"/>
  <Override ContentType="application/vnd.openxmlformats-officedocument.presentationml.notesSlide+xml" PartName="/ppt/notesSlides/notesSlide373.xml"/>
  <Override ContentType="application/vnd.openxmlformats-officedocument.presentationml.notesSlide+xml" PartName="/ppt/notesSlides/notesSlide479.xml"/>
  <Override ContentType="application/vnd.openxmlformats-officedocument.presentationml.notesSlide+xml" PartName="/ppt/notesSlides/notesSlide391.xml"/>
  <Override ContentType="application/vnd.openxmlformats-officedocument.presentationml.notesSlide+xml" PartName="/ppt/notesSlides/notesSlide503.xml"/>
  <Override ContentType="application/vnd.openxmlformats-officedocument.presentationml.notesSlide+xml" PartName="/ppt/notesSlides/notesSlide118.xml"/>
  <Override ContentType="application/vnd.openxmlformats-officedocument.presentationml.notesSlide+xml" PartName="/ppt/notesSlides/notesSlide485.xml"/>
  <Override ContentType="application/vnd.openxmlformats-officedocument.presentationml.notesSlide+xml" PartName="/ppt/notesSlides/notesSlide140.xml"/>
  <Override ContentType="application/vnd.openxmlformats-officedocument.presentationml.notesSlide+xml" PartName="/ppt/notesSlides/notesSlide88.xml"/>
  <Override ContentType="application/vnd.openxmlformats-officedocument.presentationml.notesSlide+xml" PartName="/ppt/notesSlides/notesSlide357.xml"/>
  <Override ContentType="application/vnd.openxmlformats-officedocument.presentationml.notesSlide+xml" PartName="/ppt/notesSlides/notesSlide424.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341.xml"/>
  <Override ContentType="application/vnd.openxmlformats-officedocument.presentationml.notesSlide+xml" PartName="/ppt/notesSlides/notesSlide553.xml"/>
  <Override ContentType="application/vnd.openxmlformats-officedocument.presentationml.notesSlide+xml" PartName="/ppt/notesSlides/notesSlide367.xml"/>
  <Override ContentType="application/vnd.openxmlformats-officedocument.presentationml.notesSlide+xml" PartName="/ppt/notesSlides/notesSlide529.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414.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245.xml"/>
  <Override ContentType="application/vnd.openxmlformats-officedocument.presentationml.notesSlide+xml" PartName="/ppt/notesSlides/notesSlide589.xml"/>
  <Override ContentType="application/vnd.openxmlformats-officedocument.presentationml.notesSlide+xml" PartName="/ppt/notesSlides/notesSlide72.xml"/>
  <Override ContentType="application/vnd.openxmlformats-officedocument.presentationml.notesSlide+xml" PartName="/ppt/notesSlides/notesSlide431.xml"/>
  <Override ContentType="application/vnd.openxmlformats-officedocument.presentationml.notesSlide+xml" PartName="/ppt/notesSlides/notesSlide190.xml"/>
  <Override ContentType="application/vnd.openxmlformats-officedocument.presentationml.notesSlide+xml" PartName="/ppt/notesSlides/notesSlide60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536.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519.xml"/>
  <Override ContentType="application/vnd.openxmlformats-officedocument.presentationml.notesSlide+xml" PartName="/ppt/notesSlides/notesSlide625.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352.xml"/>
  <Override ContentType="application/vnd.openxmlformats-officedocument.presentationml.notesSlide+xml" PartName="/ppt/notesSlides/notesSlide267.xml"/>
  <Override ContentType="application/vnd.openxmlformats-officedocument.presentationml.notesSlide+xml" PartName="/ppt/notesSlides/notesSlide542.xml"/>
  <Override ContentType="application/vnd.openxmlformats-officedocument.presentationml.notesSlide+xml" PartName="/ppt/notesSlides/notesSlide429.xml"/>
  <Override ContentType="application/vnd.openxmlformats-officedocument.presentationml.notesSlide+xml" PartName="/ppt/notesSlides/notesSlide463.xml"/>
  <Override ContentType="application/vnd.openxmlformats-officedocument.presentationml.notesSlide+xml" PartName="/ppt/notesSlides/notesSlide480.xml"/>
  <Override ContentType="application/vnd.openxmlformats-officedocument.presentationml.notesSlide+xml" PartName="/ppt/notesSlides/notesSlide49.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568.xml"/>
  <Override ContentType="application/vnd.openxmlformats-officedocument.presentationml.notesSlide+xml" PartName="/ppt/notesSlides/notesSlide102.xml"/>
  <Override ContentType="application/vnd.openxmlformats-officedocument.presentationml.notesSlide+xml" PartName="/ppt/notesSlides/notesSlide446.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10.xml"/>
  <Override ContentType="application/vnd.openxmlformats-officedocument.presentationml.notesSlide+xml" PartName="/ppt/notesSlides/notesSlide188.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593.xml"/>
  <Override ContentType="application/vnd.openxmlformats-officedocument.presentationml.notesSlide+xml" PartName="/ppt/notesSlides/notesSlide603.xml"/>
  <Override ContentType="application/vnd.openxmlformats-officedocument.presentationml.notesSlide+xml" PartName="/ppt/notesSlides/notesSlide85.xml"/>
  <Override ContentType="application/vnd.openxmlformats-officedocument.presentationml.notesSlide+xml" PartName="/ppt/notesSlides/notesSlide550.xml"/>
  <Override ContentType="application/vnd.openxmlformats-officedocument.presentationml.notesSlide+xml" PartName="/ppt/notesSlides/notesSlide194.xml"/>
  <Override ContentType="application/vnd.openxmlformats-officedocument.presentationml.notesSlide+xml" PartName="/ppt/notesSlides/notesSlide409.xml"/>
  <Override ContentType="application/vnd.openxmlformats-officedocument.presentationml.notesSlide+xml" PartName="/ppt/notesSlides/notesSlide34.xml"/>
  <Override ContentType="application/vnd.openxmlformats-officedocument.presentationml.notesSlide+xml" PartName="/ppt/notesSlides/notesSlide417.xml"/>
  <Override ContentType="application/vnd.openxmlformats-officedocument.presentationml.notesSlide+xml" PartName="/ppt/notesSlides/notesSlide77.xml"/>
  <Override ContentType="application/vnd.openxmlformats-officedocument.presentationml.notesSlide+xml" PartName="/ppt/notesSlides/notesSlide372.xml"/>
  <Override ContentType="application/vnd.openxmlformats-officedocument.presentationml.notesSlide+xml" PartName="/ppt/notesSlides/notesSlide263.xml"/>
  <Override ContentType="application/vnd.openxmlformats-officedocument.presentationml.notesSlide+xml" PartName="/ppt/notesSlides/notesSlide437.xml"/>
  <Override ContentType="application/vnd.openxmlformats-officedocument.presentationml.notesSlide+xml" PartName="/ppt/notesSlides/notesSlide259.xml"/>
  <Override ContentType="application/vnd.openxmlformats-officedocument.presentationml.notesSlide+xml" PartName="/ppt/notesSlides/notesSlide166.xml"/>
  <Override ContentType="application/vnd.openxmlformats-officedocument.presentationml.notesSlide+xml" PartName="/ppt/notesSlides/notesSlide220.xml"/>
  <Override ContentType="application/vnd.openxmlformats-officedocument.presentationml.notesSlide+xml" PartName="/ppt/notesSlides/notesSlide518.xml"/>
  <Override ContentType="application/vnd.openxmlformats-officedocument.presentationml.notesSlide+xml" PartName="/ppt/notesSlides/notesSlide178.xml"/>
  <Override ContentType="application/vnd.openxmlformats-officedocument.presentationml.notesSlide+xml" PartName="/ppt/notesSlides/notesSlide615.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22.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565.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344.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87.xml"/>
  <Override ContentType="application/vnd.openxmlformats-officedocument.presentationml.notesSlide+xml" PartName="/ppt/notesSlides/notesSlide588.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02.xml"/>
  <Override ContentType="application/vnd.openxmlformats-officedocument.presentationml.notesSlide+xml" PartName="/ppt/notesSlides/notesSlide421.xml"/>
  <Override ContentType="application/vnd.openxmlformats-officedocument.presentationml.notesSlide+xml" PartName="/ppt/notesSlides/notesSlide473.xml"/>
  <Override ContentType="application/vnd.openxmlformats-officedocument.presentationml.notesSlide+xml" PartName="/ppt/notesSlides/notesSlide430.xml"/>
  <Override ContentType="application/vnd.openxmlformats-officedocument.presentationml.notesSlide+xml" PartName="/ppt/notesSlides/notesSlide287.xml"/>
  <Override ContentType="application/vnd.openxmlformats-officedocument.presentationml.notesSlide+xml" PartName="/ppt/notesSlides/notesSlide392.xml"/>
  <Override ContentType="application/vnd.openxmlformats-officedocument.presentationml.notesSlide+xml" PartName="/ppt/notesSlides/notesSlide537.xml"/>
  <Override ContentType="application/vnd.openxmlformats-officedocument.presentationml.notesSlide+xml" PartName="/ppt/notesSlides/notesSlide464.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60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545.xml"/>
  <Override ContentType="application/vnd.openxmlformats-officedocument.presentationml.notesSlide+xml" PartName="/ppt/notesSlides/notesSlide509.xml"/>
  <Override ContentType="application/vnd.openxmlformats-officedocument.presentationml.notesSlide+xml" PartName="/ppt/notesSlides/notesSlide402.xml"/>
  <Override ContentType="application/vnd.openxmlformats-officedocument.presentationml.notesSlide+xml" PartName="/ppt/notesSlides/notesSlide445.xml"/>
  <Override ContentType="application/vnd.openxmlformats-officedocument.presentationml.notesSlide+xml" PartName="/ppt/notesSlides/notesSlide191.xml"/>
  <Override ContentType="application/vnd.openxmlformats-officedocument.presentationml.notesSlide+xml" PartName="/ppt/notesSlides/notesSlide488.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364.xml"/>
  <Override ContentType="application/vnd.openxmlformats-officedocument.presentationml.notesSlide+xml" PartName="/ppt/notesSlides/notesSlide7.xml"/>
  <Override ContentType="application/vnd.openxmlformats-officedocument.presentationml.notesSlide+xml" PartName="/ppt/notesSlides/notesSlide622.xml"/>
  <Override ContentType="application/vnd.openxmlformats-officedocument.presentationml.notesSlide+xml" PartName="/ppt/notesSlides/notesSlide65.xml"/>
  <Override ContentType="application/vnd.openxmlformats-officedocument.presentationml.notesSlide+xml" PartName="/ppt/notesSlides/notesSlide492.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272.xml"/>
  <Override ContentType="application/vnd.openxmlformats-officedocument.presentationml.notesSlide+xml" PartName="/ppt/notesSlides/notesSlide379.xml"/>
  <Override ContentType="application/vnd.openxmlformats-officedocument.presentationml.notesSlide+xml" PartName="/ppt/notesSlides/notesSlide618.xml"/>
  <Override ContentType="application/vnd.openxmlformats-officedocument.presentationml.notesSlide+xml" PartName="/ppt/notesSlides/notesSlide573.xml"/>
  <Override ContentType="application/vnd.openxmlformats-officedocument.presentationml.notesSlide+xml" PartName="/ppt/notesSlides/notesSlide530.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523.xml"/>
  <Override ContentType="application/vnd.openxmlformats-officedocument.presentationml.notesSlide+xml" PartName="/ppt/notesSlides/notesSlide142.xml"/>
  <Override ContentType="application/vnd.openxmlformats-officedocument.presentationml.notesSlide+xml" PartName="/ppt/notesSlides/notesSlide566.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371.xml"/>
  <Override ContentType="application/vnd.openxmlformats-officedocument.presentationml.notesSlide+xml" PartName="/ppt/notesSlides/notesSlide215.xml"/>
  <Override ContentType="application/vnd.openxmlformats-officedocument.presentationml.notesSlide+xml" PartName="/ppt/notesSlides/notesSlide401.xml"/>
  <Override ContentType="application/vnd.openxmlformats-officedocument.presentationml.notesSlide+xml" PartName="/ppt/notesSlides/notesSlide444.xml"/>
  <Override ContentType="application/vnd.openxmlformats-officedocument.presentationml.notesSlide+xml" PartName="/ppt/notesSlides/notesSlide258.xml"/>
  <Override ContentType="application/vnd.openxmlformats-officedocument.presentationml.notesSlide+xml" PartName="/ppt/notesSlides/notesSlide487.xml"/>
  <Override ContentType="application/vnd.openxmlformats-officedocument.presentationml.notesSlide+xml" PartName="/ppt/notesSlides/notesSlide292.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594.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300.xml"/>
  <Override ContentType="application/vnd.openxmlformats-officedocument.presentationml.notesSlide+xml" PartName="/ppt/notesSlides/notesSlide551.xml"/>
  <Override ContentType="application/vnd.openxmlformats-officedocument.presentationml.notesSlide+xml" PartName="/ppt/notesSlides/notesSlide165.xml"/>
  <Override ContentType="application/vnd.openxmlformats-officedocument.presentationml.notesSlide+xml" PartName="/ppt/notesSlides/notesSlide602.xml"/>
  <Override ContentType="application/vnd.openxmlformats-officedocument.presentationml.notesSlide+xml" PartName="/ppt/notesSlides/notesSlide386.xml"/>
  <Override ContentType="application/vnd.openxmlformats-officedocument.presentationml.notesSlide+xml" PartName="/ppt/notesSlides/notesSlide122.xml"/>
  <Override ContentType="application/vnd.openxmlformats-officedocument.presentationml.notesSlide+xml" PartName="/ppt/notesSlides/notesSlide264.xml"/>
  <Override ContentType="application/vnd.openxmlformats-officedocument.presentationml.notesSlide+xml" PartName="/ppt/notesSlides/notesSlide170.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472.xml"/>
  <Override ContentType="application/vnd.openxmlformats-officedocument.presentationml.notesSlide+xml" PartName="/ppt/notesSlides/notesSlide517.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359.xml"/>
  <Override ContentType="application/vnd.openxmlformats-officedocument.presentationml.notesSlide+xml" PartName="/ppt/notesSlides/notesSlide617.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501.xml"/>
  <Override ContentType="application/vnd.openxmlformats-officedocument.presentationml.notesSlide+xml" PartName="/ppt/notesSlides/notesSlide544.xml"/>
  <Override ContentType="application/vnd.openxmlformats-officedocument.presentationml.notesSlide+xml" PartName="/ppt/notesSlides/notesSlide587.xml"/>
  <Override ContentType="application/vnd.openxmlformats-officedocument.presentationml.notesSlide+xml" PartName="/ppt/notesSlides/notesSlide200.xml"/>
  <Override ContentType="application/vnd.openxmlformats-officedocument.presentationml.notesSlide+xml" PartName="/ppt/notesSlides/notesSlide438.xml"/>
  <Override ContentType="application/vnd.openxmlformats-officedocument.presentationml.notesSlide+xml" PartName="/ppt/notesSlides/notesSlide350.xml"/>
  <Override ContentType="application/vnd.openxmlformats-officedocument.presentationml.notesSlide+xml" PartName="/ppt/notesSlides/notesSlide393.xml"/>
  <Override ContentType="application/vnd.openxmlformats-officedocument.presentationml.notesSlide+xml" PartName="/ppt/notesSlides/notesSlide209.xml"/>
  <Override ContentType="application/vnd.openxmlformats-officedocument.presentationml.notesSlide+xml" PartName="/ppt/notesSlides/notesSlide465.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422.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623.xml"/>
  <Override ContentType="application/vnd.openxmlformats-officedocument.presentationml.notesSlide+xml" PartName="/ppt/notesSlides/notesSlide365.xml"/>
  <Override ContentType="application/vnd.openxmlformats-officedocument.presentationml.notesSlide+xml" PartName="/ppt/notesSlides/notesSlide416.xml"/>
  <Override ContentType="application/vnd.openxmlformats-officedocument.presentationml.notesSlide+xml" PartName="/ppt/notesSlides/notesSlide459.xml"/>
  <Override ContentType="application/vnd.openxmlformats-officedocument.presentationml.notesSlide+xml" PartName="/ppt/notesSlides/notesSlide237.xml"/>
  <Override ContentType="application/vnd.openxmlformats-officedocument.presentationml.notesSlide+xml" PartName="/ppt/notesSlides/notesSlide572.xml"/>
  <Override ContentType="application/vnd.openxmlformats-officedocument.presentationml.notesSlide+xml" PartName="/ppt/notesSlides/notesSlide79.xml"/>
  <Override ContentType="application/vnd.openxmlformats-officedocument.presentationml.notesSlide+xml" PartName="/ppt/notesSlides/notesSlide450.xml"/>
  <Override ContentType="application/vnd.openxmlformats-officedocument.presentationml.notesSlide+xml" PartName="/ppt/notesSlides/notesSlide493.xml"/>
  <Override ContentType="application/vnd.openxmlformats-officedocument.presentationml.notesSlide+xml" PartName="/ppt/notesSlides/notesSlide36.xml"/>
  <Override ContentType="application/vnd.openxmlformats-officedocument.presentationml.notesSlide+xml" PartName="/ppt/notesSlides/notesSlide192.xml"/>
  <Override ContentType="application/vnd.openxmlformats-officedocument.presentationml.notesSlide+xml" PartName="/ppt/notesSlides/notesSlide538.xml"/>
  <Override ContentType="application/vnd.openxmlformats-officedocument.presentationml.notesSlide+xml" PartName="/ppt/notesSlides/notesSlide286.xml"/>
  <Override ContentType="application/vnd.openxmlformats-officedocument.presentationml.notesSlide+xml" PartName="/ppt/notesSlides/notesSlide115.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354.xml"/>
  <Override ContentType="application/vnd.openxmlformats-officedocument.presentationml.notesSlide+xml" PartName="/ppt/notesSlides/notesSlide540.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443.xml"/>
  <Override ContentType="application/vnd.openxmlformats-officedocument.presentationml.notesSlide+xml" PartName="/ppt/notesSlides/notesSlide59.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524.xml"/>
  <Override ContentType="application/vnd.openxmlformats-officedocument.presentationml.notesSlide+xml" PartName="/ppt/notesSlides/notesSlide338.xml"/>
  <Override ContentType="application/vnd.openxmlformats-officedocument.presentationml.notesSlide+xml" PartName="/ppt/notesSlides/notesSlide362.xml"/>
  <Override ContentType="application/vnd.openxmlformats-officedocument.presentationml.notesSlide+xml" PartName="/ppt/notesSlides/notesSlide91.xml"/>
  <Override ContentType="application/vnd.openxmlformats-officedocument.presentationml.notesSlide+xml" PartName="/ppt/notesSlides/notesSlide176.xml"/>
  <Override ContentType="application/vnd.openxmlformats-officedocument.presentationml.notesSlide+xml" PartName="/ppt/notesSlides/notesSlide613.xml"/>
  <Override ContentType="application/vnd.openxmlformats-officedocument.presentationml.notesSlide+xml" PartName="/ppt/notesSlides/notesSlide451.xml"/>
  <Override ContentType="application/vnd.openxmlformats-officedocument.presentationml.notesSlide+xml" PartName="/ppt/notesSlides/notesSlide427.xml"/>
  <Override ContentType="application/vnd.openxmlformats-officedocument.presentationml.notesSlide+xml" PartName="/ppt/notesSlides/notesSlide435.xml"/>
  <Override ContentType="application/vnd.openxmlformats-officedocument.presentationml.notesSlide+xml" PartName="/ppt/notesSlides/notesSlide621.xml"/>
  <Override ContentType="application/vnd.openxmlformats-officedocument.presentationml.notesSlide+xml" PartName="/ppt/notesSlides/notesSlide346.xml"/>
  <Override ContentType="application/vnd.openxmlformats-officedocument.presentationml.notesSlide+xml" PartName="/ppt/notesSlides/notesSlide532.xml"/>
  <Override ContentType="application/vnd.openxmlformats-officedocument.presentationml.notesSlide+xml" PartName="/ppt/notesSlides/notesSlide628.xml"/>
  <Override ContentType="application/vnd.openxmlformats-officedocument.presentationml.notesSlide+xml" PartName="/ppt/notesSlides/notesSlide369.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202.xml"/>
  <Override ContentType="application/vnd.openxmlformats-officedocument.presentationml.notesSlide+xml" PartName="/ppt/notesSlides/notesSlide466.xml"/>
  <Override ContentType="application/vnd.openxmlformats-officedocument.presentationml.notesSlide+xml" PartName="/ppt/notesSlides/notesSlide137.xml"/>
  <Override ContentType="application/vnd.openxmlformats-officedocument.presentationml.notesSlide+xml" PartName="/ppt/notesSlides/notesSlide419.xml"/>
  <Override ContentType="application/vnd.openxmlformats-officedocument.presentationml.notesSlide+xml" PartName="/ppt/notesSlides/notesSlide498.xml"/>
  <Override ContentType="application/vnd.openxmlformats-officedocument.presentationml.notesSlide+xml" PartName="/ppt/notesSlides/notesSlide516.xml"/>
  <Override ContentType="application/vnd.openxmlformats-officedocument.presentationml.notesSlide+xml" PartName="/ppt/notesSlides/notesSlide595.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53.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547.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49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77.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404.xml"/>
  <Override ContentType="application/vnd.openxmlformats-officedocument.presentationml.notesSlide+xml" PartName="/ppt/notesSlides/notesSlide394.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385.xml"/>
  <Override ContentType="application/vnd.openxmlformats-officedocument.presentationml.notesSlide+xml" PartName="/ppt/notesSlides/notesSlide571.xml"/>
  <Override ContentType="application/vnd.openxmlformats-officedocument.presentationml.notesSlide+xml" PartName="/ppt/notesSlides/notesSlide144.xml"/>
  <Override ContentType="application/vnd.openxmlformats-officedocument.presentationml.notesSlide+xml" PartName="/ppt/notesSlides/notesSlide539.xml"/>
  <Override ContentType="application/vnd.openxmlformats-officedocument.presentationml.notesSlide+xml" PartName="/ppt/notesSlides/notesSlide475.xml"/>
  <Override ContentType="application/vnd.openxmlformats-officedocument.presentationml.notesSlide+xml" PartName="/ppt/notesSlides/notesSlide114.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323.xml"/>
  <Override ContentType="application/vnd.openxmlformats-officedocument.presentationml.notesSlide+xml" PartName="/ppt/notesSlides/notesSlide605.xml"/>
  <Override ContentType="application/vnd.openxmlformats-officedocument.presentationml.notesSlide+xml" PartName="/ppt/notesSlides/notesSlide370.xml"/>
  <Override ContentType="application/vnd.openxmlformats-officedocument.presentationml.notesSlide+xml" PartName="/ppt/notesSlides/notesSlide458.xml"/>
  <Override ContentType="application/vnd.openxmlformats-officedocument.presentationml.notesSlide+xml" PartName="/ppt/notesSlides/notesSlide500.xml"/>
  <Override ContentType="application/vnd.openxmlformats-officedocument.presentationml.notesSlide+xml" PartName="/ppt/notesSlides/notesSlide225.xml"/>
  <Override ContentType="application/vnd.openxmlformats-officedocument.presentationml.notesSlide+xml" PartName="/ppt/notesSlides/notesSlide556.xml"/>
  <Override ContentType="application/vnd.openxmlformats-officedocument.presentationml.notesSlide+xml" PartName="/ppt/notesSlides/notesSlide242.xml"/>
  <Override ContentType="application/vnd.openxmlformats-officedocument.presentationml.notesSlide+xml" PartName="/ppt/notesSlides/notesSlide586.xml"/>
  <Override ContentType="application/vnd.openxmlformats-officedocument.presentationml.notesSlide+xml" PartName="/ppt/notesSlides/notesSlide329.xml"/>
  <Override ContentType="application/vnd.openxmlformats-officedocument.presentationml.notesSlide+xml" PartName="/ppt/notesSlides/notesSlide515.xml"/>
  <Override ContentType="application/vnd.openxmlformats-officedocument.presentationml.notesSlide+xml" PartName="/ppt/notesSlides/notesSlide290.xml"/>
  <Override ContentType="application/vnd.openxmlformats-officedocument.presentationml.notesSlide+xml" PartName="/ppt/notesSlides/notesSlide418.xml"/>
  <Override ContentType="application/vnd.openxmlformats-officedocument.presentationml.notesSlide+xml" PartName="/ppt/notesSlides/notesSlide274.xml"/>
  <Override ContentType="application/vnd.openxmlformats-officedocument.presentationml.notesSlide+xml" PartName="/ppt/notesSlides/notesSlide60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45.xml"/>
  <Override ContentType="application/vnd.openxmlformats-officedocument.presentationml.notesSlide+xml" PartName="/ppt/notesSlides/notesSlide620.xml"/>
  <Override ContentType="application/vnd.openxmlformats-officedocument.presentationml.notesSlide+xml" PartName="/ppt/notesSlides/notesSlide442.xml"/>
  <Override ContentType="application/vnd.openxmlformats-officedocument.presentationml.notesSlide+xml" PartName="/ppt/notesSlides/notesSlide507.xml"/>
  <Override ContentType="application/vnd.openxmlformats-officedocument.presentationml.notesSlide+xml" PartName="/ppt/notesSlides/notesSlide256.xml"/>
  <Override ContentType="application/vnd.openxmlformats-officedocument.presentationml.notesSlide+xml" PartName="/ppt/notesSlides/notesSlide531.xml"/>
  <Override ContentType="application/vnd.openxmlformats-officedocument.presentationml.notesSlide+xml" PartName="/ppt/notesSlides/notesSlide541.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363.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452.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56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152.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436.xml"/>
  <Override ContentType="application/vnd.openxmlformats-officedocument.presentationml.notesSlide+xml" PartName="/ppt/notesSlides/notesSlide167.xml"/>
  <Override ContentType="application/vnd.openxmlformats-officedocument.presentationml.notesSlide+xml" PartName="/ppt/notesSlides/notesSlide578.xml"/>
  <Override ContentType="application/vnd.openxmlformats-officedocument.presentationml.notesSlide+xml" PartName="/ppt/notesSlides/notesSlide314.xml"/>
  <Override ContentType="application/vnd.openxmlformats-officedocument.presentationml.notesSlide+xml" PartName="/ppt/notesSlides/notesSlide6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251.xml"/>
  <Override ContentType="application/vnd.openxmlformats-officedocument.presentationml.notesSlide+xml" PartName="/ppt/notesSlides/notesSlide467.xml"/>
  <Override ContentType="application/vnd.openxmlformats-officedocument.presentationml.notesSlide+xml" PartName="/ppt/notesSlides/notesSlide295.xml"/>
  <Override ContentType="application/vnd.openxmlformats-officedocument.presentationml.notesSlide+xml" PartName="/ppt/notesSlides/notesSlide384.xml"/>
  <Override ContentType="application/vnd.openxmlformats-officedocument.presentationml.notesSlide+xml" PartName="/ppt/notesSlides/notesSlide510.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596.xml"/>
  <Override ContentType="application/vnd.openxmlformats-officedocument.presentationml.notesSlide+xml" PartName="/ppt/notesSlides/notesSlide570.xml"/>
  <Override ContentType="application/vnd.openxmlformats-officedocument.presentationml.notesSlide+xml" PartName="/ppt/notesSlides/notesSlide54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4.xml"/>
  <Override ContentType="application/vnd.openxmlformats-officedocument.presentationml.notesSlide+xml" PartName="/ppt/notesSlides/notesSlide199.xml"/>
  <Override ContentType="application/vnd.openxmlformats-officedocument.presentationml.notesSlide+xml" PartName="/ppt/notesSlides/notesSlide457.xml"/>
  <Override ContentType="application/vnd.openxmlformats-officedocument.presentationml.notesSlide+xml" PartName="/ppt/notesSlides/notesSlide563.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579.xml"/>
  <Override ContentType="application/vnd.openxmlformats-officedocument.presentationml.notesSlide+xml" PartName="/ppt/notesSlides/notesSlide218.xml"/>
  <Override ContentType="application/vnd.openxmlformats-officedocument.presentationml.notesSlide+xml" PartName="/ppt/notesSlides/notesSlide130.xml"/>
  <Override ContentType="application/vnd.openxmlformats-officedocument.presentationml.notesSlide+xml" PartName="/ppt/notesSlides/notesSlide580.xml"/>
  <Override ContentType="application/vnd.openxmlformats-officedocument.presentationml.notesSlide+xml" PartName="/ppt/notesSlides/notesSlide307.xml"/>
  <Override ContentType="application/vnd.openxmlformats-officedocument.presentationml.notesSlide+xml" PartName="/ppt/notesSlides/notesSlide491.xml"/>
  <Override ContentType="application/vnd.openxmlformats-officedocument.presentationml.notesSlide+xml" PartName="/ppt/notesSlides/notesSlide378.xml"/>
  <Override ContentType="application/vnd.openxmlformats-officedocument.presentationml.notesSlide+xml" PartName="/ppt/notesSlides/notesSlide395.xml"/>
  <Override ContentType="application/vnd.openxmlformats-officedocument.presentationml.notesSlide+xml" PartName="/ppt/notesSlides/notesSlide619.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403.xml"/>
  <Override ContentType="application/vnd.openxmlformats-officedocument.presentationml.notesSlide+xml" PartName="/ppt/notesSlides/notesSlide241.xml"/>
  <Override ContentType="application/vnd.openxmlformats-officedocument.presentationml.notesSlide+xml" PartName="/ppt/notesSlides/notesSlide585.xml"/>
  <Override ContentType="application/vnd.openxmlformats-officedocument.presentationml.notesSlide+xml" PartName="/ppt/notesSlides/notesSlide162.xml"/>
  <Override ContentType="application/vnd.openxmlformats-officedocument.presentationml.notesSlide+xml" PartName="/ppt/notesSlides/notesSlide420.xml"/>
  <Override ContentType="application/vnd.openxmlformats-officedocument.presentationml.notesSlide+xml" PartName="/ppt/notesSlides/notesSlide508.xml"/>
  <Override ContentType="application/vnd.openxmlformats-officedocument.presentationml.notesSlide+xml" PartName="/ppt/notesSlides/notesSlide145.xml"/>
  <Override ContentType="application/vnd.openxmlformats-officedocument.presentationml.notesSlide+xml" PartName="/ppt/notesSlides/notesSlide525.xml"/>
  <Override ContentType="application/vnd.openxmlformats-officedocument.presentationml.notesSlide+xml" PartName="/ppt/notesSlides/notesSlide83.xml"/>
  <Override ContentType="application/vnd.openxmlformats-officedocument.presentationml.notesSlide+xml" PartName="/ppt/notesSlides/notesSlide489.xml"/>
  <Override ContentType="application/vnd.openxmlformats-officedocument.presentationml.notesSlide+xml" PartName="/ppt/notesSlides/notesSlide66.xml"/>
  <Override ContentType="application/vnd.openxmlformats-officedocument.presentationml.notesSlide+xml" PartName="/ppt/notesSlides/notesSlide3.xml"/>
  <Override ContentType="application/vnd.openxmlformats-officedocument.presentationml.notesSlide+xml" PartName="/ppt/notesSlides/notesSlide611.xml"/>
  <Override ContentType="application/vnd.openxmlformats-officedocument.presentationml.notesSlide+xml" PartName="/ppt/notesSlides/notesSlide240.xml"/>
  <Override ContentType="application/vnd.openxmlformats-officedocument.presentationml.notesSlide+xml" PartName="/ppt/notesSlides/notesSlide425.xml"/>
  <Override ContentType="application/vnd.openxmlformats-officedocument.presentationml.notesSlide+xml" PartName="/ppt/notesSlides/notesSlide557.xml"/>
  <Override ContentType="application/vnd.openxmlformats-officedocument.presentationml.notesSlide+xml" PartName="/ppt/notesSlides/notesSlide283.xml"/>
  <Override ContentType="application/vnd.openxmlformats-officedocument.presentationml.notesSlide+xml" PartName="/ppt/notesSlides/notesSlide461.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380.xml"/>
  <Override ContentType="application/vnd.openxmlformats-officedocument.presentationml.notesSlide+xml" PartName="/ppt/notesSlides/notesSlide514.xml"/>
  <Override ContentType="application/vnd.openxmlformats-officedocument.presentationml.notesSlide+xml" PartName="/ppt/notesSlides/notesSlide328.xml"/>
  <Override ContentType="application/vnd.openxmlformats-officedocument.presentationml.notesSlide+xml" PartName="/ppt/notesSlides/notesSlide549.xml"/>
  <Override ContentType="application/vnd.openxmlformats-officedocument.presentationml.notesSlide+xml" PartName="/ppt/notesSlides/notesSlide506.xml"/>
  <Override ContentType="application/vnd.openxmlformats-officedocument.presentationml.notesSlide+xml" PartName="/ppt/notesSlides/notesSlide360.xml"/>
  <Override ContentType="application/vnd.openxmlformats-officedocument.presentationml.notesSlide+xml" PartName="/ppt/notesSlides/notesSlide534.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82.xml"/>
  <Override ContentType="application/vnd.openxmlformats-officedocument.presentationml.notesSlide+xml" PartName="/ppt/notesSlides/notesSlide577.xml"/>
  <Override ContentType="application/vnd.openxmlformats-officedocument.presentationml.notesSlide+xml" PartName="/ppt/notesSlides/notesSlide30.xml"/>
  <Override ContentType="application/vnd.openxmlformats-officedocument.presentationml.notesSlide+xml" PartName="/ppt/notesSlides/notesSlide313.xml"/>
  <Override ContentType="application/vnd.openxmlformats-officedocument.presentationml.notesSlide+xml" PartName="/ppt/notesSlides/notesSlide453.xml"/>
  <Override ContentType="application/vnd.openxmlformats-officedocument.presentationml.notesSlide+xml" PartName="/ppt/notesSlides/notesSlide399.xml"/>
  <Override ContentType="application/vnd.openxmlformats-officedocument.presentationml.notesSlide+xml" PartName="/ppt/notesSlides/notesSlide410.xml"/>
  <Override ContentType="application/vnd.openxmlformats-officedocument.presentationml.notesSlide+xml" PartName="/ppt/notesSlides/notesSlide69.xml"/>
  <Override ContentType="application/vnd.openxmlformats-officedocument.presentationml.notesSlide+xml" PartName="/ppt/notesSlides/notesSlide356.xml"/>
  <Override ContentType="application/vnd.openxmlformats-officedocument.presentationml.notesSlide+xml" PartName="/ppt/notesSlides/notesSlide496.xml"/>
  <Override ContentType="application/vnd.openxmlformats-officedocument.presentationml.notesSlide+xml" PartName="/ppt/notesSlides/notesSlide581.xml"/>
  <Override ContentType="application/vnd.openxmlformats-officedocument.presentationml.notesSlide+xml" PartName="/ppt/notesSlides/notesSlide26.xml"/>
  <Override ContentType="application/vnd.openxmlformats-officedocument.presentationml.notesSlide+xml" PartName="/ppt/notesSlides/notesSlide468.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441.xml"/>
  <Override ContentType="application/vnd.openxmlformats-officedocument.presentationml.notesSlide+xml" PartName="/ppt/notesSlides/notesSlide484.xml"/>
  <Override ContentType="application/vnd.openxmlformats-officedocument.presentationml.notesSlide+xml" PartName="/ppt/notesSlides/notesSlide227.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456.xml"/>
  <Override ContentType="application/vnd.openxmlformats-officedocument.presentationml.notesSlide+xml" PartName="/ppt/notesSlides/notesSlide481.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99.xml"/>
  <Override ContentType="application/vnd.openxmlformats-officedocument.presentationml.notesSlide+xml" PartName="/ppt/notesSlides/notesSlide189.xml"/>
  <Override ContentType="application/vnd.openxmlformats-officedocument.presentationml.notesSlide+xml" PartName="/ppt/notesSlides/notesSlide626.xml"/>
  <Override ContentType="application/vnd.openxmlformats-officedocument.presentationml.notesSlide+xml" PartName="/ppt/notesSlides/notesSlide46.xml"/>
  <Override ContentType="application/vnd.openxmlformats-officedocument.presentationml.notesSlide+xml" PartName="/ppt/notesSlides/notesSlide375.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511.xml"/>
  <Override ContentType="application/vnd.openxmlformats-officedocument.presentationml.notesSlide+xml" PartName="/ppt/notesSlides/notesSlide325.xml"/>
  <Override ContentType="application/vnd.openxmlformats-officedocument.presentationml.notesSlide+xml" PartName="/ppt/notesSlides/notesSlide368.xml"/>
  <Override ContentType="application/vnd.openxmlformats-officedocument.presentationml.notesSlide+xml" PartName="/ppt/notesSlides/notesSlide607.xml"/>
  <Override ContentType="application/vnd.openxmlformats-officedocument.presentationml.notesSlide+xml" PartName="/ppt/notesSlides/notesSlide597.xml"/>
  <Override ContentType="application/vnd.openxmlformats-officedocument.presentationml.notesSlide+xml" PartName="/ppt/notesSlides/notesSlide554.xml"/>
  <Override ContentType="application/vnd.openxmlformats-officedocument.presentationml.notesSlide+xml" PartName="/ppt/notesSlides/notesSlide562.xml"/>
  <Override ContentType="application/vnd.openxmlformats-officedocument.presentationml.notesSlide+xml" PartName="/ppt/notesSlides/notesSlide413.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569.xml"/>
  <Override ContentType="application/vnd.openxmlformats-officedocument.presentationml.notesSlide+xml" PartName="/ppt/notesSlides/notesSlide127.xml"/>
  <Override ContentType="application/vnd.openxmlformats-officedocument.presentationml.notesSlide+xml" PartName="/ppt/notesSlides/notesSlide526.xml"/>
  <Override ContentType="application/vnd.openxmlformats-officedocument.presentationml.notesSlide+xml" PartName="/ppt/notesSlides/notesSlide174.xml"/>
  <Override ContentType="application/vnd.openxmlformats-officedocument.presentationml.notesSlide+xml" PartName="/ppt/notesSlides/notesSlide347.xml"/>
  <Override ContentType="application/vnd.openxmlformats-officedocument.presentationml.notesSlide+xml" PartName="/ppt/notesSlides/notesSlide304.xml"/>
  <Override ContentType="application/vnd.openxmlformats-officedocument.presentationml.notesSlide+xml" PartName="/ppt/notesSlides/notesSlide396.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353.xml"/>
  <Override ContentType="application/vnd.openxmlformats-officedocument.presentationml.notesSlide+xml" PartName="/ppt/notesSlides/notesSlide590.xml"/>
  <Override ContentType="application/vnd.openxmlformats-officedocument.presentationml.notesSlide+xml" PartName="/ppt/notesSlides/notesSlide255.xml"/>
  <Override ContentType="application/vnd.openxmlformats-officedocument.presentationml.notesSlide+xml" PartName="/ppt/notesSlides/notesSlide428.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383.xml"/>
  <Override ContentType="application/vnd.openxmlformats-officedocument.presentationml.notesSlide+xml" PartName="/ppt/notesSlides/notesSlide282.xml"/>
  <Override ContentType="application/vnd.openxmlformats-officedocument.presentationml.notesSlide+xml" PartName="/ppt/notesSlides/notesSlide248.xml"/>
  <Override ContentType="application/vnd.openxmlformats-officedocument.presentationml.notesSlide+xml" PartName="/ppt/notesSlides/notesSlide477.xml"/>
  <Override ContentType="application/vnd.openxmlformats-officedocument.presentationml.notesSlide+xml" PartName="/ppt/notesSlides/notesSlide434.xml"/>
  <Override ContentType="application/vnd.openxmlformats-officedocument.presentationml.notesSlide+xml" PartName="/ppt/notesSlides/notesSlide460.xml"/>
  <Override ContentType="application/vnd.openxmlformats-officedocument.presentationml.notesSlide+xml" PartName="/ppt/notesSlides/notesSlide576.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355.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381.xml"/>
  <Override ContentType="application/vnd.openxmlformats-officedocument.presentationml.notesSlide+xml" PartName="/ppt/notesSlides/notesSlide398.xml"/>
  <Override ContentType="application/vnd.openxmlformats-officedocument.presentationml.notesSlide+xml" PartName="/ppt/notesSlides/notesSlide469.xml"/>
  <Override ContentType="application/vnd.openxmlformats-officedocument.presentationml.notesSlide+xml" PartName="/ppt/notesSlides/notesSlide426.xml"/>
  <Override ContentType="application/vnd.openxmlformats-officedocument.presentationml.notesSlide+xml" PartName="/ppt/notesSlides/notesSlide612.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276.xml"/>
  <Override ContentType="application/vnd.openxmlformats-officedocument.presentationml.notesSlide+xml" PartName="/ppt/notesSlides/notesSlide497.xml"/>
  <Override ContentType="application/vnd.openxmlformats-officedocument.presentationml.notesSlide+xml" PartName="/ppt/notesSlides/notesSlide233.xml"/>
  <Override ContentType="application/vnd.openxmlformats-officedocument.presentationml.notesSlide+xml" PartName="/ppt/notesSlides/notesSlide327.xml"/>
  <Override ContentType="application/vnd.openxmlformats-officedocument.presentationml.notesSlide+xml" PartName="/ppt/notesSlides/notesSlide548.xml"/>
  <Override ContentType="application/vnd.openxmlformats-officedocument.presentationml.notesSlide+xml" PartName="/ppt/notesSlides/notesSlide483.xml"/>
  <Override ContentType="application/vnd.openxmlformats-officedocument.presentationml.notesSlide+xml" PartName="/ppt/notesSlides/notesSlide440.xml"/>
  <Override ContentType="application/vnd.openxmlformats-officedocument.presentationml.notesSlide+xml" PartName="/ppt/notesSlides/notesSlide505.xml"/>
  <Override ContentType="application/vnd.openxmlformats-officedocument.presentationml.notesSlide+xml" PartName="/ppt/notesSlides/notesSlide533.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449.xml"/>
  <Override ContentType="application/vnd.openxmlformats-officedocument.presentationml.notesSlide+xml" PartName="/ppt/notesSlides/notesSlide361.xml"/>
  <Override ContentType="application/vnd.openxmlformats-officedocument.presentationml.notesSlide+xml" PartName="/ppt/notesSlides/notesSlide582.xml"/>
  <Override ContentType="application/vnd.openxmlformats-officedocument.presentationml.notesSlide+xml" PartName="/ppt/notesSlides/notesSlide74.xml"/>
  <Override ContentType="application/vnd.openxmlformats-officedocument.presentationml.notesSlide+xml" PartName="/ppt/notesSlides/notesSlide197.xml"/>
  <Override ContentType="application/vnd.openxmlformats-officedocument.presentationml.notesSlide+xml" PartName="/ppt/notesSlides/notesSlide406.xml"/>
  <Override ContentType="application/vnd.openxmlformats-officedocument.presentationml.notesSlide+xml" PartName="/ppt/notesSlides/notesSlide154.xml"/>
  <Override ContentType="application/vnd.openxmlformats-officedocument.presentationml.notesSlide+xml" PartName="/ppt/notesSlides/notesSlide2.xml"/>
  <Override ContentType="application/vnd.openxmlformats-officedocument.presentationml.notesSlide+xml" PartName="/ppt/notesSlides/notesSlide454.xml"/>
  <Override ContentType="application/vnd.openxmlformats-officedocument.presentationml.notesSlide+xml" PartName="/ppt/notesSlides/notesSlide627.xml"/>
  <Override ContentType="application/vnd.openxmlformats-officedocument.presentationml.notesSlide+xml" PartName="/ppt/notesSlides/notesSlide411.xml"/>
  <Override ContentType="application/vnd.openxmlformats-officedocument.presentationml.notesSlide+xml" PartName="/ppt/notesSlides/notesSlide260.xml"/>
  <Override ContentType="application/vnd.openxmlformats-officedocument.presentationml.notesSlide+xml" PartName="/ppt/notesSlides/notesSlide448.xml"/>
  <Override ContentType="application/vnd.openxmlformats-officedocument.presentationml.notesSlide+xml" PartName="/ppt/notesSlides/notesSlide405.xml"/>
  <Override ContentType="application/vnd.openxmlformats-officedocument.presentationml.notesSlide+xml" PartName="/ppt/notesSlides/notesSlide111.xml"/>
  <Override ContentType="application/vnd.openxmlformats-officedocument.presentationml.notesSlide+xml" PartName="/ppt/notesSlides/notesSlide56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412.xml"/>
  <Override ContentType="application/vnd.openxmlformats-officedocument.presentationml.notesSlide+xml" PartName="/ppt/notesSlides/notesSlide181.xml"/>
  <Override ContentType="application/vnd.openxmlformats-officedocument.presentationml.notesSlide+xml" PartName="/ppt/notesSlides/notesSlide527.xml"/>
  <Override ContentType="application/vnd.openxmlformats-officedocument.presentationml.notesSlide+xml" PartName="/ppt/notesSlides/notesSlide47.xml"/>
  <Override ContentType="application/vnd.openxmlformats-officedocument.presentationml.notesSlide+xml" PartName="/ppt/notesSlides/notesSlide482.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376.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606.xml"/>
  <Override ContentType="application/vnd.openxmlformats-officedocument.presentationml.notesSlide+xml" PartName="/ppt/notesSlides/notesSlide512.xml"/>
  <Override ContentType="application/vnd.openxmlformats-officedocument.presentationml.notesSlide+xml" PartName="/ppt/notesSlides/notesSlide297.xml"/>
  <Override ContentType="application/vnd.openxmlformats-officedocument.presentationml.notesSlide+xml" PartName="/ppt/notesSlides/notesSlide382.xml"/>
  <Override ContentType="application/vnd.openxmlformats-officedocument.presentationml.notesSlide+xml" PartName="/ppt/notesSlides/notesSlide555.xml"/>
  <Override ContentType="application/vnd.openxmlformats-officedocument.presentationml.notesSlide+xml" PartName="/ppt/notesSlides/notesSlide211.xml"/>
  <Override ContentType="application/vnd.openxmlformats-officedocument.presentationml.notesSlide+xml" PartName="/ppt/notesSlides/notesSlide598.xml"/>
  <Override ContentType="application/vnd.openxmlformats-officedocument.presentationml.notesSlide+xml" PartName="/ppt/notesSlides/notesSlide254.xml"/>
  <Override ContentType="application/vnd.openxmlformats-officedocument.presentationml.notesSlide+xml" PartName="/ppt/notesSlides/notesSlide132.xml"/>
  <Override ContentType="application/vnd.openxmlformats-officedocument.presentationml.notesSlide+xml" PartName="/ppt/notesSlides/notesSlide433.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76.xml"/>
  <Override ContentType="application/vnd.openxmlformats-officedocument.presentationml.notesSlide+xml" PartName="/ppt/notesSlides/notesSlide175.xml"/>
  <Override ContentType="application/vnd.openxmlformats-officedocument.presentationml.notesSlide+xml" PartName="/ppt/notesSlides/notesSlide348.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350.xml"/>
  <Override ContentType="application/vnd.openxmlformats-officedocument.presentationml.slide+xml" PartName="/ppt/slides/slide35.xml"/>
  <Override ContentType="application/vnd.openxmlformats-officedocument.presentationml.slide+xml" PartName="/ppt/slides/slide334.xml"/>
  <Override ContentType="application/vnd.openxmlformats-officedocument.presentationml.slide+xml" PartName="/ppt/slides/slide148.xml"/>
  <Override ContentType="application/vnd.openxmlformats-officedocument.presentationml.slide+xml" PartName="/ppt/slides/slide598.xml"/>
  <Override ContentType="application/vnd.openxmlformats-officedocument.presentationml.slide+xml" PartName="/ppt/slides/slide172.xml"/>
  <Override ContentType="application/vnd.openxmlformats-officedocument.presentationml.slide+xml" PartName="/ppt/slides/slide423.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12.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9.xml"/>
  <Override ContentType="application/vnd.openxmlformats-officedocument.presentationml.slide+xml" PartName="/ppt/slides/slide520.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342.xml"/>
  <Override ContentType="application/vnd.openxmlformats-officedocument.presentationml.slide+xml" PartName="/ppt/slides/slide431.xml"/>
  <Override ContentType="application/vnd.openxmlformats-officedocument.presentationml.slide+xml" PartName="/ppt/slides/slide608.xml"/>
  <Override ContentType="application/vnd.openxmlformats-officedocument.presentationml.slide+xml" PartName="/ppt/slides/slide156.xml"/>
  <Override ContentType="application/vnd.openxmlformats-officedocument.presentationml.slide+xml" PartName="/ppt/slides/slide535.xml"/>
  <Override ContentType="application/vnd.openxmlformats-officedocument.presentationml.slide+xml" PartName="/ppt/slides/slide438.xml"/>
  <Override ContentType="application/vnd.openxmlformats-officedocument.presentationml.slide+xml" PartName="/ppt/slides/slide454.xml"/>
  <Override ContentType="application/vnd.openxmlformats-officedocument.presentationml.slide+xml" PartName="/ppt/slides/slide179.xml"/>
  <Override ContentType="application/vnd.openxmlformats-officedocument.presentationml.slide+xml" PartName="/ppt/slides/slide616.xml"/>
  <Override ContentType="application/vnd.openxmlformats-officedocument.presentationml.slide+xml" PartName="/ppt/slides/slide276.xml"/>
  <Override ContentType="application/vnd.openxmlformats-officedocument.presentationml.slide+xml" PartName="/ppt/slides/slide551.xml"/>
  <Override ContentType="application/vnd.openxmlformats-officedocument.presentationml.slide+xml" PartName="/ppt/slides/slide504.xml"/>
  <Override ContentType="application/vnd.openxmlformats-officedocument.presentationml.slide+xml" PartName="/ppt/slides/slide66.xml"/>
  <Override ContentType="application/vnd.openxmlformats-officedocument.presentationml.slide+xml" PartName="/ppt/slides/slide583.xml"/>
  <Override ContentType="application/vnd.openxmlformats-officedocument.presentationml.slide+xml" PartName="/ppt/slides/slide601.xml"/>
  <Override ContentType="application/vnd.openxmlformats-officedocument.presentationml.slide+xml" PartName="/ppt/slides/slide229.xml"/>
  <Override ContentType="application/vnd.openxmlformats-officedocument.presentationml.slide+xml" PartName="/ppt/slides/slide357.xml"/>
  <Override ContentType="application/vnd.openxmlformats-officedocument.presentationml.slide+xml" PartName="/ppt/slides/slide141.xml"/>
  <Override ContentType="application/vnd.openxmlformats-officedocument.presentationml.slide+xml" PartName="/ppt/slides/slide407.xml"/>
  <Override ContentType="application/vnd.openxmlformats-officedocument.presentationml.slide+xml" PartName="/ppt/slides/slide82.xml"/>
  <Override ContentType="application/vnd.openxmlformats-officedocument.presentationml.slide+xml" PartName="/ppt/slides/slide575.xml"/>
  <Override ContentType="application/vnd.openxmlformats-officedocument.presentationml.slide+xml" PartName="/ppt/slides/slide486.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469.xml"/>
  <Override ContentType="application/vnd.openxmlformats-officedocument.presentationml.slide+xml" PartName="/ppt/slides/slide470.xml"/>
  <Override ContentType="application/vnd.openxmlformats-officedocument.presentationml.slide+xml" PartName="/ppt/slides/slide187.xml"/>
  <Override ContentType="application/vnd.openxmlformats-officedocument.presentationml.slide+xml" PartName="/ppt/slides/slide55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400.xml"/>
  <Override ContentType="application/vnd.openxmlformats-officedocument.presentationml.slide+xml" PartName="/ppt/slides/slide214.xml"/>
  <Override ContentType="application/vnd.openxmlformats-officedocument.presentationml.slide+xml" PartName="/ppt/slides/slide206.xml"/>
  <Override ContentType="application/vnd.openxmlformats-officedocument.presentationml.slide+xml" PartName="/ppt/slides/slide381.xml"/>
  <Override ContentType="application/vnd.openxmlformats-officedocument.presentationml.slide+xml" PartName="/ppt/slides/slide195.xml"/>
  <Override ContentType="application/vnd.openxmlformats-officedocument.presentationml.slide+xml" PartName="/ppt/slides/slide567.xml"/>
  <Override ContentType="application/vnd.openxmlformats-officedocument.presentationml.slide+xml" PartName="/ppt/slides/slide560.xml"/>
  <Override ContentType="application/vnd.openxmlformats-officedocument.presentationml.slide+xml" PartName="/ppt/slides/slide590.xml"/>
  <Override ContentType="application/vnd.openxmlformats-officedocument.presentationml.slide+xml" PartName="/ppt/slides/slide624.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49.xml"/>
  <Override ContentType="application/vnd.openxmlformats-officedocument.presentationml.slide+xml" PartName="/ppt/slides/slide477.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462.xml"/>
  <Override ContentType="application/vnd.openxmlformats-officedocument.presentationml.slide+xml" PartName="/ppt/slides/slide447.xml"/>
  <Override ContentType="application/vnd.openxmlformats-officedocument.presentationml.slide+xml" PartName="/ppt/slides/slide133.xml"/>
  <Override ContentType="application/vnd.openxmlformats-officedocument.presentationml.slide+xml" PartName="/ppt/slides/slide494.xml"/>
  <Override ContentType="application/vnd.openxmlformats-officedocument.presentationml.slide+xml" PartName="/ppt/slides/slide91.xml"/>
  <Override ContentType="application/vnd.openxmlformats-officedocument.presentationml.slide+xml" PartName="/ppt/slides/slide415.xml"/>
  <Override ContentType="application/vnd.openxmlformats-officedocument.presentationml.slide+xml" PartName="/ppt/slides/slide74.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310.xml"/>
  <Override ContentType="application/vnd.openxmlformats-officedocument.presentationml.slide+xml" PartName="/ppt/slides/slide543.xml"/>
  <Override ContentType="application/vnd.openxmlformats-officedocument.presentationml.slide+xml" PartName="/ppt/slides/slide366.xml"/>
  <Override ContentType="application/vnd.openxmlformats-officedocument.presentationml.slide+xml" PartName="/ppt/slides/slide396.xml"/>
  <Override ContentType="application/vnd.openxmlformats-officedocument.presentationml.slide+xml" PartName="/ppt/slides/slide180.xml"/>
  <Override ContentType="application/vnd.openxmlformats-officedocument.presentationml.slide+xml" PartName="/ppt/slides/slide511.xml"/>
  <Override ContentType="application/vnd.openxmlformats-officedocument.presentationml.slide+xml" PartName="/ppt/slides/slide18.xml"/>
  <Override ContentType="application/vnd.openxmlformats-officedocument.presentationml.slide+xml" PartName="/ppt/slides/slide597.xml"/>
  <Override ContentType="application/vnd.openxmlformats-officedocument.presentationml.slide+xml" PartName="/ppt/slides/slide333.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406.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528.xml"/>
  <Override ContentType="application/vnd.openxmlformats-officedocument.presentationml.slide+xml" PartName="/ppt/slides/slide61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440.xml"/>
  <Override ContentType="application/vnd.openxmlformats-officedocument.presentationml.slide+xml" PartName="/ppt/slides/slide147.xml"/>
  <Override ContentType="application/vnd.openxmlformats-officedocument.presentationml.slide+xml" PartName="/ppt/slides/slide236.xml"/>
  <Override ContentType="application/vnd.openxmlformats-officedocument.presentationml.slide+xml" PartName="/ppt/slides/slide422.xml"/>
  <Override ContentType="application/vnd.openxmlformats-officedocument.presentationml.slide+xml" PartName="/ppt/slides/slide505.xml"/>
  <Override ContentType="application/vnd.openxmlformats-officedocument.presentationml.slide+xml" PartName="/ppt/slides/slide110.xml"/>
  <Override ContentType="application/vnd.openxmlformats-officedocument.presentationml.slide+xml" PartName="/ppt/slides/slide455.xml"/>
  <Override ContentType="application/vnd.openxmlformats-officedocument.presentationml.slide+xml" PartName="/ppt/slides/slide293.xml"/>
  <Override ContentType="application/vnd.openxmlformats-officedocument.presentationml.slide+xml" PartName="/ppt/slides/slide358.xml"/>
  <Override ContentType="application/vnd.openxmlformats-officedocument.presentationml.slide+xml" PartName="/ppt/slides/slide471.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56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534.xml"/>
  <Override ContentType="application/vnd.openxmlformats-officedocument.presentationml.slide+xml" PartName="/ppt/slides/slide49.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582.xml"/>
  <Override ContentType="application/vnd.openxmlformats-officedocument.presentationml.slide+xml" PartName="/ppt/slides/slide602.xml"/>
  <Override ContentType="application/vnd.openxmlformats-officedocument.presentationml.slide+xml" PartName="/ppt/slides/slide437.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559.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401.xml"/>
  <Override ContentType="application/vnd.openxmlformats-officedocument.presentationml.slide+xml" PartName="/ppt/slides/slide57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00.xml"/>
  <Override ContentType="application/vnd.openxmlformats-officedocument.presentationml.slide+xml" PartName="/ppt/slides/slide461.xml"/>
  <Override ContentType="application/vnd.openxmlformats-officedocument.presentationml.slide+xml" PartName="/ppt/slides/slide550.xml"/>
  <Override ContentType="application/vnd.openxmlformats-officedocument.presentationml.slide+xml" PartName="/ppt/slides/slide90.xml"/>
  <Override ContentType="application/vnd.openxmlformats-officedocument.presentationml.slide+xml" PartName="/ppt/slides/slide275.xml"/>
  <Override ContentType="application/vnd.openxmlformats-officedocument.presentationml.slide+xml" PartName="/ppt/slides/slide487.xml"/>
  <Override ContentType="application/vnd.openxmlformats-officedocument.presentationml.slide+xml" PartName="/ppt/slides/slide476.xml"/>
  <Override ContentType="application/vnd.openxmlformats-officedocument.presentationml.slide+xml" PartName="/ppt/slides/slide132.xml"/>
  <Override ContentType="application/vnd.openxmlformats-officedocument.presentationml.slide+xml" PartName="/ppt/slides/slide416.xml"/>
  <Override ContentType="application/vnd.openxmlformats-officedocument.presentationml.slide+xml" PartName="/ppt/slides/slide269.xml"/>
  <Override ContentType="application/vnd.openxmlformats-officedocument.presentationml.slide+xml" PartName="/ppt/slides/slide493.xml"/>
  <Override ContentType="application/vnd.openxmlformats-officedocument.presentationml.slide+xml" PartName="/ppt/slides/slide544.xml"/>
  <Override ContentType="application/vnd.openxmlformats-officedocument.presentationml.slide+xml" PartName="/ppt/slides/slide1.xml"/>
  <Override ContentType="application/vnd.openxmlformats-officedocument.presentationml.slide+xml" PartName="/ppt/slides/slide365.xml"/>
  <Override ContentType="application/vnd.openxmlformats-officedocument.presentationml.slide+xml" PartName="/ppt/slides/slide28.xml"/>
  <Override ContentType="application/vnd.openxmlformats-officedocument.presentationml.slide+xml" PartName="/ppt/slides/slide382.xml"/>
  <Override ContentType="application/vnd.openxmlformats-officedocument.presentationml.slide+xml" PartName="/ppt/slides/slide527.xml"/>
  <Override ContentType="application/vnd.openxmlformats-officedocument.presentationml.slide+xml" PartName="/ppt/slides/slide397.xml"/>
  <Override ContentType="application/vnd.openxmlformats-officedocument.presentationml.slide+xml" PartName="/ppt/slides/slide200.xml"/>
  <Override ContentType="application/vnd.openxmlformats-officedocument.presentationml.slide+xml" PartName="/ppt/slides/slide561.xml"/>
  <Override ContentType="application/vnd.openxmlformats-officedocument.presentationml.slide+xml" PartName="/ppt/slides/slide623.xml"/>
  <Override ContentType="application/vnd.openxmlformats-officedocument.presentationml.slide+xml" PartName="/ppt/slides/slide348.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618.xml"/>
  <Override ContentType="application/vnd.openxmlformats-officedocument.presentationml.slide+xml" PartName="/ppt/slides/slide626.xml"/>
  <Override ContentType="application/vnd.openxmlformats-officedocument.presentationml.slide+xml" PartName="/ppt/slides/slide553.xml"/>
  <Override ContentType="application/vnd.openxmlformats-officedocument.presentationml.slide+xml" PartName="/ppt/slides/slide367.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510.xml"/>
  <Override ContentType="application/vnd.openxmlformats-officedocument.presentationml.slide+xml" PartName="/ppt/slides/slide174.xml"/>
  <Override ContentType="application/vnd.openxmlformats-officedocument.presentationml.slide+xml" PartName="/ppt/slides/slide588.xml"/>
  <Override ContentType="application/vnd.openxmlformats-officedocument.presentationml.slide+xml" PartName="/ppt/slides/slide545.xml"/>
  <Override ContentType="application/vnd.openxmlformats-officedocument.presentationml.slide+xml" PartName="/ppt/slides/slide360.xml"/>
  <Override ContentType="application/vnd.openxmlformats-officedocument.presentationml.slide+xml" PartName="/ppt/slides/slide219.xml"/>
  <Override ContentType="application/vnd.openxmlformats-officedocument.presentationml.slide+xml" PartName="/ppt/slides/slide405.xml"/>
  <Override ContentType="application/vnd.openxmlformats-officedocument.presentationml.slide+xml" PartName="/ppt/slides/slide502.xml"/>
  <Override ContentType="application/vnd.openxmlformats-officedocument.presentationml.slide+xml" PartName="/ppt/slides/slide359.xml"/>
  <Override ContentType="application/vnd.openxmlformats-officedocument.presentationml.slide+xml" PartName="/ppt/slides/slide316.xml"/>
  <Override ContentType="application/vnd.openxmlformats-officedocument.presentationml.slide+xml" PartName="/ppt/slides/slide448.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344.xml"/>
  <Override ContentType="application/vnd.openxmlformats-officedocument.presentationml.slide+xml" PartName="/ppt/slides/slide387.xml"/>
  <Override ContentType="application/vnd.openxmlformats-officedocument.presentationml.slide+xml" PartName="/ppt/slides/slide425.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468.xml"/>
  <Override ContentType="application/vnd.openxmlformats-officedocument.presentationml.slide+xml" PartName="/ppt/slides/slide581.xml"/>
  <Override ContentType="application/vnd.openxmlformats-officedocument.presentationml.slide+xml" PartName="/ppt/slides/slide166.xml"/>
  <Override ContentType="application/vnd.openxmlformats-officedocument.presentationml.slide+xml" PartName="/ppt/slides/slide603.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17.xml"/>
  <Override ContentType="application/vnd.openxmlformats-officedocument.presentationml.slide+xml" PartName="/ppt/slides/slide596.xml"/>
  <Override ContentType="application/vnd.openxmlformats-officedocument.presentationml.slide+xml" PartName="/ppt/slides/slide375.xml"/>
  <Override ContentType="application/vnd.openxmlformats-officedocument.presentationml.slide+xml" PartName="/ppt/slides/slide332.xml"/>
  <Override ContentType="application/vnd.openxmlformats-officedocument.presentationml.slide+xml" PartName="/ppt/slides/slide251.xml"/>
  <Override ContentType="application/vnd.openxmlformats-officedocument.presentationml.slide+xml" PartName="/ppt/slides/slide472.xml"/>
  <Override ContentType="application/vnd.openxmlformats-officedocument.presentationml.slide+xml" PartName="/ppt/slides/slide301.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347.xml"/>
  <Override ContentType="application/vnd.openxmlformats-officedocument.presentationml.slide+xml" PartName="/ppt/slides/slide372.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460.xml"/>
  <Override ContentType="application/vnd.openxmlformats-officedocument.presentationml.slide+xml" PartName="/ppt/slides/slide488.xml"/>
  <Override ContentType="application/vnd.openxmlformats-officedocument.presentationml.slide+xml" PartName="/ppt/slides/slide410.xml"/>
  <Override ContentType="application/vnd.openxmlformats-officedocument.presentationml.slide+xml" PartName="/ppt/slides/slide72.xml"/>
  <Override ContentType="application/vnd.openxmlformats-officedocument.presentationml.slide+xml" PartName="/ppt/slides/slide453.xml"/>
  <Override ContentType="application/vnd.openxmlformats-officedocument.presentationml.slide+xml" PartName="/ppt/slides/slide496.xml"/>
  <Override ContentType="application/vnd.openxmlformats-officedocument.presentationml.slide+xml" PartName="/ppt/slides/slide29.xml"/>
  <Override ContentType="application/vnd.openxmlformats-officedocument.presentationml.slide+xml" PartName="/ppt/slides/slide530.xml"/>
  <Override ContentType="application/vnd.openxmlformats-officedocument.presentationml.slide+xml" PartName="/ppt/slides/slide319.xml"/>
  <Override ContentType="application/vnd.openxmlformats-officedocument.presentationml.slide+xml" PartName="/ppt/slides/slide573.xml"/>
  <Override ContentType="application/vnd.openxmlformats-officedocument.presentationml.slide+xml" PartName="/ppt/slides/slide611.xml"/>
  <Override ContentType="application/vnd.openxmlformats-officedocument.presentationml.slide+xml" PartName="/ppt/slides/slide417.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432.xml"/>
  <Override ContentType="application/vnd.openxmlformats-officedocument.presentationml.slide+xml" PartName="/ppt/slides/slide103.xml"/>
  <Override ContentType="application/vnd.openxmlformats-officedocument.presentationml.slide+xml" PartName="/ppt/slides/slide445.xml"/>
  <Override ContentType="application/vnd.openxmlformats-officedocument.presentationml.slide+xml" PartName="/ppt/slides/slide402.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481.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569.xml"/>
  <Override ContentType="application/vnd.openxmlformats-officedocument.presentationml.slide+xml" PartName="/ppt/slides/slide14.xml"/>
  <Override ContentType="application/vnd.openxmlformats-officedocument.presentationml.slide+xml" PartName="/ppt/slides/slide526.xml"/>
  <Override ContentType="application/vnd.openxmlformats-officedocument.presentationml.slide+xml" PartName="/ppt/slides/slide589.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503.xml"/>
  <Override ContentType="application/vnd.openxmlformats-officedocument.presentationml.slide+xml" PartName="/ppt/slides/slide546.xml"/>
  <Override ContentType="application/vnd.openxmlformats-officedocument.presentationml.slide+xml" PartName="/ppt/slides/slide430.xml"/>
  <Override ContentType="application/vnd.openxmlformats-officedocument.presentationml.slide+xml" PartName="/ppt/slides/slide317.xml"/>
  <Override ContentType="application/vnd.openxmlformats-officedocument.presentationml.slide+xml" PartName="/ppt/slides/slide473.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439.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625.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351.xml"/>
  <Override ContentType="application/vnd.openxmlformats-officedocument.presentationml.slide+xml" PartName="/ppt/slides/slide580.xml"/>
  <Override ContentType="application/vnd.openxmlformats-officedocument.presentationml.slide+xml" PartName="/ppt/slides/slide368.xml"/>
  <Override ContentType="application/vnd.openxmlformats-officedocument.presentationml.slide+xml" PartName="/ppt/slides/slide394.xml"/>
  <Override ContentType="application/vnd.openxmlformats-officedocument.presentationml.slide+xml" PartName="/ppt/slides/slide331.xml"/>
  <Override ContentType="application/vnd.openxmlformats-officedocument.presentationml.slide+xml" PartName="/ppt/slides/slide595.xml"/>
  <Override ContentType="application/vnd.openxmlformats-officedocument.presentationml.slide+xml" PartName="/ppt/slides/slide280.xml"/>
  <Override ContentType="application/vnd.openxmlformats-officedocument.presentationml.slide+xml" PartName="/ppt/slides/slide374.xml"/>
  <Override ContentType="application/vnd.openxmlformats-officedocument.presentationml.slide+xml" PartName="/ppt/slides/slide345.xml"/>
  <Override ContentType="application/vnd.openxmlformats-officedocument.presentationml.slide+xml" PartName="/ppt/slides/slide518.xml"/>
  <Override ContentType="application/vnd.openxmlformats-officedocument.presentationml.slide+xml" PartName="/ppt/slides/slide302.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467.xml"/>
  <Override ContentType="application/vnd.openxmlformats-officedocument.presentationml.slide+xml" PartName="/ppt/slides/slide388.xml"/>
  <Override ContentType="application/vnd.openxmlformats-officedocument.presentationml.slide+xml" PartName="/ppt/slides/slide124.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424.xml"/>
  <Override ContentType="application/vnd.openxmlformats-officedocument.presentationml.slide+xml" PartName="/ppt/slides/slide552.xml"/>
  <Override ContentType="application/vnd.openxmlformats-officedocument.presentationml.slide+xml" PartName="/ppt/slides/slide194.xml"/>
  <Override ContentType="application/vnd.openxmlformats-officedocument.presentationml.slide+xml" PartName="/ppt/slides/slide380.xml"/>
  <Override ContentType="application/vnd.openxmlformats-officedocument.presentationml.slide+xml" PartName="/ppt/slides/slide151.xml"/>
  <Override ContentType="application/vnd.openxmlformats-officedocument.presentationml.slide+xml" PartName="/ppt/slides/slide495.xml"/>
  <Override ContentType="application/vnd.openxmlformats-officedocument.presentationml.slide+xml" PartName="/ppt/slides/slide452.xml"/>
  <Override ContentType="application/vnd.openxmlformats-officedocument.presentationml.slide+xml" PartName="/ppt/slides/slide568.xml"/>
  <Override ContentType="application/vnd.openxmlformats-officedocument.presentationml.slide+xml" PartName="/ppt/slides/slide525.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330.xml"/>
  <Override ContentType="application/vnd.openxmlformats-officedocument.presentationml.slide+xml" PartName="/ppt/slides/slide267.xml"/>
  <Override ContentType="application/vnd.openxmlformats-officedocument.presentationml.slide+xml" PartName="/ppt/slides/slide373.xml"/>
  <Override ContentType="application/vnd.openxmlformats-officedocument.presentationml.slide+xml" PartName="/ppt/slides/slide389.xml"/>
  <Override ContentType="application/vnd.openxmlformats-officedocument.presentationml.slide+xml" PartName="/ppt/slides/slide21.xml"/>
  <Override ContentType="application/vnd.openxmlformats-officedocument.presentationml.slide+xml" PartName="/ppt/slides/slide346.xml"/>
  <Override ContentType="application/vnd.openxmlformats-officedocument.presentationml.slide+xml" PartName="/ppt/slides/slide303.xml"/>
  <Override ContentType="application/vnd.openxmlformats-officedocument.presentationml.slide+xml" PartName="/ppt/slides/slide604.xml"/>
  <Override ContentType="application/vnd.openxmlformats-officedocument.presentationml.slide+xml" PartName="/ppt/slides/slide64.xml"/>
  <Override ContentType="application/vnd.openxmlformats-officedocument.presentationml.slide+xml" PartName="/ppt/slides/slide418.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403.xml"/>
  <Override ContentType="application/vnd.openxmlformats-officedocument.presentationml.slide+xml" PartName="/ppt/slides/slide480.xml"/>
  <Override ContentType="application/vnd.openxmlformats-officedocument.presentationml.slide+xml" PartName="/ppt/slides/slide395.xml"/>
  <Override ContentType="application/vnd.openxmlformats-officedocument.presentationml.slide+xml" PartName="/ppt/slides/slide352.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531.xml"/>
  <Override ContentType="application/vnd.openxmlformats-officedocument.presentationml.slide+xml" PartName="/ppt/slides/slide574.xml"/>
  <Override ContentType="application/vnd.openxmlformats-officedocument.presentationml.slide+xml" PartName="/ppt/slides/slide610.xml"/>
  <Override ContentType="application/vnd.openxmlformats-officedocument.presentationml.slide+xml" PartName="/ppt/slides/slide273.xml"/>
  <Override ContentType="application/vnd.openxmlformats-officedocument.presentationml.slide+xml" PartName="/ppt/slides/slide446.xml"/>
  <Override ContentType="application/vnd.openxmlformats-officedocument.presentationml.slide+xml" PartName="/ppt/slides/slide489.xml"/>
  <Override ContentType="application/vnd.openxmlformats-officedocument.presentationml.slide+xml" PartName="/ppt/slides/slide619.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482.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385.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490.xml"/>
  <Override ContentType="application/vnd.openxmlformats-officedocument.presentationml.slide+xml" PartName="/ppt/slides/slide571.xml"/>
  <Override ContentType="application/vnd.openxmlformats-officedocument.presentationml.slide+xml" PartName="/ppt/slides/slide202.xml"/>
  <Override ContentType="application/vnd.openxmlformats-officedocument.presentationml.slide+xml" PartName="/ppt/slides/slide466.xml"/>
  <Override ContentType="application/vnd.openxmlformats-officedocument.presentationml.slide+xml" PartName="/ppt/slides/slide105.xml"/>
  <Override ContentType="application/vnd.openxmlformats-officedocument.presentationml.slide+xml" PartName="/ppt/slides/slide555.xml"/>
  <Override ContentType="application/vnd.openxmlformats-officedocument.presentationml.slide+xml" PartName="/ppt/slides/slide5.xml"/>
  <Override ContentType="application/vnd.openxmlformats-officedocument.presentationml.slide+xml" PartName="/ppt/slides/slide369.xml"/>
  <Override ContentType="application/vnd.openxmlformats-officedocument.presentationml.slide+xml" PartName="/ppt/slides/slide393.xml"/>
  <Override ContentType="application/vnd.openxmlformats-officedocument.presentationml.slide+xml" PartName="/ppt/slides/slide377.xml"/>
  <Override ContentType="application/vnd.openxmlformats-officedocument.presentationml.slide+xml" PartName="/ppt/slides/slide563.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474.xml"/>
  <Override ContentType="application/vnd.openxmlformats-officedocument.presentationml.slide+xml" PartName="/ppt/slides/slide94.xml"/>
  <Override ContentType="application/vnd.openxmlformats-officedocument.presentationml.slide+xml" PartName="/ppt/slides/slide578.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497.xml"/>
  <Override ContentType="application/vnd.openxmlformats-officedocument.presentationml.slide+xml" PartName="/ppt/slides/slide233.xml"/>
  <Override ContentType="application/vnd.openxmlformats-officedocument.presentationml.slide+xml" PartName="/ppt/slides/slide594.xml"/>
  <Override ContentType="application/vnd.openxmlformats-officedocument.presentationml.slide+xml" PartName="/ppt/slides/slide362.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628.xml"/>
  <Override ContentType="application/vnd.openxmlformats-officedocument.presentationml.slide+xml" PartName="/ppt/slides/slide136.xml"/>
  <Override ContentType="application/vnd.openxmlformats-officedocument.presentationml.slide+xml" PartName="/ppt/slides/slide547.xml"/>
  <Override ContentType="application/vnd.openxmlformats-officedocument.presentationml.slide+xml" PartName="/ppt/slides/slide184.xml"/>
  <Override ContentType="application/vnd.openxmlformats-officedocument.presentationml.slide+xml" PartName="/ppt/slides/slide411.xml"/>
  <Override ContentType="application/vnd.openxmlformats-officedocument.presentationml.slide+xml" PartName="/ppt/slides/slide314.xml"/>
  <Override ContentType="application/vnd.openxmlformats-officedocument.presentationml.slide+xml" PartName="/ppt/slides/slide419.xml"/>
  <Override ContentType="application/vnd.openxmlformats-officedocument.presentationml.slide+xml" PartName="/ppt/slides/slide338.xml"/>
  <Override ContentType="application/vnd.openxmlformats-officedocument.presentationml.slide+xml" PartName="/ppt/slides/slide613.xml"/>
  <Override ContentType="application/vnd.openxmlformats-officedocument.presentationml.slide+xml" PartName="/ppt/slides/slide507.xml"/>
  <Override ContentType="application/vnd.openxmlformats-officedocument.presentationml.slide+xml" PartName="/ppt/slides/slide443.xml"/>
  <Override ContentType="application/vnd.openxmlformats-officedocument.presentationml.slide+xml" PartName="/ppt/slides/slide168.xml"/>
  <Override ContentType="application/vnd.openxmlformats-officedocument.presentationml.slide+xml" PartName="/ppt/slides/slide605.xml"/>
  <Override ContentType="application/vnd.openxmlformats-officedocument.presentationml.slide+xml" PartName="/ppt/slides/slide426.xml"/>
  <Override ContentType="application/vnd.openxmlformats-officedocument.presentationml.slide+xml" PartName="/ppt/slides/slide152.xml"/>
  <Override ContentType="application/vnd.openxmlformats-officedocument.presentationml.slide+xml" PartName="/ppt/slides/slide257.xml"/>
  <Override ContentType="application/vnd.openxmlformats-officedocument.presentationml.slide+xml" PartName="/ppt/slides/slide161.xml"/>
  <Override ContentType="application/vnd.openxmlformats-officedocument.presentationml.slide+xml" PartName="/ppt/slides/slide532.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24.xml"/>
  <Override ContentType="application/vnd.openxmlformats-officedocument.presentationml.slide+xml" PartName="/ppt/slides/slide515.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58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404.xml"/>
  <Override ContentType="application/vnd.openxmlformats-officedocument.presentationml.slide+xml" PartName="/ppt/slides/slide144.xml"/>
  <Override ContentType="application/vnd.openxmlformats-officedocument.presentationml.slide+xml" PartName="/ppt/slides/slide434.xml"/>
  <Override ContentType="application/vnd.openxmlformats-officedocument.presentationml.slide+xml" PartName="/ppt/slides/slide451.xml"/>
  <Override ContentType="application/vnd.openxmlformats-officedocument.presentationml.slide+xml" PartName="/ppt/slides/slide31.xml"/>
  <Override ContentType="application/vnd.openxmlformats-officedocument.presentationml.slide+xml" PartName="/ppt/slides/slide458.xml"/>
  <Override ContentType="application/vnd.openxmlformats-officedocument.presentationml.slide+xml" PartName="/ppt/slides/slide176.xml"/>
  <Override ContentType="application/vnd.openxmlformats-officedocument.presentationml.slide+xml" PartName="/ppt/slides/slide225.xml"/>
  <Override ContentType="application/vnd.openxmlformats-officedocument.presentationml.slide+xml" PartName="/ppt/slides/slide370.xml"/>
  <Override ContentType="application/vnd.openxmlformats-officedocument.presentationml.slide+xml" PartName="/ppt/slides/slide500.xml"/>
  <Override ContentType="application/vnd.openxmlformats-officedocument.presentationml.slide+xml" PartName="/ppt/slides/slide539.xml"/>
  <Override ContentType="application/vnd.openxmlformats-officedocument.presentationml.slide+xml" PartName="/ppt/slides/slide353.xml"/>
  <Override ContentType="application/vnd.openxmlformats-officedocument.presentationml.slide+xml" PartName="/ppt/slides/slide465.xml"/>
  <Override ContentType="application/vnd.openxmlformats-officedocument.presentationml.slide+xml" PartName="/ppt/slides/slide201.xml"/>
  <Override ContentType="application/vnd.openxmlformats-officedocument.presentationml.slide+xml" PartName="/ppt/slides/slide287.xml"/>
  <Override ContentType="application/vnd.openxmlformats-officedocument.presentationml.slide+xml" PartName="/ppt/slides/slide376.xml"/>
  <Override ContentType="application/vnd.openxmlformats-officedocument.presentationml.slide+xml" PartName="/ppt/slides/slide538.xml"/>
  <Override ContentType="application/vnd.openxmlformats-officedocument.presentationml.slide+xml" PartName="/ppt/slides/slide562.xml"/>
  <Override ContentType="application/vnd.openxmlformats-officedocument.presentationml.slide+xml" PartName="/ppt/slides/slide449.xml"/>
  <Override ContentType="application/vnd.openxmlformats-officedocument.presentationml.slide+xml" PartName="/ppt/slides/slide95.xml"/>
  <Override ContentType="application/vnd.openxmlformats-officedocument.presentationml.slide+xml" PartName="/ppt/slides/slide386.xml"/>
  <Override ContentType="application/vnd.openxmlformats-officedocument.presentationml.slide+xml" PartName="/ppt/slides/slide475.xml"/>
  <Override ContentType="application/vnd.openxmlformats-officedocument.presentationml.slide+xml" PartName="/ppt/slides/slide211.xml"/>
  <Override ContentType="application/vnd.openxmlformats-officedocument.presentationml.slide+xml" PartName="/ppt/slides/slide483.xml"/>
  <Override ContentType="application/vnd.openxmlformats-officedocument.presentationml.slide+xml" PartName="/ppt/slides/slide77.xml"/>
  <Override ContentType="application/vnd.openxmlformats-officedocument.presentationml.slide+xml" PartName="/ppt/slides/slide297.xml"/>
  <Override ContentType="application/vnd.openxmlformats-officedocument.presentationml.slide+xml" PartName="/ppt/slides/slide122.xml"/>
  <Override ContentType="application/vnd.openxmlformats-officedocument.presentationml.slide+xml" PartName="/ppt/slides/slide572.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104.xml"/>
  <Override ContentType="application/vnd.openxmlformats-officedocument.presentationml.slide+xml" PartName="/ppt/slides/slide55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548.xml"/>
  <Override ContentType="application/vnd.openxmlformats-officedocument.presentationml.slide+xml" PartName="/ppt/slides/slide361.xml"/>
  <Override ContentType="application/vnd.openxmlformats-officedocument.presentationml.slide+xml" PartName="/ppt/slides/slide412.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392.xml"/>
  <Override ContentType="application/vnd.openxmlformats-officedocument.presentationml.slide+xml" PartName="/ppt/slides/slide577.xml"/>
  <Override ContentType="application/vnd.openxmlformats-officedocument.presentationml.slide+xml" PartName="/ppt/slides/slide282.xml"/>
  <Override ContentType="application/vnd.openxmlformats-officedocument.presentationml.slide+xml" PartName="/ppt/slides/slide216.xml"/>
  <Override ContentType="application/vnd.openxmlformats-officedocument.presentationml.slide+xml" PartName="/ppt/slides/slide627.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498.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169.xml"/>
  <Override ContentType="application/vnd.openxmlformats-officedocument.presentationml.slide+xml" PartName="/ppt/slides/slide516.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444.xml"/>
  <Override ContentType="application/vnd.openxmlformats-officedocument.presentationml.slide+xml" PartName="/ppt/slides/slide427.xml"/>
  <Override ContentType="application/vnd.openxmlformats-officedocument.presentationml.slide+xml" PartName="/ppt/slides/slide533.xml"/>
  <Override ContentType="application/vnd.openxmlformats-officedocument.presentationml.slide+xml" PartName="/ppt/slides/slide371.xml"/>
  <Override ContentType="application/vnd.openxmlformats-officedocument.presentationml.slide+xml" PartName="/ppt/slides/slide39.xml"/>
  <Override ContentType="application/vnd.openxmlformats-officedocument.presentationml.slide+xml" PartName="/ppt/slides/slide56.xml"/>
  <Override ContentType="application/vnd.openxmlformats-officedocument.presentationml.slide+xml" PartName="/ppt/slides/slide540.xml"/>
  <Override ContentType="application/vnd.openxmlformats-officedocument.presentationml.slide+xml" PartName="/ppt/slides/slide354.xml"/>
  <Override ContentType="application/vnd.openxmlformats-officedocument.presentationml.slide+xml" PartName="/ppt/slides/slide337.xml"/>
  <Override ContentType="application/vnd.openxmlformats-officedocument.presentationml.slide+xml" PartName="/ppt/slides/slide523.xml"/>
  <Override ContentType="application/vnd.openxmlformats-officedocument.presentationml.slide+xml" PartName="/ppt/slides/slide506.xml"/>
  <Override ContentType="application/vnd.openxmlformats-officedocument.presentationml.slide+xml" PartName="/ppt/slides/slide160.xml"/>
  <Override ContentType="application/vnd.openxmlformats-officedocument.presentationml.slide+xml" PartName="/ppt/slides/slide612.xml"/>
  <Override ContentType="application/vnd.openxmlformats-officedocument.presentationml.slide+xml" PartName="/ppt/slides/slide232.xml"/>
  <Override ContentType="application/vnd.openxmlformats-officedocument.presentationml.slide+xml" PartName="/ppt/slides/slide593.xml"/>
  <Override ContentType="application/vnd.openxmlformats-officedocument.presentationml.slide+xml" PartName="/ppt/slides/slide143.xml"/>
  <Override ContentType="application/vnd.openxmlformats-officedocument.presentationml.slide+xml" PartName="/ppt/slides/slide433.xml"/>
  <Override ContentType="application/vnd.openxmlformats-officedocument.presentationml.slide+xml" PartName="/ppt/slides/slide450.xml"/>
  <Override ContentType="application/vnd.openxmlformats-officedocument.presentationml.slide+xml" PartName="/ppt/slides/slide62.xml"/>
  <Override ContentType="application/vnd.openxmlformats-officedocument.presentationml.slide+xml" PartName="/ppt/slides/slide587.xml"/>
  <Override ContentType="application/vnd.openxmlformats-officedocument.presentationml.slide+xml" PartName="/ppt/slides/slide175.xml"/>
  <Override ContentType="application/vnd.openxmlformats-officedocument.presentationml.slide+xml" PartName="/ppt/slides/slide322.xml"/>
  <Override ContentType="application/vnd.openxmlformats-officedocument.presentationml.slide+xml" PartName="/ppt/slides/slide50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09.xml"/>
  <Override ContentType="application/vnd.openxmlformats-officedocument.presentationml.slide+xml" PartName="/ppt/slides/slide606.xml"/>
  <Override ContentType="application/vnd.openxmlformats-officedocument.presentationml.slide+xml" PartName="/ppt/slides/slide305.xml"/>
  <Override ContentType="application/vnd.openxmlformats-officedocument.presentationml.slide+xml" PartName="/ppt/slides/slide243.xml"/>
  <Override ContentType="application/vnd.openxmlformats-officedocument.presentationml.slide+xml" PartName="/ppt/slides/slide459.xml"/>
  <Override ContentType="application/vnd.openxmlformats-officedocument.presentationml.slide+xml" PartName="/ppt/slides/slide158.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529.xml"/>
  <Override ContentType="application/vnd.openxmlformats-officedocument.presentationml.slide+xml" PartName="/ppt/slides/slide182.xml"/>
  <Override ContentType="application/vnd.openxmlformats-officedocument.presentationml.slide+xml" PartName="/ppt/slides/slide499.xml"/>
  <Override ContentType="application/vnd.openxmlformats-officedocument.presentationml.slide+xml" PartName="/ppt/slides/slide25.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413.xml"/>
  <Override ContentType="application/vnd.openxmlformats-officedocument.presentationml.slide+xml" PartName="/ppt/slides/slide456.xml"/>
  <Override ContentType="application/vnd.openxmlformats-officedocument.presentationml.slide+xml" PartName="/ppt/slides/slide492.xml"/>
  <Override ContentType="application/vnd.openxmlformats-officedocument.presentationml.slide+xml" PartName="/ppt/slides/slide33.xml"/>
  <Override ContentType="application/vnd.openxmlformats-officedocument.presentationml.slide+xml" PartName="/ppt/slides/slide537.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565.xml"/>
  <Override ContentType="application/vnd.openxmlformats-officedocument.presentationml.slide+xml" PartName="/ppt/slides/slide522.xml"/>
  <Override ContentType="application/vnd.openxmlformats-officedocument.presentationml.slide+xml" PartName="/ppt/slides/slide107.xml"/>
  <Override ContentType="application/vnd.openxmlformats-officedocument.presentationml.slide+xml" PartName="/ppt/slides/slide441.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549.xml"/>
  <Override ContentType="application/vnd.openxmlformats-officedocument.presentationml.slide+xml" PartName="/ppt/slides/slide484.xml"/>
  <Override ContentType="application/vnd.openxmlformats-officedocument.presentationml.slide+xml" PartName="/ppt/slides/slide391.xml"/>
  <Override ContentType="application/vnd.openxmlformats-officedocument.presentationml.slide+xml" PartName="/ppt/slides/slide328.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614.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355.xml"/>
  <Override ContentType="application/vnd.openxmlformats-officedocument.presentationml.slide+xml" PartName="/ppt/slides/slide541.xml"/>
  <Override ContentType="application/vnd.openxmlformats-officedocument.presentationml.slide+xml" PartName="/ppt/slides/slide584.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398.xml"/>
  <Override ContentType="application/vnd.openxmlformats-officedocument.presentationml.slide+xml" PartName="/ppt/slides/slide240.xml"/>
  <Override ContentType="application/vnd.openxmlformats-officedocument.presentationml.slide+xml" PartName="/ppt/slides/slide436.xml"/>
  <Override ContentType="application/vnd.openxmlformats-officedocument.presentationml.slide+xml" PartName="/ppt/slides/slide479.xml"/>
  <Override ContentType="application/vnd.openxmlformats-officedocument.presentationml.slide+xml" PartName="/ppt/slides/slide185.xml"/>
  <Override ContentType="application/vnd.openxmlformats-officedocument.presentationml.slide+xml" PartName="/ppt/slides/slide622.xml"/>
  <Override ContentType="application/vnd.openxmlformats-officedocument.presentationml.slide+xml" PartName="/ppt/slides/slide142.xml"/>
  <Override ContentType="application/vnd.openxmlformats-officedocument.presentationml.slide+xml" PartName="/ppt/slides/slide59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364.xml"/>
  <Override ContentType="application/vnd.openxmlformats-officedocument.presentationml.slide+xml" PartName="/ppt/slides/slide409.xml"/>
  <Override ContentType="application/vnd.openxmlformats-officedocument.presentationml.slide+xml" PartName="/ppt/slides/slide37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298.xml"/>
  <Override ContentType="application/vnd.openxmlformats-officedocument.presentationml.slide+xml" PartName="/ppt/slides/slide80.xml"/>
  <Override ContentType="application/vnd.openxmlformats-officedocument.presentationml.slide+xml" PartName="/ppt/slides/slide607.xml"/>
  <Override ContentType="application/vnd.openxmlformats-officedocument.presentationml.slide+xml" PartName="/ppt/slides/slide61.xml"/>
  <Override ContentType="application/vnd.openxmlformats-officedocument.presentationml.slide+xml" PartName="/ppt/slides/slide42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464.xml"/>
  <Override ContentType="application/vnd.openxmlformats-officedocument.presentationml.slide+xml" PartName="/ppt/slides/slide120.xml"/>
  <Override ContentType="application/vnd.openxmlformats-officedocument.presentationml.slide+xml" PartName="/ppt/slides/slide509.xml"/>
  <Override ContentType="application/vnd.openxmlformats-officedocument.presentationml.slide+xml" PartName="/ppt/slides/slide599.xml"/>
  <Override ContentType="application/vnd.openxmlformats-officedocument.presentationml.slide+xml" PartName="/ppt/slides/slide428.xml"/>
  <Override ContentType="application/vnd.openxmlformats-officedocument.presentationml.slide+xml" PartName="/ppt/slides/slide383.xml"/>
  <Override ContentType="application/vnd.openxmlformats-officedocument.presentationml.slide+xml" PartName="/ppt/slides/slide556.xml"/>
  <Override ContentType="application/vnd.openxmlformats-officedocument.presentationml.slide+xml" PartName="/ppt/slides/slide208.xml"/>
  <Override ContentType="application/vnd.openxmlformats-officedocument.presentationml.slide+xml" PartName="/ppt/slides/slide340.xml"/>
  <Override ContentType="application/vnd.openxmlformats-officedocument.presentationml.slide+xml" PartName="/ppt/slides/slide513.xml"/>
  <Override ContentType="application/vnd.openxmlformats-officedocument.presentationml.slide+xml" PartName="/ppt/slides/slide457.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600.xml"/>
  <Override ContentType="application/vnd.openxmlformats-officedocument.presentationml.slide+xml" PartName="/ppt/slides/slide60.xml"/>
  <Override ContentType="application/vnd.openxmlformats-officedocument.presentationml.slide+xml" PartName="/ppt/slides/slide414.xml"/>
  <Override ContentType="application/vnd.openxmlformats-officedocument.presentationml.slide+xml" PartName="/ppt/slides/slide609.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384.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536.xml"/>
  <Override ContentType="application/vnd.openxmlformats-officedocument.presentationml.slide+xml" PartName="/ppt/slides/slide307.xml"/>
  <Override ContentType="application/vnd.openxmlformats-officedocument.presentationml.slide+xml" PartName="/ppt/slides/slide491.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408.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64.xml"/>
  <Override ContentType="application/vnd.openxmlformats-officedocument.presentationml.slide+xml" PartName="/ppt/slides/slide579.xml"/>
  <Override ContentType="application/vnd.openxmlformats-officedocument.presentationml.slide+xml" PartName="/ppt/slides/slide620.xml"/>
  <Override ContentType="application/vnd.openxmlformats-officedocument.presentationml.slide+xml" PartName="/ppt/slides/slide54.xml"/>
  <Override ContentType="application/vnd.openxmlformats-officedocument.presentationml.slide+xml" PartName="/ppt/slides/slide313.xml"/>
  <Override ContentType="application/vnd.openxmlformats-officedocument.presentationml.slide+xml" PartName="/ppt/slides/slide149.xml"/>
  <Override ContentType="application/vnd.openxmlformats-officedocument.presentationml.slide+xml" PartName="/ppt/slides/slide521.xml"/>
  <Override ContentType="application/vnd.openxmlformats-officedocument.presentationml.slide+xml" PartName="/ppt/slides/slide570.xml"/>
  <Override ContentType="application/vnd.openxmlformats-officedocument.presentationml.slide+xml" PartName="/ppt/slides/slide442.xml"/>
  <Override ContentType="application/vnd.openxmlformats-officedocument.presentationml.slide+xml" PartName="/ppt/slides/slide485.xml"/>
  <Override ContentType="application/vnd.openxmlformats-officedocument.presentationml.slide+xml" PartName="/ppt/slides/slide615.xml"/>
  <Override ContentType="application/vnd.openxmlformats-officedocument.presentationml.slide+xml" PartName="/ppt/slides/slide106.xml"/>
  <Override ContentType="application/vnd.openxmlformats-officedocument.presentationml.slide+xml" PartName="/ppt/slides/slide234.xml"/>
  <Override ContentType="application/vnd.openxmlformats-officedocument.presentationml.slide+xml" PartName="/ppt/slides/slide177.xml"/>
  <Override ContentType="application/vnd.openxmlformats-officedocument.presentationml.slide+xml" PartName="/ppt/slides/slide363.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508.xml"/>
  <Override ContentType="application/vnd.openxmlformats-officedocument.presentationml.slide+xml" PartName="/ppt/slides/slide207.xml"/>
  <Override ContentType="application/vnd.openxmlformats-officedocument.presentationml.slide+xml" PartName="/ppt/slides/slide356.xml"/>
  <Override ContentType="application/vnd.openxmlformats-officedocument.presentationml.slide+xml" PartName="/ppt/slides/slide542.xml"/>
  <Override ContentType="application/vnd.openxmlformats-officedocument.presentationml.slide+xml" PartName="/ppt/slides/slide284.xml"/>
  <Override ContentType="application/vnd.openxmlformats-officedocument.presentationml.slide+xml" PartName="/ppt/slides/slide399.xml"/>
  <Override ContentType="application/vnd.openxmlformats-officedocument.presentationml.slide+xml" PartName="/ppt/slides/slide585.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478.xml"/>
  <Override ContentType="application/vnd.openxmlformats-officedocument.presentationml.slide+xml" PartName="/ppt/slides/slide390.xml"/>
  <Override ContentType="application/vnd.openxmlformats-officedocument.presentationml.slide+xml" PartName="/ppt/slides/slide621.xml"/>
  <Override ContentType="application/vnd.openxmlformats-officedocument.presentationml.slide+xml" PartName="/ppt/slides/slide81.xml"/>
  <Override ContentType="application/vnd.openxmlformats-officedocument.presentationml.slide+xml" PartName="/ppt/slides/slide435.xml"/>
  <Override ContentType="application/vnd.openxmlformats-officedocument.presentationml.slide+xml" PartName="/ppt/slides/slide329.xml"/>
  <Override ContentType="application/vnd.openxmlformats-officedocument.presentationml.slide+xml" PartName="/ppt/slides/slide463.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57.xml"/>
  <Override ContentType="application/vnd.openxmlformats-officedocument.presentationml.slide+xml" PartName="/ppt/slides/slide514.xml"/>
  <Override ContentType="application/vnd.openxmlformats-officedocument.presentationml.slide+xml" PartName="/ppt/slides/slide290.xml"/>
  <Override ContentType="application/vnd.openxmlformats-officedocument.presentationml.slide+xml" PartName="/ppt/slides/slide378.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429.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591.xml"/>
  <Override ContentType="application/vnd.openxmlformats-officedocument.presentationml.slide+xml" PartName="/ppt/slides/slide42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1" r:id="rId6"/>
    <p:sldMasterId id="2147483669" r:id="rId7"/>
    <p:sldMasterId id="2147483683" r:id="rId8"/>
    <p:sldMasterId id="2147483696" r:id="rId9"/>
    <p:sldMasterId id="2147483711" r:id="rId10"/>
    <p:sldMasterId id="2147483726" r:id="rId11"/>
    <p:sldMasterId id="2147483739" r:id="rId12"/>
    <p:sldMasterId id="2147483751" r:id="rId13"/>
    <p:sldMasterId id="2147483764" r:id="rId14"/>
    <p:sldMasterId id="2147483776" r:id="rId15"/>
  </p:sldMasterIdLst>
  <p:notesMasterIdLst>
    <p:notesMasterId r:id="rId16"/>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 id="303" r:id="rId64"/>
    <p:sldId id="304" r:id="rId65"/>
    <p:sldId id="305" r:id="rId66"/>
    <p:sldId id="306" r:id="rId67"/>
    <p:sldId id="307" r:id="rId68"/>
    <p:sldId id="308" r:id="rId69"/>
    <p:sldId id="309" r:id="rId70"/>
    <p:sldId id="310" r:id="rId71"/>
    <p:sldId id="311" r:id="rId72"/>
    <p:sldId id="312" r:id="rId73"/>
    <p:sldId id="313" r:id="rId74"/>
    <p:sldId id="314" r:id="rId75"/>
    <p:sldId id="315" r:id="rId76"/>
    <p:sldId id="316" r:id="rId77"/>
    <p:sldId id="317" r:id="rId78"/>
    <p:sldId id="318" r:id="rId79"/>
    <p:sldId id="319" r:id="rId80"/>
    <p:sldId id="320" r:id="rId81"/>
    <p:sldId id="321" r:id="rId82"/>
    <p:sldId id="322" r:id="rId83"/>
    <p:sldId id="323" r:id="rId84"/>
    <p:sldId id="324" r:id="rId85"/>
    <p:sldId id="325" r:id="rId86"/>
    <p:sldId id="326" r:id="rId87"/>
    <p:sldId id="327" r:id="rId88"/>
    <p:sldId id="328" r:id="rId89"/>
    <p:sldId id="329" r:id="rId90"/>
    <p:sldId id="330" r:id="rId91"/>
    <p:sldId id="331" r:id="rId92"/>
    <p:sldId id="332" r:id="rId93"/>
    <p:sldId id="333" r:id="rId94"/>
    <p:sldId id="334" r:id="rId95"/>
    <p:sldId id="335" r:id="rId96"/>
    <p:sldId id="336" r:id="rId97"/>
    <p:sldId id="337" r:id="rId98"/>
    <p:sldId id="338" r:id="rId99"/>
    <p:sldId id="339" r:id="rId100"/>
    <p:sldId id="340" r:id="rId101"/>
    <p:sldId id="341" r:id="rId102"/>
    <p:sldId id="342" r:id="rId103"/>
    <p:sldId id="343" r:id="rId104"/>
    <p:sldId id="344" r:id="rId105"/>
    <p:sldId id="345" r:id="rId106"/>
    <p:sldId id="346" r:id="rId107"/>
    <p:sldId id="347" r:id="rId108"/>
    <p:sldId id="348" r:id="rId109"/>
    <p:sldId id="349" r:id="rId110"/>
    <p:sldId id="350" r:id="rId111"/>
    <p:sldId id="351" r:id="rId112"/>
    <p:sldId id="352" r:id="rId113"/>
    <p:sldId id="353" r:id="rId114"/>
    <p:sldId id="354" r:id="rId115"/>
    <p:sldId id="355" r:id="rId116"/>
    <p:sldId id="356" r:id="rId117"/>
    <p:sldId id="357" r:id="rId118"/>
    <p:sldId id="358" r:id="rId119"/>
    <p:sldId id="359" r:id="rId120"/>
    <p:sldId id="360" r:id="rId121"/>
    <p:sldId id="361" r:id="rId122"/>
    <p:sldId id="362" r:id="rId123"/>
    <p:sldId id="363" r:id="rId124"/>
    <p:sldId id="364" r:id="rId125"/>
    <p:sldId id="365" r:id="rId126"/>
    <p:sldId id="366" r:id="rId127"/>
    <p:sldId id="367" r:id="rId128"/>
    <p:sldId id="368" r:id="rId129"/>
    <p:sldId id="369" r:id="rId130"/>
    <p:sldId id="370" r:id="rId131"/>
    <p:sldId id="371" r:id="rId132"/>
    <p:sldId id="372" r:id="rId133"/>
    <p:sldId id="373" r:id="rId134"/>
    <p:sldId id="374" r:id="rId135"/>
    <p:sldId id="375" r:id="rId136"/>
    <p:sldId id="376" r:id="rId137"/>
    <p:sldId id="377" r:id="rId138"/>
    <p:sldId id="378" r:id="rId139"/>
    <p:sldId id="379" r:id="rId140"/>
    <p:sldId id="380" r:id="rId141"/>
    <p:sldId id="381" r:id="rId142"/>
    <p:sldId id="382" r:id="rId143"/>
    <p:sldId id="383" r:id="rId144"/>
    <p:sldId id="384" r:id="rId145"/>
    <p:sldId id="385" r:id="rId146"/>
    <p:sldId id="386" r:id="rId147"/>
    <p:sldId id="387" r:id="rId148"/>
    <p:sldId id="388" r:id="rId149"/>
    <p:sldId id="389" r:id="rId150"/>
    <p:sldId id="390" r:id="rId151"/>
    <p:sldId id="391" r:id="rId152"/>
    <p:sldId id="392" r:id="rId153"/>
    <p:sldId id="393" r:id="rId154"/>
    <p:sldId id="394" r:id="rId155"/>
    <p:sldId id="395" r:id="rId156"/>
    <p:sldId id="396" r:id="rId157"/>
    <p:sldId id="397" r:id="rId158"/>
    <p:sldId id="398" r:id="rId159"/>
    <p:sldId id="399" r:id="rId160"/>
    <p:sldId id="400" r:id="rId161"/>
    <p:sldId id="401" r:id="rId162"/>
    <p:sldId id="402" r:id="rId163"/>
    <p:sldId id="403" r:id="rId164"/>
    <p:sldId id="404" r:id="rId165"/>
    <p:sldId id="405" r:id="rId166"/>
    <p:sldId id="406" r:id="rId167"/>
    <p:sldId id="407" r:id="rId168"/>
    <p:sldId id="408" r:id="rId169"/>
    <p:sldId id="409" r:id="rId170"/>
    <p:sldId id="410" r:id="rId171"/>
    <p:sldId id="411" r:id="rId172"/>
    <p:sldId id="412" r:id="rId173"/>
    <p:sldId id="413" r:id="rId174"/>
    <p:sldId id="414" r:id="rId175"/>
    <p:sldId id="415" r:id="rId176"/>
    <p:sldId id="416" r:id="rId177"/>
    <p:sldId id="417" r:id="rId178"/>
    <p:sldId id="418" r:id="rId179"/>
    <p:sldId id="419" r:id="rId180"/>
    <p:sldId id="420" r:id="rId181"/>
    <p:sldId id="421" r:id="rId182"/>
    <p:sldId id="422" r:id="rId183"/>
    <p:sldId id="423" r:id="rId184"/>
    <p:sldId id="424" r:id="rId185"/>
    <p:sldId id="425" r:id="rId186"/>
    <p:sldId id="426" r:id="rId187"/>
    <p:sldId id="427" r:id="rId188"/>
    <p:sldId id="428" r:id="rId189"/>
    <p:sldId id="429" r:id="rId190"/>
    <p:sldId id="430" r:id="rId191"/>
    <p:sldId id="431" r:id="rId192"/>
    <p:sldId id="432" r:id="rId193"/>
    <p:sldId id="433" r:id="rId194"/>
    <p:sldId id="434" r:id="rId195"/>
    <p:sldId id="435" r:id="rId196"/>
    <p:sldId id="436" r:id="rId197"/>
    <p:sldId id="437" r:id="rId198"/>
    <p:sldId id="438" r:id="rId199"/>
    <p:sldId id="439" r:id="rId200"/>
    <p:sldId id="440" r:id="rId201"/>
    <p:sldId id="441" r:id="rId202"/>
    <p:sldId id="442" r:id="rId203"/>
    <p:sldId id="443" r:id="rId204"/>
    <p:sldId id="444" r:id="rId205"/>
    <p:sldId id="445" r:id="rId206"/>
    <p:sldId id="446" r:id="rId207"/>
    <p:sldId id="447" r:id="rId208"/>
    <p:sldId id="448" r:id="rId209"/>
    <p:sldId id="449" r:id="rId210"/>
    <p:sldId id="450" r:id="rId211"/>
    <p:sldId id="451" r:id="rId212"/>
    <p:sldId id="452" r:id="rId213"/>
    <p:sldId id="453" r:id="rId214"/>
    <p:sldId id="454" r:id="rId215"/>
    <p:sldId id="455" r:id="rId216"/>
    <p:sldId id="456" r:id="rId217"/>
    <p:sldId id="457" r:id="rId218"/>
    <p:sldId id="458" r:id="rId219"/>
    <p:sldId id="459" r:id="rId220"/>
    <p:sldId id="460" r:id="rId221"/>
    <p:sldId id="461" r:id="rId222"/>
    <p:sldId id="462" r:id="rId223"/>
    <p:sldId id="463" r:id="rId224"/>
    <p:sldId id="464" r:id="rId225"/>
    <p:sldId id="465" r:id="rId226"/>
    <p:sldId id="466" r:id="rId227"/>
    <p:sldId id="467" r:id="rId228"/>
    <p:sldId id="468" r:id="rId229"/>
    <p:sldId id="469" r:id="rId230"/>
    <p:sldId id="470" r:id="rId231"/>
    <p:sldId id="471" r:id="rId232"/>
    <p:sldId id="472" r:id="rId233"/>
    <p:sldId id="473" r:id="rId234"/>
    <p:sldId id="474" r:id="rId235"/>
    <p:sldId id="475" r:id="rId236"/>
    <p:sldId id="476" r:id="rId237"/>
    <p:sldId id="477" r:id="rId238"/>
    <p:sldId id="478" r:id="rId239"/>
    <p:sldId id="479" r:id="rId240"/>
    <p:sldId id="480" r:id="rId241"/>
    <p:sldId id="481" r:id="rId242"/>
    <p:sldId id="482" r:id="rId243"/>
    <p:sldId id="483" r:id="rId244"/>
    <p:sldId id="484" r:id="rId245"/>
    <p:sldId id="485" r:id="rId246"/>
    <p:sldId id="486" r:id="rId247"/>
    <p:sldId id="487" r:id="rId248"/>
    <p:sldId id="488" r:id="rId249"/>
    <p:sldId id="489" r:id="rId250"/>
    <p:sldId id="490" r:id="rId251"/>
    <p:sldId id="491" r:id="rId252"/>
    <p:sldId id="492" r:id="rId253"/>
    <p:sldId id="493" r:id="rId254"/>
    <p:sldId id="494" r:id="rId255"/>
    <p:sldId id="495" r:id="rId256"/>
    <p:sldId id="496" r:id="rId257"/>
    <p:sldId id="497" r:id="rId258"/>
    <p:sldId id="498" r:id="rId259"/>
    <p:sldId id="499" r:id="rId260"/>
    <p:sldId id="500" r:id="rId261"/>
    <p:sldId id="501" r:id="rId262"/>
    <p:sldId id="502" r:id="rId263"/>
    <p:sldId id="503" r:id="rId264"/>
    <p:sldId id="504" r:id="rId265"/>
    <p:sldId id="505" r:id="rId266"/>
    <p:sldId id="506" r:id="rId267"/>
    <p:sldId id="507" r:id="rId268"/>
    <p:sldId id="508" r:id="rId269"/>
    <p:sldId id="509" r:id="rId270"/>
    <p:sldId id="510" r:id="rId271"/>
    <p:sldId id="511" r:id="rId272"/>
    <p:sldId id="512" r:id="rId273"/>
    <p:sldId id="513" r:id="rId274"/>
    <p:sldId id="514" r:id="rId275"/>
    <p:sldId id="515" r:id="rId276"/>
    <p:sldId id="516" r:id="rId277"/>
    <p:sldId id="517" r:id="rId278"/>
    <p:sldId id="518" r:id="rId279"/>
    <p:sldId id="519" r:id="rId280"/>
    <p:sldId id="520" r:id="rId281"/>
    <p:sldId id="521" r:id="rId282"/>
    <p:sldId id="522" r:id="rId283"/>
    <p:sldId id="523" r:id="rId284"/>
    <p:sldId id="524" r:id="rId285"/>
    <p:sldId id="525" r:id="rId286"/>
    <p:sldId id="526" r:id="rId287"/>
    <p:sldId id="527" r:id="rId288"/>
    <p:sldId id="528" r:id="rId289"/>
    <p:sldId id="529" r:id="rId290"/>
    <p:sldId id="530" r:id="rId291"/>
    <p:sldId id="531" r:id="rId292"/>
    <p:sldId id="532" r:id="rId293"/>
    <p:sldId id="533" r:id="rId294"/>
    <p:sldId id="534" r:id="rId295"/>
    <p:sldId id="535" r:id="rId296"/>
    <p:sldId id="536" r:id="rId297"/>
    <p:sldId id="537" r:id="rId298"/>
    <p:sldId id="538" r:id="rId299"/>
    <p:sldId id="539" r:id="rId300"/>
    <p:sldId id="540" r:id="rId301"/>
    <p:sldId id="541" r:id="rId302"/>
    <p:sldId id="542" r:id="rId303"/>
    <p:sldId id="543" r:id="rId304"/>
    <p:sldId id="544" r:id="rId305"/>
    <p:sldId id="545" r:id="rId306"/>
    <p:sldId id="546" r:id="rId307"/>
    <p:sldId id="547" r:id="rId308"/>
    <p:sldId id="548" r:id="rId309"/>
    <p:sldId id="549" r:id="rId310"/>
    <p:sldId id="550" r:id="rId311"/>
    <p:sldId id="551" r:id="rId312"/>
    <p:sldId id="552" r:id="rId313"/>
    <p:sldId id="553" r:id="rId314"/>
    <p:sldId id="554" r:id="rId315"/>
    <p:sldId id="555" r:id="rId316"/>
    <p:sldId id="556" r:id="rId317"/>
    <p:sldId id="557" r:id="rId318"/>
    <p:sldId id="558" r:id="rId319"/>
    <p:sldId id="559" r:id="rId320"/>
    <p:sldId id="560" r:id="rId321"/>
    <p:sldId id="561" r:id="rId322"/>
    <p:sldId id="562" r:id="rId323"/>
    <p:sldId id="563" r:id="rId324"/>
    <p:sldId id="564" r:id="rId325"/>
    <p:sldId id="565" r:id="rId326"/>
    <p:sldId id="566" r:id="rId327"/>
    <p:sldId id="567" r:id="rId328"/>
    <p:sldId id="568" r:id="rId329"/>
    <p:sldId id="569" r:id="rId330"/>
    <p:sldId id="570" r:id="rId331"/>
    <p:sldId id="571" r:id="rId332"/>
    <p:sldId id="572" r:id="rId333"/>
    <p:sldId id="573" r:id="rId334"/>
    <p:sldId id="574" r:id="rId335"/>
    <p:sldId id="575" r:id="rId336"/>
    <p:sldId id="576" r:id="rId337"/>
    <p:sldId id="577" r:id="rId338"/>
    <p:sldId id="578" r:id="rId339"/>
    <p:sldId id="579" r:id="rId340"/>
    <p:sldId id="580" r:id="rId341"/>
    <p:sldId id="581" r:id="rId342"/>
    <p:sldId id="582" r:id="rId343"/>
    <p:sldId id="583" r:id="rId344"/>
    <p:sldId id="584" r:id="rId345"/>
    <p:sldId id="585" r:id="rId346"/>
    <p:sldId id="586" r:id="rId347"/>
    <p:sldId id="587" r:id="rId348"/>
    <p:sldId id="588" r:id="rId349"/>
    <p:sldId id="589" r:id="rId350"/>
    <p:sldId id="590" r:id="rId351"/>
    <p:sldId id="591" r:id="rId352"/>
    <p:sldId id="592" r:id="rId353"/>
    <p:sldId id="593" r:id="rId354"/>
    <p:sldId id="594" r:id="rId355"/>
    <p:sldId id="595" r:id="rId356"/>
    <p:sldId id="596" r:id="rId357"/>
    <p:sldId id="597" r:id="rId358"/>
    <p:sldId id="598" r:id="rId359"/>
    <p:sldId id="599" r:id="rId360"/>
    <p:sldId id="600" r:id="rId361"/>
    <p:sldId id="601" r:id="rId362"/>
    <p:sldId id="602" r:id="rId363"/>
    <p:sldId id="603" r:id="rId364"/>
    <p:sldId id="604" r:id="rId365"/>
    <p:sldId id="605" r:id="rId366"/>
    <p:sldId id="606" r:id="rId367"/>
    <p:sldId id="607" r:id="rId368"/>
    <p:sldId id="608" r:id="rId369"/>
    <p:sldId id="609" r:id="rId370"/>
    <p:sldId id="610" r:id="rId371"/>
    <p:sldId id="611" r:id="rId372"/>
    <p:sldId id="612" r:id="rId373"/>
    <p:sldId id="613" r:id="rId374"/>
    <p:sldId id="614" r:id="rId375"/>
    <p:sldId id="615" r:id="rId376"/>
    <p:sldId id="616" r:id="rId377"/>
    <p:sldId id="617" r:id="rId378"/>
    <p:sldId id="618" r:id="rId379"/>
    <p:sldId id="619" r:id="rId380"/>
    <p:sldId id="620" r:id="rId381"/>
    <p:sldId id="621" r:id="rId382"/>
    <p:sldId id="622" r:id="rId383"/>
    <p:sldId id="623" r:id="rId384"/>
    <p:sldId id="624" r:id="rId385"/>
    <p:sldId id="625" r:id="rId386"/>
    <p:sldId id="626" r:id="rId387"/>
    <p:sldId id="627" r:id="rId388"/>
    <p:sldId id="628" r:id="rId389"/>
    <p:sldId id="629" r:id="rId390"/>
    <p:sldId id="630" r:id="rId391"/>
    <p:sldId id="631" r:id="rId392"/>
    <p:sldId id="632" r:id="rId393"/>
    <p:sldId id="633" r:id="rId394"/>
    <p:sldId id="634" r:id="rId395"/>
    <p:sldId id="635" r:id="rId396"/>
    <p:sldId id="636" r:id="rId397"/>
    <p:sldId id="637" r:id="rId398"/>
    <p:sldId id="638" r:id="rId399"/>
    <p:sldId id="639" r:id="rId400"/>
    <p:sldId id="640" r:id="rId401"/>
    <p:sldId id="641" r:id="rId402"/>
    <p:sldId id="642" r:id="rId403"/>
    <p:sldId id="643" r:id="rId404"/>
    <p:sldId id="644" r:id="rId405"/>
    <p:sldId id="645" r:id="rId406"/>
    <p:sldId id="646" r:id="rId407"/>
    <p:sldId id="647" r:id="rId408"/>
    <p:sldId id="648" r:id="rId409"/>
    <p:sldId id="649" r:id="rId410"/>
    <p:sldId id="650" r:id="rId411"/>
    <p:sldId id="651" r:id="rId412"/>
    <p:sldId id="652" r:id="rId413"/>
    <p:sldId id="653" r:id="rId414"/>
    <p:sldId id="654" r:id="rId415"/>
    <p:sldId id="655" r:id="rId416"/>
    <p:sldId id="656" r:id="rId417"/>
    <p:sldId id="657" r:id="rId418"/>
    <p:sldId id="658" r:id="rId419"/>
    <p:sldId id="659" r:id="rId420"/>
    <p:sldId id="660" r:id="rId421"/>
    <p:sldId id="661" r:id="rId422"/>
    <p:sldId id="662" r:id="rId423"/>
    <p:sldId id="663" r:id="rId424"/>
    <p:sldId id="664" r:id="rId425"/>
    <p:sldId id="665" r:id="rId426"/>
    <p:sldId id="666" r:id="rId427"/>
    <p:sldId id="667" r:id="rId428"/>
    <p:sldId id="668" r:id="rId429"/>
    <p:sldId id="669" r:id="rId430"/>
    <p:sldId id="670" r:id="rId431"/>
    <p:sldId id="671" r:id="rId432"/>
    <p:sldId id="672" r:id="rId433"/>
    <p:sldId id="673" r:id="rId434"/>
    <p:sldId id="674" r:id="rId435"/>
    <p:sldId id="675" r:id="rId436"/>
    <p:sldId id="676" r:id="rId437"/>
    <p:sldId id="677" r:id="rId438"/>
    <p:sldId id="678" r:id="rId439"/>
    <p:sldId id="679" r:id="rId440"/>
    <p:sldId id="680" r:id="rId441"/>
    <p:sldId id="681" r:id="rId442"/>
    <p:sldId id="682" r:id="rId443"/>
    <p:sldId id="683" r:id="rId444"/>
    <p:sldId id="684" r:id="rId445"/>
    <p:sldId id="685" r:id="rId446"/>
    <p:sldId id="686" r:id="rId447"/>
    <p:sldId id="687" r:id="rId448"/>
    <p:sldId id="688" r:id="rId449"/>
    <p:sldId id="689" r:id="rId450"/>
    <p:sldId id="690" r:id="rId451"/>
    <p:sldId id="691" r:id="rId452"/>
    <p:sldId id="692" r:id="rId453"/>
    <p:sldId id="693" r:id="rId454"/>
    <p:sldId id="694" r:id="rId455"/>
    <p:sldId id="695" r:id="rId456"/>
    <p:sldId id="696" r:id="rId457"/>
    <p:sldId id="697" r:id="rId458"/>
    <p:sldId id="698" r:id="rId459"/>
    <p:sldId id="699" r:id="rId460"/>
    <p:sldId id="700" r:id="rId461"/>
    <p:sldId id="701" r:id="rId462"/>
    <p:sldId id="702" r:id="rId463"/>
    <p:sldId id="703" r:id="rId464"/>
    <p:sldId id="704" r:id="rId465"/>
    <p:sldId id="705" r:id="rId466"/>
    <p:sldId id="706" r:id="rId467"/>
    <p:sldId id="707" r:id="rId468"/>
    <p:sldId id="708" r:id="rId469"/>
    <p:sldId id="709" r:id="rId470"/>
    <p:sldId id="710" r:id="rId471"/>
    <p:sldId id="711" r:id="rId472"/>
    <p:sldId id="712" r:id="rId473"/>
    <p:sldId id="713" r:id="rId474"/>
    <p:sldId id="714" r:id="rId475"/>
    <p:sldId id="715" r:id="rId476"/>
    <p:sldId id="716" r:id="rId477"/>
    <p:sldId id="717" r:id="rId478"/>
    <p:sldId id="718" r:id="rId479"/>
    <p:sldId id="719" r:id="rId480"/>
    <p:sldId id="720" r:id="rId481"/>
    <p:sldId id="721" r:id="rId482"/>
    <p:sldId id="722" r:id="rId483"/>
    <p:sldId id="723" r:id="rId484"/>
    <p:sldId id="724" r:id="rId485"/>
    <p:sldId id="725" r:id="rId486"/>
    <p:sldId id="726" r:id="rId487"/>
    <p:sldId id="727" r:id="rId488"/>
    <p:sldId id="728" r:id="rId489"/>
    <p:sldId id="729" r:id="rId490"/>
    <p:sldId id="730" r:id="rId491"/>
    <p:sldId id="731" r:id="rId492"/>
    <p:sldId id="732" r:id="rId493"/>
    <p:sldId id="733" r:id="rId494"/>
    <p:sldId id="734" r:id="rId495"/>
    <p:sldId id="735" r:id="rId496"/>
    <p:sldId id="736" r:id="rId497"/>
    <p:sldId id="737" r:id="rId498"/>
    <p:sldId id="738" r:id="rId499"/>
    <p:sldId id="739" r:id="rId500"/>
    <p:sldId id="740" r:id="rId501"/>
    <p:sldId id="741" r:id="rId502"/>
    <p:sldId id="742" r:id="rId503"/>
    <p:sldId id="743" r:id="rId504"/>
    <p:sldId id="744" r:id="rId505"/>
    <p:sldId id="745" r:id="rId506"/>
    <p:sldId id="746" r:id="rId507"/>
    <p:sldId id="747" r:id="rId508"/>
    <p:sldId id="748" r:id="rId509"/>
    <p:sldId id="749" r:id="rId510"/>
    <p:sldId id="750" r:id="rId511"/>
    <p:sldId id="751" r:id="rId512"/>
    <p:sldId id="752" r:id="rId513"/>
    <p:sldId id="753" r:id="rId514"/>
    <p:sldId id="754" r:id="rId515"/>
    <p:sldId id="755" r:id="rId516"/>
    <p:sldId id="756" r:id="rId517"/>
    <p:sldId id="757" r:id="rId518"/>
    <p:sldId id="758" r:id="rId519"/>
    <p:sldId id="759" r:id="rId520"/>
    <p:sldId id="760" r:id="rId521"/>
    <p:sldId id="761" r:id="rId522"/>
    <p:sldId id="762" r:id="rId523"/>
    <p:sldId id="763" r:id="rId524"/>
    <p:sldId id="764" r:id="rId525"/>
    <p:sldId id="765" r:id="rId526"/>
    <p:sldId id="766" r:id="rId527"/>
    <p:sldId id="767" r:id="rId528"/>
    <p:sldId id="768" r:id="rId529"/>
    <p:sldId id="769" r:id="rId530"/>
    <p:sldId id="770" r:id="rId531"/>
    <p:sldId id="771" r:id="rId532"/>
    <p:sldId id="772" r:id="rId533"/>
    <p:sldId id="773" r:id="rId534"/>
    <p:sldId id="774" r:id="rId535"/>
    <p:sldId id="775" r:id="rId536"/>
    <p:sldId id="776" r:id="rId537"/>
    <p:sldId id="777" r:id="rId538"/>
    <p:sldId id="778" r:id="rId539"/>
    <p:sldId id="779" r:id="rId540"/>
    <p:sldId id="780" r:id="rId541"/>
    <p:sldId id="781" r:id="rId542"/>
    <p:sldId id="782" r:id="rId543"/>
    <p:sldId id="783" r:id="rId544"/>
    <p:sldId id="784" r:id="rId545"/>
    <p:sldId id="785" r:id="rId546"/>
    <p:sldId id="786" r:id="rId547"/>
    <p:sldId id="787" r:id="rId548"/>
    <p:sldId id="788" r:id="rId549"/>
    <p:sldId id="789" r:id="rId550"/>
    <p:sldId id="790" r:id="rId551"/>
    <p:sldId id="791" r:id="rId552"/>
    <p:sldId id="792" r:id="rId553"/>
    <p:sldId id="793" r:id="rId554"/>
    <p:sldId id="794" r:id="rId555"/>
    <p:sldId id="795" r:id="rId556"/>
    <p:sldId id="796" r:id="rId557"/>
    <p:sldId id="797" r:id="rId558"/>
    <p:sldId id="798" r:id="rId559"/>
    <p:sldId id="799" r:id="rId560"/>
    <p:sldId id="800" r:id="rId561"/>
    <p:sldId id="801" r:id="rId562"/>
    <p:sldId id="802" r:id="rId563"/>
    <p:sldId id="803" r:id="rId564"/>
    <p:sldId id="804" r:id="rId565"/>
    <p:sldId id="805" r:id="rId566"/>
    <p:sldId id="806" r:id="rId567"/>
    <p:sldId id="807" r:id="rId568"/>
    <p:sldId id="808" r:id="rId569"/>
    <p:sldId id="809" r:id="rId570"/>
    <p:sldId id="810" r:id="rId571"/>
    <p:sldId id="811" r:id="rId572"/>
    <p:sldId id="812" r:id="rId573"/>
    <p:sldId id="813" r:id="rId574"/>
    <p:sldId id="814" r:id="rId575"/>
    <p:sldId id="815" r:id="rId576"/>
    <p:sldId id="816" r:id="rId577"/>
    <p:sldId id="817" r:id="rId578"/>
    <p:sldId id="818" r:id="rId579"/>
    <p:sldId id="819" r:id="rId580"/>
    <p:sldId id="820" r:id="rId581"/>
    <p:sldId id="821" r:id="rId582"/>
    <p:sldId id="822" r:id="rId583"/>
    <p:sldId id="823" r:id="rId584"/>
    <p:sldId id="824" r:id="rId585"/>
    <p:sldId id="825" r:id="rId586"/>
    <p:sldId id="826" r:id="rId587"/>
    <p:sldId id="827" r:id="rId588"/>
    <p:sldId id="828" r:id="rId589"/>
    <p:sldId id="829" r:id="rId590"/>
    <p:sldId id="830" r:id="rId591"/>
    <p:sldId id="831" r:id="rId592"/>
    <p:sldId id="832" r:id="rId593"/>
    <p:sldId id="833" r:id="rId594"/>
    <p:sldId id="834" r:id="rId595"/>
    <p:sldId id="835" r:id="rId596"/>
    <p:sldId id="836" r:id="rId597"/>
    <p:sldId id="837" r:id="rId598"/>
    <p:sldId id="838" r:id="rId599"/>
    <p:sldId id="839" r:id="rId600"/>
    <p:sldId id="840" r:id="rId601"/>
    <p:sldId id="841" r:id="rId602"/>
    <p:sldId id="842" r:id="rId603"/>
    <p:sldId id="843" r:id="rId604"/>
    <p:sldId id="844" r:id="rId605"/>
    <p:sldId id="845" r:id="rId606"/>
    <p:sldId id="846" r:id="rId607"/>
    <p:sldId id="847" r:id="rId608"/>
    <p:sldId id="848" r:id="rId609"/>
    <p:sldId id="849" r:id="rId610"/>
    <p:sldId id="850" r:id="rId611"/>
    <p:sldId id="851" r:id="rId612"/>
    <p:sldId id="852" r:id="rId613"/>
    <p:sldId id="853" r:id="rId614"/>
    <p:sldId id="854" r:id="rId615"/>
    <p:sldId id="855" r:id="rId616"/>
    <p:sldId id="856" r:id="rId617"/>
    <p:sldId id="857" r:id="rId618"/>
    <p:sldId id="858" r:id="rId619"/>
    <p:sldId id="859" r:id="rId620"/>
    <p:sldId id="860" r:id="rId621"/>
    <p:sldId id="861" r:id="rId622"/>
    <p:sldId id="862" r:id="rId623"/>
    <p:sldId id="863" r:id="rId624"/>
    <p:sldId id="864" r:id="rId625"/>
    <p:sldId id="865" r:id="rId626"/>
    <p:sldId id="866" r:id="rId627"/>
    <p:sldId id="867" r:id="rId628"/>
    <p:sldId id="868" r:id="rId629"/>
    <p:sldId id="869" r:id="rId630"/>
    <p:sldId id="870" r:id="rId631"/>
    <p:sldId id="871" r:id="rId632"/>
    <p:sldId id="872" r:id="rId633"/>
    <p:sldId id="873" r:id="rId634"/>
    <p:sldId id="874" r:id="rId635"/>
    <p:sldId id="875" r:id="rId636"/>
    <p:sldId id="876" r:id="rId637"/>
    <p:sldId id="877" r:id="rId638"/>
    <p:sldId id="878" r:id="rId639"/>
    <p:sldId id="879" r:id="rId640"/>
    <p:sldId id="880" r:id="rId641"/>
    <p:sldId id="881" r:id="rId642"/>
    <p:sldId id="882" r:id="rId643"/>
    <p:sldId id="883" r:id="rId644"/>
  </p:sldIdLst>
  <p:sldSz cy="5143500" cx="9144000"/>
  <p:notesSz cx="6858000" cy="9144000"/>
  <p:embeddedFontLst>
    <p:embeddedFont>
      <p:font typeface="Roboto Thin"/>
      <p:regular r:id="rId645"/>
      <p:bold r:id="rId646"/>
      <p:italic r:id="rId647"/>
      <p:boldItalic r:id="rId648"/>
    </p:embeddedFont>
    <p:embeddedFont>
      <p:font typeface="Roboto Black"/>
      <p:bold r:id="rId649"/>
      <p:boldItalic r:id="rId650"/>
    </p:embeddedFont>
    <p:embeddedFont>
      <p:font typeface="Roboto"/>
      <p:regular r:id="rId651"/>
      <p:bold r:id="rId652"/>
      <p:italic r:id="rId653"/>
      <p:boldItalic r:id="rId654"/>
    </p:embeddedFont>
    <p:embeddedFont>
      <p:font typeface="Tahoma"/>
      <p:regular r:id="rId655"/>
      <p:bold r:id="rId656"/>
    </p:embeddedFont>
    <p:embeddedFont>
      <p:font typeface="Helvetica Neue"/>
      <p:regular r:id="rId657"/>
      <p:bold r:id="rId658"/>
      <p:italic r:id="rId659"/>
      <p:boldItalic r:id="rId660"/>
    </p:embeddedFont>
    <p:embeddedFont>
      <p:font typeface="Oswald"/>
      <p:regular r:id="rId661"/>
      <p:bold r:id="rId662"/>
    </p:embeddedFont>
    <p:embeddedFont>
      <p:font typeface="Gill Sans"/>
      <p:regular r:id="rId663"/>
      <p:bold r:id="rId664"/>
    </p:embeddedFont>
    <p:embeddedFont>
      <p:font typeface="Comfortaa"/>
      <p:regular r:id="rId665"/>
      <p:bold r:id="rId666"/>
    </p:embeddedFont>
    <p:embeddedFont>
      <p:font typeface="Open Sans"/>
      <p:regular r:id="rId667"/>
      <p:bold r:id="rId668"/>
      <p:italic r:id="rId669"/>
      <p:boldItalic r:id="rId6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48">
          <p15:clr>
            <a:srgbClr val="9AA0A6"/>
          </p15:clr>
        </p15:guide>
        <p15:guide id="2" pos="4631">
          <p15:clr>
            <a:srgbClr val="9AA0A6"/>
          </p15:clr>
        </p15:guide>
        <p15:guide id="3" pos="5674">
          <p15:clr>
            <a:srgbClr val="9AA0A6"/>
          </p15:clr>
        </p15:guide>
        <p15:guide id="4" pos="986">
          <p15:clr>
            <a:srgbClr val="9AA0A6"/>
          </p15:clr>
        </p15:guide>
        <p15:guide id="5" orient="horz" pos="2909">
          <p15:clr>
            <a:srgbClr val="9AA0A6"/>
          </p15:clr>
        </p15:guide>
        <p15:guide id="6" pos="2809">
          <p15:clr>
            <a:srgbClr val="9AA0A6"/>
          </p15:clr>
        </p15:guide>
        <p15:guide id="7" orient="horz" pos="1965">
          <p15:clr>
            <a:srgbClr val="9AA0A6"/>
          </p15:clr>
        </p15:guide>
      </p15:sldGuideLst>
    </p:ext>
    <p:ext uri="http://customooxmlschemas.google.com/">
      <go:slidesCustomData xmlns:go="http://customooxmlschemas.google.com/" r:id="rId671" roundtripDataSignature="AMtx7mjXptXJImehf0VfZMEFAlJJNxw45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7DF8879-9593-453C-B1C5-4CBAA1ED9C03}">
  <a:tblStyle styleId="{27DF8879-9593-453C-B1C5-4CBAA1ED9C03}" styleName="Table_0">
    <a:wholeTbl>
      <a:tcTxStyle b="off" i="off">
        <a:font>
          <a:latin typeface="Calibri"/>
          <a:ea typeface="Calibri"/>
          <a:cs typeface="Calibri"/>
        </a:font>
        <a:srgbClr val="2E2D27"/>
      </a:tcTxStyle>
      <a:tcStyle>
        <a:tcBdr>
          <a:left>
            <a:ln cap="flat" cmpd="sng" w="12700">
              <a:solidFill>
                <a:srgbClr val="2E2D27"/>
              </a:solidFill>
              <a:prstDash val="solid"/>
              <a:round/>
              <a:headEnd len="sm" w="sm" type="none"/>
              <a:tailEnd len="sm" w="sm" type="none"/>
            </a:ln>
          </a:left>
          <a:right>
            <a:ln cap="flat" cmpd="sng" w="12700">
              <a:solidFill>
                <a:srgbClr val="2E2D27"/>
              </a:solidFill>
              <a:prstDash val="solid"/>
              <a:round/>
              <a:headEnd len="sm" w="sm" type="none"/>
              <a:tailEnd len="sm" w="sm" type="none"/>
            </a:ln>
          </a:right>
          <a:top>
            <a:ln cap="flat" cmpd="sng" w="12700">
              <a:solidFill>
                <a:srgbClr val="2E2D27"/>
              </a:solidFill>
              <a:prstDash val="solid"/>
              <a:round/>
              <a:headEnd len="sm" w="sm" type="none"/>
              <a:tailEnd len="sm" w="sm" type="none"/>
            </a:ln>
          </a:top>
          <a:bottom>
            <a:ln cap="flat" cmpd="sng" w="12700">
              <a:solidFill>
                <a:srgbClr val="2E2D27"/>
              </a:solidFill>
              <a:prstDash val="solid"/>
              <a:round/>
              <a:headEnd len="sm" w="sm" type="none"/>
              <a:tailEnd len="sm" w="sm" type="none"/>
            </a:ln>
          </a:bottom>
          <a:insideH>
            <a:ln cap="flat" cmpd="sng" w="12700">
              <a:solidFill>
                <a:srgbClr val="2E2D27"/>
              </a:solidFill>
              <a:prstDash val="solid"/>
              <a:round/>
              <a:headEnd len="sm" w="sm" type="none"/>
              <a:tailEnd len="sm" w="sm" type="none"/>
            </a:ln>
          </a:insideH>
          <a:insideV>
            <a:ln cap="flat" cmpd="sng" w="12700">
              <a:solidFill>
                <a:srgbClr val="2E2D27"/>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8CED820C-0956-473C-B4A9-482B8EC9C2D8}"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D091D8E-38FE-4EBD-A8D3-85E3BAD3CC0E}" styleName="Table_2">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rgbClr val="FFFFFF"/>
      </a:tcTxStyle>
      <a:tcStyle>
        <a:fill>
          <a:solidFill>
            <a:srgbClr val="4F81BD"/>
          </a:solidFill>
        </a:fill>
      </a:tcStyle>
    </a:lastCol>
    <a:firstCol>
      <a:tcTxStyle b="on" i="off">
        <a:font>
          <a:latin typeface="Calibri"/>
          <a:ea typeface="Calibri"/>
          <a:cs typeface="Calibri"/>
        </a:font>
        <a:srgbClr val="FFFFFF"/>
      </a:tcTxStyle>
      <a:tcStyle>
        <a:fill>
          <a:solidFill>
            <a:srgbClr val="4F81BD"/>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4F81BD"/>
          </a:solidFill>
        </a:fill>
      </a:tcStyle>
    </a:lastRow>
    <a:seCell>
      <a:tcTxStyle b="off" i="off"/>
    </a:seCell>
    <a:swCell>
      <a:tcTxStyle b="off" i="off"/>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4F81BD"/>
          </a:solidFill>
        </a:fill>
      </a:tcStyle>
    </a:firstRow>
    <a:neCell>
      <a:tcTxStyle b="off" i="off"/>
    </a:neCell>
    <a:nwCell>
      <a:tcTxStyle b="off" i="off"/>
    </a:nwCell>
  </a:tblStyle>
  <a:tblStyle styleId="{2CBCDE2C-FBEC-4941-8C56-0BE6F32CC9F1}" styleName="Table_3">
    <a:wholeTbl>
      <a:tcTxStyle b="off" i="off">
        <a:font>
          <a:latin typeface="Arial"/>
          <a:ea typeface="Arial"/>
          <a:cs typeface="Arial"/>
        </a:font>
        <a:srgbClr val="000000"/>
      </a:tcTxStyle>
      <a:tcStyle>
        <a:tcBdr>
          <a:left>
            <a:ln cap="flat" cmpd="sng" w="12700">
              <a:solidFill>
                <a:srgbClr val="70AD47"/>
              </a:solidFill>
              <a:prstDash val="solid"/>
              <a:round/>
              <a:headEnd len="sm" w="sm" type="none"/>
              <a:tailEnd len="sm" w="sm" type="none"/>
            </a:ln>
          </a:left>
          <a:right>
            <a:ln cap="flat" cmpd="sng" w="12700">
              <a:solidFill>
                <a:srgbClr val="70AD47"/>
              </a:solidFill>
              <a:prstDash val="solid"/>
              <a:round/>
              <a:headEnd len="sm" w="sm" type="none"/>
              <a:tailEnd len="sm" w="sm" type="none"/>
            </a:ln>
          </a:right>
          <a:top>
            <a:ln cap="flat" cmpd="sng" w="12700">
              <a:solidFill>
                <a:srgbClr val="70AD47"/>
              </a:solidFill>
              <a:prstDash val="solid"/>
              <a:round/>
              <a:headEnd len="sm" w="sm" type="none"/>
              <a:tailEnd len="sm" w="sm" type="none"/>
            </a:ln>
          </a:top>
          <a:bottom>
            <a:ln cap="flat" cmpd="sng" w="12700">
              <a:solidFill>
                <a:srgbClr val="70AD47"/>
              </a:solidFill>
              <a:prstDash val="solid"/>
              <a:round/>
              <a:headEnd len="sm" w="sm" type="none"/>
              <a:tailEnd len="sm" w="sm" type="none"/>
            </a:ln>
          </a:bottom>
          <a:insideH>
            <a:ln cap="flat" cmpd="sng" w="12700">
              <a:solidFill>
                <a:srgbClr val="70AD47"/>
              </a:solidFill>
              <a:prstDash val="solid"/>
              <a:round/>
              <a:headEnd len="sm" w="sm" type="none"/>
              <a:tailEnd len="sm" w="sm" type="none"/>
            </a:ln>
          </a:insideH>
          <a:insideV>
            <a:ln cap="flat" cmpd="sng" w="12700">
              <a:solidFill>
                <a:srgbClr val="70AD47"/>
              </a:solidFill>
              <a:prstDash val="solid"/>
              <a:round/>
              <a:headEnd len="sm" w="sm" type="none"/>
              <a:tailEnd len="sm" w="sm" type="none"/>
            </a:ln>
          </a:insideV>
        </a:tcBdr>
        <a:fill>
          <a:solidFill>
            <a:srgbClr val="EBF1E8"/>
          </a:solidFill>
        </a:fill>
      </a:tcStyle>
    </a:wholeTbl>
    <a:band1H>
      <a:tcTxStyle b="off" i="off"/>
      <a:tcStyle>
        <a:fill>
          <a:solidFill>
            <a:srgbClr val="D4E2CE"/>
          </a:solidFill>
        </a:fill>
      </a:tcStyle>
    </a:band1H>
    <a:band2H>
      <a:tcTxStyle b="off" i="off"/>
    </a:band2H>
    <a:band1V>
      <a:tcTxStyle b="off" i="off"/>
      <a:tcStyle>
        <a:fill>
          <a:solidFill>
            <a:srgbClr val="D4E2CE"/>
          </a:solidFill>
        </a:fill>
      </a:tcStyle>
    </a:band1V>
    <a:band2V>
      <a:tcTxStyle b="off" i="off"/>
    </a:band2V>
    <a:lastCol>
      <a:tcTxStyle b="on" i="off"/>
    </a:lastCol>
    <a:firstCol>
      <a:tcTxStyle b="on" i="off"/>
    </a:firstCol>
    <a:lastRow>
      <a:tcTxStyle b="on" i="off"/>
      <a:tcStyle>
        <a:tcBdr>
          <a:top>
            <a:ln cap="flat" cmpd="sng" w="25400">
              <a:solidFill>
                <a:srgbClr val="70AD47"/>
              </a:solidFill>
              <a:prstDash val="solid"/>
              <a:round/>
              <a:headEnd len="sm" w="sm" type="none"/>
              <a:tailEnd len="sm" w="sm" type="none"/>
            </a:ln>
          </a:top>
        </a:tcBdr>
        <a:fill>
          <a:solidFill>
            <a:srgbClr val="EBF1E8"/>
          </a:solidFill>
        </a:fill>
      </a:tcStyle>
    </a:lastRow>
    <a:seCell>
      <a:tcTxStyle b="off" i="off"/>
    </a:seCell>
    <a:swCell>
      <a:tcTxStyle b="off" i="off"/>
    </a:swCell>
    <a:firstRow>
      <a:tcTxStyle b="on" i="off"/>
      <a:tcStyle>
        <a:fill>
          <a:solidFill>
            <a:srgbClr val="EBF1E8"/>
          </a:solidFill>
        </a:fill>
      </a:tcStyle>
    </a:firstRow>
    <a:neCell>
      <a:tcTxStyle b="off" i="off"/>
    </a:neCell>
    <a:nwCell>
      <a:tcTxStyle b="off" i="off"/>
    </a:nwCell>
  </a:tblStyle>
  <a:tblStyle styleId="{1552856E-F1C8-4983-9AB0-9171C4ABB228}" styleName="Table_4">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6F489B2-109B-49D5-AA1F-884410C04FAC}" styleName="Table_5">
    <a:wholeTbl>
      <a:tcTxStyle b="off" i="off">
        <a:font>
          <a:latin typeface="Calibri"/>
          <a:ea typeface="Calibri"/>
          <a:cs typeface="Calibri"/>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B55716B-A069-4EF3-9E35-80F44014E0CB}" styleName="Table_6">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48" orient="horz"/>
        <p:guide pos="4631"/>
        <p:guide pos="5674"/>
        <p:guide pos="986"/>
        <p:guide pos="2909" orient="horz"/>
        <p:guide pos="2809"/>
        <p:guide pos="1965" orient="horz"/>
      </p:guideLst>
    </p:cSldViewPr>
  </p:slideViewPr>
</p:viewPr>
</file>

<file path=ppt/_rels/presentation.xml.rels><?xml version="1.0" encoding="UTF-8" standalone="yes"?><Relationships xmlns="http://schemas.openxmlformats.org/package/2006/relationships"><Relationship Id="rId190" Type="http://schemas.openxmlformats.org/officeDocument/2006/relationships/slide" Target="slides/slide174.xml"/><Relationship Id="rId194" Type="http://schemas.openxmlformats.org/officeDocument/2006/relationships/slide" Target="slides/slide178.xml"/><Relationship Id="rId193" Type="http://schemas.openxmlformats.org/officeDocument/2006/relationships/slide" Target="slides/slide177.xml"/><Relationship Id="rId192" Type="http://schemas.openxmlformats.org/officeDocument/2006/relationships/slide" Target="slides/slide176.xml"/><Relationship Id="rId191" Type="http://schemas.openxmlformats.org/officeDocument/2006/relationships/slide" Target="slides/slide175.xml"/><Relationship Id="rId187" Type="http://schemas.openxmlformats.org/officeDocument/2006/relationships/slide" Target="slides/slide171.xml"/><Relationship Id="rId186" Type="http://schemas.openxmlformats.org/officeDocument/2006/relationships/slide" Target="slides/slide170.xml"/><Relationship Id="rId185" Type="http://schemas.openxmlformats.org/officeDocument/2006/relationships/slide" Target="slides/slide169.xml"/><Relationship Id="rId184" Type="http://schemas.openxmlformats.org/officeDocument/2006/relationships/slide" Target="slides/slide168.xml"/><Relationship Id="rId189" Type="http://schemas.openxmlformats.org/officeDocument/2006/relationships/slide" Target="slides/slide173.xml"/><Relationship Id="rId188" Type="http://schemas.openxmlformats.org/officeDocument/2006/relationships/slide" Target="slides/slide172.xml"/><Relationship Id="rId183" Type="http://schemas.openxmlformats.org/officeDocument/2006/relationships/slide" Target="slides/slide167.xml"/><Relationship Id="rId182" Type="http://schemas.openxmlformats.org/officeDocument/2006/relationships/slide" Target="slides/slide166.xml"/><Relationship Id="rId181" Type="http://schemas.openxmlformats.org/officeDocument/2006/relationships/slide" Target="slides/slide165.xml"/><Relationship Id="rId180" Type="http://schemas.openxmlformats.org/officeDocument/2006/relationships/slide" Target="slides/slide164.xml"/><Relationship Id="rId176" Type="http://schemas.openxmlformats.org/officeDocument/2006/relationships/slide" Target="slides/slide160.xml"/><Relationship Id="rId297" Type="http://schemas.openxmlformats.org/officeDocument/2006/relationships/slide" Target="slides/slide281.xml"/><Relationship Id="rId175" Type="http://schemas.openxmlformats.org/officeDocument/2006/relationships/slide" Target="slides/slide159.xml"/><Relationship Id="rId296" Type="http://schemas.openxmlformats.org/officeDocument/2006/relationships/slide" Target="slides/slide280.xml"/><Relationship Id="rId174" Type="http://schemas.openxmlformats.org/officeDocument/2006/relationships/slide" Target="slides/slide158.xml"/><Relationship Id="rId295" Type="http://schemas.openxmlformats.org/officeDocument/2006/relationships/slide" Target="slides/slide279.xml"/><Relationship Id="rId173" Type="http://schemas.openxmlformats.org/officeDocument/2006/relationships/slide" Target="slides/slide157.xml"/><Relationship Id="rId294" Type="http://schemas.openxmlformats.org/officeDocument/2006/relationships/slide" Target="slides/slide278.xml"/><Relationship Id="rId179" Type="http://schemas.openxmlformats.org/officeDocument/2006/relationships/slide" Target="slides/slide163.xml"/><Relationship Id="rId178" Type="http://schemas.openxmlformats.org/officeDocument/2006/relationships/slide" Target="slides/slide162.xml"/><Relationship Id="rId299" Type="http://schemas.openxmlformats.org/officeDocument/2006/relationships/slide" Target="slides/slide283.xml"/><Relationship Id="rId177" Type="http://schemas.openxmlformats.org/officeDocument/2006/relationships/slide" Target="slides/slide161.xml"/><Relationship Id="rId298" Type="http://schemas.openxmlformats.org/officeDocument/2006/relationships/slide" Target="slides/slide282.xml"/><Relationship Id="rId198" Type="http://schemas.openxmlformats.org/officeDocument/2006/relationships/slide" Target="slides/slide182.xml"/><Relationship Id="rId197" Type="http://schemas.openxmlformats.org/officeDocument/2006/relationships/slide" Target="slides/slide181.xml"/><Relationship Id="rId196" Type="http://schemas.openxmlformats.org/officeDocument/2006/relationships/slide" Target="slides/slide180.xml"/><Relationship Id="rId195" Type="http://schemas.openxmlformats.org/officeDocument/2006/relationships/slide" Target="slides/slide179.xml"/><Relationship Id="rId199" Type="http://schemas.openxmlformats.org/officeDocument/2006/relationships/slide" Target="slides/slide183.xml"/><Relationship Id="rId150" Type="http://schemas.openxmlformats.org/officeDocument/2006/relationships/slide" Target="slides/slide134.xml"/><Relationship Id="rId271" Type="http://schemas.openxmlformats.org/officeDocument/2006/relationships/slide" Target="slides/slide255.xml"/><Relationship Id="rId392" Type="http://schemas.openxmlformats.org/officeDocument/2006/relationships/slide" Target="slides/slide376.xml"/><Relationship Id="rId270" Type="http://schemas.openxmlformats.org/officeDocument/2006/relationships/slide" Target="slides/slide254.xml"/><Relationship Id="rId391" Type="http://schemas.openxmlformats.org/officeDocument/2006/relationships/slide" Target="slides/slide375.xml"/><Relationship Id="rId390" Type="http://schemas.openxmlformats.org/officeDocument/2006/relationships/slide" Target="slides/slide374.xml"/><Relationship Id="rId1" Type="http://schemas.openxmlformats.org/officeDocument/2006/relationships/theme" Target="theme/theme7.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33.xml"/><Relationship Id="rId4" Type="http://schemas.openxmlformats.org/officeDocument/2006/relationships/tableStyles" Target="tableStyles.xml"/><Relationship Id="rId148" Type="http://schemas.openxmlformats.org/officeDocument/2006/relationships/slide" Target="slides/slide132.xml"/><Relationship Id="rId269" Type="http://schemas.openxmlformats.org/officeDocument/2006/relationships/slide" Target="slides/slide253.xml"/><Relationship Id="rId9" Type="http://schemas.openxmlformats.org/officeDocument/2006/relationships/slideMaster" Target="slideMasters/slideMaster5.xml"/><Relationship Id="rId143" Type="http://schemas.openxmlformats.org/officeDocument/2006/relationships/slide" Target="slides/slide127.xml"/><Relationship Id="rId264" Type="http://schemas.openxmlformats.org/officeDocument/2006/relationships/slide" Target="slides/slide248.xml"/><Relationship Id="rId385" Type="http://schemas.openxmlformats.org/officeDocument/2006/relationships/slide" Target="slides/slide369.xml"/><Relationship Id="rId142" Type="http://schemas.openxmlformats.org/officeDocument/2006/relationships/slide" Target="slides/slide126.xml"/><Relationship Id="rId263" Type="http://schemas.openxmlformats.org/officeDocument/2006/relationships/slide" Target="slides/slide247.xml"/><Relationship Id="rId384" Type="http://schemas.openxmlformats.org/officeDocument/2006/relationships/slide" Target="slides/slide368.xml"/><Relationship Id="rId141" Type="http://schemas.openxmlformats.org/officeDocument/2006/relationships/slide" Target="slides/slide125.xml"/><Relationship Id="rId262" Type="http://schemas.openxmlformats.org/officeDocument/2006/relationships/slide" Target="slides/slide246.xml"/><Relationship Id="rId383" Type="http://schemas.openxmlformats.org/officeDocument/2006/relationships/slide" Target="slides/slide367.xml"/><Relationship Id="rId140" Type="http://schemas.openxmlformats.org/officeDocument/2006/relationships/slide" Target="slides/slide124.xml"/><Relationship Id="rId261" Type="http://schemas.openxmlformats.org/officeDocument/2006/relationships/slide" Target="slides/slide245.xml"/><Relationship Id="rId382" Type="http://schemas.openxmlformats.org/officeDocument/2006/relationships/slide" Target="slides/slide366.xml"/><Relationship Id="rId5" Type="http://schemas.openxmlformats.org/officeDocument/2006/relationships/slideMaster" Target="slideMasters/slideMaster1.xml"/><Relationship Id="rId147" Type="http://schemas.openxmlformats.org/officeDocument/2006/relationships/slide" Target="slides/slide131.xml"/><Relationship Id="rId268" Type="http://schemas.openxmlformats.org/officeDocument/2006/relationships/slide" Target="slides/slide252.xml"/><Relationship Id="rId389" Type="http://schemas.openxmlformats.org/officeDocument/2006/relationships/slide" Target="slides/slide373.xml"/><Relationship Id="rId6" Type="http://schemas.openxmlformats.org/officeDocument/2006/relationships/slideMaster" Target="slideMasters/slideMaster2.xml"/><Relationship Id="rId146" Type="http://schemas.openxmlformats.org/officeDocument/2006/relationships/slide" Target="slides/slide130.xml"/><Relationship Id="rId267" Type="http://schemas.openxmlformats.org/officeDocument/2006/relationships/slide" Target="slides/slide251.xml"/><Relationship Id="rId388" Type="http://schemas.openxmlformats.org/officeDocument/2006/relationships/slide" Target="slides/slide372.xml"/><Relationship Id="rId7" Type="http://schemas.openxmlformats.org/officeDocument/2006/relationships/slideMaster" Target="slideMasters/slideMaster3.xml"/><Relationship Id="rId145" Type="http://schemas.openxmlformats.org/officeDocument/2006/relationships/slide" Target="slides/slide129.xml"/><Relationship Id="rId266" Type="http://schemas.openxmlformats.org/officeDocument/2006/relationships/slide" Target="slides/slide250.xml"/><Relationship Id="rId387" Type="http://schemas.openxmlformats.org/officeDocument/2006/relationships/slide" Target="slides/slide371.xml"/><Relationship Id="rId8" Type="http://schemas.openxmlformats.org/officeDocument/2006/relationships/slideMaster" Target="slideMasters/slideMaster4.xml"/><Relationship Id="rId144" Type="http://schemas.openxmlformats.org/officeDocument/2006/relationships/slide" Target="slides/slide128.xml"/><Relationship Id="rId265" Type="http://schemas.openxmlformats.org/officeDocument/2006/relationships/slide" Target="slides/slide249.xml"/><Relationship Id="rId386" Type="http://schemas.openxmlformats.org/officeDocument/2006/relationships/slide" Target="slides/slide370.xml"/><Relationship Id="rId260" Type="http://schemas.openxmlformats.org/officeDocument/2006/relationships/slide" Target="slides/slide244.xml"/><Relationship Id="rId381" Type="http://schemas.openxmlformats.org/officeDocument/2006/relationships/slide" Target="slides/slide365.xml"/><Relationship Id="rId380" Type="http://schemas.openxmlformats.org/officeDocument/2006/relationships/slide" Target="slides/slide364.xml"/><Relationship Id="rId139" Type="http://schemas.openxmlformats.org/officeDocument/2006/relationships/slide" Target="slides/slide123.xml"/><Relationship Id="rId138" Type="http://schemas.openxmlformats.org/officeDocument/2006/relationships/slide" Target="slides/slide122.xml"/><Relationship Id="rId259" Type="http://schemas.openxmlformats.org/officeDocument/2006/relationships/slide" Target="slides/slide243.xml"/><Relationship Id="rId137" Type="http://schemas.openxmlformats.org/officeDocument/2006/relationships/slide" Target="slides/slide121.xml"/><Relationship Id="rId258" Type="http://schemas.openxmlformats.org/officeDocument/2006/relationships/slide" Target="slides/slide242.xml"/><Relationship Id="rId379" Type="http://schemas.openxmlformats.org/officeDocument/2006/relationships/slide" Target="slides/slide363.xml"/><Relationship Id="rId132" Type="http://schemas.openxmlformats.org/officeDocument/2006/relationships/slide" Target="slides/slide116.xml"/><Relationship Id="rId253" Type="http://schemas.openxmlformats.org/officeDocument/2006/relationships/slide" Target="slides/slide237.xml"/><Relationship Id="rId374" Type="http://schemas.openxmlformats.org/officeDocument/2006/relationships/slide" Target="slides/slide358.xml"/><Relationship Id="rId495" Type="http://schemas.openxmlformats.org/officeDocument/2006/relationships/slide" Target="slides/slide479.xml"/><Relationship Id="rId131" Type="http://schemas.openxmlformats.org/officeDocument/2006/relationships/slide" Target="slides/slide115.xml"/><Relationship Id="rId252" Type="http://schemas.openxmlformats.org/officeDocument/2006/relationships/slide" Target="slides/slide236.xml"/><Relationship Id="rId373" Type="http://schemas.openxmlformats.org/officeDocument/2006/relationships/slide" Target="slides/slide357.xml"/><Relationship Id="rId494" Type="http://schemas.openxmlformats.org/officeDocument/2006/relationships/slide" Target="slides/slide478.xml"/><Relationship Id="rId130" Type="http://schemas.openxmlformats.org/officeDocument/2006/relationships/slide" Target="slides/slide114.xml"/><Relationship Id="rId251" Type="http://schemas.openxmlformats.org/officeDocument/2006/relationships/slide" Target="slides/slide235.xml"/><Relationship Id="rId372" Type="http://schemas.openxmlformats.org/officeDocument/2006/relationships/slide" Target="slides/slide356.xml"/><Relationship Id="rId493" Type="http://schemas.openxmlformats.org/officeDocument/2006/relationships/slide" Target="slides/slide477.xml"/><Relationship Id="rId250" Type="http://schemas.openxmlformats.org/officeDocument/2006/relationships/slide" Target="slides/slide234.xml"/><Relationship Id="rId371" Type="http://schemas.openxmlformats.org/officeDocument/2006/relationships/slide" Target="slides/slide355.xml"/><Relationship Id="rId492" Type="http://schemas.openxmlformats.org/officeDocument/2006/relationships/slide" Target="slides/slide476.xml"/><Relationship Id="rId136" Type="http://schemas.openxmlformats.org/officeDocument/2006/relationships/slide" Target="slides/slide120.xml"/><Relationship Id="rId257" Type="http://schemas.openxmlformats.org/officeDocument/2006/relationships/slide" Target="slides/slide241.xml"/><Relationship Id="rId378" Type="http://schemas.openxmlformats.org/officeDocument/2006/relationships/slide" Target="slides/slide362.xml"/><Relationship Id="rId499" Type="http://schemas.openxmlformats.org/officeDocument/2006/relationships/slide" Target="slides/slide483.xml"/><Relationship Id="rId135" Type="http://schemas.openxmlformats.org/officeDocument/2006/relationships/slide" Target="slides/slide119.xml"/><Relationship Id="rId256" Type="http://schemas.openxmlformats.org/officeDocument/2006/relationships/slide" Target="slides/slide240.xml"/><Relationship Id="rId377" Type="http://schemas.openxmlformats.org/officeDocument/2006/relationships/slide" Target="slides/slide361.xml"/><Relationship Id="rId498" Type="http://schemas.openxmlformats.org/officeDocument/2006/relationships/slide" Target="slides/slide482.xml"/><Relationship Id="rId134" Type="http://schemas.openxmlformats.org/officeDocument/2006/relationships/slide" Target="slides/slide118.xml"/><Relationship Id="rId255" Type="http://schemas.openxmlformats.org/officeDocument/2006/relationships/slide" Target="slides/slide239.xml"/><Relationship Id="rId376" Type="http://schemas.openxmlformats.org/officeDocument/2006/relationships/slide" Target="slides/slide360.xml"/><Relationship Id="rId497" Type="http://schemas.openxmlformats.org/officeDocument/2006/relationships/slide" Target="slides/slide481.xml"/><Relationship Id="rId133" Type="http://schemas.openxmlformats.org/officeDocument/2006/relationships/slide" Target="slides/slide117.xml"/><Relationship Id="rId254" Type="http://schemas.openxmlformats.org/officeDocument/2006/relationships/slide" Target="slides/slide238.xml"/><Relationship Id="rId375" Type="http://schemas.openxmlformats.org/officeDocument/2006/relationships/slide" Target="slides/slide359.xml"/><Relationship Id="rId496" Type="http://schemas.openxmlformats.org/officeDocument/2006/relationships/slide" Target="slides/slide480.xml"/><Relationship Id="rId172" Type="http://schemas.openxmlformats.org/officeDocument/2006/relationships/slide" Target="slides/slide156.xml"/><Relationship Id="rId293" Type="http://schemas.openxmlformats.org/officeDocument/2006/relationships/slide" Target="slides/slide277.xml"/><Relationship Id="rId171" Type="http://schemas.openxmlformats.org/officeDocument/2006/relationships/slide" Target="slides/slide155.xml"/><Relationship Id="rId292" Type="http://schemas.openxmlformats.org/officeDocument/2006/relationships/slide" Target="slides/slide276.xml"/><Relationship Id="rId170" Type="http://schemas.openxmlformats.org/officeDocument/2006/relationships/slide" Target="slides/slide154.xml"/><Relationship Id="rId291" Type="http://schemas.openxmlformats.org/officeDocument/2006/relationships/slide" Target="slides/slide275.xml"/><Relationship Id="rId290" Type="http://schemas.openxmlformats.org/officeDocument/2006/relationships/slide" Target="slides/slide274.xml"/><Relationship Id="rId165" Type="http://schemas.openxmlformats.org/officeDocument/2006/relationships/slide" Target="slides/slide149.xml"/><Relationship Id="rId286" Type="http://schemas.openxmlformats.org/officeDocument/2006/relationships/slide" Target="slides/slide270.xml"/><Relationship Id="rId164" Type="http://schemas.openxmlformats.org/officeDocument/2006/relationships/slide" Target="slides/slide148.xml"/><Relationship Id="rId285" Type="http://schemas.openxmlformats.org/officeDocument/2006/relationships/slide" Target="slides/slide269.xml"/><Relationship Id="rId163" Type="http://schemas.openxmlformats.org/officeDocument/2006/relationships/slide" Target="slides/slide147.xml"/><Relationship Id="rId284" Type="http://schemas.openxmlformats.org/officeDocument/2006/relationships/slide" Target="slides/slide268.xml"/><Relationship Id="rId162" Type="http://schemas.openxmlformats.org/officeDocument/2006/relationships/slide" Target="slides/slide146.xml"/><Relationship Id="rId283" Type="http://schemas.openxmlformats.org/officeDocument/2006/relationships/slide" Target="slides/slide267.xml"/><Relationship Id="rId169" Type="http://schemas.openxmlformats.org/officeDocument/2006/relationships/slide" Target="slides/slide153.xml"/><Relationship Id="rId168" Type="http://schemas.openxmlformats.org/officeDocument/2006/relationships/slide" Target="slides/slide152.xml"/><Relationship Id="rId289" Type="http://schemas.openxmlformats.org/officeDocument/2006/relationships/slide" Target="slides/slide273.xml"/><Relationship Id="rId167" Type="http://schemas.openxmlformats.org/officeDocument/2006/relationships/slide" Target="slides/slide151.xml"/><Relationship Id="rId288" Type="http://schemas.openxmlformats.org/officeDocument/2006/relationships/slide" Target="slides/slide272.xml"/><Relationship Id="rId166" Type="http://schemas.openxmlformats.org/officeDocument/2006/relationships/slide" Target="slides/slide150.xml"/><Relationship Id="rId287" Type="http://schemas.openxmlformats.org/officeDocument/2006/relationships/slide" Target="slides/slide271.xml"/><Relationship Id="rId161" Type="http://schemas.openxmlformats.org/officeDocument/2006/relationships/slide" Target="slides/slide145.xml"/><Relationship Id="rId282" Type="http://schemas.openxmlformats.org/officeDocument/2006/relationships/slide" Target="slides/slide266.xml"/><Relationship Id="rId160" Type="http://schemas.openxmlformats.org/officeDocument/2006/relationships/slide" Target="slides/slide144.xml"/><Relationship Id="rId281" Type="http://schemas.openxmlformats.org/officeDocument/2006/relationships/slide" Target="slides/slide265.xml"/><Relationship Id="rId280" Type="http://schemas.openxmlformats.org/officeDocument/2006/relationships/slide" Target="slides/slide264.xml"/><Relationship Id="rId159" Type="http://schemas.openxmlformats.org/officeDocument/2006/relationships/slide" Target="slides/slide143.xml"/><Relationship Id="rId154" Type="http://schemas.openxmlformats.org/officeDocument/2006/relationships/slide" Target="slides/slide138.xml"/><Relationship Id="rId275" Type="http://schemas.openxmlformats.org/officeDocument/2006/relationships/slide" Target="slides/slide259.xml"/><Relationship Id="rId396" Type="http://schemas.openxmlformats.org/officeDocument/2006/relationships/slide" Target="slides/slide380.xml"/><Relationship Id="rId153" Type="http://schemas.openxmlformats.org/officeDocument/2006/relationships/slide" Target="slides/slide137.xml"/><Relationship Id="rId274" Type="http://schemas.openxmlformats.org/officeDocument/2006/relationships/slide" Target="slides/slide258.xml"/><Relationship Id="rId395" Type="http://schemas.openxmlformats.org/officeDocument/2006/relationships/slide" Target="slides/slide379.xml"/><Relationship Id="rId152" Type="http://schemas.openxmlformats.org/officeDocument/2006/relationships/slide" Target="slides/slide136.xml"/><Relationship Id="rId273" Type="http://schemas.openxmlformats.org/officeDocument/2006/relationships/slide" Target="slides/slide257.xml"/><Relationship Id="rId394" Type="http://schemas.openxmlformats.org/officeDocument/2006/relationships/slide" Target="slides/slide378.xml"/><Relationship Id="rId151" Type="http://schemas.openxmlformats.org/officeDocument/2006/relationships/slide" Target="slides/slide135.xml"/><Relationship Id="rId272" Type="http://schemas.openxmlformats.org/officeDocument/2006/relationships/slide" Target="slides/slide256.xml"/><Relationship Id="rId393" Type="http://schemas.openxmlformats.org/officeDocument/2006/relationships/slide" Target="slides/slide377.xml"/><Relationship Id="rId158" Type="http://schemas.openxmlformats.org/officeDocument/2006/relationships/slide" Target="slides/slide142.xml"/><Relationship Id="rId279" Type="http://schemas.openxmlformats.org/officeDocument/2006/relationships/slide" Target="slides/slide263.xml"/><Relationship Id="rId157" Type="http://schemas.openxmlformats.org/officeDocument/2006/relationships/slide" Target="slides/slide141.xml"/><Relationship Id="rId278" Type="http://schemas.openxmlformats.org/officeDocument/2006/relationships/slide" Target="slides/slide262.xml"/><Relationship Id="rId399" Type="http://schemas.openxmlformats.org/officeDocument/2006/relationships/slide" Target="slides/slide383.xml"/><Relationship Id="rId156" Type="http://schemas.openxmlformats.org/officeDocument/2006/relationships/slide" Target="slides/slide140.xml"/><Relationship Id="rId277" Type="http://schemas.openxmlformats.org/officeDocument/2006/relationships/slide" Target="slides/slide261.xml"/><Relationship Id="rId398" Type="http://schemas.openxmlformats.org/officeDocument/2006/relationships/slide" Target="slides/slide382.xml"/><Relationship Id="rId155" Type="http://schemas.openxmlformats.org/officeDocument/2006/relationships/slide" Target="slides/slide139.xml"/><Relationship Id="rId276" Type="http://schemas.openxmlformats.org/officeDocument/2006/relationships/slide" Target="slides/slide260.xml"/><Relationship Id="rId397" Type="http://schemas.openxmlformats.org/officeDocument/2006/relationships/slide" Target="slides/slide381.xml"/><Relationship Id="rId40" Type="http://schemas.openxmlformats.org/officeDocument/2006/relationships/slide" Target="slides/slide24.xml"/><Relationship Id="rId42" Type="http://schemas.openxmlformats.org/officeDocument/2006/relationships/slide" Target="slides/slide26.xml"/><Relationship Id="rId41" Type="http://schemas.openxmlformats.org/officeDocument/2006/relationships/slide" Target="slides/slide25.xml"/><Relationship Id="rId44" Type="http://schemas.openxmlformats.org/officeDocument/2006/relationships/slide" Target="slides/slide28.xml"/><Relationship Id="rId43" Type="http://schemas.openxmlformats.org/officeDocument/2006/relationships/slide" Target="slides/slide27.xml"/><Relationship Id="rId46" Type="http://schemas.openxmlformats.org/officeDocument/2006/relationships/slide" Target="slides/slide30.xml"/><Relationship Id="rId45" Type="http://schemas.openxmlformats.org/officeDocument/2006/relationships/slide" Target="slides/slide29.xml"/><Relationship Id="rId509" Type="http://schemas.openxmlformats.org/officeDocument/2006/relationships/slide" Target="slides/slide493.xml"/><Relationship Id="rId508" Type="http://schemas.openxmlformats.org/officeDocument/2006/relationships/slide" Target="slides/slide492.xml"/><Relationship Id="rId629" Type="http://schemas.openxmlformats.org/officeDocument/2006/relationships/slide" Target="slides/slide613.xml"/><Relationship Id="rId503" Type="http://schemas.openxmlformats.org/officeDocument/2006/relationships/slide" Target="slides/slide487.xml"/><Relationship Id="rId624" Type="http://schemas.openxmlformats.org/officeDocument/2006/relationships/slide" Target="slides/slide608.xml"/><Relationship Id="rId502" Type="http://schemas.openxmlformats.org/officeDocument/2006/relationships/slide" Target="slides/slide486.xml"/><Relationship Id="rId623" Type="http://schemas.openxmlformats.org/officeDocument/2006/relationships/slide" Target="slides/slide607.xml"/><Relationship Id="rId501" Type="http://schemas.openxmlformats.org/officeDocument/2006/relationships/slide" Target="slides/slide485.xml"/><Relationship Id="rId622" Type="http://schemas.openxmlformats.org/officeDocument/2006/relationships/slide" Target="slides/slide606.xml"/><Relationship Id="rId500" Type="http://schemas.openxmlformats.org/officeDocument/2006/relationships/slide" Target="slides/slide484.xml"/><Relationship Id="rId621" Type="http://schemas.openxmlformats.org/officeDocument/2006/relationships/slide" Target="slides/slide605.xml"/><Relationship Id="rId507" Type="http://schemas.openxmlformats.org/officeDocument/2006/relationships/slide" Target="slides/slide491.xml"/><Relationship Id="rId628" Type="http://schemas.openxmlformats.org/officeDocument/2006/relationships/slide" Target="slides/slide612.xml"/><Relationship Id="rId506" Type="http://schemas.openxmlformats.org/officeDocument/2006/relationships/slide" Target="slides/slide490.xml"/><Relationship Id="rId627" Type="http://schemas.openxmlformats.org/officeDocument/2006/relationships/slide" Target="slides/slide611.xml"/><Relationship Id="rId505" Type="http://schemas.openxmlformats.org/officeDocument/2006/relationships/slide" Target="slides/slide489.xml"/><Relationship Id="rId626" Type="http://schemas.openxmlformats.org/officeDocument/2006/relationships/slide" Target="slides/slide610.xml"/><Relationship Id="rId504" Type="http://schemas.openxmlformats.org/officeDocument/2006/relationships/slide" Target="slides/slide488.xml"/><Relationship Id="rId625" Type="http://schemas.openxmlformats.org/officeDocument/2006/relationships/slide" Target="slides/slide609.xml"/><Relationship Id="rId48" Type="http://schemas.openxmlformats.org/officeDocument/2006/relationships/slide" Target="slides/slide32.xml"/><Relationship Id="rId47" Type="http://schemas.openxmlformats.org/officeDocument/2006/relationships/slide" Target="slides/slide31.xml"/><Relationship Id="rId49" Type="http://schemas.openxmlformats.org/officeDocument/2006/relationships/slide" Target="slides/slide33.xml"/><Relationship Id="rId620" Type="http://schemas.openxmlformats.org/officeDocument/2006/relationships/slide" Target="slides/slide604.xml"/><Relationship Id="rId31" Type="http://schemas.openxmlformats.org/officeDocument/2006/relationships/slide" Target="slides/slide15.xml"/><Relationship Id="rId30" Type="http://schemas.openxmlformats.org/officeDocument/2006/relationships/slide" Target="slides/slide14.xml"/><Relationship Id="rId33" Type="http://schemas.openxmlformats.org/officeDocument/2006/relationships/slide" Target="slides/slide17.xml"/><Relationship Id="rId32" Type="http://schemas.openxmlformats.org/officeDocument/2006/relationships/slide" Target="slides/slide16.xml"/><Relationship Id="rId35" Type="http://schemas.openxmlformats.org/officeDocument/2006/relationships/slide" Target="slides/slide19.xml"/><Relationship Id="rId34" Type="http://schemas.openxmlformats.org/officeDocument/2006/relationships/slide" Target="slides/slide18.xml"/><Relationship Id="rId619" Type="http://schemas.openxmlformats.org/officeDocument/2006/relationships/slide" Target="slides/slide603.xml"/><Relationship Id="rId618" Type="http://schemas.openxmlformats.org/officeDocument/2006/relationships/slide" Target="slides/slide602.xml"/><Relationship Id="rId613" Type="http://schemas.openxmlformats.org/officeDocument/2006/relationships/slide" Target="slides/slide597.xml"/><Relationship Id="rId612" Type="http://schemas.openxmlformats.org/officeDocument/2006/relationships/slide" Target="slides/slide596.xml"/><Relationship Id="rId611" Type="http://schemas.openxmlformats.org/officeDocument/2006/relationships/slide" Target="slides/slide595.xml"/><Relationship Id="rId610" Type="http://schemas.openxmlformats.org/officeDocument/2006/relationships/slide" Target="slides/slide594.xml"/><Relationship Id="rId617" Type="http://schemas.openxmlformats.org/officeDocument/2006/relationships/slide" Target="slides/slide601.xml"/><Relationship Id="rId616" Type="http://schemas.openxmlformats.org/officeDocument/2006/relationships/slide" Target="slides/slide600.xml"/><Relationship Id="rId615" Type="http://schemas.openxmlformats.org/officeDocument/2006/relationships/slide" Target="slides/slide599.xml"/><Relationship Id="rId614" Type="http://schemas.openxmlformats.org/officeDocument/2006/relationships/slide" Target="slides/slide598.xml"/><Relationship Id="rId37" Type="http://schemas.openxmlformats.org/officeDocument/2006/relationships/slide" Target="slides/slide21.xml"/><Relationship Id="rId36" Type="http://schemas.openxmlformats.org/officeDocument/2006/relationships/slide" Target="slides/slide20.xml"/><Relationship Id="rId39" Type="http://schemas.openxmlformats.org/officeDocument/2006/relationships/slide" Target="slides/slide23.xml"/><Relationship Id="rId38" Type="http://schemas.openxmlformats.org/officeDocument/2006/relationships/slide" Target="slides/slide22.xml"/><Relationship Id="rId20" Type="http://schemas.openxmlformats.org/officeDocument/2006/relationships/slide" Target="slides/slide4.xml"/><Relationship Id="rId22" Type="http://schemas.openxmlformats.org/officeDocument/2006/relationships/slide" Target="slides/slide6.xml"/><Relationship Id="rId21" Type="http://schemas.openxmlformats.org/officeDocument/2006/relationships/slide" Target="slides/slide5.xml"/><Relationship Id="rId24" Type="http://schemas.openxmlformats.org/officeDocument/2006/relationships/slide" Target="slides/slide8.xml"/><Relationship Id="rId23" Type="http://schemas.openxmlformats.org/officeDocument/2006/relationships/slide" Target="slides/slide7.xml"/><Relationship Id="rId409" Type="http://schemas.openxmlformats.org/officeDocument/2006/relationships/slide" Target="slides/slide393.xml"/><Relationship Id="rId404" Type="http://schemas.openxmlformats.org/officeDocument/2006/relationships/slide" Target="slides/slide388.xml"/><Relationship Id="rId525" Type="http://schemas.openxmlformats.org/officeDocument/2006/relationships/slide" Target="slides/slide509.xml"/><Relationship Id="rId646" Type="http://schemas.openxmlformats.org/officeDocument/2006/relationships/font" Target="fonts/RobotoThin-bold.fntdata"/><Relationship Id="rId403" Type="http://schemas.openxmlformats.org/officeDocument/2006/relationships/slide" Target="slides/slide387.xml"/><Relationship Id="rId524" Type="http://schemas.openxmlformats.org/officeDocument/2006/relationships/slide" Target="slides/slide508.xml"/><Relationship Id="rId645" Type="http://schemas.openxmlformats.org/officeDocument/2006/relationships/font" Target="fonts/RobotoThin-regular.fntdata"/><Relationship Id="rId402" Type="http://schemas.openxmlformats.org/officeDocument/2006/relationships/slide" Target="slides/slide386.xml"/><Relationship Id="rId523" Type="http://schemas.openxmlformats.org/officeDocument/2006/relationships/slide" Target="slides/slide507.xml"/><Relationship Id="rId644" Type="http://schemas.openxmlformats.org/officeDocument/2006/relationships/slide" Target="slides/slide628.xml"/><Relationship Id="rId401" Type="http://schemas.openxmlformats.org/officeDocument/2006/relationships/slide" Target="slides/slide385.xml"/><Relationship Id="rId522" Type="http://schemas.openxmlformats.org/officeDocument/2006/relationships/slide" Target="slides/slide506.xml"/><Relationship Id="rId643" Type="http://schemas.openxmlformats.org/officeDocument/2006/relationships/slide" Target="slides/slide627.xml"/><Relationship Id="rId408" Type="http://schemas.openxmlformats.org/officeDocument/2006/relationships/slide" Target="slides/slide392.xml"/><Relationship Id="rId529" Type="http://schemas.openxmlformats.org/officeDocument/2006/relationships/slide" Target="slides/slide513.xml"/><Relationship Id="rId407" Type="http://schemas.openxmlformats.org/officeDocument/2006/relationships/slide" Target="slides/slide391.xml"/><Relationship Id="rId528" Type="http://schemas.openxmlformats.org/officeDocument/2006/relationships/slide" Target="slides/slide512.xml"/><Relationship Id="rId649" Type="http://schemas.openxmlformats.org/officeDocument/2006/relationships/font" Target="fonts/RobotoBlack-bold.fntdata"/><Relationship Id="rId406" Type="http://schemas.openxmlformats.org/officeDocument/2006/relationships/slide" Target="slides/slide390.xml"/><Relationship Id="rId527" Type="http://schemas.openxmlformats.org/officeDocument/2006/relationships/slide" Target="slides/slide511.xml"/><Relationship Id="rId648" Type="http://schemas.openxmlformats.org/officeDocument/2006/relationships/font" Target="fonts/RobotoThin-boldItalic.fntdata"/><Relationship Id="rId405" Type="http://schemas.openxmlformats.org/officeDocument/2006/relationships/slide" Target="slides/slide389.xml"/><Relationship Id="rId526" Type="http://schemas.openxmlformats.org/officeDocument/2006/relationships/slide" Target="slides/slide510.xml"/><Relationship Id="rId647" Type="http://schemas.openxmlformats.org/officeDocument/2006/relationships/font" Target="fonts/RobotoThin-italic.fntdata"/><Relationship Id="rId26" Type="http://schemas.openxmlformats.org/officeDocument/2006/relationships/slide" Target="slides/slide10.xml"/><Relationship Id="rId25" Type="http://schemas.openxmlformats.org/officeDocument/2006/relationships/slide" Target="slides/slide9.xml"/><Relationship Id="rId28" Type="http://schemas.openxmlformats.org/officeDocument/2006/relationships/slide" Target="slides/slide12.xml"/><Relationship Id="rId27" Type="http://schemas.openxmlformats.org/officeDocument/2006/relationships/slide" Target="slides/slide11.xml"/><Relationship Id="rId400" Type="http://schemas.openxmlformats.org/officeDocument/2006/relationships/slide" Target="slides/slide384.xml"/><Relationship Id="rId521" Type="http://schemas.openxmlformats.org/officeDocument/2006/relationships/slide" Target="slides/slide505.xml"/><Relationship Id="rId642" Type="http://schemas.openxmlformats.org/officeDocument/2006/relationships/slide" Target="slides/slide626.xml"/><Relationship Id="rId29" Type="http://schemas.openxmlformats.org/officeDocument/2006/relationships/slide" Target="slides/slide13.xml"/><Relationship Id="rId520" Type="http://schemas.openxmlformats.org/officeDocument/2006/relationships/slide" Target="slides/slide504.xml"/><Relationship Id="rId641" Type="http://schemas.openxmlformats.org/officeDocument/2006/relationships/slide" Target="slides/slide625.xml"/><Relationship Id="rId640" Type="http://schemas.openxmlformats.org/officeDocument/2006/relationships/slide" Target="slides/slide624.xml"/><Relationship Id="rId11" Type="http://schemas.openxmlformats.org/officeDocument/2006/relationships/slideMaster" Target="slideMasters/slideMaster7.xml"/><Relationship Id="rId10" Type="http://schemas.openxmlformats.org/officeDocument/2006/relationships/slideMaster" Target="slideMasters/slideMaster6.xml"/><Relationship Id="rId13" Type="http://schemas.openxmlformats.org/officeDocument/2006/relationships/slideMaster" Target="slideMasters/slideMaster9.xml"/><Relationship Id="rId12" Type="http://schemas.openxmlformats.org/officeDocument/2006/relationships/slideMaster" Target="slideMasters/slideMaster8.xml"/><Relationship Id="rId519" Type="http://schemas.openxmlformats.org/officeDocument/2006/relationships/slide" Target="slides/slide503.xml"/><Relationship Id="rId514" Type="http://schemas.openxmlformats.org/officeDocument/2006/relationships/slide" Target="slides/slide498.xml"/><Relationship Id="rId635" Type="http://schemas.openxmlformats.org/officeDocument/2006/relationships/slide" Target="slides/slide619.xml"/><Relationship Id="rId513" Type="http://schemas.openxmlformats.org/officeDocument/2006/relationships/slide" Target="slides/slide497.xml"/><Relationship Id="rId634" Type="http://schemas.openxmlformats.org/officeDocument/2006/relationships/slide" Target="slides/slide618.xml"/><Relationship Id="rId512" Type="http://schemas.openxmlformats.org/officeDocument/2006/relationships/slide" Target="slides/slide496.xml"/><Relationship Id="rId633" Type="http://schemas.openxmlformats.org/officeDocument/2006/relationships/slide" Target="slides/slide617.xml"/><Relationship Id="rId511" Type="http://schemas.openxmlformats.org/officeDocument/2006/relationships/slide" Target="slides/slide495.xml"/><Relationship Id="rId632" Type="http://schemas.openxmlformats.org/officeDocument/2006/relationships/slide" Target="slides/slide616.xml"/><Relationship Id="rId518" Type="http://schemas.openxmlformats.org/officeDocument/2006/relationships/slide" Target="slides/slide502.xml"/><Relationship Id="rId639" Type="http://schemas.openxmlformats.org/officeDocument/2006/relationships/slide" Target="slides/slide623.xml"/><Relationship Id="rId517" Type="http://schemas.openxmlformats.org/officeDocument/2006/relationships/slide" Target="slides/slide501.xml"/><Relationship Id="rId638" Type="http://schemas.openxmlformats.org/officeDocument/2006/relationships/slide" Target="slides/slide622.xml"/><Relationship Id="rId516" Type="http://schemas.openxmlformats.org/officeDocument/2006/relationships/slide" Target="slides/slide500.xml"/><Relationship Id="rId637" Type="http://schemas.openxmlformats.org/officeDocument/2006/relationships/slide" Target="slides/slide621.xml"/><Relationship Id="rId515" Type="http://schemas.openxmlformats.org/officeDocument/2006/relationships/slide" Target="slides/slide499.xml"/><Relationship Id="rId636" Type="http://schemas.openxmlformats.org/officeDocument/2006/relationships/slide" Target="slides/slide620.xml"/><Relationship Id="rId15" Type="http://schemas.openxmlformats.org/officeDocument/2006/relationships/slideMaster" Target="slideMasters/slideMaster11.xml"/><Relationship Id="rId14" Type="http://schemas.openxmlformats.org/officeDocument/2006/relationships/slideMaster" Target="slideMasters/slideMaster10.xml"/><Relationship Id="rId17" Type="http://schemas.openxmlformats.org/officeDocument/2006/relationships/slide" Target="slides/slide1.xml"/><Relationship Id="rId16" Type="http://schemas.openxmlformats.org/officeDocument/2006/relationships/notesMaster" Target="notesMasters/notesMaster1.xml"/><Relationship Id="rId19" Type="http://schemas.openxmlformats.org/officeDocument/2006/relationships/slide" Target="slides/slide3.xml"/><Relationship Id="rId510" Type="http://schemas.openxmlformats.org/officeDocument/2006/relationships/slide" Target="slides/slide494.xml"/><Relationship Id="rId631" Type="http://schemas.openxmlformats.org/officeDocument/2006/relationships/slide" Target="slides/slide615.xml"/><Relationship Id="rId18" Type="http://schemas.openxmlformats.org/officeDocument/2006/relationships/slide" Target="slides/slide2.xml"/><Relationship Id="rId630" Type="http://schemas.openxmlformats.org/officeDocument/2006/relationships/slide" Target="slides/slide614.xml"/><Relationship Id="rId84" Type="http://schemas.openxmlformats.org/officeDocument/2006/relationships/slide" Target="slides/slide68.xml"/><Relationship Id="rId83" Type="http://schemas.openxmlformats.org/officeDocument/2006/relationships/slide" Target="slides/slide67.xml"/><Relationship Id="rId86" Type="http://schemas.openxmlformats.org/officeDocument/2006/relationships/slide" Target="slides/slide70.xml"/><Relationship Id="rId85" Type="http://schemas.openxmlformats.org/officeDocument/2006/relationships/slide" Target="slides/slide69.xml"/><Relationship Id="rId88" Type="http://schemas.openxmlformats.org/officeDocument/2006/relationships/slide" Target="slides/slide72.xml"/><Relationship Id="rId87" Type="http://schemas.openxmlformats.org/officeDocument/2006/relationships/slide" Target="slides/slide71.xml"/><Relationship Id="rId89" Type="http://schemas.openxmlformats.org/officeDocument/2006/relationships/slide" Target="slides/slide73.xml"/><Relationship Id="rId80" Type="http://schemas.openxmlformats.org/officeDocument/2006/relationships/slide" Target="slides/slide64.xml"/><Relationship Id="rId82" Type="http://schemas.openxmlformats.org/officeDocument/2006/relationships/slide" Target="slides/slide66.xml"/><Relationship Id="rId81" Type="http://schemas.openxmlformats.org/officeDocument/2006/relationships/slide" Target="slides/slide65.xml"/><Relationship Id="rId73" Type="http://schemas.openxmlformats.org/officeDocument/2006/relationships/slide" Target="slides/slide57.xml"/><Relationship Id="rId72" Type="http://schemas.openxmlformats.org/officeDocument/2006/relationships/slide" Target="slides/slide56.xml"/><Relationship Id="rId75" Type="http://schemas.openxmlformats.org/officeDocument/2006/relationships/slide" Target="slides/slide59.xml"/><Relationship Id="rId74" Type="http://schemas.openxmlformats.org/officeDocument/2006/relationships/slide" Target="slides/slide58.xml"/><Relationship Id="rId77" Type="http://schemas.openxmlformats.org/officeDocument/2006/relationships/slide" Target="slides/slide61.xml"/><Relationship Id="rId76" Type="http://schemas.openxmlformats.org/officeDocument/2006/relationships/slide" Target="slides/slide60.xml"/><Relationship Id="rId79" Type="http://schemas.openxmlformats.org/officeDocument/2006/relationships/slide" Target="slides/slide63.xml"/><Relationship Id="rId78" Type="http://schemas.openxmlformats.org/officeDocument/2006/relationships/slide" Target="slides/slide62.xml"/><Relationship Id="rId71" Type="http://schemas.openxmlformats.org/officeDocument/2006/relationships/slide" Target="slides/slide55.xml"/><Relationship Id="rId70" Type="http://schemas.openxmlformats.org/officeDocument/2006/relationships/slide" Target="slides/slide54.xml"/><Relationship Id="rId62" Type="http://schemas.openxmlformats.org/officeDocument/2006/relationships/slide" Target="slides/slide46.xml"/><Relationship Id="rId61" Type="http://schemas.openxmlformats.org/officeDocument/2006/relationships/slide" Target="slides/slide45.xml"/><Relationship Id="rId64" Type="http://schemas.openxmlformats.org/officeDocument/2006/relationships/slide" Target="slides/slide48.xml"/><Relationship Id="rId63" Type="http://schemas.openxmlformats.org/officeDocument/2006/relationships/slide" Target="slides/slide47.xml"/><Relationship Id="rId66" Type="http://schemas.openxmlformats.org/officeDocument/2006/relationships/slide" Target="slides/slide50.xml"/><Relationship Id="rId65" Type="http://schemas.openxmlformats.org/officeDocument/2006/relationships/slide" Target="slides/slide49.xml"/><Relationship Id="rId68" Type="http://schemas.openxmlformats.org/officeDocument/2006/relationships/slide" Target="slides/slide52.xml"/><Relationship Id="rId67" Type="http://schemas.openxmlformats.org/officeDocument/2006/relationships/slide" Target="slides/slide51.xml"/><Relationship Id="rId609" Type="http://schemas.openxmlformats.org/officeDocument/2006/relationships/slide" Target="slides/slide593.xml"/><Relationship Id="rId608" Type="http://schemas.openxmlformats.org/officeDocument/2006/relationships/slide" Target="slides/slide592.xml"/><Relationship Id="rId607" Type="http://schemas.openxmlformats.org/officeDocument/2006/relationships/slide" Target="slides/slide591.xml"/><Relationship Id="rId60" Type="http://schemas.openxmlformats.org/officeDocument/2006/relationships/slide" Target="slides/slide44.xml"/><Relationship Id="rId602" Type="http://schemas.openxmlformats.org/officeDocument/2006/relationships/slide" Target="slides/slide586.xml"/><Relationship Id="rId601" Type="http://schemas.openxmlformats.org/officeDocument/2006/relationships/slide" Target="slides/slide585.xml"/><Relationship Id="rId600" Type="http://schemas.openxmlformats.org/officeDocument/2006/relationships/slide" Target="slides/slide584.xml"/><Relationship Id="rId606" Type="http://schemas.openxmlformats.org/officeDocument/2006/relationships/slide" Target="slides/slide590.xml"/><Relationship Id="rId605" Type="http://schemas.openxmlformats.org/officeDocument/2006/relationships/slide" Target="slides/slide589.xml"/><Relationship Id="rId604" Type="http://schemas.openxmlformats.org/officeDocument/2006/relationships/slide" Target="slides/slide588.xml"/><Relationship Id="rId603" Type="http://schemas.openxmlformats.org/officeDocument/2006/relationships/slide" Target="slides/slide587.xml"/><Relationship Id="rId69" Type="http://schemas.openxmlformats.org/officeDocument/2006/relationships/slide" Target="slides/slide53.xml"/><Relationship Id="rId51" Type="http://schemas.openxmlformats.org/officeDocument/2006/relationships/slide" Target="slides/slide35.xml"/><Relationship Id="rId50" Type="http://schemas.openxmlformats.org/officeDocument/2006/relationships/slide" Target="slides/slide34.xml"/><Relationship Id="rId53" Type="http://schemas.openxmlformats.org/officeDocument/2006/relationships/slide" Target="slides/slide37.xml"/><Relationship Id="rId52" Type="http://schemas.openxmlformats.org/officeDocument/2006/relationships/slide" Target="slides/slide36.xml"/><Relationship Id="rId55" Type="http://schemas.openxmlformats.org/officeDocument/2006/relationships/slide" Target="slides/slide39.xml"/><Relationship Id="rId54" Type="http://schemas.openxmlformats.org/officeDocument/2006/relationships/slide" Target="slides/slide38.xml"/><Relationship Id="rId57" Type="http://schemas.openxmlformats.org/officeDocument/2006/relationships/slide" Target="slides/slide41.xml"/><Relationship Id="rId56" Type="http://schemas.openxmlformats.org/officeDocument/2006/relationships/slide" Target="slides/slide40.xml"/><Relationship Id="rId59" Type="http://schemas.openxmlformats.org/officeDocument/2006/relationships/slide" Target="slides/slide43.xml"/><Relationship Id="rId58" Type="http://schemas.openxmlformats.org/officeDocument/2006/relationships/slide" Target="slides/slide42.xml"/><Relationship Id="rId590" Type="http://schemas.openxmlformats.org/officeDocument/2006/relationships/slide" Target="slides/slide574.xml"/><Relationship Id="rId107" Type="http://schemas.openxmlformats.org/officeDocument/2006/relationships/slide" Target="slides/slide91.xml"/><Relationship Id="rId228" Type="http://schemas.openxmlformats.org/officeDocument/2006/relationships/slide" Target="slides/slide212.xml"/><Relationship Id="rId349" Type="http://schemas.openxmlformats.org/officeDocument/2006/relationships/slide" Target="slides/slide333.xml"/><Relationship Id="rId106" Type="http://schemas.openxmlformats.org/officeDocument/2006/relationships/slide" Target="slides/slide90.xml"/><Relationship Id="rId227" Type="http://schemas.openxmlformats.org/officeDocument/2006/relationships/slide" Target="slides/slide211.xml"/><Relationship Id="rId348" Type="http://schemas.openxmlformats.org/officeDocument/2006/relationships/slide" Target="slides/slide332.xml"/><Relationship Id="rId469" Type="http://schemas.openxmlformats.org/officeDocument/2006/relationships/slide" Target="slides/slide453.xml"/><Relationship Id="rId105" Type="http://schemas.openxmlformats.org/officeDocument/2006/relationships/slide" Target="slides/slide89.xml"/><Relationship Id="rId226" Type="http://schemas.openxmlformats.org/officeDocument/2006/relationships/slide" Target="slides/slide210.xml"/><Relationship Id="rId347" Type="http://schemas.openxmlformats.org/officeDocument/2006/relationships/slide" Target="slides/slide331.xml"/><Relationship Id="rId468" Type="http://schemas.openxmlformats.org/officeDocument/2006/relationships/slide" Target="slides/slide452.xml"/><Relationship Id="rId589" Type="http://schemas.openxmlformats.org/officeDocument/2006/relationships/slide" Target="slides/slide573.xml"/><Relationship Id="rId104" Type="http://schemas.openxmlformats.org/officeDocument/2006/relationships/slide" Target="slides/slide88.xml"/><Relationship Id="rId225" Type="http://schemas.openxmlformats.org/officeDocument/2006/relationships/slide" Target="slides/slide209.xml"/><Relationship Id="rId346" Type="http://schemas.openxmlformats.org/officeDocument/2006/relationships/slide" Target="slides/slide330.xml"/><Relationship Id="rId467" Type="http://schemas.openxmlformats.org/officeDocument/2006/relationships/slide" Target="slides/slide451.xml"/><Relationship Id="rId588" Type="http://schemas.openxmlformats.org/officeDocument/2006/relationships/slide" Target="slides/slide572.xml"/><Relationship Id="rId109" Type="http://schemas.openxmlformats.org/officeDocument/2006/relationships/slide" Target="slides/slide93.xml"/><Relationship Id="rId108" Type="http://schemas.openxmlformats.org/officeDocument/2006/relationships/slide" Target="slides/slide92.xml"/><Relationship Id="rId229" Type="http://schemas.openxmlformats.org/officeDocument/2006/relationships/slide" Target="slides/slide213.xml"/><Relationship Id="rId220" Type="http://schemas.openxmlformats.org/officeDocument/2006/relationships/slide" Target="slides/slide204.xml"/><Relationship Id="rId341" Type="http://schemas.openxmlformats.org/officeDocument/2006/relationships/slide" Target="slides/slide325.xml"/><Relationship Id="rId462" Type="http://schemas.openxmlformats.org/officeDocument/2006/relationships/slide" Target="slides/slide446.xml"/><Relationship Id="rId583" Type="http://schemas.openxmlformats.org/officeDocument/2006/relationships/slide" Target="slides/slide567.xml"/><Relationship Id="rId340" Type="http://schemas.openxmlformats.org/officeDocument/2006/relationships/slide" Target="slides/slide324.xml"/><Relationship Id="rId461" Type="http://schemas.openxmlformats.org/officeDocument/2006/relationships/slide" Target="slides/slide445.xml"/><Relationship Id="rId582" Type="http://schemas.openxmlformats.org/officeDocument/2006/relationships/slide" Target="slides/slide566.xml"/><Relationship Id="rId460" Type="http://schemas.openxmlformats.org/officeDocument/2006/relationships/slide" Target="slides/slide444.xml"/><Relationship Id="rId581" Type="http://schemas.openxmlformats.org/officeDocument/2006/relationships/slide" Target="slides/slide565.xml"/><Relationship Id="rId580" Type="http://schemas.openxmlformats.org/officeDocument/2006/relationships/slide" Target="slides/slide564.xml"/><Relationship Id="rId103" Type="http://schemas.openxmlformats.org/officeDocument/2006/relationships/slide" Target="slides/slide87.xml"/><Relationship Id="rId224" Type="http://schemas.openxmlformats.org/officeDocument/2006/relationships/slide" Target="slides/slide208.xml"/><Relationship Id="rId345" Type="http://schemas.openxmlformats.org/officeDocument/2006/relationships/slide" Target="slides/slide329.xml"/><Relationship Id="rId466" Type="http://schemas.openxmlformats.org/officeDocument/2006/relationships/slide" Target="slides/slide450.xml"/><Relationship Id="rId587" Type="http://schemas.openxmlformats.org/officeDocument/2006/relationships/slide" Target="slides/slide571.xml"/><Relationship Id="rId102" Type="http://schemas.openxmlformats.org/officeDocument/2006/relationships/slide" Target="slides/slide86.xml"/><Relationship Id="rId223" Type="http://schemas.openxmlformats.org/officeDocument/2006/relationships/slide" Target="slides/slide207.xml"/><Relationship Id="rId344" Type="http://schemas.openxmlformats.org/officeDocument/2006/relationships/slide" Target="slides/slide328.xml"/><Relationship Id="rId465" Type="http://schemas.openxmlformats.org/officeDocument/2006/relationships/slide" Target="slides/slide449.xml"/><Relationship Id="rId586" Type="http://schemas.openxmlformats.org/officeDocument/2006/relationships/slide" Target="slides/slide570.xml"/><Relationship Id="rId101" Type="http://schemas.openxmlformats.org/officeDocument/2006/relationships/slide" Target="slides/slide85.xml"/><Relationship Id="rId222" Type="http://schemas.openxmlformats.org/officeDocument/2006/relationships/slide" Target="slides/slide206.xml"/><Relationship Id="rId343" Type="http://schemas.openxmlformats.org/officeDocument/2006/relationships/slide" Target="slides/slide327.xml"/><Relationship Id="rId464" Type="http://schemas.openxmlformats.org/officeDocument/2006/relationships/slide" Target="slides/slide448.xml"/><Relationship Id="rId585" Type="http://schemas.openxmlformats.org/officeDocument/2006/relationships/slide" Target="slides/slide569.xml"/><Relationship Id="rId100" Type="http://schemas.openxmlformats.org/officeDocument/2006/relationships/slide" Target="slides/slide84.xml"/><Relationship Id="rId221" Type="http://schemas.openxmlformats.org/officeDocument/2006/relationships/slide" Target="slides/slide205.xml"/><Relationship Id="rId342" Type="http://schemas.openxmlformats.org/officeDocument/2006/relationships/slide" Target="slides/slide326.xml"/><Relationship Id="rId463" Type="http://schemas.openxmlformats.org/officeDocument/2006/relationships/slide" Target="slides/slide447.xml"/><Relationship Id="rId584" Type="http://schemas.openxmlformats.org/officeDocument/2006/relationships/slide" Target="slides/slide568.xml"/><Relationship Id="rId217" Type="http://schemas.openxmlformats.org/officeDocument/2006/relationships/slide" Target="slides/slide201.xml"/><Relationship Id="rId338" Type="http://schemas.openxmlformats.org/officeDocument/2006/relationships/slide" Target="slides/slide322.xml"/><Relationship Id="rId459" Type="http://schemas.openxmlformats.org/officeDocument/2006/relationships/slide" Target="slides/slide443.xml"/><Relationship Id="rId216" Type="http://schemas.openxmlformats.org/officeDocument/2006/relationships/slide" Target="slides/slide200.xml"/><Relationship Id="rId337" Type="http://schemas.openxmlformats.org/officeDocument/2006/relationships/slide" Target="slides/slide321.xml"/><Relationship Id="rId458" Type="http://schemas.openxmlformats.org/officeDocument/2006/relationships/slide" Target="slides/slide442.xml"/><Relationship Id="rId579" Type="http://schemas.openxmlformats.org/officeDocument/2006/relationships/slide" Target="slides/slide563.xml"/><Relationship Id="rId215" Type="http://schemas.openxmlformats.org/officeDocument/2006/relationships/slide" Target="slides/slide199.xml"/><Relationship Id="rId336" Type="http://schemas.openxmlformats.org/officeDocument/2006/relationships/slide" Target="slides/slide320.xml"/><Relationship Id="rId457" Type="http://schemas.openxmlformats.org/officeDocument/2006/relationships/slide" Target="slides/slide441.xml"/><Relationship Id="rId578" Type="http://schemas.openxmlformats.org/officeDocument/2006/relationships/slide" Target="slides/slide562.xml"/><Relationship Id="rId214" Type="http://schemas.openxmlformats.org/officeDocument/2006/relationships/slide" Target="slides/slide198.xml"/><Relationship Id="rId335" Type="http://schemas.openxmlformats.org/officeDocument/2006/relationships/slide" Target="slides/slide319.xml"/><Relationship Id="rId456" Type="http://schemas.openxmlformats.org/officeDocument/2006/relationships/slide" Target="slides/slide440.xml"/><Relationship Id="rId577" Type="http://schemas.openxmlformats.org/officeDocument/2006/relationships/slide" Target="slides/slide561.xml"/><Relationship Id="rId219" Type="http://schemas.openxmlformats.org/officeDocument/2006/relationships/slide" Target="slides/slide203.xml"/><Relationship Id="rId218" Type="http://schemas.openxmlformats.org/officeDocument/2006/relationships/slide" Target="slides/slide202.xml"/><Relationship Id="rId339" Type="http://schemas.openxmlformats.org/officeDocument/2006/relationships/slide" Target="slides/slide323.xml"/><Relationship Id="rId330" Type="http://schemas.openxmlformats.org/officeDocument/2006/relationships/slide" Target="slides/slide314.xml"/><Relationship Id="rId451" Type="http://schemas.openxmlformats.org/officeDocument/2006/relationships/slide" Target="slides/slide435.xml"/><Relationship Id="rId572" Type="http://schemas.openxmlformats.org/officeDocument/2006/relationships/slide" Target="slides/slide556.xml"/><Relationship Id="rId450" Type="http://schemas.openxmlformats.org/officeDocument/2006/relationships/slide" Target="slides/slide434.xml"/><Relationship Id="rId571" Type="http://schemas.openxmlformats.org/officeDocument/2006/relationships/slide" Target="slides/slide555.xml"/><Relationship Id="rId570" Type="http://schemas.openxmlformats.org/officeDocument/2006/relationships/slide" Target="slides/slide554.xml"/><Relationship Id="rId213" Type="http://schemas.openxmlformats.org/officeDocument/2006/relationships/slide" Target="slides/slide197.xml"/><Relationship Id="rId334" Type="http://schemas.openxmlformats.org/officeDocument/2006/relationships/slide" Target="slides/slide318.xml"/><Relationship Id="rId455" Type="http://schemas.openxmlformats.org/officeDocument/2006/relationships/slide" Target="slides/slide439.xml"/><Relationship Id="rId576" Type="http://schemas.openxmlformats.org/officeDocument/2006/relationships/slide" Target="slides/slide560.xml"/><Relationship Id="rId212" Type="http://schemas.openxmlformats.org/officeDocument/2006/relationships/slide" Target="slides/slide196.xml"/><Relationship Id="rId333" Type="http://schemas.openxmlformats.org/officeDocument/2006/relationships/slide" Target="slides/slide317.xml"/><Relationship Id="rId454" Type="http://schemas.openxmlformats.org/officeDocument/2006/relationships/slide" Target="slides/slide438.xml"/><Relationship Id="rId575" Type="http://schemas.openxmlformats.org/officeDocument/2006/relationships/slide" Target="slides/slide559.xml"/><Relationship Id="rId211" Type="http://schemas.openxmlformats.org/officeDocument/2006/relationships/slide" Target="slides/slide195.xml"/><Relationship Id="rId332" Type="http://schemas.openxmlformats.org/officeDocument/2006/relationships/slide" Target="slides/slide316.xml"/><Relationship Id="rId453" Type="http://schemas.openxmlformats.org/officeDocument/2006/relationships/slide" Target="slides/slide437.xml"/><Relationship Id="rId574" Type="http://schemas.openxmlformats.org/officeDocument/2006/relationships/slide" Target="slides/slide558.xml"/><Relationship Id="rId210" Type="http://schemas.openxmlformats.org/officeDocument/2006/relationships/slide" Target="slides/slide194.xml"/><Relationship Id="rId331" Type="http://schemas.openxmlformats.org/officeDocument/2006/relationships/slide" Target="slides/slide315.xml"/><Relationship Id="rId452" Type="http://schemas.openxmlformats.org/officeDocument/2006/relationships/slide" Target="slides/slide436.xml"/><Relationship Id="rId573" Type="http://schemas.openxmlformats.org/officeDocument/2006/relationships/slide" Target="slides/slide557.xml"/><Relationship Id="rId370" Type="http://schemas.openxmlformats.org/officeDocument/2006/relationships/slide" Target="slides/slide354.xml"/><Relationship Id="rId491" Type="http://schemas.openxmlformats.org/officeDocument/2006/relationships/slide" Target="slides/slide475.xml"/><Relationship Id="rId490" Type="http://schemas.openxmlformats.org/officeDocument/2006/relationships/slide" Target="slides/slide474.xml"/><Relationship Id="rId129" Type="http://schemas.openxmlformats.org/officeDocument/2006/relationships/slide" Target="slides/slide113.xml"/><Relationship Id="rId128" Type="http://schemas.openxmlformats.org/officeDocument/2006/relationships/slide" Target="slides/slide112.xml"/><Relationship Id="rId249" Type="http://schemas.openxmlformats.org/officeDocument/2006/relationships/slide" Target="slides/slide233.xml"/><Relationship Id="rId127" Type="http://schemas.openxmlformats.org/officeDocument/2006/relationships/slide" Target="slides/slide111.xml"/><Relationship Id="rId248" Type="http://schemas.openxmlformats.org/officeDocument/2006/relationships/slide" Target="slides/slide232.xml"/><Relationship Id="rId369" Type="http://schemas.openxmlformats.org/officeDocument/2006/relationships/slide" Target="slides/slide353.xml"/><Relationship Id="rId126" Type="http://schemas.openxmlformats.org/officeDocument/2006/relationships/slide" Target="slides/slide110.xml"/><Relationship Id="rId247" Type="http://schemas.openxmlformats.org/officeDocument/2006/relationships/slide" Target="slides/slide231.xml"/><Relationship Id="rId368" Type="http://schemas.openxmlformats.org/officeDocument/2006/relationships/slide" Target="slides/slide352.xml"/><Relationship Id="rId489" Type="http://schemas.openxmlformats.org/officeDocument/2006/relationships/slide" Target="slides/slide473.xml"/><Relationship Id="rId121" Type="http://schemas.openxmlformats.org/officeDocument/2006/relationships/slide" Target="slides/slide105.xml"/><Relationship Id="rId242" Type="http://schemas.openxmlformats.org/officeDocument/2006/relationships/slide" Target="slides/slide226.xml"/><Relationship Id="rId363" Type="http://schemas.openxmlformats.org/officeDocument/2006/relationships/slide" Target="slides/slide347.xml"/><Relationship Id="rId484" Type="http://schemas.openxmlformats.org/officeDocument/2006/relationships/slide" Target="slides/slide468.xml"/><Relationship Id="rId120" Type="http://schemas.openxmlformats.org/officeDocument/2006/relationships/slide" Target="slides/slide104.xml"/><Relationship Id="rId241" Type="http://schemas.openxmlformats.org/officeDocument/2006/relationships/slide" Target="slides/slide225.xml"/><Relationship Id="rId362" Type="http://schemas.openxmlformats.org/officeDocument/2006/relationships/slide" Target="slides/slide346.xml"/><Relationship Id="rId483" Type="http://schemas.openxmlformats.org/officeDocument/2006/relationships/slide" Target="slides/slide467.xml"/><Relationship Id="rId240" Type="http://schemas.openxmlformats.org/officeDocument/2006/relationships/slide" Target="slides/slide224.xml"/><Relationship Id="rId361" Type="http://schemas.openxmlformats.org/officeDocument/2006/relationships/slide" Target="slides/slide345.xml"/><Relationship Id="rId482" Type="http://schemas.openxmlformats.org/officeDocument/2006/relationships/slide" Target="slides/slide466.xml"/><Relationship Id="rId360" Type="http://schemas.openxmlformats.org/officeDocument/2006/relationships/slide" Target="slides/slide344.xml"/><Relationship Id="rId481" Type="http://schemas.openxmlformats.org/officeDocument/2006/relationships/slide" Target="slides/slide465.xml"/><Relationship Id="rId125" Type="http://schemas.openxmlformats.org/officeDocument/2006/relationships/slide" Target="slides/slide109.xml"/><Relationship Id="rId246" Type="http://schemas.openxmlformats.org/officeDocument/2006/relationships/slide" Target="slides/slide230.xml"/><Relationship Id="rId367" Type="http://schemas.openxmlformats.org/officeDocument/2006/relationships/slide" Target="slides/slide351.xml"/><Relationship Id="rId488" Type="http://schemas.openxmlformats.org/officeDocument/2006/relationships/slide" Target="slides/slide472.xml"/><Relationship Id="rId124" Type="http://schemas.openxmlformats.org/officeDocument/2006/relationships/slide" Target="slides/slide108.xml"/><Relationship Id="rId245" Type="http://schemas.openxmlformats.org/officeDocument/2006/relationships/slide" Target="slides/slide229.xml"/><Relationship Id="rId366" Type="http://schemas.openxmlformats.org/officeDocument/2006/relationships/slide" Target="slides/slide350.xml"/><Relationship Id="rId487" Type="http://schemas.openxmlformats.org/officeDocument/2006/relationships/slide" Target="slides/slide471.xml"/><Relationship Id="rId123" Type="http://schemas.openxmlformats.org/officeDocument/2006/relationships/slide" Target="slides/slide107.xml"/><Relationship Id="rId244" Type="http://schemas.openxmlformats.org/officeDocument/2006/relationships/slide" Target="slides/slide228.xml"/><Relationship Id="rId365" Type="http://schemas.openxmlformats.org/officeDocument/2006/relationships/slide" Target="slides/slide349.xml"/><Relationship Id="rId486" Type="http://schemas.openxmlformats.org/officeDocument/2006/relationships/slide" Target="slides/slide470.xml"/><Relationship Id="rId122" Type="http://schemas.openxmlformats.org/officeDocument/2006/relationships/slide" Target="slides/slide106.xml"/><Relationship Id="rId243" Type="http://schemas.openxmlformats.org/officeDocument/2006/relationships/slide" Target="slides/slide227.xml"/><Relationship Id="rId364" Type="http://schemas.openxmlformats.org/officeDocument/2006/relationships/slide" Target="slides/slide348.xml"/><Relationship Id="rId485" Type="http://schemas.openxmlformats.org/officeDocument/2006/relationships/slide" Target="slides/slide469.xml"/><Relationship Id="rId95" Type="http://schemas.openxmlformats.org/officeDocument/2006/relationships/slide" Target="slides/slide79.xml"/><Relationship Id="rId94" Type="http://schemas.openxmlformats.org/officeDocument/2006/relationships/slide" Target="slides/slide78.xml"/><Relationship Id="rId97" Type="http://schemas.openxmlformats.org/officeDocument/2006/relationships/slide" Target="slides/slide81.xml"/><Relationship Id="rId96" Type="http://schemas.openxmlformats.org/officeDocument/2006/relationships/slide" Target="slides/slide80.xml"/><Relationship Id="rId99" Type="http://schemas.openxmlformats.org/officeDocument/2006/relationships/slide" Target="slides/slide83.xml"/><Relationship Id="rId480" Type="http://schemas.openxmlformats.org/officeDocument/2006/relationships/slide" Target="slides/slide464.xml"/><Relationship Id="rId98" Type="http://schemas.openxmlformats.org/officeDocument/2006/relationships/slide" Target="slides/slide82.xml"/><Relationship Id="rId91" Type="http://schemas.openxmlformats.org/officeDocument/2006/relationships/slide" Target="slides/slide75.xml"/><Relationship Id="rId90" Type="http://schemas.openxmlformats.org/officeDocument/2006/relationships/slide" Target="slides/slide74.xml"/><Relationship Id="rId93" Type="http://schemas.openxmlformats.org/officeDocument/2006/relationships/slide" Target="slides/slide77.xml"/><Relationship Id="rId92" Type="http://schemas.openxmlformats.org/officeDocument/2006/relationships/slide" Target="slides/slide76.xml"/><Relationship Id="rId118" Type="http://schemas.openxmlformats.org/officeDocument/2006/relationships/slide" Target="slides/slide102.xml"/><Relationship Id="rId239" Type="http://schemas.openxmlformats.org/officeDocument/2006/relationships/slide" Target="slides/slide223.xml"/><Relationship Id="rId117" Type="http://schemas.openxmlformats.org/officeDocument/2006/relationships/slide" Target="slides/slide101.xml"/><Relationship Id="rId238" Type="http://schemas.openxmlformats.org/officeDocument/2006/relationships/slide" Target="slides/slide222.xml"/><Relationship Id="rId359" Type="http://schemas.openxmlformats.org/officeDocument/2006/relationships/slide" Target="slides/slide343.xml"/><Relationship Id="rId116" Type="http://schemas.openxmlformats.org/officeDocument/2006/relationships/slide" Target="slides/slide100.xml"/><Relationship Id="rId237" Type="http://schemas.openxmlformats.org/officeDocument/2006/relationships/slide" Target="slides/slide221.xml"/><Relationship Id="rId358" Type="http://schemas.openxmlformats.org/officeDocument/2006/relationships/slide" Target="slides/slide342.xml"/><Relationship Id="rId479" Type="http://schemas.openxmlformats.org/officeDocument/2006/relationships/slide" Target="slides/slide463.xml"/><Relationship Id="rId115" Type="http://schemas.openxmlformats.org/officeDocument/2006/relationships/slide" Target="slides/slide99.xml"/><Relationship Id="rId236" Type="http://schemas.openxmlformats.org/officeDocument/2006/relationships/slide" Target="slides/slide220.xml"/><Relationship Id="rId357" Type="http://schemas.openxmlformats.org/officeDocument/2006/relationships/slide" Target="slides/slide341.xml"/><Relationship Id="rId478" Type="http://schemas.openxmlformats.org/officeDocument/2006/relationships/slide" Target="slides/slide462.xml"/><Relationship Id="rId599" Type="http://schemas.openxmlformats.org/officeDocument/2006/relationships/slide" Target="slides/slide583.xml"/><Relationship Id="rId119" Type="http://schemas.openxmlformats.org/officeDocument/2006/relationships/slide" Target="slides/slide103.xml"/><Relationship Id="rId110" Type="http://schemas.openxmlformats.org/officeDocument/2006/relationships/slide" Target="slides/slide94.xml"/><Relationship Id="rId231" Type="http://schemas.openxmlformats.org/officeDocument/2006/relationships/slide" Target="slides/slide215.xml"/><Relationship Id="rId352" Type="http://schemas.openxmlformats.org/officeDocument/2006/relationships/slide" Target="slides/slide336.xml"/><Relationship Id="rId473" Type="http://schemas.openxmlformats.org/officeDocument/2006/relationships/slide" Target="slides/slide457.xml"/><Relationship Id="rId594" Type="http://schemas.openxmlformats.org/officeDocument/2006/relationships/slide" Target="slides/slide578.xml"/><Relationship Id="rId230" Type="http://schemas.openxmlformats.org/officeDocument/2006/relationships/slide" Target="slides/slide214.xml"/><Relationship Id="rId351" Type="http://schemas.openxmlformats.org/officeDocument/2006/relationships/slide" Target="slides/slide335.xml"/><Relationship Id="rId472" Type="http://schemas.openxmlformats.org/officeDocument/2006/relationships/slide" Target="slides/slide456.xml"/><Relationship Id="rId593" Type="http://schemas.openxmlformats.org/officeDocument/2006/relationships/slide" Target="slides/slide577.xml"/><Relationship Id="rId350" Type="http://schemas.openxmlformats.org/officeDocument/2006/relationships/slide" Target="slides/slide334.xml"/><Relationship Id="rId471" Type="http://schemas.openxmlformats.org/officeDocument/2006/relationships/slide" Target="slides/slide455.xml"/><Relationship Id="rId592" Type="http://schemas.openxmlformats.org/officeDocument/2006/relationships/slide" Target="slides/slide576.xml"/><Relationship Id="rId470" Type="http://schemas.openxmlformats.org/officeDocument/2006/relationships/slide" Target="slides/slide454.xml"/><Relationship Id="rId591" Type="http://schemas.openxmlformats.org/officeDocument/2006/relationships/slide" Target="slides/slide575.xml"/><Relationship Id="rId114" Type="http://schemas.openxmlformats.org/officeDocument/2006/relationships/slide" Target="slides/slide98.xml"/><Relationship Id="rId235" Type="http://schemas.openxmlformats.org/officeDocument/2006/relationships/slide" Target="slides/slide219.xml"/><Relationship Id="rId356" Type="http://schemas.openxmlformats.org/officeDocument/2006/relationships/slide" Target="slides/slide340.xml"/><Relationship Id="rId477" Type="http://schemas.openxmlformats.org/officeDocument/2006/relationships/slide" Target="slides/slide461.xml"/><Relationship Id="rId598" Type="http://schemas.openxmlformats.org/officeDocument/2006/relationships/slide" Target="slides/slide582.xml"/><Relationship Id="rId113" Type="http://schemas.openxmlformats.org/officeDocument/2006/relationships/slide" Target="slides/slide97.xml"/><Relationship Id="rId234" Type="http://schemas.openxmlformats.org/officeDocument/2006/relationships/slide" Target="slides/slide218.xml"/><Relationship Id="rId355" Type="http://schemas.openxmlformats.org/officeDocument/2006/relationships/slide" Target="slides/slide339.xml"/><Relationship Id="rId476" Type="http://schemas.openxmlformats.org/officeDocument/2006/relationships/slide" Target="slides/slide460.xml"/><Relationship Id="rId597" Type="http://schemas.openxmlformats.org/officeDocument/2006/relationships/slide" Target="slides/slide581.xml"/><Relationship Id="rId112" Type="http://schemas.openxmlformats.org/officeDocument/2006/relationships/slide" Target="slides/slide96.xml"/><Relationship Id="rId233" Type="http://schemas.openxmlformats.org/officeDocument/2006/relationships/slide" Target="slides/slide217.xml"/><Relationship Id="rId354" Type="http://schemas.openxmlformats.org/officeDocument/2006/relationships/slide" Target="slides/slide338.xml"/><Relationship Id="rId475" Type="http://schemas.openxmlformats.org/officeDocument/2006/relationships/slide" Target="slides/slide459.xml"/><Relationship Id="rId596" Type="http://schemas.openxmlformats.org/officeDocument/2006/relationships/slide" Target="slides/slide580.xml"/><Relationship Id="rId111" Type="http://schemas.openxmlformats.org/officeDocument/2006/relationships/slide" Target="slides/slide95.xml"/><Relationship Id="rId232" Type="http://schemas.openxmlformats.org/officeDocument/2006/relationships/slide" Target="slides/slide216.xml"/><Relationship Id="rId353" Type="http://schemas.openxmlformats.org/officeDocument/2006/relationships/slide" Target="slides/slide337.xml"/><Relationship Id="rId474" Type="http://schemas.openxmlformats.org/officeDocument/2006/relationships/slide" Target="slides/slide458.xml"/><Relationship Id="rId595" Type="http://schemas.openxmlformats.org/officeDocument/2006/relationships/slide" Target="slides/slide579.xml"/><Relationship Id="rId305" Type="http://schemas.openxmlformats.org/officeDocument/2006/relationships/slide" Target="slides/slide289.xml"/><Relationship Id="rId426" Type="http://schemas.openxmlformats.org/officeDocument/2006/relationships/slide" Target="slides/slide410.xml"/><Relationship Id="rId547" Type="http://schemas.openxmlformats.org/officeDocument/2006/relationships/slide" Target="slides/slide531.xml"/><Relationship Id="rId668" Type="http://schemas.openxmlformats.org/officeDocument/2006/relationships/font" Target="fonts/OpenSans-bold.fntdata"/><Relationship Id="rId304" Type="http://schemas.openxmlformats.org/officeDocument/2006/relationships/slide" Target="slides/slide288.xml"/><Relationship Id="rId425" Type="http://schemas.openxmlformats.org/officeDocument/2006/relationships/slide" Target="slides/slide409.xml"/><Relationship Id="rId546" Type="http://schemas.openxmlformats.org/officeDocument/2006/relationships/slide" Target="slides/slide530.xml"/><Relationship Id="rId667" Type="http://schemas.openxmlformats.org/officeDocument/2006/relationships/font" Target="fonts/OpenSans-regular.fntdata"/><Relationship Id="rId303" Type="http://schemas.openxmlformats.org/officeDocument/2006/relationships/slide" Target="slides/slide287.xml"/><Relationship Id="rId424" Type="http://schemas.openxmlformats.org/officeDocument/2006/relationships/slide" Target="slides/slide408.xml"/><Relationship Id="rId545" Type="http://schemas.openxmlformats.org/officeDocument/2006/relationships/slide" Target="slides/slide529.xml"/><Relationship Id="rId666" Type="http://schemas.openxmlformats.org/officeDocument/2006/relationships/font" Target="fonts/Comfortaa-bold.fntdata"/><Relationship Id="rId302" Type="http://schemas.openxmlformats.org/officeDocument/2006/relationships/slide" Target="slides/slide286.xml"/><Relationship Id="rId423" Type="http://schemas.openxmlformats.org/officeDocument/2006/relationships/slide" Target="slides/slide407.xml"/><Relationship Id="rId544" Type="http://schemas.openxmlformats.org/officeDocument/2006/relationships/slide" Target="slides/slide528.xml"/><Relationship Id="rId665" Type="http://schemas.openxmlformats.org/officeDocument/2006/relationships/font" Target="fonts/Comfortaa-regular.fntdata"/><Relationship Id="rId309" Type="http://schemas.openxmlformats.org/officeDocument/2006/relationships/slide" Target="slides/slide293.xml"/><Relationship Id="rId308" Type="http://schemas.openxmlformats.org/officeDocument/2006/relationships/slide" Target="slides/slide292.xml"/><Relationship Id="rId429" Type="http://schemas.openxmlformats.org/officeDocument/2006/relationships/slide" Target="slides/slide413.xml"/><Relationship Id="rId307" Type="http://schemas.openxmlformats.org/officeDocument/2006/relationships/slide" Target="slides/slide291.xml"/><Relationship Id="rId428" Type="http://schemas.openxmlformats.org/officeDocument/2006/relationships/slide" Target="slides/slide412.xml"/><Relationship Id="rId549" Type="http://schemas.openxmlformats.org/officeDocument/2006/relationships/slide" Target="slides/slide533.xml"/><Relationship Id="rId306" Type="http://schemas.openxmlformats.org/officeDocument/2006/relationships/slide" Target="slides/slide290.xml"/><Relationship Id="rId427" Type="http://schemas.openxmlformats.org/officeDocument/2006/relationships/slide" Target="slides/slide411.xml"/><Relationship Id="rId548" Type="http://schemas.openxmlformats.org/officeDocument/2006/relationships/slide" Target="slides/slide532.xml"/><Relationship Id="rId669" Type="http://schemas.openxmlformats.org/officeDocument/2006/relationships/font" Target="fonts/OpenSans-italic.fntdata"/><Relationship Id="rId660" Type="http://schemas.openxmlformats.org/officeDocument/2006/relationships/font" Target="fonts/HelveticaNeue-boldItalic.fntdata"/><Relationship Id="rId301" Type="http://schemas.openxmlformats.org/officeDocument/2006/relationships/slide" Target="slides/slide285.xml"/><Relationship Id="rId422" Type="http://schemas.openxmlformats.org/officeDocument/2006/relationships/slide" Target="slides/slide406.xml"/><Relationship Id="rId543" Type="http://schemas.openxmlformats.org/officeDocument/2006/relationships/slide" Target="slides/slide527.xml"/><Relationship Id="rId664" Type="http://schemas.openxmlformats.org/officeDocument/2006/relationships/font" Target="fonts/GillSans-bold.fntdata"/><Relationship Id="rId300" Type="http://schemas.openxmlformats.org/officeDocument/2006/relationships/slide" Target="slides/slide284.xml"/><Relationship Id="rId421" Type="http://schemas.openxmlformats.org/officeDocument/2006/relationships/slide" Target="slides/slide405.xml"/><Relationship Id="rId542" Type="http://schemas.openxmlformats.org/officeDocument/2006/relationships/slide" Target="slides/slide526.xml"/><Relationship Id="rId663" Type="http://schemas.openxmlformats.org/officeDocument/2006/relationships/font" Target="fonts/GillSans-regular.fntdata"/><Relationship Id="rId420" Type="http://schemas.openxmlformats.org/officeDocument/2006/relationships/slide" Target="slides/slide404.xml"/><Relationship Id="rId541" Type="http://schemas.openxmlformats.org/officeDocument/2006/relationships/slide" Target="slides/slide525.xml"/><Relationship Id="rId662" Type="http://schemas.openxmlformats.org/officeDocument/2006/relationships/font" Target="fonts/Oswald-bold.fntdata"/><Relationship Id="rId540" Type="http://schemas.openxmlformats.org/officeDocument/2006/relationships/slide" Target="slides/slide524.xml"/><Relationship Id="rId661" Type="http://schemas.openxmlformats.org/officeDocument/2006/relationships/font" Target="fonts/Oswald-regular.fntdata"/><Relationship Id="rId415" Type="http://schemas.openxmlformats.org/officeDocument/2006/relationships/slide" Target="slides/slide399.xml"/><Relationship Id="rId536" Type="http://schemas.openxmlformats.org/officeDocument/2006/relationships/slide" Target="slides/slide520.xml"/><Relationship Id="rId657" Type="http://schemas.openxmlformats.org/officeDocument/2006/relationships/font" Target="fonts/HelveticaNeue-regular.fntdata"/><Relationship Id="rId414" Type="http://schemas.openxmlformats.org/officeDocument/2006/relationships/slide" Target="slides/slide398.xml"/><Relationship Id="rId535" Type="http://schemas.openxmlformats.org/officeDocument/2006/relationships/slide" Target="slides/slide519.xml"/><Relationship Id="rId656" Type="http://schemas.openxmlformats.org/officeDocument/2006/relationships/font" Target="fonts/Tahoma-bold.fntdata"/><Relationship Id="rId413" Type="http://schemas.openxmlformats.org/officeDocument/2006/relationships/slide" Target="slides/slide397.xml"/><Relationship Id="rId534" Type="http://schemas.openxmlformats.org/officeDocument/2006/relationships/slide" Target="slides/slide518.xml"/><Relationship Id="rId655" Type="http://schemas.openxmlformats.org/officeDocument/2006/relationships/font" Target="fonts/Tahoma-regular.fntdata"/><Relationship Id="rId412" Type="http://schemas.openxmlformats.org/officeDocument/2006/relationships/slide" Target="slides/slide396.xml"/><Relationship Id="rId533" Type="http://schemas.openxmlformats.org/officeDocument/2006/relationships/slide" Target="slides/slide517.xml"/><Relationship Id="rId654" Type="http://schemas.openxmlformats.org/officeDocument/2006/relationships/font" Target="fonts/Roboto-boldItalic.fntdata"/><Relationship Id="rId419" Type="http://schemas.openxmlformats.org/officeDocument/2006/relationships/slide" Target="slides/slide403.xml"/><Relationship Id="rId418" Type="http://schemas.openxmlformats.org/officeDocument/2006/relationships/slide" Target="slides/slide402.xml"/><Relationship Id="rId539" Type="http://schemas.openxmlformats.org/officeDocument/2006/relationships/slide" Target="slides/slide523.xml"/><Relationship Id="rId417" Type="http://schemas.openxmlformats.org/officeDocument/2006/relationships/slide" Target="slides/slide401.xml"/><Relationship Id="rId538" Type="http://schemas.openxmlformats.org/officeDocument/2006/relationships/slide" Target="slides/slide522.xml"/><Relationship Id="rId659" Type="http://schemas.openxmlformats.org/officeDocument/2006/relationships/font" Target="fonts/HelveticaNeue-italic.fntdata"/><Relationship Id="rId416" Type="http://schemas.openxmlformats.org/officeDocument/2006/relationships/slide" Target="slides/slide400.xml"/><Relationship Id="rId537" Type="http://schemas.openxmlformats.org/officeDocument/2006/relationships/slide" Target="slides/slide521.xml"/><Relationship Id="rId658" Type="http://schemas.openxmlformats.org/officeDocument/2006/relationships/font" Target="fonts/HelveticaNeue-bold.fntdata"/><Relationship Id="rId411" Type="http://schemas.openxmlformats.org/officeDocument/2006/relationships/slide" Target="slides/slide395.xml"/><Relationship Id="rId532" Type="http://schemas.openxmlformats.org/officeDocument/2006/relationships/slide" Target="slides/slide516.xml"/><Relationship Id="rId653" Type="http://schemas.openxmlformats.org/officeDocument/2006/relationships/font" Target="fonts/Roboto-italic.fntdata"/><Relationship Id="rId410" Type="http://schemas.openxmlformats.org/officeDocument/2006/relationships/slide" Target="slides/slide394.xml"/><Relationship Id="rId531" Type="http://schemas.openxmlformats.org/officeDocument/2006/relationships/slide" Target="slides/slide515.xml"/><Relationship Id="rId652" Type="http://schemas.openxmlformats.org/officeDocument/2006/relationships/font" Target="fonts/Roboto-bold.fntdata"/><Relationship Id="rId530" Type="http://schemas.openxmlformats.org/officeDocument/2006/relationships/slide" Target="slides/slide514.xml"/><Relationship Id="rId651" Type="http://schemas.openxmlformats.org/officeDocument/2006/relationships/font" Target="fonts/Roboto-regular.fntdata"/><Relationship Id="rId650" Type="http://schemas.openxmlformats.org/officeDocument/2006/relationships/font" Target="fonts/RobotoBlack-boldItalic.fntdata"/><Relationship Id="rId206" Type="http://schemas.openxmlformats.org/officeDocument/2006/relationships/slide" Target="slides/slide190.xml"/><Relationship Id="rId327" Type="http://schemas.openxmlformats.org/officeDocument/2006/relationships/slide" Target="slides/slide311.xml"/><Relationship Id="rId448" Type="http://schemas.openxmlformats.org/officeDocument/2006/relationships/slide" Target="slides/slide432.xml"/><Relationship Id="rId569" Type="http://schemas.openxmlformats.org/officeDocument/2006/relationships/slide" Target="slides/slide553.xml"/><Relationship Id="rId205" Type="http://schemas.openxmlformats.org/officeDocument/2006/relationships/slide" Target="slides/slide189.xml"/><Relationship Id="rId326" Type="http://schemas.openxmlformats.org/officeDocument/2006/relationships/slide" Target="slides/slide310.xml"/><Relationship Id="rId447" Type="http://schemas.openxmlformats.org/officeDocument/2006/relationships/slide" Target="slides/slide431.xml"/><Relationship Id="rId568" Type="http://schemas.openxmlformats.org/officeDocument/2006/relationships/slide" Target="slides/slide552.xml"/><Relationship Id="rId204" Type="http://schemas.openxmlformats.org/officeDocument/2006/relationships/slide" Target="slides/slide188.xml"/><Relationship Id="rId325" Type="http://schemas.openxmlformats.org/officeDocument/2006/relationships/slide" Target="slides/slide309.xml"/><Relationship Id="rId446" Type="http://schemas.openxmlformats.org/officeDocument/2006/relationships/slide" Target="slides/slide430.xml"/><Relationship Id="rId567" Type="http://schemas.openxmlformats.org/officeDocument/2006/relationships/slide" Target="slides/slide551.xml"/><Relationship Id="rId203" Type="http://schemas.openxmlformats.org/officeDocument/2006/relationships/slide" Target="slides/slide187.xml"/><Relationship Id="rId324" Type="http://schemas.openxmlformats.org/officeDocument/2006/relationships/slide" Target="slides/slide308.xml"/><Relationship Id="rId445" Type="http://schemas.openxmlformats.org/officeDocument/2006/relationships/slide" Target="slides/slide429.xml"/><Relationship Id="rId566" Type="http://schemas.openxmlformats.org/officeDocument/2006/relationships/slide" Target="slides/slide550.xml"/><Relationship Id="rId209" Type="http://schemas.openxmlformats.org/officeDocument/2006/relationships/slide" Target="slides/slide193.xml"/><Relationship Id="rId208" Type="http://schemas.openxmlformats.org/officeDocument/2006/relationships/slide" Target="slides/slide192.xml"/><Relationship Id="rId329" Type="http://schemas.openxmlformats.org/officeDocument/2006/relationships/slide" Target="slides/slide313.xml"/><Relationship Id="rId207" Type="http://schemas.openxmlformats.org/officeDocument/2006/relationships/slide" Target="slides/slide191.xml"/><Relationship Id="rId328" Type="http://schemas.openxmlformats.org/officeDocument/2006/relationships/slide" Target="slides/slide312.xml"/><Relationship Id="rId449" Type="http://schemas.openxmlformats.org/officeDocument/2006/relationships/slide" Target="slides/slide433.xml"/><Relationship Id="rId440" Type="http://schemas.openxmlformats.org/officeDocument/2006/relationships/slide" Target="slides/slide424.xml"/><Relationship Id="rId561" Type="http://schemas.openxmlformats.org/officeDocument/2006/relationships/slide" Target="slides/slide545.xml"/><Relationship Id="rId560" Type="http://schemas.openxmlformats.org/officeDocument/2006/relationships/slide" Target="slides/slide544.xml"/><Relationship Id="rId202" Type="http://schemas.openxmlformats.org/officeDocument/2006/relationships/slide" Target="slides/slide186.xml"/><Relationship Id="rId323" Type="http://schemas.openxmlformats.org/officeDocument/2006/relationships/slide" Target="slides/slide307.xml"/><Relationship Id="rId444" Type="http://schemas.openxmlformats.org/officeDocument/2006/relationships/slide" Target="slides/slide428.xml"/><Relationship Id="rId565" Type="http://schemas.openxmlformats.org/officeDocument/2006/relationships/slide" Target="slides/slide549.xml"/><Relationship Id="rId201" Type="http://schemas.openxmlformats.org/officeDocument/2006/relationships/slide" Target="slides/slide185.xml"/><Relationship Id="rId322" Type="http://schemas.openxmlformats.org/officeDocument/2006/relationships/slide" Target="slides/slide306.xml"/><Relationship Id="rId443" Type="http://schemas.openxmlformats.org/officeDocument/2006/relationships/slide" Target="slides/slide427.xml"/><Relationship Id="rId564" Type="http://schemas.openxmlformats.org/officeDocument/2006/relationships/slide" Target="slides/slide548.xml"/><Relationship Id="rId200" Type="http://schemas.openxmlformats.org/officeDocument/2006/relationships/slide" Target="slides/slide184.xml"/><Relationship Id="rId321" Type="http://schemas.openxmlformats.org/officeDocument/2006/relationships/slide" Target="slides/slide305.xml"/><Relationship Id="rId442" Type="http://schemas.openxmlformats.org/officeDocument/2006/relationships/slide" Target="slides/slide426.xml"/><Relationship Id="rId563" Type="http://schemas.openxmlformats.org/officeDocument/2006/relationships/slide" Target="slides/slide547.xml"/><Relationship Id="rId320" Type="http://schemas.openxmlformats.org/officeDocument/2006/relationships/slide" Target="slides/slide304.xml"/><Relationship Id="rId441" Type="http://schemas.openxmlformats.org/officeDocument/2006/relationships/slide" Target="slides/slide425.xml"/><Relationship Id="rId562" Type="http://schemas.openxmlformats.org/officeDocument/2006/relationships/slide" Target="slides/slide546.xml"/><Relationship Id="rId316" Type="http://schemas.openxmlformats.org/officeDocument/2006/relationships/slide" Target="slides/slide300.xml"/><Relationship Id="rId437" Type="http://schemas.openxmlformats.org/officeDocument/2006/relationships/slide" Target="slides/slide421.xml"/><Relationship Id="rId558" Type="http://schemas.openxmlformats.org/officeDocument/2006/relationships/slide" Target="slides/slide542.xml"/><Relationship Id="rId315" Type="http://schemas.openxmlformats.org/officeDocument/2006/relationships/slide" Target="slides/slide299.xml"/><Relationship Id="rId436" Type="http://schemas.openxmlformats.org/officeDocument/2006/relationships/slide" Target="slides/slide420.xml"/><Relationship Id="rId557" Type="http://schemas.openxmlformats.org/officeDocument/2006/relationships/slide" Target="slides/slide541.xml"/><Relationship Id="rId314" Type="http://schemas.openxmlformats.org/officeDocument/2006/relationships/slide" Target="slides/slide298.xml"/><Relationship Id="rId435" Type="http://schemas.openxmlformats.org/officeDocument/2006/relationships/slide" Target="slides/slide419.xml"/><Relationship Id="rId556" Type="http://schemas.openxmlformats.org/officeDocument/2006/relationships/slide" Target="slides/slide540.xml"/><Relationship Id="rId313" Type="http://schemas.openxmlformats.org/officeDocument/2006/relationships/slide" Target="slides/slide297.xml"/><Relationship Id="rId434" Type="http://schemas.openxmlformats.org/officeDocument/2006/relationships/slide" Target="slides/slide418.xml"/><Relationship Id="rId555" Type="http://schemas.openxmlformats.org/officeDocument/2006/relationships/slide" Target="slides/slide539.xml"/><Relationship Id="rId319" Type="http://schemas.openxmlformats.org/officeDocument/2006/relationships/slide" Target="slides/slide303.xml"/><Relationship Id="rId318" Type="http://schemas.openxmlformats.org/officeDocument/2006/relationships/slide" Target="slides/slide302.xml"/><Relationship Id="rId439" Type="http://schemas.openxmlformats.org/officeDocument/2006/relationships/slide" Target="slides/slide423.xml"/><Relationship Id="rId317" Type="http://schemas.openxmlformats.org/officeDocument/2006/relationships/slide" Target="slides/slide301.xml"/><Relationship Id="rId438" Type="http://schemas.openxmlformats.org/officeDocument/2006/relationships/slide" Target="slides/slide422.xml"/><Relationship Id="rId559" Type="http://schemas.openxmlformats.org/officeDocument/2006/relationships/slide" Target="slides/slide543.xml"/><Relationship Id="rId550" Type="http://schemas.openxmlformats.org/officeDocument/2006/relationships/slide" Target="slides/slide534.xml"/><Relationship Id="rId671" Type="http://customschemas.google.com/relationships/presentationmetadata" Target="metadata"/><Relationship Id="rId670" Type="http://schemas.openxmlformats.org/officeDocument/2006/relationships/font" Target="fonts/OpenSans-boldItalic.fntdata"/><Relationship Id="rId312" Type="http://schemas.openxmlformats.org/officeDocument/2006/relationships/slide" Target="slides/slide296.xml"/><Relationship Id="rId433" Type="http://schemas.openxmlformats.org/officeDocument/2006/relationships/slide" Target="slides/slide417.xml"/><Relationship Id="rId554" Type="http://schemas.openxmlformats.org/officeDocument/2006/relationships/slide" Target="slides/slide538.xml"/><Relationship Id="rId311" Type="http://schemas.openxmlformats.org/officeDocument/2006/relationships/slide" Target="slides/slide295.xml"/><Relationship Id="rId432" Type="http://schemas.openxmlformats.org/officeDocument/2006/relationships/slide" Target="slides/slide416.xml"/><Relationship Id="rId553" Type="http://schemas.openxmlformats.org/officeDocument/2006/relationships/slide" Target="slides/slide537.xml"/><Relationship Id="rId310" Type="http://schemas.openxmlformats.org/officeDocument/2006/relationships/slide" Target="slides/slide294.xml"/><Relationship Id="rId431" Type="http://schemas.openxmlformats.org/officeDocument/2006/relationships/slide" Target="slides/slide415.xml"/><Relationship Id="rId552" Type="http://schemas.openxmlformats.org/officeDocument/2006/relationships/slide" Target="slides/slide536.xml"/><Relationship Id="rId430" Type="http://schemas.openxmlformats.org/officeDocument/2006/relationships/slide" Target="slides/slide414.xml"/><Relationship Id="rId551" Type="http://schemas.openxmlformats.org/officeDocument/2006/relationships/slide" Target="slides/slide5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s.sap.com/2017/05/24/test-driven-development-an-experience-report/" TargetMode="Externa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free-vector/salary-difference-society-structure-hierarchy_29984178.htm#query=job%20hierarchy&amp;position=18&amp;from_view=search&amp;track=sph" TargetMode="Externa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alasegu.weebly.com/pict.html" TargetMode="External"/><Relationship Id="rId3" Type="http://schemas.openxmlformats.org/officeDocument/2006/relationships/hyperlink" Target="https://pairwise.yuuniworks.com/" TargetMode="External"/></Relationships>
</file>

<file path=ppt/notesSlides/_rels/notesSlide3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97" name="Google Shape;59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9" name="Google Shape;79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1" name="Shape 2821"/>
        <p:cNvGrpSpPr/>
        <p:nvPr/>
      </p:nvGrpSpPr>
      <p:grpSpPr>
        <a:xfrm>
          <a:off x="0" y="0"/>
          <a:ext cx="0" cy="0"/>
          <a:chOff x="0" y="0"/>
          <a:chExt cx="0" cy="0"/>
        </a:xfrm>
      </p:grpSpPr>
      <p:sp>
        <p:nvSpPr>
          <p:cNvPr id="2822" name="Google Shape;2822;p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23" name="Google Shape;2823;p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1" name="Shape 2851"/>
        <p:cNvGrpSpPr/>
        <p:nvPr/>
      </p:nvGrpSpPr>
      <p:grpSpPr>
        <a:xfrm>
          <a:off x="0" y="0"/>
          <a:ext cx="0" cy="0"/>
          <a:chOff x="0" y="0"/>
          <a:chExt cx="0" cy="0"/>
        </a:xfrm>
      </p:grpSpPr>
      <p:sp>
        <p:nvSpPr>
          <p:cNvPr id="2852" name="Google Shape;2852;p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3" name="Google Shape;2853;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3" name="Shape 2873"/>
        <p:cNvGrpSpPr/>
        <p:nvPr/>
      </p:nvGrpSpPr>
      <p:grpSpPr>
        <a:xfrm>
          <a:off x="0" y="0"/>
          <a:ext cx="0" cy="0"/>
          <a:chOff x="0" y="0"/>
          <a:chExt cx="0" cy="0"/>
        </a:xfrm>
      </p:grpSpPr>
      <p:sp>
        <p:nvSpPr>
          <p:cNvPr id="2874" name="Google Shape;2874;p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5" name="Google Shape;2875;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1" name="Shape 2921"/>
        <p:cNvGrpSpPr/>
        <p:nvPr/>
      </p:nvGrpSpPr>
      <p:grpSpPr>
        <a:xfrm>
          <a:off x="0" y="0"/>
          <a:ext cx="0" cy="0"/>
          <a:chOff x="0" y="0"/>
          <a:chExt cx="0" cy="0"/>
        </a:xfrm>
      </p:grpSpPr>
      <p:sp>
        <p:nvSpPr>
          <p:cNvPr id="2922" name="Google Shape;2922;p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3" name="Google Shape;2923;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8" name="Shape 2948"/>
        <p:cNvGrpSpPr/>
        <p:nvPr/>
      </p:nvGrpSpPr>
      <p:grpSpPr>
        <a:xfrm>
          <a:off x="0" y="0"/>
          <a:ext cx="0" cy="0"/>
          <a:chOff x="0" y="0"/>
          <a:chExt cx="0" cy="0"/>
        </a:xfrm>
      </p:grpSpPr>
      <p:sp>
        <p:nvSpPr>
          <p:cNvPr id="2949" name="Google Shape;2949;p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0" name="Google Shape;2950;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5" name="Shape 2975"/>
        <p:cNvGrpSpPr/>
        <p:nvPr/>
      </p:nvGrpSpPr>
      <p:grpSpPr>
        <a:xfrm>
          <a:off x="0" y="0"/>
          <a:ext cx="0" cy="0"/>
          <a:chOff x="0" y="0"/>
          <a:chExt cx="0" cy="0"/>
        </a:xfrm>
      </p:grpSpPr>
      <p:sp>
        <p:nvSpPr>
          <p:cNvPr id="2976" name="Google Shape;2976;p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7" name="Google Shape;2977;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1" name="Shape 3031"/>
        <p:cNvGrpSpPr/>
        <p:nvPr/>
      </p:nvGrpSpPr>
      <p:grpSpPr>
        <a:xfrm>
          <a:off x="0" y="0"/>
          <a:ext cx="0" cy="0"/>
          <a:chOff x="0" y="0"/>
          <a:chExt cx="0" cy="0"/>
        </a:xfrm>
      </p:grpSpPr>
      <p:sp>
        <p:nvSpPr>
          <p:cNvPr id="3032" name="Google Shape;3032;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3" name="Google Shape;3033;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4" name="Shape 3054"/>
        <p:cNvGrpSpPr/>
        <p:nvPr/>
      </p:nvGrpSpPr>
      <p:grpSpPr>
        <a:xfrm>
          <a:off x="0" y="0"/>
          <a:ext cx="0" cy="0"/>
          <a:chOff x="0" y="0"/>
          <a:chExt cx="0" cy="0"/>
        </a:xfrm>
      </p:grpSpPr>
      <p:sp>
        <p:nvSpPr>
          <p:cNvPr id="3055" name="Google Shape;3055;p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6" name="Google Shape;3056;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7" name="Shape 3077"/>
        <p:cNvGrpSpPr/>
        <p:nvPr/>
      </p:nvGrpSpPr>
      <p:grpSpPr>
        <a:xfrm>
          <a:off x="0" y="0"/>
          <a:ext cx="0" cy="0"/>
          <a:chOff x="0" y="0"/>
          <a:chExt cx="0" cy="0"/>
        </a:xfrm>
      </p:grpSpPr>
      <p:sp>
        <p:nvSpPr>
          <p:cNvPr id="3078" name="Google Shape;3078;p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9" name="Google Shape;3079;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6" name="Shape 3096"/>
        <p:cNvGrpSpPr/>
        <p:nvPr/>
      </p:nvGrpSpPr>
      <p:grpSpPr>
        <a:xfrm>
          <a:off x="0" y="0"/>
          <a:ext cx="0" cy="0"/>
          <a:chOff x="0" y="0"/>
          <a:chExt cx="0" cy="0"/>
        </a:xfrm>
      </p:grpSpPr>
      <p:sp>
        <p:nvSpPr>
          <p:cNvPr id="3097" name="Google Shape;3097;p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8" name="Google Shape;3098;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7" name="Google Shape;80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9" name="Shape 3119"/>
        <p:cNvGrpSpPr/>
        <p:nvPr/>
      </p:nvGrpSpPr>
      <p:grpSpPr>
        <a:xfrm>
          <a:off x="0" y="0"/>
          <a:ext cx="0" cy="0"/>
          <a:chOff x="0" y="0"/>
          <a:chExt cx="0" cy="0"/>
        </a:xfrm>
      </p:grpSpPr>
      <p:sp>
        <p:nvSpPr>
          <p:cNvPr id="3120" name="Google Shape;3120;p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1" name="Google Shape;3121;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2" name="Shape 3142"/>
        <p:cNvGrpSpPr/>
        <p:nvPr/>
      </p:nvGrpSpPr>
      <p:grpSpPr>
        <a:xfrm>
          <a:off x="0" y="0"/>
          <a:ext cx="0" cy="0"/>
          <a:chOff x="0" y="0"/>
          <a:chExt cx="0" cy="0"/>
        </a:xfrm>
      </p:grpSpPr>
      <p:sp>
        <p:nvSpPr>
          <p:cNvPr id="3143" name="Google Shape;3143;p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4" name="Google Shape;3144;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0" name="Shape 3170"/>
        <p:cNvGrpSpPr/>
        <p:nvPr/>
      </p:nvGrpSpPr>
      <p:grpSpPr>
        <a:xfrm>
          <a:off x="0" y="0"/>
          <a:ext cx="0" cy="0"/>
          <a:chOff x="0" y="0"/>
          <a:chExt cx="0" cy="0"/>
        </a:xfrm>
      </p:grpSpPr>
      <p:sp>
        <p:nvSpPr>
          <p:cNvPr id="3171" name="Google Shape;3171;p1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SzPts val="1400"/>
              <a:buNone/>
            </a:pPr>
            <a:r>
              <a:t/>
            </a:r>
            <a:endParaRPr/>
          </a:p>
        </p:txBody>
      </p:sp>
      <p:sp>
        <p:nvSpPr>
          <p:cNvPr id="3172" name="Google Shape;3172;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5" name="Shape 3225"/>
        <p:cNvGrpSpPr/>
        <p:nvPr/>
      </p:nvGrpSpPr>
      <p:grpSpPr>
        <a:xfrm>
          <a:off x="0" y="0"/>
          <a:ext cx="0" cy="0"/>
          <a:chOff x="0" y="0"/>
          <a:chExt cx="0" cy="0"/>
        </a:xfrm>
      </p:grpSpPr>
      <p:sp>
        <p:nvSpPr>
          <p:cNvPr id="3226" name="Google Shape;3226;p1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SzPts val="1400"/>
              <a:buNone/>
            </a:pPr>
            <a:r>
              <a:t/>
            </a:r>
            <a:endParaRPr/>
          </a:p>
        </p:txBody>
      </p:sp>
      <p:sp>
        <p:nvSpPr>
          <p:cNvPr id="3227" name="Google Shape;3227;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0" name="Shape 3280"/>
        <p:cNvGrpSpPr/>
        <p:nvPr/>
      </p:nvGrpSpPr>
      <p:grpSpPr>
        <a:xfrm>
          <a:off x="0" y="0"/>
          <a:ext cx="0" cy="0"/>
          <a:chOff x="0" y="0"/>
          <a:chExt cx="0" cy="0"/>
        </a:xfrm>
      </p:grpSpPr>
      <p:sp>
        <p:nvSpPr>
          <p:cNvPr id="3281" name="Google Shape;3281;p1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SzPts val="1400"/>
              <a:buNone/>
            </a:pPr>
            <a:r>
              <a:t/>
            </a:r>
            <a:endParaRPr/>
          </a:p>
        </p:txBody>
      </p:sp>
      <p:sp>
        <p:nvSpPr>
          <p:cNvPr id="3282" name="Google Shape;3282;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5" name="Shape 3335"/>
        <p:cNvGrpSpPr/>
        <p:nvPr/>
      </p:nvGrpSpPr>
      <p:grpSpPr>
        <a:xfrm>
          <a:off x="0" y="0"/>
          <a:ext cx="0" cy="0"/>
          <a:chOff x="0" y="0"/>
          <a:chExt cx="0" cy="0"/>
        </a:xfrm>
      </p:grpSpPr>
      <p:sp>
        <p:nvSpPr>
          <p:cNvPr id="3336" name="Google Shape;3336;p1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SzPts val="1400"/>
              <a:buNone/>
            </a:pPr>
            <a:r>
              <a:t/>
            </a:r>
            <a:endParaRPr/>
          </a:p>
        </p:txBody>
      </p:sp>
      <p:sp>
        <p:nvSpPr>
          <p:cNvPr id="3337" name="Google Shape;3337;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0" name="Shape 3390"/>
        <p:cNvGrpSpPr/>
        <p:nvPr/>
      </p:nvGrpSpPr>
      <p:grpSpPr>
        <a:xfrm>
          <a:off x="0" y="0"/>
          <a:ext cx="0" cy="0"/>
          <a:chOff x="0" y="0"/>
          <a:chExt cx="0" cy="0"/>
        </a:xfrm>
      </p:grpSpPr>
      <p:sp>
        <p:nvSpPr>
          <p:cNvPr id="3391" name="Google Shape;3391;p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2" name="Google Shape;3392;p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8" name="Shape 3398"/>
        <p:cNvGrpSpPr/>
        <p:nvPr/>
      </p:nvGrpSpPr>
      <p:grpSpPr>
        <a:xfrm>
          <a:off x="0" y="0"/>
          <a:ext cx="0" cy="0"/>
          <a:chOff x="0" y="0"/>
          <a:chExt cx="0" cy="0"/>
        </a:xfrm>
      </p:grpSpPr>
      <p:sp>
        <p:nvSpPr>
          <p:cNvPr id="3399" name="Google Shape;3399;p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00" name="Google Shape;3400;p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3" name="Shape 3423"/>
        <p:cNvGrpSpPr/>
        <p:nvPr/>
      </p:nvGrpSpPr>
      <p:grpSpPr>
        <a:xfrm>
          <a:off x="0" y="0"/>
          <a:ext cx="0" cy="0"/>
          <a:chOff x="0" y="0"/>
          <a:chExt cx="0" cy="0"/>
        </a:xfrm>
      </p:grpSpPr>
      <p:sp>
        <p:nvSpPr>
          <p:cNvPr id="3424" name="Google Shape;3424;p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5" name="Google Shape;3425;p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0" name="Shape 3430"/>
        <p:cNvGrpSpPr/>
        <p:nvPr/>
      </p:nvGrpSpPr>
      <p:grpSpPr>
        <a:xfrm>
          <a:off x="0" y="0"/>
          <a:ext cx="0" cy="0"/>
          <a:chOff x="0" y="0"/>
          <a:chExt cx="0" cy="0"/>
        </a:xfrm>
      </p:grpSpPr>
      <p:sp>
        <p:nvSpPr>
          <p:cNvPr id="3431" name="Google Shape;3431;p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32" name="Google Shape;3432;p1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5" name="Google Shape;81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0" name="Shape 3460"/>
        <p:cNvGrpSpPr/>
        <p:nvPr/>
      </p:nvGrpSpPr>
      <p:grpSpPr>
        <a:xfrm>
          <a:off x="0" y="0"/>
          <a:ext cx="0" cy="0"/>
          <a:chOff x="0" y="0"/>
          <a:chExt cx="0" cy="0"/>
        </a:xfrm>
      </p:grpSpPr>
      <p:sp>
        <p:nvSpPr>
          <p:cNvPr id="3461" name="Google Shape;3461;p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62" name="Google Shape;3462;p1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0" name="Shape 3490"/>
        <p:cNvGrpSpPr/>
        <p:nvPr/>
      </p:nvGrpSpPr>
      <p:grpSpPr>
        <a:xfrm>
          <a:off x="0" y="0"/>
          <a:ext cx="0" cy="0"/>
          <a:chOff x="0" y="0"/>
          <a:chExt cx="0" cy="0"/>
        </a:xfrm>
      </p:grpSpPr>
      <p:sp>
        <p:nvSpPr>
          <p:cNvPr id="3491" name="Google Shape;3491;p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2" name="Google Shape;3492;p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9" name="Shape 3519"/>
        <p:cNvGrpSpPr/>
        <p:nvPr/>
      </p:nvGrpSpPr>
      <p:grpSpPr>
        <a:xfrm>
          <a:off x="0" y="0"/>
          <a:ext cx="0" cy="0"/>
          <a:chOff x="0" y="0"/>
          <a:chExt cx="0" cy="0"/>
        </a:xfrm>
      </p:grpSpPr>
      <p:sp>
        <p:nvSpPr>
          <p:cNvPr id="3520" name="Google Shape;3520;p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1" name="Google Shape;3521;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8" name="Shape 3608"/>
        <p:cNvGrpSpPr/>
        <p:nvPr/>
      </p:nvGrpSpPr>
      <p:grpSpPr>
        <a:xfrm>
          <a:off x="0" y="0"/>
          <a:ext cx="0" cy="0"/>
          <a:chOff x="0" y="0"/>
          <a:chExt cx="0" cy="0"/>
        </a:xfrm>
      </p:grpSpPr>
      <p:sp>
        <p:nvSpPr>
          <p:cNvPr id="3609" name="Google Shape;3609;p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0" name="Google Shape;3610;p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3" name="Shape 3653"/>
        <p:cNvGrpSpPr/>
        <p:nvPr/>
      </p:nvGrpSpPr>
      <p:grpSpPr>
        <a:xfrm>
          <a:off x="0" y="0"/>
          <a:ext cx="0" cy="0"/>
          <a:chOff x="0" y="0"/>
          <a:chExt cx="0" cy="0"/>
        </a:xfrm>
      </p:grpSpPr>
      <p:sp>
        <p:nvSpPr>
          <p:cNvPr id="3654" name="Google Shape;3654;p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5" name="Google Shape;3655;p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4" name="Shape 3674"/>
        <p:cNvGrpSpPr/>
        <p:nvPr/>
      </p:nvGrpSpPr>
      <p:grpSpPr>
        <a:xfrm>
          <a:off x="0" y="0"/>
          <a:ext cx="0" cy="0"/>
          <a:chOff x="0" y="0"/>
          <a:chExt cx="0" cy="0"/>
        </a:xfrm>
      </p:grpSpPr>
      <p:sp>
        <p:nvSpPr>
          <p:cNvPr id="3675" name="Google Shape;3675;p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6" name="Google Shape;3676;p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4" name="Shape 3704"/>
        <p:cNvGrpSpPr/>
        <p:nvPr/>
      </p:nvGrpSpPr>
      <p:grpSpPr>
        <a:xfrm>
          <a:off x="0" y="0"/>
          <a:ext cx="0" cy="0"/>
          <a:chOff x="0" y="0"/>
          <a:chExt cx="0" cy="0"/>
        </a:xfrm>
      </p:grpSpPr>
      <p:sp>
        <p:nvSpPr>
          <p:cNvPr id="3705" name="Google Shape;3705;p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6" name="Google Shape;3706;p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2" name="Shape 3732"/>
        <p:cNvGrpSpPr/>
        <p:nvPr/>
      </p:nvGrpSpPr>
      <p:grpSpPr>
        <a:xfrm>
          <a:off x="0" y="0"/>
          <a:ext cx="0" cy="0"/>
          <a:chOff x="0" y="0"/>
          <a:chExt cx="0" cy="0"/>
        </a:xfrm>
      </p:grpSpPr>
      <p:sp>
        <p:nvSpPr>
          <p:cNvPr id="3733" name="Google Shape;3733;p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4" name="Google Shape;3734;p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6" name="Shape 3776"/>
        <p:cNvGrpSpPr/>
        <p:nvPr/>
      </p:nvGrpSpPr>
      <p:grpSpPr>
        <a:xfrm>
          <a:off x="0" y="0"/>
          <a:ext cx="0" cy="0"/>
          <a:chOff x="0" y="0"/>
          <a:chExt cx="0" cy="0"/>
        </a:xfrm>
      </p:grpSpPr>
      <p:sp>
        <p:nvSpPr>
          <p:cNvPr id="3777" name="Google Shape;3777;p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8" name="Google Shape;3778;p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https://blogs.sap.com/2017/05/24/test-driven-development-an-experience-report/</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2" name="Shape 3802"/>
        <p:cNvGrpSpPr/>
        <p:nvPr/>
      </p:nvGrpSpPr>
      <p:grpSpPr>
        <a:xfrm>
          <a:off x="0" y="0"/>
          <a:ext cx="0" cy="0"/>
          <a:chOff x="0" y="0"/>
          <a:chExt cx="0" cy="0"/>
        </a:xfrm>
      </p:grpSpPr>
      <p:sp>
        <p:nvSpPr>
          <p:cNvPr id="3803" name="Google Shape;3803;p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4" name="Google Shape;3804;p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3" name="Google Shape;82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7" name="Shape 3827"/>
        <p:cNvGrpSpPr/>
        <p:nvPr/>
      </p:nvGrpSpPr>
      <p:grpSpPr>
        <a:xfrm>
          <a:off x="0" y="0"/>
          <a:ext cx="0" cy="0"/>
          <a:chOff x="0" y="0"/>
          <a:chExt cx="0" cy="0"/>
        </a:xfrm>
      </p:grpSpPr>
      <p:sp>
        <p:nvSpPr>
          <p:cNvPr id="3828" name="Google Shape;3828;p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9" name="Google Shape;3829;p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8" name="Shape 3858"/>
        <p:cNvGrpSpPr/>
        <p:nvPr/>
      </p:nvGrpSpPr>
      <p:grpSpPr>
        <a:xfrm>
          <a:off x="0" y="0"/>
          <a:ext cx="0" cy="0"/>
          <a:chOff x="0" y="0"/>
          <a:chExt cx="0" cy="0"/>
        </a:xfrm>
      </p:grpSpPr>
      <p:sp>
        <p:nvSpPr>
          <p:cNvPr id="3859" name="Google Shape;3859;p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0" name="Google Shape;3860;p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0" name="Shape 3890"/>
        <p:cNvGrpSpPr/>
        <p:nvPr/>
      </p:nvGrpSpPr>
      <p:grpSpPr>
        <a:xfrm>
          <a:off x="0" y="0"/>
          <a:ext cx="0" cy="0"/>
          <a:chOff x="0" y="0"/>
          <a:chExt cx="0" cy="0"/>
        </a:xfrm>
      </p:grpSpPr>
      <p:sp>
        <p:nvSpPr>
          <p:cNvPr id="3891" name="Google Shape;3891;p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2" name="Google Shape;3892;p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8" name="Shape 3948"/>
        <p:cNvGrpSpPr/>
        <p:nvPr/>
      </p:nvGrpSpPr>
      <p:grpSpPr>
        <a:xfrm>
          <a:off x="0" y="0"/>
          <a:ext cx="0" cy="0"/>
          <a:chOff x="0" y="0"/>
          <a:chExt cx="0" cy="0"/>
        </a:xfrm>
      </p:grpSpPr>
      <p:sp>
        <p:nvSpPr>
          <p:cNvPr id="3949" name="Google Shape;3949;p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0" name="Google Shape;3950;p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8" name="Shape 3988"/>
        <p:cNvGrpSpPr/>
        <p:nvPr/>
      </p:nvGrpSpPr>
      <p:grpSpPr>
        <a:xfrm>
          <a:off x="0" y="0"/>
          <a:ext cx="0" cy="0"/>
          <a:chOff x="0" y="0"/>
          <a:chExt cx="0" cy="0"/>
        </a:xfrm>
      </p:grpSpPr>
      <p:sp>
        <p:nvSpPr>
          <p:cNvPr id="3989" name="Google Shape;3989;p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0" name="Google Shape;3990;p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5" name="Shape 4015"/>
        <p:cNvGrpSpPr/>
        <p:nvPr/>
      </p:nvGrpSpPr>
      <p:grpSpPr>
        <a:xfrm>
          <a:off x="0" y="0"/>
          <a:ext cx="0" cy="0"/>
          <a:chOff x="0" y="0"/>
          <a:chExt cx="0" cy="0"/>
        </a:xfrm>
      </p:grpSpPr>
      <p:sp>
        <p:nvSpPr>
          <p:cNvPr id="4016" name="Google Shape;4016;p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7" name="Google Shape;4017;p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7" name="Shape 4027"/>
        <p:cNvGrpSpPr/>
        <p:nvPr/>
      </p:nvGrpSpPr>
      <p:grpSpPr>
        <a:xfrm>
          <a:off x="0" y="0"/>
          <a:ext cx="0" cy="0"/>
          <a:chOff x="0" y="0"/>
          <a:chExt cx="0" cy="0"/>
        </a:xfrm>
      </p:grpSpPr>
      <p:sp>
        <p:nvSpPr>
          <p:cNvPr id="4028" name="Google Shape;4028;p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9" name="Google Shape;4029;p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8" name="Shape 4058"/>
        <p:cNvGrpSpPr/>
        <p:nvPr/>
      </p:nvGrpSpPr>
      <p:grpSpPr>
        <a:xfrm>
          <a:off x="0" y="0"/>
          <a:ext cx="0" cy="0"/>
          <a:chOff x="0" y="0"/>
          <a:chExt cx="0" cy="0"/>
        </a:xfrm>
      </p:grpSpPr>
      <p:sp>
        <p:nvSpPr>
          <p:cNvPr id="4059" name="Google Shape;4059;p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0" name="Google Shape;4060;p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3" name="Shape 4093"/>
        <p:cNvGrpSpPr/>
        <p:nvPr/>
      </p:nvGrpSpPr>
      <p:grpSpPr>
        <a:xfrm>
          <a:off x="0" y="0"/>
          <a:ext cx="0" cy="0"/>
          <a:chOff x="0" y="0"/>
          <a:chExt cx="0" cy="0"/>
        </a:xfrm>
      </p:grpSpPr>
      <p:sp>
        <p:nvSpPr>
          <p:cNvPr id="4094" name="Google Shape;4094;p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5" name="Google Shape;4095;p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4" name="Shape 4144"/>
        <p:cNvGrpSpPr/>
        <p:nvPr/>
      </p:nvGrpSpPr>
      <p:grpSpPr>
        <a:xfrm>
          <a:off x="0" y="0"/>
          <a:ext cx="0" cy="0"/>
          <a:chOff x="0" y="0"/>
          <a:chExt cx="0" cy="0"/>
        </a:xfrm>
      </p:grpSpPr>
      <p:sp>
        <p:nvSpPr>
          <p:cNvPr id="4145" name="Google Shape;4145;p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6" name="Google Shape;4146;p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9" name="Google Shape;839;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4" name="Shape 4184"/>
        <p:cNvGrpSpPr/>
        <p:nvPr/>
      </p:nvGrpSpPr>
      <p:grpSpPr>
        <a:xfrm>
          <a:off x="0" y="0"/>
          <a:ext cx="0" cy="0"/>
          <a:chOff x="0" y="0"/>
          <a:chExt cx="0" cy="0"/>
        </a:xfrm>
      </p:grpSpPr>
      <p:sp>
        <p:nvSpPr>
          <p:cNvPr id="4185" name="Google Shape;4185;p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6" name="Google Shape;4186;p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2" name="Shape 4212"/>
        <p:cNvGrpSpPr/>
        <p:nvPr/>
      </p:nvGrpSpPr>
      <p:grpSpPr>
        <a:xfrm>
          <a:off x="0" y="0"/>
          <a:ext cx="0" cy="0"/>
          <a:chOff x="0" y="0"/>
          <a:chExt cx="0" cy="0"/>
        </a:xfrm>
      </p:grpSpPr>
      <p:sp>
        <p:nvSpPr>
          <p:cNvPr id="4213" name="Google Shape;4213;p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4" name="Google Shape;4214;p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3" name="Shape 4233"/>
        <p:cNvGrpSpPr/>
        <p:nvPr/>
      </p:nvGrpSpPr>
      <p:grpSpPr>
        <a:xfrm>
          <a:off x="0" y="0"/>
          <a:ext cx="0" cy="0"/>
          <a:chOff x="0" y="0"/>
          <a:chExt cx="0" cy="0"/>
        </a:xfrm>
      </p:grpSpPr>
      <p:sp>
        <p:nvSpPr>
          <p:cNvPr id="4234" name="Google Shape;4234;p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5" name="Google Shape;4235;p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8" name="Shape 4258"/>
        <p:cNvGrpSpPr/>
        <p:nvPr/>
      </p:nvGrpSpPr>
      <p:grpSpPr>
        <a:xfrm>
          <a:off x="0" y="0"/>
          <a:ext cx="0" cy="0"/>
          <a:chOff x="0" y="0"/>
          <a:chExt cx="0" cy="0"/>
        </a:xfrm>
      </p:grpSpPr>
      <p:sp>
        <p:nvSpPr>
          <p:cNvPr id="4259" name="Google Shape;4259;p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0" name="Google Shape;4260;p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3" name="Shape 4293"/>
        <p:cNvGrpSpPr/>
        <p:nvPr/>
      </p:nvGrpSpPr>
      <p:grpSpPr>
        <a:xfrm>
          <a:off x="0" y="0"/>
          <a:ext cx="0" cy="0"/>
          <a:chOff x="0" y="0"/>
          <a:chExt cx="0" cy="0"/>
        </a:xfrm>
      </p:grpSpPr>
      <p:sp>
        <p:nvSpPr>
          <p:cNvPr id="4294" name="Google Shape;4294;p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5" name="Google Shape;4295;p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1" name="Shape 4351"/>
        <p:cNvGrpSpPr/>
        <p:nvPr/>
      </p:nvGrpSpPr>
      <p:grpSpPr>
        <a:xfrm>
          <a:off x="0" y="0"/>
          <a:ext cx="0" cy="0"/>
          <a:chOff x="0" y="0"/>
          <a:chExt cx="0" cy="0"/>
        </a:xfrm>
      </p:grpSpPr>
      <p:sp>
        <p:nvSpPr>
          <p:cNvPr id="4352" name="Google Shape;4352;p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3" name="Google Shape;4353;p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1" name="Shape 4391"/>
        <p:cNvGrpSpPr/>
        <p:nvPr/>
      </p:nvGrpSpPr>
      <p:grpSpPr>
        <a:xfrm>
          <a:off x="0" y="0"/>
          <a:ext cx="0" cy="0"/>
          <a:chOff x="0" y="0"/>
          <a:chExt cx="0" cy="0"/>
        </a:xfrm>
      </p:grpSpPr>
      <p:sp>
        <p:nvSpPr>
          <p:cNvPr id="4392" name="Google Shape;4392;p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3" name="Google Shape;4393;p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7" name="Shape 4417"/>
        <p:cNvGrpSpPr/>
        <p:nvPr/>
      </p:nvGrpSpPr>
      <p:grpSpPr>
        <a:xfrm>
          <a:off x="0" y="0"/>
          <a:ext cx="0" cy="0"/>
          <a:chOff x="0" y="0"/>
          <a:chExt cx="0" cy="0"/>
        </a:xfrm>
      </p:grpSpPr>
      <p:sp>
        <p:nvSpPr>
          <p:cNvPr id="4418" name="Google Shape;4418;p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9" name="Google Shape;4419;p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5" name="Shape 4425"/>
        <p:cNvGrpSpPr/>
        <p:nvPr/>
      </p:nvGrpSpPr>
      <p:grpSpPr>
        <a:xfrm>
          <a:off x="0" y="0"/>
          <a:ext cx="0" cy="0"/>
          <a:chOff x="0" y="0"/>
          <a:chExt cx="0" cy="0"/>
        </a:xfrm>
      </p:grpSpPr>
      <p:sp>
        <p:nvSpPr>
          <p:cNvPr id="4426" name="Google Shape;4426;p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27" name="Google Shape;4427;p1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5" name="Shape 4465"/>
        <p:cNvGrpSpPr/>
        <p:nvPr/>
      </p:nvGrpSpPr>
      <p:grpSpPr>
        <a:xfrm>
          <a:off x="0" y="0"/>
          <a:ext cx="0" cy="0"/>
          <a:chOff x="0" y="0"/>
          <a:chExt cx="0" cy="0"/>
        </a:xfrm>
      </p:grpSpPr>
      <p:sp>
        <p:nvSpPr>
          <p:cNvPr id="4466" name="Google Shape;4466;p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7" name="Google Shape;4467;p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3" name="Google Shape;86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2" name="Shape 4472"/>
        <p:cNvGrpSpPr/>
        <p:nvPr/>
      </p:nvGrpSpPr>
      <p:grpSpPr>
        <a:xfrm>
          <a:off x="0" y="0"/>
          <a:ext cx="0" cy="0"/>
          <a:chOff x="0" y="0"/>
          <a:chExt cx="0" cy="0"/>
        </a:xfrm>
      </p:grpSpPr>
      <p:sp>
        <p:nvSpPr>
          <p:cNvPr id="4473" name="Google Shape;4473;p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74" name="Google Shape;4474;p1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2" name="Shape 4502"/>
        <p:cNvGrpSpPr/>
        <p:nvPr/>
      </p:nvGrpSpPr>
      <p:grpSpPr>
        <a:xfrm>
          <a:off x="0" y="0"/>
          <a:ext cx="0" cy="0"/>
          <a:chOff x="0" y="0"/>
          <a:chExt cx="0" cy="0"/>
        </a:xfrm>
      </p:grpSpPr>
      <p:sp>
        <p:nvSpPr>
          <p:cNvPr id="4503" name="Google Shape;4503;g2279e6e3d7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4" name="Google Shape;4504;g2279e6e3d7b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2" name="Shape 4512"/>
        <p:cNvGrpSpPr/>
        <p:nvPr/>
      </p:nvGrpSpPr>
      <p:grpSpPr>
        <a:xfrm>
          <a:off x="0" y="0"/>
          <a:ext cx="0" cy="0"/>
          <a:chOff x="0" y="0"/>
          <a:chExt cx="0" cy="0"/>
        </a:xfrm>
      </p:grpSpPr>
      <p:sp>
        <p:nvSpPr>
          <p:cNvPr id="4513" name="Google Shape;4513;p1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514" name="Google Shape;4514;p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9" name="Shape 4559"/>
        <p:cNvGrpSpPr/>
        <p:nvPr/>
      </p:nvGrpSpPr>
      <p:grpSpPr>
        <a:xfrm>
          <a:off x="0" y="0"/>
          <a:ext cx="0" cy="0"/>
          <a:chOff x="0" y="0"/>
          <a:chExt cx="0" cy="0"/>
        </a:xfrm>
      </p:grpSpPr>
      <p:sp>
        <p:nvSpPr>
          <p:cNvPr id="4560" name="Google Shape;4560;p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1" name="Google Shape;4561;p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8" name="Shape 4598"/>
        <p:cNvGrpSpPr/>
        <p:nvPr/>
      </p:nvGrpSpPr>
      <p:grpSpPr>
        <a:xfrm>
          <a:off x="0" y="0"/>
          <a:ext cx="0" cy="0"/>
          <a:chOff x="0" y="0"/>
          <a:chExt cx="0" cy="0"/>
        </a:xfrm>
      </p:grpSpPr>
      <p:sp>
        <p:nvSpPr>
          <p:cNvPr id="4599" name="Google Shape;4599;p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0" name="Google Shape;4600;p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7" name="Shape 4637"/>
        <p:cNvGrpSpPr/>
        <p:nvPr/>
      </p:nvGrpSpPr>
      <p:grpSpPr>
        <a:xfrm>
          <a:off x="0" y="0"/>
          <a:ext cx="0" cy="0"/>
          <a:chOff x="0" y="0"/>
          <a:chExt cx="0" cy="0"/>
        </a:xfrm>
      </p:grpSpPr>
      <p:sp>
        <p:nvSpPr>
          <p:cNvPr id="4638" name="Google Shape;4638;p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9" name="Google Shape;4639;p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5" name="Shape 4645"/>
        <p:cNvGrpSpPr/>
        <p:nvPr/>
      </p:nvGrpSpPr>
      <p:grpSpPr>
        <a:xfrm>
          <a:off x="0" y="0"/>
          <a:ext cx="0" cy="0"/>
          <a:chOff x="0" y="0"/>
          <a:chExt cx="0" cy="0"/>
        </a:xfrm>
      </p:grpSpPr>
      <p:sp>
        <p:nvSpPr>
          <p:cNvPr id="4646" name="Google Shape;4646;p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7" name="Google Shape;4647;p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3" name="Shape 4653"/>
        <p:cNvGrpSpPr/>
        <p:nvPr/>
      </p:nvGrpSpPr>
      <p:grpSpPr>
        <a:xfrm>
          <a:off x="0" y="0"/>
          <a:ext cx="0" cy="0"/>
          <a:chOff x="0" y="0"/>
          <a:chExt cx="0" cy="0"/>
        </a:xfrm>
      </p:grpSpPr>
      <p:sp>
        <p:nvSpPr>
          <p:cNvPr id="4654" name="Google Shape;4654;p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5" name="Google Shape;4655;p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1" name="Shape 4661"/>
        <p:cNvGrpSpPr/>
        <p:nvPr/>
      </p:nvGrpSpPr>
      <p:grpSpPr>
        <a:xfrm>
          <a:off x="0" y="0"/>
          <a:ext cx="0" cy="0"/>
          <a:chOff x="0" y="0"/>
          <a:chExt cx="0" cy="0"/>
        </a:xfrm>
      </p:grpSpPr>
      <p:sp>
        <p:nvSpPr>
          <p:cNvPr id="4662" name="Google Shape;4662;p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3" name="Google Shape;4663;p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3" name="Shape 4673"/>
        <p:cNvGrpSpPr/>
        <p:nvPr/>
      </p:nvGrpSpPr>
      <p:grpSpPr>
        <a:xfrm>
          <a:off x="0" y="0"/>
          <a:ext cx="0" cy="0"/>
          <a:chOff x="0" y="0"/>
          <a:chExt cx="0" cy="0"/>
        </a:xfrm>
      </p:grpSpPr>
      <p:sp>
        <p:nvSpPr>
          <p:cNvPr id="4674" name="Google Shape;4674;p1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675" name="Google Shape;4675;p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0" name="Google Shape;8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6" name="Shape 4696"/>
        <p:cNvGrpSpPr/>
        <p:nvPr/>
      </p:nvGrpSpPr>
      <p:grpSpPr>
        <a:xfrm>
          <a:off x="0" y="0"/>
          <a:ext cx="0" cy="0"/>
          <a:chOff x="0" y="0"/>
          <a:chExt cx="0" cy="0"/>
        </a:xfrm>
      </p:grpSpPr>
      <p:sp>
        <p:nvSpPr>
          <p:cNvPr id="4697" name="Google Shape;4697;p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8" name="Google Shape;4698;p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2" name="Shape 4732"/>
        <p:cNvGrpSpPr/>
        <p:nvPr/>
      </p:nvGrpSpPr>
      <p:grpSpPr>
        <a:xfrm>
          <a:off x="0" y="0"/>
          <a:ext cx="0" cy="0"/>
          <a:chOff x="0" y="0"/>
          <a:chExt cx="0" cy="0"/>
        </a:xfrm>
      </p:grpSpPr>
      <p:sp>
        <p:nvSpPr>
          <p:cNvPr id="4733" name="Google Shape;4733;p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4" name="Google Shape;4734;p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0" name="Shape 4740"/>
        <p:cNvGrpSpPr/>
        <p:nvPr/>
      </p:nvGrpSpPr>
      <p:grpSpPr>
        <a:xfrm>
          <a:off x="0" y="0"/>
          <a:ext cx="0" cy="0"/>
          <a:chOff x="0" y="0"/>
          <a:chExt cx="0" cy="0"/>
        </a:xfrm>
      </p:grpSpPr>
      <p:sp>
        <p:nvSpPr>
          <p:cNvPr id="4741" name="Google Shape;4741;p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2" name="Google Shape;4742;p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8" name="Shape 4748"/>
        <p:cNvGrpSpPr/>
        <p:nvPr/>
      </p:nvGrpSpPr>
      <p:grpSpPr>
        <a:xfrm>
          <a:off x="0" y="0"/>
          <a:ext cx="0" cy="0"/>
          <a:chOff x="0" y="0"/>
          <a:chExt cx="0" cy="0"/>
        </a:xfrm>
      </p:grpSpPr>
      <p:sp>
        <p:nvSpPr>
          <p:cNvPr id="4749" name="Google Shape;4749;p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0" name="Google Shape;4750;p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6" name="Shape 4756"/>
        <p:cNvGrpSpPr/>
        <p:nvPr/>
      </p:nvGrpSpPr>
      <p:grpSpPr>
        <a:xfrm>
          <a:off x="0" y="0"/>
          <a:ext cx="0" cy="0"/>
          <a:chOff x="0" y="0"/>
          <a:chExt cx="0" cy="0"/>
        </a:xfrm>
      </p:grpSpPr>
      <p:sp>
        <p:nvSpPr>
          <p:cNvPr id="4757" name="Google Shape;4757;p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58" name="Google Shape;4758;p1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1" name="Shape 4791"/>
        <p:cNvGrpSpPr/>
        <p:nvPr/>
      </p:nvGrpSpPr>
      <p:grpSpPr>
        <a:xfrm>
          <a:off x="0" y="0"/>
          <a:ext cx="0" cy="0"/>
          <a:chOff x="0" y="0"/>
          <a:chExt cx="0" cy="0"/>
        </a:xfrm>
      </p:grpSpPr>
      <p:sp>
        <p:nvSpPr>
          <p:cNvPr id="4792" name="Google Shape;4792;p1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3" name="Google Shape;4793;p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9" name="Shape 4799"/>
        <p:cNvGrpSpPr/>
        <p:nvPr/>
      </p:nvGrpSpPr>
      <p:grpSpPr>
        <a:xfrm>
          <a:off x="0" y="0"/>
          <a:ext cx="0" cy="0"/>
          <a:chOff x="0" y="0"/>
          <a:chExt cx="0" cy="0"/>
        </a:xfrm>
      </p:grpSpPr>
      <p:sp>
        <p:nvSpPr>
          <p:cNvPr id="4800" name="Google Shape;4800;p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1" name="Google Shape;4801;p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6" name="Shape 4806"/>
        <p:cNvGrpSpPr/>
        <p:nvPr/>
      </p:nvGrpSpPr>
      <p:grpSpPr>
        <a:xfrm>
          <a:off x="0" y="0"/>
          <a:ext cx="0" cy="0"/>
          <a:chOff x="0" y="0"/>
          <a:chExt cx="0" cy="0"/>
        </a:xfrm>
      </p:grpSpPr>
      <p:sp>
        <p:nvSpPr>
          <p:cNvPr id="4807" name="Google Shape;4807;p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08" name="Google Shape;4808;p1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6" name="Shape 4836"/>
        <p:cNvGrpSpPr/>
        <p:nvPr/>
      </p:nvGrpSpPr>
      <p:grpSpPr>
        <a:xfrm>
          <a:off x="0" y="0"/>
          <a:ext cx="0" cy="0"/>
          <a:chOff x="0" y="0"/>
          <a:chExt cx="0" cy="0"/>
        </a:xfrm>
      </p:grpSpPr>
      <p:sp>
        <p:nvSpPr>
          <p:cNvPr id="4837" name="Google Shape;4837;p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8" name="Google Shape;4838;p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3" name="Shape 4853"/>
        <p:cNvGrpSpPr/>
        <p:nvPr/>
      </p:nvGrpSpPr>
      <p:grpSpPr>
        <a:xfrm>
          <a:off x="0" y="0"/>
          <a:ext cx="0" cy="0"/>
          <a:chOff x="0" y="0"/>
          <a:chExt cx="0" cy="0"/>
        </a:xfrm>
      </p:grpSpPr>
      <p:sp>
        <p:nvSpPr>
          <p:cNvPr id="4854" name="Google Shape;4854;p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5" name="Google Shape;4855;p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100"/>
              <a:buFont typeface="Arial"/>
              <a:buNone/>
            </a:pPr>
            <a:r>
              <a:rPr lang="en"/>
              <a:t> Give examples of why testing is necessary</a:t>
            </a:r>
            <a:endParaRPr/>
          </a:p>
          <a:p>
            <a:pPr indent="0" lvl="0" marL="0" rtl="0" algn="l">
              <a:lnSpc>
                <a:spcPct val="117999"/>
              </a:lnSpc>
              <a:spcBef>
                <a:spcPts val="0"/>
              </a:spcBef>
              <a:spcAft>
                <a:spcPts val="0"/>
              </a:spcAft>
              <a:buClr>
                <a:schemeClr val="dk1"/>
              </a:buClr>
              <a:buSzPts val="1100"/>
              <a:buFont typeface="Arial"/>
              <a:buNone/>
            </a:pPr>
            <a:r>
              <a:rPr lang="en"/>
              <a:t>Software testing is a process of checking software applications and products for bugs and errors to ensure their performance is efficient. </a:t>
            </a:r>
            <a:endParaRPr/>
          </a:p>
          <a:p>
            <a:pPr indent="0" lvl="0" marL="0" rtl="0" algn="l">
              <a:lnSpc>
                <a:spcPct val="117999"/>
              </a:lnSpc>
              <a:spcBef>
                <a:spcPts val="0"/>
              </a:spcBef>
              <a:spcAft>
                <a:spcPts val="0"/>
              </a:spcAft>
              <a:buClr>
                <a:schemeClr val="dk1"/>
              </a:buClr>
              <a:buSzPts val="1100"/>
              <a:buFont typeface="Arial"/>
              <a:buNone/>
            </a:pPr>
            <a:r>
              <a:rPr lang="en"/>
              <a:t>Testing in software engineering is a fundamental process of creating reliable – and usable – software products.</a:t>
            </a:r>
            <a:endParaRPr/>
          </a:p>
          <a:p>
            <a:pPr indent="0" lvl="0" marL="0" rtl="0" algn="l">
              <a:lnSpc>
                <a:spcPct val="117999"/>
              </a:lnSpc>
              <a:spcBef>
                <a:spcPts val="0"/>
              </a:spcBef>
              <a:spcAft>
                <a:spcPts val="0"/>
              </a:spcAft>
              <a:buClr>
                <a:schemeClr val="dk1"/>
              </a:buClr>
              <a:buSzPts val="1100"/>
              <a:buFont typeface="Arial"/>
              <a:buNone/>
            </a:pPr>
            <a:r>
              <a:rPr lang="en"/>
              <a:t>That’s what makes it necessary in guiding effective software development. </a:t>
            </a:r>
            <a:endParaRPr/>
          </a:p>
          <a:p>
            <a:pPr indent="0" lvl="0" marL="0" rtl="0" algn="l">
              <a:lnSpc>
                <a:spcPct val="117999"/>
              </a:lnSpc>
              <a:spcBef>
                <a:spcPts val="0"/>
              </a:spcBef>
              <a:spcAft>
                <a:spcPts val="0"/>
              </a:spcAft>
              <a:buSzPts val="1100"/>
              <a:buNone/>
            </a:pPr>
            <a:r>
              <a:rPr lang="en"/>
              <a:t>Understanding the different types of software testing is what the need for Quality Assurance in software development stems from.</a:t>
            </a:r>
            <a:endParaRPr/>
          </a:p>
        </p:txBody>
      </p:sp>
      <p:sp>
        <p:nvSpPr>
          <p:cNvPr id="899" name="Google Shape;899;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0" name="Shape 4870"/>
        <p:cNvGrpSpPr/>
        <p:nvPr/>
      </p:nvGrpSpPr>
      <p:grpSpPr>
        <a:xfrm>
          <a:off x="0" y="0"/>
          <a:ext cx="0" cy="0"/>
          <a:chOff x="0" y="0"/>
          <a:chExt cx="0" cy="0"/>
        </a:xfrm>
      </p:grpSpPr>
      <p:sp>
        <p:nvSpPr>
          <p:cNvPr id="4871" name="Google Shape;4871;p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2" name="Google Shape;4872;p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5" name="Shape 4915"/>
        <p:cNvGrpSpPr/>
        <p:nvPr/>
      </p:nvGrpSpPr>
      <p:grpSpPr>
        <a:xfrm>
          <a:off x="0" y="0"/>
          <a:ext cx="0" cy="0"/>
          <a:chOff x="0" y="0"/>
          <a:chExt cx="0" cy="0"/>
        </a:xfrm>
      </p:grpSpPr>
      <p:sp>
        <p:nvSpPr>
          <p:cNvPr id="4916" name="Google Shape;4916;p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7" name="Google Shape;4917;p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0" name="Shape 4930"/>
        <p:cNvGrpSpPr/>
        <p:nvPr/>
      </p:nvGrpSpPr>
      <p:grpSpPr>
        <a:xfrm>
          <a:off x="0" y="0"/>
          <a:ext cx="0" cy="0"/>
          <a:chOff x="0" y="0"/>
          <a:chExt cx="0" cy="0"/>
        </a:xfrm>
      </p:grpSpPr>
      <p:sp>
        <p:nvSpPr>
          <p:cNvPr id="4931" name="Google Shape;4931;p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2" name="Google Shape;4932;p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4" name="Shape 4954"/>
        <p:cNvGrpSpPr/>
        <p:nvPr/>
      </p:nvGrpSpPr>
      <p:grpSpPr>
        <a:xfrm>
          <a:off x="0" y="0"/>
          <a:ext cx="0" cy="0"/>
          <a:chOff x="0" y="0"/>
          <a:chExt cx="0" cy="0"/>
        </a:xfrm>
      </p:grpSpPr>
      <p:sp>
        <p:nvSpPr>
          <p:cNvPr id="4955" name="Google Shape;4955;p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6" name="Google Shape;4956;p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4" name="Shape 4974"/>
        <p:cNvGrpSpPr/>
        <p:nvPr/>
      </p:nvGrpSpPr>
      <p:grpSpPr>
        <a:xfrm>
          <a:off x="0" y="0"/>
          <a:ext cx="0" cy="0"/>
          <a:chOff x="0" y="0"/>
          <a:chExt cx="0" cy="0"/>
        </a:xfrm>
      </p:grpSpPr>
      <p:sp>
        <p:nvSpPr>
          <p:cNvPr id="4975" name="Google Shape;4975;p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6" name="Google Shape;4976;p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3" name="Shape 4993"/>
        <p:cNvGrpSpPr/>
        <p:nvPr/>
      </p:nvGrpSpPr>
      <p:grpSpPr>
        <a:xfrm>
          <a:off x="0" y="0"/>
          <a:ext cx="0" cy="0"/>
          <a:chOff x="0" y="0"/>
          <a:chExt cx="0" cy="0"/>
        </a:xfrm>
      </p:grpSpPr>
      <p:sp>
        <p:nvSpPr>
          <p:cNvPr id="4994" name="Google Shape;4994;p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5" name="Google Shape;4995;p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2" name="Shape 5012"/>
        <p:cNvGrpSpPr/>
        <p:nvPr/>
      </p:nvGrpSpPr>
      <p:grpSpPr>
        <a:xfrm>
          <a:off x="0" y="0"/>
          <a:ext cx="0" cy="0"/>
          <a:chOff x="0" y="0"/>
          <a:chExt cx="0" cy="0"/>
        </a:xfrm>
      </p:grpSpPr>
      <p:sp>
        <p:nvSpPr>
          <p:cNvPr id="5013" name="Google Shape;5013;p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4" name="Google Shape;5014;p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1" name="Shape 5031"/>
        <p:cNvGrpSpPr/>
        <p:nvPr/>
      </p:nvGrpSpPr>
      <p:grpSpPr>
        <a:xfrm>
          <a:off x="0" y="0"/>
          <a:ext cx="0" cy="0"/>
          <a:chOff x="0" y="0"/>
          <a:chExt cx="0" cy="0"/>
        </a:xfrm>
      </p:grpSpPr>
      <p:sp>
        <p:nvSpPr>
          <p:cNvPr id="5032" name="Google Shape;5032;p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3" name="Google Shape;5033;p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0" name="Shape 5050"/>
        <p:cNvGrpSpPr/>
        <p:nvPr/>
      </p:nvGrpSpPr>
      <p:grpSpPr>
        <a:xfrm>
          <a:off x="0" y="0"/>
          <a:ext cx="0" cy="0"/>
          <a:chOff x="0" y="0"/>
          <a:chExt cx="0" cy="0"/>
        </a:xfrm>
      </p:grpSpPr>
      <p:sp>
        <p:nvSpPr>
          <p:cNvPr id="5051" name="Google Shape;5051;p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2" name="Google Shape;5052;p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7" name="Shape 5067"/>
        <p:cNvGrpSpPr/>
        <p:nvPr/>
      </p:nvGrpSpPr>
      <p:grpSpPr>
        <a:xfrm>
          <a:off x="0" y="0"/>
          <a:ext cx="0" cy="0"/>
          <a:chOff x="0" y="0"/>
          <a:chExt cx="0" cy="0"/>
        </a:xfrm>
      </p:grpSpPr>
      <p:sp>
        <p:nvSpPr>
          <p:cNvPr id="5068" name="Google Shape;5068;p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9" name="Google Shape;5069;p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936" name="Google Shape;936;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5" name="Shape 5075"/>
        <p:cNvGrpSpPr/>
        <p:nvPr/>
      </p:nvGrpSpPr>
      <p:grpSpPr>
        <a:xfrm>
          <a:off x="0" y="0"/>
          <a:ext cx="0" cy="0"/>
          <a:chOff x="0" y="0"/>
          <a:chExt cx="0" cy="0"/>
        </a:xfrm>
      </p:grpSpPr>
      <p:sp>
        <p:nvSpPr>
          <p:cNvPr id="5076" name="Google Shape;5076;p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7" name="Google Shape;5077;p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3" name="Shape 5083"/>
        <p:cNvGrpSpPr/>
        <p:nvPr/>
      </p:nvGrpSpPr>
      <p:grpSpPr>
        <a:xfrm>
          <a:off x="0" y="0"/>
          <a:ext cx="0" cy="0"/>
          <a:chOff x="0" y="0"/>
          <a:chExt cx="0" cy="0"/>
        </a:xfrm>
      </p:grpSpPr>
      <p:sp>
        <p:nvSpPr>
          <p:cNvPr id="5084" name="Google Shape;5084;p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5" name="Google Shape;5085;p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8" name="Shape 5098"/>
        <p:cNvGrpSpPr/>
        <p:nvPr/>
      </p:nvGrpSpPr>
      <p:grpSpPr>
        <a:xfrm>
          <a:off x="0" y="0"/>
          <a:ext cx="0" cy="0"/>
          <a:chOff x="0" y="0"/>
          <a:chExt cx="0" cy="0"/>
        </a:xfrm>
      </p:grpSpPr>
      <p:sp>
        <p:nvSpPr>
          <p:cNvPr id="5099" name="Google Shape;5099;p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0" name="Google Shape;5100;p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0" name="Shape 5120"/>
        <p:cNvGrpSpPr/>
        <p:nvPr/>
      </p:nvGrpSpPr>
      <p:grpSpPr>
        <a:xfrm>
          <a:off x="0" y="0"/>
          <a:ext cx="0" cy="0"/>
          <a:chOff x="0" y="0"/>
          <a:chExt cx="0" cy="0"/>
        </a:xfrm>
      </p:grpSpPr>
      <p:sp>
        <p:nvSpPr>
          <p:cNvPr id="5121" name="Google Shape;5121;p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2" name="Google Shape;5122;p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7" name="Shape 5127"/>
        <p:cNvGrpSpPr/>
        <p:nvPr/>
      </p:nvGrpSpPr>
      <p:grpSpPr>
        <a:xfrm>
          <a:off x="0" y="0"/>
          <a:ext cx="0" cy="0"/>
          <a:chOff x="0" y="0"/>
          <a:chExt cx="0" cy="0"/>
        </a:xfrm>
      </p:grpSpPr>
      <p:sp>
        <p:nvSpPr>
          <p:cNvPr id="5128" name="Google Shape;5128;p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9" name="Google Shape;5129;p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7" name="Shape 5147"/>
        <p:cNvGrpSpPr/>
        <p:nvPr/>
      </p:nvGrpSpPr>
      <p:grpSpPr>
        <a:xfrm>
          <a:off x="0" y="0"/>
          <a:ext cx="0" cy="0"/>
          <a:chOff x="0" y="0"/>
          <a:chExt cx="0" cy="0"/>
        </a:xfrm>
      </p:grpSpPr>
      <p:sp>
        <p:nvSpPr>
          <p:cNvPr id="5148" name="Google Shape;5148;p1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9" name="Google Shape;5149;p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3" name="Shape 5153"/>
        <p:cNvGrpSpPr/>
        <p:nvPr/>
      </p:nvGrpSpPr>
      <p:grpSpPr>
        <a:xfrm>
          <a:off x="0" y="0"/>
          <a:ext cx="0" cy="0"/>
          <a:chOff x="0" y="0"/>
          <a:chExt cx="0" cy="0"/>
        </a:xfrm>
      </p:grpSpPr>
      <p:sp>
        <p:nvSpPr>
          <p:cNvPr id="5154" name="Google Shape;5154;p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5" name="Google Shape;5155;p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1" name="Shape 5161"/>
        <p:cNvGrpSpPr/>
        <p:nvPr/>
      </p:nvGrpSpPr>
      <p:grpSpPr>
        <a:xfrm>
          <a:off x="0" y="0"/>
          <a:ext cx="0" cy="0"/>
          <a:chOff x="0" y="0"/>
          <a:chExt cx="0" cy="0"/>
        </a:xfrm>
      </p:grpSpPr>
      <p:sp>
        <p:nvSpPr>
          <p:cNvPr id="5162" name="Google Shape;5162;p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3" name="Google Shape;5163;p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9" name="Shape 5169"/>
        <p:cNvGrpSpPr/>
        <p:nvPr/>
      </p:nvGrpSpPr>
      <p:grpSpPr>
        <a:xfrm>
          <a:off x="0" y="0"/>
          <a:ext cx="0" cy="0"/>
          <a:chOff x="0" y="0"/>
          <a:chExt cx="0" cy="0"/>
        </a:xfrm>
      </p:grpSpPr>
      <p:sp>
        <p:nvSpPr>
          <p:cNvPr id="5170" name="Google Shape;5170;p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1" name="Google Shape;5171;p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7" name="Shape 5177"/>
        <p:cNvGrpSpPr/>
        <p:nvPr/>
      </p:nvGrpSpPr>
      <p:grpSpPr>
        <a:xfrm>
          <a:off x="0" y="0"/>
          <a:ext cx="0" cy="0"/>
          <a:chOff x="0" y="0"/>
          <a:chExt cx="0" cy="0"/>
        </a:xfrm>
      </p:grpSpPr>
      <p:sp>
        <p:nvSpPr>
          <p:cNvPr id="5178" name="Google Shape;5178;p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9" name="Google Shape;5179;p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4" name="Shape 5184"/>
        <p:cNvGrpSpPr/>
        <p:nvPr/>
      </p:nvGrpSpPr>
      <p:grpSpPr>
        <a:xfrm>
          <a:off x="0" y="0"/>
          <a:ext cx="0" cy="0"/>
          <a:chOff x="0" y="0"/>
          <a:chExt cx="0" cy="0"/>
        </a:xfrm>
      </p:grpSpPr>
      <p:sp>
        <p:nvSpPr>
          <p:cNvPr id="5185" name="Google Shape;5185;p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6" name="Google Shape;5186;p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1" name="Shape 5191"/>
        <p:cNvGrpSpPr/>
        <p:nvPr/>
      </p:nvGrpSpPr>
      <p:grpSpPr>
        <a:xfrm>
          <a:off x="0" y="0"/>
          <a:ext cx="0" cy="0"/>
          <a:chOff x="0" y="0"/>
          <a:chExt cx="0" cy="0"/>
        </a:xfrm>
      </p:grpSpPr>
      <p:sp>
        <p:nvSpPr>
          <p:cNvPr id="5192" name="Google Shape;5192;p1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3" name="Google Shape;5193;p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8" name="Shape 5198"/>
        <p:cNvGrpSpPr/>
        <p:nvPr/>
      </p:nvGrpSpPr>
      <p:grpSpPr>
        <a:xfrm>
          <a:off x="0" y="0"/>
          <a:ext cx="0" cy="0"/>
          <a:chOff x="0" y="0"/>
          <a:chExt cx="0" cy="0"/>
        </a:xfrm>
      </p:grpSpPr>
      <p:sp>
        <p:nvSpPr>
          <p:cNvPr id="5199" name="Google Shape;5199;p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0" name="Google Shape;5200;p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5" name="Shape 5205"/>
        <p:cNvGrpSpPr/>
        <p:nvPr/>
      </p:nvGrpSpPr>
      <p:grpSpPr>
        <a:xfrm>
          <a:off x="0" y="0"/>
          <a:ext cx="0" cy="0"/>
          <a:chOff x="0" y="0"/>
          <a:chExt cx="0" cy="0"/>
        </a:xfrm>
      </p:grpSpPr>
      <p:sp>
        <p:nvSpPr>
          <p:cNvPr id="5206" name="Google Shape;5206;p1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7" name="Google Shape;5207;p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3" name="Shape 5213"/>
        <p:cNvGrpSpPr/>
        <p:nvPr/>
      </p:nvGrpSpPr>
      <p:grpSpPr>
        <a:xfrm>
          <a:off x="0" y="0"/>
          <a:ext cx="0" cy="0"/>
          <a:chOff x="0" y="0"/>
          <a:chExt cx="0" cy="0"/>
        </a:xfrm>
      </p:grpSpPr>
      <p:sp>
        <p:nvSpPr>
          <p:cNvPr id="5214" name="Google Shape;5214;p1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5" name="Google Shape;5215;p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0" name="Shape 5220"/>
        <p:cNvGrpSpPr/>
        <p:nvPr/>
      </p:nvGrpSpPr>
      <p:grpSpPr>
        <a:xfrm>
          <a:off x="0" y="0"/>
          <a:ext cx="0" cy="0"/>
          <a:chOff x="0" y="0"/>
          <a:chExt cx="0" cy="0"/>
        </a:xfrm>
      </p:grpSpPr>
      <p:sp>
        <p:nvSpPr>
          <p:cNvPr id="5221" name="Google Shape;5221;p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2" name="Google Shape;5222;p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7" name="Shape 5227"/>
        <p:cNvGrpSpPr/>
        <p:nvPr/>
      </p:nvGrpSpPr>
      <p:grpSpPr>
        <a:xfrm>
          <a:off x="0" y="0"/>
          <a:ext cx="0" cy="0"/>
          <a:chOff x="0" y="0"/>
          <a:chExt cx="0" cy="0"/>
        </a:xfrm>
      </p:grpSpPr>
      <p:sp>
        <p:nvSpPr>
          <p:cNvPr id="5228" name="Google Shape;5228;p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9" name="Google Shape;5229;p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4" name="Shape 5234"/>
        <p:cNvGrpSpPr/>
        <p:nvPr/>
      </p:nvGrpSpPr>
      <p:grpSpPr>
        <a:xfrm>
          <a:off x="0" y="0"/>
          <a:ext cx="0" cy="0"/>
          <a:chOff x="0" y="0"/>
          <a:chExt cx="0" cy="0"/>
        </a:xfrm>
      </p:grpSpPr>
      <p:sp>
        <p:nvSpPr>
          <p:cNvPr id="5235" name="Google Shape;5235;p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6" name="Google Shape;5236;p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1" name="Shape 5241"/>
        <p:cNvGrpSpPr/>
        <p:nvPr/>
      </p:nvGrpSpPr>
      <p:grpSpPr>
        <a:xfrm>
          <a:off x="0" y="0"/>
          <a:ext cx="0" cy="0"/>
          <a:chOff x="0" y="0"/>
          <a:chExt cx="0" cy="0"/>
        </a:xfrm>
      </p:grpSpPr>
      <p:sp>
        <p:nvSpPr>
          <p:cNvPr id="5242" name="Google Shape;5242;p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3" name="Google Shape;5243;p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9" name="Shape 5249"/>
        <p:cNvGrpSpPr/>
        <p:nvPr/>
      </p:nvGrpSpPr>
      <p:grpSpPr>
        <a:xfrm>
          <a:off x="0" y="0"/>
          <a:ext cx="0" cy="0"/>
          <a:chOff x="0" y="0"/>
          <a:chExt cx="0" cy="0"/>
        </a:xfrm>
      </p:grpSpPr>
      <p:sp>
        <p:nvSpPr>
          <p:cNvPr id="5250" name="Google Shape;5250;p1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1" name="Google Shape;5251;p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4" name="Google Shape;974;p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7" name="Shape 5257"/>
        <p:cNvGrpSpPr/>
        <p:nvPr/>
      </p:nvGrpSpPr>
      <p:grpSpPr>
        <a:xfrm>
          <a:off x="0" y="0"/>
          <a:ext cx="0" cy="0"/>
          <a:chOff x="0" y="0"/>
          <a:chExt cx="0" cy="0"/>
        </a:xfrm>
      </p:grpSpPr>
      <p:sp>
        <p:nvSpPr>
          <p:cNvPr id="5258" name="Google Shape;5258;p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9" name="Google Shape;5259;p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5" name="Shape 5265"/>
        <p:cNvGrpSpPr/>
        <p:nvPr/>
      </p:nvGrpSpPr>
      <p:grpSpPr>
        <a:xfrm>
          <a:off x="0" y="0"/>
          <a:ext cx="0" cy="0"/>
          <a:chOff x="0" y="0"/>
          <a:chExt cx="0" cy="0"/>
        </a:xfrm>
      </p:grpSpPr>
      <p:sp>
        <p:nvSpPr>
          <p:cNvPr id="5266" name="Google Shape;5266;p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7" name="Google Shape;5267;p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3" name="Shape 5273"/>
        <p:cNvGrpSpPr/>
        <p:nvPr/>
      </p:nvGrpSpPr>
      <p:grpSpPr>
        <a:xfrm>
          <a:off x="0" y="0"/>
          <a:ext cx="0" cy="0"/>
          <a:chOff x="0" y="0"/>
          <a:chExt cx="0" cy="0"/>
        </a:xfrm>
      </p:grpSpPr>
      <p:sp>
        <p:nvSpPr>
          <p:cNvPr id="5274" name="Google Shape;5274;p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5" name="Google Shape;5275;p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2" name="Shape 5282"/>
        <p:cNvGrpSpPr/>
        <p:nvPr/>
      </p:nvGrpSpPr>
      <p:grpSpPr>
        <a:xfrm>
          <a:off x="0" y="0"/>
          <a:ext cx="0" cy="0"/>
          <a:chOff x="0" y="0"/>
          <a:chExt cx="0" cy="0"/>
        </a:xfrm>
      </p:grpSpPr>
      <p:sp>
        <p:nvSpPr>
          <p:cNvPr id="5283" name="Google Shape;5283;p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4" name="Google Shape;5284;p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1" name="Shape 5291"/>
        <p:cNvGrpSpPr/>
        <p:nvPr/>
      </p:nvGrpSpPr>
      <p:grpSpPr>
        <a:xfrm>
          <a:off x="0" y="0"/>
          <a:ext cx="0" cy="0"/>
          <a:chOff x="0" y="0"/>
          <a:chExt cx="0" cy="0"/>
        </a:xfrm>
      </p:grpSpPr>
      <p:sp>
        <p:nvSpPr>
          <p:cNvPr id="5292" name="Google Shape;5292;p2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3" name="Google Shape;5293;p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0" name="Shape 5300"/>
        <p:cNvGrpSpPr/>
        <p:nvPr/>
      </p:nvGrpSpPr>
      <p:grpSpPr>
        <a:xfrm>
          <a:off x="0" y="0"/>
          <a:ext cx="0" cy="0"/>
          <a:chOff x="0" y="0"/>
          <a:chExt cx="0" cy="0"/>
        </a:xfrm>
      </p:grpSpPr>
      <p:sp>
        <p:nvSpPr>
          <p:cNvPr id="5301" name="Google Shape;5301;p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2" name="Google Shape;5302;p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9" name="Shape 5309"/>
        <p:cNvGrpSpPr/>
        <p:nvPr/>
      </p:nvGrpSpPr>
      <p:grpSpPr>
        <a:xfrm>
          <a:off x="0" y="0"/>
          <a:ext cx="0" cy="0"/>
          <a:chOff x="0" y="0"/>
          <a:chExt cx="0" cy="0"/>
        </a:xfrm>
      </p:grpSpPr>
      <p:sp>
        <p:nvSpPr>
          <p:cNvPr id="5310" name="Google Shape;5310;p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1" name="Google Shape;5311;p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8" name="Shape 5318"/>
        <p:cNvGrpSpPr/>
        <p:nvPr/>
      </p:nvGrpSpPr>
      <p:grpSpPr>
        <a:xfrm>
          <a:off x="0" y="0"/>
          <a:ext cx="0" cy="0"/>
          <a:chOff x="0" y="0"/>
          <a:chExt cx="0" cy="0"/>
        </a:xfrm>
      </p:grpSpPr>
      <p:sp>
        <p:nvSpPr>
          <p:cNvPr id="5319" name="Google Shape;5319;p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0" name="Google Shape;5320;p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6" name="Shape 5326"/>
        <p:cNvGrpSpPr/>
        <p:nvPr/>
      </p:nvGrpSpPr>
      <p:grpSpPr>
        <a:xfrm>
          <a:off x="0" y="0"/>
          <a:ext cx="0" cy="0"/>
          <a:chOff x="0" y="0"/>
          <a:chExt cx="0" cy="0"/>
        </a:xfrm>
      </p:grpSpPr>
      <p:sp>
        <p:nvSpPr>
          <p:cNvPr id="5327" name="Google Shape;5327;p2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8" name="Google Shape;5328;p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4" name="Shape 5334"/>
        <p:cNvGrpSpPr/>
        <p:nvPr/>
      </p:nvGrpSpPr>
      <p:grpSpPr>
        <a:xfrm>
          <a:off x="0" y="0"/>
          <a:ext cx="0" cy="0"/>
          <a:chOff x="0" y="0"/>
          <a:chExt cx="0" cy="0"/>
        </a:xfrm>
      </p:grpSpPr>
      <p:sp>
        <p:nvSpPr>
          <p:cNvPr id="5335" name="Google Shape;5335;p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6" name="Google Shape;5336;p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9" name="Google Shape;100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2" name="Shape 5342"/>
        <p:cNvGrpSpPr/>
        <p:nvPr/>
      </p:nvGrpSpPr>
      <p:grpSpPr>
        <a:xfrm>
          <a:off x="0" y="0"/>
          <a:ext cx="0" cy="0"/>
          <a:chOff x="0" y="0"/>
          <a:chExt cx="0" cy="0"/>
        </a:xfrm>
      </p:grpSpPr>
      <p:sp>
        <p:nvSpPr>
          <p:cNvPr id="5343" name="Google Shape;5343;p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4" name="Google Shape;5344;p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0" name="Shape 5350"/>
        <p:cNvGrpSpPr/>
        <p:nvPr/>
      </p:nvGrpSpPr>
      <p:grpSpPr>
        <a:xfrm>
          <a:off x="0" y="0"/>
          <a:ext cx="0" cy="0"/>
          <a:chOff x="0" y="0"/>
          <a:chExt cx="0" cy="0"/>
        </a:xfrm>
      </p:grpSpPr>
      <p:sp>
        <p:nvSpPr>
          <p:cNvPr id="5351" name="Google Shape;5351;p2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2" name="Google Shape;5352;p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8" name="Shape 5358"/>
        <p:cNvGrpSpPr/>
        <p:nvPr/>
      </p:nvGrpSpPr>
      <p:grpSpPr>
        <a:xfrm>
          <a:off x="0" y="0"/>
          <a:ext cx="0" cy="0"/>
          <a:chOff x="0" y="0"/>
          <a:chExt cx="0" cy="0"/>
        </a:xfrm>
      </p:grpSpPr>
      <p:sp>
        <p:nvSpPr>
          <p:cNvPr id="5359" name="Google Shape;5359;p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0" name="Google Shape;5360;p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6" name="Shape 5366"/>
        <p:cNvGrpSpPr/>
        <p:nvPr/>
      </p:nvGrpSpPr>
      <p:grpSpPr>
        <a:xfrm>
          <a:off x="0" y="0"/>
          <a:ext cx="0" cy="0"/>
          <a:chOff x="0" y="0"/>
          <a:chExt cx="0" cy="0"/>
        </a:xfrm>
      </p:grpSpPr>
      <p:sp>
        <p:nvSpPr>
          <p:cNvPr id="5367" name="Google Shape;5367;p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8" name="Google Shape;5368;p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4" name="Shape 5374"/>
        <p:cNvGrpSpPr/>
        <p:nvPr/>
      </p:nvGrpSpPr>
      <p:grpSpPr>
        <a:xfrm>
          <a:off x="0" y="0"/>
          <a:ext cx="0" cy="0"/>
          <a:chOff x="0" y="0"/>
          <a:chExt cx="0" cy="0"/>
        </a:xfrm>
      </p:grpSpPr>
      <p:sp>
        <p:nvSpPr>
          <p:cNvPr id="5375" name="Google Shape;5375;p2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6" name="Google Shape;5376;p2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3" name="Shape 5383"/>
        <p:cNvGrpSpPr/>
        <p:nvPr/>
      </p:nvGrpSpPr>
      <p:grpSpPr>
        <a:xfrm>
          <a:off x="0" y="0"/>
          <a:ext cx="0" cy="0"/>
          <a:chOff x="0" y="0"/>
          <a:chExt cx="0" cy="0"/>
        </a:xfrm>
      </p:grpSpPr>
      <p:sp>
        <p:nvSpPr>
          <p:cNvPr id="5384" name="Google Shape;5384;p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5" name="Google Shape;5385;p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2" name="Shape 5392"/>
        <p:cNvGrpSpPr/>
        <p:nvPr/>
      </p:nvGrpSpPr>
      <p:grpSpPr>
        <a:xfrm>
          <a:off x="0" y="0"/>
          <a:ext cx="0" cy="0"/>
          <a:chOff x="0" y="0"/>
          <a:chExt cx="0" cy="0"/>
        </a:xfrm>
      </p:grpSpPr>
      <p:sp>
        <p:nvSpPr>
          <p:cNvPr id="5393" name="Google Shape;5393;p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4" name="Google Shape;5394;p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9" name="Shape 5399"/>
        <p:cNvGrpSpPr/>
        <p:nvPr/>
      </p:nvGrpSpPr>
      <p:grpSpPr>
        <a:xfrm>
          <a:off x="0" y="0"/>
          <a:ext cx="0" cy="0"/>
          <a:chOff x="0" y="0"/>
          <a:chExt cx="0" cy="0"/>
        </a:xfrm>
      </p:grpSpPr>
      <p:sp>
        <p:nvSpPr>
          <p:cNvPr id="5400" name="Google Shape;5400;p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1" name="Google Shape;5401;p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7" name="Shape 5407"/>
        <p:cNvGrpSpPr/>
        <p:nvPr/>
      </p:nvGrpSpPr>
      <p:grpSpPr>
        <a:xfrm>
          <a:off x="0" y="0"/>
          <a:ext cx="0" cy="0"/>
          <a:chOff x="0" y="0"/>
          <a:chExt cx="0" cy="0"/>
        </a:xfrm>
      </p:grpSpPr>
      <p:sp>
        <p:nvSpPr>
          <p:cNvPr id="5408" name="Google Shape;5408;p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9" name="Google Shape;5409;p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5" name="Shape 5415"/>
        <p:cNvGrpSpPr/>
        <p:nvPr/>
      </p:nvGrpSpPr>
      <p:grpSpPr>
        <a:xfrm>
          <a:off x="0" y="0"/>
          <a:ext cx="0" cy="0"/>
          <a:chOff x="0" y="0"/>
          <a:chExt cx="0" cy="0"/>
        </a:xfrm>
      </p:grpSpPr>
      <p:sp>
        <p:nvSpPr>
          <p:cNvPr id="5416" name="Google Shape;5416;p2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7" name="Google Shape;5417;p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p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7" name="Google Shape;103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3" name="Shape 5423"/>
        <p:cNvGrpSpPr/>
        <p:nvPr/>
      </p:nvGrpSpPr>
      <p:grpSpPr>
        <a:xfrm>
          <a:off x="0" y="0"/>
          <a:ext cx="0" cy="0"/>
          <a:chOff x="0" y="0"/>
          <a:chExt cx="0" cy="0"/>
        </a:xfrm>
      </p:grpSpPr>
      <p:sp>
        <p:nvSpPr>
          <p:cNvPr id="5424" name="Google Shape;5424;p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5" name="Google Shape;5425;p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1" name="Shape 5431"/>
        <p:cNvGrpSpPr/>
        <p:nvPr/>
      </p:nvGrpSpPr>
      <p:grpSpPr>
        <a:xfrm>
          <a:off x="0" y="0"/>
          <a:ext cx="0" cy="0"/>
          <a:chOff x="0" y="0"/>
          <a:chExt cx="0" cy="0"/>
        </a:xfrm>
      </p:grpSpPr>
      <p:sp>
        <p:nvSpPr>
          <p:cNvPr id="5432" name="Google Shape;5432;p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33" name="Google Shape;5433;p2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6" name="Shape 5466"/>
        <p:cNvGrpSpPr/>
        <p:nvPr/>
      </p:nvGrpSpPr>
      <p:grpSpPr>
        <a:xfrm>
          <a:off x="0" y="0"/>
          <a:ext cx="0" cy="0"/>
          <a:chOff x="0" y="0"/>
          <a:chExt cx="0" cy="0"/>
        </a:xfrm>
      </p:grpSpPr>
      <p:sp>
        <p:nvSpPr>
          <p:cNvPr id="5467" name="Google Shape;5467;p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8" name="Google Shape;5468;p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3" name="Shape 5473"/>
        <p:cNvGrpSpPr/>
        <p:nvPr/>
      </p:nvGrpSpPr>
      <p:grpSpPr>
        <a:xfrm>
          <a:off x="0" y="0"/>
          <a:ext cx="0" cy="0"/>
          <a:chOff x="0" y="0"/>
          <a:chExt cx="0" cy="0"/>
        </a:xfrm>
      </p:grpSpPr>
      <p:sp>
        <p:nvSpPr>
          <p:cNvPr id="5474" name="Google Shape;5474;p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75" name="Google Shape;5475;p2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8" name="Shape 5508"/>
        <p:cNvGrpSpPr/>
        <p:nvPr/>
      </p:nvGrpSpPr>
      <p:grpSpPr>
        <a:xfrm>
          <a:off x="0" y="0"/>
          <a:ext cx="0" cy="0"/>
          <a:chOff x="0" y="0"/>
          <a:chExt cx="0" cy="0"/>
        </a:xfrm>
      </p:grpSpPr>
      <p:sp>
        <p:nvSpPr>
          <p:cNvPr id="5509" name="Google Shape;5509;p2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0" name="Google Shape;5510;p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8" name="Shape 5518"/>
        <p:cNvGrpSpPr/>
        <p:nvPr/>
      </p:nvGrpSpPr>
      <p:grpSpPr>
        <a:xfrm>
          <a:off x="0" y="0"/>
          <a:ext cx="0" cy="0"/>
          <a:chOff x="0" y="0"/>
          <a:chExt cx="0" cy="0"/>
        </a:xfrm>
      </p:grpSpPr>
      <p:sp>
        <p:nvSpPr>
          <p:cNvPr id="5519" name="Google Shape;5519;p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0" name="Google Shape;5520;p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8" name="Shape 5548"/>
        <p:cNvGrpSpPr/>
        <p:nvPr/>
      </p:nvGrpSpPr>
      <p:grpSpPr>
        <a:xfrm>
          <a:off x="0" y="0"/>
          <a:ext cx="0" cy="0"/>
          <a:chOff x="0" y="0"/>
          <a:chExt cx="0" cy="0"/>
        </a:xfrm>
      </p:grpSpPr>
      <p:sp>
        <p:nvSpPr>
          <p:cNvPr id="5549" name="Google Shape;5549;p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0" name="Google Shape;5550;p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6" name="Shape 5556"/>
        <p:cNvGrpSpPr/>
        <p:nvPr/>
      </p:nvGrpSpPr>
      <p:grpSpPr>
        <a:xfrm>
          <a:off x="0" y="0"/>
          <a:ext cx="0" cy="0"/>
          <a:chOff x="0" y="0"/>
          <a:chExt cx="0" cy="0"/>
        </a:xfrm>
      </p:grpSpPr>
      <p:sp>
        <p:nvSpPr>
          <p:cNvPr id="5557" name="Google Shape;5557;p2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8" name="Google Shape;5558;p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9" name="Shape 5589"/>
        <p:cNvGrpSpPr/>
        <p:nvPr/>
      </p:nvGrpSpPr>
      <p:grpSpPr>
        <a:xfrm>
          <a:off x="0" y="0"/>
          <a:ext cx="0" cy="0"/>
          <a:chOff x="0" y="0"/>
          <a:chExt cx="0" cy="0"/>
        </a:xfrm>
      </p:grpSpPr>
      <p:sp>
        <p:nvSpPr>
          <p:cNvPr id="5590" name="Google Shape;5590;p2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1" name="Google Shape;5591;p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2" name="Shape 5612"/>
        <p:cNvGrpSpPr/>
        <p:nvPr/>
      </p:nvGrpSpPr>
      <p:grpSpPr>
        <a:xfrm>
          <a:off x="0" y="0"/>
          <a:ext cx="0" cy="0"/>
          <a:chOff x="0" y="0"/>
          <a:chExt cx="0" cy="0"/>
        </a:xfrm>
      </p:grpSpPr>
      <p:sp>
        <p:nvSpPr>
          <p:cNvPr id="5613" name="Google Shape;5613;p2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4" name="Google Shape;5614;p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p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8" name="Google Shape;105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5" name="Shape 5635"/>
        <p:cNvGrpSpPr/>
        <p:nvPr/>
      </p:nvGrpSpPr>
      <p:grpSpPr>
        <a:xfrm>
          <a:off x="0" y="0"/>
          <a:ext cx="0" cy="0"/>
          <a:chOff x="0" y="0"/>
          <a:chExt cx="0" cy="0"/>
        </a:xfrm>
      </p:grpSpPr>
      <p:sp>
        <p:nvSpPr>
          <p:cNvPr id="5636" name="Google Shape;5636;p2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7" name="Google Shape;5637;p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8" name="Shape 5658"/>
        <p:cNvGrpSpPr/>
        <p:nvPr/>
      </p:nvGrpSpPr>
      <p:grpSpPr>
        <a:xfrm>
          <a:off x="0" y="0"/>
          <a:ext cx="0" cy="0"/>
          <a:chOff x="0" y="0"/>
          <a:chExt cx="0" cy="0"/>
        </a:xfrm>
      </p:grpSpPr>
      <p:sp>
        <p:nvSpPr>
          <p:cNvPr id="5659" name="Google Shape;5659;p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0" name="Google Shape;5660;p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1" name="Shape 5681"/>
        <p:cNvGrpSpPr/>
        <p:nvPr/>
      </p:nvGrpSpPr>
      <p:grpSpPr>
        <a:xfrm>
          <a:off x="0" y="0"/>
          <a:ext cx="0" cy="0"/>
          <a:chOff x="0" y="0"/>
          <a:chExt cx="0" cy="0"/>
        </a:xfrm>
      </p:grpSpPr>
      <p:sp>
        <p:nvSpPr>
          <p:cNvPr id="5682" name="Google Shape;5682;p2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3" name="Google Shape;5683;p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4" name="Shape 5704"/>
        <p:cNvGrpSpPr/>
        <p:nvPr/>
      </p:nvGrpSpPr>
      <p:grpSpPr>
        <a:xfrm>
          <a:off x="0" y="0"/>
          <a:ext cx="0" cy="0"/>
          <a:chOff x="0" y="0"/>
          <a:chExt cx="0" cy="0"/>
        </a:xfrm>
      </p:grpSpPr>
      <p:sp>
        <p:nvSpPr>
          <p:cNvPr id="5705" name="Google Shape;5705;p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6" name="Google Shape;5706;p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Image Source: </a:t>
            </a:r>
            <a:r>
              <a:rPr lang="en" u="sng">
                <a:solidFill>
                  <a:schemeClr val="hlink"/>
                </a:solidFill>
                <a:hlinkClick r:id="rId2"/>
              </a:rPr>
              <a:t>https://www.freepik.com/free-vector/salary-difference-society-structure-hierarchy_29984178.htm#query=job%20hierarchy&amp;position=18&amp;from_view=search&amp;track=sph</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1" name="Shape 5721"/>
        <p:cNvGrpSpPr/>
        <p:nvPr/>
      </p:nvGrpSpPr>
      <p:grpSpPr>
        <a:xfrm>
          <a:off x="0" y="0"/>
          <a:ext cx="0" cy="0"/>
          <a:chOff x="0" y="0"/>
          <a:chExt cx="0" cy="0"/>
        </a:xfrm>
      </p:grpSpPr>
      <p:sp>
        <p:nvSpPr>
          <p:cNvPr id="5722" name="Google Shape;5722;p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3" name="Google Shape;5723;p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0" name="Shape 5740"/>
        <p:cNvGrpSpPr/>
        <p:nvPr/>
      </p:nvGrpSpPr>
      <p:grpSpPr>
        <a:xfrm>
          <a:off x="0" y="0"/>
          <a:ext cx="0" cy="0"/>
          <a:chOff x="0" y="0"/>
          <a:chExt cx="0" cy="0"/>
        </a:xfrm>
      </p:grpSpPr>
      <p:sp>
        <p:nvSpPr>
          <p:cNvPr id="5741" name="Google Shape;5741;p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2" name="Google Shape;5742;p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9" name="Shape 5759"/>
        <p:cNvGrpSpPr/>
        <p:nvPr/>
      </p:nvGrpSpPr>
      <p:grpSpPr>
        <a:xfrm>
          <a:off x="0" y="0"/>
          <a:ext cx="0" cy="0"/>
          <a:chOff x="0" y="0"/>
          <a:chExt cx="0" cy="0"/>
        </a:xfrm>
      </p:grpSpPr>
      <p:sp>
        <p:nvSpPr>
          <p:cNvPr id="5760" name="Google Shape;5760;p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1" name="Google Shape;5761;p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8" name="Shape 5778"/>
        <p:cNvGrpSpPr/>
        <p:nvPr/>
      </p:nvGrpSpPr>
      <p:grpSpPr>
        <a:xfrm>
          <a:off x="0" y="0"/>
          <a:ext cx="0" cy="0"/>
          <a:chOff x="0" y="0"/>
          <a:chExt cx="0" cy="0"/>
        </a:xfrm>
      </p:grpSpPr>
      <p:sp>
        <p:nvSpPr>
          <p:cNvPr id="5779" name="Google Shape;5779;p2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0" name="Google Shape;5780;p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7" name="Shape 5797"/>
        <p:cNvGrpSpPr/>
        <p:nvPr/>
      </p:nvGrpSpPr>
      <p:grpSpPr>
        <a:xfrm>
          <a:off x="0" y="0"/>
          <a:ext cx="0" cy="0"/>
          <a:chOff x="0" y="0"/>
          <a:chExt cx="0" cy="0"/>
        </a:xfrm>
      </p:grpSpPr>
      <p:sp>
        <p:nvSpPr>
          <p:cNvPr id="5798" name="Google Shape;5798;p2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9" name="Google Shape;5799;p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6" name="Shape 5816"/>
        <p:cNvGrpSpPr/>
        <p:nvPr/>
      </p:nvGrpSpPr>
      <p:grpSpPr>
        <a:xfrm>
          <a:off x="0" y="0"/>
          <a:ext cx="0" cy="0"/>
          <a:chOff x="0" y="0"/>
          <a:chExt cx="0" cy="0"/>
        </a:xfrm>
      </p:grpSpPr>
      <p:sp>
        <p:nvSpPr>
          <p:cNvPr id="5817" name="Google Shape;5817;p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8" name="Google Shape;5818;p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6" name="Google Shape;108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5" name="Shape 5835"/>
        <p:cNvGrpSpPr/>
        <p:nvPr/>
      </p:nvGrpSpPr>
      <p:grpSpPr>
        <a:xfrm>
          <a:off x="0" y="0"/>
          <a:ext cx="0" cy="0"/>
          <a:chOff x="0" y="0"/>
          <a:chExt cx="0" cy="0"/>
        </a:xfrm>
      </p:grpSpPr>
      <p:sp>
        <p:nvSpPr>
          <p:cNvPr id="5836" name="Google Shape;5836;p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7" name="Google Shape;5837;p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9" name="Shape 5859"/>
        <p:cNvGrpSpPr/>
        <p:nvPr/>
      </p:nvGrpSpPr>
      <p:grpSpPr>
        <a:xfrm>
          <a:off x="0" y="0"/>
          <a:ext cx="0" cy="0"/>
          <a:chOff x="0" y="0"/>
          <a:chExt cx="0" cy="0"/>
        </a:xfrm>
      </p:grpSpPr>
      <p:sp>
        <p:nvSpPr>
          <p:cNvPr id="5860" name="Google Shape;5860;p2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1" name="Google Shape;5861;p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9" name="Shape 5879"/>
        <p:cNvGrpSpPr/>
        <p:nvPr/>
      </p:nvGrpSpPr>
      <p:grpSpPr>
        <a:xfrm>
          <a:off x="0" y="0"/>
          <a:ext cx="0" cy="0"/>
          <a:chOff x="0" y="0"/>
          <a:chExt cx="0" cy="0"/>
        </a:xfrm>
      </p:grpSpPr>
      <p:sp>
        <p:nvSpPr>
          <p:cNvPr id="5880" name="Google Shape;5880;p2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1" name="Google Shape;5881;p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9" name="Shape 5899"/>
        <p:cNvGrpSpPr/>
        <p:nvPr/>
      </p:nvGrpSpPr>
      <p:grpSpPr>
        <a:xfrm>
          <a:off x="0" y="0"/>
          <a:ext cx="0" cy="0"/>
          <a:chOff x="0" y="0"/>
          <a:chExt cx="0" cy="0"/>
        </a:xfrm>
      </p:grpSpPr>
      <p:sp>
        <p:nvSpPr>
          <p:cNvPr id="5900" name="Google Shape;5900;p2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1" name="Google Shape;5901;p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9" name="Shape 5919"/>
        <p:cNvGrpSpPr/>
        <p:nvPr/>
      </p:nvGrpSpPr>
      <p:grpSpPr>
        <a:xfrm>
          <a:off x="0" y="0"/>
          <a:ext cx="0" cy="0"/>
          <a:chOff x="0" y="0"/>
          <a:chExt cx="0" cy="0"/>
        </a:xfrm>
      </p:grpSpPr>
      <p:sp>
        <p:nvSpPr>
          <p:cNvPr id="5920" name="Google Shape;5920;p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1" name="Google Shape;5921;p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9" name="Shape 5939"/>
        <p:cNvGrpSpPr/>
        <p:nvPr/>
      </p:nvGrpSpPr>
      <p:grpSpPr>
        <a:xfrm>
          <a:off x="0" y="0"/>
          <a:ext cx="0" cy="0"/>
          <a:chOff x="0" y="0"/>
          <a:chExt cx="0" cy="0"/>
        </a:xfrm>
      </p:grpSpPr>
      <p:sp>
        <p:nvSpPr>
          <p:cNvPr id="5940" name="Google Shape;5940;p2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1" name="Google Shape;5941;p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9" name="Shape 5959"/>
        <p:cNvGrpSpPr/>
        <p:nvPr/>
      </p:nvGrpSpPr>
      <p:grpSpPr>
        <a:xfrm>
          <a:off x="0" y="0"/>
          <a:ext cx="0" cy="0"/>
          <a:chOff x="0" y="0"/>
          <a:chExt cx="0" cy="0"/>
        </a:xfrm>
      </p:grpSpPr>
      <p:sp>
        <p:nvSpPr>
          <p:cNvPr id="5960" name="Google Shape;5960;p2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1" name="Google Shape;5961;p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2" name="Shape 5982"/>
        <p:cNvGrpSpPr/>
        <p:nvPr/>
      </p:nvGrpSpPr>
      <p:grpSpPr>
        <a:xfrm>
          <a:off x="0" y="0"/>
          <a:ext cx="0" cy="0"/>
          <a:chOff x="0" y="0"/>
          <a:chExt cx="0" cy="0"/>
        </a:xfrm>
      </p:grpSpPr>
      <p:sp>
        <p:nvSpPr>
          <p:cNvPr id="5983" name="Google Shape;5983;p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4" name="Google Shape;5984;p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2" name="Shape 6002"/>
        <p:cNvGrpSpPr/>
        <p:nvPr/>
      </p:nvGrpSpPr>
      <p:grpSpPr>
        <a:xfrm>
          <a:off x="0" y="0"/>
          <a:ext cx="0" cy="0"/>
          <a:chOff x="0" y="0"/>
          <a:chExt cx="0" cy="0"/>
        </a:xfrm>
      </p:grpSpPr>
      <p:sp>
        <p:nvSpPr>
          <p:cNvPr id="6003" name="Google Shape;6003;p2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4" name="Google Shape;6004;p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9" name="Shape 6019"/>
        <p:cNvGrpSpPr/>
        <p:nvPr/>
      </p:nvGrpSpPr>
      <p:grpSpPr>
        <a:xfrm>
          <a:off x="0" y="0"/>
          <a:ext cx="0" cy="0"/>
          <a:chOff x="0" y="0"/>
          <a:chExt cx="0" cy="0"/>
        </a:xfrm>
      </p:grpSpPr>
      <p:sp>
        <p:nvSpPr>
          <p:cNvPr id="6020" name="Google Shape;6020;p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1" name="Google Shape;6021;p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p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0" name="Google Shape;111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5" name="Shape 6045"/>
        <p:cNvGrpSpPr/>
        <p:nvPr/>
      </p:nvGrpSpPr>
      <p:grpSpPr>
        <a:xfrm>
          <a:off x="0" y="0"/>
          <a:ext cx="0" cy="0"/>
          <a:chOff x="0" y="0"/>
          <a:chExt cx="0" cy="0"/>
        </a:xfrm>
      </p:grpSpPr>
      <p:sp>
        <p:nvSpPr>
          <p:cNvPr id="6046" name="Google Shape;6046;p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7" name="Google Shape;6047;p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7" name="Shape 6077"/>
        <p:cNvGrpSpPr/>
        <p:nvPr/>
      </p:nvGrpSpPr>
      <p:grpSpPr>
        <a:xfrm>
          <a:off x="0" y="0"/>
          <a:ext cx="0" cy="0"/>
          <a:chOff x="0" y="0"/>
          <a:chExt cx="0" cy="0"/>
        </a:xfrm>
      </p:grpSpPr>
      <p:sp>
        <p:nvSpPr>
          <p:cNvPr id="6078" name="Google Shape;6078;p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9" name="Google Shape;6079;p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8" name="Shape 6098"/>
        <p:cNvGrpSpPr/>
        <p:nvPr/>
      </p:nvGrpSpPr>
      <p:grpSpPr>
        <a:xfrm>
          <a:off x="0" y="0"/>
          <a:ext cx="0" cy="0"/>
          <a:chOff x="0" y="0"/>
          <a:chExt cx="0" cy="0"/>
        </a:xfrm>
      </p:grpSpPr>
      <p:sp>
        <p:nvSpPr>
          <p:cNvPr id="6099" name="Google Shape;6099;p2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0" name="Google Shape;6100;p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https://www.educba.com/software-review/</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9" name="Shape 6119"/>
        <p:cNvGrpSpPr/>
        <p:nvPr/>
      </p:nvGrpSpPr>
      <p:grpSpPr>
        <a:xfrm>
          <a:off x="0" y="0"/>
          <a:ext cx="0" cy="0"/>
          <a:chOff x="0" y="0"/>
          <a:chExt cx="0" cy="0"/>
        </a:xfrm>
      </p:grpSpPr>
      <p:sp>
        <p:nvSpPr>
          <p:cNvPr id="6120" name="Google Shape;6120;p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1" name="Google Shape;6121;p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0" name="Shape 6140"/>
        <p:cNvGrpSpPr/>
        <p:nvPr/>
      </p:nvGrpSpPr>
      <p:grpSpPr>
        <a:xfrm>
          <a:off x="0" y="0"/>
          <a:ext cx="0" cy="0"/>
          <a:chOff x="0" y="0"/>
          <a:chExt cx="0" cy="0"/>
        </a:xfrm>
      </p:grpSpPr>
      <p:sp>
        <p:nvSpPr>
          <p:cNvPr id="6141" name="Google Shape;6141;p2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2" name="Google Shape;6142;p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1" name="Shape 6161"/>
        <p:cNvGrpSpPr/>
        <p:nvPr/>
      </p:nvGrpSpPr>
      <p:grpSpPr>
        <a:xfrm>
          <a:off x="0" y="0"/>
          <a:ext cx="0" cy="0"/>
          <a:chOff x="0" y="0"/>
          <a:chExt cx="0" cy="0"/>
        </a:xfrm>
      </p:grpSpPr>
      <p:sp>
        <p:nvSpPr>
          <p:cNvPr id="6162" name="Google Shape;6162;p2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3" name="Google Shape;6163;p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9" name="Shape 6169"/>
        <p:cNvGrpSpPr/>
        <p:nvPr/>
      </p:nvGrpSpPr>
      <p:grpSpPr>
        <a:xfrm>
          <a:off x="0" y="0"/>
          <a:ext cx="0" cy="0"/>
          <a:chOff x="0" y="0"/>
          <a:chExt cx="0" cy="0"/>
        </a:xfrm>
      </p:grpSpPr>
      <p:sp>
        <p:nvSpPr>
          <p:cNvPr id="6170" name="Google Shape;6170;p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71" name="Google Shape;6171;p2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3" name="Shape 6203"/>
        <p:cNvGrpSpPr/>
        <p:nvPr/>
      </p:nvGrpSpPr>
      <p:grpSpPr>
        <a:xfrm>
          <a:off x="0" y="0"/>
          <a:ext cx="0" cy="0"/>
          <a:chOff x="0" y="0"/>
          <a:chExt cx="0" cy="0"/>
        </a:xfrm>
      </p:grpSpPr>
      <p:sp>
        <p:nvSpPr>
          <p:cNvPr id="6204" name="Google Shape;6204;p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5" name="Google Shape;6205;p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1" name="Shape 6211"/>
        <p:cNvGrpSpPr/>
        <p:nvPr/>
      </p:nvGrpSpPr>
      <p:grpSpPr>
        <a:xfrm>
          <a:off x="0" y="0"/>
          <a:ext cx="0" cy="0"/>
          <a:chOff x="0" y="0"/>
          <a:chExt cx="0" cy="0"/>
        </a:xfrm>
      </p:grpSpPr>
      <p:sp>
        <p:nvSpPr>
          <p:cNvPr id="6212" name="Google Shape;6212;p2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3" name="Google Shape;6213;p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8" name="Shape 6218"/>
        <p:cNvGrpSpPr/>
        <p:nvPr/>
      </p:nvGrpSpPr>
      <p:grpSpPr>
        <a:xfrm>
          <a:off x="0" y="0"/>
          <a:ext cx="0" cy="0"/>
          <a:chOff x="0" y="0"/>
          <a:chExt cx="0" cy="0"/>
        </a:xfrm>
      </p:grpSpPr>
      <p:sp>
        <p:nvSpPr>
          <p:cNvPr id="6219" name="Google Shape;6219;p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20" name="Google Shape;6220;p2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0" name="Google Shape;113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2" name="Shape 6252"/>
        <p:cNvGrpSpPr/>
        <p:nvPr/>
      </p:nvGrpSpPr>
      <p:grpSpPr>
        <a:xfrm>
          <a:off x="0" y="0"/>
          <a:ext cx="0" cy="0"/>
          <a:chOff x="0" y="0"/>
          <a:chExt cx="0" cy="0"/>
        </a:xfrm>
      </p:grpSpPr>
      <p:sp>
        <p:nvSpPr>
          <p:cNvPr id="6253" name="Google Shape;6253;p2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4" name="Google Shape;6254;p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4" name="Shape 6264"/>
        <p:cNvGrpSpPr/>
        <p:nvPr/>
      </p:nvGrpSpPr>
      <p:grpSpPr>
        <a:xfrm>
          <a:off x="0" y="0"/>
          <a:ext cx="0" cy="0"/>
          <a:chOff x="0" y="0"/>
          <a:chExt cx="0" cy="0"/>
        </a:xfrm>
      </p:grpSpPr>
      <p:sp>
        <p:nvSpPr>
          <p:cNvPr id="6265" name="Google Shape;6265;p2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6" name="Google Shape;6266;p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1" name="Shape 6271"/>
        <p:cNvGrpSpPr/>
        <p:nvPr/>
      </p:nvGrpSpPr>
      <p:grpSpPr>
        <a:xfrm>
          <a:off x="0" y="0"/>
          <a:ext cx="0" cy="0"/>
          <a:chOff x="0" y="0"/>
          <a:chExt cx="0" cy="0"/>
        </a:xfrm>
      </p:grpSpPr>
      <p:sp>
        <p:nvSpPr>
          <p:cNvPr id="6272" name="Google Shape;6272;p2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3" name="Google Shape;6273;p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4" name="Shape 6294"/>
        <p:cNvGrpSpPr/>
        <p:nvPr/>
      </p:nvGrpSpPr>
      <p:grpSpPr>
        <a:xfrm>
          <a:off x="0" y="0"/>
          <a:ext cx="0" cy="0"/>
          <a:chOff x="0" y="0"/>
          <a:chExt cx="0" cy="0"/>
        </a:xfrm>
      </p:grpSpPr>
      <p:sp>
        <p:nvSpPr>
          <p:cNvPr id="6295" name="Google Shape;6295;p2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6" name="Google Shape;6296;p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1" name="Shape 6321"/>
        <p:cNvGrpSpPr/>
        <p:nvPr/>
      </p:nvGrpSpPr>
      <p:grpSpPr>
        <a:xfrm>
          <a:off x="0" y="0"/>
          <a:ext cx="0" cy="0"/>
          <a:chOff x="0" y="0"/>
          <a:chExt cx="0" cy="0"/>
        </a:xfrm>
      </p:grpSpPr>
      <p:sp>
        <p:nvSpPr>
          <p:cNvPr id="6322" name="Google Shape;6322;p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3" name="Google Shape;6323;p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0" name="Shape 6340"/>
        <p:cNvGrpSpPr/>
        <p:nvPr/>
      </p:nvGrpSpPr>
      <p:grpSpPr>
        <a:xfrm>
          <a:off x="0" y="0"/>
          <a:ext cx="0" cy="0"/>
          <a:chOff x="0" y="0"/>
          <a:chExt cx="0" cy="0"/>
        </a:xfrm>
      </p:grpSpPr>
      <p:sp>
        <p:nvSpPr>
          <p:cNvPr id="6341" name="Google Shape;6341;p2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2" name="Google Shape;6342;p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4" name="Shape 6364"/>
        <p:cNvGrpSpPr/>
        <p:nvPr/>
      </p:nvGrpSpPr>
      <p:grpSpPr>
        <a:xfrm>
          <a:off x="0" y="0"/>
          <a:ext cx="0" cy="0"/>
          <a:chOff x="0" y="0"/>
          <a:chExt cx="0" cy="0"/>
        </a:xfrm>
      </p:grpSpPr>
      <p:sp>
        <p:nvSpPr>
          <p:cNvPr id="6365" name="Google Shape;6365;p2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6" name="Google Shape;6366;p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0" name="Shape 6410"/>
        <p:cNvGrpSpPr/>
        <p:nvPr/>
      </p:nvGrpSpPr>
      <p:grpSpPr>
        <a:xfrm>
          <a:off x="0" y="0"/>
          <a:ext cx="0" cy="0"/>
          <a:chOff x="0" y="0"/>
          <a:chExt cx="0" cy="0"/>
        </a:xfrm>
      </p:grpSpPr>
      <p:sp>
        <p:nvSpPr>
          <p:cNvPr id="6411" name="Google Shape;6411;p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2" name="Google Shape;6412;p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1" name="Shape 6431"/>
        <p:cNvGrpSpPr/>
        <p:nvPr/>
      </p:nvGrpSpPr>
      <p:grpSpPr>
        <a:xfrm>
          <a:off x="0" y="0"/>
          <a:ext cx="0" cy="0"/>
          <a:chOff x="0" y="0"/>
          <a:chExt cx="0" cy="0"/>
        </a:xfrm>
      </p:grpSpPr>
      <p:sp>
        <p:nvSpPr>
          <p:cNvPr id="6432" name="Google Shape;6432;p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3" name="Google Shape;6433;p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9" name="Shape 6449"/>
        <p:cNvGrpSpPr/>
        <p:nvPr/>
      </p:nvGrpSpPr>
      <p:grpSpPr>
        <a:xfrm>
          <a:off x="0" y="0"/>
          <a:ext cx="0" cy="0"/>
          <a:chOff x="0" y="0"/>
          <a:chExt cx="0" cy="0"/>
        </a:xfrm>
      </p:grpSpPr>
      <p:sp>
        <p:nvSpPr>
          <p:cNvPr id="6450" name="Google Shape;6450;p2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1" name="Google Shape;6451;p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p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5" name="Google Shape;114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1" name="Shape 6461"/>
        <p:cNvGrpSpPr/>
        <p:nvPr/>
      </p:nvGrpSpPr>
      <p:grpSpPr>
        <a:xfrm>
          <a:off x="0" y="0"/>
          <a:ext cx="0" cy="0"/>
          <a:chOff x="0" y="0"/>
          <a:chExt cx="0" cy="0"/>
        </a:xfrm>
      </p:grpSpPr>
      <p:sp>
        <p:nvSpPr>
          <p:cNvPr id="6462" name="Google Shape;6462;p2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3" name="Google Shape;6463;p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1" name="Shape 6471"/>
        <p:cNvGrpSpPr/>
        <p:nvPr/>
      </p:nvGrpSpPr>
      <p:grpSpPr>
        <a:xfrm>
          <a:off x="0" y="0"/>
          <a:ext cx="0" cy="0"/>
          <a:chOff x="0" y="0"/>
          <a:chExt cx="0" cy="0"/>
        </a:xfrm>
      </p:grpSpPr>
      <p:sp>
        <p:nvSpPr>
          <p:cNvPr id="6472" name="Google Shape;6472;p2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3" name="Google Shape;6473;p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8" name="Shape 6478"/>
        <p:cNvGrpSpPr/>
        <p:nvPr/>
      </p:nvGrpSpPr>
      <p:grpSpPr>
        <a:xfrm>
          <a:off x="0" y="0"/>
          <a:ext cx="0" cy="0"/>
          <a:chOff x="0" y="0"/>
          <a:chExt cx="0" cy="0"/>
        </a:xfrm>
      </p:grpSpPr>
      <p:sp>
        <p:nvSpPr>
          <p:cNvPr id="6479" name="Google Shape;6479;p2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0" name="Google Shape;6480;p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5" name="Shape 6485"/>
        <p:cNvGrpSpPr/>
        <p:nvPr/>
      </p:nvGrpSpPr>
      <p:grpSpPr>
        <a:xfrm>
          <a:off x="0" y="0"/>
          <a:ext cx="0" cy="0"/>
          <a:chOff x="0" y="0"/>
          <a:chExt cx="0" cy="0"/>
        </a:xfrm>
      </p:grpSpPr>
      <p:sp>
        <p:nvSpPr>
          <p:cNvPr id="6486" name="Google Shape;6486;p2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7" name="Google Shape;6487;p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2" name="Shape 6492"/>
        <p:cNvGrpSpPr/>
        <p:nvPr/>
      </p:nvGrpSpPr>
      <p:grpSpPr>
        <a:xfrm>
          <a:off x="0" y="0"/>
          <a:ext cx="0" cy="0"/>
          <a:chOff x="0" y="0"/>
          <a:chExt cx="0" cy="0"/>
        </a:xfrm>
      </p:grpSpPr>
      <p:sp>
        <p:nvSpPr>
          <p:cNvPr id="6493" name="Google Shape;6493;p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4" name="Google Shape;6494;p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3" name="Shape 6503"/>
        <p:cNvGrpSpPr/>
        <p:nvPr/>
      </p:nvGrpSpPr>
      <p:grpSpPr>
        <a:xfrm>
          <a:off x="0" y="0"/>
          <a:ext cx="0" cy="0"/>
          <a:chOff x="0" y="0"/>
          <a:chExt cx="0" cy="0"/>
        </a:xfrm>
      </p:grpSpPr>
      <p:sp>
        <p:nvSpPr>
          <p:cNvPr id="6504" name="Google Shape;6504;p2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5" name="Google Shape;6505;p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1" name="Shape 6521"/>
        <p:cNvGrpSpPr/>
        <p:nvPr/>
      </p:nvGrpSpPr>
      <p:grpSpPr>
        <a:xfrm>
          <a:off x="0" y="0"/>
          <a:ext cx="0" cy="0"/>
          <a:chOff x="0" y="0"/>
          <a:chExt cx="0" cy="0"/>
        </a:xfrm>
      </p:grpSpPr>
      <p:sp>
        <p:nvSpPr>
          <p:cNvPr id="6522" name="Google Shape;6522;p2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3" name="Google Shape;6523;p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7" name="Shape 6537"/>
        <p:cNvGrpSpPr/>
        <p:nvPr/>
      </p:nvGrpSpPr>
      <p:grpSpPr>
        <a:xfrm>
          <a:off x="0" y="0"/>
          <a:ext cx="0" cy="0"/>
          <a:chOff x="0" y="0"/>
          <a:chExt cx="0" cy="0"/>
        </a:xfrm>
      </p:grpSpPr>
      <p:sp>
        <p:nvSpPr>
          <p:cNvPr id="6538" name="Google Shape;6538;p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9" name="Google Shape;6539;p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4" name="Shape 6554"/>
        <p:cNvGrpSpPr/>
        <p:nvPr/>
      </p:nvGrpSpPr>
      <p:grpSpPr>
        <a:xfrm>
          <a:off x="0" y="0"/>
          <a:ext cx="0" cy="0"/>
          <a:chOff x="0" y="0"/>
          <a:chExt cx="0" cy="0"/>
        </a:xfrm>
      </p:grpSpPr>
      <p:sp>
        <p:nvSpPr>
          <p:cNvPr id="6555" name="Google Shape;6555;p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6" name="Google Shape;6556;p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7" name="Shape 6567"/>
        <p:cNvGrpSpPr/>
        <p:nvPr/>
      </p:nvGrpSpPr>
      <p:grpSpPr>
        <a:xfrm>
          <a:off x="0" y="0"/>
          <a:ext cx="0" cy="0"/>
          <a:chOff x="0" y="0"/>
          <a:chExt cx="0" cy="0"/>
        </a:xfrm>
      </p:grpSpPr>
      <p:sp>
        <p:nvSpPr>
          <p:cNvPr id="6568" name="Google Shape;6568;p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9" name="Google Shape;6569;p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3" name="Google Shape;1173;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5" name="Shape 6575"/>
        <p:cNvGrpSpPr/>
        <p:nvPr/>
      </p:nvGrpSpPr>
      <p:grpSpPr>
        <a:xfrm>
          <a:off x="0" y="0"/>
          <a:ext cx="0" cy="0"/>
          <a:chOff x="0" y="0"/>
          <a:chExt cx="0" cy="0"/>
        </a:xfrm>
      </p:grpSpPr>
      <p:sp>
        <p:nvSpPr>
          <p:cNvPr id="6576" name="Google Shape;6576;p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77" name="Google Shape;6577;p2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7" name="Shape 6607"/>
        <p:cNvGrpSpPr/>
        <p:nvPr/>
      </p:nvGrpSpPr>
      <p:grpSpPr>
        <a:xfrm>
          <a:off x="0" y="0"/>
          <a:ext cx="0" cy="0"/>
          <a:chOff x="0" y="0"/>
          <a:chExt cx="0" cy="0"/>
        </a:xfrm>
      </p:grpSpPr>
      <p:sp>
        <p:nvSpPr>
          <p:cNvPr id="6608" name="Google Shape;6608;p2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09" name="Google Shape;6609;p2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5" name="Shape 6635"/>
        <p:cNvGrpSpPr/>
        <p:nvPr/>
      </p:nvGrpSpPr>
      <p:grpSpPr>
        <a:xfrm>
          <a:off x="0" y="0"/>
          <a:ext cx="0" cy="0"/>
          <a:chOff x="0" y="0"/>
          <a:chExt cx="0" cy="0"/>
        </a:xfrm>
      </p:grpSpPr>
      <p:sp>
        <p:nvSpPr>
          <p:cNvPr id="6636" name="Google Shape;6636;p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7" name="Google Shape;6637;p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2" name="Shape 6642"/>
        <p:cNvGrpSpPr/>
        <p:nvPr/>
      </p:nvGrpSpPr>
      <p:grpSpPr>
        <a:xfrm>
          <a:off x="0" y="0"/>
          <a:ext cx="0" cy="0"/>
          <a:chOff x="0" y="0"/>
          <a:chExt cx="0" cy="0"/>
        </a:xfrm>
      </p:grpSpPr>
      <p:sp>
        <p:nvSpPr>
          <p:cNvPr id="6643" name="Google Shape;6643;p2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44" name="Google Shape;6644;p2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1" name="Shape 6671"/>
        <p:cNvGrpSpPr/>
        <p:nvPr/>
      </p:nvGrpSpPr>
      <p:grpSpPr>
        <a:xfrm>
          <a:off x="0" y="0"/>
          <a:ext cx="0" cy="0"/>
          <a:chOff x="0" y="0"/>
          <a:chExt cx="0" cy="0"/>
        </a:xfrm>
      </p:grpSpPr>
      <p:sp>
        <p:nvSpPr>
          <p:cNvPr id="6672" name="Google Shape;6672;p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3" name="Google Shape;6673;p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9" name="Shape 6679"/>
        <p:cNvGrpSpPr/>
        <p:nvPr/>
      </p:nvGrpSpPr>
      <p:grpSpPr>
        <a:xfrm>
          <a:off x="0" y="0"/>
          <a:ext cx="0" cy="0"/>
          <a:chOff x="0" y="0"/>
          <a:chExt cx="0" cy="0"/>
        </a:xfrm>
      </p:grpSpPr>
      <p:sp>
        <p:nvSpPr>
          <p:cNvPr id="6680" name="Google Shape;6680;p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1" name="Google Shape;6681;p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6" name="Shape 6686"/>
        <p:cNvGrpSpPr/>
        <p:nvPr/>
      </p:nvGrpSpPr>
      <p:grpSpPr>
        <a:xfrm>
          <a:off x="0" y="0"/>
          <a:ext cx="0" cy="0"/>
          <a:chOff x="0" y="0"/>
          <a:chExt cx="0" cy="0"/>
        </a:xfrm>
      </p:grpSpPr>
      <p:sp>
        <p:nvSpPr>
          <p:cNvPr id="6687" name="Google Shape;6687;p2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8" name="Google Shape;6688;p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3" name="Shape 6693"/>
        <p:cNvGrpSpPr/>
        <p:nvPr/>
      </p:nvGrpSpPr>
      <p:grpSpPr>
        <a:xfrm>
          <a:off x="0" y="0"/>
          <a:ext cx="0" cy="0"/>
          <a:chOff x="0" y="0"/>
          <a:chExt cx="0" cy="0"/>
        </a:xfrm>
      </p:grpSpPr>
      <p:sp>
        <p:nvSpPr>
          <p:cNvPr id="6694" name="Google Shape;6694;p2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5" name="Google Shape;6695;p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2" name="Shape 6712"/>
        <p:cNvGrpSpPr/>
        <p:nvPr/>
      </p:nvGrpSpPr>
      <p:grpSpPr>
        <a:xfrm>
          <a:off x="0" y="0"/>
          <a:ext cx="0" cy="0"/>
          <a:chOff x="0" y="0"/>
          <a:chExt cx="0" cy="0"/>
        </a:xfrm>
      </p:grpSpPr>
      <p:sp>
        <p:nvSpPr>
          <p:cNvPr id="6713" name="Google Shape;6713;p2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4" name="Google Shape;6714;p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3" name="Shape 6723"/>
        <p:cNvGrpSpPr/>
        <p:nvPr/>
      </p:nvGrpSpPr>
      <p:grpSpPr>
        <a:xfrm>
          <a:off x="0" y="0"/>
          <a:ext cx="0" cy="0"/>
          <a:chOff x="0" y="0"/>
          <a:chExt cx="0" cy="0"/>
        </a:xfrm>
      </p:grpSpPr>
      <p:sp>
        <p:nvSpPr>
          <p:cNvPr id="6724" name="Google Shape;6724;p2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5" name="Google Shape;6725;p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1" name="Google Shape;1181;p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0" name="Shape 6730"/>
        <p:cNvGrpSpPr/>
        <p:nvPr/>
      </p:nvGrpSpPr>
      <p:grpSpPr>
        <a:xfrm>
          <a:off x="0" y="0"/>
          <a:ext cx="0" cy="0"/>
          <a:chOff x="0" y="0"/>
          <a:chExt cx="0" cy="0"/>
        </a:xfrm>
      </p:grpSpPr>
      <p:sp>
        <p:nvSpPr>
          <p:cNvPr id="6731" name="Google Shape;6731;p2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2" name="Google Shape;6732;p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6" name="Shape 6756"/>
        <p:cNvGrpSpPr/>
        <p:nvPr/>
      </p:nvGrpSpPr>
      <p:grpSpPr>
        <a:xfrm>
          <a:off x="0" y="0"/>
          <a:ext cx="0" cy="0"/>
          <a:chOff x="0" y="0"/>
          <a:chExt cx="0" cy="0"/>
        </a:xfrm>
      </p:grpSpPr>
      <p:sp>
        <p:nvSpPr>
          <p:cNvPr id="6757" name="Google Shape;6757;p2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8" name="Google Shape;6758;p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5" name="Shape 6765"/>
        <p:cNvGrpSpPr/>
        <p:nvPr/>
      </p:nvGrpSpPr>
      <p:grpSpPr>
        <a:xfrm>
          <a:off x="0" y="0"/>
          <a:ext cx="0" cy="0"/>
          <a:chOff x="0" y="0"/>
          <a:chExt cx="0" cy="0"/>
        </a:xfrm>
      </p:grpSpPr>
      <p:sp>
        <p:nvSpPr>
          <p:cNvPr id="6766" name="Google Shape;6766;p2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7" name="Google Shape;6767;p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5" name="Shape 6775"/>
        <p:cNvGrpSpPr/>
        <p:nvPr/>
      </p:nvGrpSpPr>
      <p:grpSpPr>
        <a:xfrm>
          <a:off x="0" y="0"/>
          <a:ext cx="0" cy="0"/>
          <a:chOff x="0" y="0"/>
          <a:chExt cx="0" cy="0"/>
        </a:xfrm>
      </p:grpSpPr>
      <p:sp>
        <p:nvSpPr>
          <p:cNvPr id="6776" name="Google Shape;6776;p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7" name="Google Shape;6777;p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5" name="Shape 6785"/>
        <p:cNvGrpSpPr/>
        <p:nvPr/>
      </p:nvGrpSpPr>
      <p:grpSpPr>
        <a:xfrm>
          <a:off x="0" y="0"/>
          <a:ext cx="0" cy="0"/>
          <a:chOff x="0" y="0"/>
          <a:chExt cx="0" cy="0"/>
        </a:xfrm>
      </p:grpSpPr>
      <p:sp>
        <p:nvSpPr>
          <p:cNvPr id="6786" name="Google Shape;6786;p2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87" name="Google Shape;6787;p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8" name="Shape 6808"/>
        <p:cNvGrpSpPr/>
        <p:nvPr/>
      </p:nvGrpSpPr>
      <p:grpSpPr>
        <a:xfrm>
          <a:off x="0" y="0"/>
          <a:ext cx="0" cy="0"/>
          <a:chOff x="0" y="0"/>
          <a:chExt cx="0" cy="0"/>
        </a:xfrm>
      </p:grpSpPr>
      <p:sp>
        <p:nvSpPr>
          <p:cNvPr id="6809" name="Google Shape;6809;p2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0" name="Google Shape;6810;p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6" name="Shape 6816"/>
        <p:cNvGrpSpPr/>
        <p:nvPr/>
      </p:nvGrpSpPr>
      <p:grpSpPr>
        <a:xfrm>
          <a:off x="0" y="0"/>
          <a:ext cx="0" cy="0"/>
          <a:chOff x="0" y="0"/>
          <a:chExt cx="0" cy="0"/>
        </a:xfrm>
      </p:grpSpPr>
      <p:sp>
        <p:nvSpPr>
          <p:cNvPr id="6817" name="Google Shape;6817;p2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8" name="Google Shape;6818;p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3" name="Shape 6823"/>
        <p:cNvGrpSpPr/>
        <p:nvPr/>
      </p:nvGrpSpPr>
      <p:grpSpPr>
        <a:xfrm>
          <a:off x="0" y="0"/>
          <a:ext cx="0" cy="0"/>
          <a:chOff x="0" y="0"/>
          <a:chExt cx="0" cy="0"/>
        </a:xfrm>
      </p:grpSpPr>
      <p:sp>
        <p:nvSpPr>
          <p:cNvPr id="6824" name="Google Shape;6824;p2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5" name="Google Shape;6825;p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0" name="Shape 6830"/>
        <p:cNvGrpSpPr/>
        <p:nvPr/>
      </p:nvGrpSpPr>
      <p:grpSpPr>
        <a:xfrm>
          <a:off x="0" y="0"/>
          <a:ext cx="0" cy="0"/>
          <a:chOff x="0" y="0"/>
          <a:chExt cx="0" cy="0"/>
        </a:xfrm>
      </p:grpSpPr>
      <p:sp>
        <p:nvSpPr>
          <p:cNvPr id="6831" name="Google Shape;6831;p2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2" name="Google Shape;6832;p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7" name="Shape 6837"/>
        <p:cNvGrpSpPr/>
        <p:nvPr/>
      </p:nvGrpSpPr>
      <p:grpSpPr>
        <a:xfrm>
          <a:off x="0" y="0"/>
          <a:ext cx="0" cy="0"/>
          <a:chOff x="0" y="0"/>
          <a:chExt cx="0" cy="0"/>
        </a:xfrm>
      </p:grpSpPr>
      <p:sp>
        <p:nvSpPr>
          <p:cNvPr id="6838" name="Google Shape;6838;p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9" name="Google Shape;6839;p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3" name="Google Shape;613;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99" name="Google Shape;1199;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5" name="Shape 6845"/>
        <p:cNvGrpSpPr/>
        <p:nvPr/>
      </p:nvGrpSpPr>
      <p:grpSpPr>
        <a:xfrm>
          <a:off x="0" y="0"/>
          <a:ext cx="0" cy="0"/>
          <a:chOff x="0" y="0"/>
          <a:chExt cx="0" cy="0"/>
        </a:xfrm>
      </p:grpSpPr>
      <p:sp>
        <p:nvSpPr>
          <p:cNvPr id="6846" name="Google Shape;6846;p3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47" name="Google Shape;6847;p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7" name="Shape 6867"/>
        <p:cNvGrpSpPr/>
        <p:nvPr/>
      </p:nvGrpSpPr>
      <p:grpSpPr>
        <a:xfrm>
          <a:off x="0" y="0"/>
          <a:ext cx="0" cy="0"/>
          <a:chOff x="0" y="0"/>
          <a:chExt cx="0" cy="0"/>
        </a:xfrm>
      </p:grpSpPr>
      <p:sp>
        <p:nvSpPr>
          <p:cNvPr id="6868" name="Google Shape;6868;p3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9" name="Google Shape;6869;p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4" name="Shape 6874"/>
        <p:cNvGrpSpPr/>
        <p:nvPr/>
      </p:nvGrpSpPr>
      <p:grpSpPr>
        <a:xfrm>
          <a:off x="0" y="0"/>
          <a:ext cx="0" cy="0"/>
          <a:chOff x="0" y="0"/>
          <a:chExt cx="0" cy="0"/>
        </a:xfrm>
      </p:grpSpPr>
      <p:sp>
        <p:nvSpPr>
          <p:cNvPr id="6875" name="Google Shape;6875;p3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6" name="Google Shape;6876;p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2" name="Shape 6882"/>
        <p:cNvGrpSpPr/>
        <p:nvPr/>
      </p:nvGrpSpPr>
      <p:grpSpPr>
        <a:xfrm>
          <a:off x="0" y="0"/>
          <a:ext cx="0" cy="0"/>
          <a:chOff x="0" y="0"/>
          <a:chExt cx="0" cy="0"/>
        </a:xfrm>
      </p:grpSpPr>
      <p:sp>
        <p:nvSpPr>
          <p:cNvPr id="6883" name="Google Shape;6883;p3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4" name="Google Shape;6884;p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8" name="Shape 6898"/>
        <p:cNvGrpSpPr/>
        <p:nvPr/>
      </p:nvGrpSpPr>
      <p:grpSpPr>
        <a:xfrm>
          <a:off x="0" y="0"/>
          <a:ext cx="0" cy="0"/>
          <a:chOff x="0" y="0"/>
          <a:chExt cx="0" cy="0"/>
        </a:xfrm>
      </p:grpSpPr>
      <p:sp>
        <p:nvSpPr>
          <p:cNvPr id="6899" name="Google Shape;6899;p3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0" name="Google Shape;6900;p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3" name="Shape 6913"/>
        <p:cNvGrpSpPr/>
        <p:nvPr/>
      </p:nvGrpSpPr>
      <p:grpSpPr>
        <a:xfrm>
          <a:off x="0" y="0"/>
          <a:ext cx="0" cy="0"/>
          <a:chOff x="0" y="0"/>
          <a:chExt cx="0" cy="0"/>
        </a:xfrm>
      </p:grpSpPr>
      <p:sp>
        <p:nvSpPr>
          <p:cNvPr id="6914" name="Google Shape;6914;p3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5" name="Google Shape;6915;p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5" name="Shape 6925"/>
        <p:cNvGrpSpPr/>
        <p:nvPr/>
      </p:nvGrpSpPr>
      <p:grpSpPr>
        <a:xfrm>
          <a:off x="0" y="0"/>
          <a:ext cx="0" cy="0"/>
          <a:chOff x="0" y="0"/>
          <a:chExt cx="0" cy="0"/>
        </a:xfrm>
      </p:grpSpPr>
      <p:sp>
        <p:nvSpPr>
          <p:cNvPr id="6926" name="Google Shape;6926;p3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7" name="Google Shape;6927;p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7" name="Shape 6947"/>
        <p:cNvGrpSpPr/>
        <p:nvPr/>
      </p:nvGrpSpPr>
      <p:grpSpPr>
        <a:xfrm>
          <a:off x="0" y="0"/>
          <a:ext cx="0" cy="0"/>
          <a:chOff x="0" y="0"/>
          <a:chExt cx="0" cy="0"/>
        </a:xfrm>
      </p:grpSpPr>
      <p:sp>
        <p:nvSpPr>
          <p:cNvPr id="6948" name="Google Shape;6948;p3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9" name="Google Shape;6949;p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7" name="Shape 6967"/>
        <p:cNvGrpSpPr/>
        <p:nvPr/>
      </p:nvGrpSpPr>
      <p:grpSpPr>
        <a:xfrm>
          <a:off x="0" y="0"/>
          <a:ext cx="0" cy="0"/>
          <a:chOff x="0" y="0"/>
          <a:chExt cx="0" cy="0"/>
        </a:xfrm>
      </p:grpSpPr>
      <p:sp>
        <p:nvSpPr>
          <p:cNvPr id="6968" name="Google Shape;6968;p3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9" name="Google Shape;6969;p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3" name="Shape 6983"/>
        <p:cNvGrpSpPr/>
        <p:nvPr/>
      </p:nvGrpSpPr>
      <p:grpSpPr>
        <a:xfrm>
          <a:off x="0" y="0"/>
          <a:ext cx="0" cy="0"/>
          <a:chOff x="0" y="0"/>
          <a:chExt cx="0" cy="0"/>
        </a:xfrm>
      </p:grpSpPr>
      <p:sp>
        <p:nvSpPr>
          <p:cNvPr id="6984" name="Google Shape;6984;p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5" name="Google Shape;6985;p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215" name="Google Shape;1215;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0" name="Shape 6990"/>
        <p:cNvGrpSpPr/>
        <p:nvPr/>
      </p:nvGrpSpPr>
      <p:grpSpPr>
        <a:xfrm>
          <a:off x="0" y="0"/>
          <a:ext cx="0" cy="0"/>
          <a:chOff x="0" y="0"/>
          <a:chExt cx="0" cy="0"/>
        </a:xfrm>
      </p:grpSpPr>
      <p:sp>
        <p:nvSpPr>
          <p:cNvPr id="6991" name="Google Shape;6991;p3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2" name="Google Shape;6992;p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7" name="Shape 6997"/>
        <p:cNvGrpSpPr/>
        <p:nvPr/>
      </p:nvGrpSpPr>
      <p:grpSpPr>
        <a:xfrm>
          <a:off x="0" y="0"/>
          <a:ext cx="0" cy="0"/>
          <a:chOff x="0" y="0"/>
          <a:chExt cx="0" cy="0"/>
        </a:xfrm>
      </p:grpSpPr>
      <p:sp>
        <p:nvSpPr>
          <p:cNvPr id="6998" name="Google Shape;6998;p3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9" name="Google Shape;6999;p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6" name="Shape 7016"/>
        <p:cNvGrpSpPr/>
        <p:nvPr/>
      </p:nvGrpSpPr>
      <p:grpSpPr>
        <a:xfrm>
          <a:off x="0" y="0"/>
          <a:ext cx="0" cy="0"/>
          <a:chOff x="0" y="0"/>
          <a:chExt cx="0" cy="0"/>
        </a:xfrm>
      </p:grpSpPr>
      <p:sp>
        <p:nvSpPr>
          <p:cNvPr id="7017" name="Google Shape;7017;p3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8" name="Google Shape;7018;p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3" name="Shape 7023"/>
        <p:cNvGrpSpPr/>
        <p:nvPr/>
      </p:nvGrpSpPr>
      <p:grpSpPr>
        <a:xfrm>
          <a:off x="0" y="0"/>
          <a:ext cx="0" cy="0"/>
          <a:chOff x="0" y="0"/>
          <a:chExt cx="0" cy="0"/>
        </a:xfrm>
      </p:grpSpPr>
      <p:sp>
        <p:nvSpPr>
          <p:cNvPr id="7024" name="Google Shape;7024;p3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5" name="Google Shape;7025;p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0" name="Shape 7030"/>
        <p:cNvGrpSpPr/>
        <p:nvPr/>
      </p:nvGrpSpPr>
      <p:grpSpPr>
        <a:xfrm>
          <a:off x="0" y="0"/>
          <a:ext cx="0" cy="0"/>
          <a:chOff x="0" y="0"/>
          <a:chExt cx="0" cy="0"/>
        </a:xfrm>
      </p:grpSpPr>
      <p:sp>
        <p:nvSpPr>
          <p:cNvPr id="7031" name="Google Shape;7031;p3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2" name="Google Shape;7032;p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7" name="Shape 7037"/>
        <p:cNvGrpSpPr/>
        <p:nvPr/>
      </p:nvGrpSpPr>
      <p:grpSpPr>
        <a:xfrm>
          <a:off x="0" y="0"/>
          <a:ext cx="0" cy="0"/>
          <a:chOff x="0" y="0"/>
          <a:chExt cx="0" cy="0"/>
        </a:xfrm>
      </p:grpSpPr>
      <p:sp>
        <p:nvSpPr>
          <p:cNvPr id="7038" name="Google Shape;7038;p3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9" name="Google Shape;7039;p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1" name="Shape 7051"/>
        <p:cNvGrpSpPr/>
        <p:nvPr/>
      </p:nvGrpSpPr>
      <p:grpSpPr>
        <a:xfrm>
          <a:off x="0" y="0"/>
          <a:ext cx="0" cy="0"/>
          <a:chOff x="0" y="0"/>
          <a:chExt cx="0" cy="0"/>
        </a:xfrm>
      </p:grpSpPr>
      <p:sp>
        <p:nvSpPr>
          <p:cNvPr id="7052" name="Google Shape;7052;p3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3" name="Google Shape;7053;p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8" name="Shape 7058"/>
        <p:cNvGrpSpPr/>
        <p:nvPr/>
      </p:nvGrpSpPr>
      <p:grpSpPr>
        <a:xfrm>
          <a:off x="0" y="0"/>
          <a:ext cx="0" cy="0"/>
          <a:chOff x="0" y="0"/>
          <a:chExt cx="0" cy="0"/>
        </a:xfrm>
      </p:grpSpPr>
      <p:sp>
        <p:nvSpPr>
          <p:cNvPr id="7059" name="Google Shape;7059;p3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0" name="Google Shape;7060;p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6" name="Shape 7066"/>
        <p:cNvGrpSpPr/>
        <p:nvPr/>
      </p:nvGrpSpPr>
      <p:grpSpPr>
        <a:xfrm>
          <a:off x="0" y="0"/>
          <a:ext cx="0" cy="0"/>
          <a:chOff x="0" y="0"/>
          <a:chExt cx="0" cy="0"/>
        </a:xfrm>
      </p:grpSpPr>
      <p:sp>
        <p:nvSpPr>
          <p:cNvPr id="7067" name="Google Shape;7067;p3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8" name="Google Shape;7068;p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4" name="Shape 7074"/>
        <p:cNvGrpSpPr/>
        <p:nvPr/>
      </p:nvGrpSpPr>
      <p:grpSpPr>
        <a:xfrm>
          <a:off x="0" y="0"/>
          <a:ext cx="0" cy="0"/>
          <a:chOff x="0" y="0"/>
          <a:chExt cx="0" cy="0"/>
        </a:xfrm>
      </p:grpSpPr>
      <p:sp>
        <p:nvSpPr>
          <p:cNvPr id="7075" name="Google Shape;7075;p3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76" name="Google Shape;7076;p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4" name="Google Shape;123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2" name="Shape 7082"/>
        <p:cNvGrpSpPr/>
        <p:nvPr/>
      </p:nvGrpSpPr>
      <p:grpSpPr>
        <a:xfrm>
          <a:off x="0" y="0"/>
          <a:ext cx="0" cy="0"/>
          <a:chOff x="0" y="0"/>
          <a:chExt cx="0" cy="0"/>
        </a:xfrm>
      </p:grpSpPr>
      <p:sp>
        <p:nvSpPr>
          <p:cNvPr id="7083" name="Google Shape;7083;p3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4" name="Google Shape;7084;p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0" name="Shape 7090"/>
        <p:cNvGrpSpPr/>
        <p:nvPr/>
      </p:nvGrpSpPr>
      <p:grpSpPr>
        <a:xfrm>
          <a:off x="0" y="0"/>
          <a:ext cx="0" cy="0"/>
          <a:chOff x="0" y="0"/>
          <a:chExt cx="0" cy="0"/>
        </a:xfrm>
      </p:grpSpPr>
      <p:sp>
        <p:nvSpPr>
          <p:cNvPr id="7091" name="Google Shape;7091;p3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2" name="Google Shape;7092;p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7" name="Shape 7097"/>
        <p:cNvGrpSpPr/>
        <p:nvPr/>
      </p:nvGrpSpPr>
      <p:grpSpPr>
        <a:xfrm>
          <a:off x="0" y="0"/>
          <a:ext cx="0" cy="0"/>
          <a:chOff x="0" y="0"/>
          <a:chExt cx="0" cy="0"/>
        </a:xfrm>
      </p:grpSpPr>
      <p:sp>
        <p:nvSpPr>
          <p:cNvPr id="7098" name="Google Shape;7098;p3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9" name="Google Shape;7099;p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5" name="Shape 7105"/>
        <p:cNvGrpSpPr/>
        <p:nvPr/>
      </p:nvGrpSpPr>
      <p:grpSpPr>
        <a:xfrm>
          <a:off x="0" y="0"/>
          <a:ext cx="0" cy="0"/>
          <a:chOff x="0" y="0"/>
          <a:chExt cx="0" cy="0"/>
        </a:xfrm>
      </p:grpSpPr>
      <p:sp>
        <p:nvSpPr>
          <p:cNvPr id="7106" name="Google Shape;7106;p3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7" name="Google Shape;7107;p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3" name="Shape 7113"/>
        <p:cNvGrpSpPr/>
        <p:nvPr/>
      </p:nvGrpSpPr>
      <p:grpSpPr>
        <a:xfrm>
          <a:off x="0" y="0"/>
          <a:ext cx="0" cy="0"/>
          <a:chOff x="0" y="0"/>
          <a:chExt cx="0" cy="0"/>
        </a:xfrm>
      </p:grpSpPr>
      <p:sp>
        <p:nvSpPr>
          <p:cNvPr id="7114" name="Google Shape;7114;p3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5" name="Google Shape;7115;p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1" name="Shape 7121"/>
        <p:cNvGrpSpPr/>
        <p:nvPr/>
      </p:nvGrpSpPr>
      <p:grpSpPr>
        <a:xfrm>
          <a:off x="0" y="0"/>
          <a:ext cx="0" cy="0"/>
          <a:chOff x="0" y="0"/>
          <a:chExt cx="0" cy="0"/>
        </a:xfrm>
      </p:grpSpPr>
      <p:sp>
        <p:nvSpPr>
          <p:cNvPr id="7122" name="Google Shape;7122;p3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3" name="Google Shape;7123;p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9" name="Shape 7129"/>
        <p:cNvGrpSpPr/>
        <p:nvPr/>
      </p:nvGrpSpPr>
      <p:grpSpPr>
        <a:xfrm>
          <a:off x="0" y="0"/>
          <a:ext cx="0" cy="0"/>
          <a:chOff x="0" y="0"/>
          <a:chExt cx="0" cy="0"/>
        </a:xfrm>
      </p:grpSpPr>
      <p:sp>
        <p:nvSpPr>
          <p:cNvPr id="7130" name="Google Shape;7130;p3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1" name="Google Shape;7131;p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7" name="Shape 7137"/>
        <p:cNvGrpSpPr/>
        <p:nvPr/>
      </p:nvGrpSpPr>
      <p:grpSpPr>
        <a:xfrm>
          <a:off x="0" y="0"/>
          <a:ext cx="0" cy="0"/>
          <a:chOff x="0" y="0"/>
          <a:chExt cx="0" cy="0"/>
        </a:xfrm>
      </p:grpSpPr>
      <p:sp>
        <p:nvSpPr>
          <p:cNvPr id="7138" name="Google Shape;7138;p3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9" name="Google Shape;7139;p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5" name="Shape 7145"/>
        <p:cNvGrpSpPr/>
        <p:nvPr/>
      </p:nvGrpSpPr>
      <p:grpSpPr>
        <a:xfrm>
          <a:off x="0" y="0"/>
          <a:ext cx="0" cy="0"/>
          <a:chOff x="0" y="0"/>
          <a:chExt cx="0" cy="0"/>
        </a:xfrm>
      </p:grpSpPr>
      <p:sp>
        <p:nvSpPr>
          <p:cNvPr id="7146" name="Google Shape;7146;p3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7" name="Google Shape;7147;p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3" name="Shape 7153"/>
        <p:cNvGrpSpPr/>
        <p:nvPr/>
      </p:nvGrpSpPr>
      <p:grpSpPr>
        <a:xfrm>
          <a:off x="0" y="0"/>
          <a:ext cx="0" cy="0"/>
          <a:chOff x="0" y="0"/>
          <a:chExt cx="0" cy="0"/>
        </a:xfrm>
      </p:grpSpPr>
      <p:sp>
        <p:nvSpPr>
          <p:cNvPr id="7154" name="Google Shape;7154;p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5" name="Google Shape;7155;p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2" name="Google Shape;124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1" name="Shape 7161"/>
        <p:cNvGrpSpPr/>
        <p:nvPr/>
      </p:nvGrpSpPr>
      <p:grpSpPr>
        <a:xfrm>
          <a:off x="0" y="0"/>
          <a:ext cx="0" cy="0"/>
          <a:chOff x="0" y="0"/>
          <a:chExt cx="0" cy="0"/>
        </a:xfrm>
      </p:grpSpPr>
      <p:sp>
        <p:nvSpPr>
          <p:cNvPr id="7162" name="Google Shape;7162;p3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3" name="Google Shape;7163;p3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0" name="Shape 7170"/>
        <p:cNvGrpSpPr/>
        <p:nvPr/>
      </p:nvGrpSpPr>
      <p:grpSpPr>
        <a:xfrm>
          <a:off x="0" y="0"/>
          <a:ext cx="0" cy="0"/>
          <a:chOff x="0" y="0"/>
          <a:chExt cx="0" cy="0"/>
        </a:xfrm>
      </p:grpSpPr>
      <p:sp>
        <p:nvSpPr>
          <p:cNvPr id="7171" name="Google Shape;7171;p3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72" name="Google Shape;7172;p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8" name="Shape 7178"/>
        <p:cNvGrpSpPr/>
        <p:nvPr/>
      </p:nvGrpSpPr>
      <p:grpSpPr>
        <a:xfrm>
          <a:off x="0" y="0"/>
          <a:ext cx="0" cy="0"/>
          <a:chOff x="0" y="0"/>
          <a:chExt cx="0" cy="0"/>
        </a:xfrm>
      </p:grpSpPr>
      <p:sp>
        <p:nvSpPr>
          <p:cNvPr id="7179" name="Google Shape;7179;p3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0" name="Google Shape;7180;p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6" name="Shape 7186"/>
        <p:cNvGrpSpPr/>
        <p:nvPr/>
      </p:nvGrpSpPr>
      <p:grpSpPr>
        <a:xfrm>
          <a:off x="0" y="0"/>
          <a:ext cx="0" cy="0"/>
          <a:chOff x="0" y="0"/>
          <a:chExt cx="0" cy="0"/>
        </a:xfrm>
      </p:grpSpPr>
      <p:sp>
        <p:nvSpPr>
          <p:cNvPr id="7187" name="Google Shape;7187;p3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8" name="Google Shape;7188;p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5" name="Shape 7195"/>
        <p:cNvGrpSpPr/>
        <p:nvPr/>
      </p:nvGrpSpPr>
      <p:grpSpPr>
        <a:xfrm>
          <a:off x="0" y="0"/>
          <a:ext cx="0" cy="0"/>
          <a:chOff x="0" y="0"/>
          <a:chExt cx="0" cy="0"/>
        </a:xfrm>
      </p:grpSpPr>
      <p:sp>
        <p:nvSpPr>
          <p:cNvPr id="7196" name="Google Shape;7196;p3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7" name="Google Shape;7197;p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3" name="Shape 7203"/>
        <p:cNvGrpSpPr/>
        <p:nvPr/>
      </p:nvGrpSpPr>
      <p:grpSpPr>
        <a:xfrm>
          <a:off x="0" y="0"/>
          <a:ext cx="0" cy="0"/>
          <a:chOff x="0" y="0"/>
          <a:chExt cx="0" cy="0"/>
        </a:xfrm>
      </p:grpSpPr>
      <p:sp>
        <p:nvSpPr>
          <p:cNvPr id="7204" name="Google Shape;7204;p3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5" name="Google Shape;7205;p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1" name="Shape 7211"/>
        <p:cNvGrpSpPr/>
        <p:nvPr/>
      </p:nvGrpSpPr>
      <p:grpSpPr>
        <a:xfrm>
          <a:off x="0" y="0"/>
          <a:ext cx="0" cy="0"/>
          <a:chOff x="0" y="0"/>
          <a:chExt cx="0" cy="0"/>
        </a:xfrm>
      </p:grpSpPr>
      <p:sp>
        <p:nvSpPr>
          <p:cNvPr id="7212" name="Google Shape;7212;p3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3" name="Google Shape;7213;p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9" name="Shape 7219"/>
        <p:cNvGrpSpPr/>
        <p:nvPr/>
      </p:nvGrpSpPr>
      <p:grpSpPr>
        <a:xfrm>
          <a:off x="0" y="0"/>
          <a:ext cx="0" cy="0"/>
          <a:chOff x="0" y="0"/>
          <a:chExt cx="0" cy="0"/>
        </a:xfrm>
      </p:grpSpPr>
      <p:sp>
        <p:nvSpPr>
          <p:cNvPr id="7220" name="Google Shape;7220;p3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21" name="Google Shape;7221;p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7" name="Shape 7227"/>
        <p:cNvGrpSpPr/>
        <p:nvPr/>
      </p:nvGrpSpPr>
      <p:grpSpPr>
        <a:xfrm>
          <a:off x="0" y="0"/>
          <a:ext cx="0" cy="0"/>
          <a:chOff x="0" y="0"/>
          <a:chExt cx="0" cy="0"/>
        </a:xfrm>
      </p:grpSpPr>
      <p:sp>
        <p:nvSpPr>
          <p:cNvPr id="7228" name="Google Shape;7228;p3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29" name="Google Shape;7229;p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5" name="Shape 7235"/>
        <p:cNvGrpSpPr/>
        <p:nvPr/>
      </p:nvGrpSpPr>
      <p:grpSpPr>
        <a:xfrm>
          <a:off x="0" y="0"/>
          <a:ext cx="0" cy="0"/>
          <a:chOff x="0" y="0"/>
          <a:chExt cx="0" cy="0"/>
        </a:xfrm>
      </p:grpSpPr>
      <p:sp>
        <p:nvSpPr>
          <p:cNvPr id="7236" name="Google Shape;7236;p3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7" name="Google Shape;7237;p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5" name="Google Shape;126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3" name="Shape 7243"/>
        <p:cNvGrpSpPr/>
        <p:nvPr/>
      </p:nvGrpSpPr>
      <p:grpSpPr>
        <a:xfrm>
          <a:off x="0" y="0"/>
          <a:ext cx="0" cy="0"/>
          <a:chOff x="0" y="0"/>
          <a:chExt cx="0" cy="0"/>
        </a:xfrm>
      </p:grpSpPr>
      <p:sp>
        <p:nvSpPr>
          <p:cNvPr id="7244" name="Google Shape;7244;p3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45" name="Google Shape;7245;p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1" name="Shape 7251"/>
        <p:cNvGrpSpPr/>
        <p:nvPr/>
      </p:nvGrpSpPr>
      <p:grpSpPr>
        <a:xfrm>
          <a:off x="0" y="0"/>
          <a:ext cx="0" cy="0"/>
          <a:chOff x="0" y="0"/>
          <a:chExt cx="0" cy="0"/>
        </a:xfrm>
      </p:grpSpPr>
      <p:sp>
        <p:nvSpPr>
          <p:cNvPr id="7252" name="Google Shape;7252;p3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3" name="Google Shape;7253;p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9" name="Shape 7259"/>
        <p:cNvGrpSpPr/>
        <p:nvPr/>
      </p:nvGrpSpPr>
      <p:grpSpPr>
        <a:xfrm>
          <a:off x="0" y="0"/>
          <a:ext cx="0" cy="0"/>
          <a:chOff x="0" y="0"/>
          <a:chExt cx="0" cy="0"/>
        </a:xfrm>
      </p:grpSpPr>
      <p:sp>
        <p:nvSpPr>
          <p:cNvPr id="7260" name="Google Shape;7260;p3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61" name="Google Shape;7261;p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7" name="Shape 7267"/>
        <p:cNvGrpSpPr/>
        <p:nvPr/>
      </p:nvGrpSpPr>
      <p:grpSpPr>
        <a:xfrm>
          <a:off x="0" y="0"/>
          <a:ext cx="0" cy="0"/>
          <a:chOff x="0" y="0"/>
          <a:chExt cx="0" cy="0"/>
        </a:xfrm>
      </p:grpSpPr>
      <p:sp>
        <p:nvSpPr>
          <p:cNvPr id="7268" name="Google Shape;7268;p3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69" name="Google Shape;7269;p3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5" name="Shape 7275"/>
        <p:cNvGrpSpPr/>
        <p:nvPr/>
      </p:nvGrpSpPr>
      <p:grpSpPr>
        <a:xfrm>
          <a:off x="0" y="0"/>
          <a:ext cx="0" cy="0"/>
          <a:chOff x="0" y="0"/>
          <a:chExt cx="0" cy="0"/>
        </a:xfrm>
      </p:grpSpPr>
      <p:sp>
        <p:nvSpPr>
          <p:cNvPr id="7276" name="Google Shape;7276;p3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7" name="Google Shape;7277;p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3" name="Shape 7283"/>
        <p:cNvGrpSpPr/>
        <p:nvPr/>
      </p:nvGrpSpPr>
      <p:grpSpPr>
        <a:xfrm>
          <a:off x="0" y="0"/>
          <a:ext cx="0" cy="0"/>
          <a:chOff x="0" y="0"/>
          <a:chExt cx="0" cy="0"/>
        </a:xfrm>
      </p:grpSpPr>
      <p:sp>
        <p:nvSpPr>
          <p:cNvPr id="7284" name="Google Shape;7284;p3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85" name="Google Shape;7285;p3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4" name="Shape 7304"/>
        <p:cNvGrpSpPr/>
        <p:nvPr/>
      </p:nvGrpSpPr>
      <p:grpSpPr>
        <a:xfrm>
          <a:off x="0" y="0"/>
          <a:ext cx="0" cy="0"/>
          <a:chOff x="0" y="0"/>
          <a:chExt cx="0" cy="0"/>
        </a:xfrm>
      </p:grpSpPr>
      <p:sp>
        <p:nvSpPr>
          <p:cNvPr id="7305" name="Google Shape;7305;p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06" name="Google Shape;7306;p3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5" name="Shape 7325"/>
        <p:cNvGrpSpPr/>
        <p:nvPr/>
      </p:nvGrpSpPr>
      <p:grpSpPr>
        <a:xfrm>
          <a:off x="0" y="0"/>
          <a:ext cx="0" cy="0"/>
          <a:chOff x="0" y="0"/>
          <a:chExt cx="0" cy="0"/>
        </a:xfrm>
      </p:grpSpPr>
      <p:sp>
        <p:nvSpPr>
          <p:cNvPr id="7326" name="Google Shape;7326;p3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27" name="Google Shape;7327;p3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9" name="Shape 7349"/>
        <p:cNvGrpSpPr/>
        <p:nvPr/>
      </p:nvGrpSpPr>
      <p:grpSpPr>
        <a:xfrm>
          <a:off x="0" y="0"/>
          <a:ext cx="0" cy="0"/>
          <a:chOff x="0" y="0"/>
          <a:chExt cx="0" cy="0"/>
        </a:xfrm>
      </p:grpSpPr>
      <p:sp>
        <p:nvSpPr>
          <p:cNvPr id="7350" name="Google Shape;7350;p3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1" name="Google Shape;7351;p3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8" name="Shape 7368"/>
        <p:cNvGrpSpPr/>
        <p:nvPr/>
      </p:nvGrpSpPr>
      <p:grpSpPr>
        <a:xfrm>
          <a:off x="0" y="0"/>
          <a:ext cx="0" cy="0"/>
          <a:chOff x="0" y="0"/>
          <a:chExt cx="0" cy="0"/>
        </a:xfrm>
      </p:grpSpPr>
      <p:sp>
        <p:nvSpPr>
          <p:cNvPr id="7369" name="Google Shape;7369;p3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0" name="Google Shape;7370;p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2" name="Google Shape;1272;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5" name="Shape 7385"/>
        <p:cNvGrpSpPr/>
        <p:nvPr/>
      </p:nvGrpSpPr>
      <p:grpSpPr>
        <a:xfrm>
          <a:off x="0" y="0"/>
          <a:ext cx="0" cy="0"/>
          <a:chOff x="0" y="0"/>
          <a:chExt cx="0" cy="0"/>
        </a:xfrm>
      </p:grpSpPr>
      <p:sp>
        <p:nvSpPr>
          <p:cNvPr id="7386" name="Google Shape;7386;p3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7" name="Google Shape;7387;p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9" name="Shape 7399"/>
        <p:cNvGrpSpPr/>
        <p:nvPr/>
      </p:nvGrpSpPr>
      <p:grpSpPr>
        <a:xfrm>
          <a:off x="0" y="0"/>
          <a:ext cx="0" cy="0"/>
          <a:chOff x="0" y="0"/>
          <a:chExt cx="0" cy="0"/>
        </a:xfrm>
      </p:grpSpPr>
      <p:sp>
        <p:nvSpPr>
          <p:cNvPr id="7400" name="Google Shape;7400;p3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1" name="Google Shape;7401;p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3" name="Shape 7413"/>
        <p:cNvGrpSpPr/>
        <p:nvPr/>
      </p:nvGrpSpPr>
      <p:grpSpPr>
        <a:xfrm>
          <a:off x="0" y="0"/>
          <a:ext cx="0" cy="0"/>
          <a:chOff x="0" y="0"/>
          <a:chExt cx="0" cy="0"/>
        </a:xfrm>
      </p:grpSpPr>
      <p:sp>
        <p:nvSpPr>
          <p:cNvPr id="7414" name="Google Shape;7414;p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5" name="Google Shape;7415;p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0" name="Shape 7420"/>
        <p:cNvGrpSpPr/>
        <p:nvPr/>
      </p:nvGrpSpPr>
      <p:grpSpPr>
        <a:xfrm>
          <a:off x="0" y="0"/>
          <a:ext cx="0" cy="0"/>
          <a:chOff x="0" y="0"/>
          <a:chExt cx="0" cy="0"/>
        </a:xfrm>
      </p:grpSpPr>
      <p:sp>
        <p:nvSpPr>
          <p:cNvPr id="7421" name="Google Shape;7421;p3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2" name="Google Shape;7422;p3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4" name="Shape 7444"/>
        <p:cNvGrpSpPr/>
        <p:nvPr/>
      </p:nvGrpSpPr>
      <p:grpSpPr>
        <a:xfrm>
          <a:off x="0" y="0"/>
          <a:ext cx="0" cy="0"/>
          <a:chOff x="0" y="0"/>
          <a:chExt cx="0" cy="0"/>
        </a:xfrm>
      </p:grpSpPr>
      <p:sp>
        <p:nvSpPr>
          <p:cNvPr id="7445" name="Google Shape;7445;p3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6" name="Google Shape;7446;p3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4" name="Shape 7454"/>
        <p:cNvGrpSpPr/>
        <p:nvPr/>
      </p:nvGrpSpPr>
      <p:grpSpPr>
        <a:xfrm>
          <a:off x="0" y="0"/>
          <a:ext cx="0" cy="0"/>
          <a:chOff x="0" y="0"/>
          <a:chExt cx="0" cy="0"/>
        </a:xfrm>
      </p:grpSpPr>
      <p:sp>
        <p:nvSpPr>
          <p:cNvPr id="7455" name="Google Shape;7455;p3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6" name="Google Shape;7456;p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3" name="Shape 7463"/>
        <p:cNvGrpSpPr/>
        <p:nvPr/>
      </p:nvGrpSpPr>
      <p:grpSpPr>
        <a:xfrm>
          <a:off x="0" y="0"/>
          <a:ext cx="0" cy="0"/>
          <a:chOff x="0" y="0"/>
          <a:chExt cx="0" cy="0"/>
        </a:xfrm>
      </p:grpSpPr>
      <p:sp>
        <p:nvSpPr>
          <p:cNvPr id="7464" name="Google Shape;7464;p3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5" name="Google Shape;7465;p3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2" name="Shape 7492"/>
        <p:cNvGrpSpPr/>
        <p:nvPr/>
      </p:nvGrpSpPr>
      <p:grpSpPr>
        <a:xfrm>
          <a:off x="0" y="0"/>
          <a:ext cx="0" cy="0"/>
          <a:chOff x="0" y="0"/>
          <a:chExt cx="0" cy="0"/>
        </a:xfrm>
      </p:grpSpPr>
      <p:sp>
        <p:nvSpPr>
          <p:cNvPr id="7493" name="Google Shape;7493;p3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4" name="Google Shape;7494;p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7" name="Shape 7507"/>
        <p:cNvGrpSpPr/>
        <p:nvPr/>
      </p:nvGrpSpPr>
      <p:grpSpPr>
        <a:xfrm>
          <a:off x="0" y="0"/>
          <a:ext cx="0" cy="0"/>
          <a:chOff x="0" y="0"/>
          <a:chExt cx="0" cy="0"/>
        </a:xfrm>
      </p:grpSpPr>
      <p:sp>
        <p:nvSpPr>
          <p:cNvPr id="7508" name="Google Shape;7508;p3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9" name="Google Shape;7509;p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6" name="Shape 7516"/>
        <p:cNvGrpSpPr/>
        <p:nvPr/>
      </p:nvGrpSpPr>
      <p:grpSpPr>
        <a:xfrm>
          <a:off x="0" y="0"/>
          <a:ext cx="0" cy="0"/>
          <a:chOff x="0" y="0"/>
          <a:chExt cx="0" cy="0"/>
        </a:xfrm>
      </p:grpSpPr>
      <p:sp>
        <p:nvSpPr>
          <p:cNvPr id="7517" name="Google Shape;7517;p3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18" name="Google Shape;7518;p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5" name="Google Shape;129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4" name="Shape 7524"/>
        <p:cNvGrpSpPr/>
        <p:nvPr/>
      </p:nvGrpSpPr>
      <p:grpSpPr>
        <a:xfrm>
          <a:off x="0" y="0"/>
          <a:ext cx="0" cy="0"/>
          <a:chOff x="0" y="0"/>
          <a:chExt cx="0" cy="0"/>
        </a:xfrm>
      </p:grpSpPr>
      <p:sp>
        <p:nvSpPr>
          <p:cNvPr id="7525" name="Google Shape;7525;p3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6" name="Google Shape;7526;p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3" name="Shape 7533"/>
        <p:cNvGrpSpPr/>
        <p:nvPr/>
      </p:nvGrpSpPr>
      <p:grpSpPr>
        <a:xfrm>
          <a:off x="0" y="0"/>
          <a:ext cx="0" cy="0"/>
          <a:chOff x="0" y="0"/>
          <a:chExt cx="0" cy="0"/>
        </a:xfrm>
      </p:grpSpPr>
      <p:sp>
        <p:nvSpPr>
          <p:cNvPr id="7534" name="Google Shape;7534;p3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35" name="Google Shape;7535;p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1" name="Shape 7541"/>
        <p:cNvGrpSpPr/>
        <p:nvPr/>
      </p:nvGrpSpPr>
      <p:grpSpPr>
        <a:xfrm>
          <a:off x="0" y="0"/>
          <a:ext cx="0" cy="0"/>
          <a:chOff x="0" y="0"/>
          <a:chExt cx="0" cy="0"/>
        </a:xfrm>
      </p:grpSpPr>
      <p:sp>
        <p:nvSpPr>
          <p:cNvPr id="7542" name="Google Shape;7542;p3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3" name="Google Shape;7543;p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0" name="Shape 7550"/>
        <p:cNvGrpSpPr/>
        <p:nvPr/>
      </p:nvGrpSpPr>
      <p:grpSpPr>
        <a:xfrm>
          <a:off x="0" y="0"/>
          <a:ext cx="0" cy="0"/>
          <a:chOff x="0" y="0"/>
          <a:chExt cx="0" cy="0"/>
        </a:xfrm>
      </p:grpSpPr>
      <p:sp>
        <p:nvSpPr>
          <p:cNvPr id="7551" name="Google Shape;7551;p3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52" name="Google Shape;7552;p3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0" name="Shape 7560"/>
        <p:cNvGrpSpPr/>
        <p:nvPr/>
      </p:nvGrpSpPr>
      <p:grpSpPr>
        <a:xfrm>
          <a:off x="0" y="0"/>
          <a:ext cx="0" cy="0"/>
          <a:chOff x="0" y="0"/>
          <a:chExt cx="0" cy="0"/>
        </a:xfrm>
      </p:grpSpPr>
      <p:sp>
        <p:nvSpPr>
          <p:cNvPr id="7561" name="Google Shape;7561;p3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2" name="Google Shape;7562;p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7" name="Shape 7567"/>
        <p:cNvGrpSpPr/>
        <p:nvPr/>
      </p:nvGrpSpPr>
      <p:grpSpPr>
        <a:xfrm>
          <a:off x="0" y="0"/>
          <a:ext cx="0" cy="0"/>
          <a:chOff x="0" y="0"/>
          <a:chExt cx="0" cy="0"/>
        </a:xfrm>
      </p:grpSpPr>
      <p:sp>
        <p:nvSpPr>
          <p:cNvPr id="7568" name="Google Shape;7568;p3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9" name="Google Shape;7569;p3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8" name="Shape 7588"/>
        <p:cNvGrpSpPr/>
        <p:nvPr/>
      </p:nvGrpSpPr>
      <p:grpSpPr>
        <a:xfrm>
          <a:off x="0" y="0"/>
          <a:ext cx="0" cy="0"/>
          <a:chOff x="0" y="0"/>
          <a:chExt cx="0" cy="0"/>
        </a:xfrm>
      </p:grpSpPr>
      <p:sp>
        <p:nvSpPr>
          <p:cNvPr id="7589" name="Google Shape;7589;p3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0" name="Google Shape;7590;p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6" name="Shape 7596"/>
        <p:cNvGrpSpPr/>
        <p:nvPr/>
      </p:nvGrpSpPr>
      <p:grpSpPr>
        <a:xfrm>
          <a:off x="0" y="0"/>
          <a:ext cx="0" cy="0"/>
          <a:chOff x="0" y="0"/>
          <a:chExt cx="0" cy="0"/>
        </a:xfrm>
      </p:grpSpPr>
      <p:sp>
        <p:nvSpPr>
          <p:cNvPr id="7597" name="Google Shape;7597;p3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8" name="Google Shape;7598;p3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4" name="Shape 7604"/>
        <p:cNvGrpSpPr/>
        <p:nvPr/>
      </p:nvGrpSpPr>
      <p:grpSpPr>
        <a:xfrm>
          <a:off x="0" y="0"/>
          <a:ext cx="0" cy="0"/>
          <a:chOff x="0" y="0"/>
          <a:chExt cx="0" cy="0"/>
        </a:xfrm>
      </p:grpSpPr>
      <p:sp>
        <p:nvSpPr>
          <p:cNvPr id="7605" name="Google Shape;7605;p3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6" name="Google Shape;7606;p3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2" name="Shape 7612"/>
        <p:cNvGrpSpPr/>
        <p:nvPr/>
      </p:nvGrpSpPr>
      <p:grpSpPr>
        <a:xfrm>
          <a:off x="0" y="0"/>
          <a:ext cx="0" cy="0"/>
          <a:chOff x="0" y="0"/>
          <a:chExt cx="0" cy="0"/>
        </a:xfrm>
      </p:grpSpPr>
      <p:sp>
        <p:nvSpPr>
          <p:cNvPr id="7613" name="Google Shape;7613;p3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4" name="Google Shape;7614;p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p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7" name="Google Shape;133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0" name="Shape 7620"/>
        <p:cNvGrpSpPr/>
        <p:nvPr/>
      </p:nvGrpSpPr>
      <p:grpSpPr>
        <a:xfrm>
          <a:off x="0" y="0"/>
          <a:ext cx="0" cy="0"/>
          <a:chOff x="0" y="0"/>
          <a:chExt cx="0" cy="0"/>
        </a:xfrm>
      </p:grpSpPr>
      <p:sp>
        <p:nvSpPr>
          <p:cNvPr id="7621" name="Google Shape;7621;p3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22" name="Google Shape;7622;p3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8" name="Shape 7628"/>
        <p:cNvGrpSpPr/>
        <p:nvPr/>
      </p:nvGrpSpPr>
      <p:grpSpPr>
        <a:xfrm>
          <a:off x="0" y="0"/>
          <a:ext cx="0" cy="0"/>
          <a:chOff x="0" y="0"/>
          <a:chExt cx="0" cy="0"/>
        </a:xfrm>
      </p:grpSpPr>
      <p:sp>
        <p:nvSpPr>
          <p:cNvPr id="7629" name="Google Shape;7629;p3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0" name="Google Shape;7630;p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6" name="Shape 7636"/>
        <p:cNvGrpSpPr/>
        <p:nvPr/>
      </p:nvGrpSpPr>
      <p:grpSpPr>
        <a:xfrm>
          <a:off x="0" y="0"/>
          <a:ext cx="0" cy="0"/>
          <a:chOff x="0" y="0"/>
          <a:chExt cx="0" cy="0"/>
        </a:xfrm>
      </p:grpSpPr>
      <p:sp>
        <p:nvSpPr>
          <p:cNvPr id="7637" name="Google Shape;7637;p3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8" name="Google Shape;7638;p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4" name="Shape 7644"/>
        <p:cNvGrpSpPr/>
        <p:nvPr/>
      </p:nvGrpSpPr>
      <p:grpSpPr>
        <a:xfrm>
          <a:off x="0" y="0"/>
          <a:ext cx="0" cy="0"/>
          <a:chOff x="0" y="0"/>
          <a:chExt cx="0" cy="0"/>
        </a:xfrm>
      </p:grpSpPr>
      <p:sp>
        <p:nvSpPr>
          <p:cNvPr id="7645" name="Google Shape;7645;p3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6" name="Google Shape;7646;p3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2" name="Shape 7652"/>
        <p:cNvGrpSpPr/>
        <p:nvPr/>
      </p:nvGrpSpPr>
      <p:grpSpPr>
        <a:xfrm>
          <a:off x="0" y="0"/>
          <a:ext cx="0" cy="0"/>
          <a:chOff x="0" y="0"/>
          <a:chExt cx="0" cy="0"/>
        </a:xfrm>
      </p:grpSpPr>
      <p:sp>
        <p:nvSpPr>
          <p:cNvPr id="7653" name="Google Shape;7653;p3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4" name="Google Shape;7654;p3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0" name="Shape 7660"/>
        <p:cNvGrpSpPr/>
        <p:nvPr/>
      </p:nvGrpSpPr>
      <p:grpSpPr>
        <a:xfrm>
          <a:off x="0" y="0"/>
          <a:ext cx="0" cy="0"/>
          <a:chOff x="0" y="0"/>
          <a:chExt cx="0" cy="0"/>
        </a:xfrm>
      </p:grpSpPr>
      <p:sp>
        <p:nvSpPr>
          <p:cNvPr id="7661" name="Google Shape;7661;p3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2" name="Google Shape;7662;p3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8" name="Shape 7668"/>
        <p:cNvGrpSpPr/>
        <p:nvPr/>
      </p:nvGrpSpPr>
      <p:grpSpPr>
        <a:xfrm>
          <a:off x="0" y="0"/>
          <a:ext cx="0" cy="0"/>
          <a:chOff x="0" y="0"/>
          <a:chExt cx="0" cy="0"/>
        </a:xfrm>
      </p:grpSpPr>
      <p:sp>
        <p:nvSpPr>
          <p:cNvPr id="7669" name="Google Shape;7669;p3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70" name="Google Shape;7670;p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6" name="Shape 7676"/>
        <p:cNvGrpSpPr/>
        <p:nvPr/>
      </p:nvGrpSpPr>
      <p:grpSpPr>
        <a:xfrm>
          <a:off x="0" y="0"/>
          <a:ext cx="0" cy="0"/>
          <a:chOff x="0" y="0"/>
          <a:chExt cx="0" cy="0"/>
        </a:xfrm>
      </p:grpSpPr>
      <p:sp>
        <p:nvSpPr>
          <p:cNvPr id="7677" name="Google Shape;7677;p3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78" name="Google Shape;7678;p3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4" name="Shape 7684"/>
        <p:cNvGrpSpPr/>
        <p:nvPr/>
      </p:nvGrpSpPr>
      <p:grpSpPr>
        <a:xfrm>
          <a:off x="0" y="0"/>
          <a:ext cx="0" cy="0"/>
          <a:chOff x="0" y="0"/>
          <a:chExt cx="0" cy="0"/>
        </a:xfrm>
      </p:grpSpPr>
      <p:sp>
        <p:nvSpPr>
          <p:cNvPr id="7685" name="Google Shape;7685;p3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86" name="Google Shape;7686;p3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2" name="Shape 7692"/>
        <p:cNvGrpSpPr/>
        <p:nvPr/>
      </p:nvGrpSpPr>
      <p:grpSpPr>
        <a:xfrm>
          <a:off x="0" y="0"/>
          <a:ext cx="0" cy="0"/>
          <a:chOff x="0" y="0"/>
          <a:chExt cx="0" cy="0"/>
        </a:xfrm>
      </p:grpSpPr>
      <p:sp>
        <p:nvSpPr>
          <p:cNvPr id="7693" name="Google Shape;7693;p3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94" name="Google Shape;7694;p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3" name="Google Shape;137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0" name="Shape 7700"/>
        <p:cNvGrpSpPr/>
        <p:nvPr/>
      </p:nvGrpSpPr>
      <p:grpSpPr>
        <a:xfrm>
          <a:off x="0" y="0"/>
          <a:ext cx="0" cy="0"/>
          <a:chOff x="0" y="0"/>
          <a:chExt cx="0" cy="0"/>
        </a:xfrm>
      </p:grpSpPr>
      <p:sp>
        <p:nvSpPr>
          <p:cNvPr id="7701" name="Google Shape;7701;p3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02" name="Google Shape;7702;p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9" name="Shape 7709"/>
        <p:cNvGrpSpPr/>
        <p:nvPr/>
      </p:nvGrpSpPr>
      <p:grpSpPr>
        <a:xfrm>
          <a:off x="0" y="0"/>
          <a:ext cx="0" cy="0"/>
          <a:chOff x="0" y="0"/>
          <a:chExt cx="0" cy="0"/>
        </a:xfrm>
      </p:grpSpPr>
      <p:sp>
        <p:nvSpPr>
          <p:cNvPr id="7710" name="Google Shape;7710;p3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1" name="Google Shape;7711;p3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7" name="Shape 7717"/>
        <p:cNvGrpSpPr/>
        <p:nvPr/>
      </p:nvGrpSpPr>
      <p:grpSpPr>
        <a:xfrm>
          <a:off x="0" y="0"/>
          <a:ext cx="0" cy="0"/>
          <a:chOff x="0" y="0"/>
          <a:chExt cx="0" cy="0"/>
        </a:xfrm>
      </p:grpSpPr>
      <p:sp>
        <p:nvSpPr>
          <p:cNvPr id="7718" name="Google Shape;7718;p3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9" name="Google Shape;7719;p3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5" name="Shape 7725"/>
        <p:cNvGrpSpPr/>
        <p:nvPr/>
      </p:nvGrpSpPr>
      <p:grpSpPr>
        <a:xfrm>
          <a:off x="0" y="0"/>
          <a:ext cx="0" cy="0"/>
          <a:chOff x="0" y="0"/>
          <a:chExt cx="0" cy="0"/>
        </a:xfrm>
      </p:grpSpPr>
      <p:sp>
        <p:nvSpPr>
          <p:cNvPr id="7726" name="Google Shape;7726;p3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7" name="Google Shape;7727;p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3" name="Shape 7733"/>
        <p:cNvGrpSpPr/>
        <p:nvPr/>
      </p:nvGrpSpPr>
      <p:grpSpPr>
        <a:xfrm>
          <a:off x="0" y="0"/>
          <a:ext cx="0" cy="0"/>
          <a:chOff x="0" y="0"/>
          <a:chExt cx="0" cy="0"/>
        </a:xfrm>
      </p:grpSpPr>
      <p:sp>
        <p:nvSpPr>
          <p:cNvPr id="7734" name="Google Shape;7734;p3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5" name="Google Shape;7735;p3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1" name="Shape 7741"/>
        <p:cNvGrpSpPr/>
        <p:nvPr/>
      </p:nvGrpSpPr>
      <p:grpSpPr>
        <a:xfrm>
          <a:off x="0" y="0"/>
          <a:ext cx="0" cy="0"/>
          <a:chOff x="0" y="0"/>
          <a:chExt cx="0" cy="0"/>
        </a:xfrm>
      </p:grpSpPr>
      <p:sp>
        <p:nvSpPr>
          <p:cNvPr id="7742" name="Google Shape;7742;p3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3" name="Google Shape;7743;p3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9" name="Shape 7749"/>
        <p:cNvGrpSpPr/>
        <p:nvPr/>
      </p:nvGrpSpPr>
      <p:grpSpPr>
        <a:xfrm>
          <a:off x="0" y="0"/>
          <a:ext cx="0" cy="0"/>
          <a:chOff x="0" y="0"/>
          <a:chExt cx="0" cy="0"/>
        </a:xfrm>
      </p:grpSpPr>
      <p:sp>
        <p:nvSpPr>
          <p:cNvPr id="7750" name="Google Shape;7750;p3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1" name="Google Shape;7751;p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7" name="Shape 7757"/>
        <p:cNvGrpSpPr/>
        <p:nvPr/>
      </p:nvGrpSpPr>
      <p:grpSpPr>
        <a:xfrm>
          <a:off x="0" y="0"/>
          <a:ext cx="0" cy="0"/>
          <a:chOff x="0" y="0"/>
          <a:chExt cx="0" cy="0"/>
        </a:xfrm>
      </p:grpSpPr>
      <p:sp>
        <p:nvSpPr>
          <p:cNvPr id="7758" name="Google Shape;7758;p3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9" name="Google Shape;7759;p3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5" name="Shape 7765"/>
        <p:cNvGrpSpPr/>
        <p:nvPr/>
      </p:nvGrpSpPr>
      <p:grpSpPr>
        <a:xfrm>
          <a:off x="0" y="0"/>
          <a:ext cx="0" cy="0"/>
          <a:chOff x="0" y="0"/>
          <a:chExt cx="0" cy="0"/>
        </a:xfrm>
      </p:grpSpPr>
      <p:sp>
        <p:nvSpPr>
          <p:cNvPr id="7766" name="Google Shape;7766;p3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67" name="Google Shape;7767;p3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3" name="Shape 7773"/>
        <p:cNvGrpSpPr/>
        <p:nvPr/>
      </p:nvGrpSpPr>
      <p:grpSpPr>
        <a:xfrm>
          <a:off x="0" y="0"/>
          <a:ext cx="0" cy="0"/>
          <a:chOff x="0" y="0"/>
          <a:chExt cx="0" cy="0"/>
        </a:xfrm>
      </p:grpSpPr>
      <p:sp>
        <p:nvSpPr>
          <p:cNvPr id="7774" name="Google Shape;7774;p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5" name="Google Shape;7775;p3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1" name="Google Shape;1381;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0" name="Shape 7780"/>
        <p:cNvGrpSpPr/>
        <p:nvPr/>
      </p:nvGrpSpPr>
      <p:grpSpPr>
        <a:xfrm>
          <a:off x="0" y="0"/>
          <a:ext cx="0" cy="0"/>
          <a:chOff x="0" y="0"/>
          <a:chExt cx="0" cy="0"/>
        </a:xfrm>
      </p:grpSpPr>
      <p:sp>
        <p:nvSpPr>
          <p:cNvPr id="7781" name="Google Shape;7781;p3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2" name="Google Shape;7782;p3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00FF00"/>
                </a:highlight>
                <a:latin typeface="Calibri"/>
                <a:ea typeface="Calibri"/>
                <a:cs typeface="Calibri"/>
                <a:sym typeface="Calibri"/>
              </a:rPr>
              <a:t>Note: </a:t>
            </a:r>
            <a:endParaRPr>
              <a:solidFill>
                <a:schemeClr val="dk1"/>
              </a:solidFill>
              <a:highlight>
                <a:srgbClr val="00FF00"/>
              </a:highlight>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Font typeface="Calibri"/>
              <a:buChar char="●"/>
            </a:pPr>
            <a:r>
              <a:rPr lang="en">
                <a:solidFill>
                  <a:schemeClr val="dk1"/>
                </a:solidFill>
                <a:highlight>
                  <a:srgbClr val="00FF00"/>
                </a:highlight>
                <a:latin typeface="Calibri"/>
                <a:ea typeface="Calibri"/>
                <a:cs typeface="Calibri"/>
                <a:sym typeface="Calibri"/>
              </a:rPr>
              <a:t>Installation File can be downloaded from the URL </a:t>
            </a:r>
            <a:r>
              <a:rPr lang="en" u="sng">
                <a:solidFill>
                  <a:srgbClr val="0000FF"/>
                </a:solidFill>
                <a:highlight>
                  <a:srgbClr val="00FF00"/>
                </a:highlight>
                <a:latin typeface="Calibri"/>
                <a:ea typeface="Calibri"/>
                <a:cs typeface="Calibri"/>
                <a:sym typeface="Calibri"/>
                <a:hlinkClick r:id="rId2">
                  <a:extLst>
                    <a:ext uri="{A12FA001-AC4F-418D-AE19-62706E023703}">
                      <ahyp:hlinkClr val="tx"/>
                    </a:ext>
                  </a:extLst>
                </a:hlinkClick>
              </a:rPr>
              <a:t>https://balasegu.weebly.com/pict.html</a:t>
            </a:r>
            <a:endParaRPr>
              <a:solidFill>
                <a:schemeClr val="dk1"/>
              </a:solidFill>
              <a:highlight>
                <a:srgbClr val="00FF00"/>
              </a:highlight>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Font typeface="Calibri"/>
              <a:buChar char="●"/>
            </a:pPr>
            <a:r>
              <a:rPr lang="en">
                <a:solidFill>
                  <a:schemeClr val="dk1"/>
                </a:solidFill>
                <a:highlight>
                  <a:srgbClr val="00FF00"/>
                </a:highlight>
                <a:latin typeface="Calibri"/>
                <a:ea typeface="Calibri"/>
                <a:cs typeface="Calibri"/>
                <a:sym typeface="Calibri"/>
              </a:rPr>
              <a:t>To generate test cases for the constraints on online use the following URL </a:t>
            </a:r>
            <a:r>
              <a:rPr lang="en" u="sng">
                <a:solidFill>
                  <a:srgbClr val="0000FF"/>
                </a:solidFill>
                <a:highlight>
                  <a:srgbClr val="00FF00"/>
                </a:highlight>
                <a:latin typeface="Calibri"/>
                <a:ea typeface="Calibri"/>
                <a:cs typeface="Calibri"/>
                <a:sym typeface="Calibri"/>
                <a:hlinkClick r:id="rId3">
                  <a:extLst>
                    <a:ext uri="{A12FA001-AC4F-418D-AE19-62706E023703}">
                      <ahyp:hlinkClr val="tx"/>
                    </a:ext>
                  </a:extLst>
                </a:hlinkClick>
              </a:rPr>
              <a:t>https://pairwise.yuuniworks.com/</a:t>
            </a:r>
            <a:endParaRPr>
              <a:solidFill>
                <a:schemeClr val="dk1"/>
              </a:solidFill>
              <a:highlight>
                <a:srgbClr val="00FF00"/>
              </a:highlight>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8" name="Shape 7788"/>
        <p:cNvGrpSpPr/>
        <p:nvPr/>
      </p:nvGrpSpPr>
      <p:grpSpPr>
        <a:xfrm>
          <a:off x="0" y="0"/>
          <a:ext cx="0" cy="0"/>
          <a:chOff x="0" y="0"/>
          <a:chExt cx="0" cy="0"/>
        </a:xfrm>
      </p:grpSpPr>
      <p:sp>
        <p:nvSpPr>
          <p:cNvPr id="7789" name="Google Shape;7789;p3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0" name="Google Shape;7790;p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5" name="Shape 7795"/>
        <p:cNvGrpSpPr/>
        <p:nvPr/>
      </p:nvGrpSpPr>
      <p:grpSpPr>
        <a:xfrm>
          <a:off x="0" y="0"/>
          <a:ext cx="0" cy="0"/>
          <a:chOff x="0" y="0"/>
          <a:chExt cx="0" cy="0"/>
        </a:xfrm>
      </p:grpSpPr>
      <p:sp>
        <p:nvSpPr>
          <p:cNvPr id="7796" name="Google Shape;7796;p3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7" name="Google Shape;7797;p3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3" name="Shape 7803"/>
        <p:cNvGrpSpPr/>
        <p:nvPr/>
      </p:nvGrpSpPr>
      <p:grpSpPr>
        <a:xfrm>
          <a:off x="0" y="0"/>
          <a:ext cx="0" cy="0"/>
          <a:chOff x="0" y="0"/>
          <a:chExt cx="0" cy="0"/>
        </a:xfrm>
      </p:grpSpPr>
      <p:sp>
        <p:nvSpPr>
          <p:cNvPr id="7804" name="Google Shape;7804;p3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05" name="Google Shape;7805;p3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1" name="Shape 7811"/>
        <p:cNvGrpSpPr/>
        <p:nvPr/>
      </p:nvGrpSpPr>
      <p:grpSpPr>
        <a:xfrm>
          <a:off x="0" y="0"/>
          <a:ext cx="0" cy="0"/>
          <a:chOff x="0" y="0"/>
          <a:chExt cx="0" cy="0"/>
        </a:xfrm>
      </p:grpSpPr>
      <p:sp>
        <p:nvSpPr>
          <p:cNvPr id="7812" name="Google Shape;7812;p3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3" name="Google Shape;7813;p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9" name="Shape 7819"/>
        <p:cNvGrpSpPr/>
        <p:nvPr/>
      </p:nvGrpSpPr>
      <p:grpSpPr>
        <a:xfrm>
          <a:off x="0" y="0"/>
          <a:ext cx="0" cy="0"/>
          <a:chOff x="0" y="0"/>
          <a:chExt cx="0" cy="0"/>
        </a:xfrm>
      </p:grpSpPr>
      <p:sp>
        <p:nvSpPr>
          <p:cNvPr id="7820" name="Google Shape;7820;p3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1" name="Google Shape;7821;p3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6" name="Shape 7826"/>
        <p:cNvGrpSpPr/>
        <p:nvPr/>
      </p:nvGrpSpPr>
      <p:grpSpPr>
        <a:xfrm>
          <a:off x="0" y="0"/>
          <a:ext cx="0" cy="0"/>
          <a:chOff x="0" y="0"/>
          <a:chExt cx="0" cy="0"/>
        </a:xfrm>
      </p:grpSpPr>
      <p:sp>
        <p:nvSpPr>
          <p:cNvPr id="7827" name="Google Shape;7827;p3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8" name="Google Shape;7828;p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4" name="Shape 7834"/>
        <p:cNvGrpSpPr/>
        <p:nvPr/>
      </p:nvGrpSpPr>
      <p:grpSpPr>
        <a:xfrm>
          <a:off x="0" y="0"/>
          <a:ext cx="0" cy="0"/>
          <a:chOff x="0" y="0"/>
          <a:chExt cx="0" cy="0"/>
        </a:xfrm>
      </p:grpSpPr>
      <p:sp>
        <p:nvSpPr>
          <p:cNvPr id="7835" name="Google Shape;7835;p3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6" name="Google Shape;7836;p3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1" name="Shape 7841"/>
        <p:cNvGrpSpPr/>
        <p:nvPr/>
      </p:nvGrpSpPr>
      <p:grpSpPr>
        <a:xfrm>
          <a:off x="0" y="0"/>
          <a:ext cx="0" cy="0"/>
          <a:chOff x="0" y="0"/>
          <a:chExt cx="0" cy="0"/>
        </a:xfrm>
      </p:grpSpPr>
      <p:sp>
        <p:nvSpPr>
          <p:cNvPr id="7842" name="Google Shape;7842;p3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43" name="Google Shape;7843;p3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8" name="Shape 7848"/>
        <p:cNvGrpSpPr/>
        <p:nvPr/>
      </p:nvGrpSpPr>
      <p:grpSpPr>
        <a:xfrm>
          <a:off x="0" y="0"/>
          <a:ext cx="0" cy="0"/>
          <a:chOff x="0" y="0"/>
          <a:chExt cx="0" cy="0"/>
        </a:xfrm>
      </p:grpSpPr>
      <p:sp>
        <p:nvSpPr>
          <p:cNvPr id="7849" name="Google Shape;7849;p3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0" name="Google Shape;7850;p3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The application cannot go to the public domain without testing.</a:t>
            </a:r>
            <a:endParaRPr/>
          </a:p>
          <a:p>
            <a:pPr indent="0" lvl="0" marL="0" rtl="0" algn="l">
              <a:lnSpc>
                <a:spcPct val="100000"/>
              </a:lnSpc>
              <a:spcBef>
                <a:spcPts val="0"/>
              </a:spcBef>
              <a:spcAft>
                <a:spcPts val="0"/>
              </a:spcAft>
              <a:buSzPts val="1100"/>
              <a:buNone/>
            </a:pPr>
            <a:r>
              <a:rPr lang="en"/>
              <a:t>Software testing validates the working of an application as per the specification.</a:t>
            </a:r>
            <a:endParaRPr/>
          </a:p>
          <a:p>
            <a:pPr indent="0" lvl="0" marL="0" rtl="0" algn="l">
              <a:lnSpc>
                <a:spcPct val="100000"/>
              </a:lnSpc>
              <a:spcBef>
                <a:spcPts val="0"/>
              </a:spcBef>
              <a:spcAft>
                <a:spcPts val="0"/>
              </a:spcAft>
              <a:buSzPts val="1100"/>
              <a:buNone/>
            </a:pPr>
            <a:r>
              <a:rPr lang="en"/>
              <a:t>Testing is an integrated part of the software development Lifecycle.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652" name="Google Shape;652;p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9" name="Google Shape;139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6" name="Shape 7856"/>
        <p:cNvGrpSpPr/>
        <p:nvPr/>
      </p:nvGrpSpPr>
      <p:grpSpPr>
        <a:xfrm>
          <a:off x="0" y="0"/>
          <a:ext cx="0" cy="0"/>
          <a:chOff x="0" y="0"/>
          <a:chExt cx="0" cy="0"/>
        </a:xfrm>
      </p:grpSpPr>
      <p:sp>
        <p:nvSpPr>
          <p:cNvPr id="7857" name="Google Shape;7857;p4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8" name="Google Shape;7858;p4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3" name="Shape 7873"/>
        <p:cNvGrpSpPr/>
        <p:nvPr/>
      </p:nvGrpSpPr>
      <p:grpSpPr>
        <a:xfrm>
          <a:off x="0" y="0"/>
          <a:ext cx="0" cy="0"/>
          <a:chOff x="0" y="0"/>
          <a:chExt cx="0" cy="0"/>
        </a:xfrm>
      </p:grpSpPr>
      <p:sp>
        <p:nvSpPr>
          <p:cNvPr id="7874" name="Google Shape;7874;p4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75" name="Google Shape;7875;p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0" name="Shape 7890"/>
        <p:cNvGrpSpPr/>
        <p:nvPr/>
      </p:nvGrpSpPr>
      <p:grpSpPr>
        <a:xfrm>
          <a:off x="0" y="0"/>
          <a:ext cx="0" cy="0"/>
          <a:chOff x="0" y="0"/>
          <a:chExt cx="0" cy="0"/>
        </a:xfrm>
      </p:grpSpPr>
      <p:sp>
        <p:nvSpPr>
          <p:cNvPr id="7891" name="Google Shape;7891;p4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2" name="Google Shape;7892;p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7" name="Shape 7907"/>
        <p:cNvGrpSpPr/>
        <p:nvPr/>
      </p:nvGrpSpPr>
      <p:grpSpPr>
        <a:xfrm>
          <a:off x="0" y="0"/>
          <a:ext cx="0" cy="0"/>
          <a:chOff x="0" y="0"/>
          <a:chExt cx="0" cy="0"/>
        </a:xfrm>
      </p:grpSpPr>
      <p:sp>
        <p:nvSpPr>
          <p:cNvPr id="7908" name="Google Shape;7908;p4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09" name="Google Shape;7909;p4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4" name="Shape 7924"/>
        <p:cNvGrpSpPr/>
        <p:nvPr/>
      </p:nvGrpSpPr>
      <p:grpSpPr>
        <a:xfrm>
          <a:off x="0" y="0"/>
          <a:ext cx="0" cy="0"/>
          <a:chOff x="0" y="0"/>
          <a:chExt cx="0" cy="0"/>
        </a:xfrm>
      </p:grpSpPr>
      <p:sp>
        <p:nvSpPr>
          <p:cNvPr id="7925" name="Google Shape;7925;p4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26" name="Google Shape;7926;p4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1" name="Shape 7931"/>
        <p:cNvGrpSpPr/>
        <p:nvPr/>
      </p:nvGrpSpPr>
      <p:grpSpPr>
        <a:xfrm>
          <a:off x="0" y="0"/>
          <a:ext cx="0" cy="0"/>
          <a:chOff x="0" y="0"/>
          <a:chExt cx="0" cy="0"/>
        </a:xfrm>
      </p:grpSpPr>
      <p:sp>
        <p:nvSpPr>
          <p:cNvPr id="7932" name="Google Shape;7932;p4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33" name="Google Shape;7933;p4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5" name="Shape 7965"/>
        <p:cNvGrpSpPr/>
        <p:nvPr/>
      </p:nvGrpSpPr>
      <p:grpSpPr>
        <a:xfrm>
          <a:off x="0" y="0"/>
          <a:ext cx="0" cy="0"/>
          <a:chOff x="0" y="0"/>
          <a:chExt cx="0" cy="0"/>
        </a:xfrm>
      </p:grpSpPr>
      <p:sp>
        <p:nvSpPr>
          <p:cNvPr id="7966" name="Google Shape;7966;p4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67" name="Google Shape;7967;p4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3" name="Shape 7973"/>
        <p:cNvGrpSpPr/>
        <p:nvPr/>
      </p:nvGrpSpPr>
      <p:grpSpPr>
        <a:xfrm>
          <a:off x="0" y="0"/>
          <a:ext cx="0" cy="0"/>
          <a:chOff x="0" y="0"/>
          <a:chExt cx="0" cy="0"/>
        </a:xfrm>
      </p:grpSpPr>
      <p:sp>
        <p:nvSpPr>
          <p:cNvPr id="7974" name="Google Shape;7974;p4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75" name="Google Shape;7975;p4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7" name="Shape 7987"/>
        <p:cNvGrpSpPr/>
        <p:nvPr/>
      </p:nvGrpSpPr>
      <p:grpSpPr>
        <a:xfrm>
          <a:off x="0" y="0"/>
          <a:ext cx="0" cy="0"/>
          <a:chOff x="0" y="0"/>
          <a:chExt cx="0" cy="0"/>
        </a:xfrm>
      </p:grpSpPr>
      <p:sp>
        <p:nvSpPr>
          <p:cNvPr id="7988" name="Google Shape;7988;p4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9" name="Google Shape;7989;p4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4" name="Shape 7994"/>
        <p:cNvGrpSpPr/>
        <p:nvPr/>
      </p:nvGrpSpPr>
      <p:grpSpPr>
        <a:xfrm>
          <a:off x="0" y="0"/>
          <a:ext cx="0" cy="0"/>
          <a:chOff x="0" y="0"/>
          <a:chExt cx="0" cy="0"/>
        </a:xfrm>
      </p:grpSpPr>
      <p:sp>
        <p:nvSpPr>
          <p:cNvPr id="7995" name="Google Shape;7995;p4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96" name="Google Shape;7996;p4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6" name="Google Shape;1406;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4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1" name="Shape 8001"/>
        <p:cNvGrpSpPr/>
        <p:nvPr/>
      </p:nvGrpSpPr>
      <p:grpSpPr>
        <a:xfrm>
          <a:off x="0" y="0"/>
          <a:ext cx="0" cy="0"/>
          <a:chOff x="0" y="0"/>
          <a:chExt cx="0" cy="0"/>
        </a:xfrm>
      </p:grpSpPr>
      <p:sp>
        <p:nvSpPr>
          <p:cNvPr id="8002" name="Google Shape;8002;p4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03" name="Google Shape;8003;p4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9" name="Shape 8009"/>
        <p:cNvGrpSpPr/>
        <p:nvPr/>
      </p:nvGrpSpPr>
      <p:grpSpPr>
        <a:xfrm>
          <a:off x="0" y="0"/>
          <a:ext cx="0" cy="0"/>
          <a:chOff x="0" y="0"/>
          <a:chExt cx="0" cy="0"/>
        </a:xfrm>
      </p:grpSpPr>
      <p:sp>
        <p:nvSpPr>
          <p:cNvPr id="8010" name="Google Shape;8010;p4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1" name="Google Shape;8011;p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8" name="Shape 8018"/>
        <p:cNvGrpSpPr/>
        <p:nvPr/>
      </p:nvGrpSpPr>
      <p:grpSpPr>
        <a:xfrm>
          <a:off x="0" y="0"/>
          <a:ext cx="0" cy="0"/>
          <a:chOff x="0" y="0"/>
          <a:chExt cx="0" cy="0"/>
        </a:xfrm>
      </p:grpSpPr>
      <p:sp>
        <p:nvSpPr>
          <p:cNvPr id="8019" name="Google Shape;8019;p4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20" name="Google Shape;8020;p4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7" name="Shape 8027"/>
        <p:cNvGrpSpPr/>
        <p:nvPr/>
      </p:nvGrpSpPr>
      <p:grpSpPr>
        <a:xfrm>
          <a:off x="0" y="0"/>
          <a:ext cx="0" cy="0"/>
          <a:chOff x="0" y="0"/>
          <a:chExt cx="0" cy="0"/>
        </a:xfrm>
      </p:grpSpPr>
      <p:sp>
        <p:nvSpPr>
          <p:cNvPr id="8028" name="Google Shape;8028;p4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29" name="Google Shape;8029;p4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6" name="Shape 8046"/>
        <p:cNvGrpSpPr/>
        <p:nvPr/>
      </p:nvGrpSpPr>
      <p:grpSpPr>
        <a:xfrm>
          <a:off x="0" y="0"/>
          <a:ext cx="0" cy="0"/>
          <a:chOff x="0" y="0"/>
          <a:chExt cx="0" cy="0"/>
        </a:xfrm>
      </p:grpSpPr>
      <p:sp>
        <p:nvSpPr>
          <p:cNvPr id="8047" name="Google Shape;8047;p4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8" name="Google Shape;8048;p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3" name="Shape 8053"/>
        <p:cNvGrpSpPr/>
        <p:nvPr/>
      </p:nvGrpSpPr>
      <p:grpSpPr>
        <a:xfrm>
          <a:off x="0" y="0"/>
          <a:ext cx="0" cy="0"/>
          <a:chOff x="0" y="0"/>
          <a:chExt cx="0" cy="0"/>
        </a:xfrm>
      </p:grpSpPr>
      <p:sp>
        <p:nvSpPr>
          <p:cNvPr id="8054" name="Google Shape;8054;p4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5" name="Google Shape;8055;p4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0" name="Shape 8060"/>
        <p:cNvGrpSpPr/>
        <p:nvPr/>
      </p:nvGrpSpPr>
      <p:grpSpPr>
        <a:xfrm>
          <a:off x="0" y="0"/>
          <a:ext cx="0" cy="0"/>
          <a:chOff x="0" y="0"/>
          <a:chExt cx="0" cy="0"/>
        </a:xfrm>
      </p:grpSpPr>
      <p:sp>
        <p:nvSpPr>
          <p:cNvPr id="8061" name="Google Shape;8061;p4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62" name="Google Shape;8062;p4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8" name="Shape 8078"/>
        <p:cNvGrpSpPr/>
        <p:nvPr/>
      </p:nvGrpSpPr>
      <p:grpSpPr>
        <a:xfrm>
          <a:off x="0" y="0"/>
          <a:ext cx="0" cy="0"/>
          <a:chOff x="0" y="0"/>
          <a:chExt cx="0" cy="0"/>
        </a:xfrm>
      </p:grpSpPr>
      <p:sp>
        <p:nvSpPr>
          <p:cNvPr id="8079" name="Google Shape;8079;p4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0" name="Google Shape;8080;p4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6" name="Shape 8106"/>
        <p:cNvGrpSpPr/>
        <p:nvPr/>
      </p:nvGrpSpPr>
      <p:grpSpPr>
        <a:xfrm>
          <a:off x="0" y="0"/>
          <a:ext cx="0" cy="0"/>
          <a:chOff x="0" y="0"/>
          <a:chExt cx="0" cy="0"/>
        </a:xfrm>
      </p:grpSpPr>
      <p:sp>
        <p:nvSpPr>
          <p:cNvPr id="8107" name="Google Shape;8107;p4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08" name="Google Shape;8108;p4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4" name="Shape 8114"/>
        <p:cNvGrpSpPr/>
        <p:nvPr/>
      </p:nvGrpSpPr>
      <p:grpSpPr>
        <a:xfrm>
          <a:off x="0" y="0"/>
          <a:ext cx="0" cy="0"/>
          <a:chOff x="0" y="0"/>
          <a:chExt cx="0" cy="0"/>
        </a:xfrm>
      </p:grpSpPr>
      <p:sp>
        <p:nvSpPr>
          <p:cNvPr id="8115" name="Google Shape;8115;p4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6" name="Google Shape;8116;p4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p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SzPts val="1100"/>
              <a:buNone/>
            </a:pPr>
            <a:r>
              <a:t/>
            </a:r>
            <a:endParaRPr/>
          </a:p>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SzPts val="1400"/>
              <a:buNone/>
            </a:pPr>
            <a:r>
              <a:t/>
            </a:r>
            <a:endParaRPr/>
          </a:p>
        </p:txBody>
      </p:sp>
      <p:sp>
        <p:nvSpPr>
          <p:cNvPr id="1435" name="Google Shape;1435;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3" name="Shape 8133"/>
        <p:cNvGrpSpPr/>
        <p:nvPr/>
      </p:nvGrpSpPr>
      <p:grpSpPr>
        <a:xfrm>
          <a:off x="0" y="0"/>
          <a:ext cx="0" cy="0"/>
          <a:chOff x="0" y="0"/>
          <a:chExt cx="0" cy="0"/>
        </a:xfrm>
      </p:grpSpPr>
      <p:sp>
        <p:nvSpPr>
          <p:cNvPr id="8134" name="Google Shape;8134;p4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5" name="Google Shape;8135;p4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2" name="Shape 8152"/>
        <p:cNvGrpSpPr/>
        <p:nvPr/>
      </p:nvGrpSpPr>
      <p:grpSpPr>
        <a:xfrm>
          <a:off x="0" y="0"/>
          <a:ext cx="0" cy="0"/>
          <a:chOff x="0" y="0"/>
          <a:chExt cx="0" cy="0"/>
        </a:xfrm>
      </p:grpSpPr>
      <p:sp>
        <p:nvSpPr>
          <p:cNvPr id="8153" name="Google Shape;8153;p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54" name="Google Shape;8154;p4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2" name="Shape 8172"/>
        <p:cNvGrpSpPr/>
        <p:nvPr/>
      </p:nvGrpSpPr>
      <p:grpSpPr>
        <a:xfrm>
          <a:off x="0" y="0"/>
          <a:ext cx="0" cy="0"/>
          <a:chOff x="0" y="0"/>
          <a:chExt cx="0" cy="0"/>
        </a:xfrm>
      </p:grpSpPr>
      <p:sp>
        <p:nvSpPr>
          <p:cNvPr id="8173" name="Google Shape;8173;p4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74" name="Google Shape;8174;p4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2" name="Shape 8192"/>
        <p:cNvGrpSpPr/>
        <p:nvPr/>
      </p:nvGrpSpPr>
      <p:grpSpPr>
        <a:xfrm>
          <a:off x="0" y="0"/>
          <a:ext cx="0" cy="0"/>
          <a:chOff x="0" y="0"/>
          <a:chExt cx="0" cy="0"/>
        </a:xfrm>
      </p:grpSpPr>
      <p:sp>
        <p:nvSpPr>
          <p:cNvPr id="8193" name="Google Shape;8193;p4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4" name="Google Shape;8194;p4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2" name="Shape 8212"/>
        <p:cNvGrpSpPr/>
        <p:nvPr/>
      </p:nvGrpSpPr>
      <p:grpSpPr>
        <a:xfrm>
          <a:off x="0" y="0"/>
          <a:ext cx="0" cy="0"/>
          <a:chOff x="0" y="0"/>
          <a:chExt cx="0" cy="0"/>
        </a:xfrm>
      </p:grpSpPr>
      <p:sp>
        <p:nvSpPr>
          <p:cNvPr id="8213" name="Google Shape;8213;p4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4" name="Google Shape;8214;p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9" name="Shape 8219"/>
        <p:cNvGrpSpPr/>
        <p:nvPr/>
      </p:nvGrpSpPr>
      <p:grpSpPr>
        <a:xfrm>
          <a:off x="0" y="0"/>
          <a:ext cx="0" cy="0"/>
          <a:chOff x="0" y="0"/>
          <a:chExt cx="0" cy="0"/>
        </a:xfrm>
      </p:grpSpPr>
      <p:sp>
        <p:nvSpPr>
          <p:cNvPr id="8220" name="Google Shape;8220;p4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21" name="Google Shape;8221;p4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8" name="Shape 8248"/>
        <p:cNvGrpSpPr/>
        <p:nvPr/>
      </p:nvGrpSpPr>
      <p:grpSpPr>
        <a:xfrm>
          <a:off x="0" y="0"/>
          <a:ext cx="0" cy="0"/>
          <a:chOff x="0" y="0"/>
          <a:chExt cx="0" cy="0"/>
        </a:xfrm>
      </p:grpSpPr>
      <p:sp>
        <p:nvSpPr>
          <p:cNvPr id="8249" name="Google Shape;8249;p4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50" name="Google Shape;8250;p4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8" name="Shape 8258"/>
        <p:cNvGrpSpPr/>
        <p:nvPr/>
      </p:nvGrpSpPr>
      <p:grpSpPr>
        <a:xfrm>
          <a:off x="0" y="0"/>
          <a:ext cx="0" cy="0"/>
          <a:chOff x="0" y="0"/>
          <a:chExt cx="0" cy="0"/>
        </a:xfrm>
      </p:grpSpPr>
      <p:sp>
        <p:nvSpPr>
          <p:cNvPr id="8259" name="Google Shape;8259;p4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60" name="Google Shape;8260;p4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8" name="Shape 8268"/>
        <p:cNvGrpSpPr/>
        <p:nvPr/>
      </p:nvGrpSpPr>
      <p:grpSpPr>
        <a:xfrm>
          <a:off x="0" y="0"/>
          <a:ext cx="0" cy="0"/>
          <a:chOff x="0" y="0"/>
          <a:chExt cx="0" cy="0"/>
        </a:xfrm>
      </p:grpSpPr>
      <p:sp>
        <p:nvSpPr>
          <p:cNvPr id="8269" name="Google Shape;8269;p4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0" name="Google Shape;8270;p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8" name="Shape 8278"/>
        <p:cNvGrpSpPr/>
        <p:nvPr/>
      </p:nvGrpSpPr>
      <p:grpSpPr>
        <a:xfrm>
          <a:off x="0" y="0"/>
          <a:ext cx="0" cy="0"/>
          <a:chOff x="0" y="0"/>
          <a:chExt cx="0" cy="0"/>
        </a:xfrm>
      </p:grpSpPr>
      <p:sp>
        <p:nvSpPr>
          <p:cNvPr id="8279" name="Google Shape;8279;p4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0" name="Google Shape;8280;p4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p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5" name="Google Shape;145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6" name="Shape 8286"/>
        <p:cNvGrpSpPr/>
        <p:nvPr/>
      </p:nvGrpSpPr>
      <p:grpSpPr>
        <a:xfrm>
          <a:off x="0" y="0"/>
          <a:ext cx="0" cy="0"/>
          <a:chOff x="0" y="0"/>
          <a:chExt cx="0" cy="0"/>
        </a:xfrm>
      </p:grpSpPr>
      <p:sp>
        <p:nvSpPr>
          <p:cNvPr id="8287" name="Google Shape;8287;p4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8" name="Google Shape;8288;p4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4" name="Shape 8304"/>
        <p:cNvGrpSpPr/>
        <p:nvPr/>
      </p:nvGrpSpPr>
      <p:grpSpPr>
        <a:xfrm>
          <a:off x="0" y="0"/>
          <a:ext cx="0" cy="0"/>
          <a:chOff x="0" y="0"/>
          <a:chExt cx="0" cy="0"/>
        </a:xfrm>
      </p:grpSpPr>
      <p:sp>
        <p:nvSpPr>
          <p:cNvPr id="8305" name="Google Shape;8305;p4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06" name="Google Shape;8306;p4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5" name="Shape 8315"/>
        <p:cNvGrpSpPr/>
        <p:nvPr/>
      </p:nvGrpSpPr>
      <p:grpSpPr>
        <a:xfrm>
          <a:off x="0" y="0"/>
          <a:ext cx="0" cy="0"/>
          <a:chOff x="0" y="0"/>
          <a:chExt cx="0" cy="0"/>
        </a:xfrm>
      </p:grpSpPr>
      <p:sp>
        <p:nvSpPr>
          <p:cNvPr id="8316" name="Google Shape;8316;p4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17" name="Google Shape;8317;p4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4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6" name="Shape 8346"/>
        <p:cNvGrpSpPr/>
        <p:nvPr/>
      </p:nvGrpSpPr>
      <p:grpSpPr>
        <a:xfrm>
          <a:off x="0" y="0"/>
          <a:ext cx="0" cy="0"/>
          <a:chOff x="0" y="0"/>
          <a:chExt cx="0" cy="0"/>
        </a:xfrm>
      </p:grpSpPr>
      <p:sp>
        <p:nvSpPr>
          <p:cNvPr id="8347" name="Google Shape;8347;p4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8" name="Google Shape;8348;p4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0" name="Shape 8370"/>
        <p:cNvGrpSpPr/>
        <p:nvPr/>
      </p:nvGrpSpPr>
      <p:grpSpPr>
        <a:xfrm>
          <a:off x="0" y="0"/>
          <a:ext cx="0" cy="0"/>
          <a:chOff x="0" y="0"/>
          <a:chExt cx="0" cy="0"/>
        </a:xfrm>
      </p:grpSpPr>
      <p:sp>
        <p:nvSpPr>
          <p:cNvPr id="8371" name="Google Shape;8371;p4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72" name="Google Shape;8372;p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7" name="Shape 8377"/>
        <p:cNvGrpSpPr/>
        <p:nvPr/>
      </p:nvGrpSpPr>
      <p:grpSpPr>
        <a:xfrm>
          <a:off x="0" y="0"/>
          <a:ext cx="0" cy="0"/>
          <a:chOff x="0" y="0"/>
          <a:chExt cx="0" cy="0"/>
        </a:xfrm>
      </p:grpSpPr>
      <p:sp>
        <p:nvSpPr>
          <p:cNvPr id="8378" name="Google Shape;8378;p4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79" name="Google Shape;8379;p4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5" name="Shape 8385"/>
        <p:cNvGrpSpPr/>
        <p:nvPr/>
      </p:nvGrpSpPr>
      <p:grpSpPr>
        <a:xfrm>
          <a:off x="0" y="0"/>
          <a:ext cx="0" cy="0"/>
          <a:chOff x="0" y="0"/>
          <a:chExt cx="0" cy="0"/>
        </a:xfrm>
      </p:grpSpPr>
      <p:sp>
        <p:nvSpPr>
          <p:cNvPr id="8386" name="Google Shape;8386;p4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87" name="Google Shape;8387;p4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6" name="Shape 8406"/>
        <p:cNvGrpSpPr/>
        <p:nvPr/>
      </p:nvGrpSpPr>
      <p:grpSpPr>
        <a:xfrm>
          <a:off x="0" y="0"/>
          <a:ext cx="0" cy="0"/>
          <a:chOff x="0" y="0"/>
          <a:chExt cx="0" cy="0"/>
        </a:xfrm>
      </p:grpSpPr>
      <p:sp>
        <p:nvSpPr>
          <p:cNvPr id="8407" name="Google Shape;8407;p4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08" name="Google Shape;8408;p4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5" name="Shape 8415"/>
        <p:cNvGrpSpPr/>
        <p:nvPr/>
      </p:nvGrpSpPr>
      <p:grpSpPr>
        <a:xfrm>
          <a:off x="0" y="0"/>
          <a:ext cx="0" cy="0"/>
          <a:chOff x="0" y="0"/>
          <a:chExt cx="0" cy="0"/>
        </a:xfrm>
      </p:grpSpPr>
      <p:sp>
        <p:nvSpPr>
          <p:cNvPr id="8416" name="Google Shape;8416;p4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17" name="Google Shape;8417;p4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2" name="Shape 8432"/>
        <p:cNvGrpSpPr/>
        <p:nvPr/>
      </p:nvGrpSpPr>
      <p:grpSpPr>
        <a:xfrm>
          <a:off x="0" y="0"/>
          <a:ext cx="0" cy="0"/>
          <a:chOff x="0" y="0"/>
          <a:chExt cx="0" cy="0"/>
        </a:xfrm>
      </p:grpSpPr>
      <p:sp>
        <p:nvSpPr>
          <p:cNvPr id="8433" name="Google Shape;8433;p4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4" name="Google Shape;8434;p4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0" name="Google Shape;1500;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6" name="Shape 8446"/>
        <p:cNvGrpSpPr/>
        <p:nvPr/>
      </p:nvGrpSpPr>
      <p:grpSpPr>
        <a:xfrm>
          <a:off x="0" y="0"/>
          <a:ext cx="0" cy="0"/>
          <a:chOff x="0" y="0"/>
          <a:chExt cx="0" cy="0"/>
        </a:xfrm>
      </p:grpSpPr>
      <p:sp>
        <p:nvSpPr>
          <p:cNvPr id="8447" name="Google Shape;8447;p4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8" name="Google Shape;8448;p4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5" name="Shape 8455"/>
        <p:cNvGrpSpPr/>
        <p:nvPr/>
      </p:nvGrpSpPr>
      <p:grpSpPr>
        <a:xfrm>
          <a:off x="0" y="0"/>
          <a:ext cx="0" cy="0"/>
          <a:chOff x="0" y="0"/>
          <a:chExt cx="0" cy="0"/>
        </a:xfrm>
      </p:grpSpPr>
      <p:sp>
        <p:nvSpPr>
          <p:cNvPr id="8456" name="Google Shape;8456;p4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57" name="Google Shape;8457;p4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2" name="Shape 8482"/>
        <p:cNvGrpSpPr/>
        <p:nvPr/>
      </p:nvGrpSpPr>
      <p:grpSpPr>
        <a:xfrm>
          <a:off x="0" y="0"/>
          <a:ext cx="0" cy="0"/>
          <a:chOff x="0" y="0"/>
          <a:chExt cx="0" cy="0"/>
        </a:xfrm>
      </p:grpSpPr>
      <p:sp>
        <p:nvSpPr>
          <p:cNvPr id="8483" name="Google Shape;8483;p4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84" name="Google Shape;8484;p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5" name="Shape 8515"/>
        <p:cNvGrpSpPr/>
        <p:nvPr/>
      </p:nvGrpSpPr>
      <p:grpSpPr>
        <a:xfrm>
          <a:off x="0" y="0"/>
          <a:ext cx="0" cy="0"/>
          <a:chOff x="0" y="0"/>
          <a:chExt cx="0" cy="0"/>
        </a:xfrm>
      </p:grpSpPr>
      <p:sp>
        <p:nvSpPr>
          <p:cNvPr id="8516" name="Google Shape;8516;p4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17" name="Google Shape;8517;p4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5" name="Shape 8525"/>
        <p:cNvGrpSpPr/>
        <p:nvPr/>
      </p:nvGrpSpPr>
      <p:grpSpPr>
        <a:xfrm>
          <a:off x="0" y="0"/>
          <a:ext cx="0" cy="0"/>
          <a:chOff x="0" y="0"/>
          <a:chExt cx="0" cy="0"/>
        </a:xfrm>
      </p:grpSpPr>
      <p:sp>
        <p:nvSpPr>
          <p:cNvPr id="8526" name="Google Shape;8526;p4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7" name="Google Shape;8527;p4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3" name="Shape 8533"/>
        <p:cNvGrpSpPr/>
        <p:nvPr/>
      </p:nvGrpSpPr>
      <p:grpSpPr>
        <a:xfrm>
          <a:off x="0" y="0"/>
          <a:ext cx="0" cy="0"/>
          <a:chOff x="0" y="0"/>
          <a:chExt cx="0" cy="0"/>
        </a:xfrm>
      </p:grpSpPr>
      <p:sp>
        <p:nvSpPr>
          <p:cNvPr id="8534" name="Google Shape;8534;p4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35" name="Google Shape;8535;p4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1" name="Shape 8541"/>
        <p:cNvGrpSpPr/>
        <p:nvPr/>
      </p:nvGrpSpPr>
      <p:grpSpPr>
        <a:xfrm>
          <a:off x="0" y="0"/>
          <a:ext cx="0" cy="0"/>
          <a:chOff x="0" y="0"/>
          <a:chExt cx="0" cy="0"/>
        </a:xfrm>
      </p:grpSpPr>
      <p:sp>
        <p:nvSpPr>
          <p:cNvPr id="8542" name="Google Shape;8542;p4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43" name="Google Shape;8543;p4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9" name="Shape 8549"/>
        <p:cNvGrpSpPr/>
        <p:nvPr/>
      </p:nvGrpSpPr>
      <p:grpSpPr>
        <a:xfrm>
          <a:off x="0" y="0"/>
          <a:ext cx="0" cy="0"/>
          <a:chOff x="0" y="0"/>
          <a:chExt cx="0" cy="0"/>
        </a:xfrm>
      </p:grpSpPr>
      <p:sp>
        <p:nvSpPr>
          <p:cNvPr id="8550" name="Google Shape;8550;p4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51" name="Google Shape;8551;p4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7" name="Shape 8557"/>
        <p:cNvGrpSpPr/>
        <p:nvPr/>
      </p:nvGrpSpPr>
      <p:grpSpPr>
        <a:xfrm>
          <a:off x="0" y="0"/>
          <a:ext cx="0" cy="0"/>
          <a:chOff x="0" y="0"/>
          <a:chExt cx="0" cy="0"/>
        </a:xfrm>
      </p:grpSpPr>
      <p:sp>
        <p:nvSpPr>
          <p:cNvPr id="8558" name="Google Shape;8558;p4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59" name="Google Shape;8559;p4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0" name="Shape 8580"/>
        <p:cNvGrpSpPr/>
        <p:nvPr/>
      </p:nvGrpSpPr>
      <p:grpSpPr>
        <a:xfrm>
          <a:off x="0" y="0"/>
          <a:ext cx="0" cy="0"/>
          <a:chOff x="0" y="0"/>
          <a:chExt cx="0" cy="0"/>
        </a:xfrm>
      </p:grpSpPr>
      <p:sp>
        <p:nvSpPr>
          <p:cNvPr id="8581" name="Google Shape;8581;p4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82" name="Google Shape;8582;p4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p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SzPts val="1400"/>
              <a:buNone/>
            </a:pPr>
            <a:r>
              <a:t/>
            </a:r>
            <a:endParaRPr/>
          </a:p>
        </p:txBody>
      </p:sp>
      <p:sp>
        <p:nvSpPr>
          <p:cNvPr id="1530" name="Google Shape;1530;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3" name="Shape 8593"/>
        <p:cNvGrpSpPr/>
        <p:nvPr/>
      </p:nvGrpSpPr>
      <p:grpSpPr>
        <a:xfrm>
          <a:off x="0" y="0"/>
          <a:ext cx="0" cy="0"/>
          <a:chOff x="0" y="0"/>
          <a:chExt cx="0" cy="0"/>
        </a:xfrm>
      </p:grpSpPr>
      <p:sp>
        <p:nvSpPr>
          <p:cNvPr id="8594" name="Google Shape;8594;p4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95" name="Google Shape;8595;p4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2" name="Shape 8602"/>
        <p:cNvGrpSpPr/>
        <p:nvPr/>
      </p:nvGrpSpPr>
      <p:grpSpPr>
        <a:xfrm>
          <a:off x="0" y="0"/>
          <a:ext cx="0" cy="0"/>
          <a:chOff x="0" y="0"/>
          <a:chExt cx="0" cy="0"/>
        </a:xfrm>
      </p:grpSpPr>
      <p:sp>
        <p:nvSpPr>
          <p:cNvPr id="8603" name="Google Shape;8603;p4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04" name="Google Shape;8604;p4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4" name="Shape 8614"/>
        <p:cNvGrpSpPr/>
        <p:nvPr/>
      </p:nvGrpSpPr>
      <p:grpSpPr>
        <a:xfrm>
          <a:off x="0" y="0"/>
          <a:ext cx="0" cy="0"/>
          <a:chOff x="0" y="0"/>
          <a:chExt cx="0" cy="0"/>
        </a:xfrm>
      </p:grpSpPr>
      <p:sp>
        <p:nvSpPr>
          <p:cNvPr id="8615" name="Google Shape;8615;p4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16" name="Google Shape;8616;p4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4" name="Shape 8624"/>
        <p:cNvGrpSpPr/>
        <p:nvPr/>
      </p:nvGrpSpPr>
      <p:grpSpPr>
        <a:xfrm>
          <a:off x="0" y="0"/>
          <a:ext cx="0" cy="0"/>
          <a:chOff x="0" y="0"/>
          <a:chExt cx="0" cy="0"/>
        </a:xfrm>
      </p:grpSpPr>
      <p:sp>
        <p:nvSpPr>
          <p:cNvPr id="8625" name="Google Shape;8625;p4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26" name="Google Shape;8626;p4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3" name="Shape 8633"/>
        <p:cNvGrpSpPr/>
        <p:nvPr/>
      </p:nvGrpSpPr>
      <p:grpSpPr>
        <a:xfrm>
          <a:off x="0" y="0"/>
          <a:ext cx="0" cy="0"/>
          <a:chOff x="0" y="0"/>
          <a:chExt cx="0" cy="0"/>
        </a:xfrm>
      </p:grpSpPr>
      <p:sp>
        <p:nvSpPr>
          <p:cNvPr id="8634" name="Google Shape;8634;p4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35" name="Google Shape;8635;p4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1" name="Shape 8641"/>
        <p:cNvGrpSpPr/>
        <p:nvPr/>
      </p:nvGrpSpPr>
      <p:grpSpPr>
        <a:xfrm>
          <a:off x="0" y="0"/>
          <a:ext cx="0" cy="0"/>
          <a:chOff x="0" y="0"/>
          <a:chExt cx="0" cy="0"/>
        </a:xfrm>
      </p:grpSpPr>
      <p:sp>
        <p:nvSpPr>
          <p:cNvPr id="8642" name="Google Shape;8642;p4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43" name="Google Shape;8643;p4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8" name="Shape 8648"/>
        <p:cNvGrpSpPr/>
        <p:nvPr/>
      </p:nvGrpSpPr>
      <p:grpSpPr>
        <a:xfrm>
          <a:off x="0" y="0"/>
          <a:ext cx="0" cy="0"/>
          <a:chOff x="0" y="0"/>
          <a:chExt cx="0" cy="0"/>
        </a:xfrm>
      </p:grpSpPr>
      <p:sp>
        <p:nvSpPr>
          <p:cNvPr id="8649" name="Google Shape;8649;p4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50" name="Google Shape;8650;p4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6" name="Shape 8656"/>
        <p:cNvGrpSpPr/>
        <p:nvPr/>
      </p:nvGrpSpPr>
      <p:grpSpPr>
        <a:xfrm>
          <a:off x="0" y="0"/>
          <a:ext cx="0" cy="0"/>
          <a:chOff x="0" y="0"/>
          <a:chExt cx="0" cy="0"/>
        </a:xfrm>
      </p:grpSpPr>
      <p:sp>
        <p:nvSpPr>
          <p:cNvPr id="8657" name="Google Shape;8657;p4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58" name="Google Shape;8658;p4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1" name="Shape 8681"/>
        <p:cNvGrpSpPr/>
        <p:nvPr/>
      </p:nvGrpSpPr>
      <p:grpSpPr>
        <a:xfrm>
          <a:off x="0" y="0"/>
          <a:ext cx="0" cy="0"/>
          <a:chOff x="0" y="0"/>
          <a:chExt cx="0" cy="0"/>
        </a:xfrm>
      </p:grpSpPr>
      <p:sp>
        <p:nvSpPr>
          <p:cNvPr id="8682" name="Google Shape;8682;p4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83" name="Google Shape;8683;p4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0" name="Shape 8700"/>
        <p:cNvGrpSpPr/>
        <p:nvPr/>
      </p:nvGrpSpPr>
      <p:grpSpPr>
        <a:xfrm>
          <a:off x="0" y="0"/>
          <a:ext cx="0" cy="0"/>
          <a:chOff x="0" y="0"/>
          <a:chExt cx="0" cy="0"/>
        </a:xfrm>
      </p:grpSpPr>
      <p:sp>
        <p:nvSpPr>
          <p:cNvPr id="8701" name="Google Shape;8701;p4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02" name="Google Shape;8702;p4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p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SzPts val="1400"/>
              <a:buNone/>
            </a:pPr>
            <a:r>
              <a:t/>
            </a:r>
            <a:endParaRPr/>
          </a:p>
        </p:txBody>
      </p:sp>
      <p:sp>
        <p:nvSpPr>
          <p:cNvPr id="1568" name="Google Shape;1568;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8" name="Shape 8708"/>
        <p:cNvGrpSpPr/>
        <p:nvPr/>
      </p:nvGrpSpPr>
      <p:grpSpPr>
        <a:xfrm>
          <a:off x="0" y="0"/>
          <a:ext cx="0" cy="0"/>
          <a:chOff x="0" y="0"/>
          <a:chExt cx="0" cy="0"/>
        </a:xfrm>
      </p:grpSpPr>
      <p:sp>
        <p:nvSpPr>
          <p:cNvPr id="8709" name="Google Shape;8709;p4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10" name="Google Shape;8710;p4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6" name="Shape 8716"/>
        <p:cNvGrpSpPr/>
        <p:nvPr/>
      </p:nvGrpSpPr>
      <p:grpSpPr>
        <a:xfrm>
          <a:off x="0" y="0"/>
          <a:ext cx="0" cy="0"/>
          <a:chOff x="0" y="0"/>
          <a:chExt cx="0" cy="0"/>
        </a:xfrm>
      </p:grpSpPr>
      <p:sp>
        <p:nvSpPr>
          <p:cNvPr id="8717" name="Google Shape;8717;p4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18" name="Google Shape;8718;p4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0" name="Shape 8750"/>
        <p:cNvGrpSpPr/>
        <p:nvPr/>
      </p:nvGrpSpPr>
      <p:grpSpPr>
        <a:xfrm>
          <a:off x="0" y="0"/>
          <a:ext cx="0" cy="0"/>
          <a:chOff x="0" y="0"/>
          <a:chExt cx="0" cy="0"/>
        </a:xfrm>
      </p:grpSpPr>
      <p:sp>
        <p:nvSpPr>
          <p:cNvPr id="8751" name="Google Shape;8751;p4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52" name="Google Shape;8752;p4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1" name="Shape 8761"/>
        <p:cNvGrpSpPr/>
        <p:nvPr/>
      </p:nvGrpSpPr>
      <p:grpSpPr>
        <a:xfrm>
          <a:off x="0" y="0"/>
          <a:ext cx="0" cy="0"/>
          <a:chOff x="0" y="0"/>
          <a:chExt cx="0" cy="0"/>
        </a:xfrm>
      </p:grpSpPr>
      <p:sp>
        <p:nvSpPr>
          <p:cNvPr id="8762" name="Google Shape;8762;p4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63" name="Google Shape;8763;p4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9" name="Shape 8769"/>
        <p:cNvGrpSpPr/>
        <p:nvPr/>
      </p:nvGrpSpPr>
      <p:grpSpPr>
        <a:xfrm>
          <a:off x="0" y="0"/>
          <a:ext cx="0" cy="0"/>
          <a:chOff x="0" y="0"/>
          <a:chExt cx="0" cy="0"/>
        </a:xfrm>
      </p:grpSpPr>
      <p:sp>
        <p:nvSpPr>
          <p:cNvPr id="8770" name="Google Shape;8770;p4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71" name="Google Shape;8771;p4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9" name="Shape 8789"/>
        <p:cNvGrpSpPr/>
        <p:nvPr/>
      </p:nvGrpSpPr>
      <p:grpSpPr>
        <a:xfrm>
          <a:off x="0" y="0"/>
          <a:ext cx="0" cy="0"/>
          <a:chOff x="0" y="0"/>
          <a:chExt cx="0" cy="0"/>
        </a:xfrm>
      </p:grpSpPr>
      <p:sp>
        <p:nvSpPr>
          <p:cNvPr id="8790" name="Google Shape;8790;p4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1" name="Google Shape;8791;p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8" name="Shape 8818"/>
        <p:cNvGrpSpPr/>
        <p:nvPr/>
      </p:nvGrpSpPr>
      <p:grpSpPr>
        <a:xfrm>
          <a:off x="0" y="0"/>
          <a:ext cx="0" cy="0"/>
          <a:chOff x="0" y="0"/>
          <a:chExt cx="0" cy="0"/>
        </a:xfrm>
      </p:grpSpPr>
      <p:sp>
        <p:nvSpPr>
          <p:cNvPr id="8819" name="Google Shape;8819;p4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20" name="Google Shape;8820;p4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5" name="Shape 8825"/>
        <p:cNvGrpSpPr/>
        <p:nvPr/>
      </p:nvGrpSpPr>
      <p:grpSpPr>
        <a:xfrm>
          <a:off x="0" y="0"/>
          <a:ext cx="0" cy="0"/>
          <a:chOff x="0" y="0"/>
          <a:chExt cx="0" cy="0"/>
        </a:xfrm>
      </p:grpSpPr>
      <p:sp>
        <p:nvSpPr>
          <p:cNvPr id="8826" name="Google Shape;8826;p4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27" name="Google Shape;8827;p4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4" name="Shape 8844"/>
        <p:cNvGrpSpPr/>
        <p:nvPr/>
      </p:nvGrpSpPr>
      <p:grpSpPr>
        <a:xfrm>
          <a:off x="0" y="0"/>
          <a:ext cx="0" cy="0"/>
          <a:chOff x="0" y="0"/>
          <a:chExt cx="0" cy="0"/>
        </a:xfrm>
      </p:grpSpPr>
      <p:sp>
        <p:nvSpPr>
          <p:cNvPr id="8845" name="Google Shape;8845;p4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46" name="Google Shape;8846;p4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7" name="Shape 8877"/>
        <p:cNvGrpSpPr/>
        <p:nvPr/>
      </p:nvGrpSpPr>
      <p:grpSpPr>
        <a:xfrm>
          <a:off x="0" y="0"/>
          <a:ext cx="0" cy="0"/>
          <a:chOff x="0" y="0"/>
          <a:chExt cx="0" cy="0"/>
        </a:xfrm>
      </p:grpSpPr>
      <p:sp>
        <p:nvSpPr>
          <p:cNvPr id="8878" name="Google Shape;8878;p4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79" name="Google Shape;8879;p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p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SzPts val="1400"/>
              <a:buNone/>
            </a:pPr>
            <a:r>
              <a:t/>
            </a:r>
            <a:endParaRPr/>
          </a:p>
        </p:txBody>
      </p:sp>
      <p:sp>
        <p:nvSpPr>
          <p:cNvPr id="1588" name="Google Shape;1588;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3" name="Shape 8893"/>
        <p:cNvGrpSpPr/>
        <p:nvPr/>
      </p:nvGrpSpPr>
      <p:grpSpPr>
        <a:xfrm>
          <a:off x="0" y="0"/>
          <a:ext cx="0" cy="0"/>
          <a:chOff x="0" y="0"/>
          <a:chExt cx="0" cy="0"/>
        </a:xfrm>
      </p:grpSpPr>
      <p:sp>
        <p:nvSpPr>
          <p:cNvPr id="8894" name="Google Shape;8894;p4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95" name="Google Shape;8895;p4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0" name="Shape 8910"/>
        <p:cNvGrpSpPr/>
        <p:nvPr/>
      </p:nvGrpSpPr>
      <p:grpSpPr>
        <a:xfrm>
          <a:off x="0" y="0"/>
          <a:ext cx="0" cy="0"/>
          <a:chOff x="0" y="0"/>
          <a:chExt cx="0" cy="0"/>
        </a:xfrm>
      </p:grpSpPr>
      <p:sp>
        <p:nvSpPr>
          <p:cNvPr id="8911" name="Google Shape;8911;p4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12" name="Google Shape;8912;p4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7" name="Shape 8917"/>
        <p:cNvGrpSpPr/>
        <p:nvPr/>
      </p:nvGrpSpPr>
      <p:grpSpPr>
        <a:xfrm>
          <a:off x="0" y="0"/>
          <a:ext cx="0" cy="0"/>
          <a:chOff x="0" y="0"/>
          <a:chExt cx="0" cy="0"/>
        </a:xfrm>
      </p:grpSpPr>
      <p:sp>
        <p:nvSpPr>
          <p:cNvPr id="8918" name="Google Shape;8918;p4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19" name="Google Shape;8919;p4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4" name="Shape 8924"/>
        <p:cNvGrpSpPr/>
        <p:nvPr/>
      </p:nvGrpSpPr>
      <p:grpSpPr>
        <a:xfrm>
          <a:off x="0" y="0"/>
          <a:ext cx="0" cy="0"/>
          <a:chOff x="0" y="0"/>
          <a:chExt cx="0" cy="0"/>
        </a:xfrm>
      </p:grpSpPr>
      <p:sp>
        <p:nvSpPr>
          <p:cNvPr id="8925" name="Google Shape;8925;p4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26" name="Google Shape;8926;p4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0" name="Shape 8940"/>
        <p:cNvGrpSpPr/>
        <p:nvPr/>
      </p:nvGrpSpPr>
      <p:grpSpPr>
        <a:xfrm>
          <a:off x="0" y="0"/>
          <a:ext cx="0" cy="0"/>
          <a:chOff x="0" y="0"/>
          <a:chExt cx="0" cy="0"/>
        </a:xfrm>
      </p:grpSpPr>
      <p:sp>
        <p:nvSpPr>
          <p:cNvPr id="8941" name="Google Shape;8941;p4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42" name="Google Shape;8942;p4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1" name="Shape 8961"/>
        <p:cNvGrpSpPr/>
        <p:nvPr/>
      </p:nvGrpSpPr>
      <p:grpSpPr>
        <a:xfrm>
          <a:off x="0" y="0"/>
          <a:ext cx="0" cy="0"/>
          <a:chOff x="0" y="0"/>
          <a:chExt cx="0" cy="0"/>
        </a:xfrm>
      </p:grpSpPr>
      <p:sp>
        <p:nvSpPr>
          <p:cNvPr id="8962" name="Google Shape;8962;p4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63" name="Google Shape;8963;p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9" name="Shape 8969"/>
        <p:cNvGrpSpPr/>
        <p:nvPr/>
      </p:nvGrpSpPr>
      <p:grpSpPr>
        <a:xfrm>
          <a:off x="0" y="0"/>
          <a:ext cx="0" cy="0"/>
          <a:chOff x="0" y="0"/>
          <a:chExt cx="0" cy="0"/>
        </a:xfrm>
      </p:grpSpPr>
      <p:sp>
        <p:nvSpPr>
          <p:cNvPr id="8970" name="Google Shape;8970;p4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71" name="Google Shape;8971;p4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6" name="Shape 8976"/>
        <p:cNvGrpSpPr/>
        <p:nvPr/>
      </p:nvGrpSpPr>
      <p:grpSpPr>
        <a:xfrm>
          <a:off x="0" y="0"/>
          <a:ext cx="0" cy="0"/>
          <a:chOff x="0" y="0"/>
          <a:chExt cx="0" cy="0"/>
        </a:xfrm>
      </p:grpSpPr>
      <p:sp>
        <p:nvSpPr>
          <p:cNvPr id="8977" name="Google Shape;8977;p4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78" name="Google Shape;8978;p4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4" name="Shape 8984"/>
        <p:cNvGrpSpPr/>
        <p:nvPr/>
      </p:nvGrpSpPr>
      <p:grpSpPr>
        <a:xfrm>
          <a:off x="0" y="0"/>
          <a:ext cx="0" cy="0"/>
          <a:chOff x="0" y="0"/>
          <a:chExt cx="0" cy="0"/>
        </a:xfrm>
      </p:grpSpPr>
      <p:sp>
        <p:nvSpPr>
          <p:cNvPr id="8985" name="Google Shape;8985;p4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6" name="Google Shape;8986;p4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8" name="Shape 9018"/>
        <p:cNvGrpSpPr/>
        <p:nvPr/>
      </p:nvGrpSpPr>
      <p:grpSpPr>
        <a:xfrm>
          <a:off x="0" y="0"/>
          <a:ext cx="0" cy="0"/>
          <a:chOff x="0" y="0"/>
          <a:chExt cx="0" cy="0"/>
        </a:xfrm>
      </p:grpSpPr>
      <p:sp>
        <p:nvSpPr>
          <p:cNvPr id="9019" name="Google Shape;9019;p4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20" name="Google Shape;9020;p4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p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602" name="Google Shape;1602;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5" name="Shape 9025"/>
        <p:cNvGrpSpPr/>
        <p:nvPr/>
      </p:nvGrpSpPr>
      <p:grpSpPr>
        <a:xfrm>
          <a:off x="0" y="0"/>
          <a:ext cx="0" cy="0"/>
          <a:chOff x="0" y="0"/>
          <a:chExt cx="0" cy="0"/>
        </a:xfrm>
      </p:grpSpPr>
      <p:sp>
        <p:nvSpPr>
          <p:cNvPr id="9026" name="Google Shape;9026;p4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27" name="Google Shape;9027;p4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9" name="Shape 9059"/>
        <p:cNvGrpSpPr/>
        <p:nvPr/>
      </p:nvGrpSpPr>
      <p:grpSpPr>
        <a:xfrm>
          <a:off x="0" y="0"/>
          <a:ext cx="0" cy="0"/>
          <a:chOff x="0" y="0"/>
          <a:chExt cx="0" cy="0"/>
        </a:xfrm>
      </p:grpSpPr>
      <p:sp>
        <p:nvSpPr>
          <p:cNvPr id="9060" name="Google Shape;9060;p4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61" name="Google Shape;9061;p4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8" name="Shape 9078"/>
        <p:cNvGrpSpPr/>
        <p:nvPr/>
      </p:nvGrpSpPr>
      <p:grpSpPr>
        <a:xfrm>
          <a:off x="0" y="0"/>
          <a:ext cx="0" cy="0"/>
          <a:chOff x="0" y="0"/>
          <a:chExt cx="0" cy="0"/>
        </a:xfrm>
      </p:grpSpPr>
      <p:sp>
        <p:nvSpPr>
          <p:cNvPr id="9079" name="Google Shape;9079;p4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80" name="Google Shape;9080;p4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5" name="Shape 9095"/>
        <p:cNvGrpSpPr/>
        <p:nvPr/>
      </p:nvGrpSpPr>
      <p:grpSpPr>
        <a:xfrm>
          <a:off x="0" y="0"/>
          <a:ext cx="0" cy="0"/>
          <a:chOff x="0" y="0"/>
          <a:chExt cx="0" cy="0"/>
        </a:xfrm>
      </p:grpSpPr>
      <p:sp>
        <p:nvSpPr>
          <p:cNvPr id="9096" name="Google Shape;9096;p4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7" name="Google Shape;9097;p4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0" name="Shape 9110"/>
        <p:cNvGrpSpPr/>
        <p:nvPr/>
      </p:nvGrpSpPr>
      <p:grpSpPr>
        <a:xfrm>
          <a:off x="0" y="0"/>
          <a:ext cx="0" cy="0"/>
          <a:chOff x="0" y="0"/>
          <a:chExt cx="0" cy="0"/>
        </a:xfrm>
      </p:grpSpPr>
      <p:sp>
        <p:nvSpPr>
          <p:cNvPr id="9111" name="Google Shape;9111;p4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12" name="Google Shape;9112;p4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5" name="Shape 9135"/>
        <p:cNvGrpSpPr/>
        <p:nvPr/>
      </p:nvGrpSpPr>
      <p:grpSpPr>
        <a:xfrm>
          <a:off x="0" y="0"/>
          <a:ext cx="0" cy="0"/>
          <a:chOff x="0" y="0"/>
          <a:chExt cx="0" cy="0"/>
        </a:xfrm>
      </p:grpSpPr>
      <p:sp>
        <p:nvSpPr>
          <p:cNvPr id="9136" name="Google Shape;9136;p4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37" name="Google Shape;9137;p4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9" name="Shape 9159"/>
        <p:cNvGrpSpPr/>
        <p:nvPr/>
      </p:nvGrpSpPr>
      <p:grpSpPr>
        <a:xfrm>
          <a:off x="0" y="0"/>
          <a:ext cx="0" cy="0"/>
          <a:chOff x="0" y="0"/>
          <a:chExt cx="0" cy="0"/>
        </a:xfrm>
      </p:grpSpPr>
      <p:sp>
        <p:nvSpPr>
          <p:cNvPr id="9160" name="Google Shape;9160;p4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61" name="Google Shape;9161;p4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4" name="Shape 9204"/>
        <p:cNvGrpSpPr/>
        <p:nvPr/>
      </p:nvGrpSpPr>
      <p:grpSpPr>
        <a:xfrm>
          <a:off x="0" y="0"/>
          <a:ext cx="0" cy="0"/>
          <a:chOff x="0" y="0"/>
          <a:chExt cx="0" cy="0"/>
        </a:xfrm>
      </p:grpSpPr>
      <p:sp>
        <p:nvSpPr>
          <p:cNvPr id="9205" name="Google Shape;9205;p4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06" name="Google Shape;9206;p4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3" name="Shape 9233"/>
        <p:cNvGrpSpPr/>
        <p:nvPr/>
      </p:nvGrpSpPr>
      <p:grpSpPr>
        <a:xfrm>
          <a:off x="0" y="0"/>
          <a:ext cx="0" cy="0"/>
          <a:chOff x="0" y="0"/>
          <a:chExt cx="0" cy="0"/>
        </a:xfrm>
      </p:grpSpPr>
      <p:sp>
        <p:nvSpPr>
          <p:cNvPr id="9234" name="Google Shape;9234;p4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35" name="Google Shape;9235;p4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1" name="Shape 9251"/>
        <p:cNvGrpSpPr/>
        <p:nvPr/>
      </p:nvGrpSpPr>
      <p:grpSpPr>
        <a:xfrm>
          <a:off x="0" y="0"/>
          <a:ext cx="0" cy="0"/>
          <a:chOff x="0" y="0"/>
          <a:chExt cx="0" cy="0"/>
        </a:xfrm>
      </p:grpSpPr>
      <p:sp>
        <p:nvSpPr>
          <p:cNvPr id="9252" name="Google Shape;9252;p4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53" name="Google Shape;9253;p4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p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SzPts val="1100"/>
              <a:buNone/>
            </a:pPr>
            <a:r>
              <a:t/>
            </a:r>
            <a:endParaRPr/>
          </a:p>
          <a:p>
            <a:pPr indent="0" lvl="0" marL="0" rtl="0" algn="l">
              <a:lnSpc>
                <a:spcPct val="117999"/>
              </a:lnSpc>
              <a:spcBef>
                <a:spcPts val="0"/>
              </a:spcBef>
              <a:spcAft>
                <a:spcPts val="0"/>
              </a:spcAft>
              <a:buSzPts val="1400"/>
              <a:buNone/>
            </a:pPr>
            <a:r>
              <a:t/>
            </a:r>
            <a:endParaRPr/>
          </a:p>
        </p:txBody>
      </p:sp>
      <p:sp>
        <p:nvSpPr>
          <p:cNvPr id="1626" name="Google Shape;1626;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9" name="Shape 9259"/>
        <p:cNvGrpSpPr/>
        <p:nvPr/>
      </p:nvGrpSpPr>
      <p:grpSpPr>
        <a:xfrm>
          <a:off x="0" y="0"/>
          <a:ext cx="0" cy="0"/>
          <a:chOff x="0" y="0"/>
          <a:chExt cx="0" cy="0"/>
        </a:xfrm>
      </p:grpSpPr>
      <p:sp>
        <p:nvSpPr>
          <p:cNvPr id="9260" name="Google Shape;9260;p4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61" name="Google Shape;9261;p4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2" name="Shape 9282"/>
        <p:cNvGrpSpPr/>
        <p:nvPr/>
      </p:nvGrpSpPr>
      <p:grpSpPr>
        <a:xfrm>
          <a:off x="0" y="0"/>
          <a:ext cx="0" cy="0"/>
          <a:chOff x="0" y="0"/>
          <a:chExt cx="0" cy="0"/>
        </a:xfrm>
      </p:grpSpPr>
      <p:sp>
        <p:nvSpPr>
          <p:cNvPr id="9283" name="Google Shape;9283;p4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84" name="Google Shape;9284;p4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9" name="Shape 9289"/>
        <p:cNvGrpSpPr/>
        <p:nvPr/>
      </p:nvGrpSpPr>
      <p:grpSpPr>
        <a:xfrm>
          <a:off x="0" y="0"/>
          <a:ext cx="0" cy="0"/>
          <a:chOff x="0" y="0"/>
          <a:chExt cx="0" cy="0"/>
        </a:xfrm>
      </p:grpSpPr>
      <p:sp>
        <p:nvSpPr>
          <p:cNvPr id="9290" name="Google Shape;9290;p4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91" name="Google Shape;9291;p4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2" name="Shape 9312"/>
        <p:cNvGrpSpPr/>
        <p:nvPr/>
      </p:nvGrpSpPr>
      <p:grpSpPr>
        <a:xfrm>
          <a:off x="0" y="0"/>
          <a:ext cx="0" cy="0"/>
          <a:chOff x="0" y="0"/>
          <a:chExt cx="0" cy="0"/>
        </a:xfrm>
      </p:grpSpPr>
      <p:sp>
        <p:nvSpPr>
          <p:cNvPr id="9313" name="Google Shape;9313;p4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14" name="Google Shape;9314;p4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4" name="Shape 9324"/>
        <p:cNvGrpSpPr/>
        <p:nvPr/>
      </p:nvGrpSpPr>
      <p:grpSpPr>
        <a:xfrm>
          <a:off x="0" y="0"/>
          <a:ext cx="0" cy="0"/>
          <a:chOff x="0" y="0"/>
          <a:chExt cx="0" cy="0"/>
        </a:xfrm>
      </p:grpSpPr>
      <p:sp>
        <p:nvSpPr>
          <p:cNvPr id="9325" name="Google Shape;9325;p4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26" name="Google Shape;9326;p4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2" name="Shape 9342"/>
        <p:cNvGrpSpPr/>
        <p:nvPr/>
      </p:nvGrpSpPr>
      <p:grpSpPr>
        <a:xfrm>
          <a:off x="0" y="0"/>
          <a:ext cx="0" cy="0"/>
          <a:chOff x="0" y="0"/>
          <a:chExt cx="0" cy="0"/>
        </a:xfrm>
      </p:grpSpPr>
      <p:sp>
        <p:nvSpPr>
          <p:cNvPr id="9343" name="Google Shape;9343;p4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44" name="Google Shape;9344;p4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3" name="Shape 9353"/>
        <p:cNvGrpSpPr/>
        <p:nvPr/>
      </p:nvGrpSpPr>
      <p:grpSpPr>
        <a:xfrm>
          <a:off x="0" y="0"/>
          <a:ext cx="0" cy="0"/>
          <a:chOff x="0" y="0"/>
          <a:chExt cx="0" cy="0"/>
        </a:xfrm>
      </p:grpSpPr>
      <p:sp>
        <p:nvSpPr>
          <p:cNvPr id="9354" name="Google Shape;9354;p4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55" name="Google Shape;9355;p4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2" name="Shape 9372"/>
        <p:cNvGrpSpPr/>
        <p:nvPr/>
      </p:nvGrpSpPr>
      <p:grpSpPr>
        <a:xfrm>
          <a:off x="0" y="0"/>
          <a:ext cx="0" cy="0"/>
          <a:chOff x="0" y="0"/>
          <a:chExt cx="0" cy="0"/>
        </a:xfrm>
      </p:grpSpPr>
      <p:sp>
        <p:nvSpPr>
          <p:cNvPr id="9373" name="Google Shape;9373;p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74" name="Google Shape;9374;p4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7" name="Shape 9397"/>
        <p:cNvGrpSpPr/>
        <p:nvPr/>
      </p:nvGrpSpPr>
      <p:grpSpPr>
        <a:xfrm>
          <a:off x="0" y="0"/>
          <a:ext cx="0" cy="0"/>
          <a:chOff x="0" y="0"/>
          <a:chExt cx="0" cy="0"/>
        </a:xfrm>
      </p:grpSpPr>
      <p:sp>
        <p:nvSpPr>
          <p:cNvPr id="9398" name="Google Shape;9398;p4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99" name="Google Shape;9399;p4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3" name="Shape 9413"/>
        <p:cNvGrpSpPr/>
        <p:nvPr/>
      </p:nvGrpSpPr>
      <p:grpSpPr>
        <a:xfrm>
          <a:off x="0" y="0"/>
          <a:ext cx="0" cy="0"/>
          <a:chOff x="0" y="0"/>
          <a:chExt cx="0" cy="0"/>
        </a:xfrm>
      </p:grpSpPr>
      <p:sp>
        <p:nvSpPr>
          <p:cNvPr id="9414" name="Google Shape;9414;p4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15" name="Google Shape;9415;p4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9" name="Google Shape;679;p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p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t/>
            </a:r>
            <a:endParaRPr/>
          </a:p>
          <a:p>
            <a:pPr indent="0" lvl="0" marL="0" rtl="0" algn="l">
              <a:lnSpc>
                <a:spcPct val="117999"/>
              </a:lnSpc>
              <a:spcBef>
                <a:spcPts val="0"/>
              </a:spcBef>
              <a:spcAft>
                <a:spcPts val="0"/>
              </a:spcAft>
              <a:buSzPts val="1400"/>
              <a:buNone/>
            </a:pPr>
            <a:r>
              <a:t/>
            </a:r>
            <a:endParaRPr/>
          </a:p>
        </p:txBody>
      </p:sp>
      <p:sp>
        <p:nvSpPr>
          <p:cNvPr id="1654" name="Google Shape;1654;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8" name="Shape 9428"/>
        <p:cNvGrpSpPr/>
        <p:nvPr/>
      </p:nvGrpSpPr>
      <p:grpSpPr>
        <a:xfrm>
          <a:off x="0" y="0"/>
          <a:ext cx="0" cy="0"/>
          <a:chOff x="0" y="0"/>
          <a:chExt cx="0" cy="0"/>
        </a:xfrm>
      </p:grpSpPr>
      <p:sp>
        <p:nvSpPr>
          <p:cNvPr id="9429" name="Google Shape;9429;p5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30" name="Google Shape;9430;p5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3" name="Shape 9443"/>
        <p:cNvGrpSpPr/>
        <p:nvPr/>
      </p:nvGrpSpPr>
      <p:grpSpPr>
        <a:xfrm>
          <a:off x="0" y="0"/>
          <a:ext cx="0" cy="0"/>
          <a:chOff x="0" y="0"/>
          <a:chExt cx="0" cy="0"/>
        </a:xfrm>
      </p:grpSpPr>
      <p:sp>
        <p:nvSpPr>
          <p:cNvPr id="9444" name="Google Shape;9444;p5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45" name="Google Shape;9445;p5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6" name="Shape 9456"/>
        <p:cNvGrpSpPr/>
        <p:nvPr/>
      </p:nvGrpSpPr>
      <p:grpSpPr>
        <a:xfrm>
          <a:off x="0" y="0"/>
          <a:ext cx="0" cy="0"/>
          <a:chOff x="0" y="0"/>
          <a:chExt cx="0" cy="0"/>
        </a:xfrm>
      </p:grpSpPr>
      <p:sp>
        <p:nvSpPr>
          <p:cNvPr id="9457" name="Google Shape;9457;p5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58" name="Google Shape;9458;p5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9" name="Shape 9469"/>
        <p:cNvGrpSpPr/>
        <p:nvPr/>
      </p:nvGrpSpPr>
      <p:grpSpPr>
        <a:xfrm>
          <a:off x="0" y="0"/>
          <a:ext cx="0" cy="0"/>
          <a:chOff x="0" y="0"/>
          <a:chExt cx="0" cy="0"/>
        </a:xfrm>
      </p:grpSpPr>
      <p:sp>
        <p:nvSpPr>
          <p:cNvPr id="9470" name="Google Shape;9470;p5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71" name="Google Shape;9471;p5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8" name="Shape 9478"/>
        <p:cNvGrpSpPr/>
        <p:nvPr/>
      </p:nvGrpSpPr>
      <p:grpSpPr>
        <a:xfrm>
          <a:off x="0" y="0"/>
          <a:ext cx="0" cy="0"/>
          <a:chOff x="0" y="0"/>
          <a:chExt cx="0" cy="0"/>
        </a:xfrm>
      </p:grpSpPr>
      <p:sp>
        <p:nvSpPr>
          <p:cNvPr id="9479" name="Google Shape;9479;p5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80" name="Google Shape;9480;p5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5" name="Shape 9485"/>
        <p:cNvGrpSpPr/>
        <p:nvPr/>
      </p:nvGrpSpPr>
      <p:grpSpPr>
        <a:xfrm>
          <a:off x="0" y="0"/>
          <a:ext cx="0" cy="0"/>
          <a:chOff x="0" y="0"/>
          <a:chExt cx="0" cy="0"/>
        </a:xfrm>
      </p:grpSpPr>
      <p:sp>
        <p:nvSpPr>
          <p:cNvPr id="9486" name="Google Shape;9486;p5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87" name="Google Shape;9487;p5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2" name="Shape 9492"/>
        <p:cNvGrpSpPr/>
        <p:nvPr/>
      </p:nvGrpSpPr>
      <p:grpSpPr>
        <a:xfrm>
          <a:off x="0" y="0"/>
          <a:ext cx="0" cy="0"/>
          <a:chOff x="0" y="0"/>
          <a:chExt cx="0" cy="0"/>
        </a:xfrm>
      </p:grpSpPr>
      <p:sp>
        <p:nvSpPr>
          <p:cNvPr id="9493" name="Google Shape;9493;p5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94" name="Google Shape;9494;p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1" name="Shape 9501"/>
        <p:cNvGrpSpPr/>
        <p:nvPr/>
      </p:nvGrpSpPr>
      <p:grpSpPr>
        <a:xfrm>
          <a:off x="0" y="0"/>
          <a:ext cx="0" cy="0"/>
          <a:chOff x="0" y="0"/>
          <a:chExt cx="0" cy="0"/>
        </a:xfrm>
      </p:grpSpPr>
      <p:sp>
        <p:nvSpPr>
          <p:cNvPr id="9502" name="Google Shape;9502;p5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03" name="Google Shape;9503;p5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7" name="Shape 9537"/>
        <p:cNvGrpSpPr/>
        <p:nvPr/>
      </p:nvGrpSpPr>
      <p:grpSpPr>
        <a:xfrm>
          <a:off x="0" y="0"/>
          <a:ext cx="0" cy="0"/>
          <a:chOff x="0" y="0"/>
          <a:chExt cx="0" cy="0"/>
        </a:xfrm>
      </p:grpSpPr>
      <p:sp>
        <p:nvSpPr>
          <p:cNvPr id="9538" name="Google Shape;9538;p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39" name="Google Shape;9539;p5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9" name="Shape 9569"/>
        <p:cNvGrpSpPr/>
        <p:nvPr/>
      </p:nvGrpSpPr>
      <p:grpSpPr>
        <a:xfrm>
          <a:off x="0" y="0"/>
          <a:ext cx="0" cy="0"/>
          <a:chOff x="0" y="0"/>
          <a:chExt cx="0" cy="0"/>
        </a:xfrm>
      </p:grpSpPr>
      <p:sp>
        <p:nvSpPr>
          <p:cNvPr id="9570" name="Google Shape;9570;p5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71" name="Google Shape;9571;p5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p5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t/>
            </a:r>
            <a:endParaRPr/>
          </a:p>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SzPts val="1400"/>
              <a:buNone/>
            </a:pPr>
            <a:r>
              <a:t/>
            </a:r>
            <a:endParaRPr/>
          </a:p>
        </p:txBody>
      </p:sp>
      <p:sp>
        <p:nvSpPr>
          <p:cNvPr id="1686" name="Google Shape;1686;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6" name="Shape 9576"/>
        <p:cNvGrpSpPr/>
        <p:nvPr/>
      </p:nvGrpSpPr>
      <p:grpSpPr>
        <a:xfrm>
          <a:off x="0" y="0"/>
          <a:ext cx="0" cy="0"/>
          <a:chOff x="0" y="0"/>
          <a:chExt cx="0" cy="0"/>
        </a:xfrm>
      </p:grpSpPr>
      <p:sp>
        <p:nvSpPr>
          <p:cNvPr id="9577" name="Google Shape;9577;p5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78" name="Google Shape;9578;p5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8" name="Shape 9588"/>
        <p:cNvGrpSpPr/>
        <p:nvPr/>
      </p:nvGrpSpPr>
      <p:grpSpPr>
        <a:xfrm>
          <a:off x="0" y="0"/>
          <a:ext cx="0" cy="0"/>
          <a:chOff x="0" y="0"/>
          <a:chExt cx="0" cy="0"/>
        </a:xfrm>
      </p:grpSpPr>
      <p:sp>
        <p:nvSpPr>
          <p:cNvPr id="9589" name="Google Shape;9589;p5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90" name="Google Shape;9590;p5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1" name="Shape 9621"/>
        <p:cNvGrpSpPr/>
        <p:nvPr/>
      </p:nvGrpSpPr>
      <p:grpSpPr>
        <a:xfrm>
          <a:off x="0" y="0"/>
          <a:ext cx="0" cy="0"/>
          <a:chOff x="0" y="0"/>
          <a:chExt cx="0" cy="0"/>
        </a:xfrm>
      </p:grpSpPr>
      <p:sp>
        <p:nvSpPr>
          <p:cNvPr id="9622" name="Google Shape;9622;p5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23" name="Google Shape;9623;p5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8" name="Shape 9628"/>
        <p:cNvGrpSpPr/>
        <p:nvPr/>
      </p:nvGrpSpPr>
      <p:grpSpPr>
        <a:xfrm>
          <a:off x="0" y="0"/>
          <a:ext cx="0" cy="0"/>
          <a:chOff x="0" y="0"/>
          <a:chExt cx="0" cy="0"/>
        </a:xfrm>
      </p:grpSpPr>
      <p:sp>
        <p:nvSpPr>
          <p:cNvPr id="9629" name="Google Shape;9629;p5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30" name="Google Shape;9630;p5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7" name="Shape 9637"/>
        <p:cNvGrpSpPr/>
        <p:nvPr/>
      </p:nvGrpSpPr>
      <p:grpSpPr>
        <a:xfrm>
          <a:off x="0" y="0"/>
          <a:ext cx="0" cy="0"/>
          <a:chOff x="0" y="0"/>
          <a:chExt cx="0" cy="0"/>
        </a:xfrm>
      </p:grpSpPr>
      <p:sp>
        <p:nvSpPr>
          <p:cNvPr id="9638" name="Google Shape;9638;p5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39" name="Google Shape;9639;p5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8" name="Shape 9648"/>
        <p:cNvGrpSpPr/>
        <p:nvPr/>
      </p:nvGrpSpPr>
      <p:grpSpPr>
        <a:xfrm>
          <a:off x="0" y="0"/>
          <a:ext cx="0" cy="0"/>
          <a:chOff x="0" y="0"/>
          <a:chExt cx="0" cy="0"/>
        </a:xfrm>
      </p:grpSpPr>
      <p:sp>
        <p:nvSpPr>
          <p:cNvPr id="9649" name="Google Shape;9649;p5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50" name="Google Shape;9650;p5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0" name="Shape 9680"/>
        <p:cNvGrpSpPr/>
        <p:nvPr/>
      </p:nvGrpSpPr>
      <p:grpSpPr>
        <a:xfrm>
          <a:off x="0" y="0"/>
          <a:ext cx="0" cy="0"/>
          <a:chOff x="0" y="0"/>
          <a:chExt cx="0" cy="0"/>
        </a:xfrm>
      </p:grpSpPr>
      <p:sp>
        <p:nvSpPr>
          <p:cNvPr id="9681" name="Google Shape;9681;p5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82" name="Google Shape;9682;p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2" name="Shape 9712"/>
        <p:cNvGrpSpPr/>
        <p:nvPr/>
      </p:nvGrpSpPr>
      <p:grpSpPr>
        <a:xfrm>
          <a:off x="0" y="0"/>
          <a:ext cx="0" cy="0"/>
          <a:chOff x="0" y="0"/>
          <a:chExt cx="0" cy="0"/>
        </a:xfrm>
      </p:grpSpPr>
      <p:sp>
        <p:nvSpPr>
          <p:cNvPr id="9713" name="Google Shape;9713;p5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14" name="Google Shape;9714;p5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6" name="Shape 9726"/>
        <p:cNvGrpSpPr/>
        <p:nvPr/>
      </p:nvGrpSpPr>
      <p:grpSpPr>
        <a:xfrm>
          <a:off x="0" y="0"/>
          <a:ext cx="0" cy="0"/>
          <a:chOff x="0" y="0"/>
          <a:chExt cx="0" cy="0"/>
        </a:xfrm>
      </p:grpSpPr>
      <p:sp>
        <p:nvSpPr>
          <p:cNvPr id="9727" name="Google Shape;9727;p5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8" name="Google Shape;9728;p5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3" name="Shape 9733"/>
        <p:cNvGrpSpPr/>
        <p:nvPr/>
      </p:nvGrpSpPr>
      <p:grpSpPr>
        <a:xfrm>
          <a:off x="0" y="0"/>
          <a:ext cx="0" cy="0"/>
          <a:chOff x="0" y="0"/>
          <a:chExt cx="0" cy="0"/>
        </a:xfrm>
      </p:grpSpPr>
      <p:sp>
        <p:nvSpPr>
          <p:cNvPr id="9734" name="Google Shape;9734;p5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35" name="Google Shape;9735;p5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p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t/>
            </a:r>
            <a:endParaRPr/>
          </a:p>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SzPts val="1400"/>
              <a:buNone/>
            </a:pPr>
            <a:r>
              <a:t/>
            </a:r>
            <a:endParaRPr/>
          </a:p>
        </p:txBody>
      </p:sp>
      <p:sp>
        <p:nvSpPr>
          <p:cNvPr id="1702" name="Google Shape;1702;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2" name="Shape 9742"/>
        <p:cNvGrpSpPr/>
        <p:nvPr/>
      </p:nvGrpSpPr>
      <p:grpSpPr>
        <a:xfrm>
          <a:off x="0" y="0"/>
          <a:ext cx="0" cy="0"/>
          <a:chOff x="0" y="0"/>
          <a:chExt cx="0" cy="0"/>
        </a:xfrm>
      </p:grpSpPr>
      <p:sp>
        <p:nvSpPr>
          <p:cNvPr id="9743" name="Google Shape;9743;p5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44" name="Google Shape;9744;p5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1" name="Shape 9751"/>
        <p:cNvGrpSpPr/>
        <p:nvPr/>
      </p:nvGrpSpPr>
      <p:grpSpPr>
        <a:xfrm>
          <a:off x="0" y="0"/>
          <a:ext cx="0" cy="0"/>
          <a:chOff x="0" y="0"/>
          <a:chExt cx="0" cy="0"/>
        </a:xfrm>
      </p:grpSpPr>
      <p:sp>
        <p:nvSpPr>
          <p:cNvPr id="9752" name="Google Shape;9752;p5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53" name="Google Shape;9753;p5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9" name="Shape 9769"/>
        <p:cNvGrpSpPr/>
        <p:nvPr/>
      </p:nvGrpSpPr>
      <p:grpSpPr>
        <a:xfrm>
          <a:off x="0" y="0"/>
          <a:ext cx="0" cy="0"/>
          <a:chOff x="0" y="0"/>
          <a:chExt cx="0" cy="0"/>
        </a:xfrm>
      </p:grpSpPr>
      <p:sp>
        <p:nvSpPr>
          <p:cNvPr id="9770" name="Google Shape;9770;p5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71" name="Google Shape;9771;p5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2" name="Shape 9782"/>
        <p:cNvGrpSpPr/>
        <p:nvPr/>
      </p:nvGrpSpPr>
      <p:grpSpPr>
        <a:xfrm>
          <a:off x="0" y="0"/>
          <a:ext cx="0" cy="0"/>
          <a:chOff x="0" y="0"/>
          <a:chExt cx="0" cy="0"/>
        </a:xfrm>
      </p:grpSpPr>
      <p:sp>
        <p:nvSpPr>
          <p:cNvPr id="9783" name="Google Shape;9783;p5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84" name="Google Shape;9784;p5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4" name="Shape 9814"/>
        <p:cNvGrpSpPr/>
        <p:nvPr/>
      </p:nvGrpSpPr>
      <p:grpSpPr>
        <a:xfrm>
          <a:off x="0" y="0"/>
          <a:ext cx="0" cy="0"/>
          <a:chOff x="0" y="0"/>
          <a:chExt cx="0" cy="0"/>
        </a:xfrm>
      </p:grpSpPr>
      <p:sp>
        <p:nvSpPr>
          <p:cNvPr id="9815" name="Google Shape;9815;p5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16" name="Google Shape;9816;p5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6" name="Shape 9846"/>
        <p:cNvGrpSpPr/>
        <p:nvPr/>
      </p:nvGrpSpPr>
      <p:grpSpPr>
        <a:xfrm>
          <a:off x="0" y="0"/>
          <a:ext cx="0" cy="0"/>
          <a:chOff x="0" y="0"/>
          <a:chExt cx="0" cy="0"/>
        </a:xfrm>
      </p:grpSpPr>
      <p:sp>
        <p:nvSpPr>
          <p:cNvPr id="9847" name="Google Shape;9847;p5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48" name="Google Shape;9848;p5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3" name="Shape 9853"/>
        <p:cNvGrpSpPr/>
        <p:nvPr/>
      </p:nvGrpSpPr>
      <p:grpSpPr>
        <a:xfrm>
          <a:off x="0" y="0"/>
          <a:ext cx="0" cy="0"/>
          <a:chOff x="0" y="0"/>
          <a:chExt cx="0" cy="0"/>
        </a:xfrm>
      </p:grpSpPr>
      <p:sp>
        <p:nvSpPr>
          <p:cNvPr id="9854" name="Google Shape;9854;p5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55" name="Google Shape;9855;p5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3" name="Shape 9863"/>
        <p:cNvGrpSpPr/>
        <p:nvPr/>
      </p:nvGrpSpPr>
      <p:grpSpPr>
        <a:xfrm>
          <a:off x="0" y="0"/>
          <a:ext cx="0" cy="0"/>
          <a:chOff x="0" y="0"/>
          <a:chExt cx="0" cy="0"/>
        </a:xfrm>
      </p:grpSpPr>
      <p:sp>
        <p:nvSpPr>
          <p:cNvPr id="9864" name="Google Shape;9864;p5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65" name="Google Shape;9865;p5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3" name="Shape 9873"/>
        <p:cNvGrpSpPr/>
        <p:nvPr/>
      </p:nvGrpSpPr>
      <p:grpSpPr>
        <a:xfrm>
          <a:off x="0" y="0"/>
          <a:ext cx="0" cy="0"/>
          <a:chOff x="0" y="0"/>
          <a:chExt cx="0" cy="0"/>
        </a:xfrm>
      </p:grpSpPr>
      <p:sp>
        <p:nvSpPr>
          <p:cNvPr id="9874" name="Google Shape;9874;p5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75" name="Google Shape;9875;p5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2" name="Shape 9882"/>
        <p:cNvGrpSpPr/>
        <p:nvPr/>
      </p:nvGrpSpPr>
      <p:grpSpPr>
        <a:xfrm>
          <a:off x="0" y="0"/>
          <a:ext cx="0" cy="0"/>
          <a:chOff x="0" y="0"/>
          <a:chExt cx="0" cy="0"/>
        </a:xfrm>
      </p:grpSpPr>
      <p:sp>
        <p:nvSpPr>
          <p:cNvPr id="9883" name="Google Shape;9883;p5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84" name="Google Shape;9884;p5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p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t/>
            </a:r>
            <a:endParaRPr/>
          </a:p>
          <a:p>
            <a:pPr indent="0" lvl="0" marL="0" rtl="0" algn="l">
              <a:lnSpc>
                <a:spcPct val="117999"/>
              </a:lnSpc>
              <a:spcBef>
                <a:spcPts val="0"/>
              </a:spcBef>
              <a:spcAft>
                <a:spcPts val="0"/>
              </a:spcAft>
              <a:buSzPts val="1400"/>
              <a:buNone/>
            </a:pPr>
            <a:r>
              <a:t/>
            </a:r>
            <a:endParaRPr/>
          </a:p>
        </p:txBody>
      </p:sp>
      <p:sp>
        <p:nvSpPr>
          <p:cNvPr id="1719" name="Google Shape;1719;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2" name="Shape 9892"/>
        <p:cNvGrpSpPr/>
        <p:nvPr/>
      </p:nvGrpSpPr>
      <p:grpSpPr>
        <a:xfrm>
          <a:off x="0" y="0"/>
          <a:ext cx="0" cy="0"/>
          <a:chOff x="0" y="0"/>
          <a:chExt cx="0" cy="0"/>
        </a:xfrm>
      </p:grpSpPr>
      <p:sp>
        <p:nvSpPr>
          <p:cNvPr id="9893" name="Google Shape;9893;p5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94" name="Google Shape;9894;p5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2" name="Shape 9922"/>
        <p:cNvGrpSpPr/>
        <p:nvPr/>
      </p:nvGrpSpPr>
      <p:grpSpPr>
        <a:xfrm>
          <a:off x="0" y="0"/>
          <a:ext cx="0" cy="0"/>
          <a:chOff x="0" y="0"/>
          <a:chExt cx="0" cy="0"/>
        </a:xfrm>
      </p:grpSpPr>
      <p:sp>
        <p:nvSpPr>
          <p:cNvPr id="9923" name="Google Shape;9923;p5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24" name="Google Shape;9924;p5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9" name="Shape 9929"/>
        <p:cNvGrpSpPr/>
        <p:nvPr/>
      </p:nvGrpSpPr>
      <p:grpSpPr>
        <a:xfrm>
          <a:off x="0" y="0"/>
          <a:ext cx="0" cy="0"/>
          <a:chOff x="0" y="0"/>
          <a:chExt cx="0" cy="0"/>
        </a:xfrm>
      </p:grpSpPr>
      <p:sp>
        <p:nvSpPr>
          <p:cNvPr id="9930" name="Google Shape;9930;p5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31" name="Google Shape;9931;p5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4" name="Shape 9944"/>
        <p:cNvGrpSpPr/>
        <p:nvPr/>
      </p:nvGrpSpPr>
      <p:grpSpPr>
        <a:xfrm>
          <a:off x="0" y="0"/>
          <a:ext cx="0" cy="0"/>
          <a:chOff x="0" y="0"/>
          <a:chExt cx="0" cy="0"/>
        </a:xfrm>
      </p:grpSpPr>
      <p:sp>
        <p:nvSpPr>
          <p:cNvPr id="9945" name="Google Shape;9945;p5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46" name="Google Shape;9946;p5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2" name="Shape 9962"/>
        <p:cNvGrpSpPr/>
        <p:nvPr/>
      </p:nvGrpSpPr>
      <p:grpSpPr>
        <a:xfrm>
          <a:off x="0" y="0"/>
          <a:ext cx="0" cy="0"/>
          <a:chOff x="0" y="0"/>
          <a:chExt cx="0" cy="0"/>
        </a:xfrm>
      </p:grpSpPr>
      <p:sp>
        <p:nvSpPr>
          <p:cNvPr id="9963" name="Google Shape;9963;p5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64" name="Google Shape;9964;p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7" name="Shape 9977"/>
        <p:cNvGrpSpPr/>
        <p:nvPr/>
      </p:nvGrpSpPr>
      <p:grpSpPr>
        <a:xfrm>
          <a:off x="0" y="0"/>
          <a:ext cx="0" cy="0"/>
          <a:chOff x="0" y="0"/>
          <a:chExt cx="0" cy="0"/>
        </a:xfrm>
      </p:grpSpPr>
      <p:sp>
        <p:nvSpPr>
          <p:cNvPr id="9978" name="Google Shape;9978;p5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79" name="Google Shape;9979;p5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4" name="Shape 9984"/>
        <p:cNvGrpSpPr/>
        <p:nvPr/>
      </p:nvGrpSpPr>
      <p:grpSpPr>
        <a:xfrm>
          <a:off x="0" y="0"/>
          <a:ext cx="0" cy="0"/>
          <a:chOff x="0" y="0"/>
          <a:chExt cx="0" cy="0"/>
        </a:xfrm>
      </p:grpSpPr>
      <p:sp>
        <p:nvSpPr>
          <p:cNvPr id="9985" name="Google Shape;9985;p5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86" name="Google Shape;9986;p5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1" name="Shape 9991"/>
        <p:cNvGrpSpPr/>
        <p:nvPr/>
      </p:nvGrpSpPr>
      <p:grpSpPr>
        <a:xfrm>
          <a:off x="0" y="0"/>
          <a:ext cx="0" cy="0"/>
          <a:chOff x="0" y="0"/>
          <a:chExt cx="0" cy="0"/>
        </a:xfrm>
      </p:grpSpPr>
      <p:sp>
        <p:nvSpPr>
          <p:cNvPr id="9992" name="Google Shape;9992;p5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93" name="Google Shape;9993;p5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8" name="Shape 9998"/>
        <p:cNvGrpSpPr/>
        <p:nvPr/>
      </p:nvGrpSpPr>
      <p:grpSpPr>
        <a:xfrm>
          <a:off x="0" y="0"/>
          <a:ext cx="0" cy="0"/>
          <a:chOff x="0" y="0"/>
          <a:chExt cx="0" cy="0"/>
        </a:xfrm>
      </p:grpSpPr>
      <p:sp>
        <p:nvSpPr>
          <p:cNvPr id="9999" name="Google Shape;9999;p5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00" name="Google Shape;10000;p5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7" name="Shape 10007"/>
        <p:cNvGrpSpPr/>
        <p:nvPr/>
      </p:nvGrpSpPr>
      <p:grpSpPr>
        <a:xfrm>
          <a:off x="0" y="0"/>
          <a:ext cx="0" cy="0"/>
          <a:chOff x="0" y="0"/>
          <a:chExt cx="0" cy="0"/>
        </a:xfrm>
      </p:grpSpPr>
      <p:sp>
        <p:nvSpPr>
          <p:cNvPr id="10008" name="Google Shape;10008;p5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09" name="Google Shape;10009;p5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p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t/>
            </a:r>
            <a:endParaRPr/>
          </a:p>
          <a:p>
            <a:pPr indent="0" lvl="0" marL="0" rtl="0" algn="l">
              <a:lnSpc>
                <a:spcPct val="117999"/>
              </a:lnSpc>
              <a:spcBef>
                <a:spcPts val="0"/>
              </a:spcBef>
              <a:spcAft>
                <a:spcPts val="0"/>
              </a:spcAft>
              <a:buSzPts val="1400"/>
              <a:buNone/>
            </a:pPr>
            <a:r>
              <a:t/>
            </a:r>
            <a:endParaRPr/>
          </a:p>
        </p:txBody>
      </p:sp>
      <p:sp>
        <p:nvSpPr>
          <p:cNvPr id="1735" name="Google Shape;1735;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2" name="Shape 10042"/>
        <p:cNvGrpSpPr/>
        <p:nvPr/>
      </p:nvGrpSpPr>
      <p:grpSpPr>
        <a:xfrm>
          <a:off x="0" y="0"/>
          <a:ext cx="0" cy="0"/>
          <a:chOff x="0" y="0"/>
          <a:chExt cx="0" cy="0"/>
        </a:xfrm>
      </p:grpSpPr>
      <p:sp>
        <p:nvSpPr>
          <p:cNvPr id="10043" name="Google Shape;10043;p5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44" name="Google Shape;10044;p5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9" name="Shape 10049"/>
        <p:cNvGrpSpPr/>
        <p:nvPr/>
      </p:nvGrpSpPr>
      <p:grpSpPr>
        <a:xfrm>
          <a:off x="0" y="0"/>
          <a:ext cx="0" cy="0"/>
          <a:chOff x="0" y="0"/>
          <a:chExt cx="0" cy="0"/>
        </a:xfrm>
      </p:grpSpPr>
      <p:sp>
        <p:nvSpPr>
          <p:cNvPr id="10050" name="Google Shape;10050;p5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51" name="Google Shape;10051;p5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6" name="Shape 10056"/>
        <p:cNvGrpSpPr/>
        <p:nvPr/>
      </p:nvGrpSpPr>
      <p:grpSpPr>
        <a:xfrm>
          <a:off x="0" y="0"/>
          <a:ext cx="0" cy="0"/>
          <a:chOff x="0" y="0"/>
          <a:chExt cx="0" cy="0"/>
        </a:xfrm>
      </p:grpSpPr>
      <p:sp>
        <p:nvSpPr>
          <p:cNvPr id="10057" name="Google Shape;10057;p5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58" name="Google Shape;10058;p5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3" name="Shape 10063"/>
        <p:cNvGrpSpPr/>
        <p:nvPr/>
      </p:nvGrpSpPr>
      <p:grpSpPr>
        <a:xfrm>
          <a:off x="0" y="0"/>
          <a:ext cx="0" cy="0"/>
          <a:chOff x="0" y="0"/>
          <a:chExt cx="0" cy="0"/>
        </a:xfrm>
      </p:grpSpPr>
      <p:sp>
        <p:nvSpPr>
          <p:cNvPr id="10064" name="Google Shape;10064;p5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65" name="Google Shape;10065;p5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0" name="Shape 10070"/>
        <p:cNvGrpSpPr/>
        <p:nvPr/>
      </p:nvGrpSpPr>
      <p:grpSpPr>
        <a:xfrm>
          <a:off x="0" y="0"/>
          <a:ext cx="0" cy="0"/>
          <a:chOff x="0" y="0"/>
          <a:chExt cx="0" cy="0"/>
        </a:xfrm>
      </p:grpSpPr>
      <p:sp>
        <p:nvSpPr>
          <p:cNvPr id="10071" name="Google Shape;10071;p5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72" name="Google Shape;10072;p5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7" name="Shape 10077"/>
        <p:cNvGrpSpPr/>
        <p:nvPr/>
      </p:nvGrpSpPr>
      <p:grpSpPr>
        <a:xfrm>
          <a:off x="0" y="0"/>
          <a:ext cx="0" cy="0"/>
          <a:chOff x="0" y="0"/>
          <a:chExt cx="0" cy="0"/>
        </a:xfrm>
      </p:grpSpPr>
      <p:sp>
        <p:nvSpPr>
          <p:cNvPr id="10078" name="Google Shape;10078;p5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79" name="Google Shape;10079;p5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4" name="Shape 10084"/>
        <p:cNvGrpSpPr/>
        <p:nvPr/>
      </p:nvGrpSpPr>
      <p:grpSpPr>
        <a:xfrm>
          <a:off x="0" y="0"/>
          <a:ext cx="0" cy="0"/>
          <a:chOff x="0" y="0"/>
          <a:chExt cx="0" cy="0"/>
        </a:xfrm>
      </p:grpSpPr>
      <p:sp>
        <p:nvSpPr>
          <p:cNvPr id="10085" name="Google Shape;10085;p5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86" name="Google Shape;10086;p5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1" name="Shape 10091"/>
        <p:cNvGrpSpPr/>
        <p:nvPr/>
      </p:nvGrpSpPr>
      <p:grpSpPr>
        <a:xfrm>
          <a:off x="0" y="0"/>
          <a:ext cx="0" cy="0"/>
          <a:chOff x="0" y="0"/>
          <a:chExt cx="0" cy="0"/>
        </a:xfrm>
      </p:grpSpPr>
      <p:sp>
        <p:nvSpPr>
          <p:cNvPr id="10092" name="Google Shape;10092;p5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93" name="Google Shape;10093;p5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8" name="Shape 10098"/>
        <p:cNvGrpSpPr/>
        <p:nvPr/>
      </p:nvGrpSpPr>
      <p:grpSpPr>
        <a:xfrm>
          <a:off x="0" y="0"/>
          <a:ext cx="0" cy="0"/>
          <a:chOff x="0" y="0"/>
          <a:chExt cx="0" cy="0"/>
        </a:xfrm>
      </p:grpSpPr>
      <p:sp>
        <p:nvSpPr>
          <p:cNvPr id="10099" name="Google Shape;10099;p5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00" name="Google Shape;10100;p5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5" name="Shape 10105"/>
        <p:cNvGrpSpPr/>
        <p:nvPr/>
      </p:nvGrpSpPr>
      <p:grpSpPr>
        <a:xfrm>
          <a:off x="0" y="0"/>
          <a:ext cx="0" cy="0"/>
          <a:chOff x="0" y="0"/>
          <a:chExt cx="0" cy="0"/>
        </a:xfrm>
      </p:grpSpPr>
      <p:sp>
        <p:nvSpPr>
          <p:cNvPr id="10106" name="Google Shape;10106;p5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07" name="Google Shape;10107;p5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p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SzPts val="1400"/>
              <a:buNone/>
            </a:pPr>
            <a:r>
              <a:t/>
            </a:r>
            <a:endParaRPr/>
          </a:p>
        </p:txBody>
      </p:sp>
      <p:sp>
        <p:nvSpPr>
          <p:cNvPr id="1751" name="Google Shape;1751;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2" name="Shape 10112"/>
        <p:cNvGrpSpPr/>
        <p:nvPr/>
      </p:nvGrpSpPr>
      <p:grpSpPr>
        <a:xfrm>
          <a:off x="0" y="0"/>
          <a:ext cx="0" cy="0"/>
          <a:chOff x="0" y="0"/>
          <a:chExt cx="0" cy="0"/>
        </a:xfrm>
      </p:grpSpPr>
      <p:sp>
        <p:nvSpPr>
          <p:cNvPr id="10113" name="Google Shape;10113;p5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14" name="Google Shape;10114;p5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0" name="Shape 10120"/>
        <p:cNvGrpSpPr/>
        <p:nvPr/>
      </p:nvGrpSpPr>
      <p:grpSpPr>
        <a:xfrm>
          <a:off x="0" y="0"/>
          <a:ext cx="0" cy="0"/>
          <a:chOff x="0" y="0"/>
          <a:chExt cx="0" cy="0"/>
        </a:xfrm>
      </p:grpSpPr>
      <p:sp>
        <p:nvSpPr>
          <p:cNvPr id="10121" name="Google Shape;10121;p5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22" name="Google Shape;10122;p5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7" name="Shape 10127"/>
        <p:cNvGrpSpPr/>
        <p:nvPr/>
      </p:nvGrpSpPr>
      <p:grpSpPr>
        <a:xfrm>
          <a:off x="0" y="0"/>
          <a:ext cx="0" cy="0"/>
          <a:chOff x="0" y="0"/>
          <a:chExt cx="0" cy="0"/>
        </a:xfrm>
      </p:grpSpPr>
      <p:sp>
        <p:nvSpPr>
          <p:cNvPr id="10128" name="Google Shape;10128;p5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29" name="Google Shape;10129;p5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4" name="Shape 10134"/>
        <p:cNvGrpSpPr/>
        <p:nvPr/>
      </p:nvGrpSpPr>
      <p:grpSpPr>
        <a:xfrm>
          <a:off x="0" y="0"/>
          <a:ext cx="0" cy="0"/>
          <a:chOff x="0" y="0"/>
          <a:chExt cx="0" cy="0"/>
        </a:xfrm>
      </p:grpSpPr>
      <p:sp>
        <p:nvSpPr>
          <p:cNvPr id="10135" name="Google Shape;10135;p5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36" name="Google Shape;10136;p5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1" name="Shape 10141"/>
        <p:cNvGrpSpPr/>
        <p:nvPr/>
      </p:nvGrpSpPr>
      <p:grpSpPr>
        <a:xfrm>
          <a:off x="0" y="0"/>
          <a:ext cx="0" cy="0"/>
          <a:chOff x="0" y="0"/>
          <a:chExt cx="0" cy="0"/>
        </a:xfrm>
      </p:grpSpPr>
      <p:sp>
        <p:nvSpPr>
          <p:cNvPr id="10142" name="Google Shape;10142;p5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43" name="Google Shape;10143;p5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8" name="Shape 10148"/>
        <p:cNvGrpSpPr/>
        <p:nvPr/>
      </p:nvGrpSpPr>
      <p:grpSpPr>
        <a:xfrm>
          <a:off x="0" y="0"/>
          <a:ext cx="0" cy="0"/>
          <a:chOff x="0" y="0"/>
          <a:chExt cx="0" cy="0"/>
        </a:xfrm>
      </p:grpSpPr>
      <p:sp>
        <p:nvSpPr>
          <p:cNvPr id="10149" name="Google Shape;10149;p5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50" name="Google Shape;10150;p5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5" name="Shape 10155"/>
        <p:cNvGrpSpPr/>
        <p:nvPr/>
      </p:nvGrpSpPr>
      <p:grpSpPr>
        <a:xfrm>
          <a:off x="0" y="0"/>
          <a:ext cx="0" cy="0"/>
          <a:chOff x="0" y="0"/>
          <a:chExt cx="0" cy="0"/>
        </a:xfrm>
      </p:grpSpPr>
      <p:sp>
        <p:nvSpPr>
          <p:cNvPr id="10156" name="Google Shape;10156;p5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57" name="Google Shape;10157;p5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2" name="Shape 10162"/>
        <p:cNvGrpSpPr/>
        <p:nvPr/>
      </p:nvGrpSpPr>
      <p:grpSpPr>
        <a:xfrm>
          <a:off x="0" y="0"/>
          <a:ext cx="0" cy="0"/>
          <a:chOff x="0" y="0"/>
          <a:chExt cx="0" cy="0"/>
        </a:xfrm>
      </p:grpSpPr>
      <p:sp>
        <p:nvSpPr>
          <p:cNvPr id="10163" name="Google Shape;10163;p5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64" name="Google Shape;10164;p5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9" name="Shape 10169"/>
        <p:cNvGrpSpPr/>
        <p:nvPr/>
      </p:nvGrpSpPr>
      <p:grpSpPr>
        <a:xfrm>
          <a:off x="0" y="0"/>
          <a:ext cx="0" cy="0"/>
          <a:chOff x="0" y="0"/>
          <a:chExt cx="0" cy="0"/>
        </a:xfrm>
      </p:grpSpPr>
      <p:sp>
        <p:nvSpPr>
          <p:cNvPr id="10170" name="Google Shape;10170;p5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71" name="Google Shape;10171;p5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6" name="Shape 10176"/>
        <p:cNvGrpSpPr/>
        <p:nvPr/>
      </p:nvGrpSpPr>
      <p:grpSpPr>
        <a:xfrm>
          <a:off x="0" y="0"/>
          <a:ext cx="0" cy="0"/>
          <a:chOff x="0" y="0"/>
          <a:chExt cx="0" cy="0"/>
        </a:xfrm>
      </p:grpSpPr>
      <p:sp>
        <p:nvSpPr>
          <p:cNvPr id="10177" name="Google Shape;10177;p5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78" name="Google Shape;10178;p5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p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t/>
            </a:r>
            <a:endParaRPr/>
          </a:p>
          <a:p>
            <a:pPr indent="0" lvl="0" marL="0" rtl="0" algn="l">
              <a:lnSpc>
                <a:spcPct val="117999"/>
              </a:lnSpc>
              <a:spcBef>
                <a:spcPts val="0"/>
              </a:spcBef>
              <a:spcAft>
                <a:spcPts val="0"/>
              </a:spcAft>
              <a:buSzPts val="1400"/>
              <a:buNone/>
            </a:pPr>
            <a:r>
              <a:t/>
            </a:r>
            <a:endParaRPr/>
          </a:p>
        </p:txBody>
      </p:sp>
      <p:sp>
        <p:nvSpPr>
          <p:cNvPr id="1773" name="Google Shape;1773;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3" name="Shape 10183"/>
        <p:cNvGrpSpPr/>
        <p:nvPr/>
      </p:nvGrpSpPr>
      <p:grpSpPr>
        <a:xfrm>
          <a:off x="0" y="0"/>
          <a:ext cx="0" cy="0"/>
          <a:chOff x="0" y="0"/>
          <a:chExt cx="0" cy="0"/>
        </a:xfrm>
      </p:grpSpPr>
      <p:sp>
        <p:nvSpPr>
          <p:cNvPr id="10184" name="Google Shape;10184;p5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85" name="Google Shape;10185;p5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7" name="Shape 10197"/>
        <p:cNvGrpSpPr/>
        <p:nvPr/>
      </p:nvGrpSpPr>
      <p:grpSpPr>
        <a:xfrm>
          <a:off x="0" y="0"/>
          <a:ext cx="0" cy="0"/>
          <a:chOff x="0" y="0"/>
          <a:chExt cx="0" cy="0"/>
        </a:xfrm>
      </p:grpSpPr>
      <p:sp>
        <p:nvSpPr>
          <p:cNvPr id="10198" name="Google Shape;10198;p5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99" name="Google Shape;10199;p5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7" name="Shape 10207"/>
        <p:cNvGrpSpPr/>
        <p:nvPr/>
      </p:nvGrpSpPr>
      <p:grpSpPr>
        <a:xfrm>
          <a:off x="0" y="0"/>
          <a:ext cx="0" cy="0"/>
          <a:chOff x="0" y="0"/>
          <a:chExt cx="0" cy="0"/>
        </a:xfrm>
      </p:grpSpPr>
      <p:sp>
        <p:nvSpPr>
          <p:cNvPr id="10208" name="Google Shape;10208;p5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09" name="Google Shape;10209;p5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7" name="Shape 10217"/>
        <p:cNvGrpSpPr/>
        <p:nvPr/>
      </p:nvGrpSpPr>
      <p:grpSpPr>
        <a:xfrm>
          <a:off x="0" y="0"/>
          <a:ext cx="0" cy="0"/>
          <a:chOff x="0" y="0"/>
          <a:chExt cx="0" cy="0"/>
        </a:xfrm>
      </p:grpSpPr>
      <p:sp>
        <p:nvSpPr>
          <p:cNvPr id="10218" name="Google Shape;10218;p5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9" name="Google Shape;10219;p5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5" name="Shape 10225"/>
        <p:cNvGrpSpPr/>
        <p:nvPr/>
      </p:nvGrpSpPr>
      <p:grpSpPr>
        <a:xfrm>
          <a:off x="0" y="0"/>
          <a:ext cx="0" cy="0"/>
          <a:chOff x="0" y="0"/>
          <a:chExt cx="0" cy="0"/>
        </a:xfrm>
      </p:grpSpPr>
      <p:sp>
        <p:nvSpPr>
          <p:cNvPr id="10226" name="Google Shape;10226;p5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27" name="Google Shape;10227;p5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0" name="Shape 10250"/>
        <p:cNvGrpSpPr/>
        <p:nvPr/>
      </p:nvGrpSpPr>
      <p:grpSpPr>
        <a:xfrm>
          <a:off x="0" y="0"/>
          <a:ext cx="0" cy="0"/>
          <a:chOff x="0" y="0"/>
          <a:chExt cx="0" cy="0"/>
        </a:xfrm>
      </p:grpSpPr>
      <p:sp>
        <p:nvSpPr>
          <p:cNvPr id="10251" name="Google Shape;10251;p5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52" name="Google Shape;10252;p5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7" name="Shape 10277"/>
        <p:cNvGrpSpPr/>
        <p:nvPr/>
      </p:nvGrpSpPr>
      <p:grpSpPr>
        <a:xfrm>
          <a:off x="0" y="0"/>
          <a:ext cx="0" cy="0"/>
          <a:chOff x="0" y="0"/>
          <a:chExt cx="0" cy="0"/>
        </a:xfrm>
      </p:grpSpPr>
      <p:sp>
        <p:nvSpPr>
          <p:cNvPr id="10278" name="Google Shape;10278;p5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79" name="Google Shape;10279;p5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4" name="Shape 10284"/>
        <p:cNvGrpSpPr/>
        <p:nvPr/>
      </p:nvGrpSpPr>
      <p:grpSpPr>
        <a:xfrm>
          <a:off x="0" y="0"/>
          <a:ext cx="0" cy="0"/>
          <a:chOff x="0" y="0"/>
          <a:chExt cx="0" cy="0"/>
        </a:xfrm>
      </p:grpSpPr>
      <p:sp>
        <p:nvSpPr>
          <p:cNvPr id="10285" name="Google Shape;10285;p5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86" name="Google Shape;10286;p5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9" name="Shape 10299"/>
        <p:cNvGrpSpPr/>
        <p:nvPr/>
      </p:nvGrpSpPr>
      <p:grpSpPr>
        <a:xfrm>
          <a:off x="0" y="0"/>
          <a:ext cx="0" cy="0"/>
          <a:chOff x="0" y="0"/>
          <a:chExt cx="0" cy="0"/>
        </a:xfrm>
      </p:grpSpPr>
      <p:sp>
        <p:nvSpPr>
          <p:cNvPr id="10300" name="Google Shape;10300;p5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01" name="Google Shape;10301;p5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1" name="Shape 10311"/>
        <p:cNvGrpSpPr/>
        <p:nvPr/>
      </p:nvGrpSpPr>
      <p:grpSpPr>
        <a:xfrm>
          <a:off x="0" y="0"/>
          <a:ext cx="0" cy="0"/>
          <a:chOff x="0" y="0"/>
          <a:chExt cx="0" cy="0"/>
        </a:xfrm>
      </p:grpSpPr>
      <p:sp>
        <p:nvSpPr>
          <p:cNvPr id="10312" name="Google Shape;10312;p5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13" name="Google Shape;10313;p5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7" name="Shape 1787"/>
        <p:cNvGrpSpPr/>
        <p:nvPr/>
      </p:nvGrpSpPr>
      <p:grpSpPr>
        <a:xfrm>
          <a:off x="0" y="0"/>
          <a:ext cx="0" cy="0"/>
          <a:chOff x="0" y="0"/>
          <a:chExt cx="0" cy="0"/>
        </a:xfrm>
      </p:grpSpPr>
      <p:sp>
        <p:nvSpPr>
          <p:cNvPr id="1788" name="Google Shape;1788;p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t/>
            </a:r>
            <a:endParaRPr/>
          </a:p>
          <a:p>
            <a:pPr indent="0" lvl="0" marL="0" rtl="0" algn="l">
              <a:lnSpc>
                <a:spcPct val="117999"/>
              </a:lnSpc>
              <a:spcBef>
                <a:spcPts val="0"/>
              </a:spcBef>
              <a:spcAft>
                <a:spcPts val="0"/>
              </a:spcAft>
              <a:buSzPts val="1400"/>
              <a:buNone/>
            </a:pPr>
            <a:r>
              <a:t/>
            </a:r>
            <a:endParaRPr/>
          </a:p>
        </p:txBody>
      </p:sp>
      <p:sp>
        <p:nvSpPr>
          <p:cNvPr id="1789" name="Google Shape;1789;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2" name="Shape 10322"/>
        <p:cNvGrpSpPr/>
        <p:nvPr/>
      </p:nvGrpSpPr>
      <p:grpSpPr>
        <a:xfrm>
          <a:off x="0" y="0"/>
          <a:ext cx="0" cy="0"/>
          <a:chOff x="0" y="0"/>
          <a:chExt cx="0" cy="0"/>
        </a:xfrm>
      </p:grpSpPr>
      <p:sp>
        <p:nvSpPr>
          <p:cNvPr id="10323" name="Google Shape;10323;p5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24" name="Google Shape;10324;p5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2" name="Shape 10332"/>
        <p:cNvGrpSpPr/>
        <p:nvPr/>
      </p:nvGrpSpPr>
      <p:grpSpPr>
        <a:xfrm>
          <a:off x="0" y="0"/>
          <a:ext cx="0" cy="0"/>
          <a:chOff x="0" y="0"/>
          <a:chExt cx="0" cy="0"/>
        </a:xfrm>
      </p:grpSpPr>
      <p:sp>
        <p:nvSpPr>
          <p:cNvPr id="10333" name="Google Shape;10333;p5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34" name="Google Shape;10334;p5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2" name="Shape 10342"/>
        <p:cNvGrpSpPr/>
        <p:nvPr/>
      </p:nvGrpSpPr>
      <p:grpSpPr>
        <a:xfrm>
          <a:off x="0" y="0"/>
          <a:ext cx="0" cy="0"/>
          <a:chOff x="0" y="0"/>
          <a:chExt cx="0" cy="0"/>
        </a:xfrm>
      </p:grpSpPr>
      <p:sp>
        <p:nvSpPr>
          <p:cNvPr id="10343" name="Google Shape;10343;p5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44" name="Google Shape;10344;p5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1" name="Shape 10351"/>
        <p:cNvGrpSpPr/>
        <p:nvPr/>
      </p:nvGrpSpPr>
      <p:grpSpPr>
        <a:xfrm>
          <a:off x="0" y="0"/>
          <a:ext cx="0" cy="0"/>
          <a:chOff x="0" y="0"/>
          <a:chExt cx="0" cy="0"/>
        </a:xfrm>
      </p:grpSpPr>
      <p:sp>
        <p:nvSpPr>
          <p:cNvPr id="10352" name="Google Shape;10352;p5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53" name="Google Shape;10353;p5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0" name="Shape 10360"/>
        <p:cNvGrpSpPr/>
        <p:nvPr/>
      </p:nvGrpSpPr>
      <p:grpSpPr>
        <a:xfrm>
          <a:off x="0" y="0"/>
          <a:ext cx="0" cy="0"/>
          <a:chOff x="0" y="0"/>
          <a:chExt cx="0" cy="0"/>
        </a:xfrm>
      </p:grpSpPr>
      <p:sp>
        <p:nvSpPr>
          <p:cNvPr id="10361" name="Google Shape;10361;p5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62" name="Google Shape;10362;p5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0" name="Shape 10370"/>
        <p:cNvGrpSpPr/>
        <p:nvPr/>
      </p:nvGrpSpPr>
      <p:grpSpPr>
        <a:xfrm>
          <a:off x="0" y="0"/>
          <a:ext cx="0" cy="0"/>
          <a:chOff x="0" y="0"/>
          <a:chExt cx="0" cy="0"/>
        </a:xfrm>
      </p:grpSpPr>
      <p:sp>
        <p:nvSpPr>
          <p:cNvPr id="10371" name="Google Shape;10371;p5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72" name="Google Shape;10372;p5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9" name="Shape 10379"/>
        <p:cNvGrpSpPr/>
        <p:nvPr/>
      </p:nvGrpSpPr>
      <p:grpSpPr>
        <a:xfrm>
          <a:off x="0" y="0"/>
          <a:ext cx="0" cy="0"/>
          <a:chOff x="0" y="0"/>
          <a:chExt cx="0" cy="0"/>
        </a:xfrm>
      </p:grpSpPr>
      <p:sp>
        <p:nvSpPr>
          <p:cNvPr id="10380" name="Google Shape;10380;p5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81" name="Google Shape;10381;p5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2" name="Shape 10402"/>
        <p:cNvGrpSpPr/>
        <p:nvPr/>
      </p:nvGrpSpPr>
      <p:grpSpPr>
        <a:xfrm>
          <a:off x="0" y="0"/>
          <a:ext cx="0" cy="0"/>
          <a:chOff x="0" y="0"/>
          <a:chExt cx="0" cy="0"/>
        </a:xfrm>
      </p:grpSpPr>
      <p:sp>
        <p:nvSpPr>
          <p:cNvPr id="10403" name="Google Shape;10403;p5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04" name="Google Shape;10404;p5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2" name="Shape 10412"/>
        <p:cNvGrpSpPr/>
        <p:nvPr/>
      </p:nvGrpSpPr>
      <p:grpSpPr>
        <a:xfrm>
          <a:off x="0" y="0"/>
          <a:ext cx="0" cy="0"/>
          <a:chOff x="0" y="0"/>
          <a:chExt cx="0" cy="0"/>
        </a:xfrm>
      </p:grpSpPr>
      <p:sp>
        <p:nvSpPr>
          <p:cNvPr id="10413" name="Google Shape;10413;p5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14" name="Google Shape;10414;p5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2" name="Shape 10422"/>
        <p:cNvGrpSpPr/>
        <p:nvPr/>
      </p:nvGrpSpPr>
      <p:grpSpPr>
        <a:xfrm>
          <a:off x="0" y="0"/>
          <a:ext cx="0" cy="0"/>
          <a:chOff x="0" y="0"/>
          <a:chExt cx="0" cy="0"/>
        </a:xfrm>
      </p:grpSpPr>
      <p:sp>
        <p:nvSpPr>
          <p:cNvPr id="10423" name="Google Shape;10423;p5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24" name="Google Shape;10424;p5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p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807" name="Google Shape;1807;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2" name="Shape 10432"/>
        <p:cNvGrpSpPr/>
        <p:nvPr/>
      </p:nvGrpSpPr>
      <p:grpSpPr>
        <a:xfrm>
          <a:off x="0" y="0"/>
          <a:ext cx="0" cy="0"/>
          <a:chOff x="0" y="0"/>
          <a:chExt cx="0" cy="0"/>
        </a:xfrm>
      </p:grpSpPr>
      <p:sp>
        <p:nvSpPr>
          <p:cNvPr id="10433" name="Google Shape;10433;p5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34" name="Google Shape;10434;p5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2" name="Shape 10442"/>
        <p:cNvGrpSpPr/>
        <p:nvPr/>
      </p:nvGrpSpPr>
      <p:grpSpPr>
        <a:xfrm>
          <a:off x="0" y="0"/>
          <a:ext cx="0" cy="0"/>
          <a:chOff x="0" y="0"/>
          <a:chExt cx="0" cy="0"/>
        </a:xfrm>
      </p:grpSpPr>
      <p:sp>
        <p:nvSpPr>
          <p:cNvPr id="10443" name="Google Shape;10443;p5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44" name="Google Shape;10444;p5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1" name="Shape 10451"/>
        <p:cNvGrpSpPr/>
        <p:nvPr/>
      </p:nvGrpSpPr>
      <p:grpSpPr>
        <a:xfrm>
          <a:off x="0" y="0"/>
          <a:ext cx="0" cy="0"/>
          <a:chOff x="0" y="0"/>
          <a:chExt cx="0" cy="0"/>
        </a:xfrm>
      </p:grpSpPr>
      <p:sp>
        <p:nvSpPr>
          <p:cNvPr id="10452" name="Google Shape;10452;p5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53" name="Google Shape;10453;p5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4" name="Shape 10464"/>
        <p:cNvGrpSpPr/>
        <p:nvPr/>
      </p:nvGrpSpPr>
      <p:grpSpPr>
        <a:xfrm>
          <a:off x="0" y="0"/>
          <a:ext cx="0" cy="0"/>
          <a:chOff x="0" y="0"/>
          <a:chExt cx="0" cy="0"/>
        </a:xfrm>
      </p:grpSpPr>
      <p:sp>
        <p:nvSpPr>
          <p:cNvPr id="10465" name="Google Shape;10465;p5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66" name="Google Shape;10466;p5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3" name="Shape 10473"/>
        <p:cNvGrpSpPr/>
        <p:nvPr/>
      </p:nvGrpSpPr>
      <p:grpSpPr>
        <a:xfrm>
          <a:off x="0" y="0"/>
          <a:ext cx="0" cy="0"/>
          <a:chOff x="0" y="0"/>
          <a:chExt cx="0" cy="0"/>
        </a:xfrm>
      </p:grpSpPr>
      <p:sp>
        <p:nvSpPr>
          <p:cNvPr id="10474" name="Google Shape;10474;p5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75" name="Google Shape;10475;p5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2" name="Shape 10482"/>
        <p:cNvGrpSpPr/>
        <p:nvPr/>
      </p:nvGrpSpPr>
      <p:grpSpPr>
        <a:xfrm>
          <a:off x="0" y="0"/>
          <a:ext cx="0" cy="0"/>
          <a:chOff x="0" y="0"/>
          <a:chExt cx="0" cy="0"/>
        </a:xfrm>
      </p:grpSpPr>
      <p:sp>
        <p:nvSpPr>
          <p:cNvPr id="10483" name="Google Shape;10483;p5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84" name="Google Shape;10484;p5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4" name="Shape 10494"/>
        <p:cNvGrpSpPr/>
        <p:nvPr/>
      </p:nvGrpSpPr>
      <p:grpSpPr>
        <a:xfrm>
          <a:off x="0" y="0"/>
          <a:ext cx="0" cy="0"/>
          <a:chOff x="0" y="0"/>
          <a:chExt cx="0" cy="0"/>
        </a:xfrm>
      </p:grpSpPr>
      <p:sp>
        <p:nvSpPr>
          <p:cNvPr id="10495" name="Google Shape;10495;p5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96" name="Google Shape;10496;p5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1" name="Shape 10501"/>
        <p:cNvGrpSpPr/>
        <p:nvPr/>
      </p:nvGrpSpPr>
      <p:grpSpPr>
        <a:xfrm>
          <a:off x="0" y="0"/>
          <a:ext cx="0" cy="0"/>
          <a:chOff x="0" y="0"/>
          <a:chExt cx="0" cy="0"/>
        </a:xfrm>
      </p:grpSpPr>
      <p:sp>
        <p:nvSpPr>
          <p:cNvPr id="10502" name="Google Shape;10502;p5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03" name="Google Shape;10503;p5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9" name="Shape 10509"/>
        <p:cNvGrpSpPr/>
        <p:nvPr/>
      </p:nvGrpSpPr>
      <p:grpSpPr>
        <a:xfrm>
          <a:off x="0" y="0"/>
          <a:ext cx="0" cy="0"/>
          <a:chOff x="0" y="0"/>
          <a:chExt cx="0" cy="0"/>
        </a:xfrm>
      </p:grpSpPr>
      <p:sp>
        <p:nvSpPr>
          <p:cNvPr id="10510" name="Google Shape;10510;p5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11" name="Google Shape;10511;p5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4" name="Shape 10534"/>
        <p:cNvGrpSpPr/>
        <p:nvPr/>
      </p:nvGrpSpPr>
      <p:grpSpPr>
        <a:xfrm>
          <a:off x="0" y="0"/>
          <a:ext cx="0" cy="0"/>
          <a:chOff x="0" y="0"/>
          <a:chExt cx="0" cy="0"/>
        </a:xfrm>
      </p:grpSpPr>
      <p:sp>
        <p:nvSpPr>
          <p:cNvPr id="10535" name="Google Shape;10535;p5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36" name="Google Shape;10536;p5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p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t/>
            </a:r>
            <a:endParaRPr/>
          </a:p>
          <a:p>
            <a:pPr indent="0" lvl="0" marL="0" rtl="0" algn="l">
              <a:lnSpc>
                <a:spcPct val="117999"/>
              </a:lnSpc>
              <a:spcBef>
                <a:spcPts val="0"/>
              </a:spcBef>
              <a:spcAft>
                <a:spcPts val="0"/>
              </a:spcAft>
              <a:buSzPts val="1400"/>
              <a:buNone/>
            </a:pPr>
            <a:r>
              <a:t/>
            </a:r>
            <a:endParaRPr/>
          </a:p>
        </p:txBody>
      </p:sp>
      <p:sp>
        <p:nvSpPr>
          <p:cNvPr id="1825" name="Google Shape;1825;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2" name="Shape 10542"/>
        <p:cNvGrpSpPr/>
        <p:nvPr/>
      </p:nvGrpSpPr>
      <p:grpSpPr>
        <a:xfrm>
          <a:off x="0" y="0"/>
          <a:ext cx="0" cy="0"/>
          <a:chOff x="0" y="0"/>
          <a:chExt cx="0" cy="0"/>
        </a:xfrm>
      </p:grpSpPr>
      <p:sp>
        <p:nvSpPr>
          <p:cNvPr id="10543" name="Google Shape;10543;p5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44" name="Google Shape;10544;p5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3" name="Shape 10553"/>
        <p:cNvGrpSpPr/>
        <p:nvPr/>
      </p:nvGrpSpPr>
      <p:grpSpPr>
        <a:xfrm>
          <a:off x="0" y="0"/>
          <a:ext cx="0" cy="0"/>
          <a:chOff x="0" y="0"/>
          <a:chExt cx="0" cy="0"/>
        </a:xfrm>
      </p:grpSpPr>
      <p:sp>
        <p:nvSpPr>
          <p:cNvPr id="10554" name="Google Shape;10554;p5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55" name="Google Shape;10555;p5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2" name="Shape 10562"/>
        <p:cNvGrpSpPr/>
        <p:nvPr/>
      </p:nvGrpSpPr>
      <p:grpSpPr>
        <a:xfrm>
          <a:off x="0" y="0"/>
          <a:ext cx="0" cy="0"/>
          <a:chOff x="0" y="0"/>
          <a:chExt cx="0" cy="0"/>
        </a:xfrm>
      </p:grpSpPr>
      <p:sp>
        <p:nvSpPr>
          <p:cNvPr id="10563" name="Google Shape;10563;p5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64" name="Google Shape;10564;p5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9" name="Shape 10569"/>
        <p:cNvGrpSpPr/>
        <p:nvPr/>
      </p:nvGrpSpPr>
      <p:grpSpPr>
        <a:xfrm>
          <a:off x="0" y="0"/>
          <a:ext cx="0" cy="0"/>
          <a:chOff x="0" y="0"/>
          <a:chExt cx="0" cy="0"/>
        </a:xfrm>
      </p:grpSpPr>
      <p:sp>
        <p:nvSpPr>
          <p:cNvPr id="10570" name="Google Shape;10570;p5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71" name="Google Shape;10571;p5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8" name="Shape 10578"/>
        <p:cNvGrpSpPr/>
        <p:nvPr/>
      </p:nvGrpSpPr>
      <p:grpSpPr>
        <a:xfrm>
          <a:off x="0" y="0"/>
          <a:ext cx="0" cy="0"/>
          <a:chOff x="0" y="0"/>
          <a:chExt cx="0" cy="0"/>
        </a:xfrm>
      </p:grpSpPr>
      <p:sp>
        <p:nvSpPr>
          <p:cNvPr id="10579" name="Google Shape;10579;p5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80" name="Google Shape;10580;p5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7" name="Shape 10587"/>
        <p:cNvGrpSpPr/>
        <p:nvPr/>
      </p:nvGrpSpPr>
      <p:grpSpPr>
        <a:xfrm>
          <a:off x="0" y="0"/>
          <a:ext cx="0" cy="0"/>
          <a:chOff x="0" y="0"/>
          <a:chExt cx="0" cy="0"/>
        </a:xfrm>
      </p:grpSpPr>
      <p:sp>
        <p:nvSpPr>
          <p:cNvPr id="10588" name="Google Shape;10588;p5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89" name="Google Shape;10589;p5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5" name="Shape 10595"/>
        <p:cNvGrpSpPr/>
        <p:nvPr/>
      </p:nvGrpSpPr>
      <p:grpSpPr>
        <a:xfrm>
          <a:off x="0" y="0"/>
          <a:ext cx="0" cy="0"/>
          <a:chOff x="0" y="0"/>
          <a:chExt cx="0" cy="0"/>
        </a:xfrm>
      </p:grpSpPr>
      <p:sp>
        <p:nvSpPr>
          <p:cNvPr id="10596" name="Google Shape;10596;p5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97" name="Google Shape;10597;p5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4" name="Shape 10604"/>
        <p:cNvGrpSpPr/>
        <p:nvPr/>
      </p:nvGrpSpPr>
      <p:grpSpPr>
        <a:xfrm>
          <a:off x="0" y="0"/>
          <a:ext cx="0" cy="0"/>
          <a:chOff x="0" y="0"/>
          <a:chExt cx="0" cy="0"/>
        </a:xfrm>
      </p:grpSpPr>
      <p:sp>
        <p:nvSpPr>
          <p:cNvPr id="10605" name="Google Shape;10605;p5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06" name="Google Shape;10606;p5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6" name="Shape 10616"/>
        <p:cNvGrpSpPr/>
        <p:nvPr/>
      </p:nvGrpSpPr>
      <p:grpSpPr>
        <a:xfrm>
          <a:off x="0" y="0"/>
          <a:ext cx="0" cy="0"/>
          <a:chOff x="0" y="0"/>
          <a:chExt cx="0" cy="0"/>
        </a:xfrm>
      </p:grpSpPr>
      <p:sp>
        <p:nvSpPr>
          <p:cNvPr id="10617" name="Google Shape;10617;p5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18" name="Google Shape;10618;p5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9" name="Shape 10629"/>
        <p:cNvGrpSpPr/>
        <p:nvPr/>
      </p:nvGrpSpPr>
      <p:grpSpPr>
        <a:xfrm>
          <a:off x="0" y="0"/>
          <a:ext cx="0" cy="0"/>
          <a:chOff x="0" y="0"/>
          <a:chExt cx="0" cy="0"/>
        </a:xfrm>
      </p:grpSpPr>
      <p:sp>
        <p:nvSpPr>
          <p:cNvPr id="10630" name="Google Shape;10630;p5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31" name="Google Shape;10631;p5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Delivering quality products is the ultimate goal of software testing.</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
        <p:nvSpPr>
          <p:cNvPr id="704" name="Google Shape;704;p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p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rPr lang="en"/>
              <a:t>Test suites are run in accordance with the test execution schedule.</a:t>
            </a:r>
            <a:endParaRPr/>
          </a:p>
        </p:txBody>
      </p:sp>
      <p:sp>
        <p:nvSpPr>
          <p:cNvPr id="1842" name="Google Shape;1842;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9" name="Shape 10649"/>
        <p:cNvGrpSpPr/>
        <p:nvPr/>
      </p:nvGrpSpPr>
      <p:grpSpPr>
        <a:xfrm>
          <a:off x="0" y="0"/>
          <a:ext cx="0" cy="0"/>
          <a:chOff x="0" y="0"/>
          <a:chExt cx="0" cy="0"/>
        </a:xfrm>
      </p:grpSpPr>
      <p:sp>
        <p:nvSpPr>
          <p:cNvPr id="10650" name="Google Shape;10650;p6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51" name="Google Shape;10651;p6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8" name="Shape 10668"/>
        <p:cNvGrpSpPr/>
        <p:nvPr/>
      </p:nvGrpSpPr>
      <p:grpSpPr>
        <a:xfrm>
          <a:off x="0" y="0"/>
          <a:ext cx="0" cy="0"/>
          <a:chOff x="0" y="0"/>
          <a:chExt cx="0" cy="0"/>
        </a:xfrm>
      </p:grpSpPr>
      <p:sp>
        <p:nvSpPr>
          <p:cNvPr id="10669" name="Google Shape;10669;p6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70" name="Google Shape;10670;p6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7" name="Shape 10677"/>
        <p:cNvGrpSpPr/>
        <p:nvPr/>
      </p:nvGrpSpPr>
      <p:grpSpPr>
        <a:xfrm>
          <a:off x="0" y="0"/>
          <a:ext cx="0" cy="0"/>
          <a:chOff x="0" y="0"/>
          <a:chExt cx="0" cy="0"/>
        </a:xfrm>
      </p:grpSpPr>
      <p:sp>
        <p:nvSpPr>
          <p:cNvPr id="10678" name="Google Shape;10678;p6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79" name="Google Shape;10679;p6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6" name="Shape 10686"/>
        <p:cNvGrpSpPr/>
        <p:nvPr/>
      </p:nvGrpSpPr>
      <p:grpSpPr>
        <a:xfrm>
          <a:off x="0" y="0"/>
          <a:ext cx="0" cy="0"/>
          <a:chOff x="0" y="0"/>
          <a:chExt cx="0" cy="0"/>
        </a:xfrm>
      </p:grpSpPr>
      <p:sp>
        <p:nvSpPr>
          <p:cNvPr id="10687" name="Google Shape;10687;p6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88" name="Google Shape;10688;p6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3" name="Shape 10693"/>
        <p:cNvGrpSpPr/>
        <p:nvPr/>
      </p:nvGrpSpPr>
      <p:grpSpPr>
        <a:xfrm>
          <a:off x="0" y="0"/>
          <a:ext cx="0" cy="0"/>
          <a:chOff x="0" y="0"/>
          <a:chExt cx="0" cy="0"/>
        </a:xfrm>
      </p:grpSpPr>
      <p:sp>
        <p:nvSpPr>
          <p:cNvPr id="10694" name="Google Shape;10694;p6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95" name="Google Shape;10695;p6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7" name="Shape 10747"/>
        <p:cNvGrpSpPr/>
        <p:nvPr/>
      </p:nvGrpSpPr>
      <p:grpSpPr>
        <a:xfrm>
          <a:off x="0" y="0"/>
          <a:ext cx="0" cy="0"/>
          <a:chOff x="0" y="0"/>
          <a:chExt cx="0" cy="0"/>
        </a:xfrm>
      </p:grpSpPr>
      <p:sp>
        <p:nvSpPr>
          <p:cNvPr id="10748" name="Google Shape;10748;p6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49" name="Google Shape;10749;p6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6" name="Shape 10756"/>
        <p:cNvGrpSpPr/>
        <p:nvPr/>
      </p:nvGrpSpPr>
      <p:grpSpPr>
        <a:xfrm>
          <a:off x="0" y="0"/>
          <a:ext cx="0" cy="0"/>
          <a:chOff x="0" y="0"/>
          <a:chExt cx="0" cy="0"/>
        </a:xfrm>
      </p:grpSpPr>
      <p:sp>
        <p:nvSpPr>
          <p:cNvPr id="10757" name="Google Shape;10757;p6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58" name="Google Shape;10758;p6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7" name="Shape 10797"/>
        <p:cNvGrpSpPr/>
        <p:nvPr/>
      </p:nvGrpSpPr>
      <p:grpSpPr>
        <a:xfrm>
          <a:off x="0" y="0"/>
          <a:ext cx="0" cy="0"/>
          <a:chOff x="0" y="0"/>
          <a:chExt cx="0" cy="0"/>
        </a:xfrm>
      </p:grpSpPr>
      <p:sp>
        <p:nvSpPr>
          <p:cNvPr id="10798" name="Google Shape;10798;p6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99" name="Google Shape;10799;p6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4" name="Shape 10804"/>
        <p:cNvGrpSpPr/>
        <p:nvPr/>
      </p:nvGrpSpPr>
      <p:grpSpPr>
        <a:xfrm>
          <a:off x="0" y="0"/>
          <a:ext cx="0" cy="0"/>
          <a:chOff x="0" y="0"/>
          <a:chExt cx="0" cy="0"/>
        </a:xfrm>
      </p:grpSpPr>
      <p:sp>
        <p:nvSpPr>
          <p:cNvPr id="10805" name="Google Shape;10805;p6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06" name="Google Shape;10806;p6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1" name="Shape 10811"/>
        <p:cNvGrpSpPr/>
        <p:nvPr/>
      </p:nvGrpSpPr>
      <p:grpSpPr>
        <a:xfrm>
          <a:off x="0" y="0"/>
          <a:ext cx="0" cy="0"/>
          <a:chOff x="0" y="0"/>
          <a:chExt cx="0" cy="0"/>
        </a:xfrm>
      </p:grpSpPr>
      <p:sp>
        <p:nvSpPr>
          <p:cNvPr id="10812" name="Google Shape;10812;p6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13" name="Google Shape;10813;p6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p6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868" name="Google Shape;1868;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0" name="Shape 10820"/>
        <p:cNvGrpSpPr/>
        <p:nvPr/>
      </p:nvGrpSpPr>
      <p:grpSpPr>
        <a:xfrm>
          <a:off x="0" y="0"/>
          <a:ext cx="0" cy="0"/>
          <a:chOff x="0" y="0"/>
          <a:chExt cx="0" cy="0"/>
        </a:xfrm>
      </p:grpSpPr>
      <p:sp>
        <p:nvSpPr>
          <p:cNvPr id="10821" name="Google Shape;10821;p6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22" name="Google Shape;10822;p6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9" name="Shape 10829"/>
        <p:cNvGrpSpPr/>
        <p:nvPr/>
      </p:nvGrpSpPr>
      <p:grpSpPr>
        <a:xfrm>
          <a:off x="0" y="0"/>
          <a:ext cx="0" cy="0"/>
          <a:chOff x="0" y="0"/>
          <a:chExt cx="0" cy="0"/>
        </a:xfrm>
      </p:grpSpPr>
      <p:sp>
        <p:nvSpPr>
          <p:cNvPr id="10830" name="Google Shape;10830;p6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31" name="Google Shape;10831;p6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8" name="Shape 10838"/>
        <p:cNvGrpSpPr/>
        <p:nvPr/>
      </p:nvGrpSpPr>
      <p:grpSpPr>
        <a:xfrm>
          <a:off x="0" y="0"/>
          <a:ext cx="0" cy="0"/>
          <a:chOff x="0" y="0"/>
          <a:chExt cx="0" cy="0"/>
        </a:xfrm>
      </p:grpSpPr>
      <p:sp>
        <p:nvSpPr>
          <p:cNvPr id="10839" name="Google Shape;10839;p6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40" name="Google Shape;10840;p6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5" name="Shape 10845"/>
        <p:cNvGrpSpPr/>
        <p:nvPr/>
      </p:nvGrpSpPr>
      <p:grpSpPr>
        <a:xfrm>
          <a:off x="0" y="0"/>
          <a:ext cx="0" cy="0"/>
          <a:chOff x="0" y="0"/>
          <a:chExt cx="0" cy="0"/>
        </a:xfrm>
      </p:grpSpPr>
      <p:sp>
        <p:nvSpPr>
          <p:cNvPr id="10846" name="Google Shape;10846;p6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47" name="Google Shape;10847;p6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4" name="Shape 10854"/>
        <p:cNvGrpSpPr/>
        <p:nvPr/>
      </p:nvGrpSpPr>
      <p:grpSpPr>
        <a:xfrm>
          <a:off x="0" y="0"/>
          <a:ext cx="0" cy="0"/>
          <a:chOff x="0" y="0"/>
          <a:chExt cx="0" cy="0"/>
        </a:xfrm>
      </p:grpSpPr>
      <p:sp>
        <p:nvSpPr>
          <p:cNvPr id="10855" name="Google Shape;10855;p6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56" name="Google Shape;10856;p6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5" name="Shape 10865"/>
        <p:cNvGrpSpPr/>
        <p:nvPr/>
      </p:nvGrpSpPr>
      <p:grpSpPr>
        <a:xfrm>
          <a:off x="0" y="0"/>
          <a:ext cx="0" cy="0"/>
          <a:chOff x="0" y="0"/>
          <a:chExt cx="0" cy="0"/>
        </a:xfrm>
      </p:grpSpPr>
      <p:sp>
        <p:nvSpPr>
          <p:cNvPr id="10866" name="Google Shape;10866;p6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67" name="Google Shape;10867;p6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4" name="Shape 10874"/>
        <p:cNvGrpSpPr/>
        <p:nvPr/>
      </p:nvGrpSpPr>
      <p:grpSpPr>
        <a:xfrm>
          <a:off x="0" y="0"/>
          <a:ext cx="0" cy="0"/>
          <a:chOff x="0" y="0"/>
          <a:chExt cx="0" cy="0"/>
        </a:xfrm>
      </p:grpSpPr>
      <p:sp>
        <p:nvSpPr>
          <p:cNvPr id="10875" name="Google Shape;10875;p6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76" name="Google Shape;10876;p6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0" name="Shape 10900"/>
        <p:cNvGrpSpPr/>
        <p:nvPr/>
      </p:nvGrpSpPr>
      <p:grpSpPr>
        <a:xfrm>
          <a:off x="0" y="0"/>
          <a:ext cx="0" cy="0"/>
          <a:chOff x="0" y="0"/>
          <a:chExt cx="0" cy="0"/>
        </a:xfrm>
      </p:grpSpPr>
      <p:sp>
        <p:nvSpPr>
          <p:cNvPr id="10901" name="Google Shape;10901;p6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02" name="Google Shape;10902;p6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7" name="Shape 10907"/>
        <p:cNvGrpSpPr/>
        <p:nvPr/>
      </p:nvGrpSpPr>
      <p:grpSpPr>
        <a:xfrm>
          <a:off x="0" y="0"/>
          <a:ext cx="0" cy="0"/>
          <a:chOff x="0" y="0"/>
          <a:chExt cx="0" cy="0"/>
        </a:xfrm>
      </p:grpSpPr>
      <p:sp>
        <p:nvSpPr>
          <p:cNvPr id="10908" name="Google Shape;10908;p6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09" name="Google Shape;10909;p6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8" name="Shape 10928"/>
        <p:cNvGrpSpPr/>
        <p:nvPr/>
      </p:nvGrpSpPr>
      <p:grpSpPr>
        <a:xfrm>
          <a:off x="0" y="0"/>
          <a:ext cx="0" cy="0"/>
          <a:chOff x="0" y="0"/>
          <a:chExt cx="0" cy="0"/>
        </a:xfrm>
      </p:grpSpPr>
      <p:sp>
        <p:nvSpPr>
          <p:cNvPr id="10929" name="Google Shape;10929;p6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30" name="Google Shape;10930;p6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p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rPr lang="en"/>
              <a:t>Test suites are run in accordance with the test execution schedule.</a:t>
            </a:r>
            <a:endParaRPr/>
          </a:p>
        </p:txBody>
      </p:sp>
      <p:sp>
        <p:nvSpPr>
          <p:cNvPr id="1882" name="Google Shape;1882;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3" name="Shape 10943"/>
        <p:cNvGrpSpPr/>
        <p:nvPr/>
      </p:nvGrpSpPr>
      <p:grpSpPr>
        <a:xfrm>
          <a:off x="0" y="0"/>
          <a:ext cx="0" cy="0"/>
          <a:chOff x="0" y="0"/>
          <a:chExt cx="0" cy="0"/>
        </a:xfrm>
      </p:grpSpPr>
      <p:sp>
        <p:nvSpPr>
          <p:cNvPr id="10944" name="Google Shape;10944;p6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45" name="Google Shape;10945;p6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6" name="Shape 10956"/>
        <p:cNvGrpSpPr/>
        <p:nvPr/>
      </p:nvGrpSpPr>
      <p:grpSpPr>
        <a:xfrm>
          <a:off x="0" y="0"/>
          <a:ext cx="0" cy="0"/>
          <a:chOff x="0" y="0"/>
          <a:chExt cx="0" cy="0"/>
        </a:xfrm>
      </p:grpSpPr>
      <p:sp>
        <p:nvSpPr>
          <p:cNvPr id="10957" name="Google Shape;10957;g2279e6e3d7b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8" name="Google Shape;10958;g2279e6e3d7b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2" name="Shape 10962"/>
        <p:cNvGrpSpPr/>
        <p:nvPr/>
      </p:nvGrpSpPr>
      <p:grpSpPr>
        <a:xfrm>
          <a:off x="0" y="0"/>
          <a:ext cx="0" cy="0"/>
          <a:chOff x="0" y="0"/>
          <a:chExt cx="0" cy="0"/>
        </a:xfrm>
      </p:grpSpPr>
      <p:sp>
        <p:nvSpPr>
          <p:cNvPr id="10963" name="Google Shape;10963;p6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64" name="Google Shape;10964;p6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0" name="Shape 10970"/>
        <p:cNvGrpSpPr/>
        <p:nvPr/>
      </p:nvGrpSpPr>
      <p:grpSpPr>
        <a:xfrm>
          <a:off x="0" y="0"/>
          <a:ext cx="0" cy="0"/>
          <a:chOff x="0" y="0"/>
          <a:chExt cx="0" cy="0"/>
        </a:xfrm>
      </p:grpSpPr>
      <p:sp>
        <p:nvSpPr>
          <p:cNvPr id="10971" name="Google Shape;10971;p6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72" name="Google Shape;10972;p6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3" name="Shape 11003"/>
        <p:cNvGrpSpPr/>
        <p:nvPr/>
      </p:nvGrpSpPr>
      <p:grpSpPr>
        <a:xfrm>
          <a:off x="0" y="0"/>
          <a:ext cx="0" cy="0"/>
          <a:chOff x="0" y="0"/>
          <a:chExt cx="0" cy="0"/>
        </a:xfrm>
      </p:grpSpPr>
      <p:sp>
        <p:nvSpPr>
          <p:cNvPr id="11004" name="Google Shape;11004;p6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05" name="Google Shape;11005;p6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2" name="Shape 11032"/>
        <p:cNvGrpSpPr/>
        <p:nvPr/>
      </p:nvGrpSpPr>
      <p:grpSpPr>
        <a:xfrm>
          <a:off x="0" y="0"/>
          <a:ext cx="0" cy="0"/>
          <a:chOff x="0" y="0"/>
          <a:chExt cx="0" cy="0"/>
        </a:xfrm>
      </p:grpSpPr>
      <p:sp>
        <p:nvSpPr>
          <p:cNvPr id="11033" name="Google Shape;11033;p6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34" name="Google Shape;11034;p6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0" name="Shape 11040"/>
        <p:cNvGrpSpPr/>
        <p:nvPr/>
      </p:nvGrpSpPr>
      <p:grpSpPr>
        <a:xfrm>
          <a:off x="0" y="0"/>
          <a:ext cx="0" cy="0"/>
          <a:chOff x="0" y="0"/>
          <a:chExt cx="0" cy="0"/>
        </a:xfrm>
      </p:grpSpPr>
      <p:sp>
        <p:nvSpPr>
          <p:cNvPr id="11041" name="Google Shape;11041;p6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42" name="Google Shape;11042;p6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8" name="Shape 11048"/>
        <p:cNvGrpSpPr/>
        <p:nvPr/>
      </p:nvGrpSpPr>
      <p:grpSpPr>
        <a:xfrm>
          <a:off x="0" y="0"/>
          <a:ext cx="0" cy="0"/>
          <a:chOff x="0" y="0"/>
          <a:chExt cx="0" cy="0"/>
        </a:xfrm>
      </p:grpSpPr>
      <p:sp>
        <p:nvSpPr>
          <p:cNvPr id="11049" name="Google Shape;11049;p6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50" name="Google Shape;11050;p6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6" name="Shape 11056"/>
        <p:cNvGrpSpPr/>
        <p:nvPr/>
      </p:nvGrpSpPr>
      <p:grpSpPr>
        <a:xfrm>
          <a:off x="0" y="0"/>
          <a:ext cx="0" cy="0"/>
          <a:chOff x="0" y="0"/>
          <a:chExt cx="0" cy="0"/>
        </a:xfrm>
      </p:grpSpPr>
      <p:sp>
        <p:nvSpPr>
          <p:cNvPr id="11057" name="Google Shape;11057;p6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58" name="Google Shape;11058;p6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1" name="Shape 1901"/>
        <p:cNvGrpSpPr/>
        <p:nvPr/>
      </p:nvGrpSpPr>
      <p:grpSpPr>
        <a:xfrm>
          <a:off x="0" y="0"/>
          <a:ext cx="0" cy="0"/>
          <a:chOff x="0" y="0"/>
          <a:chExt cx="0" cy="0"/>
        </a:xfrm>
      </p:grpSpPr>
      <p:sp>
        <p:nvSpPr>
          <p:cNvPr id="1902" name="Google Shape;1902;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3" name="Google Shape;1903;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p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SzPts val="1400"/>
              <a:buNone/>
            </a:pPr>
            <a:r>
              <a:t/>
            </a:r>
            <a:endParaRPr/>
          </a:p>
        </p:txBody>
      </p:sp>
      <p:sp>
        <p:nvSpPr>
          <p:cNvPr id="1933" name="Google Shape;1933;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p6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SzPts val="1400"/>
              <a:buNone/>
            </a:pPr>
            <a:r>
              <a:t/>
            </a:r>
            <a:endParaRPr/>
          </a:p>
        </p:txBody>
      </p:sp>
      <p:sp>
        <p:nvSpPr>
          <p:cNvPr id="1988" name="Google Shape;1988;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p6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SzPts val="1400"/>
              <a:buNone/>
            </a:pPr>
            <a:r>
              <a:t/>
            </a:r>
            <a:endParaRPr/>
          </a:p>
        </p:txBody>
      </p:sp>
      <p:sp>
        <p:nvSpPr>
          <p:cNvPr id="2043" name="Google Shape;2043;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6" name="Shape 2096"/>
        <p:cNvGrpSpPr/>
        <p:nvPr/>
      </p:nvGrpSpPr>
      <p:grpSpPr>
        <a:xfrm>
          <a:off x="0" y="0"/>
          <a:ext cx="0" cy="0"/>
          <a:chOff x="0" y="0"/>
          <a:chExt cx="0" cy="0"/>
        </a:xfrm>
      </p:grpSpPr>
      <p:sp>
        <p:nvSpPr>
          <p:cNvPr id="2097" name="Google Shape;2097;p6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SzPts val="1400"/>
              <a:buNone/>
            </a:pPr>
            <a:r>
              <a:t/>
            </a:r>
            <a:endParaRPr/>
          </a:p>
        </p:txBody>
      </p:sp>
      <p:sp>
        <p:nvSpPr>
          <p:cNvPr id="2098" name="Google Shape;2098;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p6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SzPts val="1400"/>
              <a:buNone/>
            </a:pPr>
            <a:r>
              <a:t/>
            </a:r>
            <a:endParaRPr/>
          </a:p>
        </p:txBody>
      </p:sp>
      <p:sp>
        <p:nvSpPr>
          <p:cNvPr id="2153" name="Google Shape;2153;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p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SzPts val="1400"/>
              <a:buNone/>
            </a:pPr>
            <a:r>
              <a:t/>
            </a:r>
            <a:endParaRPr/>
          </a:p>
        </p:txBody>
      </p:sp>
      <p:sp>
        <p:nvSpPr>
          <p:cNvPr id="2208" name="Google Shape;2208;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29" name="Google Shape;729;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1" name="Shape 2261"/>
        <p:cNvGrpSpPr/>
        <p:nvPr/>
      </p:nvGrpSpPr>
      <p:grpSpPr>
        <a:xfrm>
          <a:off x="0" y="0"/>
          <a:ext cx="0" cy="0"/>
          <a:chOff x="0" y="0"/>
          <a:chExt cx="0" cy="0"/>
        </a:xfrm>
      </p:grpSpPr>
      <p:sp>
        <p:nvSpPr>
          <p:cNvPr id="2262" name="Google Shape;2262;p7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Clr>
                <a:schemeClr val="dk1"/>
              </a:buClr>
              <a:buSzPts val="1100"/>
              <a:buFont typeface="Arial"/>
              <a:buNone/>
            </a:pPr>
            <a:r>
              <a:t/>
            </a:r>
            <a:endParaRPr/>
          </a:p>
          <a:p>
            <a:pPr indent="0" lvl="0" marL="0" rtl="0" algn="l">
              <a:lnSpc>
                <a:spcPct val="117999"/>
              </a:lnSpc>
              <a:spcBef>
                <a:spcPts val="0"/>
              </a:spcBef>
              <a:spcAft>
                <a:spcPts val="0"/>
              </a:spcAft>
              <a:buSzPts val="1400"/>
              <a:buNone/>
            </a:pPr>
            <a:r>
              <a:t/>
            </a:r>
            <a:endParaRPr/>
          </a:p>
        </p:txBody>
      </p:sp>
      <p:sp>
        <p:nvSpPr>
          <p:cNvPr id="2263" name="Google Shape;2263;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6" name="Shape 2316"/>
        <p:cNvGrpSpPr/>
        <p:nvPr/>
      </p:nvGrpSpPr>
      <p:grpSpPr>
        <a:xfrm>
          <a:off x="0" y="0"/>
          <a:ext cx="0" cy="0"/>
          <a:chOff x="0" y="0"/>
          <a:chExt cx="0" cy="0"/>
        </a:xfrm>
      </p:grpSpPr>
      <p:sp>
        <p:nvSpPr>
          <p:cNvPr id="2317" name="Google Shape;2317;p7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318" name="Google Shape;2318;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1" name="Shape 2331"/>
        <p:cNvGrpSpPr/>
        <p:nvPr/>
      </p:nvGrpSpPr>
      <p:grpSpPr>
        <a:xfrm>
          <a:off x="0" y="0"/>
          <a:ext cx="0" cy="0"/>
          <a:chOff x="0" y="0"/>
          <a:chExt cx="0" cy="0"/>
        </a:xfrm>
      </p:grpSpPr>
      <p:sp>
        <p:nvSpPr>
          <p:cNvPr id="2332" name="Google Shape;2332;p7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t/>
            </a:r>
            <a:endParaRPr/>
          </a:p>
        </p:txBody>
      </p:sp>
      <p:sp>
        <p:nvSpPr>
          <p:cNvPr id="2333" name="Google Shape;2333;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1" name="Shape 2351"/>
        <p:cNvGrpSpPr/>
        <p:nvPr/>
      </p:nvGrpSpPr>
      <p:grpSpPr>
        <a:xfrm>
          <a:off x="0" y="0"/>
          <a:ext cx="0" cy="0"/>
          <a:chOff x="0" y="0"/>
          <a:chExt cx="0" cy="0"/>
        </a:xfrm>
      </p:grpSpPr>
      <p:sp>
        <p:nvSpPr>
          <p:cNvPr id="2352" name="Google Shape;2352;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3" name="Google Shape;2353;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9" name="Shape 2359"/>
        <p:cNvGrpSpPr/>
        <p:nvPr/>
      </p:nvGrpSpPr>
      <p:grpSpPr>
        <a:xfrm>
          <a:off x="0" y="0"/>
          <a:ext cx="0" cy="0"/>
          <a:chOff x="0" y="0"/>
          <a:chExt cx="0" cy="0"/>
        </a:xfrm>
      </p:grpSpPr>
      <p:sp>
        <p:nvSpPr>
          <p:cNvPr id="2360" name="Google Shape;2360;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61" name="Google Shape;2361;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3" name="Shape 2393"/>
        <p:cNvGrpSpPr/>
        <p:nvPr/>
      </p:nvGrpSpPr>
      <p:grpSpPr>
        <a:xfrm>
          <a:off x="0" y="0"/>
          <a:ext cx="0" cy="0"/>
          <a:chOff x="0" y="0"/>
          <a:chExt cx="0" cy="0"/>
        </a:xfrm>
      </p:grpSpPr>
      <p:sp>
        <p:nvSpPr>
          <p:cNvPr id="2394" name="Google Shape;2394;p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5" name="Google Shape;2395;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0" name="Shape 2400"/>
        <p:cNvGrpSpPr/>
        <p:nvPr/>
      </p:nvGrpSpPr>
      <p:grpSpPr>
        <a:xfrm>
          <a:off x="0" y="0"/>
          <a:ext cx="0" cy="0"/>
          <a:chOff x="0" y="0"/>
          <a:chExt cx="0" cy="0"/>
        </a:xfrm>
      </p:grpSpPr>
      <p:sp>
        <p:nvSpPr>
          <p:cNvPr id="2401" name="Google Shape;2401;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02" name="Google Shape;2402;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9" name="Shape 2439"/>
        <p:cNvGrpSpPr/>
        <p:nvPr/>
      </p:nvGrpSpPr>
      <p:grpSpPr>
        <a:xfrm>
          <a:off x="0" y="0"/>
          <a:ext cx="0" cy="0"/>
          <a:chOff x="0" y="0"/>
          <a:chExt cx="0" cy="0"/>
        </a:xfrm>
      </p:grpSpPr>
      <p:sp>
        <p:nvSpPr>
          <p:cNvPr id="2440" name="Google Shape;2440;p7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441" name="Google Shape;2441;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3" name="Shape 2453"/>
        <p:cNvGrpSpPr/>
        <p:nvPr/>
      </p:nvGrpSpPr>
      <p:grpSpPr>
        <a:xfrm>
          <a:off x="0" y="0"/>
          <a:ext cx="0" cy="0"/>
          <a:chOff x="0" y="0"/>
          <a:chExt cx="0" cy="0"/>
        </a:xfrm>
      </p:grpSpPr>
      <p:sp>
        <p:nvSpPr>
          <p:cNvPr id="2454" name="Google Shape;2454;p7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455" name="Google Shape;2455;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0" name="Shape 2470"/>
        <p:cNvGrpSpPr/>
        <p:nvPr/>
      </p:nvGrpSpPr>
      <p:grpSpPr>
        <a:xfrm>
          <a:off x="0" y="0"/>
          <a:ext cx="0" cy="0"/>
          <a:chOff x="0" y="0"/>
          <a:chExt cx="0" cy="0"/>
        </a:xfrm>
      </p:grpSpPr>
      <p:sp>
        <p:nvSpPr>
          <p:cNvPr id="2471" name="Google Shape;2471;p7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472" name="Google Shape;2472;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57" name="Google Shape;75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7" name="Shape 2487"/>
        <p:cNvGrpSpPr/>
        <p:nvPr/>
      </p:nvGrpSpPr>
      <p:grpSpPr>
        <a:xfrm>
          <a:off x="0" y="0"/>
          <a:ext cx="0" cy="0"/>
          <a:chOff x="0" y="0"/>
          <a:chExt cx="0" cy="0"/>
        </a:xfrm>
      </p:grpSpPr>
      <p:sp>
        <p:nvSpPr>
          <p:cNvPr id="2488" name="Google Shape;2488;p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9" name="Google Shape;2489;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2" name="Shape 2522"/>
        <p:cNvGrpSpPr/>
        <p:nvPr/>
      </p:nvGrpSpPr>
      <p:grpSpPr>
        <a:xfrm>
          <a:off x="0" y="0"/>
          <a:ext cx="0" cy="0"/>
          <a:chOff x="0" y="0"/>
          <a:chExt cx="0" cy="0"/>
        </a:xfrm>
      </p:grpSpPr>
      <p:sp>
        <p:nvSpPr>
          <p:cNvPr id="2523" name="Google Shape;2523;p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4" name="Google Shape;2524;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3" name="Shape 2533"/>
        <p:cNvGrpSpPr/>
        <p:nvPr/>
      </p:nvGrpSpPr>
      <p:grpSpPr>
        <a:xfrm>
          <a:off x="0" y="0"/>
          <a:ext cx="0" cy="0"/>
          <a:chOff x="0" y="0"/>
          <a:chExt cx="0" cy="0"/>
        </a:xfrm>
      </p:grpSpPr>
      <p:sp>
        <p:nvSpPr>
          <p:cNvPr id="2534" name="Google Shape;2534;p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5" name="Google Shape;2535;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4" name="Shape 2544"/>
        <p:cNvGrpSpPr/>
        <p:nvPr/>
      </p:nvGrpSpPr>
      <p:grpSpPr>
        <a:xfrm>
          <a:off x="0" y="0"/>
          <a:ext cx="0" cy="0"/>
          <a:chOff x="0" y="0"/>
          <a:chExt cx="0" cy="0"/>
        </a:xfrm>
      </p:grpSpPr>
      <p:sp>
        <p:nvSpPr>
          <p:cNvPr id="2545" name="Google Shape;2545;p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6" name="Google Shape;2546;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0" name="Shape 2590"/>
        <p:cNvGrpSpPr/>
        <p:nvPr/>
      </p:nvGrpSpPr>
      <p:grpSpPr>
        <a:xfrm>
          <a:off x="0" y="0"/>
          <a:ext cx="0" cy="0"/>
          <a:chOff x="0" y="0"/>
          <a:chExt cx="0" cy="0"/>
        </a:xfrm>
      </p:grpSpPr>
      <p:sp>
        <p:nvSpPr>
          <p:cNvPr id="2591" name="Google Shape;2591;p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2" name="Google Shape;2592;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4" name="Shape 2614"/>
        <p:cNvGrpSpPr/>
        <p:nvPr/>
      </p:nvGrpSpPr>
      <p:grpSpPr>
        <a:xfrm>
          <a:off x="0" y="0"/>
          <a:ext cx="0" cy="0"/>
          <a:chOff x="0" y="0"/>
          <a:chExt cx="0" cy="0"/>
        </a:xfrm>
      </p:grpSpPr>
      <p:sp>
        <p:nvSpPr>
          <p:cNvPr id="2615" name="Google Shape;2615;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6" name="Google Shape;2616;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5" name="Shape 2625"/>
        <p:cNvGrpSpPr/>
        <p:nvPr/>
      </p:nvGrpSpPr>
      <p:grpSpPr>
        <a:xfrm>
          <a:off x="0" y="0"/>
          <a:ext cx="0" cy="0"/>
          <a:chOff x="0" y="0"/>
          <a:chExt cx="0" cy="0"/>
        </a:xfrm>
      </p:grpSpPr>
      <p:sp>
        <p:nvSpPr>
          <p:cNvPr id="2626" name="Google Shape;2626;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7" name="Google Shape;2627;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6" name="Shape 2636"/>
        <p:cNvGrpSpPr/>
        <p:nvPr/>
      </p:nvGrpSpPr>
      <p:grpSpPr>
        <a:xfrm>
          <a:off x="0" y="0"/>
          <a:ext cx="0" cy="0"/>
          <a:chOff x="0" y="0"/>
          <a:chExt cx="0" cy="0"/>
        </a:xfrm>
      </p:grpSpPr>
      <p:sp>
        <p:nvSpPr>
          <p:cNvPr id="2637" name="Google Shape;2637;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8" name="Google Shape;2638;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1" name="Shape 2651"/>
        <p:cNvGrpSpPr/>
        <p:nvPr/>
      </p:nvGrpSpPr>
      <p:grpSpPr>
        <a:xfrm>
          <a:off x="0" y="0"/>
          <a:ext cx="0" cy="0"/>
          <a:chOff x="0" y="0"/>
          <a:chExt cx="0" cy="0"/>
        </a:xfrm>
      </p:grpSpPr>
      <p:sp>
        <p:nvSpPr>
          <p:cNvPr id="2652" name="Google Shape;2652;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3" name="Google Shape;2653;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2" name="Shape 2682"/>
        <p:cNvGrpSpPr/>
        <p:nvPr/>
      </p:nvGrpSpPr>
      <p:grpSpPr>
        <a:xfrm>
          <a:off x="0" y="0"/>
          <a:ext cx="0" cy="0"/>
          <a:chOff x="0" y="0"/>
          <a:chExt cx="0" cy="0"/>
        </a:xfrm>
      </p:grpSpPr>
      <p:sp>
        <p:nvSpPr>
          <p:cNvPr id="2683" name="Google Shape;2683;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4" name="Google Shape;2684;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77" name="Google Shape;77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6" name="Shape 2706"/>
        <p:cNvGrpSpPr/>
        <p:nvPr/>
      </p:nvGrpSpPr>
      <p:grpSpPr>
        <a:xfrm>
          <a:off x="0" y="0"/>
          <a:ext cx="0" cy="0"/>
          <a:chOff x="0" y="0"/>
          <a:chExt cx="0" cy="0"/>
        </a:xfrm>
      </p:grpSpPr>
      <p:sp>
        <p:nvSpPr>
          <p:cNvPr id="2707" name="Google Shape;2707;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8" name="Google Shape;2708;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3" name="Shape 2723"/>
        <p:cNvGrpSpPr/>
        <p:nvPr/>
      </p:nvGrpSpPr>
      <p:grpSpPr>
        <a:xfrm>
          <a:off x="0" y="0"/>
          <a:ext cx="0" cy="0"/>
          <a:chOff x="0" y="0"/>
          <a:chExt cx="0" cy="0"/>
        </a:xfrm>
      </p:grpSpPr>
      <p:sp>
        <p:nvSpPr>
          <p:cNvPr id="2724" name="Google Shape;2724;p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5" name="Google Shape;2725;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1" name="Shape 2731"/>
        <p:cNvGrpSpPr/>
        <p:nvPr/>
      </p:nvGrpSpPr>
      <p:grpSpPr>
        <a:xfrm>
          <a:off x="0" y="0"/>
          <a:ext cx="0" cy="0"/>
          <a:chOff x="0" y="0"/>
          <a:chExt cx="0" cy="0"/>
        </a:xfrm>
      </p:grpSpPr>
      <p:sp>
        <p:nvSpPr>
          <p:cNvPr id="2732" name="Google Shape;2732;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3" name="Google Shape;2733;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8" name="Shape 2738"/>
        <p:cNvGrpSpPr/>
        <p:nvPr/>
      </p:nvGrpSpPr>
      <p:grpSpPr>
        <a:xfrm>
          <a:off x="0" y="0"/>
          <a:ext cx="0" cy="0"/>
          <a:chOff x="0" y="0"/>
          <a:chExt cx="0" cy="0"/>
        </a:xfrm>
      </p:grpSpPr>
      <p:sp>
        <p:nvSpPr>
          <p:cNvPr id="2739" name="Google Shape;2739;p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0" name="Google Shape;2740;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5" name="Shape 2745"/>
        <p:cNvGrpSpPr/>
        <p:nvPr/>
      </p:nvGrpSpPr>
      <p:grpSpPr>
        <a:xfrm>
          <a:off x="0" y="0"/>
          <a:ext cx="0" cy="0"/>
          <a:chOff x="0" y="0"/>
          <a:chExt cx="0" cy="0"/>
        </a:xfrm>
      </p:grpSpPr>
      <p:sp>
        <p:nvSpPr>
          <p:cNvPr id="2746" name="Google Shape;2746;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7" name="Google Shape;2747;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2" name="Shape 2752"/>
        <p:cNvGrpSpPr/>
        <p:nvPr/>
      </p:nvGrpSpPr>
      <p:grpSpPr>
        <a:xfrm>
          <a:off x="0" y="0"/>
          <a:ext cx="0" cy="0"/>
          <a:chOff x="0" y="0"/>
          <a:chExt cx="0" cy="0"/>
        </a:xfrm>
      </p:grpSpPr>
      <p:sp>
        <p:nvSpPr>
          <p:cNvPr id="2753" name="Google Shape;2753;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4" name="Google Shape;2754;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9" name="Shape 2759"/>
        <p:cNvGrpSpPr/>
        <p:nvPr/>
      </p:nvGrpSpPr>
      <p:grpSpPr>
        <a:xfrm>
          <a:off x="0" y="0"/>
          <a:ext cx="0" cy="0"/>
          <a:chOff x="0" y="0"/>
          <a:chExt cx="0" cy="0"/>
        </a:xfrm>
      </p:grpSpPr>
      <p:sp>
        <p:nvSpPr>
          <p:cNvPr id="2760" name="Google Shape;2760;p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1" name="Google Shape;2761;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6" name="Shape 2766"/>
        <p:cNvGrpSpPr/>
        <p:nvPr/>
      </p:nvGrpSpPr>
      <p:grpSpPr>
        <a:xfrm>
          <a:off x="0" y="0"/>
          <a:ext cx="0" cy="0"/>
          <a:chOff x="0" y="0"/>
          <a:chExt cx="0" cy="0"/>
        </a:xfrm>
      </p:grpSpPr>
      <p:sp>
        <p:nvSpPr>
          <p:cNvPr id="2767" name="Google Shape;2767;p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68" name="Google Shape;2768;p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6" name="Shape 2806"/>
        <p:cNvGrpSpPr/>
        <p:nvPr/>
      </p:nvGrpSpPr>
      <p:grpSpPr>
        <a:xfrm>
          <a:off x="0" y="0"/>
          <a:ext cx="0" cy="0"/>
          <a:chOff x="0" y="0"/>
          <a:chExt cx="0" cy="0"/>
        </a:xfrm>
      </p:grpSpPr>
      <p:sp>
        <p:nvSpPr>
          <p:cNvPr id="2807" name="Google Shape;2807;p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8" name="Google Shape;2808;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4" name="Shape 2814"/>
        <p:cNvGrpSpPr/>
        <p:nvPr/>
      </p:nvGrpSpPr>
      <p:grpSpPr>
        <a:xfrm>
          <a:off x="0" y="0"/>
          <a:ext cx="0" cy="0"/>
          <a:chOff x="0" y="0"/>
          <a:chExt cx="0" cy="0"/>
        </a:xfrm>
      </p:grpSpPr>
      <p:sp>
        <p:nvSpPr>
          <p:cNvPr id="2815" name="Google Shape;2815;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6" name="Google Shape;2816;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image" Target="../media/image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showMasterSp="0" type="tx">
  <p:cSld name="TITLE_AND_BODY">
    <p:spTree>
      <p:nvGrpSpPr>
        <p:cNvPr id="13" name="Shape 13"/>
        <p:cNvGrpSpPr/>
        <p:nvPr/>
      </p:nvGrpSpPr>
      <p:grpSpPr>
        <a:xfrm>
          <a:off x="0" y="0"/>
          <a:ext cx="0" cy="0"/>
          <a:chOff x="0" y="0"/>
          <a:chExt cx="0" cy="0"/>
        </a:xfrm>
      </p:grpSpPr>
      <p:pic>
        <p:nvPicPr>
          <p:cNvPr id="14" name="Google Shape;14;p629"/>
          <p:cNvPicPr preferRelativeResize="0"/>
          <p:nvPr/>
        </p:nvPicPr>
        <p:blipFill rotWithShape="1">
          <a:blip r:embed="rId2">
            <a:alphaModFix/>
          </a:blip>
          <a:srcRect b="43650" l="3065" r="1742" t="40929"/>
          <a:stretch/>
        </p:blipFill>
        <p:spPr>
          <a:xfrm>
            <a:off x="244900" y="4671524"/>
            <a:ext cx="1189652" cy="19272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 name="Shape 55"/>
        <p:cNvGrpSpPr/>
        <p:nvPr/>
      </p:nvGrpSpPr>
      <p:grpSpPr>
        <a:xfrm>
          <a:off x="0" y="0"/>
          <a:ext cx="0" cy="0"/>
          <a:chOff x="0" y="0"/>
          <a:chExt cx="0" cy="0"/>
        </a:xfrm>
      </p:grpSpPr>
      <p:sp>
        <p:nvSpPr>
          <p:cNvPr id="56" name="Google Shape;56;p66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7" name="Google Shape;57;p66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8" name="Google Shape;58;p66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1" name="Shape 461"/>
        <p:cNvGrpSpPr/>
        <p:nvPr/>
      </p:nvGrpSpPr>
      <p:grpSpPr>
        <a:xfrm>
          <a:off x="0" y="0"/>
          <a:ext cx="0" cy="0"/>
          <a:chOff x="0" y="0"/>
          <a:chExt cx="0" cy="0"/>
        </a:xfrm>
      </p:grpSpPr>
      <p:sp>
        <p:nvSpPr>
          <p:cNvPr id="462" name="Google Shape;462;p6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63" name="Google Shape;463;p69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64" name="Google Shape;464;p69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65" name="Google Shape;465;p69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6" name="Shape 466"/>
        <p:cNvGrpSpPr/>
        <p:nvPr/>
      </p:nvGrpSpPr>
      <p:grpSpPr>
        <a:xfrm>
          <a:off x="0" y="0"/>
          <a:ext cx="0" cy="0"/>
          <a:chOff x="0" y="0"/>
          <a:chExt cx="0" cy="0"/>
        </a:xfrm>
      </p:grpSpPr>
      <p:sp>
        <p:nvSpPr>
          <p:cNvPr id="467" name="Google Shape;467;p6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68" name="Google Shape;468;p69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9" name="Shape 469"/>
        <p:cNvGrpSpPr/>
        <p:nvPr/>
      </p:nvGrpSpPr>
      <p:grpSpPr>
        <a:xfrm>
          <a:off x="0" y="0"/>
          <a:ext cx="0" cy="0"/>
          <a:chOff x="0" y="0"/>
          <a:chExt cx="0" cy="0"/>
        </a:xfrm>
      </p:grpSpPr>
      <p:sp>
        <p:nvSpPr>
          <p:cNvPr id="470" name="Google Shape;470;p69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71" name="Google Shape;471;p69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72" name="Google Shape;472;p69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73" name="Shape 473"/>
        <p:cNvGrpSpPr/>
        <p:nvPr/>
      </p:nvGrpSpPr>
      <p:grpSpPr>
        <a:xfrm>
          <a:off x="0" y="0"/>
          <a:ext cx="0" cy="0"/>
          <a:chOff x="0" y="0"/>
          <a:chExt cx="0" cy="0"/>
        </a:xfrm>
      </p:grpSpPr>
      <p:sp>
        <p:nvSpPr>
          <p:cNvPr id="474" name="Google Shape;474;p69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75" name="Google Shape;475;p69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6" name="Shape 476"/>
        <p:cNvGrpSpPr/>
        <p:nvPr/>
      </p:nvGrpSpPr>
      <p:grpSpPr>
        <a:xfrm>
          <a:off x="0" y="0"/>
          <a:ext cx="0" cy="0"/>
          <a:chOff x="0" y="0"/>
          <a:chExt cx="0" cy="0"/>
        </a:xfrm>
      </p:grpSpPr>
      <p:sp>
        <p:nvSpPr>
          <p:cNvPr id="477" name="Google Shape;477;p70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0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79" name="Google Shape;479;p70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80" name="Google Shape;480;p70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81000" lvl="0" marL="457200" algn="l">
              <a:lnSpc>
                <a:spcPct val="115000"/>
              </a:lnSpc>
              <a:spcBef>
                <a:spcPts val="0"/>
              </a:spcBef>
              <a:spcAft>
                <a:spcPts val="0"/>
              </a:spcAft>
              <a:buSzPts val="2400"/>
              <a:buChar char="●"/>
              <a:defRPr/>
            </a:lvl1pPr>
            <a:lvl2pPr indent="-355600" lvl="1" marL="914400" algn="l">
              <a:lnSpc>
                <a:spcPct val="115000"/>
              </a:lnSpc>
              <a:spcBef>
                <a:spcPts val="0"/>
              </a:spcBef>
              <a:spcAft>
                <a:spcPts val="0"/>
              </a:spcAft>
              <a:buSzPts val="2000"/>
              <a:buChar char="○"/>
              <a:defRPr/>
            </a:lvl2pPr>
            <a:lvl3pPr indent="-342900" lvl="2" marL="1371600" algn="l">
              <a:lnSpc>
                <a:spcPct val="115000"/>
              </a:lnSpc>
              <a:spcBef>
                <a:spcPts val="0"/>
              </a:spcBef>
              <a:spcAft>
                <a:spcPts val="0"/>
              </a:spcAft>
              <a:buSzPts val="18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481" name="Google Shape;481;p70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2" name="Shape 482"/>
        <p:cNvGrpSpPr/>
        <p:nvPr/>
      </p:nvGrpSpPr>
      <p:grpSpPr>
        <a:xfrm>
          <a:off x="0" y="0"/>
          <a:ext cx="0" cy="0"/>
          <a:chOff x="0" y="0"/>
          <a:chExt cx="0" cy="0"/>
        </a:xfrm>
      </p:grpSpPr>
      <p:sp>
        <p:nvSpPr>
          <p:cNvPr id="483" name="Google Shape;483;p70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400"/>
              <a:buNone/>
              <a:defRPr/>
            </a:lvl1pPr>
          </a:lstStyle>
          <a:p/>
        </p:txBody>
      </p:sp>
      <p:sp>
        <p:nvSpPr>
          <p:cNvPr id="484" name="Google Shape;484;p70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5" name="Shape 485"/>
        <p:cNvGrpSpPr/>
        <p:nvPr/>
      </p:nvGrpSpPr>
      <p:grpSpPr>
        <a:xfrm>
          <a:off x="0" y="0"/>
          <a:ext cx="0" cy="0"/>
          <a:chOff x="0" y="0"/>
          <a:chExt cx="0" cy="0"/>
        </a:xfrm>
      </p:grpSpPr>
      <p:sp>
        <p:nvSpPr>
          <p:cNvPr id="486" name="Google Shape;486;p70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7" name="Google Shape;487;p70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81000" lvl="0" marL="457200" algn="ctr">
              <a:lnSpc>
                <a:spcPct val="115000"/>
              </a:lnSpc>
              <a:spcBef>
                <a:spcPts val="0"/>
              </a:spcBef>
              <a:spcAft>
                <a:spcPts val="0"/>
              </a:spcAft>
              <a:buSzPts val="2400"/>
              <a:buChar char="●"/>
              <a:defRPr/>
            </a:lvl1pPr>
            <a:lvl2pPr indent="-355600" lvl="1" marL="914400" algn="ctr">
              <a:lnSpc>
                <a:spcPct val="115000"/>
              </a:lnSpc>
              <a:spcBef>
                <a:spcPts val="0"/>
              </a:spcBef>
              <a:spcAft>
                <a:spcPts val="0"/>
              </a:spcAft>
              <a:buSzPts val="2000"/>
              <a:buChar char="○"/>
              <a:defRPr/>
            </a:lvl2pPr>
            <a:lvl3pPr indent="-342900" lvl="2" marL="1371600" algn="ctr">
              <a:lnSpc>
                <a:spcPct val="115000"/>
              </a:lnSpc>
              <a:spcBef>
                <a:spcPts val="0"/>
              </a:spcBef>
              <a:spcAft>
                <a:spcPts val="0"/>
              </a:spcAft>
              <a:buSzPts val="1800"/>
              <a:buChar char="■"/>
              <a:defRPr/>
            </a:lvl3pPr>
            <a:lvl4pPr indent="-330200" lvl="3" marL="1828800" algn="ctr">
              <a:lnSpc>
                <a:spcPct val="115000"/>
              </a:lnSpc>
              <a:spcBef>
                <a:spcPts val="0"/>
              </a:spcBef>
              <a:spcAft>
                <a:spcPts val="0"/>
              </a:spcAft>
              <a:buSzPts val="1600"/>
              <a:buChar char="●"/>
              <a:defRPr/>
            </a:lvl4pPr>
            <a:lvl5pPr indent="-330200" lvl="4" marL="2286000" algn="ctr">
              <a:lnSpc>
                <a:spcPct val="115000"/>
              </a:lnSpc>
              <a:spcBef>
                <a:spcPts val="0"/>
              </a:spcBef>
              <a:spcAft>
                <a:spcPts val="0"/>
              </a:spcAft>
              <a:buSzPts val="1600"/>
              <a:buChar char="○"/>
              <a:defRPr/>
            </a:lvl5pPr>
            <a:lvl6pPr indent="-330200" lvl="5" marL="2743200" algn="ctr">
              <a:lnSpc>
                <a:spcPct val="115000"/>
              </a:lnSpc>
              <a:spcBef>
                <a:spcPts val="0"/>
              </a:spcBef>
              <a:spcAft>
                <a:spcPts val="0"/>
              </a:spcAft>
              <a:buSzPts val="1600"/>
              <a:buChar char="■"/>
              <a:defRPr/>
            </a:lvl6pPr>
            <a:lvl7pPr indent="-330200" lvl="6" marL="3200400" algn="ctr">
              <a:lnSpc>
                <a:spcPct val="115000"/>
              </a:lnSpc>
              <a:spcBef>
                <a:spcPts val="0"/>
              </a:spcBef>
              <a:spcAft>
                <a:spcPts val="0"/>
              </a:spcAft>
              <a:buSzPts val="1600"/>
              <a:buChar char="●"/>
              <a:defRPr/>
            </a:lvl7pPr>
            <a:lvl8pPr indent="-330200" lvl="7" marL="3657600" algn="ctr">
              <a:lnSpc>
                <a:spcPct val="115000"/>
              </a:lnSpc>
              <a:spcBef>
                <a:spcPts val="0"/>
              </a:spcBef>
              <a:spcAft>
                <a:spcPts val="0"/>
              </a:spcAft>
              <a:buSzPts val="1600"/>
              <a:buChar char="○"/>
              <a:defRPr/>
            </a:lvl8pPr>
            <a:lvl9pPr indent="-330200" lvl="8" marL="4114800" algn="ctr">
              <a:lnSpc>
                <a:spcPct val="115000"/>
              </a:lnSpc>
              <a:spcBef>
                <a:spcPts val="0"/>
              </a:spcBef>
              <a:spcAft>
                <a:spcPts val="0"/>
              </a:spcAft>
              <a:buSzPts val="1600"/>
              <a:buChar char="■"/>
              <a:defRPr/>
            </a:lvl9pPr>
          </a:lstStyle>
          <a:p/>
        </p:txBody>
      </p:sp>
      <p:sp>
        <p:nvSpPr>
          <p:cNvPr id="488" name="Google Shape;488;p70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89" name="Shape 489"/>
        <p:cNvGrpSpPr/>
        <p:nvPr/>
      </p:nvGrpSpPr>
      <p:grpSpPr>
        <a:xfrm>
          <a:off x="0" y="0"/>
          <a:ext cx="0" cy="0"/>
          <a:chOff x="0" y="0"/>
          <a:chExt cx="0" cy="0"/>
        </a:xfrm>
      </p:grpSpPr>
      <p:sp>
        <p:nvSpPr>
          <p:cNvPr id="490" name="Google Shape;490;p703"/>
          <p:cNvSpPr txBox="1"/>
          <p:nvPr>
            <p:ph type="title"/>
          </p:nvPr>
        </p:nvSpPr>
        <p:spPr>
          <a:xfrm>
            <a:off x="2855342" y="2251965"/>
            <a:ext cx="3433200" cy="41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3600">
                <a:solidFill>
                  <a:schemeClr val="dk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703"/>
          <p:cNvSpPr txBox="1"/>
          <p:nvPr>
            <p:ph idx="1" type="body"/>
          </p:nvPr>
        </p:nvSpPr>
        <p:spPr>
          <a:xfrm>
            <a:off x="496569" y="948818"/>
            <a:ext cx="8151000" cy="276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2400">
                <a:solidFill>
                  <a:srgbClr val="585858"/>
                </a:solidFill>
                <a:latin typeface="Tahoma"/>
                <a:ea typeface="Tahoma"/>
                <a:cs typeface="Tahoma"/>
                <a:sym typeface="Tahoma"/>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92" name="Google Shape;492;p703"/>
          <p:cNvSpPr txBox="1"/>
          <p:nvPr>
            <p:ph idx="11" type="ftr"/>
          </p:nvPr>
        </p:nvSpPr>
        <p:spPr>
          <a:xfrm>
            <a:off x="3108960" y="4783456"/>
            <a:ext cx="2926200" cy="2076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p703"/>
          <p:cNvSpPr txBox="1"/>
          <p:nvPr>
            <p:ph idx="10" type="dt"/>
          </p:nvPr>
        </p:nvSpPr>
        <p:spPr>
          <a:xfrm>
            <a:off x="457200" y="4783456"/>
            <a:ext cx="2103000" cy="2076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4" name="Google Shape;494;p703"/>
          <p:cNvSpPr txBox="1"/>
          <p:nvPr>
            <p:ph idx="12" type="sldNum"/>
          </p:nvPr>
        </p:nvSpPr>
        <p:spPr>
          <a:xfrm>
            <a:off x="62484" y="4748357"/>
            <a:ext cx="357000" cy="307800"/>
          </a:xfrm>
          <a:prstGeom prst="rect">
            <a:avLst/>
          </a:prstGeom>
          <a:noFill/>
          <a:ln>
            <a:noFill/>
          </a:ln>
        </p:spPr>
        <p:txBody>
          <a:bodyPr anchorCtr="0" anchor="t" bIns="0" lIns="0" spcFirstLastPara="1" rIns="0" wrap="square" tIns="0">
            <a:spAutoFit/>
          </a:bodyPr>
          <a:lstStyle>
            <a:lvl1pPr indent="0" lvl="0"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1pPr>
            <a:lvl2pPr indent="0" lvl="1"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2pPr>
            <a:lvl3pPr indent="0" lvl="2"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3pPr>
            <a:lvl4pPr indent="0" lvl="3"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4pPr>
            <a:lvl5pPr indent="0" lvl="4"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5pPr>
            <a:lvl6pPr indent="0" lvl="5"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6pPr>
            <a:lvl7pPr indent="0" lvl="6"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7pPr>
            <a:lvl8pPr indent="0" lvl="7"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8pPr>
            <a:lvl9pPr indent="0" lvl="8"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03" name="Shape 503"/>
        <p:cNvGrpSpPr/>
        <p:nvPr/>
      </p:nvGrpSpPr>
      <p:grpSpPr>
        <a:xfrm>
          <a:off x="0" y="0"/>
          <a:ext cx="0" cy="0"/>
          <a:chOff x="0" y="0"/>
          <a:chExt cx="0" cy="0"/>
        </a:xfrm>
      </p:grpSpPr>
      <p:sp>
        <p:nvSpPr>
          <p:cNvPr id="504" name="Google Shape;504;p65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05" name="Google Shape;505;p65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06" name="Google Shape;506;p65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07" name="Google Shape;507;p655"/>
          <p:cNvSpPr txBox="1"/>
          <p:nvPr/>
        </p:nvSpPr>
        <p:spPr>
          <a:xfrm>
            <a:off x="19232540" y="2024623"/>
            <a:ext cx="26304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6A737B"/>
              </a:buClr>
              <a:buSzPts val="1200"/>
              <a:buFont typeface="Roboto"/>
              <a:buNone/>
            </a:pPr>
            <a:r>
              <a:rPr b="0" i="0" lang="en" sz="1200" u="none" cap="none" strike="noStrike">
                <a:solidFill>
                  <a:srgbClr val="6A737B"/>
                </a:solidFill>
                <a:latin typeface="Roboto"/>
                <a:ea typeface="Roboto"/>
                <a:cs typeface="Roboto"/>
                <a:sym typeface="Roboto"/>
              </a:rPr>
              <a:t>© 2023 NASSCOM.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08" name="Shape 508"/>
        <p:cNvGrpSpPr/>
        <p:nvPr/>
      </p:nvGrpSpPr>
      <p:grpSpPr>
        <a:xfrm>
          <a:off x="0" y="0"/>
          <a:ext cx="0" cy="0"/>
          <a:chOff x="0" y="0"/>
          <a:chExt cx="0" cy="0"/>
        </a:xfrm>
      </p:grpSpPr>
      <p:sp>
        <p:nvSpPr>
          <p:cNvPr id="509" name="Google Shape;509;p6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10" name="Google Shape;510;p65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algn="l">
              <a:lnSpc>
                <a:spcPct val="115000"/>
              </a:lnSpc>
              <a:spcBef>
                <a:spcPts val="0"/>
              </a:spcBef>
              <a:spcAft>
                <a:spcPts val="0"/>
              </a:spcAft>
              <a:buSzPts val="2400"/>
              <a:buChar char="●"/>
              <a:defRPr/>
            </a:lvl1pPr>
            <a:lvl2pPr indent="-355600" lvl="1" marL="914400" algn="l">
              <a:lnSpc>
                <a:spcPct val="115000"/>
              </a:lnSpc>
              <a:spcBef>
                <a:spcPts val="0"/>
              </a:spcBef>
              <a:spcAft>
                <a:spcPts val="0"/>
              </a:spcAft>
              <a:buSzPts val="2000"/>
              <a:buChar char="○"/>
              <a:defRPr/>
            </a:lvl2pPr>
            <a:lvl3pPr indent="-342900" lvl="2" marL="1371600" algn="l">
              <a:lnSpc>
                <a:spcPct val="115000"/>
              </a:lnSpc>
              <a:spcBef>
                <a:spcPts val="0"/>
              </a:spcBef>
              <a:spcAft>
                <a:spcPts val="0"/>
              </a:spcAft>
              <a:buSzPts val="18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511" name="Google Shape;511;p65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sp>
        <p:nvSpPr>
          <p:cNvPr id="60" name="Google Shape;60;p66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1" name="Google Shape;61;p66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2" name="Shape 512"/>
        <p:cNvGrpSpPr/>
        <p:nvPr/>
      </p:nvGrpSpPr>
      <p:grpSpPr>
        <a:xfrm>
          <a:off x="0" y="0"/>
          <a:ext cx="0" cy="0"/>
          <a:chOff x="0" y="0"/>
          <a:chExt cx="0" cy="0"/>
        </a:xfrm>
      </p:grpSpPr>
      <p:sp>
        <p:nvSpPr>
          <p:cNvPr id="513" name="Google Shape;513;p75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14" name="Google Shape;514;p75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15" name="Shape 515"/>
        <p:cNvGrpSpPr/>
        <p:nvPr/>
      </p:nvGrpSpPr>
      <p:grpSpPr>
        <a:xfrm>
          <a:off x="0" y="0"/>
          <a:ext cx="0" cy="0"/>
          <a:chOff x="0" y="0"/>
          <a:chExt cx="0" cy="0"/>
        </a:xfrm>
      </p:grpSpPr>
      <p:sp>
        <p:nvSpPr>
          <p:cNvPr id="516" name="Google Shape;516;p7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17" name="Google Shape;517;p76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8" name="Google Shape;518;p76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9" name="Google Shape;519;p76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0" name="Shape 520"/>
        <p:cNvGrpSpPr/>
        <p:nvPr/>
      </p:nvGrpSpPr>
      <p:grpSpPr>
        <a:xfrm>
          <a:off x="0" y="0"/>
          <a:ext cx="0" cy="0"/>
          <a:chOff x="0" y="0"/>
          <a:chExt cx="0" cy="0"/>
        </a:xfrm>
      </p:grpSpPr>
      <p:sp>
        <p:nvSpPr>
          <p:cNvPr id="521" name="Google Shape;521;p7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2" name="Google Shape;522;p76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23" name="Shape 523"/>
        <p:cNvGrpSpPr/>
        <p:nvPr/>
      </p:nvGrpSpPr>
      <p:grpSpPr>
        <a:xfrm>
          <a:off x="0" y="0"/>
          <a:ext cx="0" cy="0"/>
          <a:chOff x="0" y="0"/>
          <a:chExt cx="0" cy="0"/>
        </a:xfrm>
      </p:grpSpPr>
      <p:sp>
        <p:nvSpPr>
          <p:cNvPr id="524" name="Google Shape;524;p7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25" name="Google Shape;525;p7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26" name="Google Shape;526;p76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27" name="Shape 527"/>
        <p:cNvGrpSpPr/>
        <p:nvPr/>
      </p:nvGrpSpPr>
      <p:grpSpPr>
        <a:xfrm>
          <a:off x="0" y="0"/>
          <a:ext cx="0" cy="0"/>
          <a:chOff x="0" y="0"/>
          <a:chExt cx="0" cy="0"/>
        </a:xfrm>
      </p:grpSpPr>
      <p:sp>
        <p:nvSpPr>
          <p:cNvPr id="528" name="Google Shape;528;p76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29" name="Google Shape;529;p76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0" name="Shape 530"/>
        <p:cNvGrpSpPr/>
        <p:nvPr/>
      </p:nvGrpSpPr>
      <p:grpSpPr>
        <a:xfrm>
          <a:off x="0" y="0"/>
          <a:ext cx="0" cy="0"/>
          <a:chOff x="0" y="0"/>
          <a:chExt cx="0" cy="0"/>
        </a:xfrm>
      </p:grpSpPr>
      <p:sp>
        <p:nvSpPr>
          <p:cNvPr id="531" name="Google Shape;531;p76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76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33" name="Google Shape;533;p76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4" name="Google Shape;534;p76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81000" lvl="0" marL="457200" algn="l">
              <a:lnSpc>
                <a:spcPct val="115000"/>
              </a:lnSpc>
              <a:spcBef>
                <a:spcPts val="0"/>
              </a:spcBef>
              <a:spcAft>
                <a:spcPts val="0"/>
              </a:spcAft>
              <a:buSzPts val="2400"/>
              <a:buChar char="●"/>
              <a:defRPr/>
            </a:lvl1pPr>
            <a:lvl2pPr indent="-355600" lvl="1" marL="914400" algn="l">
              <a:lnSpc>
                <a:spcPct val="115000"/>
              </a:lnSpc>
              <a:spcBef>
                <a:spcPts val="0"/>
              </a:spcBef>
              <a:spcAft>
                <a:spcPts val="0"/>
              </a:spcAft>
              <a:buSzPts val="2000"/>
              <a:buChar char="○"/>
              <a:defRPr/>
            </a:lvl2pPr>
            <a:lvl3pPr indent="-342900" lvl="2" marL="1371600" algn="l">
              <a:lnSpc>
                <a:spcPct val="115000"/>
              </a:lnSpc>
              <a:spcBef>
                <a:spcPts val="0"/>
              </a:spcBef>
              <a:spcAft>
                <a:spcPts val="0"/>
              </a:spcAft>
              <a:buSzPts val="18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535" name="Google Shape;535;p76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6" name="Shape 536"/>
        <p:cNvGrpSpPr/>
        <p:nvPr/>
      </p:nvGrpSpPr>
      <p:grpSpPr>
        <a:xfrm>
          <a:off x="0" y="0"/>
          <a:ext cx="0" cy="0"/>
          <a:chOff x="0" y="0"/>
          <a:chExt cx="0" cy="0"/>
        </a:xfrm>
      </p:grpSpPr>
      <p:sp>
        <p:nvSpPr>
          <p:cNvPr id="537" name="Google Shape;537;p76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400"/>
              <a:buNone/>
              <a:defRPr/>
            </a:lvl1pPr>
          </a:lstStyle>
          <a:p/>
        </p:txBody>
      </p:sp>
      <p:sp>
        <p:nvSpPr>
          <p:cNvPr id="538" name="Google Shape;538;p76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9" name="Shape 539"/>
        <p:cNvGrpSpPr/>
        <p:nvPr/>
      </p:nvGrpSpPr>
      <p:grpSpPr>
        <a:xfrm>
          <a:off x="0" y="0"/>
          <a:ext cx="0" cy="0"/>
          <a:chOff x="0" y="0"/>
          <a:chExt cx="0" cy="0"/>
        </a:xfrm>
      </p:grpSpPr>
      <p:sp>
        <p:nvSpPr>
          <p:cNvPr id="540" name="Google Shape;540;p76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41" name="Google Shape;541;p76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81000" lvl="0" marL="457200" algn="ctr">
              <a:lnSpc>
                <a:spcPct val="115000"/>
              </a:lnSpc>
              <a:spcBef>
                <a:spcPts val="0"/>
              </a:spcBef>
              <a:spcAft>
                <a:spcPts val="0"/>
              </a:spcAft>
              <a:buSzPts val="2400"/>
              <a:buChar char="●"/>
              <a:defRPr/>
            </a:lvl1pPr>
            <a:lvl2pPr indent="-355600" lvl="1" marL="914400" algn="ctr">
              <a:lnSpc>
                <a:spcPct val="115000"/>
              </a:lnSpc>
              <a:spcBef>
                <a:spcPts val="0"/>
              </a:spcBef>
              <a:spcAft>
                <a:spcPts val="0"/>
              </a:spcAft>
              <a:buSzPts val="2000"/>
              <a:buChar char="○"/>
              <a:defRPr/>
            </a:lvl2pPr>
            <a:lvl3pPr indent="-342900" lvl="2" marL="1371600" algn="ctr">
              <a:lnSpc>
                <a:spcPct val="115000"/>
              </a:lnSpc>
              <a:spcBef>
                <a:spcPts val="0"/>
              </a:spcBef>
              <a:spcAft>
                <a:spcPts val="0"/>
              </a:spcAft>
              <a:buSzPts val="1800"/>
              <a:buChar char="■"/>
              <a:defRPr/>
            </a:lvl3pPr>
            <a:lvl4pPr indent="-330200" lvl="3" marL="1828800" algn="ctr">
              <a:lnSpc>
                <a:spcPct val="115000"/>
              </a:lnSpc>
              <a:spcBef>
                <a:spcPts val="0"/>
              </a:spcBef>
              <a:spcAft>
                <a:spcPts val="0"/>
              </a:spcAft>
              <a:buSzPts val="1600"/>
              <a:buChar char="●"/>
              <a:defRPr/>
            </a:lvl4pPr>
            <a:lvl5pPr indent="-330200" lvl="4" marL="2286000" algn="ctr">
              <a:lnSpc>
                <a:spcPct val="115000"/>
              </a:lnSpc>
              <a:spcBef>
                <a:spcPts val="0"/>
              </a:spcBef>
              <a:spcAft>
                <a:spcPts val="0"/>
              </a:spcAft>
              <a:buSzPts val="1600"/>
              <a:buChar char="○"/>
              <a:defRPr/>
            </a:lvl5pPr>
            <a:lvl6pPr indent="-330200" lvl="5" marL="2743200" algn="ctr">
              <a:lnSpc>
                <a:spcPct val="115000"/>
              </a:lnSpc>
              <a:spcBef>
                <a:spcPts val="0"/>
              </a:spcBef>
              <a:spcAft>
                <a:spcPts val="0"/>
              </a:spcAft>
              <a:buSzPts val="1600"/>
              <a:buChar char="■"/>
              <a:defRPr/>
            </a:lvl6pPr>
            <a:lvl7pPr indent="-330200" lvl="6" marL="3200400" algn="ctr">
              <a:lnSpc>
                <a:spcPct val="115000"/>
              </a:lnSpc>
              <a:spcBef>
                <a:spcPts val="0"/>
              </a:spcBef>
              <a:spcAft>
                <a:spcPts val="0"/>
              </a:spcAft>
              <a:buSzPts val="1600"/>
              <a:buChar char="●"/>
              <a:defRPr/>
            </a:lvl7pPr>
            <a:lvl8pPr indent="-330200" lvl="7" marL="3657600" algn="ctr">
              <a:lnSpc>
                <a:spcPct val="115000"/>
              </a:lnSpc>
              <a:spcBef>
                <a:spcPts val="0"/>
              </a:spcBef>
              <a:spcAft>
                <a:spcPts val="0"/>
              </a:spcAft>
              <a:buSzPts val="1600"/>
              <a:buChar char="○"/>
              <a:defRPr/>
            </a:lvl8pPr>
            <a:lvl9pPr indent="-330200" lvl="8" marL="4114800" algn="ctr">
              <a:lnSpc>
                <a:spcPct val="115000"/>
              </a:lnSpc>
              <a:spcBef>
                <a:spcPts val="0"/>
              </a:spcBef>
              <a:spcAft>
                <a:spcPts val="0"/>
              </a:spcAft>
              <a:buSzPts val="1600"/>
              <a:buChar char="■"/>
              <a:defRPr/>
            </a:lvl9pPr>
          </a:lstStyle>
          <a:p/>
        </p:txBody>
      </p:sp>
      <p:sp>
        <p:nvSpPr>
          <p:cNvPr id="542" name="Google Shape;542;p76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3" name="Shape 543"/>
        <p:cNvGrpSpPr/>
        <p:nvPr/>
      </p:nvGrpSpPr>
      <p:grpSpPr>
        <a:xfrm>
          <a:off x="0" y="0"/>
          <a:ext cx="0" cy="0"/>
          <a:chOff x="0" y="0"/>
          <a:chExt cx="0" cy="0"/>
        </a:xfrm>
      </p:grpSpPr>
      <p:sp>
        <p:nvSpPr>
          <p:cNvPr id="544" name="Google Shape;544;p76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3" name="Shape 553"/>
        <p:cNvGrpSpPr/>
        <p:nvPr/>
      </p:nvGrpSpPr>
      <p:grpSpPr>
        <a:xfrm>
          <a:off x="0" y="0"/>
          <a:ext cx="0" cy="0"/>
          <a:chOff x="0" y="0"/>
          <a:chExt cx="0" cy="0"/>
        </a:xfrm>
      </p:grpSpPr>
      <p:sp>
        <p:nvSpPr>
          <p:cNvPr id="554" name="Google Shape;554;p65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55" name="Google Shape;555;p65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56" name="Google Shape;556;p65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57" name="Google Shape;557;p658"/>
          <p:cNvSpPr txBox="1"/>
          <p:nvPr/>
        </p:nvSpPr>
        <p:spPr>
          <a:xfrm>
            <a:off x="19232540" y="2024623"/>
            <a:ext cx="26304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6A737B"/>
              </a:buClr>
              <a:buSzPts val="1200"/>
              <a:buFont typeface="Roboto"/>
              <a:buNone/>
            </a:pPr>
            <a:r>
              <a:rPr b="0" i="0" lang="en" sz="1200" u="none" cap="none" strike="noStrike">
                <a:solidFill>
                  <a:srgbClr val="6A737B"/>
                </a:solidFill>
                <a:latin typeface="Roboto"/>
                <a:ea typeface="Roboto"/>
                <a:cs typeface="Roboto"/>
                <a:sym typeface="Roboto"/>
              </a:rPr>
              <a:t>© 2023 NASSCOM.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 name="Shape 62"/>
        <p:cNvGrpSpPr/>
        <p:nvPr/>
      </p:nvGrpSpPr>
      <p:grpSpPr>
        <a:xfrm>
          <a:off x="0" y="0"/>
          <a:ext cx="0" cy="0"/>
          <a:chOff x="0" y="0"/>
          <a:chExt cx="0" cy="0"/>
        </a:xfrm>
      </p:grpSpPr>
      <p:sp>
        <p:nvSpPr>
          <p:cNvPr id="63" name="Google Shape;63;p66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66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5" name="Google Shape;65;p66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6" name="Google Shape;66;p66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81000" lvl="0" marL="457200" algn="l">
              <a:lnSpc>
                <a:spcPct val="115000"/>
              </a:lnSpc>
              <a:spcBef>
                <a:spcPts val="0"/>
              </a:spcBef>
              <a:spcAft>
                <a:spcPts val="0"/>
              </a:spcAft>
              <a:buSzPts val="2400"/>
              <a:buChar char="●"/>
              <a:defRPr/>
            </a:lvl1pPr>
            <a:lvl2pPr indent="-355600" lvl="1" marL="914400" algn="l">
              <a:lnSpc>
                <a:spcPct val="115000"/>
              </a:lnSpc>
              <a:spcBef>
                <a:spcPts val="0"/>
              </a:spcBef>
              <a:spcAft>
                <a:spcPts val="0"/>
              </a:spcAft>
              <a:buSzPts val="2000"/>
              <a:buChar char="○"/>
              <a:defRPr/>
            </a:lvl2pPr>
            <a:lvl3pPr indent="-342900" lvl="2" marL="1371600" algn="l">
              <a:lnSpc>
                <a:spcPct val="115000"/>
              </a:lnSpc>
              <a:spcBef>
                <a:spcPts val="0"/>
              </a:spcBef>
              <a:spcAft>
                <a:spcPts val="0"/>
              </a:spcAft>
              <a:buSzPts val="18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67" name="Google Shape;67;p66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58" name="Shape 558"/>
        <p:cNvGrpSpPr/>
        <p:nvPr/>
      </p:nvGrpSpPr>
      <p:grpSpPr>
        <a:xfrm>
          <a:off x="0" y="0"/>
          <a:ext cx="0" cy="0"/>
          <a:chOff x="0" y="0"/>
          <a:chExt cx="0" cy="0"/>
        </a:xfrm>
      </p:grpSpPr>
      <p:sp>
        <p:nvSpPr>
          <p:cNvPr id="559" name="Google Shape;559;p6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60" name="Google Shape;560;p6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algn="l">
              <a:lnSpc>
                <a:spcPct val="115000"/>
              </a:lnSpc>
              <a:spcBef>
                <a:spcPts val="0"/>
              </a:spcBef>
              <a:spcAft>
                <a:spcPts val="0"/>
              </a:spcAft>
              <a:buSzPts val="2400"/>
              <a:buChar char="●"/>
              <a:defRPr/>
            </a:lvl1pPr>
            <a:lvl2pPr indent="-355600" lvl="1" marL="914400" algn="l">
              <a:lnSpc>
                <a:spcPct val="115000"/>
              </a:lnSpc>
              <a:spcBef>
                <a:spcPts val="0"/>
              </a:spcBef>
              <a:spcAft>
                <a:spcPts val="0"/>
              </a:spcAft>
              <a:buSzPts val="2000"/>
              <a:buChar char="○"/>
              <a:defRPr/>
            </a:lvl2pPr>
            <a:lvl3pPr indent="-342900" lvl="2" marL="1371600" algn="l">
              <a:lnSpc>
                <a:spcPct val="115000"/>
              </a:lnSpc>
              <a:spcBef>
                <a:spcPts val="0"/>
              </a:spcBef>
              <a:spcAft>
                <a:spcPts val="0"/>
              </a:spcAft>
              <a:buSzPts val="18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561" name="Google Shape;561;p65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62" name="Shape 562"/>
        <p:cNvGrpSpPr/>
        <p:nvPr/>
      </p:nvGrpSpPr>
      <p:grpSpPr>
        <a:xfrm>
          <a:off x="0" y="0"/>
          <a:ext cx="0" cy="0"/>
          <a:chOff x="0" y="0"/>
          <a:chExt cx="0" cy="0"/>
        </a:xfrm>
      </p:grpSpPr>
      <p:sp>
        <p:nvSpPr>
          <p:cNvPr id="563" name="Google Shape;563;p74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64" name="Google Shape;564;p74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65" name="Shape 565"/>
        <p:cNvGrpSpPr/>
        <p:nvPr/>
      </p:nvGrpSpPr>
      <p:grpSpPr>
        <a:xfrm>
          <a:off x="0" y="0"/>
          <a:ext cx="0" cy="0"/>
          <a:chOff x="0" y="0"/>
          <a:chExt cx="0" cy="0"/>
        </a:xfrm>
      </p:grpSpPr>
      <p:sp>
        <p:nvSpPr>
          <p:cNvPr id="566" name="Google Shape;566;p7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67" name="Google Shape;567;p75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68" name="Google Shape;568;p75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69" name="Google Shape;569;p75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0" name="Shape 570"/>
        <p:cNvGrpSpPr/>
        <p:nvPr/>
      </p:nvGrpSpPr>
      <p:grpSpPr>
        <a:xfrm>
          <a:off x="0" y="0"/>
          <a:ext cx="0" cy="0"/>
          <a:chOff x="0" y="0"/>
          <a:chExt cx="0" cy="0"/>
        </a:xfrm>
      </p:grpSpPr>
      <p:sp>
        <p:nvSpPr>
          <p:cNvPr id="571" name="Google Shape;571;p7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72" name="Google Shape;572;p75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73" name="Shape 573"/>
        <p:cNvGrpSpPr/>
        <p:nvPr/>
      </p:nvGrpSpPr>
      <p:grpSpPr>
        <a:xfrm>
          <a:off x="0" y="0"/>
          <a:ext cx="0" cy="0"/>
          <a:chOff x="0" y="0"/>
          <a:chExt cx="0" cy="0"/>
        </a:xfrm>
      </p:grpSpPr>
      <p:sp>
        <p:nvSpPr>
          <p:cNvPr id="574" name="Google Shape;574;p75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75" name="Google Shape;575;p75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76" name="Google Shape;576;p75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77" name="Shape 577"/>
        <p:cNvGrpSpPr/>
        <p:nvPr/>
      </p:nvGrpSpPr>
      <p:grpSpPr>
        <a:xfrm>
          <a:off x="0" y="0"/>
          <a:ext cx="0" cy="0"/>
          <a:chOff x="0" y="0"/>
          <a:chExt cx="0" cy="0"/>
        </a:xfrm>
      </p:grpSpPr>
      <p:sp>
        <p:nvSpPr>
          <p:cNvPr id="578" name="Google Shape;578;p75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79" name="Google Shape;579;p75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80" name="Shape 580"/>
        <p:cNvGrpSpPr/>
        <p:nvPr/>
      </p:nvGrpSpPr>
      <p:grpSpPr>
        <a:xfrm>
          <a:off x="0" y="0"/>
          <a:ext cx="0" cy="0"/>
          <a:chOff x="0" y="0"/>
          <a:chExt cx="0" cy="0"/>
        </a:xfrm>
      </p:grpSpPr>
      <p:sp>
        <p:nvSpPr>
          <p:cNvPr id="581" name="Google Shape;581;p75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75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83" name="Google Shape;583;p75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84" name="Google Shape;584;p75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81000" lvl="0" marL="457200" algn="l">
              <a:lnSpc>
                <a:spcPct val="115000"/>
              </a:lnSpc>
              <a:spcBef>
                <a:spcPts val="0"/>
              </a:spcBef>
              <a:spcAft>
                <a:spcPts val="0"/>
              </a:spcAft>
              <a:buSzPts val="2400"/>
              <a:buChar char="●"/>
              <a:defRPr/>
            </a:lvl1pPr>
            <a:lvl2pPr indent="-355600" lvl="1" marL="914400" algn="l">
              <a:lnSpc>
                <a:spcPct val="115000"/>
              </a:lnSpc>
              <a:spcBef>
                <a:spcPts val="0"/>
              </a:spcBef>
              <a:spcAft>
                <a:spcPts val="0"/>
              </a:spcAft>
              <a:buSzPts val="2000"/>
              <a:buChar char="○"/>
              <a:defRPr/>
            </a:lvl2pPr>
            <a:lvl3pPr indent="-342900" lvl="2" marL="1371600" algn="l">
              <a:lnSpc>
                <a:spcPct val="115000"/>
              </a:lnSpc>
              <a:spcBef>
                <a:spcPts val="0"/>
              </a:spcBef>
              <a:spcAft>
                <a:spcPts val="0"/>
              </a:spcAft>
              <a:buSzPts val="18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585" name="Google Shape;585;p75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6" name="Shape 586"/>
        <p:cNvGrpSpPr/>
        <p:nvPr/>
      </p:nvGrpSpPr>
      <p:grpSpPr>
        <a:xfrm>
          <a:off x="0" y="0"/>
          <a:ext cx="0" cy="0"/>
          <a:chOff x="0" y="0"/>
          <a:chExt cx="0" cy="0"/>
        </a:xfrm>
      </p:grpSpPr>
      <p:sp>
        <p:nvSpPr>
          <p:cNvPr id="587" name="Google Shape;587;p75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400"/>
              <a:buNone/>
              <a:defRPr/>
            </a:lvl1pPr>
          </a:lstStyle>
          <a:p/>
        </p:txBody>
      </p:sp>
      <p:sp>
        <p:nvSpPr>
          <p:cNvPr id="588" name="Google Shape;588;p75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9" name="Shape 589"/>
        <p:cNvGrpSpPr/>
        <p:nvPr/>
      </p:nvGrpSpPr>
      <p:grpSpPr>
        <a:xfrm>
          <a:off x="0" y="0"/>
          <a:ext cx="0" cy="0"/>
          <a:chOff x="0" y="0"/>
          <a:chExt cx="0" cy="0"/>
        </a:xfrm>
      </p:grpSpPr>
      <p:sp>
        <p:nvSpPr>
          <p:cNvPr id="590" name="Google Shape;590;p75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91" name="Google Shape;591;p75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81000" lvl="0" marL="457200" algn="ctr">
              <a:lnSpc>
                <a:spcPct val="115000"/>
              </a:lnSpc>
              <a:spcBef>
                <a:spcPts val="0"/>
              </a:spcBef>
              <a:spcAft>
                <a:spcPts val="0"/>
              </a:spcAft>
              <a:buSzPts val="2400"/>
              <a:buChar char="●"/>
              <a:defRPr/>
            </a:lvl1pPr>
            <a:lvl2pPr indent="-355600" lvl="1" marL="914400" algn="ctr">
              <a:lnSpc>
                <a:spcPct val="115000"/>
              </a:lnSpc>
              <a:spcBef>
                <a:spcPts val="0"/>
              </a:spcBef>
              <a:spcAft>
                <a:spcPts val="0"/>
              </a:spcAft>
              <a:buSzPts val="2000"/>
              <a:buChar char="○"/>
              <a:defRPr/>
            </a:lvl2pPr>
            <a:lvl3pPr indent="-342900" lvl="2" marL="1371600" algn="ctr">
              <a:lnSpc>
                <a:spcPct val="115000"/>
              </a:lnSpc>
              <a:spcBef>
                <a:spcPts val="0"/>
              </a:spcBef>
              <a:spcAft>
                <a:spcPts val="0"/>
              </a:spcAft>
              <a:buSzPts val="1800"/>
              <a:buChar char="■"/>
              <a:defRPr/>
            </a:lvl3pPr>
            <a:lvl4pPr indent="-330200" lvl="3" marL="1828800" algn="ctr">
              <a:lnSpc>
                <a:spcPct val="115000"/>
              </a:lnSpc>
              <a:spcBef>
                <a:spcPts val="0"/>
              </a:spcBef>
              <a:spcAft>
                <a:spcPts val="0"/>
              </a:spcAft>
              <a:buSzPts val="1600"/>
              <a:buChar char="●"/>
              <a:defRPr/>
            </a:lvl4pPr>
            <a:lvl5pPr indent="-330200" lvl="4" marL="2286000" algn="ctr">
              <a:lnSpc>
                <a:spcPct val="115000"/>
              </a:lnSpc>
              <a:spcBef>
                <a:spcPts val="0"/>
              </a:spcBef>
              <a:spcAft>
                <a:spcPts val="0"/>
              </a:spcAft>
              <a:buSzPts val="1600"/>
              <a:buChar char="○"/>
              <a:defRPr/>
            </a:lvl5pPr>
            <a:lvl6pPr indent="-330200" lvl="5" marL="2743200" algn="ctr">
              <a:lnSpc>
                <a:spcPct val="115000"/>
              </a:lnSpc>
              <a:spcBef>
                <a:spcPts val="0"/>
              </a:spcBef>
              <a:spcAft>
                <a:spcPts val="0"/>
              </a:spcAft>
              <a:buSzPts val="1600"/>
              <a:buChar char="■"/>
              <a:defRPr/>
            </a:lvl6pPr>
            <a:lvl7pPr indent="-330200" lvl="6" marL="3200400" algn="ctr">
              <a:lnSpc>
                <a:spcPct val="115000"/>
              </a:lnSpc>
              <a:spcBef>
                <a:spcPts val="0"/>
              </a:spcBef>
              <a:spcAft>
                <a:spcPts val="0"/>
              </a:spcAft>
              <a:buSzPts val="1600"/>
              <a:buChar char="●"/>
              <a:defRPr/>
            </a:lvl7pPr>
            <a:lvl8pPr indent="-330200" lvl="7" marL="3657600" algn="ctr">
              <a:lnSpc>
                <a:spcPct val="115000"/>
              </a:lnSpc>
              <a:spcBef>
                <a:spcPts val="0"/>
              </a:spcBef>
              <a:spcAft>
                <a:spcPts val="0"/>
              </a:spcAft>
              <a:buSzPts val="1600"/>
              <a:buChar char="○"/>
              <a:defRPr/>
            </a:lvl8pPr>
            <a:lvl9pPr indent="-330200" lvl="8" marL="4114800" algn="ctr">
              <a:lnSpc>
                <a:spcPct val="115000"/>
              </a:lnSpc>
              <a:spcBef>
                <a:spcPts val="0"/>
              </a:spcBef>
              <a:spcAft>
                <a:spcPts val="0"/>
              </a:spcAft>
              <a:buSzPts val="1600"/>
              <a:buChar char="■"/>
              <a:defRPr/>
            </a:lvl9pPr>
          </a:lstStyle>
          <a:p/>
        </p:txBody>
      </p:sp>
      <p:sp>
        <p:nvSpPr>
          <p:cNvPr id="592" name="Google Shape;592;p75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3" name="Shape 593"/>
        <p:cNvGrpSpPr/>
        <p:nvPr/>
      </p:nvGrpSpPr>
      <p:grpSpPr>
        <a:xfrm>
          <a:off x="0" y="0"/>
          <a:ext cx="0" cy="0"/>
          <a:chOff x="0" y="0"/>
          <a:chExt cx="0" cy="0"/>
        </a:xfrm>
      </p:grpSpPr>
      <p:sp>
        <p:nvSpPr>
          <p:cNvPr id="594" name="Google Shape;594;p75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 name="Shape 68"/>
        <p:cNvGrpSpPr/>
        <p:nvPr/>
      </p:nvGrpSpPr>
      <p:grpSpPr>
        <a:xfrm>
          <a:off x="0" y="0"/>
          <a:ext cx="0" cy="0"/>
          <a:chOff x="0" y="0"/>
          <a:chExt cx="0" cy="0"/>
        </a:xfrm>
      </p:grpSpPr>
      <p:sp>
        <p:nvSpPr>
          <p:cNvPr id="69" name="Google Shape;69;p66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400"/>
              <a:buNone/>
              <a:defRPr/>
            </a:lvl1pPr>
          </a:lstStyle>
          <a:p/>
        </p:txBody>
      </p:sp>
      <p:sp>
        <p:nvSpPr>
          <p:cNvPr id="70" name="Google Shape;70;p66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1" name="Shape 71"/>
        <p:cNvGrpSpPr/>
        <p:nvPr/>
      </p:nvGrpSpPr>
      <p:grpSpPr>
        <a:xfrm>
          <a:off x="0" y="0"/>
          <a:ext cx="0" cy="0"/>
          <a:chOff x="0" y="0"/>
          <a:chExt cx="0" cy="0"/>
        </a:xfrm>
      </p:grpSpPr>
      <p:sp>
        <p:nvSpPr>
          <p:cNvPr id="72" name="Google Shape;72;p66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3" name="Google Shape;73;p66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81000" lvl="0" marL="457200" algn="ctr">
              <a:lnSpc>
                <a:spcPct val="115000"/>
              </a:lnSpc>
              <a:spcBef>
                <a:spcPts val="0"/>
              </a:spcBef>
              <a:spcAft>
                <a:spcPts val="0"/>
              </a:spcAft>
              <a:buSzPts val="2400"/>
              <a:buChar char="●"/>
              <a:defRPr/>
            </a:lvl1pPr>
            <a:lvl2pPr indent="-355600" lvl="1" marL="914400" algn="ctr">
              <a:lnSpc>
                <a:spcPct val="115000"/>
              </a:lnSpc>
              <a:spcBef>
                <a:spcPts val="0"/>
              </a:spcBef>
              <a:spcAft>
                <a:spcPts val="0"/>
              </a:spcAft>
              <a:buSzPts val="2000"/>
              <a:buChar char="○"/>
              <a:defRPr/>
            </a:lvl2pPr>
            <a:lvl3pPr indent="-342900" lvl="2" marL="1371600" algn="ctr">
              <a:lnSpc>
                <a:spcPct val="115000"/>
              </a:lnSpc>
              <a:spcBef>
                <a:spcPts val="0"/>
              </a:spcBef>
              <a:spcAft>
                <a:spcPts val="0"/>
              </a:spcAft>
              <a:buSzPts val="1800"/>
              <a:buChar char="■"/>
              <a:defRPr/>
            </a:lvl3pPr>
            <a:lvl4pPr indent="-330200" lvl="3" marL="1828800" algn="ctr">
              <a:lnSpc>
                <a:spcPct val="115000"/>
              </a:lnSpc>
              <a:spcBef>
                <a:spcPts val="0"/>
              </a:spcBef>
              <a:spcAft>
                <a:spcPts val="0"/>
              </a:spcAft>
              <a:buSzPts val="1600"/>
              <a:buChar char="●"/>
              <a:defRPr/>
            </a:lvl4pPr>
            <a:lvl5pPr indent="-330200" lvl="4" marL="2286000" algn="ctr">
              <a:lnSpc>
                <a:spcPct val="115000"/>
              </a:lnSpc>
              <a:spcBef>
                <a:spcPts val="0"/>
              </a:spcBef>
              <a:spcAft>
                <a:spcPts val="0"/>
              </a:spcAft>
              <a:buSzPts val="1600"/>
              <a:buChar char="○"/>
              <a:defRPr/>
            </a:lvl5pPr>
            <a:lvl6pPr indent="-330200" lvl="5" marL="2743200" algn="ctr">
              <a:lnSpc>
                <a:spcPct val="115000"/>
              </a:lnSpc>
              <a:spcBef>
                <a:spcPts val="0"/>
              </a:spcBef>
              <a:spcAft>
                <a:spcPts val="0"/>
              </a:spcAft>
              <a:buSzPts val="1600"/>
              <a:buChar char="■"/>
              <a:defRPr/>
            </a:lvl6pPr>
            <a:lvl7pPr indent="-330200" lvl="6" marL="3200400" algn="ctr">
              <a:lnSpc>
                <a:spcPct val="115000"/>
              </a:lnSpc>
              <a:spcBef>
                <a:spcPts val="0"/>
              </a:spcBef>
              <a:spcAft>
                <a:spcPts val="0"/>
              </a:spcAft>
              <a:buSzPts val="1600"/>
              <a:buChar char="●"/>
              <a:defRPr/>
            </a:lvl7pPr>
            <a:lvl8pPr indent="-330200" lvl="7" marL="3657600" algn="ctr">
              <a:lnSpc>
                <a:spcPct val="115000"/>
              </a:lnSpc>
              <a:spcBef>
                <a:spcPts val="0"/>
              </a:spcBef>
              <a:spcAft>
                <a:spcPts val="0"/>
              </a:spcAft>
              <a:buSzPts val="1600"/>
              <a:buChar char="○"/>
              <a:defRPr/>
            </a:lvl8pPr>
            <a:lvl9pPr indent="-330200" lvl="8" marL="4114800" algn="ctr">
              <a:lnSpc>
                <a:spcPct val="115000"/>
              </a:lnSpc>
              <a:spcBef>
                <a:spcPts val="0"/>
              </a:spcBef>
              <a:spcAft>
                <a:spcPts val="0"/>
              </a:spcAft>
              <a:buSzPts val="1600"/>
              <a:buChar char="■"/>
              <a:defRPr/>
            </a:lvl9pPr>
          </a:lstStyle>
          <a:p/>
        </p:txBody>
      </p:sp>
      <p:sp>
        <p:nvSpPr>
          <p:cNvPr id="74" name="Google Shape;74;p66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 name="Shape 75"/>
        <p:cNvGrpSpPr/>
        <p:nvPr/>
      </p:nvGrpSpPr>
      <p:grpSpPr>
        <a:xfrm>
          <a:off x="0" y="0"/>
          <a:ext cx="0" cy="0"/>
          <a:chOff x="0" y="0"/>
          <a:chExt cx="0" cy="0"/>
        </a:xfrm>
      </p:grpSpPr>
      <p:sp>
        <p:nvSpPr>
          <p:cNvPr id="76" name="Google Shape;76;p66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77" name="Shape 77"/>
        <p:cNvGrpSpPr/>
        <p:nvPr/>
      </p:nvGrpSpPr>
      <p:grpSpPr>
        <a:xfrm>
          <a:off x="0" y="0"/>
          <a:ext cx="0" cy="0"/>
          <a:chOff x="0" y="0"/>
          <a:chExt cx="0" cy="0"/>
        </a:xfrm>
      </p:grpSpPr>
      <p:sp>
        <p:nvSpPr>
          <p:cNvPr id="78" name="Google Shape;78;p669"/>
          <p:cNvSpPr txBox="1"/>
          <p:nvPr>
            <p:ph type="title"/>
          </p:nvPr>
        </p:nvSpPr>
        <p:spPr>
          <a:xfrm>
            <a:off x="2855342" y="2251965"/>
            <a:ext cx="3433200" cy="41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200"/>
              <a:buNone/>
              <a:defRPr b="1" i="0" sz="3600">
                <a:solidFill>
                  <a:schemeClr val="dk1"/>
                </a:solidFill>
                <a:latin typeface="Tahoma"/>
                <a:ea typeface="Tahoma"/>
                <a:cs typeface="Tahoma"/>
                <a:sym typeface="Tahom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9" name="Google Shape;79;p669"/>
          <p:cNvSpPr txBox="1"/>
          <p:nvPr>
            <p:ph idx="1" type="body"/>
          </p:nvPr>
        </p:nvSpPr>
        <p:spPr>
          <a:xfrm>
            <a:off x="496569" y="948818"/>
            <a:ext cx="8151000" cy="276900"/>
          </a:xfrm>
          <a:prstGeom prst="rect">
            <a:avLst/>
          </a:prstGeom>
          <a:noFill/>
          <a:ln>
            <a:noFill/>
          </a:ln>
        </p:spPr>
        <p:txBody>
          <a:bodyPr anchorCtr="0" anchor="t" bIns="0" lIns="0" spcFirstLastPara="1" rIns="0" wrap="square" tIns="0">
            <a:spAutoFit/>
          </a:bodyPr>
          <a:lstStyle>
            <a:lvl1pPr indent="-228600" lvl="0" marL="457200" algn="l">
              <a:lnSpc>
                <a:spcPct val="115000"/>
              </a:lnSpc>
              <a:spcBef>
                <a:spcPts val="0"/>
              </a:spcBef>
              <a:spcAft>
                <a:spcPts val="0"/>
              </a:spcAft>
              <a:buSzPts val="2400"/>
              <a:buNone/>
              <a:defRPr b="0" i="0" sz="2400">
                <a:solidFill>
                  <a:srgbClr val="585858"/>
                </a:solidFill>
                <a:latin typeface="Tahoma"/>
                <a:ea typeface="Tahoma"/>
                <a:cs typeface="Tahoma"/>
                <a:sym typeface="Tahoma"/>
              </a:defRPr>
            </a:lvl1pPr>
            <a:lvl2pPr indent="-228600" lvl="1" marL="914400" algn="l">
              <a:lnSpc>
                <a:spcPct val="115000"/>
              </a:lnSpc>
              <a:spcBef>
                <a:spcPts val="1200"/>
              </a:spcBef>
              <a:spcAft>
                <a:spcPts val="0"/>
              </a:spcAft>
              <a:buSzPts val="2000"/>
              <a:buNone/>
              <a:defRPr/>
            </a:lvl2pPr>
            <a:lvl3pPr indent="-228600" lvl="2" marL="1371600" algn="l">
              <a:lnSpc>
                <a:spcPct val="115000"/>
              </a:lnSpc>
              <a:spcBef>
                <a:spcPts val="1200"/>
              </a:spcBef>
              <a:spcAft>
                <a:spcPts val="0"/>
              </a:spcAft>
              <a:buSzPts val="1800"/>
              <a:buNone/>
              <a:defRPr/>
            </a:lvl3pPr>
            <a:lvl4pPr indent="-228600" lvl="3" marL="1828800" algn="l">
              <a:lnSpc>
                <a:spcPct val="115000"/>
              </a:lnSpc>
              <a:spcBef>
                <a:spcPts val="1200"/>
              </a:spcBef>
              <a:spcAft>
                <a:spcPts val="0"/>
              </a:spcAft>
              <a:buSzPts val="1600"/>
              <a:buNone/>
              <a:defRPr/>
            </a:lvl4pPr>
            <a:lvl5pPr indent="-228600" lvl="4" marL="2286000" algn="l">
              <a:lnSpc>
                <a:spcPct val="115000"/>
              </a:lnSpc>
              <a:spcBef>
                <a:spcPts val="1200"/>
              </a:spcBef>
              <a:spcAft>
                <a:spcPts val="0"/>
              </a:spcAft>
              <a:buSzPts val="1600"/>
              <a:buNone/>
              <a:defRPr/>
            </a:lvl5pPr>
            <a:lvl6pPr indent="-228600" lvl="5" marL="2743200" algn="l">
              <a:lnSpc>
                <a:spcPct val="115000"/>
              </a:lnSpc>
              <a:spcBef>
                <a:spcPts val="1200"/>
              </a:spcBef>
              <a:spcAft>
                <a:spcPts val="0"/>
              </a:spcAft>
              <a:buSzPts val="1600"/>
              <a:buNone/>
              <a:defRPr/>
            </a:lvl6pPr>
            <a:lvl7pPr indent="-228600" lvl="6" marL="3200400" algn="l">
              <a:lnSpc>
                <a:spcPct val="115000"/>
              </a:lnSpc>
              <a:spcBef>
                <a:spcPts val="1200"/>
              </a:spcBef>
              <a:spcAft>
                <a:spcPts val="0"/>
              </a:spcAft>
              <a:buSzPts val="1600"/>
              <a:buNone/>
              <a:defRPr/>
            </a:lvl7pPr>
            <a:lvl8pPr indent="-228600" lvl="7" marL="3657600" algn="l">
              <a:lnSpc>
                <a:spcPct val="115000"/>
              </a:lnSpc>
              <a:spcBef>
                <a:spcPts val="1200"/>
              </a:spcBef>
              <a:spcAft>
                <a:spcPts val="0"/>
              </a:spcAft>
              <a:buSzPts val="1600"/>
              <a:buNone/>
              <a:defRPr/>
            </a:lvl8pPr>
            <a:lvl9pPr indent="-228600" lvl="8" marL="4114800" algn="l">
              <a:lnSpc>
                <a:spcPct val="115000"/>
              </a:lnSpc>
              <a:spcBef>
                <a:spcPts val="1200"/>
              </a:spcBef>
              <a:spcAft>
                <a:spcPts val="1200"/>
              </a:spcAft>
              <a:buSzPts val="1600"/>
              <a:buNone/>
              <a:defRPr/>
            </a:lvl9pPr>
          </a:lstStyle>
          <a:p/>
        </p:txBody>
      </p:sp>
      <p:sp>
        <p:nvSpPr>
          <p:cNvPr id="80" name="Google Shape;80;p669"/>
          <p:cNvSpPr txBox="1"/>
          <p:nvPr>
            <p:ph idx="11" type="ftr"/>
          </p:nvPr>
        </p:nvSpPr>
        <p:spPr>
          <a:xfrm>
            <a:off x="3108960" y="4783456"/>
            <a:ext cx="2926200" cy="2076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 name="Google Shape;81;p669"/>
          <p:cNvSpPr txBox="1"/>
          <p:nvPr>
            <p:ph idx="10" type="dt"/>
          </p:nvPr>
        </p:nvSpPr>
        <p:spPr>
          <a:xfrm>
            <a:off x="457200" y="4783456"/>
            <a:ext cx="2103000" cy="2076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 name="Google Shape;82;p669"/>
          <p:cNvSpPr txBox="1"/>
          <p:nvPr>
            <p:ph idx="12" type="sldNum"/>
          </p:nvPr>
        </p:nvSpPr>
        <p:spPr>
          <a:xfrm>
            <a:off x="62484" y="4748357"/>
            <a:ext cx="357000" cy="307800"/>
          </a:xfrm>
          <a:prstGeom prst="rect">
            <a:avLst/>
          </a:prstGeom>
          <a:noFill/>
          <a:ln>
            <a:noFill/>
          </a:ln>
        </p:spPr>
        <p:txBody>
          <a:bodyPr anchorCtr="0" anchor="t" bIns="0" lIns="0" spcFirstLastPara="1" rIns="0" wrap="square" tIns="0">
            <a:spAutoFit/>
          </a:bodyPr>
          <a:lstStyle>
            <a:lvl1pPr indent="0" lvl="0"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1pPr>
            <a:lvl2pPr indent="0" lvl="1"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2pPr>
            <a:lvl3pPr indent="0" lvl="2"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3pPr>
            <a:lvl4pPr indent="0" lvl="3"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4pPr>
            <a:lvl5pPr indent="0" lvl="4"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5pPr>
            <a:lvl6pPr indent="0" lvl="5"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6pPr>
            <a:lvl7pPr indent="0" lvl="6"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7pPr>
            <a:lvl8pPr indent="0" lvl="7"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8pPr>
            <a:lvl9pPr indent="0" lvl="8"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3" name="Shape 83"/>
        <p:cNvGrpSpPr/>
        <p:nvPr/>
      </p:nvGrpSpPr>
      <p:grpSpPr>
        <a:xfrm>
          <a:off x="0" y="0"/>
          <a:ext cx="0" cy="0"/>
          <a:chOff x="0" y="0"/>
          <a:chExt cx="0" cy="0"/>
        </a:xfrm>
      </p:grpSpPr>
      <p:sp>
        <p:nvSpPr>
          <p:cNvPr id="84" name="Google Shape;84;p670"/>
          <p:cNvSpPr txBox="1"/>
          <p:nvPr>
            <p:ph type="title"/>
          </p:nvPr>
        </p:nvSpPr>
        <p:spPr>
          <a:xfrm>
            <a:off x="628650" y="273844"/>
            <a:ext cx="7886700" cy="994200"/>
          </a:xfrm>
          <a:prstGeom prst="rect">
            <a:avLst/>
          </a:prstGeom>
          <a:noFill/>
          <a:ln>
            <a:noFill/>
          </a:ln>
        </p:spPr>
        <p:txBody>
          <a:bodyPr anchorCtr="0" anchor="ctr" bIns="19050" lIns="38100" spcFirstLastPara="1" rIns="38100" wrap="square" tIns="19050">
            <a:normAutofit/>
          </a:bodyPr>
          <a:lstStyle>
            <a:lvl1pPr lvl="0" algn="l">
              <a:lnSpc>
                <a:spcPct val="90000"/>
              </a:lnSpc>
              <a:spcBef>
                <a:spcPts val="0"/>
              </a:spcBef>
              <a:spcAft>
                <a:spcPts val="0"/>
              </a:spcAft>
              <a:buClr>
                <a:schemeClr val="dk1"/>
              </a:buClr>
              <a:buSzPts val="700"/>
              <a:buNone/>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85" name="Google Shape;85;p670"/>
          <p:cNvSpPr txBox="1"/>
          <p:nvPr>
            <p:ph idx="1" type="body"/>
          </p:nvPr>
        </p:nvSpPr>
        <p:spPr>
          <a:xfrm>
            <a:off x="628650" y="1369219"/>
            <a:ext cx="7886700" cy="3263400"/>
          </a:xfrm>
          <a:prstGeom prst="rect">
            <a:avLst/>
          </a:prstGeom>
          <a:noFill/>
          <a:ln>
            <a:noFill/>
          </a:ln>
        </p:spPr>
        <p:txBody>
          <a:bodyPr anchorCtr="0" anchor="t" bIns="19050" lIns="38100" spcFirstLastPara="1" rIns="38100" wrap="square" tIns="19050">
            <a:normAutofit/>
          </a:bodyPr>
          <a:lstStyle>
            <a:lvl1pPr indent="-273050" lvl="0" marL="457200" algn="l">
              <a:lnSpc>
                <a:spcPct val="90000"/>
              </a:lnSpc>
              <a:spcBef>
                <a:spcPts val="800"/>
              </a:spcBef>
              <a:spcAft>
                <a:spcPts val="0"/>
              </a:spcAft>
              <a:buClr>
                <a:schemeClr val="dk1"/>
              </a:buClr>
              <a:buSzPts val="700"/>
              <a:buChar char="•"/>
              <a:defRPr/>
            </a:lvl1pPr>
            <a:lvl2pPr indent="-273050" lvl="1" marL="914400" algn="l">
              <a:lnSpc>
                <a:spcPct val="90000"/>
              </a:lnSpc>
              <a:spcBef>
                <a:spcPts val="400"/>
              </a:spcBef>
              <a:spcAft>
                <a:spcPts val="0"/>
              </a:spcAft>
              <a:buClr>
                <a:schemeClr val="dk1"/>
              </a:buClr>
              <a:buSzPts val="700"/>
              <a:buChar char="•"/>
              <a:defRPr/>
            </a:lvl2pPr>
            <a:lvl3pPr indent="-273050" lvl="2" marL="1371600" algn="l">
              <a:lnSpc>
                <a:spcPct val="90000"/>
              </a:lnSpc>
              <a:spcBef>
                <a:spcPts val="400"/>
              </a:spcBef>
              <a:spcAft>
                <a:spcPts val="0"/>
              </a:spcAft>
              <a:buClr>
                <a:schemeClr val="dk1"/>
              </a:buClr>
              <a:buSzPts val="700"/>
              <a:buChar char="•"/>
              <a:defRPr/>
            </a:lvl3pPr>
            <a:lvl4pPr indent="-273050" lvl="3" marL="1828800" algn="l">
              <a:lnSpc>
                <a:spcPct val="90000"/>
              </a:lnSpc>
              <a:spcBef>
                <a:spcPts val="400"/>
              </a:spcBef>
              <a:spcAft>
                <a:spcPts val="0"/>
              </a:spcAft>
              <a:buClr>
                <a:schemeClr val="dk1"/>
              </a:buClr>
              <a:buSzPts val="700"/>
              <a:buChar char="•"/>
              <a:defRPr/>
            </a:lvl4pPr>
            <a:lvl5pPr indent="-273050" lvl="4" marL="2286000" algn="l">
              <a:lnSpc>
                <a:spcPct val="90000"/>
              </a:lnSpc>
              <a:spcBef>
                <a:spcPts val="400"/>
              </a:spcBef>
              <a:spcAft>
                <a:spcPts val="0"/>
              </a:spcAft>
              <a:buClr>
                <a:schemeClr val="dk1"/>
              </a:buClr>
              <a:buSzPts val="700"/>
              <a:buChar char="•"/>
              <a:defRPr/>
            </a:lvl5pPr>
            <a:lvl6pPr indent="-273050" lvl="5" marL="2743200" algn="l">
              <a:lnSpc>
                <a:spcPct val="90000"/>
              </a:lnSpc>
              <a:spcBef>
                <a:spcPts val="400"/>
              </a:spcBef>
              <a:spcAft>
                <a:spcPts val="0"/>
              </a:spcAft>
              <a:buClr>
                <a:schemeClr val="dk1"/>
              </a:buClr>
              <a:buSzPts val="700"/>
              <a:buChar char="•"/>
              <a:defRPr/>
            </a:lvl6pPr>
            <a:lvl7pPr indent="-273050" lvl="6" marL="3200400" algn="l">
              <a:lnSpc>
                <a:spcPct val="90000"/>
              </a:lnSpc>
              <a:spcBef>
                <a:spcPts val="400"/>
              </a:spcBef>
              <a:spcAft>
                <a:spcPts val="0"/>
              </a:spcAft>
              <a:buClr>
                <a:schemeClr val="dk1"/>
              </a:buClr>
              <a:buSzPts val="700"/>
              <a:buChar char="•"/>
              <a:defRPr/>
            </a:lvl7pPr>
            <a:lvl8pPr indent="-273050" lvl="7" marL="3657600" algn="l">
              <a:lnSpc>
                <a:spcPct val="90000"/>
              </a:lnSpc>
              <a:spcBef>
                <a:spcPts val="400"/>
              </a:spcBef>
              <a:spcAft>
                <a:spcPts val="0"/>
              </a:spcAft>
              <a:buClr>
                <a:schemeClr val="dk1"/>
              </a:buClr>
              <a:buSzPts val="700"/>
              <a:buChar char="•"/>
              <a:defRPr/>
            </a:lvl8pPr>
            <a:lvl9pPr indent="-273050" lvl="8" marL="4114800" algn="l">
              <a:lnSpc>
                <a:spcPct val="90000"/>
              </a:lnSpc>
              <a:spcBef>
                <a:spcPts val="400"/>
              </a:spcBef>
              <a:spcAft>
                <a:spcPts val="0"/>
              </a:spcAft>
              <a:buClr>
                <a:schemeClr val="dk1"/>
              </a:buClr>
              <a:buSzPts val="700"/>
              <a:buChar char="•"/>
              <a:defRPr/>
            </a:lvl9pPr>
          </a:lstStyle>
          <a:p/>
        </p:txBody>
      </p:sp>
      <p:sp>
        <p:nvSpPr>
          <p:cNvPr id="86" name="Google Shape;86;p6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Slide">
  <p:cSld name="Main Slide">
    <p:spTree>
      <p:nvGrpSpPr>
        <p:cNvPr id="87" name="Shape 87"/>
        <p:cNvGrpSpPr/>
        <p:nvPr/>
      </p:nvGrpSpPr>
      <p:grpSpPr>
        <a:xfrm>
          <a:off x="0" y="0"/>
          <a:ext cx="0" cy="0"/>
          <a:chOff x="0" y="0"/>
          <a:chExt cx="0" cy="0"/>
        </a:xfrm>
      </p:grpSpPr>
      <p:sp>
        <p:nvSpPr>
          <p:cNvPr id="88" name="Google Shape;88;p671"/>
          <p:cNvSpPr/>
          <p:nvPr>
            <p:ph idx="2" type="pic"/>
          </p:nvPr>
        </p:nvSpPr>
        <p:spPr>
          <a:xfrm>
            <a:off x="834364" y="968951"/>
            <a:ext cx="3737700" cy="2301000"/>
          </a:xfrm>
          <a:prstGeom prst="rect">
            <a:avLst/>
          </a:prstGeom>
          <a:solidFill>
            <a:schemeClr val="lt2"/>
          </a:solidFill>
          <a:ln>
            <a:noFill/>
          </a:ln>
        </p:spPr>
      </p:sp>
      <p:sp>
        <p:nvSpPr>
          <p:cNvPr id="89" name="Google Shape;89;p6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Main Slide">
  <p:cSld name="24_Main Slide">
    <p:spTree>
      <p:nvGrpSpPr>
        <p:cNvPr id="90" name="Shape 90"/>
        <p:cNvGrpSpPr/>
        <p:nvPr/>
      </p:nvGrpSpPr>
      <p:grpSpPr>
        <a:xfrm>
          <a:off x="0" y="0"/>
          <a:ext cx="0" cy="0"/>
          <a:chOff x="0" y="0"/>
          <a:chExt cx="0" cy="0"/>
        </a:xfrm>
      </p:grpSpPr>
      <p:sp>
        <p:nvSpPr>
          <p:cNvPr id="91" name="Google Shape;91;p672"/>
          <p:cNvSpPr txBox="1"/>
          <p:nvPr>
            <p:ph idx="12" type="sldNum"/>
          </p:nvPr>
        </p:nvSpPr>
        <p:spPr>
          <a:xfrm>
            <a:off x="6457950" y="4767263"/>
            <a:ext cx="2057400" cy="273900"/>
          </a:xfrm>
          <a:prstGeom prst="rect">
            <a:avLst/>
          </a:prstGeom>
          <a:noFill/>
          <a:ln>
            <a:noFill/>
          </a:ln>
        </p:spPr>
        <p:txBody>
          <a:bodyPr anchorCtr="0" anchor="t" bIns="17150" lIns="34275" spcFirstLastPara="1" rIns="34275" wrap="square" tIns="17150">
            <a:noAutofit/>
          </a:bodyPr>
          <a:lstStyle>
            <a:lvl1pPr indent="0" lvl="0"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
        <p:nvSpPr>
          <p:cNvPr id="92" name="Google Shape;92;p672"/>
          <p:cNvSpPr/>
          <p:nvPr>
            <p:ph idx="2" type="pic"/>
          </p:nvPr>
        </p:nvSpPr>
        <p:spPr>
          <a:xfrm>
            <a:off x="0" y="2000584"/>
            <a:ext cx="9144000" cy="2286000"/>
          </a:xfrm>
          <a:prstGeom prst="rect">
            <a:avLst/>
          </a:prstGeom>
          <a:solidFill>
            <a:schemeClr val="lt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
    <p:spTree>
      <p:nvGrpSpPr>
        <p:cNvPr id="15" name="Shape 15"/>
        <p:cNvGrpSpPr/>
        <p:nvPr/>
      </p:nvGrpSpPr>
      <p:grpSpPr>
        <a:xfrm>
          <a:off x="0" y="0"/>
          <a:ext cx="0" cy="0"/>
          <a:chOff x="0" y="0"/>
          <a:chExt cx="0" cy="0"/>
        </a:xfrm>
      </p:grpSpPr>
      <p:sp>
        <p:nvSpPr>
          <p:cNvPr id="16" name="Google Shape;16;p758"/>
          <p:cNvSpPr txBox="1"/>
          <p:nvPr>
            <p:ph type="title"/>
          </p:nvPr>
        </p:nvSpPr>
        <p:spPr>
          <a:xfrm>
            <a:off x="628650" y="273844"/>
            <a:ext cx="7886700" cy="496800"/>
          </a:xfrm>
          <a:prstGeom prst="rect">
            <a:avLst/>
          </a:prstGeom>
          <a:noFill/>
          <a:ln>
            <a:noFill/>
          </a:ln>
        </p:spPr>
        <p:txBody>
          <a:bodyPr anchorCtr="0" anchor="t" bIns="17150" lIns="34275" spcFirstLastPara="1" rIns="34275" wrap="square" tIns="17150">
            <a:noAutofit/>
          </a:bodyPr>
          <a:lstStyle>
            <a:lvl1pPr lvl="0" algn="l">
              <a:lnSpc>
                <a:spcPct val="90000"/>
              </a:lnSpc>
              <a:spcBef>
                <a:spcPts val="0"/>
              </a:spcBef>
              <a:spcAft>
                <a:spcPts val="0"/>
              </a:spcAft>
              <a:buClr>
                <a:srgbClr val="0198DB"/>
              </a:buClr>
              <a:buSzPts val="3200"/>
              <a:buFont typeface="Gill Sans"/>
              <a:buNone/>
              <a:defRPr sz="3200">
                <a:solidFill>
                  <a:srgbClr val="0198DB"/>
                </a:solidFill>
                <a:latin typeface="Gill Sans"/>
                <a:ea typeface="Gill Sans"/>
                <a:cs typeface="Gill Sans"/>
                <a:sym typeface="Gill Sans"/>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7" name="Google Shape;17;p758"/>
          <p:cNvSpPr txBox="1"/>
          <p:nvPr>
            <p:ph idx="1" type="body"/>
          </p:nvPr>
        </p:nvSpPr>
        <p:spPr>
          <a:xfrm>
            <a:off x="628650" y="770750"/>
            <a:ext cx="7828500" cy="3861900"/>
          </a:xfrm>
          <a:prstGeom prst="rect">
            <a:avLst/>
          </a:prstGeom>
          <a:noFill/>
          <a:ln>
            <a:noFill/>
          </a:ln>
        </p:spPr>
        <p:txBody>
          <a:bodyPr anchorCtr="0" anchor="t" bIns="17150" lIns="34275" spcFirstLastPara="1" rIns="34275" wrap="square" tIns="17150">
            <a:noAutofit/>
          </a:bodyPr>
          <a:lstStyle>
            <a:lvl1pPr indent="-381000" lvl="0" marL="457200" marR="0" algn="l">
              <a:lnSpc>
                <a:spcPct val="90000"/>
              </a:lnSpc>
              <a:spcBef>
                <a:spcPts val="800"/>
              </a:spcBef>
              <a:spcAft>
                <a:spcPts val="0"/>
              </a:spcAft>
              <a:buClr>
                <a:schemeClr val="dk1"/>
              </a:buClr>
              <a:buSzPts val="2400"/>
              <a:buFont typeface="Gill Sans"/>
              <a:buChar char="•"/>
              <a:defRPr i="0" sz="2400" u="none" cap="none" strike="noStrike">
                <a:solidFill>
                  <a:schemeClr val="dk1"/>
                </a:solidFill>
                <a:latin typeface="Gill Sans"/>
                <a:ea typeface="Gill Sans"/>
                <a:cs typeface="Gill Sans"/>
                <a:sym typeface="Gill Sans"/>
              </a:defRPr>
            </a:lvl1pPr>
            <a:lvl2pPr indent="-355600" lvl="1" marL="914400" marR="0" algn="l">
              <a:lnSpc>
                <a:spcPct val="90000"/>
              </a:lnSpc>
              <a:spcBef>
                <a:spcPts val="400"/>
              </a:spcBef>
              <a:spcAft>
                <a:spcPts val="0"/>
              </a:spcAft>
              <a:buClr>
                <a:schemeClr val="dk1"/>
              </a:buClr>
              <a:buSzPts val="2000"/>
              <a:buFont typeface="Calibri"/>
              <a:buChar char="•"/>
              <a:defRPr i="0" sz="2000" u="none" cap="none" strike="noStrike">
                <a:solidFill>
                  <a:schemeClr val="dk1"/>
                </a:solidFill>
              </a:defRPr>
            </a:lvl2pPr>
            <a:lvl3pPr indent="-342900" lvl="2" marL="1371600" marR="0" algn="l">
              <a:lnSpc>
                <a:spcPct val="90000"/>
              </a:lnSpc>
              <a:spcBef>
                <a:spcPts val="400"/>
              </a:spcBef>
              <a:spcAft>
                <a:spcPts val="0"/>
              </a:spcAft>
              <a:buClr>
                <a:schemeClr val="dk1"/>
              </a:buClr>
              <a:buSzPts val="1800"/>
              <a:buFont typeface="Calibri"/>
              <a:buChar char="•"/>
              <a:defRPr i="0" sz="1800" u="none" cap="none" strike="noStrike">
                <a:solidFill>
                  <a:schemeClr val="dk1"/>
                </a:solidFill>
              </a:defRPr>
            </a:lvl3pPr>
            <a:lvl4pPr indent="-342900" lvl="3" marL="1828800" marR="0" algn="l">
              <a:lnSpc>
                <a:spcPct val="90000"/>
              </a:lnSpc>
              <a:spcBef>
                <a:spcPts val="400"/>
              </a:spcBef>
              <a:spcAft>
                <a:spcPts val="0"/>
              </a:spcAft>
              <a:buClr>
                <a:schemeClr val="dk1"/>
              </a:buClr>
              <a:buSzPts val="1800"/>
              <a:buFont typeface="Calibri"/>
              <a:buChar char="•"/>
              <a:defRPr i="0" sz="1800" u="none" cap="none" strike="noStrike">
                <a:solidFill>
                  <a:schemeClr val="dk1"/>
                </a:solidFill>
              </a:defRPr>
            </a:lvl4pPr>
            <a:lvl5pPr indent="-342900" lvl="4" marL="2286000" marR="0" algn="l">
              <a:lnSpc>
                <a:spcPct val="90000"/>
              </a:lnSpc>
              <a:spcBef>
                <a:spcPts val="400"/>
              </a:spcBef>
              <a:spcAft>
                <a:spcPts val="0"/>
              </a:spcAft>
              <a:buClr>
                <a:schemeClr val="dk1"/>
              </a:buClr>
              <a:buSzPts val="1800"/>
              <a:buFont typeface="Calibri"/>
              <a:buChar char="•"/>
              <a:defRPr i="0" sz="1800" u="none" cap="none" strike="noStrike">
                <a:solidFill>
                  <a:schemeClr val="dk1"/>
                </a:solidFill>
              </a:defRPr>
            </a:lvl5pPr>
            <a:lvl6pPr indent="-342900" lvl="5" marL="2743200" marR="0" algn="l">
              <a:lnSpc>
                <a:spcPct val="90000"/>
              </a:lnSpc>
              <a:spcBef>
                <a:spcPts val="400"/>
              </a:spcBef>
              <a:spcAft>
                <a:spcPts val="0"/>
              </a:spcAft>
              <a:buClr>
                <a:schemeClr val="dk1"/>
              </a:buClr>
              <a:buSzPts val="1800"/>
              <a:buFont typeface="Calibri"/>
              <a:buChar char="•"/>
              <a:defRPr i="0" sz="1800" u="none" cap="none" strike="noStrike">
                <a:solidFill>
                  <a:schemeClr val="dk1"/>
                </a:solidFill>
              </a:defRPr>
            </a:lvl6pPr>
            <a:lvl7pPr indent="-342900" lvl="6" marL="3200400" marR="0" algn="l">
              <a:lnSpc>
                <a:spcPct val="90000"/>
              </a:lnSpc>
              <a:spcBef>
                <a:spcPts val="400"/>
              </a:spcBef>
              <a:spcAft>
                <a:spcPts val="0"/>
              </a:spcAft>
              <a:buClr>
                <a:schemeClr val="dk1"/>
              </a:buClr>
              <a:buSzPts val="1800"/>
              <a:buFont typeface="Calibri"/>
              <a:buChar char="•"/>
              <a:defRPr i="0" sz="1800" u="none" cap="none" strike="noStrike">
                <a:solidFill>
                  <a:schemeClr val="dk1"/>
                </a:solidFill>
              </a:defRPr>
            </a:lvl7pPr>
            <a:lvl8pPr indent="-342900" lvl="7" marL="3657600" marR="0" algn="l">
              <a:lnSpc>
                <a:spcPct val="90000"/>
              </a:lnSpc>
              <a:spcBef>
                <a:spcPts val="400"/>
              </a:spcBef>
              <a:spcAft>
                <a:spcPts val="0"/>
              </a:spcAft>
              <a:buClr>
                <a:schemeClr val="dk1"/>
              </a:buClr>
              <a:buSzPts val="1800"/>
              <a:buFont typeface="Calibri"/>
              <a:buChar char="•"/>
              <a:defRPr i="0" sz="1800" u="none" cap="none" strike="noStrike">
                <a:solidFill>
                  <a:schemeClr val="dk1"/>
                </a:solidFill>
              </a:defRPr>
            </a:lvl8pPr>
            <a:lvl9pPr indent="-342900" lvl="8" marL="4114800" marR="0" algn="l">
              <a:lnSpc>
                <a:spcPct val="90000"/>
              </a:lnSpc>
              <a:spcBef>
                <a:spcPts val="400"/>
              </a:spcBef>
              <a:spcAft>
                <a:spcPts val="0"/>
              </a:spcAft>
              <a:buClr>
                <a:schemeClr val="dk1"/>
              </a:buClr>
              <a:buSzPts val="1800"/>
              <a:buFont typeface="Calibri"/>
              <a:buChar char="•"/>
              <a:defRPr i="0" sz="1800" u="none" cap="none" strike="noStrike">
                <a:solidFill>
                  <a:schemeClr val="dk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6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2" name="Google Shape;102;p6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algn="l">
              <a:lnSpc>
                <a:spcPct val="115000"/>
              </a:lnSpc>
              <a:spcBef>
                <a:spcPts val="0"/>
              </a:spcBef>
              <a:spcAft>
                <a:spcPts val="0"/>
              </a:spcAft>
              <a:buSzPts val="2400"/>
              <a:buChar char="●"/>
              <a:defRPr/>
            </a:lvl1pPr>
            <a:lvl2pPr indent="-355600" lvl="1" marL="914400" algn="l">
              <a:lnSpc>
                <a:spcPct val="115000"/>
              </a:lnSpc>
              <a:spcBef>
                <a:spcPts val="0"/>
              </a:spcBef>
              <a:spcAft>
                <a:spcPts val="0"/>
              </a:spcAft>
              <a:buSzPts val="2000"/>
              <a:buChar char="○"/>
              <a:defRPr/>
            </a:lvl2pPr>
            <a:lvl3pPr indent="-342900" lvl="2" marL="1371600" algn="l">
              <a:lnSpc>
                <a:spcPct val="115000"/>
              </a:lnSpc>
              <a:spcBef>
                <a:spcPts val="0"/>
              </a:spcBef>
              <a:spcAft>
                <a:spcPts val="0"/>
              </a:spcAft>
              <a:buSzPts val="18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103" name="Google Shape;103;p63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 name="Shape 104"/>
        <p:cNvGrpSpPr/>
        <p:nvPr/>
      </p:nvGrpSpPr>
      <p:grpSpPr>
        <a:xfrm>
          <a:off x="0" y="0"/>
          <a:ext cx="0" cy="0"/>
          <a:chOff x="0" y="0"/>
          <a:chExt cx="0" cy="0"/>
        </a:xfrm>
      </p:grpSpPr>
      <p:sp>
        <p:nvSpPr>
          <p:cNvPr id="105" name="Google Shape;105;p67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6" name="Google Shape;106;p67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7" name="Google Shape;107;p67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08" name="Google Shape;108;p673"/>
          <p:cNvSpPr txBox="1"/>
          <p:nvPr/>
        </p:nvSpPr>
        <p:spPr>
          <a:xfrm>
            <a:off x="19232540" y="2024623"/>
            <a:ext cx="26304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6A737B"/>
              </a:buClr>
              <a:buSzPts val="1200"/>
              <a:buFont typeface="Roboto"/>
              <a:buNone/>
            </a:pPr>
            <a:r>
              <a:rPr b="0" i="0" lang="en" sz="1200" u="none" cap="none" strike="noStrike">
                <a:solidFill>
                  <a:srgbClr val="6A737B"/>
                </a:solidFill>
                <a:latin typeface="Roboto"/>
                <a:ea typeface="Roboto"/>
                <a:cs typeface="Roboto"/>
                <a:sym typeface="Roboto"/>
              </a:rPr>
              <a:t>© 2023 NASSCOM.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9" name="Shape 109"/>
        <p:cNvGrpSpPr/>
        <p:nvPr/>
      </p:nvGrpSpPr>
      <p:grpSpPr>
        <a:xfrm>
          <a:off x="0" y="0"/>
          <a:ext cx="0" cy="0"/>
          <a:chOff x="0" y="0"/>
          <a:chExt cx="0" cy="0"/>
        </a:xfrm>
      </p:grpSpPr>
      <p:sp>
        <p:nvSpPr>
          <p:cNvPr id="110" name="Google Shape;110;p67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1" name="Google Shape;111;p67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2" name="Shape 112"/>
        <p:cNvGrpSpPr/>
        <p:nvPr/>
      </p:nvGrpSpPr>
      <p:grpSpPr>
        <a:xfrm>
          <a:off x="0" y="0"/>
          <a:ext cx="0" cy="0"/>
          <a:chOff x="0" y="0"/>
          <a:chExt cx="0" cy="0"/>
        </a:xfrm>
      </p:grpSpPr>
      <p:sp>
        <p:nvSpPr>
          <p:cNvPr id="113" name="Google Shape;113;p6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4" name="Google Shape;114;p67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15" name="Google Shape;115;p67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16" name="Google Shape;116;p67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6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9" name="Google Shape;119;p67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0" name="Shape 120"/>
        <p:cNvGrpSpPr/>
        <p:nvPr/>
      </p:nvGrpSpPr>
      <p:grpSpPr>
        <a:xfrm>
          <a:off x="0" y="0"/>
          <a:ext cx="0" cy="0"/>
          <a:chOff x="0" y="0"/>
          <a:chExt cx="0" cy="0"/>
        </a:xfrm>
      </p:grpSpPr>
      <p:sp>
        <p:nvSpPr>
          <p:cNvPr id="121" name="Google Shape;121;p67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 name="Google Shape;122;p67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23" name="Google Shape;123;p67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4" name="Shape 124"/>
        <p:cNvGrpSpPr/>
        <p:nvPr/>
      </p:nvGrpSpPr>
      <p:grpSpPr>
        <a:xfrm>
          <a:off x="0" y="0"/>
          <a:ext cx="0" cy="0"/>
          <a:chOff x="0" y="0"/>
          <a:chExt cx="0" cy="0"/>
        </a:xfrm>
      </p:grpSpPr>
      <p:sp>
        <p:nvSpPr>
          <p:cNvPr id="125" name="Google Shape;125;p67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6" name="Google Shape;126;p67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sp>
        <p:nvSpPr>
          <p:cNvPr id="128" name="Google Shape;128;p67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67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30" name="Google Shape;130;p67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31" name="Google Shape;131;p67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81000" lvl="0" marL="457200" algn="l">
              <a:lnSpc>
                <a:spcPct val="115000"/>
              </a:lnSpc>
              <a:spcBef>
                <a:spcPts val="0"/>
              </a:spcBef>
              <a:spcAft>
                <a:spcPts val="0"/>
              </a:spcAft>
              <a:buSzPts val="2400"/>
              <a:buChar char="●"/>
              <a:defRPr/>
            </a:lvl1pPr>
            <a:lvl2pPr indent="-355600" lvl="1" marL="914400" algn="l">
              <a:lnSpc>
                <a:spcPct val="115000"/>
              </a:lnSpc>
              <a:spcBef>
                <a:spcPts val="0"/>
              </a:spcBef>
              <a:spcAft>
                <a:spcPts val="0"/>
              </a:spcAft>
              <a:buSzPts val="2000"/>
              <a:buChar char="○"/>
              <a:defRPr/>
            </a:lvl2pPr>
            <a:lvl3pPr indent="-342900" lvl="2" marL="1371600" algn="l">
              <a:lnSpc>
                <a:spcPct val="115000"/>
              </a:lnSpc>
              <a:spcBef>
                <a:spcPts val="0"/>
              </a:spcBef>
              <a:spcAft>
                <a:spcPts val="0"/>
              </a:spcAft>
              <a:buSzPts val="18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132" name="Google Shape;132;p67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3" name="Shape 133"/>
        <p:cNvGrpSpPr/>
        <p:nvPr/>
      </p:nvGrpSpPr>
      <p:grpSpPr>
        <a:xfrm>
          <a:off x="0" y="0"/>
          <a:ext cx="0" cy="0"/>
          <a:chOff x="0" y="0"/>
          <a:chExt cx="0" cy="0"/>
        </a:xfrm>
      </p:grpSpPr>
      <p:sp>
        <p:nvSpPr>
          <p:cNvPr id="134" name="Google Shape;134;p68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400"/>
              <a:buNone/>
              <a:defRPr/>
            </a:lvl1pPr>
          </a:lstStyle>
          <a:p/>
        </p:txBody>
      </p:sp>
      <p:sp>
        <p:nvSpPr>
          <p:cNvPr id="135" name="Google Shape;135;p68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6" name="Shape 136"/>
        <p:cNvGrpSpPr/>
        <p:nvPr/>
      </p:nvGrpSpPr>
      <p:grpSpPr>
        <a:xfrm>
          <a:off x="0" y="0"/>
          <a:ext cx="0" cy="0"/>
          <a:chOff x="0" y="0"/>
          <a:chExt cx="0" cy="0"/>
        </a:xfrm>
      </p:grpSpPr>
      <p:sp>
        <p:nvSpPr>
          <p:cNvPr id="137" name="Google Shape;137;p68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38" name="Google Shape;138;p68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81000" lvl="0" marL="457200" algn="ctr">
              <a:lnSpc>
                <a:spcPct val="115000"/>
              </a:lnSpc>
              <a:spcBef>
                <a:spcPts val="0"/>
              </a:spcBef>
              <a:spcAft>
                <a:spcPts val="0"/>
              </a:spcAft>
              <a:buSzPts val="2400"/>
              <a:buChar char="●"/>
              <a:defRPr/>
            </a:lvl1pPr>
            <a:lvl2pPr indent="-355600" lvl="1" marL="914400" algn="ctr">
              <a:lnSpc>
                <a:spcPct val="115000"/>
              </a:lnSpc>
              <a:spcBef>
                <a:spcPts val="0"/>
              </a:spcBef>
              <a:spcAft>
                <a:spcPts val="0"/>
              </a:spcAft>
              <a:buSzPts val="2000"/>
              <a:buChar char="○"/>
              <a:defRPr/>
            </a:lvl2pPr>
            <a:lvl3pPr indent="-342900" lvl="2" marL="1371600" algn="ctr">
              <a:lnSpc>
                <a:spcPct val="115000"/>
              </a:lnSpc>
              <a:spcBef>
                <a:spcPts val="0"/>
              </a:spcBef>
              <a:spcAft>
                <a:spcPts val="0"/>
              </a:spcAft>
              <a:buSzPts val="1800"/>
              <a:buChar char="■"/>
              <a:defRPr/>
            </a:lvl3pPr>
            <a:lvl4pPr indent="-330200" lvl="3" marL="1828800" algn="ctr">
              <a:lnSpc>
                <a:spcPct val="115000"/>
              </a:lnSpc>
              <a:spcBef>
                <a:spcPts val="0"/>
              </a:spcBef>
              <a:spcAft>
                <a:spcPts val="0"/>
              </a:spcAft>
              <a:buSzPts val="1600"/>
              <a:buChar char="●"/>
              <a:defRPr/>
            </a:lvl4pPr>
            <a:lvl5pPr indent="-330200" lvl="4" marL="2286000" algn="ctr">
              <a:lnSpc>
                <a:spcPct val="115000"/>
              </a:lnSpc>
              <a:spcBef>
                <a:spcPts val="0"/>
              </a:spcBef>
              <a:spcAft>
                <a:spcPts val="0"/>
              </a:spcAft>
              <a:buSzPts val="1600"/>
              <a:buChar char="○"/>
              <a:defRPr/>
            </a:lvl5pPr>
            <a:lvl6pPr indent="-330200" lvl="5" marL="2743200" algn="ctr">
              <a:lnSpc>
                <a:spcPct val="115000"/>
              </a:lnSpc>
              <a:spcBef>
                <a:spcPts val="0"/>
              </a:spcBef>
              <a:spcAft>
                <a:spcPts val="0"/>
              </a:spcAft>
              <a:buSzPts val="1600"/>
              <a:buChar char="■"/>
              <a:defRPr/>
            </a:lvl6pPr>
            <a:lvl7pPr indent="-330200" lvl="6" marL="3200400" algn="ctr">
              <a:lnSpc>
                <a:spcPct val="115000"/>
              </a:lnSpc>
              <a:spcBef>
                <a:spcPts val="0"/>
              </a:spcBef>
              <a:spcAft>
                <a:spcPts val="0"/>
              </a:spcAft>
              <a:buSzPts val="1600"/>
              <a:buChar char="●"/>
              <a:defRPr/>
            </a:lvl7pPr>
            <a:lvl8pPr indent="-330200" lvl="7" marL="3657600" algn="ctr">
              <a:lnSpc>
                <a:spcPct val="115000"/>
              </a:lnSpc>
              <a:spcBef>
                <a:spcPts val="0"/>
              </a:spcBef>
              <a:spcAft>
                <a:spcPts val="0"/>
              </a:spcAft>
              <a:buSzPts val="1600"/>
              <a:buChar char="○"/>
              <a:defRPr/>
            </a:lvl8pPr>
            <a:lvl9pPr indent="-330200" lvl="8" marL="4114800" algn="ctr">
              <a:lnSpc>
                <a:spcPct val="115000"/>
              </a:lnSpc>
              <a:spcBef>
                <a:spcPts val="0"/>
              </a:spcBef>
              <a:spcAft>
                <a:spcPts val="0"/>
              </a:spcAft>
              <a:buSzPts val="1600"/>
              <a:buChar char="■"/>
              <a:defRPr/>
            </a:lvl9pPr>
          </a:lstStyle>
          <a:p/>
        </p:txBody>
      </p:sp>
      <p:sp>
        <p:nvSpPr>
          <p:cNvPr id="139" name="Google Shape;139;p68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63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7" name="Google Shape;27;p63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0" name="Shape 140"/>
        <p:cNvGrpSpPr/>
        <p:nvPr/>
      </p:nvGrpSpPr>
      <p:grpSpPr>
        <a:xfrm>
          <a:off x="0" y="0"/>
          <a:ext cx="0" cy="0"/>
          <a:chOff x="0" y="0"/>
          <a:chExt cx="0" cy="0"/>
        </a:xfrm>
      </p:grpSpPr>
      <p:sp>
        <p:nvSpPr>
          <p:cNvPr id="141" name="Google Shape;141;p68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142" name="Shape 142"/>
        <p:cNvGrpSpPr/>
        <p:nvPr/>
      </p:nvGrpSpPr>
      <p:grpSpPr>
        <a:xfrm>
          <a:off x="0" y="0"/>
          <a:ext cx="0" cy="0"/>
          <a:chOff x="0" y="0"/>
          <a:chExt cx="0" cy="0"/>
        </a:xfrm>
      </p:grpSpPr>
      <p:sp>
        <p:nvSpPr>
          <p:cNvPr id="143" name="Google Shape;143;p683"/>
          <p:cNvSpPr txBox="1"/>
          <p:nvPr>
            <p:ph type="title"/>
          </p:nvPr>
        </p:nvSpPr>
        <p:spPr>
          <a:xfrm>
            <a:off x="2855342" y="2251965"/>
            <a:ext cx="3433200" cy="41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200"/>
              <a:buNone/>
              <a:defRPr b="1" i="0" sz="3600">
                <a:solidFill>
                  <a:schemeClr val="dk1"/>
                </a:solidFill>
                <a:latin typeface="Tahoma"/>
                <a:ea typeface="Tahoma"/>
                <a:cs typeface="Tahoma"/>
                <a:sym typeface="Tahom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4" name="Google Shape;144;p683"/>
          <p:cNvSpPr txBox="1"/>
          <p:nvPr>
            <p:ph idx="11" type="ftr"/>
          </p:nvPr>
        </p:nvSpPr>
        <p:spPr>
          <a:xfrm>
            <a:off x="3108960" y="4783456"/>
            <a:ext cx="2926200" cy="2076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 name="Google Shape;145;p683"/>
          <p:cNvSpPr txBox="1"/>
          <p:nvPr>
            <p:ph idx="10" type="dt"/>
          </p:nvPr>
        </p:nvSpPr>
        <p:spPr>
          <a:xfrm>
            <a:off x="457200" y="4783456"/>
            <a:ext cx="2103000" cy="2076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 name="Google Shape;146;p683"/>
          <p:cNvSpPr txBox="1"/>
          <p:nvPr>
            <p:ph idx="12" type="sldNum"/>
          </p:nvPr>
        </p:nvSpPr>
        <p:spPr>
          <a:xfrm>
            <a:off x="62484" y="4748357"/>
            <a:ext cx="357000" cy="307800"/>
          </a:xfrm>
          <a:prstGeom prst="rect">
            <a:avLst/>
          </a:prstGeom>
          <a:noFill/>
          <a:ln>
            <a:noFill/>
          </a:ln>
        </p:spPr>
        <p:txBody>
          <a:bodyPr anchorCtr="0" anchor="t" bIns="0" lIns="0" spcFirstLastPara="1" rIns="0" wrap="square" tIns="0">
            <a:spAutoFit/>
          </a:bodyPr>
          <a:lstStyle>
            <a:lvl1pPr indent="0" lvl="0"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1pPr>
            <a:lvl2pPr indent="0" lvl="1"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2pPr>
            <a:lvl3pPr indent="0" lvl="2"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3pPr>
            <a:lvl4pPr indent="0" lvl="3"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4pPr>
            <a:lvl5pPr indent="0" lvl="4"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5pPr>
            <a:lvl6pPr indent="0" lvl="5"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6pPr>
            <a:lvl7pPr indent="0" lvl="6"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7pPr>
            <a:lvl8pPr indent="0" lvl="7"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8pPr>
            <a:lvl9pPr indent="0" lvl="8"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47" name="Shape 147"/>
        <p:cNvGrpSpPr/>
        <p:nvPr/>
      </p:nvGrpSpPr>
      <p:grpSpPr>
        <a:xfrm>
          <a:off x="0" y="0"/>
          <a:ext cx="0" cy="0"/>
          <a:chOff x="0" y="0"/>
          <a:chExt cx="0" cy="0"/>
        </a:xfrm>
      </p:grpSpPr>
      <p:sp>
        <p:nvSpPr>
          <p:cNvPr id="148" name="Google Shape;148;p684"/>
          <p:cNvSpPr txBox="1"/>
          <p:nvPr>
            <p:ph type="title"/>
          </p:nvPr>
        </p:nvSpPr>
        <p:spPr>
          <a:xfrm>
            <a:off x="2855342" y="2251965"/>
            <a:ext cx="3433200" cy="41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200"/>
              <a:buNone/>
              <a:defRPr b="1" i="0" sz="3600">
                <a:solidFill>
                  <a:schemeClr val="dk1"/>
                </a:solidFill>
                <a:latin typeface="Tahoma"/>
                <a:ea typeface="Tahoma"/>
                <a:cs typeface="Tahoma"/>
                <a:sym typeface="Tahom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9" name="Google Shape;149;p684"/>
          <p:cNvSpPr txBox="1"/>
          <p:nvPr>
            <p:ph idx="1" type="body"/>
          </p:nvPr>
        </p:nvSpPr>
        <p:spPr>
          <a:xfrm>
            <a:off x="496569" y="948818"/>
            <a:ext cx="8151000" cy="276900"/>
          </a:xfrm>
          <a:prstGeom prst="rect">
            <a:avLst/>
          </a:prstGeom>
          <a:noFill/>
          <a:ln>
            <a:noFill/>
          </a:ln>
        </p:spPr>
        <p:txBody>
          <a:bodyPr anchorCtr="0" anchor="t" bIns="0" lIns="0" spcFirstLastPara="1" rIns="0" wrap="square" tIns="0">
            <a:spAutoFit/>
          </a:bodyPr>
          <a:lstStyle>
            <a:lvl1pPr indent="-228600" lvl="0" marL="457200" algn="l">
              <a:lnSpc>
                <a:spcPct val="115000"/>
              </a:lnSpc>
              <a:spcBef>
                <a:spcPts val="0"/>
              </a:spcBef>
              <a:spcAft>
                <a:spcPts val="0"/>
              </a:spcAft>
              <a:buSzPts val="2400"/>
              <a:buNone/>
              <a:defRPr b="0" i="0" sz="2400">
                <a:solidFill>
                  <a:srgbClr val="585858"/>
                </a:solidFill>
                <a:latin typeface="Tahoma"/>
                <a:ea typeface="Tahoma"/>
                <a:cs typeface="Tahoma"/>
                <a:sym typeface="Tahoma"/>
              </a:defRPr>
            </a:lvl1pPr>
            <a:lvl2pPr indent="-228600" lvl="1" marL="914400" algn="l">
              <a:lnSpc>
                <a:spcPct val="115000"/>
              </a:lnSpc>
              <a:spcBef>
                <a:spcPts val="1200"/>
              </a:spcBef>
              <a:spcAft>
                <a:spcPts val="0"/>
              </a:spcAft>
              <a:buSzPts val="2000"/>
              <a:buNone/>
              <a:defRPr/>
            </a:lvl2pPr>
            <a:lvl3pPr indent="-228600" lvl="2" marL="1371600" algn="l">
              <a:lnSpc>
                <a:spcPct val="115000"/>
              </a:lnSpc>
              <a:spcBef>
                <a:spcPts val="1200"/>
              </a:spcBef>
              <a:spcAft>
                <a:spcPts val="0"/>
              </a:spcAft>
              <a:buSzPts val="1800"/>
              <a:buNone/>
              <a:defRPr/>
            </a:lvl3pPr>
            <a:lvl4pPr indent="-228600" lvl="3" marL="1828800" algn="l">
              <a:lnSpc>
                <a:spcPct val="115000"/>
              </a:lnSpc>
              <a:spcBef>
                <a:spcPts val="1200"/>
              </a:spcBef>
              <a:spcAft>
                <a:spcPts val="0"/>
              </a:spcAft>
              <a:buSzPts val="1600"/>
              <a:buNone/>
              <a:defRPr/>
            </a:lvl4pPr>
            <a:lvl5pPr indent="-228600" lvl="4" marL="2286000" algn="l">
              <a:lnSpc>
                <a:spcPct val="115000"/>
              </a:lnSpc>
              <a:spcBef>
                <a:spcPts val="1200"/>
              </a:spcBef>
              <a:spcAft>
                <a:spcPts val="0"/>
              </a:spcAft>
              <a:buSzPts val="1600"/>
              <a:buNone/>
              <a:defRPr/>
            </a:lvl5pPr>
            <a:lvl6pPr indent="-228600" lvl="5" marL="2743200" algn="l">
              <a:lnSpc>
                <a:spcPct val="115000"/>
              </a:lnSpc>
              <a:spcBef>
                <a:spcPts val="1200"/>
              </a:spcBef>
              <a:spcAft>
                <a:spcPts val="0"/>
              </a:spcAft>
              <a:buSzPts val="1600"/>
              <a:buNone/>
              <a:defRPr/>
            </a:lvl6pPr>
            <a:lvl7pPr indent="-228600" lvl="6" marL="3200400" algn="l">
              <a:lnSpc>
                <a:spcPct val="115000"/>
              </a:lnSpc>
              <a:spcBef>
                <a:spcPts val="1200"/>
              </a:spcBef>
              <a:spcAft>
                <a:spcPts val="0"/>
              </a:spcAft>
              <a:buSzPts val="1600"/>
              <a:buNone/>
              <a:defRPr/>
            </a:lvl7pPr>
            <a:lvl8pPr indent="-228600" lvl="7" marL="3657600" algn="l">
              <a:lnSpc>
                <a:spcPct val="115000"/>
              </a:lnSpc>
              <a:spcBef>
                <a:spcPts val="1200"/>
              </a:spcBef>
              <a:spcAft>
                <a:spcPts val="0"/>
              </a:spcAft>
              <a:buSzPts val="1600"/>
              <a:buNone/>
              <a:defRPr/>
            </a:lvl8pPr>
            <a:lvl9pPr indent="-228600" lvl="8" marL="4114800" algn="l">
              <a:lnSpc>
                <a:spcPct val="115000"/>
              </a:lnSpc>
              <a:spcBef>
                <a:spcPts val="1200"/>
              </a:spcBef>
              <a:spcAft>
                <a:spcPts val="1200"/>
              </a:spcAft>
              <a:buSzPts val="1600"/>
              <a:buNone/>
              <a:defRPr/>
            </a:lvl9pPr>
          </a:lstStyle>
          <a:p/>
        </p:txBody>
      </p:sp>
      <p:sp>
        <p:nvSpPr>
          <p:cNvPr id="150" name="Google Shape;150;p684"/>
          <p:cNvSpPr txBox="1"/>
          <p:nvPr>
            <p:ph idx="11" type="ftr"/>
          </p:nvPr>
        </p:nvSpPr>
        <p:spPr>
          <a:xfrm>
            <a:off x="3108960" y="4783456"/>
            <a:ext cx="2926200" cy="2076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1" name="Google Shape;151;p684"/>
          <p:cNvSpPr txBox="1"/>
          <p:nvPr>
            <p:ph idx="10" type="dt"/>
          </p:nvPr>
        </p:nvSpPr>
        <p:spPr>
          <a:xfrm>
            <a:off x="457200" y="4783456"/>
            <a:ext cx="2103000" cy="2076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2" name="Google Shape;152;p684"/>
          <p:cNvSpPr txBox="1"/>
          <p:nvPr>
            <p:ph idx="12" type="sldNum"/>
          </p:nvPr>
        </p:nvSpPr>
        <p:spPr>
          <a:xfrm>
            <a:off x="62484" y="4748357"/>
            <a:ext cx="357000" cy="307800"/>
          </a:xfrm>
          <a:prstGeom prst="rect">
            <a:avLst/>
          </a:prstGeom>
          <a:noFill/>
          <a:ln>
            <a:noFill/>
          </a:ln>
        </p:spPr>
        <p:txBody>
          <a:bodyPr anchorCtr="0" anchor="t" bIns="0" lIns="0" spcFirstLastPara="1" rIns="0" wrap="square" tIns="0">
            <a:spAutoFit/>
          </a:bodyPr>
          <a:lstStyle>
            <a:lvl1pPr indent="0" lvl="0"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1pPr>
            <a:lvl2pPr indent="0" lvl="1"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2pPr>
            <a:lvl3pPr indent="0" lvl="2"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3pPr>
            <a:lvl4pPr indent="0" lvl="3"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4pPr>
            <a:lvl5pPr indent="0" lvl="4"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5pPr>
            <a:lvl6pPr indent="0" lvl="5"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6pPr>
            <a:lvl7pPr indent="0" lvl="6"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7pPr>
            <a:lvl8pPr indent="0" lvl="7"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8pPr>
            <a:lvl9pPr indent="0" lvl="8"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0" name="Shape 160"/>
        <p:cNvGrpSpPr/>
        <p:nvPr/>
      </p:nvGrpSpPr>
      <p:grpSpPr>
        <a:xfrm>
          <a:off x="0" y="0"/>
          <a:ext cx="0" cy="0"/>
          <a:chOff x="0" y="0"/>
          <a:chExt cx="0" cy="0"/>
        </a:xfrm>
      </p:grpSpPr>
      <p:sp>
        <p:nvSpPr>
          <p:cNvPr id="161" name="Google Shape;161;p6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2" name="Google Shape;162;p6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algn="l">
              <a:lnSpc>
                <a:spcPct val="115000"/>
              </a:lnSpc>
              <a:spcBef>
                <a:spcPts val="0"/>
              </a:spcBef>
              <a:spcAft>
                <a:spcPts val="0"/>
              </a:spcAft>
              <a:buSzPts val="2400"/>
              <a:buChar char="●"/>
              <a:defRPr/>
            </a:lvl1pPr>
            <a:lvl2pPr indent="-355600" lvl="1" marL="914400" algn="l">
              <a:lnSpc>
                <a:spcPct val="115000"/>
              </a:lnSpc>
              <a:spcBef>
                <a:spcPts val="0"/>
              </a:spcBef>
              <a:spcAft>
                <a:spcPts val="0"/>
              </a:spcAft>
              <a:buSzPts val="2000"/>
              <a:buChar char="○"/>
              <a:defRPr/>
            </a:lvl2pPr>
            <a:lvl3pPr indent="-342900" lvl="2" marL="1371600" algn="l">
              <a:lnSpc>
                <a:spcPct val="115000"/>
              </a:lnSpc>
              <a:spcBef>
                <a:spcPts val="0"/>
              </a:spcBef>
              <a:spcAft>
                <a:spcPts val="0"/>
              </a:spcAft>
              <a:buSzPts val="18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163" name="Google Shape;163;p63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64" name="Google Shape;164;p637"/>
          <p:cNvPicPr preferRelativeResize="0"/>
          <p:nvPr/>
        </p:nvPicPr>
        <p:blipFill rotWithShape="1">
          <a:blip r:embed="rId2">
            <a:alphaModFix/>
          </a:blip>
          <a:srcRect b="0" l="0" r="0" t="0"/>
          <a:stretch/>
        </p:blipFill>
        <p:spPr>
          <a:xfrm>
            <a:off x="8305415" y="162760"/>
            <a:ext cx="674975" cy="67201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5" name="Shape 165"/>
        <p:cNvGrpSpPr/>
        <p:nvPr/>
      </p:nvGrpSpPr>
      <p:grpSpPr>
        <a:xfrm>
          <a:off x="0" y="0"/>
          <a:ext cx="0" cy="0"/>
          <a:chOff x="0" y="0"/>
          <a:chExt cx="0" cy="0"/>
        </a:xfrm>
      </p:grpSpPr>
      <p:sp>
        <p:nvSpPr>
          <p:cNvPr id="166" name="Google Shape;166;p73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7" name="Google Shape;167;p73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Main Slide">
  <p:cSld name="12_Main Slide">
    <p:spTree>
      <p:nvGrpSpPr>
        <p:cNvPr id="168" name="Shape 168"/>
        <p:cNvGrpSpPr/>
        <p:nvPr/>
      </p:nvGrpSpPr>
      <p:grpSpPr>
        <a:xfrm>
          <a:off x="0" y="0"/>
          <a:ext cx="0" cy="0"/>
          <a:chOff x="0" y="0"/>
          <a:chExt cx="0" cy="0"/>
        </a:xfrm>
      </p:grpSpPr>
      <p:sp>
        <p:nvSpPr>
          <p:cNvPr id="169" name="Google Shape;169;p739"/>
          <p:cNvSpPr txBox="1"/>
          <p:nvPr>
            <p:ph idx="12" type="sldNum"/>
          </p:nvPr>
        </p:nvSpPr>
        <p:spPr>
          <a:xfrm>
            <a:off x="6457950" y="4767263"/>
            <a:ext cx="2057400" cy="273900"/>
          </a:xfrm>
          <a:prstGeom prst="rect">
            <a:avLst/>
          </a:prstGeom>
          <a:noFill/>
          <a:ln>
            <a:noFill/>
          </a:ln>
        </p:spPr>
        <p:txBody>
          <a:bodyPr anchorCtr="0" anchor="t" bIns="17150" lIns="34275" spcFirstLastPara="1" rIns="34275" wrap="square" tIns="17150">
            <a:noAutofit/>
          </a:bodyPr>
          <a:lstStyle>
            <a:lvl1pPr indent="0" lvl="0"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
        <p:nvSpPr>
          <p:cNvPr id="170" name="Google Shape;170;p739"/>
          <p:cNvSpPr/>
          <p:nvPr>
            <p:ph idx="2" type="pic"/>
          </p:nvPr>
        </p:nvSpPr>
        <p:spPr>
          <a:xfrm>
            <a:off x="0" y="0"/>
            <a:ext cx="9144000" cy="2381400"/>
          </a:xfrm>
          <a:prstGeom prst="rect">
            <a:avLst/>
          </a:prstGeom>
          <a:solidFill>
            <a:schemeClr val="lt2"/>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1" name="Shape 171"/>
        <p:cNvGrpSpPr/>
        <p:nvPr/>
      </p:nvGrpSpPr>
      <p:grpSpPr>
        <a:xfrm>
          <a:off x="0" y="0"/>
          <a:ext cx="0" cy="0"/>
          <a:chOff x="0" y="0"/>
          <a:chExt cx="0" cy="0"/>
        </a:xfrm>
      </p:grpSpPr>
      <p:sp>
        <p:nvSpPr>
          <p:cNvPr id="172" name="Google Shape;172;p74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3" name="Google Shape;173;p74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4" name="Google Shape;174;p74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75" name="Google Shape;175;p740"/>
          <p:cNvSpPr txBox="1"/>
          <p:nvPr/>
        </p:nvSpPr>
        <p:spPr>
          <a:xfrm>
            <a:off x="19232540" y="2024623"/>
            <a:ext cx="26304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6A737B"/>
              </a:buClr>
              <a:buSzPts val="1200"/>
              <a:buFont typeface="Roboto"/>
              <a:buNone/>
            </a:pPr>
            <a:r>
              <a:rPr b="0" i="0" lang="en" sz="1200" u="none" cap="none" strike="noStrike">
                <a:solidFill>
                  <a:srgbClr val="6A737B"/>
                </a:solidFill>
                <a:latin typeface="Roboto"/>
                <a:ea typeface="Roboto"/>
                <a:cs typeface="Roboto"/>
                <a:sym typeface="Roboto"/>
              </a:rPr>
              <a:t>© 2023 NASSCOM.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6" name="Shape 176"/>
        <p:cNvGrpSpPr/>
        <p:nvPr/>
      </p:nvGrpSpPr>
      <p:grpSpPr>
        <a:xfrm>
          <a:off x="0" y="0"/>
          <a:ext cx="0" cy="0"/>
          <a:chOff x="0" y="0"/>
          <a:chExt cx="0" cy="0"/>
        </a:xfrm>
      </p:grpSpPr>
      <p:sp>
        <p:nvSpPr>
          <p:cNvPr id="177" name="Google Shape;177;p7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8" name="Google Shape;178;p74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79" name="Google Shape;179;p74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80" name="Google Shape;180;p74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 name="Shape 181"/>
        <p:cNvGrpSpPr/>
        <p:nvPr/>
      </p:nvGrpSpPr>
      <p:grpSpPr>
        <a:xfrm>
          <a:off x="0" y="0"/>
          <a:ext cx="0" cy="0"/>
          <a:chOff x="0" y="0"/>
          <a:chExt cx="0" cy="0"/>
        </a:xfrm>
      </p:grpSpPr>
      <p:sp>
        <p:nvSpPr>
          <p:cNvPr id="182" name="Google Shape;182;p7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3" name="Google Shape;183;p74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84" name="Google Shape;184;p742"/>
          <p:cNvPicPr preferRelativeResize="0"/>
          <p:nvPr/>
        </p:nvPicPr>
        <p:blipFill rotWithShape="1">
          <a:blip r:embed="rId2">
            <a:alphaModFix/>
          </a:blip>
          <a:srcRect b="0" l="0" r="0" t="0"/>
          <a:stretch/>
        </p:blipFill>
        <p:spPr>
          <a:xfrm>
            <a:off x="8305415" y="162760"/>
            <a:ext cx="674975" cy="672016"/>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5" name="Shape 185"/>
        <p:cNvGrpSpPr/>
        <p:nvPr/>
      </p:nvGrpSpPr>
      <p:grpSpPr>
        <a:xfrm>
          <a:off x="0" y="0"/>
          <a:ext cx="0" cy="0"/>
          <a:chOff x="0" y="0"/>
          <a:chExt cx="0" cy="0"/>
        </a:xfrm>
      </p:grpSpPr>
      <p:sp>
        <p:nvSpPr>
          <p:cNvPr id="186" name="Google Shape;186;p74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7" name="Google Shape;187;p74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88" name="Google Shape;188;p74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sp>
        <p:nvSpPr>
          <p:cNvPr id="29" name="Google Shape;29;p6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6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algn="l">
              <a:lnSpc>
                <a:spcPct val="115000"/>
              </a:lnSpc>
              <a:spcBef>
                <a:spcPts val="0"/>
              </a:spcBef>
              <a:spcAft>
                <a:spcPts val="0"/>
              </a:spcAft>
              <a:buSzPts val="2400"/>
              <a:buChar char="●"/>
              <a:defRPr/>
            </a:lvl1pPr>
            <a:lvl2pPr indent="-355600" lvl="1" marL="914400" algn="l">
              <a:lnSpc>
                <a:spcPct val="115000"/>
              </a:lnSpc>
              <a:spcBef>
                <a:spcPts val="0"/>
              </a:spcBef>
              <a:spcAft>
                <a:spcPts val="0"/>
              </a:spcAft>
              <a:buSzPts val="2000"/>
              <a:buChar char="○"/>
              <a:defRPr/>
            </a:lvl2pPr>
            <a:lvl3pPr indent="-342900" lvl="2" marL="1371600" algn="l">
              <a:lnSpc>
                <a:spcPct val="115000"/>
              </a:lnSpc>
              <a:spcBef>
                <a:spcPts val="0"/>
              </a:spcBef>
              <a:spcAft>
                <a:spcPts val="0"/>
              </a:spcAft>
              <a:buSzPts val="18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31" name="Google Shape;31;p63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9" name="Shape 189"/>
        <p:cNvGrpSpPr/>
        <p:nvPr/>
      </p:nvGrpSpPr>
      <p:grpSpPr>
        <a:xfrm>
          <a:off x="0" y="0"/>
          <a:ext cx="0" cy="0"/>
          <a:chOff x="0" y="0"/>
          <a:chExt cx="0" cy="0"/>
        </a:xfrm>
      </p:grpSpPr>
      <p:sp>
        <p:nvSpPr>
          <p:cNvPr id="190" name="Google Shape;190;p74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91" name="Google Shape;191;p74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2" name="Shape 192"/>
        <p:cNvGrpSpPr/>
        <p:nvPr/>
      </p:nvGrpSpPr>
      <p:grpSpPr>
        <a:xfrm>
          <a:off x="0" y="0"/>
          <a:ext cx="0" cy="0"/>
          <a:chOff x="0" y="0"/>
          <a:chExt cx="0" cy="0"/>
        </a:xfrm>
      </p:grpSpPr>
      <p:sp>
        <p:nvSpPr>
          <p:cNvPr id="193" name="Google Shape;193;p74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74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95" name="Google Shape;195;p74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96" name="Google Shape;196;p74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81000" lvl="0" marL="457200" algn="l">
              <a:lnSpc>
                <a:spcPct val="115000"/>
              </a:lnSpc>
              <a:spcBef>
                <a:spcPts val="0"/>
              </a:spcBef>
              <a:spcAft>
                <a:spcPts val="0"/>
              </a:spcAft>
              <a:buSzPts val="2400"/>
              <a:buChar char="●"/>
              <a:defRPr/>
            </a:lvl1pPr>
            <a:lvl2pPr indent="-355600" lvl="1" marL="914400" algn="l">
              <a:lnSpc>
                <a:spcPct val="115000"/>
              </a:lnSpc>
              <a:spcBef>
                <a:spcPts val="0"/>
              </a:spcBef>
              <a:spcAft>
                <a:spcPts val="0"/>
              </a:spcAft>
              <a:buSzPts val="2000"/>
              <a:buChar char="○"/>
              <a:defRPr/>
            </a:lvl2pPr>
            <a:lvl3pPr indent="-342900" lvl="2" marL="1371600" algn="l">
              <a:lnSpc>
                <a:spcPct val="115000"/>
              </a:lnSpc>
              <a:spcBef>
                <a:spcPts val="0"/>
              </a:spcBef>
              <a:spcAft>
                <a:spcPts val="0"/>
              </a:spcAft>
              <a:buSzPts val="18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197" name="Google Shape;197;p74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8" name="Shape 198"/>
        <p:cNvGrpSpPr/>
        <p:nvPr/>
      </p:nvGrpSpPr>
      <p:grpSpPr>
        <a:xfrm>
          <a:off x="0" y="0"/>
          <a:ext cx="0" cy="0"/>
          <a:chOff x="0" y="0"/>
          <a:chExt cx="0" cy="0"/>
        </a:xfrm>
      </p:grpSpPr>
      <p:sp>
        <p:nvSpPr>
          <p:cNvPr id="199" name="Google Shape;199;p74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400"/>
              <a:buNone/>
              <a:defRPr/>
            </a:lvl1pPr>
          </a:lstStyle>
          <a:p/>
        </p:txBody>
      </p:sp>
      <p:sp>
        <p:nvSpPr>
          <p:cNvPr id="200" name="Google Shape;200;p74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1" name="Shape 201"/>
        <p:cNvGrpSpPr/>
        <p:nvPr/>
      </p:nvGrpSpPr>
      <p:grpSpPr>
        <a:xfrm>
          <a:off x="0" y="0"/>
          <a:ext cx="0" cy="0"/>
          <a:chOff x="0" y="0"/>
          <a:chExt cx="0" cy="0"/>
        </a:xfrm>
      </p:grpSpPr>
      <p:sp>
        <p:nvSpPr>
          <p:cNvPr id="202" name="Google Shape;202;p74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03" name="Google Shape;203;p74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81000" lvl="0" marL="457200" algn="ctr">
              <a:lnSpc>
                <a:spcPct val="115000"/>
              </a:lnSpc>
              <a:spcBef>
                <a:spcPts val="0"/>
              </a:spcBef>
              <a:spcAft>
                <a:spcPts val="0"/>
              </a:spcAft>
              <a:buSzPts val="2400"/>
              <a:buChar char="●"/>
              <a:defRPr/>
            </a:lvl1pPr>
            <a:lvl2pPr indent="-355600" lvl="1" marL="914400" algn="ctr">
              <a:lnSpc>
                <a:spcPct val="115000"/>
              </a:lnSpc>
              <a:spcBef>
                <a:spcPts val="0"/>
              </a:spcBef>
              <a:spcAft>
                <a:spcPts val="0"/>
              </a:spcAft>
              <a:buSzPts val="2000"/>
              <a:buChar char="○"/>
              <a:defRPr/>
            </a:lvl2pPr>
            <a:lvl3pPr indent="-342900" lvl="2" marL="1371600" algn="ctr">
              <a:lnSpc>
                <a:spcPct val="115000"/>
              </a:lnSpc>
              <a:spcBef>
                <a:spcPts val="0"/>
              </a:spcBef>
              <a:spcAft>
                <a:spcPts val="0"/>
              </a:spcAft>
              <a:buSzPts val="1800"/>
              <a:buChar char="■"/>
              <a:defRPr/>
            </a:lvl3pPr>
            <a:lvl4pPr indent="-330200" lvl="3" marL="1828800" algn="ctr">
              <a:lnSpc>
                <a:spcPct val="115000"/>
              </a:lnSpc>
              <a:spcBef>
                <a:spcPts val="0"/>
              </a:spcBef>
              <a:spcAft>
                <a:spcPts val="0"/>
              </a:spcAft>
              <a:buSzPts val="1600"/>
              <a:buChar char="●"/>
              <a:defRPr/>
            </a:lvl4pPr>
            <a:lvl5pPr indent="-330200" lvl="4" marL="2286000" algn="ctr">
              <a:lnSpc>
                <a:spcPct val="115000"/>
              </a:lnSpc>
              <a:spcBef>
                <a:spcPts val="0"/>
              </a:spcBef>
              <a:spcAft>
                <a:spcPts val="0"/>
              </a:spcAft>
              <a:buSzPts val="1600"/>
              <a:buChar char="○"/>
              <a:defRPr/>
            </a:lvl5pPr>
            <a:lvl6pPr indent="-330200" lvl="5" marL="2743200" algn="ctr">
              <a:lnSpc>
                <a:spcPct val="115000"/>
              </a:lnSpc>
              <a:spcBef>
                <a:spcPts val="0"/>
              </a:spcBef>
              <a:spcAft>
                <a:spcPts val="0"/>
              </a:spcAft>
              <a:buSzPts val="1600"/>
              <a:buChar char="■"/>
              <a:defRPr/>
            </a:lvl6pPr>
            <a:lvl7pPr indent="-330200" lvl="6" marL="3200400" algn="ctr">
              <a:lnSpc>
                <a:spcPct val="115000"/>
              </a:lnSpc>
              <a:spcBef>
                <a:spcPts val="0"/>
              </a:spcBef>
              <a:spcAft>
                <a:spcPts val="0"/>
              </a:spcAft>
              <a:buSzPts val="1600"/>
              <a:buChar char="●"/>
              <a:defRPr/>
            </a:lvl7pPr>
            <a:lvl8pPr indent="-330200" lvl="7" marL="3657600" algn="ctr">
              <a:lnSpc>
                <a:spcPct val="115000"/>
              </a:lnSpc>
              <a:spcBef>
                <a:spcPts val="0"/>
              </a:spcBef>
              <a:spcAft>
                <a:spcPts val="0"/>
              </a:spcAft>
              <a:buSzPts val="1600"/>
              <a:buChar char="○"/>
              <a:defRPr/>
            </a:lvl8pPr>
            <a:lvl9pPr indent="-330200" lvl="8" marL="4114800" algn="ctr">
              <a:lnSpc>
                <a:spcPct val="115000"/>
              </a:lnSpc>
              <a:spcBef>
                <a:spcPts val="0"/>
              </a:spcBef>
              <a:spcAft>
                <a:spcPts val="0"/>
              </a:spcAft>
              <a:buSzPts val="1600"/>
              <a:buChar char="■"/>
              <a:defRPr/>
            </a:lvl9pPr>
          </a:lstStyle>
          <a:p/>
        </p:txBody>
      </p:sp>
      <p:sp>
        <p:nvSpPr>
          <p:cNvPr id="204" name="Google Shape;204;p74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5" name="Shape 205"/>
        <p:cNvGrpSpPr/>
        <p:nvPr/>
      </p:nvGrpSpPr>
      <p:grpSpPr>
        <a:xfrm>
          <a:off x="0" y="0"/>
          <a:ext cx="0" cy="0"/>
          <a:chOff x="0" y="0"/>
          <a:chExt cx="0" cy="0"/>
        </a:xfrm>
      </p:grpSpPr>
      <p:sp>
        <p:nvSpPr>
          <p:cNvPr id="206" name="Google Shape;206;p74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4" name="Shape 214"/>
        <p:cNvGrpSpPr/>
        <p:nvPr/>
      </p:nvGrpSpPr>
      <p:grpSpPr>
        <a:xfrm>
          <a:off x="0" y="0"/>
          <a:ext cx="0" cy="0"/>
          <a:chOff x="0" y="0"/>
          <a:chExt cx="0" cy="0"/>
        </a:xfrm>
      </p:grpSpPr>
      <p:sp>
        <p:nvSpPr>
          <p:cNvPr id="215" name="Google Shape;215;p63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6" name="Google Shape;216;p63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7" name="Shape 217"/>
        <p:cNvGrpSpPr/>
        <p:nvPr/>
      </p:nvGrpSpPr>
      <p:grpSpPr>
        <a:xfrm>
          <a:off x="0" y="0"/>
          <a:ext cx="0" cy="0"/>
          <a:chOff x="0" y="0"/>
          <a:chExt cx="0" cy="0"/>
        </a:xfrm>
      </p:grpSpPr>
      <p:sp>
        <p:nvSpPr>
          <p:cNvPr id="218" name="Google Shape;218;p6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9" name="Google Shape;219;p6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algn="l">
              <a:lnSpc>
                <a:spcPct val="115000"/>
              </a:lnSpc>
              <a:spcBef>
                <a:spcPts val="0"/>
              </a:spcBef>
              <a:spcAft>
                <a:spcPts val="0"/>
              </a:spcAft>
              <a:buSzPts val="2400"/>
              <a:buChar char="●"/>
              <a:defRPr/>
            </a:lvl1pPr>
            <a:lvl2pPr indent="-355600" lvl="1" marL="914400" algn="l">
              <a:lnSpc>
                <a:spcPct val="115000"/>
              </a:lnSpc>
              <a:spcBef>
                <a:spcPts val="0"/>
              </a:spcBef>
              <a:spcAft>
                <a:spcPts val="0"/>
              </a:spcAft>
              <a:buSzPts val="2000"/>
              <a:buChar char="○"/>
              <a:defRPr/>
            </a:lvl2pPr>
            <a:lvl3pPr indent="-342900" lvl="2" marL="1371600" algn="l">
              <a:lnSpc>
                <a:spcPct val="115000"/>
              </a:lnSpc>
              <a:spcBef>
                <a:spcPts val="0"/>
              </a:spcBef>
              <a:spcAft>
                <a:spcPts val="0"/>
              </a:spcAft>
              <a:buSzPts val="18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220" name="Google Shape;220;p64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1" name="Shape 221"/>
        <p:cNvGrpSpPr/>
        <p:nvPr/>
      </p:nvGrpSpPr>
      <p:grpSpPr>
        <a:xfrm>
          <a:off x="0" y="0"/>
          <a:ext cx="0" cy="0"/>
          <a:chOff x="0" y="0"/>
          <a:chExt cx="0" cy="0"/>
        </a:xfrm>
      </p:grpSpPr>
      <p:sp>
        <p:nvSpPr>
          <p:cNvPr id="222" name="Google Shape;222;p7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23" name="Google Shape;223;p72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24" name="Google Shape;224;p72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25" name="Google Shape;225;p726"/>
          <p:cNvSpPr txBox="1"/>
          <p:nvPr/>
        </p:nvSpPr>
        <p:spPr>
          <a:xfrm>
            <a:off x="19232540" y="2024623"/>
            <a:ext cx="26304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6A737B"/>
              </a:buClr>
              <a:buSzPts val="1200"/>
              <a:buFont typeface="Roboto"/>
              <a:buNone/>
            </a:pPr>
            <a:r>
              <a:rPr b="0" i="0" lang="en" sz="1200" u="none" cap="none" strike="noStrike">
                <a:solidFill>
                  <a:srgbClr val="6A737B"/>
                </a:solidFill>
                <a:latin typeface="Roboto"/>
                <a:ea typeface="Roboto"/>
                <a:cs typeface="Roboto"/>
                <a:sym typeface="Roboto"/>
              </a:rPr>
              <a:t>© 2023 NASSCOM.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6" name="Shape 226"/>
        <p:cNvGrpSpPr/>
        <p:nvPr/>
      </p:nvGrpSpPr>
      <p:grpSpPr>
        <a:xfrm>
          <a:off x="0" y="0"/>
          <a:ext cx="0" cy="0"/>
          <a:chOff x="0" y="0"/>
          <a:chExt cx="0" cy="0"/>
        </a:xfrm>
      </p:grpSpPr>
      <p:sp>
        <p:nvSpPr>
          <p:cNvPr id="227" name="Google Shape;227;p7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8" name="Google Shape;228;p72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29" name="Google Shape;229;p72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0" name="Google Shape;230;p72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1" name="Shape 231"/>
        <p:cNvGrpSpPr/>
        <p:nvPr/>
      </p:nvGrpSpPr>
      <p:grpSpPr>
        <a:xfrm>
          <a:off x="0" y="0"/>
          <a:ext cx="0" cy="0"/>
          <a:chOff x="0" y="0"/>
          <a:chExt cx="0" cy="0"/>
        </a:xfrm>
      </p:grpSpPr>
      <p:sp>
        <p:nvSpPr>
          <p:cNvPr id="232" name="Google Shape;232;p7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3" name="Google Shape;233;p72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Main Slide">
  <p:cSld name="12_Main Slide">
    <p:spTree>
      <p:nvGrpSpPr>
        <p:cNvPr id="32" name="Shape 32"/>
        <p:cNvGrpSpPr/>
        <p:nvPr/>
      </p:nvGrpSpPr>
      <p:grpSpPr>
        <a:xfrm>
          <a:off x="0" y="0"/>
          <a:ext cx="0" cy="0"/>
          <a:chOff x="0" y="0"/>
          <a:chExt cx="0" cy="0"/>
        </a:xfrm>
      </p:grpSpPr>
      <p:sp>
        <p:nvSpPr>
          <p:cNvPr id="33" name="Google Shape;33;p635"/>
          <p:cNvSpPr txBox="1"/>
          <p:nvPr>
            <p:ph idx="12" type="sldNum"/>
          </p:nvPr>
        </p:nvSpPr>
        <p:spPr>
          <a:xfrm>
            <a:off x="6457950" y="4767263"/>
            <a:ext cx="2057400" cy="273900"/>
          </a:xfrm>
          <a:prstGeom prst="rect">
            <a:avLst/>
          </a:prstGeom>
          <a:noFill/>
          <a:ln>
            <a:noFill/>
          </a:ln>
        </p:spPr>
        <p:txBody>
          <a:bodyPr anchorCtr="0" anchor="t" bIns="17150" lIns="34275" spcFirstLastPara="1" rIns="34275" wrap="square" tIns="17150">
            <a:noAutofit/>
          </a:bodyPr>
          <a:lstStyle>
            <a:lvl1pPr indent="0" lvl="0"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
        <p:nvSpPr>
          <p:cNvPr id="34" name="Google Shape;34;p635"/>
          <p:cNvSpPr/>
          <p:nvPr>
            <p:ph idx="2" type="pic"/>
          </p:nvPr>
        </p:nvSpPr>
        <p:spPr>
          <a:xfrm>
            <a:off x="0" y="0"/>
            <a:ext cx="9144000" cy="2381400"/>
          </a:xfrm>
          <a:prstGeom prst="rect">
            <a:avLst/>
          </a:prstGeom>
          <a:solidFill>
            <a:schemeClr val="lt2"/>
          </a:solidFill>
          <a:ln>
            <a:no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4" name="Shape 234"/>
        <p:cNvGrpSpPr/>
        <p:nvPr/>
      </p:nvGrpSpPr>
      <p:grpSpPr>
        <a:xfrm>
          <a:off x="0" y="0"/>
          <a:ext cx="0" cy="0"/>
          <a:chOff x="0" y="0"/>
          <a:chExt cx="0" cy="0"/>
        </a:xfrm>
      </p:grpSpPr>
      <p:sp>
        <p:nvSpPr>
          <p:cNvPr id="235" name="Google Shape;235;p7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36" name="Google Shape;236;p72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7" name="Google Shape;237;p72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38" name="Shape 238"/>
        <p:cNvGrpSpPr/>
        <p:nvPr/>
      </p:nvGrpSpPr>
      <p:grpSpPr>
        <a:xfrm>
          <a:off x="0" y="0"/>
          <a:ext cx="0" cy="0"/>
          <a:chOff x="0" y="0"/>
          <a:chExt cx="0" cy="0"/>
        </a:xfrm>
      </p:grpSpPr>
      <p:sp>
        <p:nvSpPr>
          <p:cNvPr id="239" name="Google Shape;239;p73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40" name="Google Shape;240;p73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1" name="Shape 241"/>
        <p:cNvGrpSpPr/>
        <p:nvPr/>
      </p:nvGrpSpPr>
      <p:grpSpPr>
        <a:xfrm>
          <a:off x="0" y="0"/>
          <a:ext cx="0" cy="0"/>
          <a:chOff x="0" y="0"/>
          <a:chExt cx="0" cy="0"/>
        </a:xfrm>
      </p:grpSpPr>
      <p:sp>
        <p:nvSpPr>
          <p:cNvPr id="242" name="Google Shape;242;p73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7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44" name="Google Shape;244;p73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45" name="Google Shape;245;p73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81000" lvl="0" marL="457200" algn="l">
              <a:lnSpc>
                <a:spcPct val="115000"/>
              </a:lnSpc>
              <a:spcBef>
                <a:spcPts val="0"/>
              </a:spcBef>
              <a:spcAft>
                <a:spcPts val="0"/>
              </a:spcAft>
              <a:buSzPts val="2400"/>
              <a:buChar char="●"/>
              <a:defRPr/>
            </a:lvl1pPr>
            <a:lvl2pPr indent="-355600" lvl="1" marL="914400" algn="l">
              <a:lnSpc>
                <a:spcPct val="115000"/>
              </a:lnSpc>
              <a:spcBef>
                <a:spcPts val="0"/>
              </a:spcBef>
              <a:spcAft>
                <a:spcPts val="0"/>
              </a:spcAft>
              <a:buSzPts val="2000"/>
              <a:buChar char="○"/>
              <a:defRPr/>
            </a:lvl2pPr>
            <a:lvl3pPr indent="-342900" lvl="2" marL="1371600" algn="l">
              <a:lnSpc>
                <a:spcPct val="115000"/>
              </a:lnSpc>
              <a:spcBef>
                <a:spcPts val="0"/>
              </a:spcBef>
              <a:spcAft>
                <a:spcPts val="0"/>
              </a:spcAft>
              <a:buSzPts val="18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246" name="Google Shape;246;p73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7" name="Shape 247"/>
        <p:cNvGrpSpPr/>
        <p:nvPr/>
      </p:nvGrpSpPr>
      <p:grpSpPr>
        <a:xfrm>
          <a:off x="0" y="0"/>
          <a:ext cx="0" cy="0"/>
          <a:chOff x="0" y="0"/>
          <a:chExt cx="0" cy="0"/>
        </a:xfrm>
      </p:grpSpPr>
      <p:sp>
        <p:nvSpPr>
          <p:cNvPr id="248" name="Google Shape;248;p73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400"/>
              <a:buNone/>
              <a:defRPr/>
            </a:lvl1pPr>
          </a:lstStyle>
          <a:p/>
        </p:txBody>
      </p:sp>
      <p:sp>
        <p:nvSpPr>
          <p:cNvPr id="249" name="Google Shape;249;p73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50" name="Shape 250"/>
        <p:cNvGrpSpPr/>
        <p:nvPr/>
      </p:nvGrpSpPr>
      <p:grpSpPr>
        <a:xfrm>
          <a:off x="0" y="0"/>
          <a:ext cx="0" cy="0"/>
          <a:chOff x="0" y="0"/>
          <a:chExt cx="0" cy="0"/>
        </a:xfrm>
      </p:grpSpPr>
      <p:sp>
        <p:nvSpPr>
          <p:cNvPr id="251" name="Google Shape;251;p73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52" name="Google Shape;252;p73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81000" lvl="0" marL="457200" algn="ctr">
              <a:lnSpc>
                <a:spcPct val="115000"/>
              </a:lnSpc>
              <a:spcBef>
                <a:spcPts val="0"/>
              </a:spcBef>
              <a:spcAft>
                <a:spcPts val="0"/>
              </a:spcAft>
              <a:buSzPts val="2400"/>
              <a:buChar char="●"/>
              <a:defRPr/>
            </a:lvl1pPr>
            <a:lvl2pPr indent="-355600" lvl="1" marL="914400" algn="ctr">
              <a:lnSpc>
                <a:spcPct val="115000"/>
              </a:lnSpc>
              <a:spcBef>
                <a:spcPts val="0"/>
              </a:spcBef>
              <a:spcAft>
                <a:spcPts val="0"/>
              </a:spcAft>
              <a:buSzPts val="2000"/>
              <a:buChar char="○"/>
              <a:defRPr/>
            </a:lvl2pPr>
            <a:lvl3pPr indent="-342900" lvl="2" marL="1371600" algn="ctr">
              <a:lnSpc>
                <a:spcPct val="115000"/>
              </a:lnSpc>
              <a:spcBef>
                <a:spcPts val="0"/>
              </a:spcBef>
              <a:spcAft>
                <a:spcPts val="0"/>
              </a:spcAft>
              <a:buSzPts val="1800"/>
              <a:buChar char="■"/>
              <a:defRPr/>
            </a:lvl3pPr>
            <a:lvl4pPr indent="-330200" lvl="3" marL="1828800" algn="ctr">
              <a:lnSpc>
                <a:spcPct val="115000"/>
              </a:lnSpc>
              <a:spcBef>
                <a:spcPts val="0"/>
              </a:spcBef>
              <a:spcAft>
                <a:spcPts val="0"/>
              </a:spcAft>
              <a:buSzPts val="1600"/>
              <a:buChar char="●"/>
              <a:defRPr/>
            </a:lvl4pPr>
            <a:lvl5pPr indent="-330200" lvl="4" marL="2286000" algn="ctr">
              <a:lnSpc>
                <a:spcPct val="115000"/>
              </a:lnSpc>
              <a:spcBef>
                <a:spcPts val="0"/>
              </a:spcBef>
              <a:spcAft>
                <a:spcPts val="0"/>
              </a:spcAft>
              <a:buSzPts val="1600"/>
              <a:buChar char="○"/>
              <a:defRPr/>
            </a:lvl5pPr>
            <a:lvl6pPr indent="-330200" lvl="5" marL="2743200" algn="ctr">
              <a:lnSpc>
                <a:spcPct val="115000"/>
              </a:lnSpc>
              <a:spcBef>
                <a:spcPts val="0"/>
              </a:spcBef>
              <a:spcAft>
                <a:spcPts val="0"/>
              </a:spcAft>
              <a:buSzPts val="1600"/>
              <a:buChar char="■"/>
              <a:defRPr/>
            </a:lvl6pPr>
            <a:lvl7pPr indent="-330200" lvl="6" marL="3200400" algn="ctr">
              <a:lnSpc>
                <a:spcPct val="115000"/>
              </a:lnSpc>
              <a:spcBef>
                <a:spcPts val="0"/>
              </a:spcBef>
              <a:spcAft>
                <a:spcPts val="0"/>
              </a:spcAft>
              <a:buSzPts val="1600"/>
              <a:buChar char="●"/>
              <a:defRPr/>
            </a:lvl7pPr>
            <a:lvl8pPr indent="-330200" lvl="7" marL="3657600" algn="ctr">
              <a:lnSpc>
                <a:spcPct val="115000"/>
              </a:lnSpc>
              <a:spcBef>
                <a:spcPts val="0"/>
              </a:spcBef>
              <a:spcAft>
                <a:spcPts val="0"/>
              </a:spcAft>
              <a:buSzPts val="1600"/>
              <a:buChar char="○"/>
              <a:defRPr/>
            </a:lvl8pPr>
            <a:lvl9pPr indent="-330200" lvl="8" marL="4114800" algn="ctr">
              <a:lnSpc>
                <a:spcPct val="115000"/>
              </a:lnSpc>
              <a:spcBef>
                <a:spcPts val="0"/>
              </a:spcBef>
              <a:spcAft>
                <a:spcPts val="0"/>
              </a:spcAft>
              <a:buSzPts val="1600"/>
              <a:buChar char="■"/>
              <a:defRPr/>
            </a:lvl9pPr>
          </a:lstStyle>
          <a:p/>
        </p:txBody>
      </p:sp>
      <p:sp>
        <p:nvSpPr>
          <p:cNvPr id="253" name="Google Shape;253;p73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
        <p:nvSpPr>
          <p:cNvPr id="255" name="Google Shape;255;p73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256" name="Shape 256"/>
        <p:cNvGrpSpPr/>
        <p:nvPr/>
      </p:nvGrpSpPr>
      <p:grpSpPr>
        <a:xfrm>
          <a:off x="0" y="0"/>
          <a:ext cx="0" cy="0"/>
          <a:chOff x="0" y="0"/>
          <a:chExt cx="0" cy="0"/>
        </a:xfrm>
      </p:grpSpPr>
      <p:sp>
        <p:nvSpPr>
          <p:cNvPr id="257" name="Google Shape;257;p735"/>
          <p:cNvSpPr txBox="1"/>
          <p:nvPr>
            <p:ph type="title"/>
          </p:nvPr>
        </p:nvSpPr>
        <p:spPr>
          <a:xfrm>
            <a:off x="2855342" y="2251965"/>
            <a:ext cx="3433200" cy="41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3600">
                <a:solidFill>
                  <a:schemeClr val="dk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8" name="Google Shape;258;p735"/>
          <p:cNvSpPr txBox="1"/>
          <p:nvPr>
            <p:ph idx="11" type="ftr"/>
          </p:nvPr>
        </p:nvSpPr>
        <p:spPr>
          <a:xfrm>
            <a:off x="3108960" y="4783456"/>
            <a:ext cx="2926200" cy="2076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735"/>
          <p:cNvSpPr txBox="1"/>
          <p:nvPr>
            <p:ph idx="10" type="dt"/>
          </p:nvPr>
        </p:nvSpPr>
        <p:spPr>
          <a:xfrm>
            <a:off x="457200" y="4783456"/>
            <a:ext cx="2103000" cy="2076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0" name="Google Shape;260;p735"/>
          <p:cNvSpPr txBox="1"/>
          <p:nvPr>
            <p:ph idx="12" type="sldNum"/>
          </p:nvPr>
        </p:nvSpPr>
        <p:spPr>
          <a:xfrm>
            <a:off x="62484" y="4748357"/>
            <a:ext cx="357000" cy="307800"/>
          </a:xfrm>
          <a:prstGeom prst="rect">
            <a:avLst/>
          </a:prstGeom>
          <a:noFill/>
          <a:ln>
            <a:noFill/>
          </a:ln>
        </p:spPr>
        <p:txBody>
          <a:bodyPr anchorCtr="0" anchor="t" bIns="0" lIns="0" spcFirstLastPara="1" rIns="0" wrap="square" tIns="0">
            <a:spAutoFit/>
          </a:bodyPr>
          <a:lstStyle>
            <a:lvl1pPr indent="0" lvl="0"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1pPr>
            <a:lvl2pPr indent="0" lvl="1"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2pPr>
            <a:lvl3pPr indent="0" lvl="2"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3pPr>
            <a:lvl4pPr indent="0" lvl="3"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4pPr>
            <a:lvl5pPr indent="0" lvl="4"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5pPr>
            <a:lvl6pPr indent="0" lvl="5"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6pPr>
            <a:lvl7pPr indent="0" lvl="6"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7pPr>
            <a:lvl8pPr indent="0" lvl="7"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8pPr>
            <a:lvl9pPr indent="0" lvl="8"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1" name="Shape 261"/>
        <p:cNvGrpSpPr/>
        <p:nvPr/>
      </p:nvGrpSpPr>
      <p:grpSpPr>
        <a:xfrm>
          <a:off x="0" y="0"/>
          <a:ext cx="0" cy="0"/>
          <a:chOff x="0" y="0"/>
          <a:chExt cx="0" cy="0"/>
        </a:xfrm>
      </p:grpSpPr>
      <p:sp>
        <p:nvSpPr>
          <p:cNvPr id="262" name="Google Shape;262;p736"/>
          <p:cNvSpPr txBox="1"/>
          <p:nvPr>
            <p:ph type="title"/>
          </p:nvPr>
        </p:nvSpPr>
        <p:spPr>
          <a:xfrm>
            <a:off x="2855342" y="2251965"/>
            <a:ext cx="3433200" cy="41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3600">
                <a:solidFill>
                  <a:schemeClr val="dk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3" name="Google Shape;263;p736"/>
          <p:cNvSpPr txBox="1"/>
          <p:nvPr>
            <p:ph idx="1" type="body"/>
          </p:nvPr>
        </p:nvSpPr>
        <p:spPr>
          <a:xfrm>
            <a:off x="496569" y="948818"/>
            <a:ext cx="8151000" cy="276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2400">
                <a:solidFill>
                  <a:srgbClr val="585858"/>
                </a:solidFill>
                <a:latin typeface="Tahoma"/>
                <a:ea typeface="Tahoma"/>
                <a:cs typeface="Tahoma"/>
                <a:sym typeface="Tahoma"/>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4" name="Google Shape;264;p736"/>
          <p:cNvSpPr txBox="1"/>
          <p:nvPr>
            <p:ph idx="11" type="ftr"/>
          </p:nvPr>
        </p:nvSpPr>
        <p:spPr>
          <a:xfrm>
            <a:off x="3108960" y="4783456"/>
            <a:ext cx="2926200" cy="2076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5" name="Google Shape;265;p736"/>
          <p:cNvSpPr txBox="1"/>
          <p:nvPr>
            <p:ph idx="10" type="dt"/>
          </p:nvPr>
        </p:nvSpPr>
        <p:spPr>
          <a:xfrm>
            <a:off x="457200" y="4783456"/>
            <a:ext cx="2103000" cy="2076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6" name="Google Shape;266;p736"/>
          <p:cNvSpPr txBox="1"/>
          <p:nvPr>
            <p:ph idx="12" type="sldNum"/>
          </p:nvPr>
        </p:nvSpPr>
        <p:spPr>
          <a:xfrm>
            <a:off x="62484" y="4748357"/>
            <a:ext cx="357000" cy="307800"/>
          </a:xfrm>
          <a:prstGeom prst="rect">
            <a:avLst/>
          </a:prstGeom>
          <a:noFill/>
          <a:ln>
            <a:noFill/>
          </a:ln>
        </p:spPr>
        <p:txBody>
          <a:bodyPr anchorCtr="0" anchor="t" bIns="0" lIns="0" spcFirstLastPara="1" rIns="0" wrap="square" tIns="0">
            <a:spAutoFit/>
          </a:bodyPr>
          <a:lstStyle>
            <a:lvl1pPr indent="0" lvl="0"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1pPr>
            <a:lvl2pPr indent="0" lvl="1"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2pPr>
            <a:lvl3pPr indent="0" lvl="2"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3pPr>
            <a:lvl4pPr indent="0" lvl="3"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4pPr>
            <a:lvl5pPr indent="0" lvl="4"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5pPr>
            <a:lvl6pPr indent="0" lvl="5"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6pPr>
            <a:lvl7pPr indent="0" lvl="6"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7pPr>
            <a:lvl8pPr indent="0" lvl="7"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8pPr>
            <a:lvl9pPr indent="0" lvl="8"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Main Slide">
  <p:cSld name="12_Main Slide">
    <p:spTree>
      <p:nvGrpSpPr>
        <p:cNvPr id="267" name="Shape 267"/>
        <p:cNvGrpSpPr/>
        <p:nvPr/>
      </p:nvGrpSpPr>
      <p:grpSpPr>
        <a:xfrm>
          <a:off x="0" y="0"/>
          <a:ext cx="0" cy="0"/>
          <a:chOff x="0" y="0"/>
          <a:chExt cx="0" cy="0"/>
        </a:xfrm>
      </p:grpSpPr>
      <p:sp>
        <p:nvSpPr>
          <p:cNvPr id="268" name="Google Shape;268;p737"/>
          <p:cNvSpPr txBox="1"/>
          <p:nvPr>
            <p:ph idx="12" type="sldNum"/>
          </p:nvPr>
        </p:nvSpPr>
        <p:spPr>
          <a:xfrm>
            <a:off x="6457950" y="4767263"/>
            <a:ext cx="2057400" cy="273900"/>
          </a:xfrm>
          <a:prstGeom prst="rect">
            <a:avLst/>
          </a:prstGeom>
          <a:noFill/>
          <a:ln>
            <a:noFill/>
          </a:ln>
        </p:spPr>
        <p:txBody>
          <a:bodyPr anchorCtr="0" anchor="t" bIns="17150" lIns="34275" spcFirstLastPara="1" rIns="34275" wrap="square" tIns="17150">
            <a:noAutofit/>
          </a:bodyPr>
          <a:lstStyle>
            <a:lvl1pPr indent="0" lvl="0"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
        <p:nvSpPr>
          <p:cNvPr id="269" name="Google Shape;269;p737"/>
          <p:cNvSpPr/>
          <p:nvPr>
            <p:ph idx="2" type="pic"/>
          </p:nvPr>
        </p:nvSpPr>
        <p:spPr>
          <a:xfrm>
            <a:off x="0" y="0"/>
            <a:ext cx="9144000" cy="2381400"/>
          </a:xfrm>
          <a:prstGeom prst="rect">
            <a:avLst/>
          </a:prstGeom>
          <a:solidFill>
            <a:schemeClr val="lt2"/>
          </a:solid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7" name="Shape 277"/>
        <p:cNvGrpSpPr/>
        <p:nvPr/>
      </p:nvGrpSpPr>
      <p:grpSpPr>
        <a:xfrm>
          <a:off x="0" y="0"/>
          <a:ext cx="0" cy="0"/>
          <a:chOff x="0" y="0"/>
          <a:chExt cx="0" cy="0"/>
        </a:xfrm>
      </p:grpSpPr>
      <p:sp>
        <p:nvSpPr>
          <p:cNvPr id="278" name="Google Shape;278;p64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79" name="Google Shape;279;p64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
    <p:spTree>
      <p:nvGrpSpPr>
        <p:cNvPr id="35" name="Shape 35"/>
        <p:cNvGrpSpPr/>
        <p:nvPr/>
      </p:nvGrpSpPr>
      <p:grpSpPr>
        <a:xfrm>
          <a:off x="0" y="0"/>
          <a:ext cx="0" cy="0"/>
          <a:chOff x="0" y="0"/>
          <a:chExt cx="0" cy="0"/>
        </a:xfrm>
      </p:grpSpPr>
      <p:sp>
        <p:nvSpPr>
          <p:cNvPr id="36" name="Google Shape;36;p641"/>
          <p:cNvSpPr txBox="1"/>
          <p:nvPr>
            <p:ph idx="1" type="body"/>
          </p:nvPr>
        </p:nvSpPr>
        <p:spPr>
          <a:xfrm>
            <a:off x="657750" y="905875"/>
            <a:ext cx="7828500" cy="3861900"/>
          </a:xfrm>
          <a:prstGeom prst="rect">
            <a:avLst/>
          </a:prstGeom>
          <a:noFill/>
          <a:ln>
            <a:noFill/>
          </a:ln>
        </p:spPr>
        <p:txBody>
          <a:bodyPr anchorCtr="0" anchor="t" bIns="17150" lIns="34275" spcFirstLastPara="1" rIns="34275" wrap="square" tIns="17150">
            <a:noAutofit/>
          </a:bodyPr>
          <a:lstStyle>
            <a:lvl1pPr indent="-381000" lvl="0" marL="457200" marR="0" algn="l">
              <a:lnSpc>
                <a:spcPct val="90000"/>
              </a:lnSpc>
              <a:spcBef>
                <a:spcPts val="800"/>
              </a:spcBef>
              <a:spcAft>
                <a:spcPts val="0"/>
              </a:spcAft>
              <a:buClr>
                <a:schemeClr val="dk1"/>
              </a:buClr>
              <a:buSzPts val="2400"/>
              <a:buFont typeface="Gill Sans"/>
              <a:buChar char="•"/>
              <a:defRPr i="0" u="none" cap="none" strike="noStrike">
                <a:solidFill>
                  <a:schemeClr val="dk1"/>
                </a:solidFill>
                <a:latin typeface="Gill Sans"/>
                <a:ea typeface="Gill Sans"/>
                <a:cs typeface="Gill Sans"/>
                <a:sym typeface="Gill Sans"/>
              </a:defRPr>
            </a:lvl1pPr>
            <a:lvl2pPr indent="-355600" lvl="1" marL="914400" marR="0" algn="l">
              <a:lnSpc>
                <a:spcPct val="90000"/>
              </a:lnSpc>
              <a:spcBef>
                <a:spcPts val="400"/>
              </a:spcBef>
              <a:spcAft>
                <a:spcPts val="0"/>
              </a:spcAft>
              <a:buClr>
                <a:schemeClr val="dk1"/>
              </a:buClr>
              <a:buSzPts val="2000"/>
              <a:buFont typeface="Calibri"/>
              <a:buChar char="•"/>
              <a:defRPr i="0" u="none" cap="none" strike="noStrike">
                <a:solidFill>
                  <a:schemeClr val="dk1"/>
                </a:solidFill>
              </a:defRPr>
            </a:lvl2pPr>
            <a:lvl3pPr indent="-342900" lvl="2" marL="1371600" marR="0" algn="l">
              <a:lnSpc>
                <a:spcPct val="90000"/>
              </a:lnSpc>
              <a:spcBef>
                <a:spcPts val="400"/>
              </a:spcBef>
              <a:spcAft>
                <a:spcPts val="0"/>
              </a:spcAft>
              <a:buClr>
                <a:schemeClr val="dk1"/>
              </a:buClr>
              <a:buSzPts val="1800"/>
              <a:buFont typeface="Calibri"/>
              <a:buChar char="•"/>
              <a:defRPr i="0" u="none" cap="none" strike="noStrike">
                <a:solidFill>
                  <a:schemeClr val="dk1"/>
                </a:solidFill>
              </a:defRPr>
            </a:lvl3pPr>
            <a:lvl4pPr indent="-342900" lvl="3" marL="1828800" marR="0" algn="l">
              <a:lnSpc>
                <a:spcPct val="90000"/>
              </a:lnSpc>
              <a:spcBef>
                <a:spcPts val="400"/>
              </a:spcBef>
              <a:spcAft>
                <a:spcPts val="0"/>
              </a:spcAft>
              <a:buClr>
                <a:schemeClr val="dk1"/>
              </a:buClr>
              <a:buSzPts val="1800"/>
              <a:buFont typeface="Calibri"/>
              <a:buChar char="•"/>
              <a:defRPr i="0" sz="1800" u="none" cap="none" strike="noStrike">
                <a:solidFill>
                  <a:schemeClr val="dk1"/>
                </a:solidFill>
              </a:defRPr>
            </a:lvl4pPr>
            <a:lvl5pPr indent="-342900" lvl="4" marL="2286000" marR="0" algn="l">
              <a:lnSpc>
                <a:spcPct val="90000"/>
              </a:lnSpc>
              <a:spcBef>
                <a:spcPts val="400"/>
              </a:spcBef>
              <a:spcAft>
                <a:spcPts val="0"/>
              </a:spcAft>
              <a:buClr>
                <a:schemeClr val="dk1"/>
              </a:buClr>
              <a:buSzPts val="1800"/>
              <a:buFont typeface="Calibri"/>
              <a:buChar char="•"/>
              <a:defRPr i="0" sz="1800" u="none" cap="none" strike="noStrike">
                <a:solidFill>
                  <a:schemeClr val="dk1"/>
                </a:solidFill>
              </a:defRPr>
            </a:lvl5pPr>
            <a:lvl6pPr indent="-342900" lvl="5" marL="2743200" marR="0" algn="l">
              <a:lnSpc>
                <a:spcPct val="90000"/>
              </a:lnSpc>
              <a:spcBef>
                <a:spcPts val="400"/>
              </a:spcBef>
              <a:spcAft>
                <a:spcPts val="0"/>
              </a:spcAft>
              <a:buClr>
                <a:schemeClr val="dk1"/>
              </a:buClr>
              <a:buSzPts val="1800"/>
              <a:buFont typeface="Calibri"/>
              <a:buChar char="•"/>
              <a:defRPr i="0" sz="1800" u="none" cap="none" strike="noStrike">
                <a:solidFill>
                  <a:schemeClr val="dk1"/>
                </a:solidFill>
              </a:defRPr>
            </a:lvl6pPr>
            <a:lvl7pPr indent="-342900" lvl="6" marL="3200400" marR="0" algn="l">
              <a:lnSpc>
                <a:spcPct val="90000"/>
              </a:lnSpc>
              <a:spcBef>
                <a:spcPts val="400"/>
              </a:spcBef>
              <a:spcAft>
                <a:spcPts val="0"/>
              </a:spcAft>
              <a:buClr>
                <a:schemeClr val="dk1"/>
              </a:buClr>
              <a:buSzPts val="1800"/>
              <a:buFont typeface="Calibri"/>
              <a:buChar char="•"/>
              <a:defRPr i="0" sz="1800" u="none" cap="none" strike="noStrike">
                <a:solidFill>
                  <a:schemeClr val="dk1"/>
                </a:solidFill>
              </a:defRPr>
            </a:lvl7pPr>
            <a:lvl8pPr indent="-342900" lvl="7" marL="3657600" marR="0" algn="l">
              <a:lnSpc>
                <a:spcPct val="90000"/>
              </a:lnSpc>
              <a:spcBef>
                <a:spcPts val="400"/>
              </a:spcBef>
              <a:spcAft>
                <a:spcPts val="0"/>
              </a:spcAft>
              <a:buClr>
                <a:schemeClr val="dk1"/>
              </a:buClr>
              <a:buSzPts val="1800"/>
              <a:buFont typeface="Calibri"/>
              <a:buChar char="•"/>
              <a:defRPr i="0" sz="1800" u="none" cap="none" strike="noStrike">
                <a:solidFill>
                  <a:schemeClr val="dk1"/>
                </a:solidFill>
              </a:defRPr>
            </a:lvl8pPr>
            <a:lvl9pPr indent="-342900" lvl="8" marL="4114800" marR="0" algn="l">
              <a:lnSpc>
                <a:spcPct val="90000"/>
              </a:lnSpc>
              <a:spcBef>
                <a:spcPts val="400"/>
              </a:spcBef>
              <a:spcAft>
                <a:spcPts val="0"/>
              </a:spcAft>
              <a:buClr>
                <a:schemeClr val="dk1"/>
              </a:buClr>
              <a:buSzPts val="1800"/>
              <a:buFont typeface="Calibri"/>
              <a:buChar char="•"/>
              <a:defRPr i="0" sz="1800" u="none" cap="none" strike="noStrike">
                <a:solidFill>
                  <a:schemeClr val="dk1"/>
                </a:solidFill>
              </a:defRPr>
            </a:lvl9pPr>
          </a:lstStyle>
          <a:p/>
        </p:txBody>
      </p:sp>
      <p:pic>
        <p:nvPicPr>
          <p:cNvPr id="37" name="Google Shape;37;p641"/>
          <p:cNvPicPr preferRelativeResize="0"/>
          <p:nvPr/>
        </p:nvPicPr>
        <p:blipFill rotWithShape="1">
          <a:blip r:embed="rId2">
            <a:alphaModFix/>
          </a:blip>
          <a:srcRect b="43650" l="3065" r="1742" t="40929"/>
          <a:stretch/>
        </p:blipFill>
        <p:spPr>
          <a:xfrm>
            <a:off x="244900" y="4671524"/>
            <a:ext cx="1189652" cy="192727"/>
          </a:xfrm>
          <a:prstGeom prst="rect">
            <a:avLst/>
          </a:prstGeom>
          <a:noFill/>
          <a:ln>
            <a:noFill/>
          </a:ln>
        </p:spPr>
      </p:pic>
      <p:sp>
        <p:nvSpPr>
          <p:cNvPr id="38" name="Google Shape;38;p6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3200"/>
              <a:buFont typeface="Gill Sans"/>
              <a:buNone/>
              <a:defRPr sz="3200">
                <a:solidFill>
                  <a:schemeClr val="accent1"/>
                </a:solidFill>
                <a:latin typeface="Gill Sans"/>
                <a:ea typeface="Gill Sans"/>
                <a:cs typeface="Gill Sans"/>
                <a:sym typeface="Gill Sans"/>
              </a:defRPr>
            </a:lvl1pPr>
            <a:lvl2pPr lvl="1" algn="l">
              <a:lnSpc>
                <a:spcPct val="100000"/>
              </a:lnSpc>
              <a:spcBef>
                <a:spcPts val="0"/>
              </a:spcBef>
              <a:spcAft>
                <a:spcPts val="0"/>
              </a:spcAft>
              <a:buClr>
                <a:schemeClr val="dk1"/>
              </a:buClr>
              <a:buSzPts val="2800"/>
              <a:buNone/>
              <a:defRPr sz="2800">
                <a:solidFill>
                  <a:schemeClr val="dk1"/>
                </a:solidFill>
              </a:defRPr>
            </a:lvl2pPr>
            <a:lvl3pPr lvl="2" algn="l">
              <a:lnSpc>
                <a:spcPct val="100000"/>
              </a:lnSpc>
              <a:spcBef>
                <a:spcPts val="0"/>
              </a:spcBef>
              <a:spcAft>
                <a:spcPts val="0"/>
              </a:spcAft>
              <a:buClr>
                <a:schemeClr val="dk1"/>
              </a:buClr>
              <a:buSzPts val="2800"/>
              <a:buNone/>
              <a:defRPr sz="2800">
                <a:solidFill>
                  <a:schemeClr val="dk1"/>
                </a:solidFill>
              </a:defRPr>
            </a:lvl3pPr>
            <a:lvl4pPr lvl="3" algn="l">
              <a:lnSpc>
                <a:spcPct val="100000"/>
              </a:lnSpc>
              <a:spcBef>
                <a:spcPts val="0"/>
              </a:spcBef>
              <a:spcAft>
                <a:spcPts val="0"/>
              </a:spcAft>
              <a:buClr>
                <a:schemeClr val="dk1"/>
              </a:buClr>
              <a:buSzPts val="2800"/>
              <a:buNone/>
              <a:defRPr sz="2800">
                <a:solidFill>
                  <a:schemeClr val="dk1"/>
                </a:solidFill>
              </a:defRPr>
            </a:lvl4pPr>
            <a:lvl5pPr lvl="4" algn="l">
              <a:lnSpc>
                <a:spcPct val="100000"/>
              </a:lnSpc>
              <a:spcBef>
                <a:spcPts val="0"/>
              </a:spcBef>
              <a:spcAft>
                <a:spcPts val="0"/>
              </a:spcAft>
              <a:buClr>
                <a:schemeClr val="dk1"/>
              </a:buClr>
              <a:buSzPts val="2800"/>
              <a:buNone/>
              <a:defRPr sz="2800">
                <a:solidFill>
                  <a:schemeClr val="dk1"/>
                </a:solidFill>
              </a:defRPr>
            </a:lvl5pPr>
            <a:lvl6pPr lvl="5" algn="l">
              <a:lnSpc>
                <a:spcPct val="100000"/>
              </a:lnSpc>
              <a:spcBef>
                <a:spcPts val="0"/>
              </a:spcBef>
              <a:spcAft>
                <a:spcPts val="0"/>
              </a:spcAft>
              <a:buClr>
                <a:schemeClr val="dk1"/>
              </a:buClr>
              <a:buSzPts val="2800"/>
              <a:buNone/>
              <a:defRPr sz="2800">
                <a:solidFill>
                  <a:schemeClr val="dk1"/>
                </a:solidFill>
              </a:defRPr>
            </a:lvl6pPr>
            <a:lvl7pPr lvl="6" algn="l">
              <a:lnSpc>
                <a:spcPct val="100000"/>
              </a:lnSpc>
              <a:spcBef>
                <a:spcPts val="0"/>
              </a:spcBef>
              <a:spcAft>
                <a:spcPts val="0"/>
              </a:spcAft>
              <a:buClr>
                <a:schemeClr val="dk1"/>
              </a:buClr>
              <a:buSzPts val="2800"/>
              <a:buNone/>
              <a:defRPr sz="2800">
                <a:solidFill>
                  <a:schemeClr val="dk1"/>
                </a:solidFill>
              </a:defRPr>
            </a:lvl7pPr>
            <a:lvl8pPr lvl="7" algn="l">
              <a:lnSpc>
                <a:spcPct val="100000"/>
              </a:lnSpc>
              <a:spcBef>
                <a:spcPts val="0"/>
              </a:spcBef>
              <a:spcAft>
                <a:spcPts val="0"/>
              </a:spcAft>
              <a:buClr>
                <a:schemeClr val="dk1"/>
              </a:buClr>
              <a:buSzPts val="2800"/>
              <a:buNone/>
              <a:defRPr sz="2800">
                <a:solidFill>
                  <a:schemeClr val="dk1"/>
                </a:solidFill>
              </a:defRPr>
            </a:lvl8pPr>
            <a:lvl9pPr lvl="8" algn="l">
              <a:lnSpc>
                <a:spcPct val="100000"/>
              </a:lnSpc>
              <a:spcBef>
                <a:spcPts val="0"/>
              </a:spcBef>
              <a:spcAft>
                <a:spcPts val="0"/>
              </a:spcAft>
              <a:buClr>
                <a:schemeClr val="dk1"/>
              </a:buClr>
              <a:buSzPts val="2800"/>
              <a:buNone/>
              <a:defRPr sz="2800">
                <a:solidFill>
                  <a:schemeClr val="dk1"/>
                </a:solidFill>
              </a:defRPr>
            </a:lvl9pPr>
          </a:lstStyle>
          <a:p/>
        </p:txBody>
      </p:sp>
      <p:sp>
        <p:nvSpPr>
          <p:cNvPr id="39" name="Google Shape;39;p64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descr="Activity.png" id="40" name="Google Shape;40;p641"/>
          <p:cNvPicPr preferRelativeResize="0"/>
          <p:nvPr/>
        </p:nvPicPr>
        <p:blipFill rotWithShape="1">
          <a:blip r:embed="rId3">
            <a:alphaModFix/>
          </a:blip>
          <a:srcRect b="0" l="0" r="0" t="0"/>
          <a:stretch/>
        </p:blipFill>
        <p:spPr>
          <a:xfrm>
            <a:off x="8377700" y="243402"/>
            <a:ext cx="616400" cy="557700"/>
          </a:xfrm>
          <a:prstGeom prst="rect">
            <a:avLst/>
          </a:prstGeom>
          <a:noFill/>
          <a:ln>
            <a:noFill/>
          </a:ln>
        </p:spPr>
      </p:pic>
      <p:pic>
        <p:nvPicPr>
          <p:cNvPr id="41" name="Google Shape;41;p641"/>
          <p:cNvPicPr preferRelativeResize="0"/>
          <p:nvPr/>
        </p:nvPicPr>
        <p:blipFill rotWithShape="1">
          <a:blip r:embed="rId4">
            <a:alphaModFix/>
          </a:blip>
          <a:srcRect b="7116" l="0" r="0" t="3252"/>
          <a:stretch/>
        </p:blipFill>
        <p:spPr>
          <a:xfrm>
            <a:off x="7333450" y="1011850"/>
            <a:ext cx="1810550" cy="354277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0" name="Shape 280"/>
        <p:cNvGrpSpPr/>
        <p:nvPr/>
      </p:nvGrpSpPr>
      <p:grpSpPr>
        <a:xfrm>
          <a:off x="0" y="0"/>
          <a:ext cx="0" cy="0"/>
          <a:chOff x="0" y="0"/>
          <a:chExt cx="0" cy="0"/>
        </a:xfrm>
      </p:grpSpPr>
      <p:sp>
        <p:nvSpPr>
          <p:cNvPr id="281" name="Google Shape;281;p6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2" name="Google Shape;282;p6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algn="l">
              <a:lnSpc>
                <a:spcPct val="115000"/>
              </a:lnSpc>
              <a:spcBef>
                <a:spcPts val="0"/>
              </a:spcBef>
              <a:spcAft>
                <a:spcPts val="0"/>
              </a:spcAft>
              <a:buSzPts val="2400"/>
              <a:buChar char="●"/>
              <a:defRPr/>
            </a:lvl1pPr>
            <a:lvl2pPr indent="-355600" lvl="1" marL="914400" algn="l">
              <a:lnSpc>
                <a:spcPct val="115000"/>
              </a:lnSpc>
              <a:spcBef>
                <a:spcPts val="0"/>
              </a:spcBef>
              <a:spcAft>
                <a:spcPts val="0"/>
              </a:spcAft>
              <a:buSzPts val="2000"/>
              <a:buChar char="○"/>
              <a:defRPr/>
            </a:lvl2pPr>
            <a:lvl3pPr indent="-342900" lvl="2" marL="1371600" algn="l">
              <a:lnSpc>
                <a:spcPct val="115000"/>
              </a:lnSpc>
              <a:spcBef>
                <a:spcPts val="0"/>
              </a:spcBef>
              <a:spcAft>
                <a:spcPts val="0"/>
              </a:spcAft>
              <a:buSzPts val="18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283" name="Google Shape;283;p64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4" name="Shape 284"/>
        <p:cNvGrpSpPr/>
        <p:nvPr/>
      </p:nvGrpSpPr>
      <p:grpSpPr>
        <a:xfrm>
          <a:off x="0" y="0"/>
          <a:ext cx="0" cy="0"/>
          <a:chOff x="0" y="0"/>
          <a:chExt cx="0" cy="0"/>
        </a:xfrm>
      </p:grpSpPr>
      <p:sp>
        <p:nvSpPr>
          <p:cNvPr id="285" name="Google Shape;285;p7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86" name="Google Shape;286;p7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87" name="Google Shape;287;p71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88" name="Google Shape;288;p714"/>
          <p:cNvSpPr txBox="1"/>
          <p:nvPr/>
        </p:nvSpPr>
        <p:spPr>
          <a:xfrm>
            <a:off x="19232540" y="2024623"/>
            <a:ext cx="26304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6A737B"/>
              </a:buClr>
              <a:buSzPts val="1200"/>
              <a:buFont typeface="Roboto"/>
              <a:buNone/>
            </a:pPr>
            <a:r>
              <a:rPr b="0" i="0" lang="en" sz="1200" u="none" cap="none" strike="noStrike">
                <a:solidFill>
                  <a:srgbClr val="6A737B"/>
                </a:solidFill>
                <a:latin typeface="Roboto"/>
                <a:ea typeface="Roboto"/>
                <a:cs typeface="Roboto"/>
                <a:sym typeface="Roboto"/>
              </a:rPr>
              <a:t>© 2023 NASSCOM.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9" name="Shape 289"/>
        <p:cNvGrpSpPr/>
        <p:nvPr/>
      </p:nvGrpSpPr>
      <p:grpSpPr>
        <a:xfrm>
          <a:off x="0" y="0"/>
          <a:ext cx="0" cy="0"/>
          <a:chOff x="0" y="0"/>
          <a:chExt cx="0" cy="0"/>
        </a:xfrm>
      </p:grpSpPr>
      <p:sp>
        <p:nvSpPr>
          <p:cNvPr id="290" name="Google Shape;290;p7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1" name="Google Shape;291;p71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2" name="Google Shape;292;p71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3" name="Google Shape;293;p71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 name="Shape 294"/>
        <p:cNvGrpSpPr/>
        <p:nvPr/>
      </p:nvGrpSpPr>
      <p:grpSpPr>
        <a:xfrm>
          <a:off x="0" y="0"/>
          <a:ext cx="0" cy="0"/>
          <a:chOff x="0" y="0"/>
          <a:chExt cx="0" cy="0"/>
        </a:xfrm>
      </p:grpSpPr>
      <p:sp>
        <p:nvSpPr>
          <p:cNvPr id="295" name="Google Shape;295;p7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6" name="Google Shape;296;p71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7" name="Shape 297"/>
        <p:cNvGrpSpPr/>
        <p:nvPr/>
      </p:nvGrpSpPr>
      <p:grpSpPr>
        <a:xfrm>
          <a:off x="0" y="0"/>
          <a:ext cx="0" cy="0"/>
          <a:chOff x="0" y="0"/>
          <a:chExt cx="0" cy="0"/>
        </a:xfrm>
      </p:grpSpPr>
      <p:sp>
        <p:nvSpPr>
          <p:cNvPr id="298" name="Google Shape;298;p71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9" name="Google Shape;299;p71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0" name="Google Shape;300;p71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1" name="Shape 301"/>
        <p:cNvGrpSpPr/>
        <p:nvPr/>
      </p:nvGrpSpPr>
      <p:grpSpPr>
        <a:xfrm>
          <a:off x="0" y="0"/>
          <a:ext cx="0" cy="0"/>
          <a:chOff x="0" y="0"/>
          <a:chExt cx="0" cy="0"/>
        </a:xfrm>
      </p:grpSpPr>
      <p:sp>
        <p:nvSpPr>
          <p:cNvPr id="302" name="Google Shape;302;p71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03" name="Google Shape;303;p71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4" name="Shape 304"/>
        <p:cNvGrpSpPr/>
        <p:nvPr/>
      </p:nvGrpSpPr>
      <p:grpSpPr>
        <a:xfrm>
          <a:off x="0" y="0"/>
          <a:ext cx="0" cy="0"/>
          <a:chOff x="0" y="0"/>
          <a:chExt cx="0" cy="0"/>
        </a:xfrm>
      </p:grpSpPr>
      <p:sp>
        <p:nvSpPr>
          <p:cNvPr id="305" name="Google Shape;305;p71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71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07" name="Google Shape;307;p71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08" name="Google Shape;308;p71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81000" lvl="0" marL="457200" algn="l">
              <a:lnSpc>
                <a:spcPct val="115000"/>
              </a:lnSpc>
              <a:spcBef>
                <a:spcPts val="0"/>
              </a:spcBef>
              <a:spcAft>
                <a:spcPts val="0"/>
              </a:spcAft>
              <a:buSzPts val="2400"/>
              <a:buChar char="●"/>
              <a:defRPr/>
            </a:lvl1pPr>
            <a:lvl2pPr indent="-355600" lvl="1" marL="914400" algn="l">
              <a:lnSpc>
                <a:spcPct val="115000"/>
              </a:lnSpc>
              <a:spcBef>
                <a:spcPts val="0"/>
              </a:spcBef>
              <a:spcAft>
                <a:spcPts val="0"/>
              </a:spcAft>
              <a:buSzPts val="2000"/>
              <a:buChar char="○"/>
              <a:defRPr/>
            </a:lvl2pPr>
            <a:lvl3pPr indent="-342900" lvl="2" marL="1371600" algn="l">
              <a:lnSpc>
                <a:spcPct val="115000"/>
              </a:lnSpc>
              <a:spcBef>
                <a:spcPts val="0"/>
              </a:spcBef>
              <a:spcAft>
                <a:spcPts val="0"/>
              </a:spcAft>
              <a:buSzPts val="18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309" name="Google Shape;309;p71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0" name="Shape 310"/>
        <p:cNvGrpSpPr/>
        <p:nvPr/>
      </p:nvGrpSpPr>
      <p:grpSpPr>
        <a:xfrm>
          <a:off x="0" y="0"/>
          <a:ext cx="0" cy="0"/>
          <a:chOff x="0" y="0"/>
          <a:chExt cx="0" cy="0"/>
        </a:xfrm>
      </p:grpSpPr>
      <p:sp>
        <p:nvSpPr>
          <p:cNvPr id="311" name="Google Shape;311;p72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400"/>
              <a:buNone/>
              <a:defRPr/>
            </a:lvl1pPr>
          </a:lstStyle>
          <a:p/>
        </p:txBody>
      </p:sp>
      <p:sp>
        <p:nvSpPr>
          <p:cNvPr id="312" name="Google Shape;312;p72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3" name="Shape 313"/>
        <p:cNvGrpSpPr/>
        <p:nvPr/>
      </p:nvGrpSpPr>
      <p:grpSpPr>
        <a:xfrm>
          <a:off x="0" y="0"/>
          <a:ext cx="0" cy="0"/>
          <a:chOff x="0" y="0"/>
          <a:chExt cx="0" cy="0"/>
        </a:xfrm>
      </p:grpSpPr>
      <p:sp>
        <p:nvSpPr>
          <p:cNvPr id="314" name="Google Shape;314;p72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15" name="Google Shape;315;p72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81000" lvl="0" marL="457200" algn="ctr">
              <a:lnSpc>
                <a:spcPct val="115000"/>
              </a:lnSpc>
              <a:spcBef>
                <a:spcPts val="0"/>
              </a:spcBef>
              <a:spcAft>
                <a:spcPts val="0"/>
              </a:spcAft>
              <a:buSzPts val="2400"/>
              <a:buChar char="●"/>
              <a:defRPr/>
            </a:lvl1pPr>
            <a:lvl2pPr indent="-355600" lvl="1" marL="914400" algn="ctr">
              <a:lnSpc>
                <a:spcPct val="115000"/>
              </a:lnSpc>
              <a:spcBef>
                <a:spcPts val="0"/>
              </a:spcBef>
              <a:spcAft>
                <a:spcPts val="0"/>
              </a:spcAft>
              <a:buSzPts val="2000"/>
              <a:buChar char="○"/>
              <a:defRPr/>
            </a:lvl2pPr>
            <a:lvl3pPr indent="-342900" lvl="2" marL="1371600" algn="ctr">
              <a:lnSpc>
                <a:spcPct val="115000"/>
              </a:lnSpc>
              <a:spcBef>
                <a:spcPts val="0"/>
              </a:spcBef>
              <a:spcAft>
                <a:spcPts val="0"/>
              </a:spcAft>
              <a:buSzPts val="1800"/>
              <a:buChar char="■"/>
              <a:defRPr/>
            </a:lvl3pPr>
            <a:lvl4pPr indent="-330200" lvl="3" marL="1828800" algn="ctr">
              <a:lnSpc>
                <a:spcPct val="115000"/>
              </a:lnSpc>
              <a:spcBef>
                <a:spcPts val="0"/>
              </a:spcBef>
              <a:spcAft>
                <a:spcPts val="0"/>
              </a:spcAft>
              <a:buSzPts val="1600"/>
              <a:buChar char="●"/>
              <a:defRPr/>
            </a:lvl4pPr>
            <a:lvl5pPr indent="-330200" lvl="4" marL="2286000" algn="ctr">
              <a:lnSpc>
                <a:spcPct val="115000"/>
              </a:lnSpc>
              <a:spcBef>
                <a:spcPts val="0"/>
              </a:spcBef>
              <a:spcAft>
                <a:spcPts val="0"/>
              </a:spcAft>
              <a:buSzPts val="1600"/>
              <a:buChar char="○"/>
              <a:defRPr/>
            </a:lvl5pPr>
            <a:lvl6pPr indent="-330200" lvl="5" marL="2743200" algn="ctr">
              <a:lnSpc>
                <a:spcPct val="115000"/>
              </a:lnSpc>
              <a:spcBef>
                <a:spcPts val="0"/>
              </a:spcBef>
              <a:spcAft>
                <a:spcPts val="0"/>
              </a:spcAft>
              <a:buSzPts val="1600"/>
              <a:buChar char="■"/>
              <a:defRPr/>
            </a:lvl6pPr>
            <a:lvl7pPr indent="-330200" lvl="6" marL="3200400" algn="ctr">
              <a:lnSpc>
                <a:spcPct val="115000"/>
              </a:lnSpc>
              <a:spcBef>
                <a:spcPts val="0"/>
              </a:spcBef>
              <a:spcAft>
                <a:spcPts val="0"/>
              </a:spcAft>
              <a:buSzPts val="1600"/>
              <a:buChar char="●"/>
              <a:defRPr/>
            </a:lvl7pPr>
            <a:lvl8pPr indent="-330200" lvl="7" marL="3657600" algn="ctr">
              <a:lnSpc>
                <a:spcPct val="115000"/>
              </a:lnSpc>
              <a:spcBef>
                <a:spcPts val="0"/>
              </a:spcBef>
              <a:spcAft>
                <a:spcPts val="0"/>
              </a:spcAft>
              <a:buSzPts val="1600"/>
              <a:buChar char="○"/>
              <a:defRPr/>
            </a:lvl8pPr>
            <a:lvl9pPr indent="-330200" lvl="8" marL="4114800" algn="ctr">
              <a:lnSpc>
                <a:spcPct val="115000"/>
              </a:lnSpc>
              <a:spcBef>
                <a:spcPts val="0"/>
              </a:spcBef>
              <a:spcAft>
                <a:spcPts val="0"/>
              </a:spcAft>
              <a:buSzPts val="1600"/>
              <a:buChar char="■"/>
              <a:defRPr/>
            </a:lvl9pPr>
          </a:lstStyle>
          <a:p/>
        </p:txBody>
      </p:sp>
      <p:sp>
        <p:nvSpPr>
          <p:cNvPr id="316" name="Google Shape;316;p72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7" name="Shape 317"/>
        <p:cNvGrpSpPr/>
        <p:nvPr/>
      </p:nvGrpSpPr>
      <p:grpSpPr>
        <a:xfrm>
          <a:off x="0" y="0"/>
          <a:ext cx="0" cy="0"/>
          <a:chOff x="0" y="0"/>
          <a:chExt cx="0" cy="0"/>
        </a:xfrm>
      </p:grpSpPr>
      <p:sp>
        <p:nvSpPr>
          <p:cNvPr id="318" name="Google Shape;318;p72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 name="Shape 42"/>
        <p:cNvGrpSpPr/>
        <p:nvPr/>
      </p:nvGrpSpPr>
      <p:grpSpPr>
        <a:xfrm>
          <a:off x="0" y="0"/>
          <a:ext cx="0" cy="0"/>
          <a:chOff x="0" y="0"/>
          <a:chExt cx="0" cy="0"/>
        </a:xfrm>
      </p:grpSpPr>
      <p:sp>
        <p:nvSpPr>
          <p:cNvPr id="43" name="Google Shape;43;p66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4" name="Google Shape;44;p66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p66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46" name="Google Shape;46;p660"/>
          <p:cNvSpPr txBox="1"/>
          <p:nvPr/>
        </p:nvSpPr>
        <p:spPr>
          <a:xfrm>
            <a:off x="19232540" y="2024623"/>
            <a:ext cx="26304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6A737B"/>
              </a:buClr>
              <a:buSzPts val="1200"/>
              <a:buFont typeface="Roboto"/>
              <a:buNone/>
            </a:pPr>
            <a:r>
              <a:rPr b="0" i="0" lang="en" sz="1200" u="none" cap="none" strike="noStrike">
                <a:solidFill>
                  <a:srgbClr val="6A737B"/>
                </a:solidFill>
                <a:latin typeface="Roboto"/>
                <a:ea typeface="Roboto"/>
                <a:cs typeface="Roboto"/>
                <a:sym typeface="Roboto"/>
              </a:rPr>
              <a:t>© 2023 NASSCOM.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19" name="Shape 319"/>
        <p:cNvGrpSpPr/>
        <p:nvPr/>
      </p:nvGrpSpPr>
      <p:grpSpPr>
        <a:xfrm>
          <a:off x="0" y="0"/>
          <a:ext cx="0" cy="0"/>
          <a:chOff x="0" y="0"/>
          <a:chExt cx="0" cy="0"/>
        </a:xfrm>
      </p:grpSpPr>
      <p:sp>
        <p:nvSpPr>
          <p:cNvPr id="320" name="Google Shape;320;p723"/>
          <p:cNvSpPr txBox="1"/>
          <p:nvPr>
            <p:ph type="title"/>
          </p:nvPr>
        </p:nvSpPr>
        <p:spPr>
          <a:xfrm>
            <a:off x="2855342" y="2251965"/>
            <a:ext cx="3433200" cy="41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3600">
                <a:solidFill>
                  <a:schemeClr val="dk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1" name="Google Shape;321;p723"/>
          <p:cNvSpPr txBox="1"/>
          <p:nvPr>
            <p:ph idx="1" type="body"/>
          </p:nvPr>
        </p:nvSpPr>
        <p:spPr>
          <a:xfrm>
            <a:off x="496569" y="948818"/>
            <a:ext cx="8151000" cy="276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2400">
                <a:solidFill>
                  <a:srgbClr val="585858"/>
                </a:solidFill>
                <a:latin typeface="Tahoma"/>
                <a:ea typeface="Tahoma"/>
                <a:cs typeface="Tahoma"/>
                <a:sym typeface="Tahoma"/>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2" name="Google Shape;322;p723"/>
          <p:cNvSpPr txBox="1"/>
          <p:nvPr>
            <p:ph idx="11" type="ftr"/>
          </p:nvPr>
        </p:nvSpPr>
        <p:spPr>
          <a:xfrm>
            <a:off x="3108960" y="4783456"/>
            <a:ext cx="2926200" cy="2076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3" name="Google Shape;323;p723"/>
          <p:cNvSpPr txBox="1"/>
          <p:nvPr>
            <p:ph idx="10" type="dt"/>
          </p:nvPr>
        </p:nvSpPr>
        <p:spPr>
          <a:xfrm>
            <a:off x="457200" y="4783456"/>
            <a:ext cx="2103000" cy="2076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4" name="Google Shape;324;p723"/>
          <p:cNvSpPr txBox="1"/>
          <p:nvPr>
            <p:ph idx="12" type="sldNum"/>
          </p:nvPr>
        </p:nvSpPr>
        <p:spPr>
          <a:xfrm>
            <a:off x="62484" y="4748357"/>
            <a:ext cx="357000" cy="307800"/>
          </a:xfrm>
          <a:prstGeom prst="rect">
            <a:avLst/>
          </a:prstGeom>
          <a:noFill/>
          <a:ln>
            <a:noFill/>
          </a:ln>
        </p:spPr>
        <p:txBody>
          <a:bodyPr anchorCtr="0" anchor="t" bIns="0" lIns="0" spcFirstLastPara="1" rIns="0" wrap="square" tIns="0">
            <a:spAutoFit/>
          </a:bodyPr>
          <a:lstStyle>
            <a:lvl1pPr indent="0" lvl="0"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1pPr>
            <a:lvl2pPr indent="0" lvl="1"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2pPr>
            <a:lvl3pPr indent="0" lvl="2"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3pPr>
            <a:lvl4pPr indent="0" lvl="3"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4pPr>
            <a:lvl5pPr indent="0" lvl="4"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5pPr>
            <a:lvl6pPr indent="0" lvl="5"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6pPr>
            <a:lvl7pPr indent="0" lvl="6"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7pPr>
            <a:lvl8pPr indent="0" lvl="7"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8pPr>
            <a:lvl9pPr indent="0" lvl="8"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_Main Slide">
  <p:cSld name="41_Main Slide">
    <p:spTree>
      <p:nvGrpSpPr>
        <p:cNvPr id="325" name="Shape 325"/>
        <p:cNvGrpSpPr/>
        <p:nvPr/>
      </p:nvGrpSpPr>
      <p:grpSpPr>
        <a:xfrm>
          <a:off x="0" y="0"/>
          <a:ext cx="0" cy="0"/>
          <a:chOff x="0" y="0"/>
          <a:chExt cx="0" cy="0"/>
        </a:xfrm>
      </p:grpSpPr>
      <p:sp>
        <p:nvSpPr>
          <p:cNvPr id="326" name="Google Shape;326;p724"/>
          <p:cNvSpPr txBox="1"/>
          <p:nvPr>
            <p:ph idx="12" type="sldNum"/>
          </p:nvPr>
        </p:nvSpPr>
        <p:spPr>
          <a:xfrm>
            <a:off x="6457950" y="4767263"/>
            <a:ext cx="2057400" cy="273900"/>
          </a:xfrm>
          <a:prstGeom prst="rect">
            <a:avLst/>
          </a:prstGeom>
          <a:noFill/>
          <a:ln>
            <a:noFill/>
          </a:ln>
        </p:spPr>
        <p:txBody>
          <a:bodyPr anchorCtr="0" anchor="t" bIns="17150" lIns="34275" spcFirstLastPara="1" rIns="34275" wrap="square" tIns="17150">
            <a:noAutofit/>
          </a:bodyPr>
          <a:lstStyle>
            <a:lvl1pPr indent="0" lvl="0"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
        <p:nvSpPr>
          <p:cNvPr id="327" name="Google Shape;327;p724"/>
          <p:cNvSpPr/>
          <p:nvPr/>
        </p:nvSpPr>
        <p:spPr>
          <a:xfrm>
            <a:off x="5143157" y="857250"/>
            <a:ext cx="4000800" cy="3429000"/>
          </a:xfrm>
          <a:prstGeom prst="rect">
            <a:avLst/>
          </a:prstGeom>
          <a:solidFill>
            <a:srgbClr val="2E333D"/>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328" name="Google Shape;328;p724"/>
          <p:cNvSpPr/>
          <p:nvPr>
            <p:ph idx="2" type="pic"/>
          </p:nvPr>
        </p:nvSpPr>
        <p:spPr>
          <a:xfrm>
            <a:off x="0" y="857250"/>
            <a:ext cx="5143200" cy="3429000"/>
          </a:xfrm>
          <a:prstGeom prst="rect">
            <a:avLst/>
          </a:prstGeom>
          <a:solidFill>
            <a:schemeClr val="lt2"/>
          </a:solidFill>
          <a:ln>
            <a:noFill/>
          </a:ln>
        </p:spPr>
      </p:sp>
      <p:sp>
        <p:nvSpPr>
          <p:cNvPr id="329" name="Google Shape;329;p724"/>
          <p:cNvSpPr/>
          <p:nvPr/>
        </p:nvSpPr>
        <p:spPr>
          <a:xfrm>
            <a:off x="5143157" y="857250"/>
            <a:ext cx="4000800" cy="3429000"/>
          </a:xfrm>
          <a:prstGeom prst="rect">
            <a:avLst/>
          </a:prstGeom>
          <a:solidFill>
            <a:srgbClr val="2E333D"/>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_Main Slide">
  <p:cSld name="61_Main Slide">
    <p:spTree>
      <p:nvGrpSpPr>
        <p:cNvPr id="330" name="Shape 330"/>
        <p:cNvGrpSpPr/>
        <p:nvPr/>
      </p:nvGrpSpPr>
      <p:grpSpPr>
        <a:xfrm>
          <a:off x="0" y="0"/>
          <a:ext cx="0" cy="0"/>
          <a:chOff x="0" y="0"/>
          <a:chExt cx="0" cy="0"/>
        </a:xfrm>
      </p:grpSpPr>
      <p:sp>
        <p:nvSpPr>
          <p:cNvPr id="331" name="Google Shape;331;p725"/>
          <p:cNvSpPr txBox="1"/>
          <p:nvPr>
            <p:ph idx="12" type="sldNum"/>
          </p:nvPr>
        </p:nvSpPr>
        <p:spPr>
          <a:xfrm>
            <a:off x="6457950" y="4767263"/>
            <a:ext cx="2057400" cy="273900"/>
          </a:xfrm>
          <a:prstGeom prst="rect">
            <a:avLst/>
          </a:prstGeom>
          <a:noFill/>
          <a:ln>
            <a:noFill/>
          </a:ln>
        </p:spPr>
        <p:txBody>
          <a:bodyPr anchorCtr="0" anchor="t" bIns="17150" lIns="34275" spcFirstLastPara="1" rIns="34275" wrap="square" tIns="17150">
            <a:noAutofit/>
          </a:bodyPr>
          <a:lstStyle>
            <a:lvl1pPr indent="0" lvl="0"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
        <p:nvSpPr>
          <p:cNvPr id="332" name="Google Shape;332;p725"/>
          <p:cNvSpPr/>
          <p:nvPr>
            <p:ph idx="2" type="pic"/>
          </p:nvPr>
        </p:nvSpPr>
        <p:spPr>
          <a:xfrm>
            <a:off x="4484369" y="989225"/>
            <a:ext cx="3737700" cy="2328900"/>
          </a:xfrm>
          <a:prstGeom prst="rect">
            <a:avLst/>
          </a:prstGeom>
          <a:solidFill>
            <a:schemeClr val="lt2"/>
          </a:solidFill>
          <a:ln>
            <a:noFill/>
          </a:ln>
        </p:spPr>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0" name="Shape 340"/>
        <p:cNvGrpSpPr/>
        <p:nvPr/>
      </p:nvGrpSpPr>
      <p:grpSpPr>
        <a:xfrm>
          <a:off x="0" y="0"/>
          <a:ext cx="0" cy="0"/>
          <a:chOff x="0" y="0"/>
          <a:chExt cx="0" cy="0"/>
        </a:xfrm>
      </p:grpSpPr>
      <p:sp>
        <p:nvSpPr>
          <p:cNvPr id="341" name="Google Shape;341;p64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42" name="Google Shape;342;p64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3" name="Shape 343"/>
        <p:cNvGrpSpPr/>
        <p:nvPr/>
      </p:nvGrpSpPr>
      <p:grpSpPr>
        <a:xfrm>
          <a:off x="0" y="0"/>
          <a:ext cx="0" cy="0"/>
          <a:chOff x="0" y="0"/>
          <a:chExt cx="0" cy="0"/>
        </a:xfrm>
      </p:grpSpPr>
      <p:sp>
        <p:nvSpPr>
          <p:cNvPr id="344" name="Google Shape;344;p6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5" name="Google Shape;345;p64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algn="l">
              <a:lnSpc>
                <a:spcPct val="115000"/>
              </a:lnSpc>
              <a:spcBef>
                <a:spcPts val="0"/>
              </a:spcBef>
              <a:spcAft>
                <a:spcPts val="0"/>
              </a:spcAft>
              <a:buSzPts val="2400"/>
              <a:buChar char="●"/>
              <a:defRPr/>
            </a:lvl1pPr>
            <a:lvl2pPr indent="-355600" lvl="1" marL="914400" algn="l">
              <a:lnSpc>
                <a:spcPct val="115000"/>
              </a:lnSpc>
              <a:spcBef>
                <a:spcPts val="0"/>
              </a:spcBef>
              <a:spcAft>
                <a:spcPts val="0"/>
              </a:spcAft>
              <a:buSzPts val="2000"/>
              <a:buChar char="○"/>
              <a:defRPr/>
            </a:lvl2pPr>
            <a:lvl3pPr indent="-342900" lvl="2" marL="1371600" algn="l">
              <a:lnSpc>
                <a:spcPct val="115000"/>
              </a:lnSpc>
              <a:spcBef>
                <a:spcPts val="0"/>
              </a:spcBef>
              <a:spcAft>
                <a:spcPts val="0"/>
              </a:spcAft>
              <a:buSzPts val="18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346" name="Google Shape;346;p64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47" name="Google Shape;347;p647"/>
          <p:cNvPicPr preferRelativeResize="0"/>
          <p:nvPr/>
        </p:nvPicPr>
        <p:blipFill rotWithShape="1">
          <a:blip r:embed="rId2">
            <a:alphaModFix/>
          </a:blip>
          <a:srcRect b="0" l="0" r="0" t="0"/>
          <a:stretch/>
        </p:blipFill>
        <p:spPr>
          <a:xfrm>
            <a:off x="8389452" y="79580"/>
            <a:ext cx="674975" cy="672016"/>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8" name="Shape 348"/>
        <p:cNvGrpSpPr/>
        <p:nvPr/>
      </p:nvGrpSpPr>
      <p:grpSpPr>
        <a:xfrm>
          <a:off x="0" y="0"/>
          <a:ext cx="0" cy="0"/>
          <a:chOff x="0" y="0"/>
          <a:chExt cx="0" cy="0"/>
        </a:xfrm>
      </p:grpSpPr>
      <p:sp>
        <p:nvSpPr>
          <p:cNvPr id="349" name="Google Shape;349;p70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50" name="Google Shape;350;p70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51" name="Google Shape;351;p70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352" name="Google Shape;352;p704"/>
          <p:cNvSpPr txBox="1"/>
          <p:nvPr/>
        </p:nvSpPr>
        <p:spPr>
          <a:xfrm>
            <a:off x="19232540" y="2024623"/>
            <a:ext cx="26304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6A737B"/>
              </a:buClr>
              <a:buSzPts val="1200"/>
              <a:buFont typeface="Roboto"/>
              <a:buNone/>
            </a:pPr>
            <a:r>
              <a:rPr b="0" i="0" lang="en" sz="1200" u="none" cap="none" strike="noStrike">
                <a:solidFill>
                  <a:srgbClr val="6A737B"/>
                </a:solidFill>
                <a:latin typeface="Roboto"/>
                <a:ea typeface="Roboto"/>
                <a:cs typeface="Roboto"/>
                <a:sym typeface="Roboto"/>
              </a:rPr>
              <a:t>© 2023 NASSCOM.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3" name="Shape 353"/>
        <p:cNvGrpSpPr/>
        <p:nvPr/>
      </p:nvGrpSpPr>
      <p:grpSpPr>
        <a:xfrm>
          <a:off x="0" y="0"/>
          <a:ext cx="0" cy="0"/>
          <a:chOff x="0" y="0"/>
          <a:chExt cx="0" cy="0"/>
        </a:xfrm>
      </p:grpSpPr>
      <p:sp>
        <p:nvSpPr>
          <p:cNvPr id="354" name="Google Shape;354;p70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5" name="Google Shape;355;p70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6" name="Google Shape;356;p70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7" name="Google Shape;357;p70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8" name="Shape 358"/>
        <p:cNvGrpSpPr/>
        <p:nvPr/>
      </p:nvGrpSpPr>
      <p:grpSpPr>
        <a:xfrm>
          <a:off x="0" y="0"/>
          <a:ext cx="0" cy="0"/>
          <a:chOff x="0" y="0"/>
          <a:chExt cx="0" cy="0"/>
        </a:xfrm>
      </p:grpSpPr>
      <p:sp>
        <p:nvSpPr>
          <p:cNvPr id="359" name="Google Shape;359;p70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0" name="Google Shape;360;p70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1" name="Shape 361"/>
        <p:cNvGrpSpPr/>
        <p:nvPr/>
      </p:nvGrpSpPr>
      <p:grpSpPr>
        <a:xfrm>
          <a:off x="0" y="0"/>
          <a:ext cx="0" cy="0"/>
          <a:chOff x="0" y="0"/>
          <a:chExt cx="0" cy="0"/>
        </a:xfrm>
      </p:grpSpPr>
      <p:sp>
        <p:nvSpPr>
          <p:cNvPr id="362" name="Google Shape;362;p70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3" name="Google Shape;363;p70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64" name="Google Shape;364;p70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5" name="Shape 365"/>
        <p:cNvGrpSpPr/>
        <p:nvPr/>
      </p:nvGrpSpPr>
      <p:grpSpPr>
        <a:xfrm>
          <a:off x="0" y="0"/>
          <a:ext cx="0" cy="0"/>
          <a:chOff x="0" y="0"/>
          <a:chExt cx="0" cy="0"/>
        </a:xfrm>
      </p:grpSpPr>
      <p:sp>
        <p:nvSpPr>
          <p:cNvPr id="366" name="Google Shape;366;p70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7" name="Google Shape;367;p70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 name="Shape 47"/>
        <p:cNvGrpSpPr/>
        <p:nvPr/>
      </p:nvGrpSpPr>
      <p:grpSpPr>
        <a:xfrm>
          <a:off x="0" y="0"/>
          <a:ext cx="0" cy="0"/>
          <a:chOff x="0" y="0"/>
          <a:chExt cx="0" cy="0"/>
        </a:xfrm>
      </p:grpSpPr>
      <p:sp>
        <p:nvSpPr>
          <p:cNvPr id="48" name="Google Shape;48;p6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9" name="Google Shape;49;p66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0" name="Google Shape;50;p66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 name="Google Shape;51;p66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8" name="Shape 368"/>
        <p:cNvGrpSpPr/>
        <p:nvPr/>
      </p:nvGrpSpPr>
      <p:grpSpPr>
        <a:xfrm>
          <a:off x="0" y="0"/>
          <a:ext cx="0" cy="0"/>
          <a:chOff x="0" y="0"/>
          <a:chExt cx="0" cy="0"/>
        </a:xfrm>
      </p:grpSpPr>
      <p:sp>
        <p:nvSpPr>
          <p:cNvPr id="369" name="Google Shape;369;p70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70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71" name="Google Shape;371;p70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72" name="Google Shape;372;p70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81000" lvl="0" marL="457200" algn="l">
              <a:lnSpc>
                <a:spcPct val="115000"/>
              </a:lnSpc>
              <a:spcBef>
                <a:spcPts val="0"/>
              </a:spcBef>
              <a:spcAft>
                <a:spcPts val="0"/>
              </a:spcAft>
              <a:buSzPts val="2400"/>
              <a:buChar char="●"/>
              <a:defRPr/>
            </a:lvl1pPr>
            <a:lvl2pPr indent="-355600" lvl="1" marL="914400" algn="l">
              <a:lnSpc>
                <a:spcPct val="115000"/>
              </a:lnSpc>
              <a:spcBef>
                <a:spcPts val="0"/>
              </a:spcBef>
              <a:spcAft>
                <a:spcPts val="0"/>
              </a:spcAft>
              <a:buSzPts val="2000"/>
              <a:buChar char="○"/>
              <a:defRPr/>
            </a:lvl2pPr>
            <a:lvl3pPr indent="-342900" lvl="2" marL="1371600" algn="l">
              <a:lnSpc>
                <a:spcPct val="115000"/>
              </a:lnSpc>
              <a:spcBef>
                <a:spcPts val="0"/>
              </a:spcBef>
              <a:spcAft>
                <a:spcPts val="0"/>
              </a:spcAft>
              <a:buSzPts val="18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373" name="Google Shape;373;p70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4" name="Shape 374"/>
        <p:cNvGrpSpPr/>
        <p:nvPr/>
      </p:nvGrpSpPr>
      <p:grpSpPr>
        <a:xfrm>
          <a:off x="0" y="0"/>
          <a:ext cx="0" cy="0"/>
          <a:chOff x="0" y="0"/>
          <a:chExt cx="0" cy="0"/>
        </a:xfrm>
      </p:grpSpPr>
      <p:sp>
        <p:nvSpPr>
          <p:cNvPr id="375" name="Google Shape;375;p7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400"/>
              <a:buNone/>
              <a:defRPr/>
            </a:lvl1pPr>
          </a:lstStyle>
          <a:p/>
        </p:txBody>
      </p:sp>
      <p:sp>
        <p:nvSpPr>
          <p:cNvPr id="376" name="Google Shape;376;p71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7" name="Shape 377"/>
        <p:cNvGrpSpPr/>
        <p:nvPr/>
      </p:nvGrpSpPr>
      <p:grpSpPr>
        <a:xfrm>
          <a:off x="0" y="0"/>
          <a:ext cx="0" cy="0"/>
          <a:chOff x="0" y="0"/>
          <a:chExt cx="0" cy="0"/>
        </a:xfrm>
      </p:grpSpPr>
      <p:sp>
        <p:nvSpPr>
          <p:cNvPr id="378" name="Google Shape;378;p7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79" name="Google Shape;379;p7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81000" lvl="0" marL="457200" algn="ctr">
              <a:lnSpc>
                <a:spcPct val="115000"/>
              </a:lnSpc>
              <a:spcBef>
                <a:spcPts val="0"/>
              </a:spcBef>
              <a:spcAft>
                <a:spcPts val="0"/>
              </a:spcAft>
              <a:buSzPts val="2400"/>
              <a:buChar char="●"/>
              <a:defRPr/>
            </a:lvl1pPr>
            <a:lvl2pPr indent="-355600" lvl="1" marL="914400" algn="ctr">
              <a:lnSpc>
                <a:spcPct val="115000"/>
              </a:lnSpc>
              <a:spcBef>
                <a:spcPts val="0"/>
              </a:spcBef>
              <a:spcAft>
                <a:spcPts val="0"/>
              </a:spcAft>
              <a:buSzPts val="2000"/>
              <a:buChar char="○"/>
              <a:defRPr/>
            </a:lvl2pPr>
            <a:lvl3pPr indent="-342900" lvl="2" marL="1371600" algn="ctr">
              <a:lnSpc>
                <a:spcPct val="115000"/>
              </a:lnSpc>
              <a:spcBef>
                <a:spcPts val="0"/>
              </a:spcBef>
              <a:spcAft>
                <a:spcPts val="0"/>
              </a:spcAft>
              <a:buSzPts val="1800"/>
              <a:buChar char="■"/>
              <a:defRPr/>
            </a:lvl3pPr>
            <a:lvl4pPr indent="-330200" lvl="3" marL="1828800" algn="ctr">
              <a:lnSpc>
                <a:spcPct val="115000"/>
              </a:lnSpc>
              <a:spcBef>
                <a:spcPts val="0"/>
              </a:spcBef>
              <a:spcAft>
                <a:spcPts val="0"/>
              </a:spcAft>
              <a:buSzPts val="1600"/>
              <a:buChar char="●"/>
              <a:defRPr/>
            </a:lvl4pPr>
            <a:lvl5pPr indent="-330200" lvl="4" marL="2286000" algn="ctr">
              <a:lnSpc>
                <a:spcPct val="115000"/>
              </a:lnSpc>
              <a:spcBef>
                <a:spcPts val="0"/>
              </a:spcBef>
              <a:spcAft>
                <a:spcPts val="0"/>
              </a:spcAft>
              <a:buSzPts val="1600"/>
              <a:buChar char="○"/>
              <a:defRPr/>
            </a:lvl5pPr>
            <a:lvl6pPr indent="-330200" lvl="5" marL="2743200" algn="ctr">
              <a:lnSpc>
                <a:spcPct val="115000"/>
              </a:lnSpc>
              <a:spcBef>
                <a:spcPts val="0"/>
              </a:spcBef>
              <a:spcAft>
                <a:spcPts val="0"/>
              </a:spcAft>
              <a:buSzPts val="1600"/>
              <a:buChar char="■"/>
              <a:defRPr/>
            </a:lvl6pPr>
            <a:lvl7pPr indent="-330200" lvl="6" marL="3200400" algn="ctr">
              <a:lnSpc>
                <a:spcPct val="115000"/>
              </a:lnSpc>
              <a:spcBef>
                <a:spcPts val="0"/>
              </a:spcBef>
              <a:spcAft>
                <a:spcPts val="0"/>
              </a:spcAft>
              <a:buSzPts val="1600"/>
              <a:buChar char="●"/>
              <a:defRPr/>
            </a:lvl7pPr>
            <a:lvl8pPr indent="-330200" lvl="7" marL="3657600" algn="ctr">
              <a:lnSpc>
                <a:spcPct val="115000"/>
              </a:lnSpc>
              <a:spcBef>
                <a:spcPts val="0"/>
              </a:spcBef>
              <a:spcAft>
                <a:spcPts val="0"/>
              </a:spcAft>
              <a:buSzPts val="1600"/>
              <a:buChar char="○"/>
              <a:defRPr/>
            </a:lvl8pPr>
            <a:lvl9pPr indent="-330200" lvl="8" marL="4114800" algn="ctr">
              <a:lnSpc>
                <a:spcPct val="115000"/>
              </a:lnSpc>
              <a:spcBef>
                <a:spcPts val="0"/>
              </a:spcBef>
              <a:spcAft>
                <a:spcPts val="0"/>
              </a:spcAft>
              <a:buSzPts val="1600"/>
              <a:buChar char="■"/>
              <a:defRPr/>
            </a:lvl9pPr>
          </a:lstStyle>
          <a:p/>
        </p:txBody>
      </p:sp>
      <p:sp>
        <p:nvSpPr>
          <p:cNvPr id="380" name="Google Shape;380;p71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81" name="Shape 381"/>
        <p:cNvGrpSpPr/>
        <p:nvPr/>
      </p:nvGrpSpPr>
      <p:grpSpPr>
        <a:xfrm>
          <a:off x="0" y="0"/>
          <a:ext cx="0" cy="0"/>
          <a:chOff x="0" y="0"/>
          <a:chExt cx="0" cy="0"/>
        </a:xfrm>
      </p:grpSpPr>
      <p:sp>
        <p:nvSpPr>
          <p:cNvPr id="382" name="Google Shape;382;p71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83" name="Shape 383"/>
        <p:cNvGrpSpPr/>
        <p:nvPr/>
      </p:nvGrpSpPr>
      <p:grpSpPr>
        <a:xfrm>
          <a:off x="0" y="0"/>
          <a:ext cx="0" cy="0"/>
          <a:chOff x="0" y="0"/>
          <a:chExt cx="0" cy="0"/>
        </a:xfrm>
      </p:grpSpPr>
      <p:sp>
        <p:nvSpPr>
          <p:cNvPr id="384" name="Google Shape;384;p713"/>
          <p:cNvSpPr txBox="1"/>
          <p:nvPr>
            <p:ph type="title"/>
          </p:nvPr>
        </p:nvSpPr>
        <p:spPr>
          <a:xfrm>
            <a:off x="2855342" y="2251965"/>
            <a:ext cx="3433200" cy="415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3600">
                <a:solidFill>
                  <a:schemeClr val="dk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5" name="Google Shape;385;p713"/>
          <p:cNvSpPr txBox="1"/>
          <p:nvPr>
            <p:ph idx="1" type="body"/>
          </p:nvPr>
        </p:nvSpPr>
        <p:spPr>
          <a:xfrm>
            <a:off x="496569" y="948818"/>
            <a:ext cx="8151000" cy="2769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2400">
                <a:solidFill>
                  <a:srgbClr val="585858"/>
                </a:solidFill>
                <a:latin typeface="Tahoma"/>
                <a:ea typeface="Tahoma"/>
                <a:cs typeface="Tahoma"/>
                <a:sym typeface="Tahoma"/>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86" name="Google Shape;386;p713"/>
          <p:cNvSpPr txBox="1"/>
          <p:nvPr>
            <p:ph idx="11" type="ftr"/>
          </p:nvPr>
        </p:nvSpPr>
        <p:spPr>
          <a:xfrm>
            <a:off x="3108960" y="4783456"/>
            <a:ext cx="2926200" cy="2076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7" name="Google Shape;387;p713"/>
          <p:cNvSpPr txBox="1"/>
          <p:nvPr>
            <p:ph idx="10" type="dt"/>
          </p:nvPr>
        </p:nvSpPr>
        <p:spPr>
          <a:xfrm>
            <a:off x="457200" y="4783456"/>
            <a:ext cx="2103000" cy="2076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8" name="Google Shape;388;p713"/>
          <p:cNvSpPr txBox="1"/>
          <p:nvPr>
            <p:ph idx="12" type="sldNum"/>
          </p:nvPr>
        </p:nvSpPr>
        <p:spPr>
          <a:xfrm>
            <a:off x="62484" y="4748357"/>
            <a:ext cx="357000" cy="307800"/>
          </a:xfrm>
          <a:prstGeom prst="rect">
            <a:avLst/>
          </a:prstGeom>
          <a:noFill/>
          <a:ln>
            <a:noFill/>
          </a:ln>
        </p:spPr>
        <p:txBody>
          <a:bodyPr anchorCtr="0" anchor="t" bIns="0" lIns="0" spcFirstLastPara="1" rIns="0" wrap="square" tIns="0">
            <a:spAutoFit/>
          </a:bodyPr>
          <a:lstStyle>
            <a:lvl1pPr indent="0" lvl="0"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1pPr>
            <a:lvl2pPr indent="0" lvl="1"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2pPr>
            <a:lvl3pPr indent="0" lvl="2"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3pPr>
            <a:lvl4pPr indent="0" lvl="3"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4pPr>
            <a:lvl5pPr indent="0" lvl="4"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5pPr>
            <a:lvl6pPr indent="0" lvl="5"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6pPr>
            <a:lvl7pPr indent="0" lvl="6"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7pPr>
            <a:lvl8pPr indent="0" lvl="7"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8pPr>
            <a:lvl9pPr indent="0" lvl="8" marL="38100" marR="0" algn="l">
              <a:lnSpc>
                <a:spcPct val="100000"/>
              </a:lnSpc>
              <a:spcBef>
                <a:spcPts val="0"/>
              </a:spcBef>
              <a:spcAft>
                <a:spcPts val="0"/>
              </a:spcAft>
              <a:buClr>
                <a:srgbClr val="000000"/>
              </a:buClr>
              <a:buSzPts val="2000"/>
              <a:buFont typeface="Arial"/>
              <a:buNone/>
              <a:defRPr b="1" i="0" sz="2000" u="none" cap="none" strike="noStrike">
                <a:solidFill>
                  <a:srgbClr val="585858"/>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7" name="Shape 397"/>
        <p:cNvGrpSpPr/>
        <p:nvPr/>
      </p:nvGrpSpPr>
      <p:grpSpPr>
        <a:xfrm>
          <a:off x="0" y="0"/>
          <a:ext cx="0" cy="0"/>
          <a:chOff x="0" y="0"/>
          <a:chExt cx="0" cy="0"/>
        </a:xfrm>
      </p:grpSpPr>
      <p:sp>
        <p:nvSpPr>
          <p:cNvPr id="398" name="Google Shape;398;p6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99" name="Google Shape;399;p6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algn="l">
              <a:lnSpc>
                <a:spcPct val="115000"/>
              </a:lnSpc>
              <a:spcBef>
                <a:spcPts val="0"/>
              </a:spcBef>
              <a:spcAft>
                <a:spcPts val="0"/>
              </a:spcAft>
              <a:buSzPts val="2400"/>
              <a:buChar char="●"/>
              <a:defRPr/>
            </a:lvl1pPr>
            <a:lvl2pPr indent="-355600" lvl="1" marL="914400" algn="l">
              <a:lnSpc>
                <a:spcPct val="115000"/>
              </a:lnSpc>
              <a:spcBef>
                <a:spcPts val="0"/>
              </a:spcBef>
              <a:spcAft>
                <a:spcPts val="0"/>
              </a:spcAft>
              <a:buSzPts val="2000"/>
              <a:buChar char="○"/>
              <a:defRPr/>
            </a:lvl2pPr>
            <a:lvl3pPr indent="-342900" lvl="2" marL="1371600" algn="l">
              <a:lnSpc>
                <a:spcPct val="115000"/>
              </a:lnSpc>
              <a:spcBef>
                <a:spcPts val="0"/>
              </a:spcBef>
              <a:spcAft>
                <a:spcPts val="0"/>
              </a:spcAft>
              <a:buSzPts val="18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400" name="Google Shape;400;p64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1" name="Shape 401"/>
        <p:cNvGrpSpPr/>
        <p:nvPr/>
      </p:nvGrpSpPr>
      <p:grpSpPr>
        <a:xfrm>
          <a:off x="0" y="0"/>
          <a:ext cx="0" cy="0"/>
          <a:chOff x="0" y="0"/>
          <a:chExt cx="0" cy="0"/>
        </a:xfrm>
      </p:grpSpPr>
      <p:sp>
        <p:nvSpPr>
          <p:cNvPr id="402" name="Google Shape;402;p68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03" name="Google Shape;403;p68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04" name="Shape 404"/>
        <p:cNvGrpSpPr/>
        <p:nvPr/>
      </p:nvGrpSpPr>
      <p:grpSpPr>
        <a:xfrm>
          <a:off x="0" y="0"/>
          <a:ext cx="0" cy="0"/>
          <a:chOff x="0" y="0"/>
          <a:chExt cx="0" cy="0"/>
        </a:xfrm>
      </p:grpSpPr>
      <p:sp>
        <p:nvSpPr>
          <p:cNvPr id="405" name="Google Shape;405;p68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06" name="Google Shape;406;p68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07" name="Google Shape;407;p68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408" name="Google Shape;408;p686"/>
          <p:cNvSpPr txBox="1"/>
          <p:nvPr/>
        </p:nvSpPr>
        <p:spPr>
          <a:xfrm>
            <a:off x="19232540" y="2024623"/>
            <a:ext cx="26304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6A737B"/>
              </a:buClr>
              <a:buSzPts val="1200"/>
              <a:buFont typeface="Roboto"/>
              <a:buNone/>
            </a:pPr>
            <a:r>
              <a:rPr b="0" i="0" lang="en" sz="1200" u="none" cap="none" strike="noStrike">
                <a:solidFill>
                  <a:srgbClr val="6A737B"/>
                </a:solidFill>
                <a:latin typeface="Roboto"/>
                <a:ea typeface="Roboto"/>
                <a:cs typeface="Roboto"/>
                <a:sym typeface="Roboto"/>
              </a:rPr>
              <a:t>© 2023 NASSCOM.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9" name="Shape 409"/>
        <p:cNvGrpSpPr/>
        <p:nvPr/>
      </p:nvGrpSpPr>
      <p:grpSpPr>
        <a:xfrm>
          <a:off x="0" y="0"/>
          <a:ext cx="0" cy="0"/>
          <a:chOff x="0" y="0"/>
          <a:chExt cx="0" cy="0"/>
        </a:xfrm>
      </p:grpSpPr>
      <p:sp>
        <p:nvSpPr>
          <p:cNvPr id="410" name="Google Shape;410;p68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11" name="Google Shape;411;p68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2" name="Google Shape;412;p68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3" name="Google Shape;413;p68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4" name="Shape 414"/>
        <p:cNvGrpSpPr/>
        <p:nvPr/>
      </p:nvGrpSpPr>
      <p:grpSpPr>
        <a:xfrm>
          <a:off x="0" y="0"/>
          <a:ext cx="0" cy="0"/>
          <a:chOff x="0" y="0"/>
          <a:chExt cx="0" cy="0"/>
        </a:xfrm>
      </p:grpSpPr>
      <p:sp>
        <p:nvSpPr>
          <p:cNvPr id="415" name="Google Shape;415;p6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16" name="Google Shape;416;p68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6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4" name="Google Shape;54;p66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7" name="Shape 417"/>
        <p:cNvGrpSpPr/>
        <p:nvPr/>
      </p:nvGrpSpPr>
      <p:grpSpPr>
        <a:xfrm>
          <a:off x="0" y="0"/>
          <a:ext cx="0" cy="0"/>
          <a:chOff x="0" y="0"/>
          <a:chExt cx="0" cy="0"/>
        </a:xfrm>
      </p:grpSpPr>
      <p:sp>
        <p:nvSpPr>
          <p:cNvPr id="418" name="Google Shape;418;p68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19" name="Google Shape;419;p68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20" name="Google Shape;420;p68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1" name="Shape 421"/>
        <p:cNvGrpSpPr/>
        <p:nvPr/>
      </p:nvGrpSpPr>
      <p:grpSpPr>
        <a:xfrm>
          <a:off x="0" y="0"/>
          <a:ext cx="0" cy="0"/>
          <a:chOff x="0" y="0"/>
          <a:chExt cx="0" cy="0"/>
        </a:xfrm>
      </p:grpSpPr>
      <p:sp>
        <p:nvSpPr>
          <p:cNvPr id="422" name="Google Shape;422;p69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23" name="Google Shape;423;p69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4" name="Shape 424"/>
        <p:cNvGrpSpPr/>
        <p:nvPr/>
      </p:nvGrpSpPr>
      <p:grpSpPr>
        <a:xfrm>
          <a:off x="0" y="0"/>
          <a:ext cx="0" cy="0"/>
          <a:chOff x="0" y="0"/>
          <a:chExt cx="0" cy="0"/>
        </a:xfrm>
      </p:grpSpPr>
      <p:sp>
        <p:nvSpPr>
          <p:cNvPr id="425" name="Google Shape;425;p69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69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7" name="Google Shape;427;p69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8" name="Google Shape;428;p69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81000" lvl="0" marL="457200" algn="l">
              <a:lnSpc>
                <a:spcPct val="115000"/>
              </a:lnSpc>
              <a:spcBef>
                <a:spcPts val="0"/>
              </a:spcBef>
              <a:spcAft>
                <a:spcPts val="0"/>
              </a:spcAft>
              <a:buSzPts val="2400"/>
              <a:buChar char="●"/>
              <a:defRPr/>
            </a:lvl1pPr>
            <a:lvl2pPr indent="-355600" lvl="1" marL="914400" algn="l">
              <a:lnSpc>
                <a:spcPct val="115000"/>
              </a:lnSpc>
              <a:spcBef>
                <a:spcPts val="0"/>
              </a:spcBef>
              <a:spcAft>
                <a:spcPts val="0"/>
              </a:spcAft>
              <a:buSzPts val="2000"/>
              <a:buChar char="○"/>
              <a:defRPr/>
            </a:lvl2pPr>
            <a:lvl3pPr indent="-342900" lvl="2" marL="1371600" algn="l">
              <a:lnSpc>
                <a:spcPct val="115000"/>
              </a:lnSpc>
              <a:spcBef>
                <a:spcPts val="0"/>
              </a:spcBef>
              <a:spcAft>
                <a:spcPts val="0"/>
              </a:spcAft>
              <a:buSzPts val="18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429" name="Google Shape;429;p69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0" name="Shape 430"/>
        <p:cNvGrpSpPr/>
        <p:nvPr/>
      </p:nvGrpSpPr>
      <p:grpSpPr>
        <a:xfrm>
          <a:off x="0" y="0"/>
          <a:ext cx="0" cy="0"/>
          <a:chOff x="0" y="0"/>
          <a:chExt cx="0" cy="0"/>
        </a:xfrm>
      </p:grpSpPr>
      <p:sp>
        <p:nvSpPr>
          <p:cNvPr id="431" name="Google Shape;431;p69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400"/>
              <a:buNone/>
              <a:defRPr/>
            </a:lvl1pPr>
          </a:lstStyle>
          <a:p/>
        </p:txBody>
      </p:sp>
      <p:sp>
        <p:nvSpPr>
          <p:cNvPr id="432" name="Google Shape;432;p69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3" name="Shape 433"/>
        <p:cNvGrpSpPr/>
        <p:nvPr/>
      </p:nvGrpSpPr>
      <p:grpSpPr>
        <a:xfrm>
          <a:off x="0" y="0"/>
          <a:ext cx="0" cy="0"/>
          <a:chOff x="0" y="0"/>
          <a:chExt cx="0" cy="0"/>
        </a:xfrm>
      </p:grpSpPr>
      <p:sp>
        <p:nvSpPr>
          <p:cNvPr id="434" name="Google Shape;434;p69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35" name="Google Shape;435;p69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81000" lvl="0" marL="457200" algn="ctr">
              <a:lnSpc>
                <a:spcPct val="115000"/>
              </a:lnSpc>
              <a:spcBef>
                <a:spcPts val="0"/>
              </a:spcBef>
              <a:spcAft>
                <a:spcPts val="0"/>
              </a:spcAft>
              <a:buSzPts val="2400"/>
              <a:buChar char="●"/>
              <a:defRPr/>
            </a:lvl1pPr>
            <a:lvl2pPr indent="-355600" lvl="1" marL="914400" algn="ctr">
              <a:lnSpc>
                <a:spcPct val="115000"/>
              </a:lnSpc>
              <a:spcBef>
                <a:spcPts val="0"/>
              </a:spcBef>
              <a:spcAft>
                <a:spcPts val="0"/>
              </a:spcAft>
              <a:buSzPts val="2000"/>
              <a:buChar char="○"/>
              <a:defRPr/>
            </a:lvl2pPr>
            <a:lvl3pPr indent="-342900" lvl="2" marL="1371600" algn="ctr">
              <a:lnSpc>
                <a:spcPct val="115000"/>
              </a:lnSpc>
              <a:spcBef>
                <a:spcPts val="0"/>
              </a:spcBef>
              <a:spcAft>
                <a:spcPts val="0"/>
              </a:spcAft>
              <a:buSzPts val="1800"/>
              <a:buChar char="■"/>
              <a:defRPr/>
            </a:lvl3pPr>
            <a:lvl4pPr indent="-330200" lvl="3" marL="1828800" algn="ctr">
              <a:lnSpc>
                <a:spcPct val="115000"/>
              </a:lnSpc>
              <a:spcBef>
                <a:spcPts val="0"/>
              </a:spcBef>
              <a:spcAft>
                <a:spcPts val="0"/>
              </a:spcAft>
              <a:buSzPts val="1600"/>
              <a:buChar char="●"/>
              <a:defRPr/>
            </a:lvl4pPr>
            <a:lvl5pPr indent="-330200" lvl="4" marL="2286000" algn="ctr">
              <a:lnSpc>
                <a:spcPct val="115000"/>
              </a:lnSpc>
              <a:spcBef>
                <a:spcPts val="0"/>
              </a:spcBef>
              <a:spcAft>
                <a:spcPts val="0"/>
              </a:spcAft>
              <a:buSzPts val="1600"/>
              <a:buChar char="○"/>
              <a:defRPr/>
            </a:lvl5pPr>
            <a:lvl6pPr indent="-330200" lvl="5" marL="2743200" algn="ctr">
              <a:lnSpc>
                <a:spcPct val="115000"/>
              </a:lnSpc>
              <a:spcBef>
                <a:spcPts val="0"/>
              </a:spcBef>
              <a:spcAft>
                <a:spcPts val="0"/>
              </a:spcAft>
              <a:buSzPts val="1600"/>
              <a:buChar char="■"/>
              <a:defRPr/>
            </a:lvl6pPr>
            <a:lvl7pPr indent="-330200" lvl="6" marL="3200400" algn="ctr">
              <a:lnSpc>
                <a:spcPct val="115000"/>
              </a:lnSpc>
              <a:spcBef>
                <a:spcPts val="0"/>
              </a:spcBef>
              <a:spcAft>
                <a:spcPts val="0"/>
              </a:spcAft>
              <a:buSzPts val="1600"/>
              <a:buChar char="●"/>
              <a:defRPr/>
            </a:lvl7pPr>
            <a:lvl8pPr indent="-330200" lvl="7" marL="3657600" algn="ctr">
              <a:lnSpc>
                <a:spcPct val="115000"/>
              </a:lnSpc>
              <a:spcBef>
                <a:spcPts val="0"/>
              </a:spcBef>
              <a:spcAft>
                <a:spcPts val="0"/>
              </a:spcAft>
              <a:buSzPts val="1600"/>
              <a:buChar char="○"/>
              <a:defRPr/>
            </a:lvl8pPr>
            <a:lvl9pPr indent="-330200" lvl="8" marL="4114800" algn="ctr">
              <a:lnSpc>
                <a:spcPct val="115000"/>
              </a:lnSpc>
              <a:spcBef>
                <a:spcPts val="0"/>
              </a:spcBef>
              <a:spcAft>
                <a:spcPts val="0"/>
              </a:spcAft>
              <a:buSzPts val="1600"/>
              <a:buChar char="■"/>
              <a:defRPr/>
            </a:lvl9pPr>
          </a:lstStyle>
          <a:p/>
        </p:txBody>
      </p:sp>
      <p:sp>
        <p:nvSpPr>
          <p:cNvPr id="436" name="Google Shape;436;p69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7" name="Shape 437"/>
        <p:cNvGrpSpPr/>
        <p:nvPr/>
      </p:nvGrpSpPr>
      <p:grpSpPr>
        <a:xfrm>
          <a:off x="0" y="0"/>
          <a:ext cx="0" cy="0"/>
          <a:chOff x="0" y="0"/>
          <a:chExt cx="0" cy="0"/>
        </a:xfrm>
      </p:grpSpPr>
      <p:sp>
        <p:nvSpPr>
          <p:cNvPr id="438" name="Google Shape;438;p69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46" name="Shape 446"/>
        <p:cNvGrpSpPr/>
        <p:nvPr/>
      </p:nvGrpSpPr>
      <p:grpSpPr>
        <a:xfrm>
          <a:off x="0" y="0"/>
          <a:ext cx="0" cy="0"/>
          <a:chOff x="0" y="0"/>
          <a:chExt cx="0" cy="0"/>
        </a:xfrm>
      </p:grpSpPr>
      <p:sp>
        <p:nvSpPr>
          <p:cNvPr id="447" name="Google Shape;447;p65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48" name="Google Shape;448;p65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49" name="Shape 449"/>
        <p:cNvGrpSpPr/>
        <p:nvPr/>
      </p:nvGrpSpPr>
      <p:grpSpPr>
        <a:xfrm>
          <a:off x="0" y="0"/>
          <a:ext cx="0" cy="0"/>
          <a:chOff x="0" y="0"/>
          <a:chExt cx="0" cy="0"/>
        </a:xfrm>
      </p:grpSpPr>
      <p:sp>
        <p:nvSpPr>
          <p:cNvPr id="450" name="Google Shape;450;p65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51" name="Shape 451"/>
        <p:cNvGrpSpPr/>
        <p:nvPr/>
      </p:nvGrpSpPr>
      <p:grpSpPr>
        <a:xfrm>
          <a:off x="0" y="0"/>
          <a:ext cx="0" cy="0"/>
          <a:chOff x="0" y="0"/>
          <a:chExt cx="0" cy="0"/>
        </a:xfrm>
      </p:grpSpPr>
      <p:sp>
        <p:nvSpPr>
          <p:cNvPr id="452" name="Google Shape;452;p6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53" name="Google Shape;453;p6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algn="l">
              <a:lnSpc>
                <a:spcPct val="115000"/>
              </a:lnSpc>
              <a:spcBef>
                <a:spcPts val="0"/>
              </a:spcBef>
              <a:spcAft>
                <a:spcPts val="0"/>
              </a:spcAft>
              <a:buSzPts val="2400"/>
              <a:buChar char="●"/>
              <a:defRPr/>
            </a:lvl1pPr>
            <a:lvl2pPr indent="-355600" lvl="1" marL="914400" algn="l">
              <a:lnSpc>
                <a:spcPct val="115000"/>
              </a:lnSpc>
              <a:spcBef>
                <a:spcPts val="0"/>
              </a:spcBef>
              <a:spcAft>
                <a:spcPts val="0"/>
              </a:spcAft>
              <a:buSzPts val="2000"/>
              <a:buChar char="○"/>
              <a:defRPr/>
            </a:lvl2pPr>
            <a:lvl3pPr indent="-342900" lvl="2" marL="1371600" algn="l">
              <a:lnSpc>
                <a:spcPct val="115000"/>
              </a:lnSpc>
              <a:spcBef>
                <a:spcPts val="0"/>
              </a:spcBef>
              <a:spcAft>
                <a:spcPts val="0"/>
              </a:spcAft>
              <a:buSzPts val="18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454" name="Google Shape;454;p65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55" name="Google Shape;455;p653"/>
          <p:cNvPicPr preferRelativeResize="0"/>
          <p:nvPr/>
        </p:nvPicPr>
        <p:blipFill rotWithShape="1">
          <a:blip r:embed="rId2">
            <a:alphaModFix/>
          </a:blip>
          <a:srcRect b="0" l="0" r="0" t="0"/>
          <a:stretch/>
        </p:blipFill>
        <p:spPr>
          <a:xfrm>
            <a:off x="8509974" y="76195"/>
            <a:ext cx="557831" cy="55538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56" name="Shape 456"/>
        <p:cNvGrpSpPr/>
        <p:nvPr/>
      </p:nvGrpSpPr>
      <p:grpSpPr>
        <a:xfrm>
          <a:off x="0" y="0"/>
          <a:ext cx="0" cy="0"/>
          <a:chOff x="0" y="0"/>
          <a:chExt cx="0" cy="0"/>
        </a:xfrm>
      </p:grpSpPr>
      <p:sp>
        <p:nvSpPr>
          <p:cNvPr id="457" name="Google Shape;457;p69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58" name="Google Shape;458;p69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9" name="Google Shape;459;p69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460" name="Google Shape;460;p695"/>
          <p:cNvSpPr txBox="1"/>
          <p:nvPr/>
        </p:nvSpPr>
        <p:spPr>
          <a:xfrm>
            <a:off x="19232540" y="2024623"/>
            <a:ext cx="26304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6A737B"/>
              </a:buClr>
              <a:buSzPts val="1200"/>
              <a:buFont typeface="Roboto"/>
              <a:buNone/>
            </a:pPr>
            <a:r>
              <a:rPr b="0" i="0" lang="en" sz="1200" u="none" cap="none" strike="noStrike">
                <a:solidFill>
                  <a:srgbClr val="6A737B"/>
                </a:solidFill>
                <a:latin typeface="Roboto"/>
                <a:ea typeface="Roboto"/>
                <a:cs typeface="Roboto"/>
                <a:sym typeface="Roboto"/>
              </a:rPr>
              <a:t>© 2023 NASSCOM.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6.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theme" Target="../theme/theme7.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5.xml"/><Relationship Id="rId10" Type="http://schemas.openxmlformats.org/officeDocument/2006/relationships/slideLayout" Target="../slideLayouts/slideLayout114.xml"/><Relationship Id="rId13" Type="http://schemas.openxmlformats.org/officeDocument/2006/relationships/slideLayout" Target="../slideLayouts/slideLayout117.xml"/><Relationship Id="rId12" Type="http://schemas.openxmlformats.org/officeDocument/2006/relationships/slideLayout" Target="../slideLayouts/slideLayout116.xml"/><Relationship Id="rId1" Type="http://schemas.openxmlformats.org/officeDocument/2006/relationships/image" Target="../media/image1.png"/><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slideLayout" Target="../slideLayouts/slideLayout108.xml"/><Relationship Id="rId9" Type="http://schemas.openxmlformats.org/officeDocument/2006/relationships/slideLayout" Target="../slideLayouts/slideLayout113.xml"/><Relationship Id="rId15" Type="http://schemas.openxmlformats.org/officeDocument/2006/relationships/theme" Target="../theme/theme8.xml"/><Relationship Id="rId14" Type="http://schemas.openxmlformats.org/officeDocument/2006/relationships/slideLayout" Target="../slideLayouts/slideLayout11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6.xml"/><Relationship Id="rId10" Type="http://schemas.openxmlformats.org/officeDocument/2006/relationships/slideLayout" Target="../slideLayouts/slideLayout125.xml"/><Relationship Id="rId13" Type="http://schemas.openxmlformats.org/officeDocument/2006/relationships/slideLayout" Target="../slideLayouts/slideLayout128.xml"/><Relationship Id="rId12" Type="http://schemas.openxmlformats.org/officeDocument/2006/relationships/slideLayout" Target="../slideLayouts/slideLayout127.xml"/><Relationship Id="rId1" Type="http://schemas.openxmlformats.org/officeDocument/2006/relationships/image" Target="../media/image1.png"/><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slideLayout" Target="../slideLayouts/slideLayout119.xml"/><Relationship Id="rId9" Type="http://schemas.openxmlformats.org/officeDocument/2006/relationships/slideLayout" Target="../slideLayouts/slideLayout124.xml"/><Relationship Id="rId15" Type="http://schemas.openxmlformats.org/officeDocument/2006/relationships/theme" Target="../theme/theme6.xml"/><Relationship Id="rId14" Type="http://schemas.openxmlformats.org/officeDocument/2006/relationships/slideLayout" Target="../slideLayouts/slideLayout129.xml"/><Relationship Id="rId5" Type="http://schemas.openxmlformats.org/officeDocument/2006/relationships/slideLayout" Target="../slideLayouts/slideLayout120.xml"/><Relationship Id="rId6" Type="http://schemas.openxmlformats.org/officeDocument/2006/relationships/slideLayout" Target="../slideLayouts/slideLayout121.xml"/><Relationship Id="rId7" Type="http://schemas.openxmlformats.org/officeDocument/2006/relationships/slideLayout" Target="../slideLayouts/slideLayout122.xml"/><Relationship Id="rId8" Type="http://schemas.openxmlformats.org/officeDocument/2006/relationships/slideLayout" Target="../slideLayouts/slideLayout123.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image" Target="../media/image1.png"/><Relationship Id="rId2" Type="http://schemas.openxmlformats.org/officeDocument/2006/relationships/image" Target="../media/image6.png"/><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image" Target="../media/image1.png"/><Relationship Id="rId2" Type="http://schemas.openxmlformats.org/officeDocument/2006/relationships/image" Target="../media/image6.png"/><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6" Type="http://schemas.openxmlformats.org/officeDocument/2006/relationships/theme" Target="../theme/theme1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 Type="http://schemas.openxmlformats.org/officeDocument/2006/relationships/image" Target="../media/image1.png"/><Relationship Id="rId2" Type="http://schemas.openxmlformats.org/officeDocument/2006/relationships/image" Target="../media/image6.png"/><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5" Type="http://schemas.openxmlformats.org/officeDocument/2006/relationships/theme" Target="../theme/theme12.xml"/><Relationship Id="rId14" Type="http://schemas.openxmlformats.org/officeDocument/2006/relationships/slideLayout" Target="../slideLayouts/slideLayout4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3.xml"/><Relationship Id="rId10" Type="http://schemas.openxmlformats.org/officeDocument/2006/relationships/slideLayout" Target="../slideLayouts/slideLayout52.xml"/><Relationship Id="rId13" Type="http://schemas.openxmlformats.org/officeDocument/2006/relationships/slideLayout" Target="../slideLayouts/slideLayout55.xml"/><Relationship Id="rId12" Type="http://schemas.openxmlformats.org/officeDocument/2006/relationships/slideLayout" Target="../slideLayouts/slideLayout54.xml"/><Relationship Id="rId1" Type="http://schemas.openxmlformats.org/officeDocument/2006/relationships/image" Target="../media/image1.png"/><Relationship Id="rId2" Type="http://schemas.openxmlformats.org/officeDocument/2006/relationships/image" Target="../media/image6.png"/><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5" Type="http://schemas.openxmlformats.org/officeDocument/2006/relationships/slideLayout" Target="../slideLayouts/slideLayout57.xml"/><Relationship Id="rId14" Type="http://schemas.openxmlformats.org/officeDocument/2006/relationships/slideLayout" Target="../slideLayouts/slideLayout56.xml"/><Relationship Id="rId17" Type="http://schemas.openxmlformats.org/officeDocument/2006/relationships/theme" Target="../theme/theme1.xml"/><Relationship Id="rId16" Type="http://schemas.openxmlformats.org/officeDocument/2006/relationships/slideLayout" Target="../slideLayouts/slideLayout58.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7.xml"/><Relationship Id="rId10" Type="http://schemas.openxmlformats.org/officeDocument/2006/relationships/slideLayout" Target="../slideLayouts/slideLayout66.xml"/><Relationship Id="rId13" Type="http://schemas.openxmlformats.org/officeDocument/2006/relationships/slideLayout" Target="../slideLayouts/slideLayout69.xml"/><Relationship Id="rId12" Type="http://schemas.openxmlformats.org/officeDocument/2006/relationships/slideLayout" Target="../slideLayouts/slideLayout68.xml"/><Relationship Id="rId1" Type="http://schemas.openxmlformats.org/officeDocument/2006/relationships/image" Target="../media/image1.png"/><Relationship Id="rId2" Type="http://schemas.openxmlformats.org/officeDocument/2006/relationships/image" Target="../media/image6.png"/><Relationship Id="rId3" Type="http://schemas.openxmlformats.org/officeDocument/2006/relationships/slideLayout" Target="../slideLayouts/slideLayout59.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5" Type="http://schemas.openxmlformats.org/officeDocument/2006/relationships/slideLayout" Target="../slideLayouts/slideLayout71.xml"/><Relationship Id="rId14" Type="http://schemas.openxmlformats.org/officeDocument/2006/relationships/slideLayout" Target="../slideLayouts/slideLayout70.xml"/><Relationship Id="rId17" Type="http://schemas.openxmlformats.org/officeDocument/2006/relationships/theme" Target="../theme/theme10.xml"/><Relationship Id="rId16" Type="http://schemas.openxmlformats.org/officeDocument/2006/relationships/slideLayout" Target="../slideLayouts/slideLayout72.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1.xml"/><Relationship Id="rId10" Type="http://schemas.openxmlformats.org/officeDocument/2006/relationships/slideLayout" Target="../slideLayouts/slideLayout80.xml"/><Relationship Id="rId13" Type="http://schemas.openxmlformats.org/officeDocument/2006/relationships/slideLayout" Target="../slideLayouts/slideLayout83.xml"/><Relationship Id="rId12" Type="http://schemas.openxmlformats.org/officeDocument/2006/relationships/slideLayout" Target="../slideLayouts/slideLayout82.xml"/><Relationship Id="rId1" Type="http://schemas.openxmlformats.org/officeDocument/2006/relationships/image" Target="../media/image1.png"/><Relationship Id="rId2" Type="http://schemas.openxmlformats.org/officeDocument/2006/relationships/image" Target="../media/image6.png"/><Relationship Id="rId3" Type="http://schemas.openxmlformats.org/officeDocument/2006/relationships/slideLayout" Target="../slideLayouts/slideLayout73.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5" Type="http://schemas.openxmlformats.org/officeDocument/2006/relationships/theme" Target="../theme/theme3.xml"/><Relationship Id="rId14" Type="http://schemas.openxmlformats.org/officeDocument/2006/relationships/slideLayout" Target="../slideLayouts/slideLayout8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 Type="http://schemas.openxmlformats.org/officeDocument/2006/relationships/image" Target="../media/image1.png"/><Relationship Id="rId2" Type="http://schemas.openxmlformats.org/officeDocument/2006/relationships/image" Target="../media/image6.png"/><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heme" Target="../theme/theme4.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4.xml"/><Relationship Id="rId10" Type="http://schemas.openxmlformats.org/officeDocument/2006/relationships/slideLayout" Target="../slideLayouts/slideLayout103.xml"/><Relationship Id="rId13" Type="http://schemas.openxmlformats.org/officeDocument/2006/relationships/slideLayout" Target="../slideLayouts/slideLayout106.xml"/><Relationship Id="rId12" Type="http://schemas.openxmlformats.org/officeDocument/2006/relationships/slideLayout" Target="../slideLayouts/slideLayout105.xml"/><Relationship Id="rId1" Type="http://schemas.openxmlformats.org/officeDocument/2006/relationships/image" Target="../media/image1.png"/><Relationship Id="rId2" Type="http://schemas.openxmlformats.org/officeDocument/2006/relationships/image" Target="../media/image6.png"/><Relationship Id="rId3" Type="http://schemas.openxmlformats.org/officeDocument/2006/relationships/slideLayout" Target="../slideLayouts/slideLayout96.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5" Type="http://schemas.openxmlformats.org/officeDocument/2006/relationships/theme" Target="../theme/theme2.xml"/><Relationship Id="rId14" Type="http://schemas.openxmlformats.org/officeDocument/2006/relationships/slideLayout" Target="../slideLayouts/slideLayout10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628"/>
          <p:cNvSpPr txBox="1"/>
          <p:nvPr>
            <p:ph type="title"/>
          </p:nvPr>
        </p:nvSpPr>
        <p:spPr>
          <a:xfrm>
            <a:off x="628650" y="273844"/>
            <a:ext cx="7886700" cy="994200"/>
          </a:xfrm>
          <a:prstGeom prst="rect">
            <a:avLst/>
          </a:prstGeom>
          <a:noFill/>
          <a:ln>
            <a:noFill/>
          </a:ln>
        </p:spPr>
        <p:txBody>
          <a:bodyPr anchorCtr="0" anchor="ctr" bIns="17150" lIns="34275" spcFirstLastPara="1" rIns="34275" wrap="square" tIns="1715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7" name="Google Shape;7;p628"/>
          <p:cNvSpPr txBox="1"/>
          <p:nvPr>
            <p:ph idx="1" type="body"/>
          </p:nvPr>
        </p:nvSpPr>
        <p:spPr>
          <a:xfrm>
            <a:off x="628650" y="1369219"/>
            <a:ext cx="7886700" cy="3263400"/>
          </a:xfrm>
          <a:prstGeom prst="rect">
            <a:avLst/>
          </a:prstGeom>
          <a:noFill/>
          <a:ln>
            <a:noFill/>
          </a:ln>
        </p:spPr>
        <p:txBody>
          <a:bodyPr anchorCtr="0" anchor="t" bIns="17150" lIns="34275" spcFirstLastPara="1" rIns="34275" wrap="square" tIns="17150">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p628"/>
          <p:cNvSpPr txBox="1"/>
          <p:nvPr/>
        </p:nvSpPr>
        <p:spPr>
          <a:xfrm>
            <a:off x="7307468" y="4886625"/>
            <a:ext cx="15357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6A737B"/>
              </a:buClr>
              <a:buSzPts val="500"/>
              <a:buFont typeface="Roboto"/>
              <a:buNone/>
            </a:pPr>
            <a:r>
              <a:rPr b="0" i="0" lang="en" sz="500" u="none" cap="none" strike="noStrike">
                <a:solidFill>
                  <a:srgbClr val="6A737B"/>
                </a:solidFill>
                <a:latin typeface="Roboto"/>
                <a:ea typeface="Roboto"/>
                <a:cs typeface="Roboto"/>
                <a:sym typeface="Roboto"/>
              </a:rPr>
              <a:t>© 2023 NASSCOM. All rights reserved.</a:t>
            </a:r>
            <a:endParaRPr b="0" i="0" sz="500" u="none" cap="none" strike="noStrike">
              <a:solidFill>
                <a:srgbClr val="000000"/>
              </a:solidFill>
              <a:latin typeface="Arial"/>
              <a:ea typeface="Arial"/>
              <a:cs typeface="Arial"/>
              <a:sym typeface="Arial"/>
            </a:endParaRPr>
          </a:p>
        </p:txBody>
      </p:sp>
      <p:pic>
        <p:nvPicPr>
          <p:cNvPr id="9" name="Google Shape;9;p628"/>
          <p:cNvPicPr preferRelativeResize="0"/>
          <p:nvPr/>
        </p:nvPicPr>
        <p:blipFill rotWithShape="1">
          <a:blip r:embed="rId1">
            <a:alphaModFix/>
          </a:blip>
          <a:srcRect b="0" l="0" r="0" t="0"/>
          <a:stretch/>
        </p:blipFill>
        <p:spPr>
          <a:xfrm>
            <a:off x="7307464" y="4598645"/>
            <a:ext cx="1207891" cy="338475"/>
          </a:xfrm>
          <a:prstGeom prst="rect">
            <a:avLst/>
          </a:prstGeom>
          <a:noFill/>
          <a:ln>
            <a:noFill/>
          </a:ln>
        </p:spPr>
      </p:pic>
      <p:sp>
        <p:nvSpPr>
          <p:cNvPr id="10" name="Google Shape;10;p628"/>
          <p:cNvSpPr txBox="1"/>
          <p:nvPr/>
        </p:nvSpPr>
        <p:spPr>
          <a:xfrm>
            <a:off x="689459" y="4834564"/>
            <a:ext cx="247500" cy="181200"/>
          </a:xfrm>
          <a:prstGeom prst="rect">
            <a:avLst/>
          </a:prstGeom>
          <a:noFill/>
          <a:ln>
            <a:noFill/>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900"/>
              <a:buFont typeface="Calibri"/>
              <a:buNone/>
            </a:pPr>
            <a:fld id="{00000000-1234-1234-1234-123412341234}" type="slidenum">
              <a:rPr b="0" i="0" lang="en" sz="900" u="none" cap="none" strike="noStrike">
                <a:solidFill>
                  <a:srgbClr val="000000"/>
                </a:solidFill>
                <a:latin typeface="Calibri"/>
                <a:ea typeface="Calibri"/>
                <a:cs typeface="Calibri"/>
                <a:sym typeface="Calibri"/>
              </a:rPr>
              <a:t>‹#›</a:t>
            </a:fld>
            <a:endParaRPr b="0" i="0" sz="900" u="none" cap="none" strike="noStrike">
              <a:solidFill>
                <a:srgbClr val="000000"/>
              </a:solidFill>
              <a:latin typeface="Calibri"/>
              <a:ea typeface="Calibri"/>
              <a:cs typeface="Calibri"/>
              <a:sym typeface="Calibri"/>
            </a:endParaRPr>
          </a:p>
        </p:txBody>
      </p:sp>
      <p:sp>
        <p:nvSpPr>
          <p:cNvPr id="11" name="Google Shape;11;p628"/>
          <p:cNvSpPr txBox="1"/>
          <p:nvPr/>
        </p:nvSpPr>
        <p:spPr>
          <a:xfrm>
            <a:off x="689459" y="4910764"/>
            <a:ext cx="247500" cy="181200"/>
          </a:xfrm>
          <a:prstGeom prst="rect">
            <a:avLst/>
          </a:prstGeom>
          <a:noFill/>
          <a:ln>
            <a:noFill/>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A5A5A5"/>
              </a:buClr>
              <a:buSzPts val="900"/>
              <a:buFont typeface="Calibri"/>
              <a:buNone/>
            </a:pPr>
            <a:fld id="{00000000-1234-1234-1234-123412341234}" type="slidenum">
              <a:rPr b="0" i="0" lang="en" sz="900" u="none" cap="none" strike="noStrike">
                <a:solidFill>
                  <a:srgbClr val="A5A5A5"/>
                </a:solidFill>
                <a:latin typeface="Calibri"/>
                <a:ea typeface="Calibri"/>
                <a:cs typeface="Calibri"/>
                <a:sym typeface="Calibri"/>
              </a:rPr>
              <a:t>‹#›</a:t>
            </a:fld>
            <a:endParaRPr b="0" i="0" sz="900" u="none" cap="none" strike="noStrike">
              <a:solidFill>
                <a:srgbClr val="A5A5A5"/>
              </a:solidFill>
              <a:latin typeface="Calibri"/>
              <a:ea typeface="Calibri"/>
              <a:cs typeface="Calibri"/>
              <a:sym typeface="Calibri"/>
            </a:endParaRPr>
          </a:p>
        </p:txBody>
      </p:sp>
      <p:pic>
        <p:nvPicPr>
          <p:cNvPr id="12" name="Google Shape;12;p628"/>
          <p:cNvPicPr preferRelativeResize="0"/>
          <p:nvPr/>
        </p:nvPicPr>
        <p:blipFill rotWithShape="1">
          <a:blip r:embed="rId2">
            <a:alphaModFix/>
          </a:blip>
          <a:srcRect b="43650" l="3065" r="1742" t="40929"/>
          <a:stretch/>
        </p:blipFill>
        <p:spPr>
          <a:xfrm>
            <a:off x="244900" y="4671524"/>
            <a:ext cx="1189652" cy="19272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95" name="Shape 495"/>
        <p:cNvGrpSpPr/>
        <p:nvPr/>
      </p:nvGrpSpPr>
      <p:grpSpPr>
        <a:xfrm>
          <a:off x="0" y="0"/>
          <a:ext cx="0" cy="0"/>
          <a:chOff x="0" y="0"/>
          <a:chExt cx="0" cy="0"/>
        </a:xfrm>
      </p:grpSpPr>
      <p:sp>
        <p:nvSpPr>
          <p:cNvPr id="496" name="Google Shape;496;p6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3200"/>
              <a:buFont typeface="Gill Sans"/>
              <a:buNone/>
              <a:defRPr b="0" i="0" sz="3200" u="none" cap="none" strike="noStrike">
                <a:solidFill>
                  <a:schemeClr val="accent1"/>
                </a:solidFill>
                <a:latin typeface="Gill Sans"/>
                <a:ea typeface="Gill Sans"/>
                <a:cs typeface="Gill Sans"/>
                <a:sym typeface="Gill Sans"/>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97" name="Google Shape;497;p6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15000"/>
              </a:lnSpc>
              <a:spcBef>
                <a:spcPts val="0"/>
              </a:spcBef>
              <a:spcAft>
                <a:spcPts val="0"/>
              </a:spcAft>
              <a:buClr>
                <a:schemeClr val="dk2"/>
              </a:buClr>
              <a:buSzPts val="2400"/>
              <a:buFont typeface="Gill Sans"/>
              <a:buChar char="●"/>
              <a:defRPr b="0" i="0" sz="2400" u="none" cap="none" strike="noStrike">
                <a:solidFill>
                  <a:schemeClr val="dk2"/>
                </a:solidFill>
                <a:latin typeface="Gill Sans"/>
                <a:ea typeface="Gill Sans"/>
                <a:cs typeface="Gill Sans"/>
                <a:sym typeface="Gill Sans"/>
              </a:defRPr>
            </a:lvl1pPr>
            <a:lvl2pPr indent="-355600" lvl="1" marL="914400" marR="0" rtl="0" algn="l">
              <a:lnSpc>
                <a:spcPct val="115000"/>
              </a:lnSpc>
              <a:spcBef>
                <a:spcPts val="0"/>
              </a:spcBef>
              <a:spcAft>
                <a:spcPts val="0"/>
              </a:spcAft>
              <a:buClr>
                <a:schemeClr val="dk2"/>
              </a:buClr>
              <a:buSzPts val="2000"/>
              <a:buFont typeface="Gill Sans"/>
              <a:buChar char="○"/>
              <a:defRPr b="0" i="0" sz="2000" u="none" cap="none" strike="noStrike">
                <a:solidFill>
                  <a:schemeClr val="dk2"/>
                </a:solidFill>
                <a:latin typeface="Gill Sans"/>
                <a:ea typeface="Gill Sans"/>
                <a:cs typeface="Gill Sans"/>
                <a:sym typeface="Gill Sans"/>
              </a:defRPr>
            </a:lvl2pPr>
            <a:lvl3pPr indent="-342900" lvl="2" marL="1371600" marR="0" rtl="0" algn="l">
              <a:lnSpc>
                <a:spcPct val="115000"/>
              </a:lnSpc>
              <a:spcBef>
                <a:spcPts val="0"/>
              </a:spcBef>
              <a:spcAft>
                <a:spcPts val="0"/>
              </a:spcAft>
              <a:buClr>
                <a:schemeClr val="dk2"/>
              </a:buClr>
              <a:buSzPts val="1800"/>
              <a:buFont typeface="Gill Sans"/>
              <a:buChar char="■"/>
              <a:defRPr b="0" i="0" sz="1800" u="none" cap="none" strike="noStrike">
                <a:solidFill>
                  <a:schemeClr val="dk2"/>
                </a:solidFill>
                <a:latin typeface="Gill Sans"/>
                <a:ea typeface="Gill Sans"/>
                <a:cs typeface="Gill Sans"/>
                <a:sym typeface="Gill Sans"/>
              </a:defRPr>
            </a:lvl3pPr>
            <a:lvl4pPr indent="-330200" lvl="3" marL="18288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4pPr>
            <a:lvl5pPr indent="-330200" lvl="4" marL="22860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5pPr>
            <a:lvl6pPr indent="-330200" lvl="5" marL="27432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6pPr>
            <a:lvl7pPr indent="-330200" lvl="6" marL="32004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7pPr>
            <a:lvl8pPr indent="-330200" lvl="7" marL="36576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8pPr>
            <a:lvl9pPr indent="-330200" lvl="8" marL="41148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9pPr>
          </a:lstStyle>
          <a:p/>
        </p:txBody>
      </p:sp>
      <p:sp>
        <p:nvSpPr>
          <p:cNvPr id="498" name="Google Shape;498;p65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99" name="Google Shape;499;p654"/>
          <p:cNvPicPr preferRelativeResize="0"/>
          <p:nvPr/>
        </p:nvPicPr>
        <p:blipFill rotWithShape="1">
          <a:blip r:embed="rId1">
            <a:alphaModFix/>
          </a:blip>
          <a:srcRect b="0" l="0" r="0" t="0"/>
          <a:stretch/>
        </p:blipFill>
        <p:spPr>
          <a:xfrm>
            <a:off x="7848603" y="4617907"/>
            <a:ext cx="1074801" cy="301175"/>
          </a:xfrm>
          <a:prstGeom prst="rect">
            <a:avLst/>
          </a:prstGeom>
          <a:noFill/>
          <a:ln>
            <a:noFill/>
          </a:ln>
        </p:spPr>
      </p:pic>
      <p:sp>
        <p:nvSpPr>
          <p:cNvPr id="500" name="Google Shape;500;p654"/>
          <p:cNvSpPr txBox="1"/>
          <p:nvPr/>
        </p:nvSpPr>
        <p:spPr>
          <a:xfrm>
            <a:off x="7772400" y="4766675"/>
            <a:ext cx="1295400" cy="1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6A737B"/>
                </a:solidFill>
                <a:latin typeface="Roboto"/>
                <a:ea typeface="Roboto"/>
                <a:cs typeface="Roboto"/>
                <a:sym typeface="Roboto"/>
              </a:rPr>
              <a:t>© 2023 NASSCOM. All rights reserved.</a:t>
            </a:r>
            <a:endParaRPr b="0" i="0" sz="500" u="none" cap="none" strike="noStrike">
              <a:solidFill>
                <a:schemeClr val="dk1"/>
              </a:solidFill>
              <a:latin typeface="Arial"/>
              <a:ea typeface="Arial"/>
              <a:cs typeface="Arial"/>
              <a:sym typeface="Arial"/>
            </a:endParaRPr>
          </a:p>
        </p:txBody>
      </p:sp>
      <p:pic>
        <p:nvPicPr>
          <p:cNvPr id="501" name="Google Shape;501;p654"/>
          <p:cNvPicPr preferRelativeResize="0"/>
          <p:nvPr/>
        </p:nvPicPr>
        <p:blipFill rotWithShape="1">
          <a:blip r:embed="rId2">
            <a:alphaModFix/>
          </a:blip>
          <a:srcRect b="43650" l="3065" r="1742" t="40929"/>
          <a:stretch/>
        </p:blipFill>
        <p:spPr>
          <a:xfrm>
            <a:off x="244900" y="4671524"/>
            <a:ext cx="1189652" cy="192727"/>
          </a:xfrm>
          <a:prstGeom prst="rect">
            <a:avLst/>
          </a:prstGeom>
          <a:noFill/>
          <a:ln>
            <a:noFill/>
          </a:ln>
        </p:spPr>
      </p:pic>
      <p:pic>
        <p:nvPicPr>
          <p:cNvPr id="502" name="Google Shape;502;p654"/>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45" name="Shape 545"/>
        <p:cNvGrpSpPr/>
        <p:nvPr/>
      </p:nvGrpSpPr>
      <p:grpSpPr>
        <a:xfrm>
          <a:off x="0" y="0"/>
          <a:ext cx="0" cy="0"/>
          <a:chOff x="0" y="0"/>
          <a:chExt cx="0" cy="0"/>
        </a:xfrm>
      </p:grpSpPr>
      <p:sp>
        <p:nvSpPr>
          <p:cNvPr id="546" name="Google Shape;546;p6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3200"/>
              <a:buFont typeface="Gill Sans"/>
              <a:buNone/>
              <a:defRPr b="0" i="0" sz="3200" u="none" cap="none" strike="noStrike">
                <a:solidFill>
                  <a:schemeClr val="accent1"/>
                </a:solidFill>
                <a:latin typeface="Gill Sans"/>
                <a:ea typeface="Gill Sans"/>
                <a:cs typeface="Gill Sans"/>
                <a:sym typeface="Gill Sans"/>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47" name="Google Shape;547;p6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15000"/>
              </a:lnSpc>
              <a:spcBef>
                <a:spcPts val="0"/>
              </a:spcBef>
              <a:spcAft>
                <a:spcPts val="0"/>
              </a:spcAft>
              <a:buClr>
                <a:schemeClr val="dk2"/>
              </a:buClr>
              <a:buSzPts val="2400"/>
              <a:buFont typeface="Gill Sans"/>
              <a:buChar char="●"/>
              <a:defRPr b="0" i="0" sz="2400" u="none" cap="none" strike="noStrike">
                <a:solidFill>
                  <a:schemeClr val="dk2"/>
                </a:solidFill>
                <a:latin typeface="Gill Sans"/>
                <a:ea typeface="Gill Sans"/>
                <a:cs typeface="Gill Sans"/>
                <a:sym typeface="Gill Sans"/>
              </a:defRPr>
            </a:lvl1pPr>
            <a:lvl2pPr indent="-355600" lvl="1" marL="914400" marR="0" rtl="0" algn="l">
              <a:lnSpc>
                <a:spcPct val="115000"/>
              </a:lnSpc>
              <a:spcBef>
                <a:spcPts val="0"/>
              </a:spcBef>
              <a:spcAft>
                <a:spcPts val="0"/>
              </a:spcAft>
              <a:buClr>
                <a:schemeClr val="dk2"/>
              </a:buClr>
              <a:buSzPts val="2000"/>
              <a:buFont typeface="Gill Sans"/>
              <a:buChar char="○"/>
              <a:defRPr b="0" i="0" sz="2000" u="none" cap="none" strike="noStrike">
                <a:solidFill>
                  <a:schemeClr val="dk2"/>
                </a:solidFill>
                <a:latin typeface="Gill Sans"/>
                <a:ea typeface="Gill Sans"/>
                <a:cs typeface="Gill Sans"/>
                <a:sym typeface="Gill Sans"/>
              </a:defRPr>
            </a:lvl2pPr>
            <a:lvl3pPr indent="-342900" lvl="2" marL="1371600" marR="0" rtl="0" algn="l">
              <a:lnSpc>
                <a:spcPct val="115000"/>
              </a:lnSpc>
              <a:spcBef>
                <a:spcPts val="0"/>
              </a:spcBef>
              <a:spcAft>
                <a:spcPts val="0"/>
              </a:spcAft>
              <a:buClr>
                <a:schemeClr val="dk2"/>
              </a:buClr>
              <a:buSzPts val="1800"/>
              <a:buFont typeface="Gill Sans"/>
              <a:buChar char="■"/>
              <a:defRPr b="0" i="0" sz="1800" u="none" cap="none" strike="noStrike">
                <a:solidFill>
                  <a:schemeClr val="dk2"/>
                </a:solidFill>
                <a:latin typeface="Gill Sans"/>
                <a:ea typeface="Gill Sans"/>
                <a:cs typeface="Gill Sans"/>
                <a:sym typeface="Gill Sans"/>
              </a:defRPr>
            </a:lvl3pPr>
            <a:lvl4pPr indent="-330200" lvl="3" marL="18288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4pPr>
            <a:lvl5pPr indent="-330200" lvl="4" marL="22860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5pPr>
            <a:lvl6pPr indent="-330200" lvl="5" marL="27432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6pPr>
            <a:lvl7pPr indent="-330200" lvl="6" marL="32004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7pPr>
            <a:lvl8pPr indent="-330200" lvl="7" marL="36576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8pPr>
            <a:lvl9pPr indent="-330200" lvl="8" marL="41148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9pPr>
          </a:lstStyle>
          <a:p/>
        </p:txBody>
      </p:sp>
      <p:sp>
        <p:nvSpPr>
          <p:cNvPr id="548" name="Google Shape;548;p65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49" name="Google Shape;549;p657"/>
          <p:cNvPicPr preferRelativeResize="0"/>
          <p:nvPr/>
        </p:nvPicPr>
        <p:blipFill rotWithShape="1">
          <a:blip r:embed="rId1">
            <a:alphaModFix/>
          </a:blip>
          <a:srcRect b="0" l="0" r="0" t="0"/>
          <a:stretch/>
        </p:blipFill>
        <p:spPr>
          <a:xfrm>
            <a:off x="7848603" y="4617907"/>
            <a:ext cx="1074801" cy="301175"/>
          </a:xfrm>
          <a:prstGeom prst="rect">
            <a:avLst/>
          </a:prstGeom>
          <a:noFill/>
          <a:ln>
            <a:noFill/>
          </a:ln>
        </p:spPr>
      </p:pic>
      <p:sp>
        <p:nvSpPr>
          <p:cNvPr id="550" name="Google Shape;550;p657"/>
          <p:cNvSpPr txBox="1"/>
          <p:nvPr/>
        </p:nvSpPr>
        <p:spPr>
          <a:xfrm>
            <a:off x="7772400" y="4766675"/>
            <a:ext cx="1295400" cy="1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6A737B"/>
                </a:solidFill>
                <a:latin typeface="Roboto"/>
                <a:ea typeface="Roboto"/>
                <a:cs typeface="Roboto"/>
                <a:sym typeface="Roboto"/>
              </a:rPr>
              <a:t>© 2023 NASSCOM. All rights reserved.</a:t>
            </a:r>
            <a:endParaRPr b="0" i="0" sz="500" u="none" cap="none" strike="noStrike">
              <a:solidFill>
                <a:schemeClr val="dk1"/>
              </a:solidFill>
              <a:latin typeface="Arial"/>
              <a:ea typeface="Arial"/>
              <a:cs typeface="Arial"/>
              <a:sym typeface="Arial"/>
            </a:endParaRPr>
          </a:p>
        </p:txBody>
      </p:sp>
      <p:pic>
        <p:nvPicPr>
          <p:cNvPr id="551" name="Google Shape;551;p657"/>
          <p:cNvPicPr preferRelativeResize="0"/>
          <p:nvPr/>
        </p:nvPicPr>
        <p:blipFill rotWithShape="1">
          <a:blip r:embed="rId2">
            <a:alphaModFix/>
          </a:blip>
          <a:srcRect b="43650" l="3065" r="1742" t="40929"/>
          <a:stretch/>
        </p:blipFill>
        <p:spPr>
          <a:xfrm>
            <a:off x="244900" y="4671524"/>
            <a:ext cx="1189652" cy="192727"/>
          </a:xfrm>
          <a:prstGeom prst="rect">
            <a:avLst/>
          </a:prstGeom>
          <a:noFill/>
          <a:ln>
            <a:noFill/>
          </a:ln>
        </p:spPr>
      </p:pic>
      <p:pic>
        <p:nvPicPr>
          <p:cNvPr id="552" name="Google Shape;552;p657"/>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Lst>
  <p:transition spd="slow">
    <p:push/>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 name="Shape 18"/>
        <p:cNvGrpSpPr/>
        <p:nvPr/>
      </p:nvGrpSpPr>
      <p:grpSpPr>
        <a:xfrm>
          <a:off x="0" y="0"/>
          <a:ext cx="0" cy="0"/>
          <a:chOff x="0" y="0"/>
          <a:chExt cx="0" cy="0"/>
        </a:xfrm>
      </p:grpSpPr>
      <p:sp>
        <p:nvSpPr>
          <p:cNvPr id="19" name="Google Shape;19;p6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3200"/>
              <a:buFont typeface="Gill Sans"/>
              <a:buNone/>
              <a:defRPr b="0" i="0" sz="3200" u="none" cap="none" strike="noStrike">
                <a:solidFill>
                  <a:schemeClr val="accent1"/>
                </a:solidFill>
                <a:latin typeface="Gill Sans"/>
                <a:ea typeface="Gill Sans"/>
                <a:cs typeface="Gill Sans"/>
                <a:sym typeface="Gill Sans"/>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0" name="Google Shape;20;p6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15000"/>
              </a:lnSpc>
              <a:spcBef>
                <a:spcPts val="0"/>
              </a:spcBef>
              <a:spcAft>
                <a:spcPts val="0"/>
              </a:spcAft>
              <a:buClr>
                <a:schemeClr val="dk2"/>
              </a:buClr>
              <a:buSzPts val="2400"/>
              <a:buFont typeface="Gill Sans"/>
              <a:buChar char="●"/>
              <a:defRPr b="0" i="0" sz="2400" u="none" cap="none" strike="noStrike">
                <a:solidFill>
                  <a:schemeClr val="dk2"/>
                </a:solidFill>
                <a:latin typeface="Gill Sans"/>
                <a:ea typeface="Gill Sans"/>
                <a:cs typeface="Gill Sans"/>
                <a:sym typeface="Gill Sans"/>
              </a:defRPr>
            </a:lvl1pPr>
            <a:lvl2pPr indent="-355600" lvl="1" marL="914400" marR="0" rtl="0" algn="l">
              <a:lnSpc>
                <a:spcPct val="115000"/>
              </a:lnSpc>
              <a:spcBef>
                <a:spcPts val="0"/>
              </a:spcBef>
              <a:spcAft>
                <a:spcPts val="0"/>
              </a:spcAft>
              <a:buClr>
                <a:schemeClr val="dk2"/>
              </a:buClr>
              <a:buSzPts val="2000"/>
              <a:buFont typeface="Gill Sans"/>
              <a:buChar char="○"/>
              <a:defRPr b="0" i="0" sz="2000" u="none" cap="none" strike="noStrike">
                <a:solidFill>
                  <a:schemeClr val="dk2"/>
                </a:solidFill>
                <a:latin typeface="Gill Sans"/>
                <a:ea typeface="Gill Sans"/>
                <a:cs typeface="Gill Sans"/>
                <a:sym typeface="Gill Sans"/>
              </a:defRPr>
            </a:lvl2pPr>
            <a:lvl3pPr indent="-342900" lvl="2" marL="1371600" marR="0" rtl="0" algn="l">
              <a:lnSpc>
                <a:spcPct val="115000"/>
              </a:lnSpc>
              <a:spcBef>
                <a:spcPts val="0"/>
              </a:spcBef>
              <a:spcAft>
                <a:spcPts val="0"/>
              </a:spcAft>
              <a:buClr>
                <a:schemeClr val="dk2"/>
              </a:buClr>
              <a:buSzPts val="1800"/>
              <a:buFont typeface="Gill Sans"/>
              <a:buChar char="■"/>
              <a:defRPr b="0" i="0" sz="1800" u="none" cap="none" strike="noStrike">
                <a:solidFill>
                  <a:schemeClr val="dk2"/>
                </a:solidFill>
                <a:latin typeface="Gill Sans"/>
                <a:ea typeface="Gill Sans"/>
                <a:cs typeface="Gill Sans"/>
                <a:sym typeface="Gill Sans"/>
              </a:defRPr>
            </a:lvl3pPr>
            <a:lvl4pPr indent="-330200" lvl="3" marL="18288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4pPr>
            <a:lvl5pPr indent="-330200" lvl="4" marL="22860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5pPr>
            <a:lvl6pPr indent="-330200" lvl="5" marL="27432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6pPr>
            <a:lvl7pPr indent="-330200" lvl="6" marL="32004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7pPr>
            <a:lvl8pPr indent="-330200" lvl="7" marL="36576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8pPr>
            <a:lvl9pPr indent="-330200" lvl="8" marL="41148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9pPr>
          </a:lstStyle>
          <a:p/>
        </p:txBody>
      </p:sp>
      <p:sp>
        <p:nvSpPr>
          <p:cNvPr id="21" name="Google Shape;21;p63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2" name="Google Shape;22;p630"/>
          <p:cNvPicPr preferRelativeResize="0"/>
          <p:nvPr/>
        </p:nvPicPr>
        <p:blipFill rotWithShape="1">
          <a:blip r:embed="rId1">
            <a:alphaModFix/>
          </a:blip>
          <a:srcRect b="0" l="0" r="0" t="0"/>
          <a:stretch/>
        </p:blipFill>
        <p:spPr>
          <a:xfrm>
            <a:off x="7848603" y="4617907"/>
            <a:ext cx="1074801" cy="301175"/>
          </a:xfrm>
          <a:prstGeom prst="rect">
            <a:avLst/>
          </a:prstGeom>
          <a:noFill/>
          <a:ln>
            <a:noFill/>
          </a:ln>
        </p:spPr>
      </p:pic>
      <p:sp>
        <p:nvSpPr>
          <p:cNvPr id="23" name="Google Shape;23;p630"/>
          <p:cNvSpPr txBox="1"/>
          <p:nvPr/>
        </p:nvSpPr>
        <p:spPr>
          <a:xfrm>
            <a:off x="7772400" y="4766675"/>
            <a:ext cx="1295400" cy="1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6A737B"/>
                </a:solidFill>
                <a:latin typeface="Roboto"/>
                <a:ea typeface="Roboto"/>
                <a:cs typeface="Roboto"/>
                <a:sym typeface="Roboto"/>
              </a:rPr>
              <a:t>© 2023 NASSCOM. All rights reserved.</a:t>
            </a:r>
            <a:endParaRPr b="0" i="0" sz="500" u="none" cap="none" strike="noStrike">
              <a:solidFill>
                <a:schemeClr val="dk1"/>
              </a:solidFill>
              <a:latin typeface="Arial"/>
              <a:ea typeface="Arial"/>
              <a:cs typeface="Arial"/>
              <a:sym typeface="Arial"/>
            </a:endParaRPr>
          </a:p>
        </p:txBody>
      </p:sp>
      <p:pic>
        <p:nvPicPr>
          <p:cNvPr id="24" name="Google Shape;24;p630"/>
          <p:cNvPicPr preferRelativeResize="0"/>
          <p:nvPr/>
        </p:nvPicPr>
        <p:blipFill rotWithShape="1">
          <a:blip r:embed="rId2">
            <a:alphaModFix/>
          </a:blip>
          <a:srcRect b="43650" l="3065" r="1742" t="40929"/>
          <a:stretch/>
        </p:blipFill>
        <p:spPr>
          <a:xfrm>
            <a:off x="244900" y="4671524"/>
            <a:ext cx="1189652" cy="19272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3" name="Shape 93"/>
        <p:cNvGrpSpPr/>
        <p:nvPr/>
      </p:nvGrpSpPr>
      <p:grpSpPr>
        <a:xfrm>
          <a:off x="0" y="0"/>
          <a:ext cx="0" cy="0"/>
          <a:chOff x="0" y="0"/>
          <a:chExt cx="0" cy="0"/>
        </a:xfrm>
      </p:grpSpPr>
      <p:sp>
        <p:nvSpPr>
          <p:cNvPr id="94" name="Google Shape;94;p6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3200"/>
              <a:buFont typeface="Gill Sans"/>
              <a:buNone/>
              <a:defRPr b="0" i="0" sz="3200" u="none" cap="none" strike="noStrike">
                <a:solidFill>
                  <a:schemeClr val="accent1"/>
                </a:solidFill>
                <a:latin typeface="Gill Sans"/>
                <a:ea typeface="Gill Sans"/>
                <a:cs typeface="Gill Sans"/>
                <a:sym typeface="Gill Sans"/>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5" name="Google Shape;95;p6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15000"/>
              </a:lnSpc>
              <a:spcBef>
                <a:spcPts val="0"/>
              </a:spcBef>
              <a:spcAft>
                <a:spcPts val="0"/>
              </a:spcAft>
              <a:buClr>
                <a:schemeClr val="dk2"/>
              </a:buClr>
              <a:buSzPts val="2400"/>
              <a:buFont typeface="Gill Sans"/>
              <a:buChar char="●"/>
              <a:defRPr b="0" i="0" sz="2400" u="none" cap="none" strike="noStrike">
                <a:solidFill>
                  <a:schemeClr val="dk2"/>
                </a:solidFill>
                <a:latin typeface="Gill Sans"/>
                <a:ea typeface="Gill Sans"/>
                <a:cs typeface="Gill Sans"/>
                <a:sym typeface="Gill Sans"/>
              </a:defRPr>
            </a:lvl1pPr>
            <a:lvl2pPr indent="-355600" lvl="1" marL="914400" marR="0" rtl="0" algn="l">
              <a:lnSpc>
                <a:spcPct val="115000"/>
              </a:lnSpc>
              <a:spcBef>
                <a:spcPts val="0"/>
              </a:spcBef>
              <a:spcAft>
                <a:spcPts val="0"/>
              </a:spcAft>
              <a:buClr>
                <a:schemeClr val="dk2"/>
              </a:buClr>
              <a:buSzPts val="2000"/>
              <a:buFont typeface="Gill Sans"/>
              <a:buChar char="○"/>
              <a:defRPr b="0" i="0" sz="2000" u="none" cap="none" strike="noStrike">
                <a:solidFill>
                  <a:schemeClr val="dk2"/>
                </a:solidFill>
                <a:latin typeface="Gill Sans"/>
                <a:ea typeface="Gill Sans"/>
                <a:cs typeface="Gill Sans"/>
                <a:sym typeface="Gill Sans"/>
              </a:defRPr>
            </a:lvl2pPr>
            <a:lvl3pPr indent="-342900" lvl="2" marL="1371600" marR="0" rtl="0" algn="l">
              <a:lnSpc>
                <a:spcPct val="115000"/>
              </a:lnSpc>
              <a:spcBef>
                <a:spcPts val="0"/>
              </a:spcBef>
              <a:spcAft>
                <a:spcPts val="0"/>
              </a:spcAft>
              <a:buClr>
                <a:schemeClr val="dk2"/>
              </a:buClr>
              <a:buSzPts val="1800"/>
              <a:buFont typeface="Gill Sans"/>
              <a:buChar char="■"/>
              <a:defRPr b="0" i="0" sz="1800" u="none" cap="none" strike="noStrike">
                <a:solidFill>
                  <a:schemeClr val="dk2"/>
                </a:solidFill>
                <a:latin typeface="Gill Sans"/>
                <a:ea typeface="Gill Sans"/>
                <a:cs typeface="Gill Sans"/>
                <a:sym typeface="Gill Sans"/>
              </a:defRPr>
            </a:lvl3pPr>
            <a:lvl4pPr indent="-330200" lvl="3" marL="18288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4pPr>
            <a:lvl5pPr indent="-330200" lvl="4" marL="22860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5pPr>
            <a:lvl6pPr indent="-330200" lvl="5" marL="27432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6pPr>
            <a:lvl7pPr indent="-330200" lvl="6" marL="32004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7pPr>
            <a:lvl8pPr indent="-330200" lvl="7" marL="36576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8pPr>
            <a:lvl9pPr indent="-330200" lvl="8" marL="41148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9pPr>
          </a:lstStyle>
          <a:p/>
        </p:txBody>
      </p:sp>
      <p:sp>
        <p:nvSpPr>
          <p:cNvPr id="96" name="Google Shape;96;p63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97" name="Google Shape;97;p633"/>
          <p:cNvPicPr preferRelativeResize="0"/>
          <p:nvPr/>
        </p:nvPicPr>
        <p:blipFill rotWithShape="1">
          <a:blip r:embed="rId1">
            <a:alphaModFix/>
          </a:blip>
          <a:srcRect b="0" l="0" r="0" t="0"/>
          <a:stretch/>
        </p:blipFill>
        <p:spPr>
          <a:xfrm>
            <a:off x="7848603" y="4617907"/>
            <a:ext cx="806101" cy="225881"/>
          </a:xfrm>
          <a:prstGeom prst="rect">
            <a:avLst/>
          </a:prstGeom>
          <a:noFill/>
          <a:ln>
            <a:noFill/>
          </a:ln>
        </p:spPr>
      </p:pic>
      <p:sp>
        <p:nvSpPr>
          <p:cNvPr id="98" name="Google Shape;98;p633"/>
          <p:cNvSpPr txBox="1"/>
          <p:nvPr/>
        </p:nvSpPr>
        <p:spPr>
          <a:xfrm>
            <a:off x="7772400" y="4766675"/>
            <a:ext cx="1295400" cy="1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6A737B"/>
                </a:solidFill>
                <a:latin typeface="Roboto"/>
                <a:ea typeface="Roboto"/>
                <a:cs typeface="Roboto"/>
                <a:sym typeface="Roboto"/>
              </a:rPr>
              <a:t>© 2023 NASSCOM. All rights reserved.</a:t>
            </a:r>
            <a:endParaRPr b="0" i="0" sz="500" u="none" cap="none" strike="noStrike">
              <a:solidFill>
                <a:schemeClr val="dk1"/>
              </a:solidFill>
              <a:latin typeface="Arial"/>
              <a:ea typeface="Arial"/>
              <a:cs typeface="Arial"/>
              <a:sym typeface="Arial"/>
            </a:endParaRPr>
          </a:p>
        </p:txBody>
      </p:sp>
      <p:pic>
        <p:nvPicPr>
          <p:cNvPr id="99" name="Google Shape;99;p633"/>
          <p:cNvPicPr preferRelativeResize="0"/>
          <p:nvPr/>
        </p:nvPicPr>
        <p:blipFill rotWithShape="1">
          <a:blip r:embed="rId2">
            <a:alphaModFix/>
          </a:blip>
          <a:srcRect b="43650" l="3065" r="1742" t="40929"/>
          <a:stretch/>
        </p:blipFill>
        <p:spPr>
          <a:xfrm>
            <a:off x="244900" y="4671524"/>
            <a:ext cx="1189652" cy="19272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3" name="Shape 153"/>
        <p:cNvGrpSpPr/>
        <p:nvPr/>
      </p:nvGrpSpPr>
      <p:grpSpPr>
        <a:xfrm>
          <a:off x="0" y="0"/>
          <a:ext cx="0" cy="0"/>
          <a:chOff x="0" y="0"/>
          <a:chExt cx="0" cy="0"/>
        </a:xfrm>
      </p:grpSpPr>
      <p:sp>
        <p:nvSpPr>
          <p:cNvPr id="154" name="Google Shape;154;p6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3200"/>
              <a:buFont typeface="Gill Sans"/>
              <a:buNone/>
              <a:defRPr b="0" i="0" sz="3200" u="none" cap="none" strike="noStrike">
                <a:solidFill>
                  <a:schemeClr val="accent1"/>
                </a:solidFill>
                <a:latin typeface="Gill Sans"/>
                <a:ea typeface="Gill Sans"/>
                <a:cs typeface="Gill Sans"/>
                <a:sym typeface="Gill Sans"/>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5" name="Google Shape;155;p6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15000"/>
              </a:lnSpc>
              <a:spcBef>
                <a:spcPts val="0"/>
              </a:spcBef>
              <a:spcAft>
                <a:spcPts val="0"/>
              </a:spcAft>
              <a:buClr>
                <a:schemeClr val="dk2"/>
              </a:buClr>
              <a:buSzPts val="2400"/>
              <a:buFont typeface="Gill Sans"/>
              <a:buChar char="●"/>
              <a:defRPr b="0" i="0" sz="2400" u="none" cap="none" strike="noStrike">
                <a:solidFill>
                  <a:schemeClr val="dk2"/>
                </a:solidFill>
                <a:latin typeface="Gill Sans"/>
                <a:ea typeface="Gill Sans"/>
                <a:cs typeface="Gill Sans"/>
                <a:sym typeface="Gill Sans"/>
              </a:defRPr>
            </a:lvl1pPr>
            <a:lvl2pPr indent="-355600" lvl="1" marL="914400" marR="0" rtl="0" algn="l">
              <a:lnSpc>
                <a:spcPct val="115000"/>
              </a:lnSpc>
              <a:spcBef>
                <a:spcPts val="0"/>
              </a:spcBef>
              <a:spcAft>
                <a:spcPts val="0"/>
              </a:spcAft>
              <a:buClr>
                <a:schemeClr val="dk2"/>
              </a:buClr>
              <a:buSzPts val="2000"/>
              <a:buFont typeface="Gill Sans"/>
              <a:buChar char="○"/>
              <a:defRPr b="0" i="0" sz="2000" u="none" cap="none" strike="noStrike">
                <a:solidFill>
                  <a:schemeClr val="dk2"/>
                </a:solidFill>
                <a:latin typeface="Gill Sans"/>
                <a:ea typeface="Gill Sans"/>
                <a:cs typeface="Gill Sans"/>
                <a:sym typeface="Gill Sans"/>
              </a:defRPr>
            </a:lvl2pPr>
            <a:lvl3pPr indent="-342900" lvl="2" marL="1371600" marR="0" rtl="0" algn="l">
              <a:lnSpc>
                <a:spcPct val="115000"/>
              </a:lnSpc>
              <a:spcBef>
                <a:spcPts val="0"/>
              </a:spcBef>
              <a:spcAft>
                <a:spcPts val="0"/>
              </a:spcAft>
              <a:buClr>
                <a:schemeClr val="dk2"/>
              </a:buClr>
              <a:buSzPts val="1800"/>
              <a:buFont typeface="Gill Sans"/>
              <a:buChar char="■"/>
              <a:defRPr b="0" i="0" sz="1800" u="none" cap="none" strike="noStrike">
                <a:solidFill>
                  <a:schemeClr val="dk2"/>
                </a:solidFill>
                <a:latin typeface="Gill Sans"/>
                <a:ea typeface="Gill Sans"/>
                <a:cs typeface="Gill Sans"/>
                <a:sym typeface="Gill Sans"/>
              </a:defRPr>
            </a:lvl3pPr>
            <a:lvl4pPr indent="-330200" lvl="3" marL="18288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4pPr>
            <a:lvl5pPr indent="-330200" lvl="4" marL="22860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5pPr>
            <a:lvl6pPr indent="-330200" lvl="5" marL="27432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6pPr>
            <a:lvl7pPr indent="-330200" lvl="6" marL="32004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7pPr>
            <a:lvl8pPr indent="-330200" lvl="7" marL="36576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8pPr>
            <a:lvl9pPr indent="-330200" lvl="8" marL="41148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9pPr>
          </a:lstStyle>
          <a:p/>
        </p:txBody>
      </p:sp>
      <p:sp>
        <p:nvSpPr>
          <p:cNvPr id="156" name="Google Shape;156;p63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57" name="Google Shape;157;p636"/>
          <p:cNvPicPr preferRelativeResize="0"/>
          <p:nvPr/>
        </p:nvPicPr>
        <p:blipFill rotWithShape="1">
          <a:blip r:embed="rId1">
            <a:alphaModFix/>
          </a:blip>
          <a:srcRect b="0" l="0" r="0" t="0"/>
          <a:stretch/>
        </p:blipFill>
        <p:spPr>
          <a:xfrm>
            <a:off x="7848603" y="4617907"/>
            <a:ext cx="1074801" cy="301175"/>
          </a:xfrm>
          <a:prstGeom prst="rect">
            <a:avLst/>
          </a:prstGeom>
          <a:noFill/>
          <a:ln>
            <a:noFill/>
          </a:ln>
        </p:spPr>
      </p:pic>
      <p:sp>
        <p:nvSpPr>
          <p:cNvPr id="158" name="Google Shape;158;p636"/>
          <p:cNvSpPr txBox="1"/>
          <p:nvPr/>
        </p:nvSpPr>
        <p:spPr>
          <a:xfrm>
            <a:off x="7772400" y="4766675"/>
            <a:ext cx="1295400" cy="1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6A737B"/>
                </a:solidFill>
                <a:latin typeface="Roboto"/>
                <a:ea typeface="Roboto"/>
                <a:cs typeface="Roboto"/>
                <a:sym typeface="Roboto"/>
              </a:rPr>
              <a:t>© 2023 NASSCOM. All rights reserved.</a:t>
            </a:r>
            <a:endParaRPr b="0" i="0" sz="500" u="none" cap="none" strike="noStrike">
              <a:solidFill>
                <a:schemeClr val="dk1"/>
              </a:solidFill>
              <a:latin typeface="Arial"/>
              <a:ea typeface="Arial"/>
              <a:cs typeface="Arial"/>
              <a:sym typeface="Arial"/>
            </a:endParaRPr>
          </a:p>
        </p:txBody>
      </p:sp>
      <p:pic>
        <p:nvPicPr>
          <p:cNvPr id="159" name="Google Shape;159;p636"/>
          <p:cNvPicPr preferRelativeResize="0"/>
          <p:nvPr/>
        </p:nvPicPr>
        <p:blipFill rotWithShape="1">
          <a:blip r:embed="rId2">
            <a:alphaModFix/>
          </a:blip>
          <a:srcRect b="43650" l="3065" r="1742" t="40929"/>
          <a:stretch/>
        </p:blipFill>
        <p:spPr>
          <a:xfrm>
            <a:off x="244900" y="4671524"/>
            <a:ext cx="1189652" cy="19272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Lst>
  <p:transition spd="slow">
    <p:push dir="r"/>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7" name="Shape 207"/>
        <p:cNvGrpSpPr/>
        <p:nvPr/>
      </p:nvGrpSpPr>
      <p:grpSpPr>
        <a:xfrm>
          <a:off x="0" y="0"/>
          <a:ext cx="0" cy="0"/>
          <a:chOff x="0" y="0"/>
          <a:chExt cx="0" cy="0"/>
        </a:xfrm>
      </p:grpSpPr>
      <p:sp>
        <p:nvSpPr>
          <p:cNvPr id="208" name="Google Shape;208;p6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3200"/>
              <a:buFont typeface="Gill Sans"/>
              <a:buNone/>
              <a:defRPr b="0" i="0" sz="3200" u="none" cap="none" strike="noStrike">
                <a:solidFill>
                  <a:schemeClr val="accent1"/>
                </a:solidFill>
                <a:latin typeface="Gill Sans"/>
                <a:ea typeface="Gill Sans"/>
                <a:cs typeface="Gill Sans"/>
                <a:sym typeface="Gill Sans"/>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09" name="Google Shape;209;p6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15000"/>
              </a:lnSpc>
              <a:spcBef>
                <a:spcPts val="0"/>
              </a:spcBef>
              <a:spcAft>
                <a:spcPts val="0"/>
              </a:spcAft>
              <a:buClr>
                <a:schemeClr val="dk2"/>
              </a:buClr>
              <a:buSzPts val="2400"/>
              <a:buFont typeface="Gill Sans"/>
              <a:buChar char="●"/>
              <a:defRPr b="0" i="0" sz="2400" u="none" cap="none" strike="noStrike">
                <a:solidFill>
                  <a:schemeClr val="dk2"/>
                </a:solidFill>
                <a:latin typeface="Gill Sans"/>
                <a:ea typeface="Gill Sans"/>
                <a:cs typeface="Gill Sans"/>
                <a:sym typeface="Gill Sans"/>
              </a:defRPr>
            </a:lvl1pPr>
            <a:lvl2pPr indent="-355600" lvl="1" marL="914400" marR="0" rtl="0" algn="l">
              <a:lnSpc>
                <a:spcPct val="115000"/>
              </a:lnSpc>
              <a:spcBef>
                <a:spcPts val="0"/>
              </a:spcBef>
              <a:spcAft>
                <a:spcPts val="0"/>
              </a:spcAft>
              <a:buClr>
                <a:schemeClr val="dk2"/>
              </a:buClr>
              <a:buSzPts val="2000"/>
              <a:buFont typeface="Gill Sans"/>
              <a:buChar char="○"/>
              <a:defRPr b="0" i="0" sz="2000" u="none" cap="none" strike="noStrike">
                <a:solidFill>
                  <a:schemeClr val="dk2"/>
                </a:solidFill>
                <a:latin typeface="Gill Sans"/>
                <a:ea typeface="Gill Sans"/>
                <a:cs typeface="Gill Sans"/>
                <a:sym typeface="Gill Sans"/>
              </a:defRPr>
            </a:lvl2pPr>
            <a:lvl3pPr indent="-342900" lvl="2" marL="1371600" marR="0" rtl="0" algn="l">
              <a:lnSpc>
                <a:spcPct val="115000"/>
              </a:lnSpc>
              <a:spcBef>
                <a:spcPts val="0"/>
              </a:spcBef>
              <a:spcAft>
                <a:spcPts val="0"/>
              </a:spcAft>
              <a:buClr>
                <a:schemeClr val="dk2"/>
              </a:buClr>
              <a:buSzPts val="1800"/>
              <a:buFont typeface="Gill Sans"/>
              <a:buChar char="■"/>
              <a:defRPr b="0" i="0" sz="1800" u="none" cap="none" strike="noStrike">
                <a:solidFill>
                  <a:schemeClr val="dk2"/>
                </a:solidFill>
                <a:latin typeface="Gill Sans"/>
                <a:ea typeface="Gill Sans"/>
                <a:cs typeface="Gill Sans"/>
                <a:sym typeface="Gill Sans"/>
              </a:defRPr>
            </a:lvl3pPr>
            <a:lvl4pPr indent="-330200" lvl="3" marL="18288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4pPr>
            <a:lvl5pPr indent="-330200" lvl="4" marL="22860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5pPr>
            <a:lvl6pPr indent="-330200" lvl="5" marL="27432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6pPr>
            <a:lvl7pPr indent="-330200" lvl="6" marL="32004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7pPr>
            <a:lvl8pPr indent="-330200" lvl="7" marL="36576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8pPr>
            <a:lvl9pPr indent="-330200" lvl="8" marL="41148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9pPr>
          </a:lstStyle>
          <a:p/>
        </p:txBody>
      </p:sp>
      <p:sp>
        <p:nvSpPr>
          <p:cNvPr id="210" name="Google Shape;210;p63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11" name="Google Shape;211;p638"/>
          <p:cNvPicPr preferRelativeResize="0"/>
          <p:nvPr/>
        </p:nvPicPr>
        <p:blipFill rotWithShape="1">
          <a:blip r:embed="rId1">
            <a:alphaModFix/>
          </a:blip>
          <a:srcRect b="0" l="0" r="0" t="0"/>
          <a:stretch/>
        </p:blipFill>
        <p:spPr>
          <a:xfrm>
            <a:off x="7848603" y="4617907"/>
            <a:ext cx="1074801" cy="301175"/>
          </a:xfrm>
          <a:prstGeom prst="rect">
            <a:avLst/>
          </a:prstGeom>
          <a:noFill/>
          <a:ln>
            <a:noFill/>
          </a:ln>
        </p:spPr>
      </p:pic>
      <p:sp>
        <p:nvSpPr>
          <p:cNvPr id="212" name="Google Shape;212;p638"/>
          <p:cNvSpPr txBox="1"/>
          <p:nvPr/>
        </p:nvSpPr>
        <p:spPr>
          <a:xfrm>
            <a:off x="7772400" y="4766675"/>
            <a:ext cx="1295400" cy="1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6A737B"/>
                </a:solidFill>
                <a:latin typeface="Roboto"/>
                <a:ea typeface="Roboto"/>
                <a:cs typeface="Roboto"/>
                <a:sym typeface="Roboto"/>
              </a:rPr>
              <a:t>© 2023 NASSCOM. All rights reserved.</a:t>
            </a:r>
            <a:endParaRPr b="0" i="0" sz="500" u="none" cap="none" strike="noStrike">
              <a:solidFill>
                <a:schemeClr val="dk1"/>
              </a:solidFill>
              <a:latin typeface="Arial"/>
              <a:ea typeface="Arial"/>
              <a:cs typeface="Arial"/>
              <a:sym typeface="Arial"/>
            </a:endParaRPr>
          </a:p>
        </p:txBody>
      </p:sp>
      <p:pic>
        <p:nvPicPr>
          <p:cNvPr id="213" name="Google Shape;213;p638"/>
          <p:cNvPicPr preferRelativeResize="0"/>
          <p:nvPr/>
        </p:nvPicPr>
        <p:blipFill rotWithShape="1">
          <a:blip r:embed="rId2">
            <a:alphaModFix/>
          </a:blip>
          <a:srcRect b="43650" l="3065" r="1742" t="40929"/>
          <a:stretch/>
        </p:blipFill>
        <p:spPr>
          <a:xfrm>
            <a:off x="244900" y="4671524"/>
            <a:ext cx="1189652" cy="19272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0" name="Shape 270"/>
        <p:cNvGrpSpPr/>
        <p:nvPr/>
      </p:nvGrpSpPr>
      <p:grpSpPr>
        <a:xfrm>
          <a:off x="0" y="0"/>
          <a:ext cx="0" cy="0"/>
          <a:chOff x="0" y="0"/>
          <a:chExt cx="0" cy="0"/>
        </a:xfrm>
      </p:grpSpPr>
      <p:sp>
        <p:nvSpPr>
          <p:cNvPr id="271" name="Google Shape;271;p6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3200"/>
              <a:buFont typeface="Gill Sans"/>
              <a:buNone/>
              <a:defRPr b="0" i="0" sz="3200" u="none" cap="none" strike="noStrike">
                <a:solidFill>
                  <a:schemeClr val="accent1"/>
                </a:solidFill>
                <a:latin typeface="Gill Sans"/>
                <a:ea typeface="Gill Sans"/>
                <a:cs typeface="Gill Sans"/>
                <a:sym typeface="Gill Sans"/>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72" name="Google Shape;272;p6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15000"/>
              </a:lnSpc>
              <a:spcBef>
                <a:spcPts val="0"/>
              </a:spcBef>
              <a:spcAft>
                <a:spcPts val="0"/>
              </a:spcAft>
              <a:buClr>
                <a:schemeClr val="dk2"/>
              </a:buClr>
              <a:buSzPts val="2400"/>
              <a:buFont typeface="Gill Sans"/>
              <a:buChar char="●"/>
              <a:defRPr b="0" i="0" sz="2400" u="none" cap="none" strike="noStrike">
                <a:solidFill>
                  <a:schemeClr val="dk2"/>
                </a:solidFill>
                <a:latin typeface="Gill Sans"/>
                <a:ea typeface="Gill Sans"/>
                <a:cs typeface="Gill Sans"/>
                <a:sym typeface="Gill Sans"/>
              </a:defRPr>
            </a:lvl1pPr>
            <a:lvl2pPr indent="-355600" lvl="1" marL="914400" marR="0" rtl="0" algn="l">
              <a:lnSpc>
                <a:spcPct val="115000"/>
              </a:lnSpc>
              <a:spcBef>
                <a:spcPts val="0"/>
              </a:spcBef>
              <a:spcAft>
                <a:spcPts val="0"/>
              </a:spcAft>
              <a:buClr>
                <a:schemeClr val="dk2"/>
              </a:buClr>
              <a:buSzPts val="2000"/>
              <a:buFont typeface="Gill Sans"/>
              <a:buChar char="○"/>
              <a:defRPr b="0" i="0" sz="2000" u="none" cap="none" strike="noStrike">
                <a:solidFill>
                  <a:schemeClr val="dk2"/>
                </a:solidFill>
                <a:latin typeface="Gill Sans"/>
                <a:ea typeface="Gill Sans"/>
                <a:cs typeface="Gill Sans"/>
                <a:sym typeface="Gill Sans"/>
              </a:defRPr>
            </a:lvl2pPr>
            <a:lvl3pPr indent="-342900" lvl="2" marL="1371600" marR="0" rtl="0" algn="l">
              <a:lnSpc>
                <a:spcPct val="115000"/>
              </a:lnSpc>
              <a:spcBef>
                <a:spcPts val="0"/>
              </a:spcBef>
              <a:spcAft>
                <a:spcPts val="0"/>
              </a:spcAft>
              <a:buClr>
                <a:schemeClr val="dk2"/>
              </a:buClr>
              <a:buSzPts val="1800"/>
              <a:buFont typeface="Gill Sans"/>
              <a:buChar char="■"/>
              <a:defRPr b="0" i="0" sz="1800" u="none" cap="none" strike="noStrike">
                <a:solidFill>
                  <a:schemeClr val="dk2"/>
                </a:solidFill>
                <a:latin typeface="Gill Sans"/>
                <a:ea typeface="Gill Sans"/>
                <a:cs typeface="Gill Sans"/>
                <a:sym typeface="Gill Sans"/>
              </a:defRPr>
            </a:lvl3pPr>
            <a:lvl4pPr indent="-330200" lvl="3" marL="18288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4pPr>
            <a:lvl5pPr indent="-330200" lvl="4" marL="22860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5pPr>
            <a:lvl6pPr indent="-330200" lvl="5" marL="27432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6pPr>
            <a:lvl7pPr indent="-330200" lvl="6" marL="32004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7pPr>
            <a:lvl8pPr indent="-330200" lvl="7" marL="36576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8pPr>
            <a:lvl9pPr indent="-330200" lvl="8" marL="41148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9pPr>
          </a:lstStyle>
          <a:p/>
        </p:txBody>
      </p:sp>
      <p:sp>
        <p:nvSpPr>
          <p:cNvPr id="273" name="Google Shape;273;p64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74" name="Google Shape;274;p642"/>
          <p:cNvPicPr preferRelativeResize="0"/>
          <p:nvPr/>
        </p:nvPicPr>
        <p:blipFill rotWithShape="1">
          <a:blip r:embed="rId1">
            <a:alphaModFix/>
          </a:blip>
          <a:srcRect b="0" l="0" r="0" t="0"/>
          <a:stretch/>
        </p:blipFill>
        <p:spPr>
          <a:xfrm>
            <a:off x="7848603" y="4617907"/>
            <a:ext cx="1074801" cy="301175"/>
          </a:xfrm>
          <a:prstGeom prst="rect">
            <a:avLst/>
          </a:prstGeom>
          <a:noFill/>
          <a:ln>
            <a:noFill/>
          </a:ln>
        </p:spPr>
      </p:pic>
      <p:sp>
        <p:nvSpPr>
          <p:cNvPr id="275" name="Google Shape;275;p642"/>
          <p:cNvSpPr txBox="1"/>
          <p:nvPr/>
        </p:nvSpPr>
        <p:spPr>
          <a:xfrm>
            <a:off x="7772400" y="4766675"/>
            <a:ext cx="1295400" cy="1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6A737B"/>
                </a:solidFill>
                <a:latin typeface="Roboto"/>
                <a:ea typeface="Roboto"/>
                <a:cs typeface="Roboto"/>
                <a:sym typeface="Roboto"/>
              </a:rPr>
              <a:t>© 2023 NASSCOM. All rights reserved.</a:t>
            </a:r>
            <a:endParaRPr b="0" i="0" sz="500" u="none" cap="none" strike="noStrike">
              <a:solidFill>
                <a:schemeClr val="dk1"/>
              </a:solidFill>
              <a:latin typeface="Arial"/>
              <a:ea typeface="Arial"/>
              <a:cs typeface="Arial"/>
              <a:sym typeface="Arial"/>
            </a:endParaRPr>
          </a:p>
        </p:txBody>
      </p:sp>
      <p:pic>
        <p:nvPicPr>
          <p:cNvPr id="276" name="Google Shape;276;p642"/>
          <p:cNvPicPr preferRelativeResize="0"/>
          <p:nvPr/>
        </p:nvPicPr>
        <p:blipFill rotWithShape="1">
          <a:blip r:embed="rId2">
            <a:alphaModFix/>
          </a:blip>
          <a:srcRect b="43650" l="3065" r="1742" t="40929"/>
          <a:stretch/>
        </p:blipFill>
        <p:spPr>
          <a:xfrm>
            <a:off x="244900" y="4671524"/>
            <a:ext cx="1189652" cy="19272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33" name="Shape 333"/>
        <p:cNvGrpSpPr/>
        <p:nvPr/>
      </p:nvGrpSpPr>
      <p:grpSpPr>
        <a:xfrm>
          <a:off x="0" y="0"/>
          <a:ext cx="0" cy="0"/>
          <a:chOff x="0" y="0"/>
          <a:chExt cx="0" cy="0"/>
        </a:xfrm>
      </p:grpSpPr>
      <p:sp>
        <p:nvSpPr>
          <p:cNvPr id="334" name="Google Shape;334;p6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3200"/>
              <a:buFont typeface="Gill Sans"/>
              <a:buNone/>
              <a:defRPr b="0" i="0" sz="3200" u="none" cap="none" strike="noStrike">
                <a:solidFill>
                  <a:schemeClr val="accent1"/>
                </a:solidFill>
                <a:latin typeface="Gill Sans"/>
                <a:ea typeface="Gill Sans"/>
                <a:cs typeface="Gill Sans"/>
                <a:sym typeface="Gill Sans"/>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35" name="Google Shape;335;p6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15000"/>
              </a:lnSpc>
              <a:spcBef>
                <a:spcPts val="0"/>
              </a:spcBef>
              <a:spcAft>
                <a:spcPts val="0"/>
              </a:spcAft>
              <a:buClr>
                <a:schemeClr val="dk2"/>
              </a:buClr>
              <a:buSzPts val="2400"/>
              <a:buFont typeface="Gill Sans"/>
              <a:buChar char="●"/>
              <a:defRPr b="0" i="0" sz="2400" u="none" cap="none" strike="noStrike">
                <a:solidFill>
                  <a:schemeClr val="dk2"/>
                </a:solidFill>
                <a:latin typeface="Gill Sans"/>
                <a:ea typeface="Gill Sans"/>
                <a:cs typeface="Gill Sans"/>
                <a:sym typeface="Gill Sans"/>
              </a:defRPr>
            </a:lvl1pPr>
            <a:lvl2pPr indent="-355600" lvl="1" marL="914400" marR="0" rtl="0" algn="l">
              <a:lnSpc>
                <a:spcPct val="115000"/>
              </a:lnSpc>
              <a:spcBef>
                <a:spcPts val="0"/>
              </a:spcBef>
              <a:spcAft>
                <a:spcPts val="0"/>
              </a:spcAft>
              <a:buClr>
                <a:schemeClr val="dk2"/>
              </a:buClr>
              <a:buSzPts val="2000"/>
              <a:buFont typeface="Gill Sans"/>
              <a:buChar char="○"/>
              <a:defRPr b="0" i="0" sz="2000" u="none" cap="none" strike="noStrike">
                <a:solidFill>
                  <a:schemeClr val="dk2"/>
                </a:solidFill>
                <a:latin typeface="Gill Sans"/>
                <a:ea typeface="Gill Sans"/>
                <a:cs typeface="Gill Sans"/>
                <a:sym typeface="Gill Sans"/>
              </a:defRPr>
            </a:lvl2pPr>
            <a:lvl3pPr indent="-342900" lvl="2" marL="1371600" marR="0" rtl="0" algn="l">
              <a:lnSpc>
                <a:spcPct val="115000"/>
              </a:lnSpc>
              <a:spcBef>
                <a:spcPts val="0"/>
              </a:spcBef>
              <a:spcAft>
                <a:spcPts val="0"/>
              </a:spcAft>
              <a:buClr>
                <a:schemeClr val="dk2"/>
              </a:buClr>
              <a:buSzPts val="1800"/>
              <a:buFont typeface="Gill Sans"/>
              <a:buChar char="■"/>
              <a:defRPr b="0" i="0" sz="1800" u="none" cap="none" strike="noStrike">
                <a:solidFill>
                  <a:schemeClr val="dk2"/>
                </a:solidFill>
                <a:latin typeface="Gill Sans"/>
                <a:ea typeface="Gill Sans"/>
                <a:cs typeface="Gill Sans"/>
                <a:sym typeface="Gill Sans"/>
              </a:defRPr>
            </a:lvl3pPr>
            <a:lvl4pPr indent="-330200" lvl="3" marL="18288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4pPr>
            <a:lvl5pPr indent="-330200" lvl="4" marL="22860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5pPr>
            <a:lvl6pPr indent="-330200" lvl="5" marL="27432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6pPr>
            <a:lvl7pPr indent="-330200" lvl="6" marL="32004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7pPr>
            <a:lvl8pPr indent="-330200" lvl="7" marL="36576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8pPr>
            <a:lvl9pPr indent="-330200" lvl="8" marL="41148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9pPr>
          </a:lstStyle>
          <a:p/>
        </p:txBody>
      </p:sp>
      <p:sp>
        <p:nvSpPr>
          <p:cNvPr id="336" name="Google Shape;336;p64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37" name="Google Shape;337;p645"/>
          <p:cNvPicPr preferRelativeResize="0"/>
          <p:nvPr/>
        </p:nvPicPr>
        <p:blipFill rotWithShape="1">
          <a:blip r:embed="rId1">
            <a:alphaModFix/>
          </a:blip>
          <a:srcRect b="0" l="0" r="0" t="0"/>
          <a:stretch/>
        </p:blipFill>
        <p:spPr>
          <a:xfrm>
            <a:off x="7848603" y="4617907"/>
            <a:ext cx="1074801" cy="301175"/>
          </a:xfrm>
          <a:prstGeom prst="rect">
            <a:avLst/>
          </a:prstGeom>
          <a:noFill/>
          <a:ln>
            <a:noFill/>
          </a:ln>
        </p:spPr>
      </p:pic>
      <p:sp>
        <p:nvSpPr>
          <p:cNvPr id="338" name="Google Shape;338;p645"/>
          <p:cNvSpPr txBox="1"/>
          <p:nvPr/>
        </p:nvSpPr>
        <p:spPr>
          <a:xfrm>
            <a:off x="7772400" y="4766675"/>
            <a:ext cx="1295400" cy="1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6A737B"/>
                </a:solidFill>
                <a:latin typeface="Roboto"/>
                <a:ea typeface="Roboto"/>
                <a:cs typeface="Roboto"/>
                <a:sym typeface="Roboto"/>
              </a:rPr>
              <a:t>© 2023 NASSCOM. All rights reserved.</a:t>
            </a:r>
            <a:endParaRPr b="0" i="0" sz="500" u="none" cap="none" strike="noStrike">
              <a:solidFill>
                <a:schemeClr val="dk1"/>
              </a:solidFill>
              <a:latin typeface="Arial"/>
              <a:ea typeface="Arial"/>
              <a:cs typeface="Arial"/>
              <a:sym typeface="Arial"/>
            </a:endParaRPr>
          </a:p>
        </p:txBody>
      </p:sp>
      <p:pic>
        <p:nvPicPr>
          <p:cNvPr id="339" name="Google Shape;339;p645"/>
          <p:cNvPicPr preferRelativeResize="0"/>
          <p:nvPr/>
        </p:nvPicPr>
        <p:blipFill rotWithShape="1">
          <a:blip r:embed="rId2">
            <a:alphaModFix/>
          </a:blip>
          <a:srcRect b="43650" l="3065" r="1742" t="40929"/>
          <a:stretch/>
        </p:blipFill>
        <p:spPr>
          <a:xfrm>
            <a:off x="244900" y="4671524"/>
            <a:ext cx="1189652" cy="19272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89" name="Shape 389"/>
        <p:cNvGrpSpPr/>
        <p:nvPr/>
      </p:nvGrpSpPr>
      <p:grpSpPr>
        <a:xfrm>
          <a:off x="0" y="0"/>
          <a:ext cx="0" cy="0"/>
          <a:chOff x="0" y="0"/>
          <a:chExt cx="0" cy="0"/>
        </a:xfrm>
      </p:grpSpPr>
      <p:sp>
        <p:nvSpPr>
          <p:cNvPr id="390" name="Google Shape;390;p6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3200"/>
              <a:buFont typeface="Gill Sans"/>
              <a:buNone/>
              <a:defRPr b="0" i="0" sz="3200" u="none" cap="none" strike="noStrike">
                <a:solidFill>
                  <a:schemeClr val="accent1"/>
                </a:solidFill>
                <a:latin typeface="Gill Sans"/>
                <a:ea typeface="Gill Sans"/>
                <a:cs typeface="Gill Sans"/>
                <a:sym typeface="Gill Sans"/>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91" name="Google Shape;391;p6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15000"/>
              </a:lnSpc>
              <a:spcBef>
                <a:spcPts val="0"/>
              </a:spcBef>
              <a:spcAft>
                <a:spcPts val="0"/>
              </a:spcAft>
              <a:buClr>
                <a:schemeClr val="dk2"/>
              </a:buClr>
              <a:buSzPts val="2400"/>
              <a:buFont typeface="Gill Sans"/>
              <a:buChar char="●"/>
              <a:defRPr b="0" i="0" sz="2400" u="none" cap="none" strike="noStrike">
                <a:solidFill>
                  <a:schemeClr val="dk2"/>
                </a:solidFill>
                <a:latin typeface="Gill Sans"/>
                <a:ea typeface="Gill Sans"/>
                <a:cs typeface="Gill Sans"/>
                <a:sym typeface="Gill Sans"/>
              </a:defRPr>
            </a:lvl1pPr>
            <a:lvl2pPr indent="-355600" lvl="1" marL="914400" marR="0" rtl="0" algn="l">
              <a:lnSpc>
                <a:spcPct val="115000"/>
              </a:lnSpc>
              <a:spcBef>
                <a:spcPts val="0"/>
              </a:spcBef>
              <a:spcAft>
                <a:spcPts val="0"/>
              </a:spcAft>
              <a:buClr>
                <a:schemeClr val="dk2"/>
              </a:buClr>
              <a:buSzPts val="2000"/>
              <a:buFont typeface="Gill Sans"/>
              <a:buChar char="○"/>
              <a:defRPr b="0" i="0" sz="2000" u="none" cap="none" strike="noStrike">
                <a:solidFill>
                  <a:schemeClr val="dk2"/>
                </a:solidFill>
                <a:latin typeface="Gill Sans"/>
                <a:ea typeface="Gill Sans"/>
                <a:cs typeface="Gill Sans"/>
                <a:sym typeface="Gill Sans"/>
              </a:defRPr>
            </a:lvl2pPr>
            <a:lvl3pPr indent="-342900" lvl="2" marL="1371600" marR="0" rtl="0" algn="l">
              <a:lnSpc>
                <a:spcPct val="115000"/>
              </a:lnSpc>
              <a:spcBef>
                <a:spcPts val="0"/>
              </a:spcBef>
              <a:spcAft>
                <a:spcPts val="0"/>
              </a:spcAft>
              <a:buClr>
                <a:schemeClr val="dk2"/>
              </a:buClr>
              <a:buSzPts val="1800"/>
              <a:buFont typeface="Gill Sans"/>
              <a:buChar char="■"/>
              <a:defRPr b="0" i="0" sz="1800" u="none" cap="none" strike="noStrike">
                <a:solidFill>
                  <a:schemeClr val="dk2"/>
                </a:solidFill>
                <a:latin typeface="Gill Sans"/>
                <a:ea typeface="Gill Sans"/>
                <a:cs typeface="Gill Sans"/>
                <a:sym typeface="Gill Sans"/>
              </a:defRPr>
            </a:lvl3pPr>
            <a:lvl4pPr indent="-330200" lvl="3" marL="18288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4pPr>
            <a:lvl5pPr indent="-330200" lvl="4" marL="22860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5pPr>
            <a:lvl6pPr indent="-330200" lvl="5" marL="27432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6pPr>
            <a:lvl7pPr indent="-330200" lvl="6" marL="32004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7pPr>
            <a:lvl8pPr indent="-330200" lvl="7" marL="36576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8pPr>
            <a:lvl9pPr indent="-330200" lvl="8" marL="41148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9pPr>
          </a:lstStyle>
          <a:p/>
        </p:txBody>
      </p:sp>
      <p:sp>
        <p:nvSpPr>
          <p:cNvPr id="392" name="Google Shape;392;p64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93" name="Google Shape;393;p648"/>
          <p:cNvPicPr preferRelativeResize="0"/>
          <p:nvPr/>
        </p:nvPicPr>
        <p:blipFill rotWithShape="1">
          <a:blip r:embed="rId1">
            <a:alphaModFix/>
          </a:blip>
          <a:srcRect b="0" l="0" r="0" t="0"/>
          <a:stretch/>
        </p:blipFill>
        <p:spPr>
          <a:xfrm>
            <a:off x="7848603" y="4617907"/>
            <a:ext cx="1074801" cy="301175"/>
          </a:xfrm>
          <a:prstGeom prst="rect">
            <a:avLst/>
          </a:prstGeom>
          <a:noFill/>
          <a:ln>
            <a:noFill/>
          </a:ln>
        </p:spPr>
      </p:pic>
      <p:sp>
        <p:nvSpPr>
          <p:cNvPr id="394" name="Google Shape;394;p648"/>
          <p:cNvSpPr txBox="1"/>
          <p:nvPr/>
        </p:nvSpPr>
        <p:spPr>
          <a:xfrm>
            <a:off x="7772400" y="4766675"/>
            <a:ext cx="1295400" cy="1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6A737B"/>
                </a:solidFill>
                <a:latin typeface="Roboto"/>
                <a:ea typeface="Roboto"/>
                <a:cs typeface="Roboto"/>
                <a:sym typeface="Roboto"/>
              </a:rPr>
              <a:t>© 2023 NASSCOM. All rights reserved.</a:t>
            </a:r>
            <a:endParaRPr b="0" i="0" sz="500" u="none" cap="none" strike="noStrike">
              <a:solidFill>
                <a:schemeClr val="dk1"/>
              </a:solidFill>
              <a:latin typeface="Arial"/>
              <a:ea typeface="Arial"/>
              <a:cs typeface="Arial"/>
              <a:sym typeface="Arial"/>
            </a:endParaRPr>
          </a:p>
        </p:txBody>
      </p:sp>
      <p:pic>
        <p:nvPicPr>
          <p:cNvPr id="395" name="Google Shape;395;p648"/>
          <p:cNvPicPr preferRelativeResize="0"/>
          <p:nvPr/>
        </p:nvPicPr>
        <p:blipFill rotWithShape="1">
          <a:blip r:embed="rId2">
            <a:alphaModFix/>
          </a:blip>
          <a:srcRect b="43650" l="3065" r="1742" t="40929"/>
          <a:stretch/>
        </p:blipFill>
        <p:spPr>
          <a:xfrm>
            <a:off x="244900" y="4671524"/>
            <a:ext cx="1189652" cy="192727"/>
          </a:xfrm>
          <a:prstGeom prst="rect">
            <a:avLst/>
          </a:prstGeom>
          <a:noFill/>
          <a:ln>
            <a:noFill/>
          </a:ln>
        </p:spPr>
      </p:pic>
      <p:sp>
        <p:nvSpPr>
          <p:cNvPr id="396" name="Google Shape;396;p648"/>
          <p:cNvSpPr/>
          <p:nvPr/>
        </p:nvSpPr>
        <p:spPr>
          <a:xfrm>
            <a:off x="9137600" y="0"/>
            <a:ext cx="6600" cy="5143500"/>
          </a:xfrm>
          <a:prstGeom prst="rect">
            <a:avLst/>
          </a:prstGeom>
          <a:solidFill>
            <a:schemeClr val="accent1"/>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1" i="0" sz="1100" u="none" cap="none" strike="noStrike">
              <a:solidFill>
                <a:srgbClr val="FFFFFF"/>
              </a:solidFill>
              <a:latin typeface="Helvetica Neue"/>
              <a:ea typeface="Helvetica Neue"/>
              <a:cs typeface="Helvetica Neue"/>
              <a:sym typeface="Helvetica Neue"/>
            </a:endParaRPr>
          </a:p>
        </p:txBody>
      </p:sp>
    </p:spTree>
  </p:cSld>
  <p:clrMap accent1="accent1" accent2="accent2" accent3="accent3" accent4="accent4" accent5="accent5" accent6="accent6" bg1="lt1" bg2="dk2" tx1="dk1" tx2="lt2" folHlink="folHlink" hlink="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39" name="Shape 439"/>
        <p:cNvGrpSpPr/>
        <p:nvPr/>
      </p:nvGrpSpPr>
      <p:grpSpPr>
        <a:xfrm>
          <a:off x="0" y="0"/>
          <a:ext cx="0" cy="0"/>
          <a:chOff x="0" y="0"/>
          <a:chExt cx="0" cy="0"/>
        </a:xfrm>
      </p:grpSpPr>
      <p:sp>
        <p:nvSpPr>
          <p:cNvPr id="440" name="Google Shape;440;p6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3200"/>
              <a:buFont typeface="Gill Sans"/>
              <a:buNone/>
              <a:defRPr b="0" i="0" sz="3200" u="none" cap="none" strike="noStrike">
                <a:solidFill>
                  <a:schemeClr val="accent1"/>
                </a:solidFill>
                <a:latin typeface="Gill Sans"/>
                <a:ea typeface="Gill Sans"/>
                <a:cs typeface="Gill Sans"/>
                <a:sym typeface="Gill Sans"/>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41" name="Google Shape;441;p6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15000"/>
              </a:lnSpc>
              <a:spcBef>
                <a:spcPts val="0"/>
              </a:spcBef>
              <a:spcAft>
                <a:spcPts val="0"/>
              </a:spcAft>
              <a:buClr>
                <a:schemeClr val="dk2"/>
              </a:buClr>
              <a:buSzPts val="2400"/>
              <a:buFont typeface="Gill Sans"/>
              <a:buChar char="●"/>
              <a:defRPr b="0" i="0" sz="2400" u="none" cap="none" strike="noStrike">
                <a:solidFill>
                  <a:schemeClr val="dk2"/>
                </a:solidFill>
                <a:latin typeface="Gill Sans"/>
                <a:ea typeface="Gill Sans"/>
                <a:cs typeface="Gill Sans"/>
                <a:sym typeface="Gill Sans"/>
              </a:defRPr>
            </a:lvl1pPr>
            <a:lvl2pPr indent="-355600" lvl="1" marL="914400" marR="0" rtl="0" algn="l">
              <a:lnSpc>
                <a:spcPct val="115000"/>
              </a:lnSpc>
              <a:spcBef>
                <a:spcPts val="0"/>
              </a:spcBef>
              <a:spcAft>
                <a:spcPts val="0"/>
              </a:spcAft>
              <a:buClr>
                <a:schemeClr val="dk2"/>
              </a:buClr>
              <a:buSzPts val="2000"/>
              <a:buFont typeface="Gill Sans"/>
              <a:buChar char="○"/>
              <a:defRPr b="0" i="0" sz="2000" u="none" cap="none" strike="noStrike">
                <a:solidFill>
                  <a:schemeClr val="dk2"/>
                </a:solidFill>
                <a:latin typeface="Gill Sans"/>
                <a:ea typeface="Gill Sans"/>
                <a:cs typeface="Gill Sans"/>
                <a:sym typeface="Gill Sans"/>
              </a:defRPr>
            </a:lvl2pPr>
            <a:lvl3pPr indent="-342900" lvl="2" marL="1371600" marR="0" rtl="0" algn="l">
              <a:lnSpc>
                <a:spcPct val="115000"/>
              </a:lnSpc>
              <a:spcBef>
                <a:spcPts val="0"/>
              </a:spcBef>
              <a:spcAft>
                <a:spcPts val="0"/>
              </a:spcAft>
              <a:buClr>
                <a:schemeClr val="dk2"/>
              </a:buClr>
              <a:buSzPts val="1800"/>
              <a:buFont typeface="Gill Sans"/>
              <a:buChar char="■"/>
              <a:defRPr b="0" i="0" sz="1800" u="none" cap="none" strike="noStrike">
                <a:solidFill>
                  <a:schemeClr val="dk2"/>
                </a:solidFill>
                <a:latin typeface="Gill Sans"/>
                <a:ea typeface="Gill Sans"/>
                <a:cs typeface="Gill Sans"/>
                <a:sym typeface="Gill Sans"/>
              </a:defRPr>
            </a:lvl3pPr>
            <a:lvl4pPr indent="-330200" lvl="3" marL="18288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4pPr>
            <a:lvl5pPr indent="-330200" lvl="4" marL="22860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5pPr>
            <a:lvl6pPr indent="-330200" lvl="5" marL="27432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6pPr>
            <a:lvl7pPr indent="-330200" lvl="6" marL="32004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7pPr>
            <a:lvl8pPr indent="-330200" lvl="7" marL="36576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8pPr>
            <a:lvl9pPr indent="-330200" lvl="8" marL="4114800" marR="0" rtl="0" algn="l">
              <a:lnSpc>
                <a:spcPct val="115000"/>
              </a:lnSpc>
              <a:spcBef>
                <a:spcPts val="0"/>
              </a:spcBef>
              <a:spcAft>
                <a:spcPts val="0"/>
              </a:spcAft>
              <a:buClr>
                <a:schemeClr val="dk2"/>
              </a:buClr>
              <a:buSzPts val="1600"/>
              <a:buFont typeface="Gill Sans"/>
              <a:buChar char="■"/>
              <a:defRPr b="0" i="0" sz="1600" u="none" cap="none" strike="noStrike">
                <a:solidFill>
                  <a:schemeClr val="dk2"/>
                </a:solidFill>
                <a:latin typeface="Gill Sans"/>
                <a:ea typeface="Gill Sans"/>
                <a:cs typeface="Gill Sans"/>
                <a:sym typeface="Gill Sans"/>
              </a:defRPr>
            </a:lvl9pPr>
          </a:lstStyle>
          <a:p/>
        </p:txBody>
      </p:sp>
      <p:sp>
        <p:nvSpPr>
          <p:cNvPr id="442" name="Google Shape;442;p65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43" name="Google Shape;443;p650"/>
          <p:cNvPicPr preferRelativeResize="0"/>
          <p:nvPr/>
        </p:nvPicPr>
        <p:blipFill rotWithShape="1">
          <a:blip r:embed="rId1">
            <a:alphaModFix/>
          </a:blip>
          <a:srcRect b="0" l="0" r="0" t="0"/>
          <a:stretch/>
        </p:blipFill>
        <p:spPr>
          <a:xfrm>
            <a:off x="7848603" y="4617907"/>
            <a:ext cx="1074801" cy="301175"/>
          </a:xfrm>
          <a:prstGeom prst="rect">
            <a:avLst/>
          </a:prstGeom>
          <a:noFill/>
          <a:ln>
            <a:noFill/>
          </a:ln>
        </p:spPr>
      </p:pic>
      <p:sp>
        <p:nvSpPr>
          <p:cNvPr id="444" name="Google Shape;444;p650"/>
          <p:cNvSpPr txBox="1"/>
          <p:nvPr/>
        </p:nvSpPr>
        <p:spPr>
          <a:xfrm>
            <a:off x="7772400" y="4766675"/>
            <a:ext cx="1295400" cy="1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6A737B"/>
                </a:solidFill>
                <a:latin typeface="Roboto"/>
                <a:ea typeface="Roboto"/>
                <a:cs typeface="Roboto"/>
                <a:sym typeface="Roboto"/>
              </a:rPr>
              <a:t>© 2023 NASSCOM. All rights reserved.</a:t>
            </a:r>
            <a:endParaRPr b="0" i="0" sz="500" u="none" cap="none" strike="noStrike">
              <a:solidFill>
                <a:schemeClr val="dk1"/>
              </a:solidFill>
              <a:latin typeface="Arial"/>
              <a:ea typeface="Arial"/>
              <a:cs typeface="Arial"/>
              <a:sym typeface="Arial"/>
            </a:endParaRPr>
          </a:p>
        </p:txBody>
      </p:sp>
      <p:pic>
        <p:nvPicPr>
          <p:cNvPr id="445" name="Google Shape;445;p650"/>
          <p:cNvPicPr preferRelativeResize="0"/>
          <p:nvPr/>
        </p:nvPicPr>
        <p:blipFill rotWithShape="1">
          <a:blip r:embed="rId2">
            <a:alphaModFix/>
          </a:blip>
          <a:srcRect b="43650" l="3065" r="1742" t="40929"/>
          <a:stretch/>
        </p:blipFill>
        <p:spPr>
          <a:xfrm>
            <a:off x="244900" y="4671524"/>
            <a:ext cx="1189652" cy="19272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0.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78.png"/><Relationship Id="rId7" Type="http://schemas.openxmlformats.org/officeDocument/2006/relationships/image" Target="../media/image54.png"/><Relationship Id="rId8" Type="http://schemas.openxmlformats.org/officeDocument/2006/relationships/image" Target="../media/image5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01.xml"/><Relationship Id="rId3" Type="http://schemas.openxmlformats.org/officeDocument/2006/relationships/image" Target="../media/image51.png"/><Relationship Id="rId4" Type="http://schemas.openxmlformats.org/officeDocument/2006/relationships/image" Target="../media/image53.png"/><Relationship Id="rId5" Type="http://schemas.openxmlformats.org/officeDocument/2006/relationships/image" Target="../media/image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02.xml"/><Relationship Id="rId3"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8.png"/><Relationship Id="rId5" Type="http://schemas.openxmlformats.org/officeDocument/2006/relationships/image" Target="../media/image63.png"/><Relationship Id="rId6" Type="http://schemas.openxmlformats.org/officeDocument/2006/relationships/image" Target="../media/image58.png"/><Relationship Id="rId7" Type="http://schemas.openxmlformats.org/officeDocument/2006/relationships/image" Target="../media/image60.png"/><Relationship Id="rId8" Type="http://schemas.openxmlformats.org/officeDocument/2006/relationships/image" Target="../media/image6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03.xml"/><Relationship Id="rId3" Type="http://schemas.openxmlformats.org/officeDocument/2006/relationships/image" Target="../media/image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04.xml"/><Relationship Id="rId3" Type="http://schemas.openxmlformats.org/officeDocument/2006/relationships/image" Target="../media/image8.png"/></Relationships>
</file>

<file path=ppt/slides/_rels/slide105.xml.rels><?xml version="1.0" encoding="UTF-8" standalone="yes"?><Relationships xmlns="http://schemas.openxmlformats.org/package/2006/relationships"><Relationship Id="rId10" Type="http://schemas.openxmlformats.org/officeDocument/2006/relationships/image" Target="../media/image8.png"/><Relationship Id="rId1" Type="http://schemas.openxmlformats.org/officeDocument/2006/relationships/slideLayout" Target="../slideLayouts/slideLayout60.xml"/><Relationship Id="rId2" Type="http://schemas.openxmlformats.org/officeDocument/2006/relationships/notesSlide" Target="../notesSlides/notesSlide105.xml"/><Relationship Id="rId3" Type="http://schemas.openxmlformats.org/officeDocument/2006/relationships/image" Target="../media/image57.png"/><Relationship Id="rId4" Type="http://schemas.openxmlformats.org/officeDocument/2006/relationships/image" Target="../media/image66.png"/><Relationship Id="rId9" Type="http://schemas.openxmlformats.org/officeDocument/2006/relationships/image" Target="../media/image75.png"/><Relationship Id="rId5" Type="http://schemas.openxmlformats.org/officeDocument/2006/relationships/image" Target="../media/image74.png"/><Relationship Id="rId6" Type="http://schemas.openxmlformats.org/officeDocument/2006/relationships/image" Target="../media/image71.png"/><Relationship Id="rId7" Type="http://schemas.openxmlformats.org/officeDocument/2006/relationships/image" Target="../media/image67.png"/><Relationship Id="rId8" Type="http://schemas.openxmlformats.org/officeDocument/2006/relationships/image" Target="../media/image6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06.xml"/><Relationship Id="rId3" Type="http://schemas.openxmlformats.org/officeDocument/2006/relationships/image" Target="../media/image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07.xml"/><Relationship Id="rId3" Type="http://schemas.openxmlformats.org/officeDocument/2006/relationships/image" Target="../media/image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08.xml"/><Relationship Id="rId3" Type="http://schemas.openxmlformats.org/officeDocument/2006/relationships/image" Target="../media/image70.png"/><Relationship Id="rId4" Type="http://schemas.openxmlformats.org/officeDocument/2006/relationships/image" Target="../media/image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09.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10.xml"/><Relationship Id="rId3" Type="http://schemas.openxmlformats.org/officeDocument/2006/relationships/image" Target="../media/image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11.xml"/><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75.png"/><Relationship Id="rId6" Type="http://schemas.openxmlformats.org/officeDocument/2006/relationships/image" Target="../media/image8.png"/><Relationship Id="rId7" Type="http://schemas.openxmlformats.org/officeDocument/2006/relationships/image" Target="../media/image6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 Id="rId3" Type="http://schemas.openxmlformats.org/officeDocument/2006/relationships/image" Target="../media/image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7.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49.png"/><Relationship Id="rId7" Type="http://schemas.openxmlformats.org/officeDocument/2006/relationships/image" Target="../media/image2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18.xml"/><Relationship Id="rId3" Type="http://schemas.openxmlformats.org/officeDocument/2006/relationships/image" Target="../media/image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9.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49.png"/><Relationship Id="rId7" Type="http://schemas.openxmlformats.org/officeDocument/2006/relationships/image" Target="../media/image27.png"/><Relationship Id="rId8" Type="http://schemas.openxmlformats.org/officeDocument/2006/relationships/image" Target="../media/image7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0.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27.png"/><Relationship Id="rId7" Type="http://schemas.openxmlformats.org/officeDocument/2006/relationships/image" Target="../media/image96.png"/><Relationship Id="rId8" Type="http://schemas.openxmlformats.org/officeDocument/2006/relationships/image" Target="../media/image8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1.xml"/><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5.png"/><Relationship Id="rId7" Type="http://schemas.openxmlformats.org/officeDocument/2006/relationships/image" Target="../media/image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2.xml"/><Relationship Id="rId3" Type="http://schemas.openxmlformats.org/officeDocument/2006/relationships/image" Target="../media/image82.png"/><Relationship Id="rId4" Type="http://schemas.openxmlformats.org/officeDocument/2006/relationships/image" Target="../media/image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3.xml"/><Relationship Id="rId3" Type="http://schemas.openxmlformats.org/officeDocument/2006/relationships/image" Target="../media/image82.png"/><Relationship Id="rId4" Type="http://schemas.openxmlformats.org/officeDocument/2006/relationships/image" Target="../media/image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4.xml"/><Relationship Id="rId3" Type="http://schemas.openxmlformats.org/officeDocument/2006/relationships/image" Target="../media/image84.png"/><Relationship Id="rId4" Type="http://schemas.openxmlformats.org/officeDocument/2006/relationships/image" Target="../media/image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5.xml"/><Relationship Id="rId3" Type="http://schemas.openxmlformats.org/officeDocument/2006/relationships/image" Target="../media/image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6.xml"/><Relationship Id="rId3" Type="http://schemas.openxmlformats.org/officeDocument/2006/relationships/image" Target="../media/image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7.xml"/><Relationship Id="rId3" Type="http://schemas.openxmlformats.org/officeDocument/2006/relationships/image" Target="../media/image82.png"/><Relationship Id="rId4" Type="http://schemas.openxmlformats.org/officeDocument/2006/relationships/image" Target="../media/image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8.xml"/><Relationship Id="rId3" Type="http://schemas.openxmlformats.org/officeDocument/2006/relationships/image" Target="../media/image85.png"/><Relationship Id="rId4" Type="http://schemas.openxmlformats.org/officeDocument/2006/relationships/image" Target="../media/image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9.xml"/><Relationship Id="rId3" Type="http://schemas.openxmlformats.org/officeDocument/2006/relationships/image" Target="../media/image84.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36.png"/><Relationship Id="rId5" Type="http://schemas.openxmlformats.org/officeDocument/2006/relationships/image" Target="../media/image2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0.xml"/><Relationship Id="rId3" Type="http://schemas.openxmlformats.org/officeDocument/2006/relationships/image" Target="../media/image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1.xml"/><Relationship Id="rId3" Type="http://schemas.openxmlformats.org/officeDocument/2006/relationships/image" Target="../media/image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2.xml"/><Relationship Id="rId3" Type="http://schemas.openxmlformats.org/officeDocument/2006/relationships/image" Target="../media/image82.png"/><Relationship Id="rId4" Type="http://schemas.openxmlformats.org/officeDocument/2006/relationships/image" Target="../media/image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3.xml"/><Relationship Id="rId3" Type="http://schemas.openxmlformats.org/officeDocument/2006/relationships/image" Target="../media/image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4.xml"/><Relationship Id="rId3" Type="http://schemas.openxmlformats.org/officeDocument/2006/relationships/image" Target="../media/image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5.xml"/><Relationship Id="rId3" Type="http://schemas.openxmlformats.org/officeDocument/2006/relationships/image" Target="../media/image84.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6.xml"/><Relationship Id="rId3" Type="http://schemas.openxmlformats.org/officeDocument/2006/relationships/image" Target="../media/image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7.xml"/><Relationship Id="rId3" Type="http://schemas.openxmlformats.org/officeDocument/2006/relationships/image" Target="../media/image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8.xml"/><Relationship Id="rId3" Type="http://schemas.openxmlformats.org/officeDocument/2006/relationships/image" Target="../media/image82.png"/><Relationship Id="rId4" Type="http://schemas.openxmlformats.org/officeDocument/2006/relationships/image" Target="../media/image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9.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27.png"/><Relationship Id="rId7" Type="http://schemas.openxmlformats.org/officeDocument/2006/relationships/image" Target="../media/image3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40.xml"/><Relationship Id="rId3" Type="http://schemas.openxmlformats.org/officeDocument/2006/relationships/image" Target="../media/image89.png"/><Relationship Id="rId4" Type="http://schemas.openxmlformats.org/officeDocument/2006/relationships/image" Target="../media/image91.png"/><Relationship Id="rId5" Type="http://schemas.openxmlformats.org/officeDocument/2006/relationships/image" Target="../media/image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41.xml"/><Relationship Id="rId3" Type="http://schemas.openxmlformats.org/officeDocument/2006/relationships/image" Target="../media/image84.png"/><Relationship Id="rId4" Type="http://schemas.openxmlformats.org/officeDocument/2006/relationships/image" Target="../media/image8.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42.xml"/><Relationship Id="rId3" Type="http://schemas.openxmlformats.org/officeDocument/2006/relationships/image" Target="../media/image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43.xml"/><Relationship Id="rId3" Type="http://schemas.openxmlformats.org/officeDocument/2006/relationships/image" Target="../media/image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44.xml"/><Relationship Id="rId3" Type="http://schemas.openxmlformats.org/officeDocument/2006/relationships/image" Target="../media/image82.png"/><Relationship Id="rId4" Type="http://schemas.openxmlformats.org/officeDocument/2006/relationships/image" Target="../media/image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45.xml"/><Relationship Id="rId3" Type="http://schemas.openxmlformats.org/officeDocument/2006/relationships/image" Target="../media/image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46.xml"/><Relationship Id="rId3" Type="http://schemas.openxmlformats.org/officeDocument/2006/relationships/image" Target="../media/image92.png"/><Relationship Id="rId4" Type="http://schemas.openxmlformats.org/officeDocument/2006/relationships/image" Target="../media/image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7.xml"/><Relationship Id="rId3" Type="http://schemas.openxmlformats.org/officeDocument/2006/relationships/image" Target="../media/image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8.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27.png"/><Relationship Id="rId7" Type="http://schemas.openxmlformats.org/officeDocument/2006/relationships/image" Target="../media/image49.png"/><Relationship Id="rId8" Type="http://schemas.openxmlformats.org/officeDocument/2006/relationships/image" Target="../media/image9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49.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0.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27.png"/><Relationship Id="rId7" Type="http://schemas.openxmlformats.org/officeDocument/2006/relationships/image" Target="../media/image9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1.xml"/><Relationship Id="rId3" Type="http://schemas.openxmlformats.org/officeDocument/2006/relationships/image" Target="../media/image8.png"/><Relationship Id="rId4" Type="http://schemas.openxmlformats.org/officeDocument/2006/relationships/image" Target="../media/image101.jpg"/><Relationship Id="rId5" Type="http://schemas.openxmlformats.org/officeDocument/2006/relationships/image" Target="../media/image95.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52.xml"/><Relationship Id="rId3" Type="http://schemas.openxmlformats.org/officeDocument/2006/relationships/image" Target="../media/image8.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53.xml"/><Relationship Id="rId3" Type="http://schemas.openxmlformats.org/officeDocument/2006/relationships/image" Target="../media/image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54.xml"/><Relationship Id="rId3" Type="http://schemas.openxmlformats.org/officeDocument/2006/relationships/image" Target="../media/image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55.xml"/><Relationship Id="rId3" Type="http://schemas.openxmlformats.org/officeDocument/2006/relationships/image" Target="../media/image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56.xml"/><Relationship Id="rId3" Type="http://schemas.openxmlformats.org/officeDocument/2006/relationships/image" Target="../media/image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57.xml"/><Relationship Id="rId3" Type="http://schemas.openxmlformats.org/officeDocument/2006/relationships/image" Target="../media/image8.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58.xml"/><Relationship Id="rId3" Type="http://schemas.openxmlformats.org/officeDocument/2006/relationships/image" Target="../media/image100.png"/><Relationship Id="rId4" Type="http://schemas.openxmlformats.org/officeDocument/2006/relationships/image" Target="../media/image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59.xml"/><Relationship Id="rId3" Type="http://schemas.openxmlformats.org/officeDocument/2006/relationships/image" Target="../media/image103.png"/><Relationship Id="rId4" Type="http://schemas.openxmlformats.org/officeDocument/2006/relationships/image" Target="../media/image98.png"/><Relationship Id="rId5"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27.png"/><Relationship Id="rId7" Type="http://schemas.openxmlformats.org/officeDocument/2006/relationships/image" Target="../media/image26.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60.xml"/><Relationship Id="rId3" Type="http://schemas.openxmlformats.org/officeDocument/2006/relationships/image" Target="../media/image82.png"/><Relationship Id="rId4" Type="http://schemas.openxmlformats.org/officeDocument/2006/relationships/image" Target="../media/image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61.xml"/><Relationship Id="rId3" Type="http://schemas.openxmlformats.org/officeDocument/2006/relationships/image" Target="../media/image97.png"/><Relationship Id="rId4" Type="http://schemas.openxmlformats.org/officeDocument/2006/relationships/image" Target="../media/image8.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62.xml"/><Relationship Id="rId3" Type="http://schemas.openxmlformats.org/officeDocument/2006/relationships/image" Target="../media/image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3.xml"/><Relationship Id="rId3" Type="http://schemas.openxmlformats.org/officeDocument/2006/relationships/image" Target="../media/image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4.xml"/><Relationship Id="rId3" Type="http://schemas.openxmlformats.org/officeDocument/2006/relationships/image" Target="../media/image5.png"/><Relationship Id="rId4" Type="http://schemas.openxmlformats.org/officeDocument/2006/relationships/image" Target="../media/image12.png"/><Relationship Id="rId9" Type="http://schemas.openxmlformats.org/officeDocument/2006/relationships/image" Target="../media/image99.png"/><Relationship Id="rId5" Type="http://schemas.openxmlformats.org/officeDocument/2006/relationships/image" Target="../media/image7.png"/><Relationship Id="rId6" Type="http://schemas.openxmlformats.org/officeDocument/2006/relationships/image" Target="../media/image27.png"/><Relationship Id="rId7" Type="http://schemas.openxmlformats.org/officeDocument/2006/relationships/image" Target="../media/image94.png"/><Relationship Id="rId8" Type="http://schemas.openxmlformats.org/officeDocument/2006/relationships/image" Target="../media/image4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5.xml"/><Relationship Id="rId3" Type="http://schemas.openxmlformats.org/officeDocument/2006/relationships/image" Target="../media/image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66.xml"/><Relationship Id="rId3" Type="http://schemas.openxmlformats.org/officeDocument/2006/relationships/image" Target="../media/image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7.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99.png"/><Relationship Id="rId7" Type="http://schemas.openxmlformats.org/officeDocument/2006/relationships/image" Target="../media/image27.png"/><Relationship Id="rId8" Type="http://schemas.openxmlformats.org/officeDocument/2006/relationships/image" Target="../media/image49.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68.xml"/><Relationship Id="rId3" Type="http://schemas.openxmlformats.org/officeDocument/2006/relationships/image" Target="../media/image8.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69.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70.xml"/><Relationship Id="rId3" Type="http://schemas.openxmlformats.org/officeDocument/2006/relationships/image" Target="../media/image8.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71.xml"/><Relationship Id="rId3" Type="http://schemas.openxmlformats.org/officeDocument/2006/relationships/image" Target="../media/image8.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72.xml"/><Relationship Id="rId3" Type="http://schemas.openxmlformats.org/officeDocument/2006/relationships/image" Target="../media/image8.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73.xml"/><Relationship Id="rId3" Type="http://schemas.openxmlformats.org/officeDocument/2006/relationships/image" Target="../media/image8.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74.xml"/><Relationship Id="rId3" Type="http://schemas.openxmlformats.org/officeDocument/2006/relationships/image" Target="../media/image8.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75.xml"/><Relationship Id="rId3" Type="http://schemas.openxmlformats.org/officeDocument/2006/relationships/image" Target="../media/image8.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76.xml"/><Relationship Id="rId3" Type="http://schemas.openxmlformats.org/officeDocument/2006/relationships/image" Target="../media/image8.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77.xml"/><Relationship Id="rId3" Type="http://schemas.openxmlformats.org/officeDocument/2006/relationships/image" Target="../media/image8.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78.xml"/><Relationship Id="rId3" Type="http://schemas.openxmlformats.org/officeDocument/2006/relationships/image" Target="../media/image8.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79.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80.xml"/><Relationship Id="rId3" Type="http://schemas.openxmlformats.org/officeDocument/2006/relationships/image" Target="../media/image8.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81.xml"/><Relationship Id="rId3" Type="http://schemas.openxmlformats.org/officeDocument/2006/relationships/image" Target="../media/image105.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82.xml"/><Relationship Id="rId3" Type="http://schemas.openxmlformats.org/officeDocument/2006/relationships/image" Target="../media/image124.png"/><Relationship Id="rId4" Type="http://schemas.openxmlformats.org/officeDocument/2006/relationships/image" Target="../media/image112.png"/><Relationship Id="rId5" Type="http://schemas.openxmlformats.org/officeDocument/2006/relationships/image" Target="../media/image118.png"/><Relationship Id="rId6" Type="http://schemas.openxmlformats.org/officeDocument/2006/relationships/image" Target="../media/image110.png"/><Relationship Id="rId7" Type="http://schemas.openxmlformats.org/officeDocument/2006/relationships/image" Target="../media/image117.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0" Type="http://schemas.openxmlformats.org/officeDocument/2006/relationships/hyperlink" Target="https://allabouttesting.org/quick-review-ldra-tool-suite/" TargetMode="External"/><Relationship Id="rId1" Type="http://schemas.openxmlformats.org/officeDocument/2006/relationships/slideLayout" Target="../slideLayouts/slideLayout60.xml"/><Relationship Id="rId2" Type="http://schemas.openxmlformats.org/officeDocument/2006/relationships/notesSlide" Target="../notesSlides/notesSlide184.xml"/><Relationship Id="rId3" Type="http://schemas.openxmlformats.org/officeDocument/2006/relationships/image" Target="../media/image109.png"/><Relationship Id="rId4" Type="http://schemas.openxmlformats.org/officeDocument/2006/relationships/image" Target="../media/image104.png"/><Relationship Id="rId9" Type="http://schemas.openxmlformats.org/officeDocument/2006/relationships/image" Target="../media/image126.png"/><Relationship Id="rId5" Type="http://schemas.openxmlformats.org/officeDocument/2006/relationships/image" Target="../media/image108.png"/><Relationship Id="rId6" Type="http://schemas.openxmlformats.org/officeDocument/2006/relationships/image" Target="../media/image107.png"/><Relationship Id="rId7" Type="http://schemas.openxmlformats.org/officeDocument/2006/relationships/image" Target="../media/image111.png"/><Relationship Id="rId8" Type="http://schemas.openxmlformats.org/officeDocument/2006/relationships/image" Target="../media/image106.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86.xml"/><Relationship Id="rId3" Type="http://schemas.openxmlformats.org/officeDocument/2006/relationships/image" Target="../media/image146.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87.xml"/><Relationship Id="rId3" Type="http://schemas.openxmlformats.org/officeDocument/2006/relationships/image" Target="../media/image115.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88.xml"/><Relationship Id="rId3" Type="http://schemas.openxmlformats.org/officeDocument/2006/relationships/image" Target="../media/image145.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89.xml"/><Relationship Id="rId3" Type="http://schemas.openxmlformats.org/officeDocument/2006/relationships/image" Target="../media/image1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90.xml"/><Relationship Id="rId3" Type="http://schemas.openxmlformats.org/officeDocument/2006/relationships/image" Target="../media/image15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91.xml"/><Relationship Id="rId3" Type="http://schemas.openxmlformats.org/officeDocument/2006/relationships/image" Target="../media/image151.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92.xml"/><Relationship Id="rId3" Type="http://schemas.openxmlformats.org/officeDocument/2006/relationships/image" Target="../media/image135.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93.xml"/><Relationship Id="rId3" Type="http://schemas.openxmlformats.org/officeDocument/2006/relationships/image" Target="../media/image120.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94.xml"/><Relationship Id="rId3" Type="http://schemas.openxmlformats.org/officeDocument/2006/relationships/image" Target="../media/image122.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95.xml"/><Relationship Id="rId3" Type="http://schemas.openxmlformats.org/officeDocument/2006/relationships/image" Target="../media/image140.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96.xml"/><Relationship Id="rId3" Type="http://schemas.openxmlformats.org/officeDocument/2006/relationships/image" Target="../media/image160.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97.xml"/><Relationship Id="rId3" Type="http://schemas.openxmlformats.org/officeDocument/2006/relationships/image" Target="../media/image141.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98.xml"/><Relationship Id="rId3" Type="http://schemas.openxmlformats.org/officeDocument/2006/relationships/image" Target="../media/image149.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99.xml"/><Relationship Id="rId3" Type="http://schemas.openxmlformats.org/officeDocument/2006/relationships/image" Target="../media/image1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00.xml"/><Relationship Id="rId3" Type="http://schemas.openxmlformats.org/officeDocument/2006/relationships/image" Target="../media/image123.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01.xml"/><Relationship Id="rId3" Type="http://schemas.openxmlformats.org/officeDocument/2006/relationships/image" Target="../media/image119.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02.xml"/><Relationship Id="rId3" Type="http://schemas.openxmlformats.org/officeDocument/2006/relationships/image" Target="../media/image125.png"/><Relationship Id="rId4" Type="http://schemas.openxmlformats.org/officeDocument/2006/relationships/image" Target="../media/image121.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03.xml"/><Relationship Id="rId3" Type="http://schemas.openxmlformats.org/officeDocument/2006/relationships/image" Target="../media/image125.png"/><Relationship Id="rId4" Type="http://schemas.openxmlformats.org/officeDocument/2006/relationships/image" Target="../media/image121.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04.xml"/><Relationship Id="rId3" Type="http://schemas.openxmlformats.org/officeDocument/2006/relationships/image" Target="../media/image125.png"/><Relationship Id="rId4" Type="http://schemas.openxmlformats.org/officeDocument/2006/relationships/image" Target="../media/image121.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05.xml"/><Relationship Id="rId3" Type="http://schemas.openxmlformats.org/officeDocument/2006/relationships/image" Target="../media/image129.png"/><Relationship Id="rId4" Type="http://schemas.openxmlformats.org/officeDocument/2006/relationships/image" Target="../media/image121.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06.xml"/><Relationship Id="rId3" Type="http://schemas.openxmlformats.org/officeDocument/2006/relationships/image" Target="../media/image129.png"/><Relationship Id="rId4" Type="http://schemas.openxmlformats.org/officeDocument/2006/relationships/image" Target="../media/image121.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07.xml"/><Relationship Id="rId3" Type="http://schemas.openxmlformats.org/officeDocument/2006/relationships/image" Target="../media/image148.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08.xml"/><Relationship Id="rId3" Type="http://schemas.openxmlformats.org/officeDocument/2006/relationships/image" Target="../media/image131.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09.xml"/><Relationship Id="rId3" Type="http://schemas.openxmlformats.org/officeDocument/2006/relationships/image" Target="../media/image1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10.xml"/><Relationship Id="rId3" Type="http://schemas.openxmlformats.org/officeDocument/2006/relationships/image" Target="../media/image133.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11.xml"/><Relationship Id="rId3" Type="http://schemas.openxmlformats.org/officeDocument/2006/relationships/image" Target="../media/image134.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12.xml"/><Relationship Id="rId3" Type="http://schemas.openxmlformats.org/officeDocument/2006/relationships/image" Target="../media/image147.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13.xml"/><Relationship Id="rId3" Type="http://schemas.openxmlformats.org/officeDocument/2006/relationships/image" Target="../media/image156.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14.xml"/><Relationship Id="rId3" Type="http://schemas.openxmlformats.org/officeDocument/2006/relationships/image" Target="../media/image137.png"/><Relationship Id="rId4" Type="http://schemas.openxmlformats.org/officeDocument/2006/relationships/image" Target="../media/image121.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15.xml"/><Relationship Id="rId3" Type="http://schemas.openxmlformats.org/officeDocument/2006/relationships/image" Target="../media/image132.png"/><Relationship Id="rId4" Type="http://schemas.openxmlformats.org/officeDocument/2006/relationships/image" Target="../media/image121.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16.xml"/><Relationship Id="rId3" Type="http://schemas.openxmlformats.org/officeDocument/2006/relationships/image" Target="../media/image143.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17.xml"/><Relationship Id="rId3" Type="http://schemas.openxmlformats.org/officeDocument/2006/relationships/image" Target="../media/image136.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18.xml"/><Relationship Id="rId3" Type="http://schemas.openxmlformats.org/officeDocument/2006/relationships/image" Target="../media/image144.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19.xml"/><Relationship Id="rId3" Type="http://schemas.openxmlformats.org/officeDocument/2006/relationships/image" Target="../media/image1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0.xml"/><Relationship Id="rId3" Type="http://schemas.openxmlformats.org/officeDocument/2006/relationships/image" Target="../media/image8.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1.xml"/><Relationship Id="rId3" Type="http://schemas.openxmlformats.org/officeDocument/2006/relationships/image" Target="../media/image5.png"/><Relationship Id="rId4" Type="http://schemas.openxmlformats.org/officeDocument/2006/relationships/image" Target="../media/image12.png"/><Relationship Id="rId9" Type="http://schemas.openxmlformats.org/officeDocument/2006/relationships/image" Target="../media/image27.png"/><Relationship Id="rId5" Type="http://schemas.openxmlformats.org/officeDocument/2006/relationships/image" Target="../media/image7.png"/><Relationship Id="rId6" Type="http://schemas.openxmlformats.org/officeDocument/2006/relationships/image" Target="../media/image49.png"/><Relationship Id="rId7" Type="http://schemas.openxmlformats.org/officeDocument/2006/relationships/image" Target="../media/image94.png"/><Relationship Id="rId8" Type="http://schemas.openxmlformats.org/officeDocument/2006/relationships/image" Target="../media/image142.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22.xml"/><Relationship Id="rId3" Type="http://schemas.openxmlformats.org/officeDocument/2006/relationships/image" Target="../media/image8.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3.xml"/><Relationship Id="rId3" Type="http://schemas.openxmlformats.org/officeDocument/2006/relationships/image" Target="../media/image5.png"/><Relationship Id="rId4" Type="http://schemas.openxmlformats.org/officeDocument/2006/relationships/image" Target="../media/image12.png"/><Relationship Id="rId9" Type="http://schemas.openxmlformats.org/officeDocument/2006/relationships/image" Target="../media/image27.png"/><Relationship Id="rId5" Type="http://schemas.openxmlformats.org/officeDocument/2006/relationships/image" Target="../media/image7.png"/><Relationship Id="rId6" Type="http://schemas.openxmlformats.org/officeDocument/2006/relationships/image" Target="../media/image49.png"/><Relationship Id="rId7" Type="http://schemas.openxmlformats.org/officeDocument/2006/relationships/image" Target="../media/image94.png"/><Relationship Id="rId8" Type="http://schemas.openxmlformats.org/officeDocument/2006/relationships/image" Target="../media/image142.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24.xml"/><Relationship Id="rId3" Type="http://schemas.openxmlformats.org/officeDocument/2006/relationships/image" Target="../media/image84.png"/><Relationship Id="rId4" Type="http://schemas.openxmlformats.org/officeDocument/2006/relationships/image" Target="../media/image8.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25.xml"/><Relationship Id="rId3" Type="http://schemas.openxmlformats.org/officeDocument/2006/relationships/image" Target="../media/image8.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26.xml"/><Relationship Id="rId3" Type="http://schemas.openxmlformats.org/officeDocument/2006/relationships/image" Target="../media/image8.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27.xml"/><Relationship Id="rId3" Type="http://schemas.openxmlformats.org/officeDocument/2006/relationships/image" Target="../media/image8.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28.xml"/><Relationship Id="rId3" Type="http://schemas.openxmlformats.org/officeDocument/2006/relationships/image" Target="../media/image8.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29.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30.xml"/><Relationship Id="rId3" Type="http://schemas.openxmlformats.org/officeDocument/2006/relationships/image" Target="../media/image8.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31.xml"/><Relationship Id="rId3" Type="http://schemas.openxmlformats.org/officeDocument/2006/relationships/image" Target="../media/image8.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32.xml"/><Relationship Id="rId3" Type="http://schemas.openxmlformats.org/officeDocument/2006/relationships/image" Target="../media/image8.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33.xml"/><Relationship Id="rId3" Type="http://schemas.openxmlformats.org/officeDocument/2006/relationships/image" Target="../media/image155.png"/><Relationship Id="rId4" Type="http://schemas.openxmlformats.org/officeDocument/2006/relationships/image" Target="../media/image8.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34.xml"/><Relationship Id="rId3" Type="http://schemas.openxmlformats.org/officeDocument/2006/relationships/image" Target="../media/image8.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35.xml"/><Relationship Id="rId3" Type="http://schemas.openxmlformats.org/officeDocument/2006/relationships/image" Target="../media/image8.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36.xml"/><Relationship Id="rId3" Type="http://schemas.openxmlformats.org/officeDocument/2006/relationships/image" Target="../media/image8.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37.xml"/><Relationship Id="rId3" Type="http://schemas.openxmlformats.org/officeDocument/2006/relationships/image" Target="../media/image8.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38.xml"/><Relationship Id="rId3" Type="http://schemas.openxmlformats.org/officeDocument/2006/relationships/image" Target="../media/image8.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39.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0.xml"/><Relationship Id="rId3" Type="http://schemas.openxmlformats.org/officeDocument/2006/relationships/image" Target="../media/image8.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1.xml"/><Relationship Id="rId3" Type="http://schemas.openxmlformats.org/officeDocument/2006/relationships/image" Target="../media/image8.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2.xml"/><Relationship Id="rId3" Type="http://schemas.openxmlformats.org/officeDocument/2006/relationships/image" Target="../media/image8.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3.xml"/><Relationship Id="rId3" Type="http://schemas.openxmlformats.org/officeDocument/2006/relationships/image" Target="../media/image8.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4.xml"/><Relationship Id="rId3" Type="http://schemas.openxmlformats.org/officeDocument/2006/relationships/image" Target="../media/image8.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5.xml"/><Relationship Id="rId3" Type="http://schemas.openxmlformats.org/officeDocument/2006/relationships/image" Target="../media/image8.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6.xml"/><Relationship Id="rId3" Type="http://schemas.openxmlformats.org/officeDocument/2006/relationships/image" Target="../media/image8.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7.xml"/><Relationship Id="rId3" Type="http://schemas.openxmlformats.org/officeDocument/2006/relationships/image" Target="../media/image8.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8.xml"/><Relationship Id="rId3" Type="http://schemas.openxmlformats.org/officeDocument/2006/relationships/image" Target="../media/image8.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9.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50.xml"/><Relationship Id="rId3" Type="http://schemas.openxmlformats.org/officeDocument/2006/relationships/image" Target="../media/image8.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51.xml"/><Relationship Id="rId3" Type="http://schemas.openxmlformats.org/officeDocument/2006/relationships/image" Target="../media/image8.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52.xml"/><Relationship Id="rId3" Type="http://schemas.openxmlformats.org/officeDocument/2006/relationships/image" Target="../media/image8.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53.xml"/><Relationship Id="rId3" Type="http://schemas.openxmlformats.org/officeDocument/2006/relationships/image" Target="../media/image8.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54.xml"/><Relationship Id="rId3" Type="http://schemas.openxmlformats.org/officeDocument/2006/relationships/image" Target="../media/image8.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5.xml"/><Relationship Id="rId3" Type="http://schemas.openxmlformats.org/officeDocument/2006/relationships/image" Target="../media/image8.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6.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27.png"/><Relationship Id="rId7" Type="http://schemas.openxmlformats.org/officeDocument/2006/relationships/image" Target="../media/image99.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7.xml"/><Relationship Id="rId3" Type="http://schemas.openxmlformats.org/officeDocument/2006/relationships/image" Target="../media/image8.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58.xml"/><Relationship Id="rId3" Type="http://schemas.openxmlformats.org/officeDocument/2006/relationships/image" Target="../media/image8.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9.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27.png"/><Relationship Id="rId7" Type="http://schemas.openxmlformats.org/officeDocument/2006/relationships/image" Target="../media/image9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60.xml"/><Relationship Id="rId3" Type="http://schemas.openxmlformats.org/officeDocument/2006/relationships/image" Target="../media/image152.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61.xml"/><Relationship Id="rId3" Type="http://schemas.openxmlformats.org/officeDocument/2006/relationships/image" Target="../media/image153.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262.xml"/><Relationship Id="rId3" Type="http://schemas.openxmlformats.org/officeDocument/2006/relationships/image" Target="../media/image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69.xml"/><Relationship Id="rId3" Type="http://schemas.openxmlformats.org/officeDocument/2006/relationships/image" Target="../media/image154.gif"/><Relationship Id="rId4" Type="http://schemas.openxmlformats.org/officeDocument/2006/relationships/image" Target="../media/image1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9.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0.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158.png"/><Relationship Id="rId7" Type="http://schemas.openxmlformats.org/officeDocument/2006/relationships/image" Target="../media/image27.png"/><Relationship Id="rId8" Type="http://schemas.openxmlformats.org/officeDocument/2006/relationships/image" Target="../media/image157.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1.xml"/><Relationship Id="rId3" Type="http://schemas.openxmlformats.org/officeDocument/2006/relationships/image" Target="../media/image158.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7.png"/><Relationship Id="rId7" Type="http://schemas.openxmlformats.org/officeDocument/2006/relationships/image" Target="../media/image27.png"/><Relationship Id="rId8" Type="http://schemas.openxmlformats.org/officeDocument/2006/relationships/image" Target="../media/image165.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82.xml"/><Relationship Id="rId3" Type="http://schemas.openxmlformats.org/officeDocument/2006/relationships/image" Target="../media/image8.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3.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27.png"/><Relationship Id="rId7" Type="http://schemas.openxmlformats.org/officeDocument/2006/relationships/image" Target="../media/image158.png"/><Relationship Id="rId8" Type="http://schemas.openxmlformats.org/officeDocument/2006/relationships/image" Target="../media/image49.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85.xml"/><Relationship Id="rId3" Type="http://schemas.openxmlformats.org/officeDocument/2006/relationships/image" Target="../media/image168.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86.xml"/><Relationship Id="rId3" Type="http://schemas.openxmlformats.org/officeDocument/2006/relationships/image" Target="../media/image162.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88.xml"/><Relationship Id="rId3" Type="http://schemas.openxmlformats.org/officeDocument/2006/relationships/image" Target="../media/image181.png"/><Relationship Id="rId4" Type="http://schemas.openxmlformats.org/officeDocument/2006/relationships/image" Target="../media/image164.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89.xml"/><Relationship Id="rId3" Type="http://schemas.openxmlformats.org/officeDocument/2006/relationships/image" Target="../media/image1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90.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95.xml"/><Relationship Id="rId3" Type="http://schemas.openxmlformats.org/officeDocument/2006/relationships/image" Target="../media/image178.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96.xml"/><Relationship Id="rId3" Type="http://schemas.openxmlformats.org/officeDocument/2006/relationships/image" Target="../media/image166.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97.xml"/><Relationship Id="rId3" Type="http://schemas.openxmlformats.org/officeDocument/2006/relationships/image" Target="../media/image171.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98.xml"/><Relationship Id="rId3" Type="http://schemas.openxmlformats.org/officeDocument/2006/relationships/image" Target="../media/image167.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99.xml"/><Relationship Id="rId3" Type="http://schemas.openxmlformats.org/officeDocument/2006/relationships/image" Target="../media/image1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2.png"/><Relationship Id="rId9" Type="http://schemas.openxmlformats.org/officeDocument/2006/relationships/image" Target="../media/image22.png"/><Relationship Id="rId5" Type="http://schemas.openxmlformats.org/officeDocument/2006/relationships/image" Target="../media/image7.png"/><Relationship Id="rId6" Type="http://schemas.openxmlformats.org/officeDocument/2006/relationships/image" Target="../media/image19.png"/><Relationship Id="rId7" Type="http://schemas.openxmlformats.org/officeDocument/2006/relationships/image" Target="../media/image10.png"/><Relationship Id="rId8"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01.xml"/><Relationship Id="rId3" Type="http://schemas.openxmlformats.org/officeDocument/2006/relationships/image" Target="../media/image169.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02.xml"/><Relationship Id="rId3" Type="http://schemas.openxmlformats.org/officeDocument/2006/relationships/image" Target="../media/image176.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04.xml"/><Relationship Id="rId3" Type="http://schemas.openxmlformats.org/officeDocument/2006/relationships/image" Target="../media/image174.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05.xml"/><Relationship Id="rId3" Type="http://schemas.openxmlformats.org/officeDocument/2006/relationships/image" Target="../media/image201.gif"/></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08.xml"/><Relationship Id="rId3" Type="http://schemas.openxmlformats.org/officeDocument/2006/relationships/image" Target="../media/image172.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09.xml"/><Relationship Id="rId3" Type="http://schemas.openxmlformats.org/officeDocument/2006/relationships/image" Target="../media/image17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1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1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1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15.xml"/><Relationship Id="rId3" Type="http://schemas.openxmlformats.org/officeDocument/2006/relationships/image" Target="../media/image177.jp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1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1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19.xml"/><Relationship Id="rId3" Type="http://schemas.openxmlformats.org/officeDocument/2006/relationships/image" Target="../media/image18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20.xml"/><Relationship Id="rId3" Type="http://schemas.openxmlformats.org/officeDocument/2006/relationships/image" Target="../media/image116.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21.xml"/><Relationship Id="rId3" Type="http://schemas.openxmlformats.org/officeDocument/2006/relationships/image" Target="../media/image187.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22.xml"/><Relationship Id="rId3" Type="http://schemas.openxmlformats.org/officeDocument/2006/relationships/image" Target="../media/image148.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23.xml"/><Relationship Id="rId3" Type="http://schemas.openxmlformats.org/officeDocument/2006/relationships/image" Target="../media/image131.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24.xml"/><Relationship Id="rId3" Type="http://schemas.openxmlformats.org/officeDocument/2006/relationships/image" Target="../media/image138.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25.xml"/><Relationship Id="rId3" Type="http://schemas.openxmlformats.org/officeDocument/2006/relationships/image" Target="../media/image133.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26.xml"/><Relationship Id="rId3" Type="http://schemas.openxmlformats.org/officeDocument/2006/relationships/image" Target="../media/image134.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27.xml"/><Relationship Id="rId3" Type="http://schemas.openxmlformats.org/officeDocument/2006/relationships/image" Target="../media/image189.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28.xml"/><Relationship Id="rId3" Type="http://schemas.openxmlformats.org/officeDocument/2006/relationships/image" Target="../media/image188.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29.xml"/><Relationship Id="rId3" Type="http://schemas.openxmlformats.org/officeDocument/2006/relationships/image" Target="../media/image19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27.png"/><Relationship Id="rId7" Type="http://schemas.openxmlformats.org/officeDocument/2006/relationships/image" Target="../media/image30.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30.xml"/><Relationship Id="rId3" Type="http://schemas.openxmlformats.org/officeDocument/2006/relationships/image" Target="../media/image192.png"/><Relationship Id="rId4" Type="http://schemas.openxmlformats.org/officeDocument/2006/relationships/image" Target="../media/image193.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31.xml"/><Relationship Id="rId3" Type="http://schemas.openxmlformats.org/officeDocument/2006/relationships/image" Target="../media/image193.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32.xml"/><Relationship Id="rId3" Type="http://schemas.openxmlformats.org/officeDocument/2006/relationships/image" Target="../media/image193.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33.xml"/><Relationship Id="rId3" Type="http://schemas.openxmlformats.org/officeDocument/2006/relationships/image" Target="../media/image194.png"/><Relationship Id="rId4" Type="http://schemas.openxmlformats.org/officeDocument/2006/relationships/image" Target="../media/image121.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34.xml"/><Relationship Id="rId3" Type="http://schemas.openxmlformats.org/officeDocument/2006/relationships/image" Target="../media/image195.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35.xml"/><Relationship Id="rId3" Type="http://schemas.openxmlformats.org/officeDocument/2006/relationships/image" Target="../media/image207.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36.xml"/><Relationship Id="rId3" Type="http://schemas.openxmlformats.org/officeDocument/2006/relationships/image" Target="../media/image200.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37.xml"/><Relationship Id="rId3" Type="http://schemas.openxmlformats.org/officeDocument/2006/relationships/image" Target="../media/image204.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38.xml"/><Relationship Id="rId3" Type="http://schemas.openxmlformats.org/officeDocument/2006/relationships/image" Target="../media/image213.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39.xml"/><Relationship Id="rId3" Type="http://schemas.openxmlformats.org/officeDocument/2006/relationships/image" Target="../media/image19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40.xml"/><Relationship Id="rId3" Type="http://schemas.openxmlformats.org/officeDocument/2006/relationships/image" Target="../media/image230.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41.xml"/><Relationship Id="rId3" Type="http://schemas.openxmlformats.org/officeDocument/2006/relationships/image" Target="../media/image199.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42.xml"/><Relationship Id="rId3" Type="http://schemas.openxmlformats.org/officeDocument/2006/relationships/image" Target="../media/image211.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3.xml"/><Relationship Id="rId3" Type="http://schemas.openxmlformats.org/officeDocument/2006/relationships/image" Target="../media/image8.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4.xml"/><Relationship Id="rId3" Type="http://schemas.openxmlformats.org/officeDocument/2006/relationships/image" Target="../media/image8.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5.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27.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6.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27.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7.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202.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8.xml"/><Relationship Id="rId3" Type="http://schemas.openxmlformats.org/officeDocument/2006/relationships/image" Target="../media/image198.png"/><Relationship Id="rId4" Type="http://schemas.openxmlformats.org/officeDocument/2006/relationships/image" Target="../media/image12.png"/><Relationship Id="rId5" Type="http://schemas.openxmlformats.org/officeDocument/2006/relationships/image" Target="../media/image217.png"/><Relationship Id="rId6" Type="http://schemas.openxmlformats.org/officeDocument/2006/relationships/image" Target="../media/image5.png"/><Relationship Id="rId7" Type="http://schemas.openxmlformats.org/officeDocument/2006/relationships/image" Target="../media/image7.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9.xml"/><Relationship Id="rId3" Type="http://schemas.openxmlformats.org/officeDocument/2006/relationships/image" Target="../media/image12.png"/><Relationship Id="rId4" Type="http://schemas.openxmlformats.org/officeDocument/2006/relationships/image" Target="../media/image216.png"/><Relationship Id="rId5" Type="http://schemas.openxmlformats.org/officeDocument/2006/relationships/image" Target="../media/image2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30.png"/><Relationship Id="rId7" Type="http://schemas.openxmlformats.org/officeDocument/2006/relationships/image" Target="../media/image31.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0.xml"/><Relationship Id="rId3" Type="http://schemas.openxmlformats.org/officeDocument/2006/relationships/image" Target="../media/image12.png"/><Relationship Id="rId4" Type="http://schemas.openxmlformats.org/officeDocument/2006/relationships/image" Target="../media/image247.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1.xml"/><Relationship Id="rId3" Type="http://schemas.openxmlformats.org/officeDocument/2006/relationships/image" Target="../media/image205.png"/><Relationship Id="rId4" Type="http://schemas.openxmlformats.org/officeDocument/2006/relationships/image" Target="../media/image12.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52.xml"/><Relationship Id="rId3" Type="http://schemas.openxmlformats.org/officeDocument/2006/relationships/image" Target="../media/image8.png"/></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353.xml"/><Relationship Id="rId3" Type="http://schemas.openxmlformats.org/officeDocument/2006/relationships/image" Target="../media/image12.png"/><Relationship Id="rId4" Type="http://schemas.openxmlformats.org/officeDocument/2006/relationships/image" Target="../media/image220.png"/><Relationship Id="rId5" Type="http://schemas.openxmlformats.org/officeDocument/2006/relationships/image" Target="../media/image27.png"/><Relationship Id="rId6" Type="http://schemas.openxmlformats.org/officeDocument/2006/relationships/image" Target="../media/image5.png"/><Relationship Id="rId7" Type="http://schemas.openxmlformats.org/officeDocument/2006/relationships/image" Target="../media/image7.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54.xml"/><Relationship Id="rId3" Type="http://schemas.openxmlformats.org/officeDocument/2006/relationships/image" Target="../media/image209.jpg"/></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55.xml"/><Relationship Id="rId3" Type="http://schemas.openxmlformats.org/officeDocument/2006/relationships/image" Target="../media/image210.pn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5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5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58.xml"/><Relationship Id="rId3" Type="http://schemas.openxmlformats.org/officeDocument/2006/relationships/image" Target="../media/image208.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59.xml"/><Relationship Id="rId3" Type="http://schemas.openxmlformats.org/officeDocument/2006/relationships/image" Target="../media/image20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hyperlink" Target="https://youtu.be/yeUyxjLhAxU" TargetMode="External"/><Relationship Id="rId4" Type="http://schemas.openxmlformats.org/officeDocument/2006/relationships/image" Target="../media/image8.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60.xml"/><Relationship Id="rId3" Type="http://schemas.openxmlformats.org/officeDocument/2006/relationships/image" Target="../media/image206.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61.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6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6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64.xml"/><Relationship Id="rId3" Type="http://schemas.openxmlformats.org/officeDocument/2006/relationships/image" Target="../media/image212.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65.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6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6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68.xml"/><Relationship Id="rId3" Type="http://schemas.openxmlformats.org/officeDocument/2006/relationships/image" Target="../media/image184.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69.xml"/><Relationship Id="rId3" Type="http://schemas.openxmlformats.org/officeDocument/2006/relationships/image" Target="../media/image1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image" Target="../media/image33.png"/><Relationship Id="rId4" Type="http://schemas.openxmlformats.org/officeDocument/2006/relationships/image" Target="../media/image8.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70.xml"/><Relationship Id="rId3" Type="http://schemas.openxmlformats.org/officeDocument/2006/relationships/image" Target="../media/image214.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71.xml"/><Relationship Id="rId3" Type="http://schemas.openxmlformats.org/officeDocument/2006/relationships/image" Target="../media/image221.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72.xml"/><Relationship Id="rId3" Type="http://schemas.openxmlformats.org/officeDocument/2006/relationships/image" Target="../media/image237.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73.xml"/><Relationship Id="rId3" Type="http://schemas.openxmlformats.org/officeDocument/2006/relationships/image" Target="../media/image218.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74.xml"/><Relationship Id="rId3" Type="http://schemas.openxmlformats.org/officeDocument/2006/relationships/image" Target="../media/image224.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75.xml"/><Relationship Id="rId3" Type="http://schemas.openxmlformats.org/officeDocument/2006/relationships/image" Target="../media/image228.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76.xml"/><Relationship Id="rId3" Type="http://schemas.openxmlformats.org/officeDocument/2006/relationships/image" Target="../media/image233.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77.xml"/><Relationship Id="rId3" Type="http://schemas.openxmlformats.org/officeDocument/2006/relationships/image" Target="../media/image222.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78.xml"/><Relationship Id="rId3" Type="http://schemas.openxmlformats.org/officeDocument/2006/relationships/image" Target="../media/image229.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79.xml"/><Relationship Id="rId3" Type="http://schemas.openxmlformats.org/officeDocument/2006/relationships/image" Target="../media/image2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80.xml"/><Relationship Id="rId3" Type="http://schemas.openxmlformats.org/officeDocument/2006/relationships/image" Target="../media/image219.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81.xml"/><Relationship Id="rId3" Type="http://schemas.openxmlformats.org/officeDocument/2006/relationships/image" Target="../media/image244.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82.xml"/><Relationship Id="rId3" Type="http://schemas.openxmlformats.org/officeDocument/2006/relationships/image" Target="../media/image258.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83.xml"/><Relationship Id="rId3" Type="http://schemas.openxmlformats.org/officeDocument/2006/relationships/image" Target="../media/image255.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84.xml"/><Relationship Id="rId3" Type="http://schemas.openxmlformats.org/officeDocument/2006/relationships/image" Target="../media/image227.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85.xml"/><Relationship Id="rId3" Type="http://schemas.openxmlformats.org/officeDocument/2006/relationships/image" Target="../media/image226.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86.xml"/><Relationship Id="rId3" Type="http://schemas.openxmlformats.org/officeDocument/2006/relationships/image" Target="../media/image234.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87.xml"/><Relationship Id="rId3" Type="http://schemas.openxmlformats.org/officeDocument/2006/relationships/image" Target="../media/image238.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88.xml"/><Relationship Id="rId3" Type="http://schemas.openxmlformats.org/officeDocument/2006/relationships/image" Target="../media/image231.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89.xml"/><Relationship Id="rId3" Type="http://schemas.openxmlformats.org/officeDocument/2006/relationships/image" Target="../media/image2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30.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90.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9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92.xml"/><Relationship Id="rId3" Type="http://schemas.openxmlformats.org/officeDocument/2006/relationships/image" Target="../media/image248.png"/></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93.xml"/><Relationship Id="rId3" Type="http://schemas.openxmlformats.org/officeDocument/2006/relationships/image" Target="../media/image242.pn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94.xml"/><Relationship Id="rId3" Type="http://schemas.openxmlformats.org/officeDocument/2006/relationships/image" Target="../media/image235.png"/></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95.xml"/><Relationship Id="rId3" Type="http://schemas.openxmlformats.org/officeDocument/2006/relationships/image" Target="../media/image257.png"/></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96.xml"/><Relationship Id="rId3" Type="http://schemas.openxmlformats.org/officeDocument/2006/relationships/image" Target="../media/image291.png"/></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9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98.xml"/><Relationship Id="rId3" Type="http://schemas.openxmlformats.org/officeDocument/2006/relationships/image" Target="../media/image236.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00.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7.png"/></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01.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7.png"/></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02.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7.png"/></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03.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7.png"/></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04.xml"/><Relationship Id="rId3" Type="http://schemas.openxmlformats.org/officeDocument/2006/relationships/image" Target="../media/image8.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05.xml"/><Relationship Id="rId3" Type="http://schemas.openxmlformats.org/officeDocument/2006/relationships/image" Target="../media/image12.png"/><Relationship Id="rId4" Type="http://schemas.openxmlformats.org/officeDocument/2006/relationships/image" Target="../media/image241.png"/><Relationship Id="rId5" Type="http://schemas.openxmlformats.org/officeDocument/2006/relationships/image" Target="../media/image30.png"/><Relationship Id="rId6" Type="http://schemas.openxmlformats.org/officeDocument/2006/relationships/image" Target="../media/image243.png"/><Relationship Id="rId7" Type="http://schemas.openxmlformats.org/officeDocument/2006/relationships/image" Target="../media/image5.png"/><Relationship Id="rId8" Type="http://schemas.openxmlformats.org/officeDocument/2006/relationships/image" Target="../media/image7.png"/></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06.xml"/><Relationship Id="rId3" Type="http://schemas.openxmlformats.org/officeDocument/2006/relationships/image" Target="../media/image261.pn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0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08.xml"/><Relationship Id="rId3" Type="http://schemas.openxmlformats.org/officeDocument/2006/relationships/image" Target="../media/image240.png"/></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09.xml"/><Relationship Id="rId3" Type="http://schemas.openxmlformats.org/officeDocument/2006/relationships/image" Target="../media/image2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27.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10.xml"/><Relationship Id="rId3" Type="http://schemas.openxmlformats.org/officeDocument/2006/relationships/image" Target="../media/image250.png"/><Relationship Id="rId4" Type="http://schemas.openxmlformats.org/officeDocument/2006/relationships/image" Target="../media/image245.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11.xml"/><Relationship Id="rId3" Type="http://schemas.openxmlformats.org/officeDocument/2006/relationships/image" Target="../media/image249.png"/><Relationship Id="rId4" Type="http://schemas.openxmlformats.org/officeDocument/2006/relationships/image" Target="../media/image254.png"/></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1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13.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14.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15.xml"/><Relationship Id="rId3" Type="http://schemas.openxmlformats.org/officeDocument/2006/relationships/image" Target="../media/image246.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16.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1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8.xml"/><Relationship Id="rId3" Type="http://schemas.openxmlformats.org/officeDocument/2006/relationships/image" Target="../media/image8.png"/></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19.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8.png"/><Relationship Id="rId4" Type="http://schemas.openxmlformats.org/officeDocument/2006/relationships/image" Target="../media/image35.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20.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30.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21.xml"/><Relationship Id="rId3" Type="http://schemas.openxmlformats.org/officeDocument/2006/relationships/image" Target="../media/image12.png"/><Relationship Id="rId4" Type="http://schemas.openxmlformats.org/officeDocument/2006/relationships/image" Target="../media/image241.png"/><Relationship Id="rId5" Type="http://schemas.openxmlformats.org/officeDocument/2006/relationships/image" Target="../media/image5.png"/><Relationship Id="rId6" Type="http://schemas.openxmlformats.org/officeDocument/2006/relationships/image" Target="../media/image7.png"/></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22.xml"/><Relationship Id="rId3" Type="http://schemas.openxmlformats.org/officeDocument/2006/relationships/image" Target="../media/image12.png"/><Relationship Id="rId4" Type="http://schemas.openxmlformats.org/officeDocument/2006/relationships/image" Target="../media/image241.png"/><Relationship Id="rId5" Type="http://schemas.openxmlformats.org/officeDocument/2006/relationships/image" Target="../media/image5.png"/><Relationship Id="rId6" Type="http://schemas.openxmlformats.org/officeDocument/2006/relationships/image" Target="../media/image7.pn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23.xml"/><Relationship Id="rId3" Type="http://schemas.openxmlformats.org/officeDocument/2006/relationships/image" Target="../media/image12.png"/><Relationship Id="rId4" Type="http://schemas.openxmlformats.org/officeDocument/2006/relationships/image" Target="../media/image241.png"/><Relationship Id="rId5" Type="http://schemas.openxmlformats.org/officeDocument/2006/relationships/image" Target="../media/image5.png"/><Relationship Id="rId6" Type="http://schemas.openxmlformats.org/officeDocument/2006/relationships/image" Target="../media/image7.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24.xml"/><Relationship Id="rId3" Type="http://schemas.openxmlformats.org/officeDocument/2006/relationships/image" Target="../media/image8.png"/></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25.xml"/><Relationship Id="rId3" Type="http://schemas.openxmlformats.org/officeDocument/2006/relationships/image" Target="../media/image12.png"/><Relationship Id="rId4" Type="http://schemas.openxmlformats.org/officeDocument/2006/relationships/image" Target="../media/image220.png"/><Relationship Id="rId5" Type="http://schemas.openxmlformats.org/officeDocument/2006/relationships/image" Target="../media/image27.png"/><Relationship Id="rId6" Type="http://schemas.openxmlformats.org/officeDocument/2006/relationships/image" Target="../media/image241.png"/><Relationship Id="rId7" Type="http://schemas.openxmlformats.org/officeDocument/2006/relationships/image" Target="../media/image5.png"/><Relationship Id="rId8" Type="http://schemas.openxmlformats.org/officeDocument/2006/relationships/image" Target="../media/image7.png"/></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26.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2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28.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8.png"/></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30.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31.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3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33.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34.xml"/><Relationship Id="rId3" Type="http://schemas.openxmlformats.org/officeDocument/2006/relationships/image" Target="../media/image271.png"/></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35.xml"/><Relationship Id="rId3" Type="http://schemas.openxmlformats.org/officeDocument/2006/relationships/image" Target="../media/image262.png"/></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36.xml"/><Relationship Id="rId3" Type="http://schemas.openxmlformats.org/officeDocument/2006/relationships/image" Target="../media/image262.png"/></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37.xml"/><Relationship Id="rId3" Type="http://schemas.openxmlformats.org/officeDocument/2006/relationships/image" Target="../media/image262.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38.xml"/><Relationship Id="rId3" Type="http://schemas.openxmlformats.org/officeDocument/2006/relationships/image" Target="../media/image262.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8.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40.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41.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4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43.xml"/><Relationship Id="rId3" Type="http://schemas.openxmlformats.org/officeDocument/2006/relationships/image" Target="../media/image279.gif"/></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44.xml"/><Relationship Id="rId3" Type="http://schemas.openxmlformats.org/officeDocument/2006/relationships/image" Target="../media/image263.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45.xml"/><Relationship Id="rId3" Type="http://schemas.openxmlformats.org/officeDocument/2006/relationships/image" Target="../media/image269.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46.xml"/><Relationship Id="rId3" Type="http://schemas.openxmlformats.org/officeDocument/2006/relationships/image" Target="../media/image265.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47.xml"/><Relationship Id="rId3" Type="http://schemas.openxmlformats.org/officeDocument/2006/relationships/image" Target="../media/image272.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48.xml"/><Relationship Id="rId3" Type="http://schemas.openxmlformats.org/officeDocument/2006/relationships/image" Target="../media/image282.png"/><Relationship Id="rId4" Type="http://schemas.openxmlformats.org/officeDocument/2006/relationships/image" Target="../media/image260.png"/></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49.xml"/><Relationship Id="rId3" Type="http://schemas.openxmlformats.org/officeDocument/2006/relationships/image" Target="../media/image2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8.pn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50.xml"/><Relationship Id="rId3" Type="http://schemas.openxmlformats.org/officeDocument/2006/relationships/image" Target="../media/image270.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51.xml"/><Relationship Id="rId3" Type="http://schemas.openxmlformats.org/officeDocument/2006/relationships/image" Target="../media/image288.png"/><Relationship Id="rId4" Type="http://schemas.openxmlformats.org/officeDocument/2006/relationships/image" Target="../media/image267.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5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53.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54.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55.xml"/><Relationship Id="rId3" Type="http://schemas.openxmlformats.org/officeDocument/2006/relationships/image" Target="../media/image274.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6.xml"/><Relationship Id="rId3" Type="http://schemas.openxmlformats.org/officeDocument/2006/relationships/image" Target="../media/image8.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57.xml"/><Relationship Id="rId3" Type="http://schemas.openxmlformats.org/officeDocument/2006/relationships/image" Target="../media/image12.png"/><Relationship Id="rId4" Type="http://schemas.openxmlformats.org/officeDocument/2006/relationships/image" Target="../media/image220.png"/><Relationship Id="rId5" Type="http://schemas.openxmlformats.org/officeDocument/2006/relationships/image" Target="../media/image241.png"/><Relationship Id="rId6" Type="http://schemas.openxmlformats.org/officeDocument/2006/relationships/image" Target="../media/image5.png"/><Relationship Id="rId7" Type="http://schemas.openxmlformats.org/officeDocument/2006/relationships/image" Target="../media/image7.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58.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30.png"/></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9.xml"/><Relationship Id="rId3"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8.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460.xml"/><Relationship Id="rId3" Type="http://schemas.openxmlformats.org/officeDocument/2006/relationships/image" Target="../media/image8.png"/></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61.xml"/><Relationship Id="rId3" Type="http://schemas.openxmlformats.org/officeDocument/2006/relationships/image" Target="../media/image12.png"/><Relationship Id="rId4" Type="http://schemas.openxmlformats.org/officeDocument/2006/relationships/image" Target="../media/image280.png"/><Relationship Id="rId5" Type="http://schemas.openxmlformats.org/officeDocument/2006/relationships/image" Target="../media/image14.png"/><Relationship Id="rId6" Type="http://schemas.openxmlformats.org/officeDocument/2006/relationships/image" Target="../media/image5.png"/><Relationship Id="rId7" Type="http://schemas.openxmlformats.org/officeDocument/2006/relationships/image" Target="../media/image7.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62.xml"/><Relationship Id="rId3" Type="http://schemas.openxmlformats.org/officeDocument/2006/relationships/image" Target="../media/image8.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463.xml"/><Relationship Id="rId3" Type="http://schemas.openxmlformats.org/officeDocument/2006/relationships/image" Target="../media/image275.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64.xml"/><Relationship Id="rId3" Type="http://schemas.openxmlformats.org/officeDocument/2006/relationships/image" Target="../media/image8.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465.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466.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46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468.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46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8.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470.xml"/><Relationship Id="rId3" Type="http://schemas.openxmlformats.org/officeDocument/2006/relationships/image" Target="../media/image284.png"/></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471.xml"/><Relationship Id="rId3" Type="http://schemas.openxmlformats.org/officeDocument/2006/relationships/image" Target="../media/image281.png"/></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47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473.xml"/><Relationship Id="rId3" Type="http://schemas.openxmlformats.org/officeDocument/2006/relationships/image" Target="../media/image277.png"/><Relationship Id="rId4" Type="http://schemas.openxmlformats.org/officeDocument/2006/relationships/image" Target="../media/image286.png"/><Relationship Id="rId5" Type="http://schemas.openxmlformats.org/officeDocument/2006/relationships/image" Target="../media/image298.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474.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475.xml"/><Relationship Id="rId3" Type="http://schemas.openxmlformats.org/officeDocument/2006/relationships/image" Target="../media/image287.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476.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7.xml"/><Relationship Id="rId3" Type="http://schemas.openxmlformats.org/officeDocument/2006/relationships/image" Target="../media/image8.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78.xml"/><Relationship Id="rId3"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94.png"/><Relationship Id="rId5" Type="http://schemas.openxmlformats.org/officeDocument/2006/relationships/image" Target="../media/image7.png"/><Relationship Id="rId6" Type="http://schemas.openxmlformats.org/officeDocument/2006/relationships/image" Target="../media/image280.png"/><Relationship Id="rId7" Type="http://schemas.openxmlformats.org/officeDocument/2006/relationships/image" Target="../media/image289.png"/><Relationship Id="rId8" Type="http://schemas.openxmlformats.org/officeDocument/2006/relationships/image" Target="../media/image276.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479.xml"/><Relationship Id="rId3"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8.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80.xml"/><Relationship Id="rId3"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94.png"/><Relationship Id="rId5" Type="http://schemas.openxmlformats.org/officeDocument/2006/relationships/image" Target="../media/image7.png"/><Relationship Id="rId6" Type="http://schemas.openxmlformats.org/officeDocument/2006/relationships/image" Target="../media/image280.png"/><Relationship Id="rId7" Type="http://schemas.openxmlformats.org/officeDocument/2006/relationships/image" Target="../media/image289.png"/><Relationship Id="rId8" Type="http://schemas.openxmlformats.org/officeDocument/2006/relationships/image" Target="../media/image276.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81.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280.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48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483.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484.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485.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486.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487.xml"/><Relationship Id="rId3" Type="http://schemas.openxmlformats.org/officeDocument/2006/relationships/image" Target="../media/image82.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488.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9.xml"/><Relationship Id="rId3" Type="http://schemas.openxmlformats.org/officeDocument/2006/relationships/image" Target="../media/image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8.png"/></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90.xml"/><Relationship Id="rId3" Type="http://schemas.openxmlformats.org/officeDocument/2006/relationships/image" Target="../media/image12.png"/><Relationship Id="rId4" Type="http://schemas.openxmlformats.org/officeDocument/2006/relationships/image" Target="../media/image280.png"/><Relationship Id="rId5" Type="http://schemas.openxmlformats.org/officeDocument/2006/relationships/image" Target="../media/image94.png"/><Relationship Id="rId6" Type="http://schemas.openxmlformats.org/officeDocument/2006/relationships/image" Target="../media/image5.png"/><Relationship Id="rId7" Type="http://schemas.openxmlformats.org/officeDocument/2006/relationships/image" Target="../media/image7.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491.xml"/><Relationship Id="rId3" Type="http://schemas.openxmlformats.org/officeDocument/2006/relationships/image" Target="../media/image8.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92.xml"/><Relationship Id="rId3" Type="http://schemas.openxmlformats.org/officeDocument/2006/relationships/image" Target="../media/image12.png"/><Relationship Id="rId4" Type="http://schemas.openxmlformats.org/officeDocument/2006/relationships/image" Target="../media/image280.png"/><Relationship Id="rId5" Type="http://schemas.openxmlformats.org/officeDocument/2006/relationships/image" Target="../media/image94.png"/><Relationship Id="rId6" Type="http://schemas.openxmlformats.org/officeDocument/2006/relationships/image" Target="../media/image5.png"/><Relationship Id="rId7" Type="http://schemas.openxmlformats.org/officeDocument/2006/relationships/image" Target="../media/image7.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93.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94.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95.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96.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9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98.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9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8.pn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00.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01.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02.xml"/><Relationship Id="rId3" Type="http://schemas.openxmlformats.org/officeDocument/2006/relationships/image" Target="../media/image292.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03.xml"/><Relationship Id="rId3" Type="http://schemas.openxmlformats.org/officeDocument/2006/relationships/image" Target="../media/image290.png"/><Relationship Id="rId4" Type="http://schemas.openxmlformats.org/officeDocument/2006/relationships/image" Target="../media/image294.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04.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05.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06.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0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08.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0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37.jpg"/><Relationship Id="rId4" Type="http://schemas.openxmlformats.org/officeDocument/2006/relationships/image" Target="../media/image8.pn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10.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11.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1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13.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14.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15.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16.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1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18.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19.xml"/><Relationship Id="rId3" Type="http://schemas.openxmlformats.org/officeDocument/2006/relationships/image" Target="../media/image295.png"/><Relationship Id="rId4" Type="http://schemas.openxmlformats.org/officeDocument/2006/relationships/image" Target="../media/image29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42.jpg"/><Relationship Id="rId4" Type="http://schemas.openxmlformats.org/officeDocument/2006/relationships/image" Target="../media/image8.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20.xml"/><Relationship Id="rId3" Type="http://schemas.openxmlformats.org/officeDocument/2006/relationships/image" Target="../media/image297.png"/><Relationship Id="rId4" Type="http://schemas.openxmlformats.org/officeDocument/2006/relationships/image" Target="../media/image305.png"/></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21.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2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23.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24.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25.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2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2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28.xml"/><Relationship Id="rId3" Type="http://schemas.openxmlformats.org/officeDocument/2006/relationships/image" Target="../media/image296.png"/><Relationship Id="rId4" Type="http://schemas.openxmlformats.org/officeDocument/2006/relationships/image" Target="../media/image300.png"/></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39.jpg"/><Relationship Id="rId4" Type="http://schemas.openxmlformats.org/officeDocument/2006/relationships/image" Target="../media/image8.png"/></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30.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31.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3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33.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34.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35.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36.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3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38.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39.jpg"/><Relationship Id="rId4" Type="http://schemas.openxmlformats.org/officeDocument/2006/relationships/image" Target="../media/image8.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40.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41.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4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43.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44.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45.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46.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4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48.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4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8.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50.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51.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5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53.xml"/><Relationship Id="rId3" Type="http://schemas.openxmlformats.org/officeDocument/2006/relationships/image" Target="../media/image302.png"/></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54.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55.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56.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5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58.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5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40.jpg"/><Relationship Id="rId4" Type="http://schemas.openxmlformats.org/officeDocument/2006/relationships/image" Target="../media/image8.pn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60.xml"/><Relationship Id="rId3" Type="http://schemas.openxmlformats.org/officeDocument/2006/relationships/image" Target="../media/image303.png"/><Relationship Id="rId4" Type="http://schemas.openxmlformats.org/officeDocument/2006/relationships/image" Target="../media/image301.png"/></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61.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6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63.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64.xml"/><Relationship Id="rId3" Type="http://schemas.openxmlformats.org/officeDocument/2006/relationships/image" Target="../media/image82.png"/></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65.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66.xml"/><Relationship Id="rId3" Type="http://schemas.openxmlformats.org/officeDocument/2006/relationships/image" Target="../media/image315.png"/></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6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68.xml"/><Relationship Id="rId3" Type="http://schemas.openxmlformats.org/officeDocument/2006/relationships/image" Target="../media/image307.png"/><Relationship Id="rId4" Type="http://schemas.openxmlformats.org/officeDocument/2006/relationships/image" Target="../media/image304.png"/></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69.xml"/><Relationship Id="rId3" Type="http://schemas.openxmlformats.org/officeDocument/2006/relationships/image" Target="../media/image31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8.pn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70.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71.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7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73.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74.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75.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76.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7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78.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7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40.jpg"/><Relationship Id="rId4" Type="http://schemas.openxmlformats.org/officeDocument/2006/relationships/image" Target="../media/image8.pn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80.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81.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8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83.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84.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85.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86.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87.xml"/><Relationship Id="rId3" Type="http://schemas.openxmlformats.org/officeDocument/2006/relationships/image" Target="../media/image306.png"/></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88.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89.xml"/><Relationship Id="rId3" Type="http://schemas.openxmlformats.org/officeDocument/2006/relationships/image" Target="../media/image31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8.png"/></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90.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91.xml"/><Relationship Id="rId3" Type="http://schemas.openxmlformats.org/officeDocument/2006/relationships/image" Target="../media/image328.png"/><Relationship Id="rId4" Type="http://schemas.openxmlformats.org/officeDocument/2006/relationships/image" Target="../media/image320.png"/></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92.xml"/><Relationship Id="rId3" Type="http://schemas.openxmlformats.org/officeDocument/2006/relationships/image" Target="../media/image308.png"/></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93.xml"/><Relationship Id="rId3" Type="http://schemas.openxmlformats.org/officeDocument/2006/relationships/image" Target="../media/image313.png"/><Relationship Id="rId4" Type="http://schemas.openxmlformats.org/officeDocument/2006/relationships/image" Target="../media/image311.png"/></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94.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95.xml"/><Relationship Id="rId3" Type="http://schemas.openxmlformats.org/officeDocument/2006/relationships/image" Target="../media/image308.png"/></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96.xml"/><Relationship Id="rId3" Type="http://schemas.openxmlformats.org/officeDocument/2006/relationships/image" Target="../media/image319.png"/><Relationship Id="rId4" Type="http://schemas.openxmlformats.org/officeDocument/2006/relationships/image" Target="../media/image312.png"/></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97.xml"/><Relationship Id="rId3" Type="http://schemas.openxmlformats.org/officeDocument/2006/relationships/image" Target="../media/image322.png"/></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98.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99.xml"/><Relationship Id="rId3" Type="http://schemas.openxmlformats.org/officeDocument/2006/relationships/image" Target="../media/image309.png"/><Relationship Id="rId4" Type="http://schemas.openxmlformats.org/officeDocument/2006/relationships/image" Target="../media/image3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8.png"/></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00.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01.xml"/><Relationship Id="rId3" Type="http://schemas.openxmlformats.org/officeDocument/2006/relationships/image" Target="../media/image310.png"/></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02.xml"/><Relationship Id="rId3" Type="http://schemas.openxmlformats.org/officeDocument/2006/relationships/image" Target="../media/image318.png"/><Relationship Id="rId4" Type="http://schemas.openxmlformats.org/officeDocument/2006/relationships/image" Target="../media/image323.png"/></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03.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04.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05.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06.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0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08.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0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40.jpg"/><Relationship Id="rId4" Type="http://schemas.openxmlformats.org/officeDocument/2006/relationships/image" Target="../media/image8.pn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10.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11.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1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13.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14.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15.xml"/><Relationship Id="rId3" Type="http://schemas.openxmlformats.org/officeDocument/2006/relationships/image" Target="../media/image329.png"/></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16.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617.xml"/><Relationship Id="rId3" Type="http://schemas.openxmlformats.org/officeDocument/2006/relationships/image" Target="../media/image327.jpg"/></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618.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6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8.pn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620.xml"/><Relationship Id="rId3" Type="http://schemas.openxmlformats.org/officeDocument/2006/relationships/image" Target="../media/image325.png"/></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621.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2.xml"/><Relationship Id="rId3" Type="http://schemas.openxmlformats.org/officeDocument/2006/relationships/image" Target="../media/image8.png"/></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623.xml"/><Relationship Id="rId3" Type="http://schemas.openxmlformats.org/officeDocument/2006/relationships/image" Target="../media/image12.png"/><Relationship Id="rId4" Type="http://schemas.openxmlformats.org/officeDocument/2006/relationships/image" Target="../media/image280.png"/><Relationship Id="rId5" Type="http://schemas.openxmlformats.org/officeDocument/2006/relationships/image" Target="../media/image94.png"/><Relationship Id="rId6" Type="http://schemas.openxmlformats.org/officeDocument/2006/relationships/image" Target="../media/image326.png"/><Relationship Id="rId7" Type="http://schemas.openxmlformats.org/officeDocument/2006/relationships/image" Target="../media/image5.png"/><Relationship Id="rId8" Type="http://schemas.openxmlformats.org/officeDocument/2006/relationships/image" Target="../media/image7.png"/></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624.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324.png"/><Relationship Id="rId6" Type="http://schemas.openxmlformats.org/officeDocument/2006/relationships/image" Target="../media/image5.png"/><Relationship Id="rId7" Type="http://schemas.openxmlformats.org/officeDocument/2006/relationships/image" Target="../media/image7.png"/></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5.xml"/><Relationship Id="rId3" Type="http://schemas.openxmlformats.org/officeDocument/2006/relationships/image" Target="../media/image8.png"/></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6.xml"/><Relationship Id="rId3" Type="http://schemas.openxmlformats.org/officeDocument/2006/relationships/image" Target="../media/image8.png"/></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7.xml"/><Relationship Id="rId3" Type="http://schemas.openxmlformats.org/officeDocument/2006/relationships/image" Target="../media/image8.png"/></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62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20.png"/><Relationship Id="rId5"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27.png"/><Relationship Id="rId7" Type="http://schemas.openxmlformats.org/officeDocument/2006/relationships/image" Target="../media/image43.png"/><Relationship Id="rId8" Type="http://schemas.openxmlformats.org/officeDocument/2006/relationships/image" Target="../media/image4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5.xml"/><Relationship Id="rId3" Type="http://schemas.openxmlformats.org/officeDocument/2006/relationships/image" Target="../media/image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5.png"/><Relationship Id="rId4" Type="http://schemas.openxmlformats.org/officeDocument/2006/relationships/image" Target="../media/image12.png"/><Relationship Id="rId9" Type="http://schemas.openxmlformats.org/officeDocument/2006/relationships/image" Target="../media/image44.png"/><Relationship Id="rId5" Type="http://schemas.openxmlformats.org/officeDocument/2006/relationships/image" Target="../media/image7.png"/><Relationship Id="rId6" Type="http://schemas.openxmlformats.org/officeDocument/2006/relationships/image" Target="../media/image27.png"/><Relationship Id="rId7" Type="http://schemas.openxmlformats.org/officeDocument/2006/relationships/image" Target="../media/image43.png"/><Relationship Id="rId8" Type="http://schemas.openxmlformats.org/officeDocument/2006/relationships/image" Target="../media/image4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7.xml"/><Relationship Id="rId3" Type="http://schemas.openxmlformats.org/officeDocument/2006/relationships/image" Target="../media/image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8.xml"/><Relationship Id="rId3" Type="http://schemas.openxmlformats.org/officeDocument/2006/relationships/image" Target="../media/image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9.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0.xml"/><Relationship Id="rId3" Type="http://schemas.openxmlformats.org/officeDocument/2006/relationships/image" Target="../media/image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1.xml"/><Relationship Id="rId3" Type="http://schemas.openxmlformats.org/officeDocument/2006/relationships/image" Target="../media/image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2.xml"/><Relationship Id="rId3" Type="http://schemas.openxmlformats.org/officeDocument/2006/relationships/image" Target="../media/image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3.xml"/><Relationship Id="rId3" Type="http://schemas.openxmlformats.org/officeDocument/2006/relationships/image" Target="../media/image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4.xml"/><Relationship Id="rId3" Type="http://schemas.openxmlformats.org/officeDocument/2006/relationships/image" Target="../media/image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5.xml"/><Relationship Id="rId3" Type="http://schemas.openxmlformats.org/officeDocument/2006/relationships/image" Target="../media/image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6.xml"/><Relationship Id="rId3" Type="http://schemas.openxmlformats.org/officeDocument/2006/relationships/image" Target="../media/image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7.xml"/><Relationship Id="rId3" Type="http://schemas.openxmlformats.org/officeDocument/2006/relationships/image" Target="../media/image48.png"/><Relationship Id="rId4" Type="http://schemas.openxmlformats.org/officeDocument/2006/relationships/image" Target="../media/image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8.xml"/><Relationship Id="rId3" Type="http://schemas.openxmlformats.org/officeDocument/2006/relationships/image" Target="../media/image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9.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90.xml"/><Relationship Id="rId3" Type="http://schemas.openxmlformats.org/officeDocument/2006/relationships/image" Target="../media/image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 Id="rId3" Type="http://schemas.openxmlformats.org/officeDocument/2006/relationships/image" Target="../media/image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7.xml"/><Relationship Id="rId3" Type="http://schemas.openxmlformats.org/officeDocument/2006/relationships/image" Target="../media/image5.png"/><Relationship Id="rId4" Type="http://schemas.openxmlformats.org/officeDocument/2006/relationships/image" Target="../media/image12.png"/><Relationship Id="rId9" Type="http://schemas.openxmlformats.org/officeDocument/2006/relationships/image" Target="../media/image62.png"/><Relationship Id="rId5" Type="http://schemas.openxmlformats.org/officeDocument/2006/relationships/image" Target="../media/image7.png"/><Relationship Id="rId6" Type="http://schemas.openxmlformats.org/officeDocument/2006/relationships/image" Target="../media/image49.png"/><Relationship Id="rId7" Type="http://schemas.openxmlformats.org/officeDocument/2006/relationships/image" Target="../media/image61.png"/><Relationship Id="rId8" Type="http://schemas.openxmlformats.org/officeDocument/2006/relationships/image" Target="../media/image5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 Id="rId3" Type="http://schemas.openxmlformats.org/officeDocument/2006/relationships/image" Target="../media/image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9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598" name="Shape 598"/>
        <p:cNvGrpSpPr/>
        <p:nvPr/>
      </p:nvGrpSpPr>
      <p:grpSpPr>
        <a:xfrm>
          <a:off x="0" y="0"/>
          <a:ext cx="0" cy="0"/>
          <a:chOff x="0" y="0"/>
          <a:chExt cx="0" cy="0"/>
        </a:xfrm>
      </p:grpSpPr>
      <p:sp>
        <p:nvSpPr>
          <p:cNvPr id="599" name="Google Shape;599;p1"/>
          <p:cNvSpPr/>
          <p:nvPr/>
        </p:nvSpPr>
        <p:spPr>
          <a:xfrm>
            <a:off x="0" y="2861485"/>
            <a:ext cx="9144000" cy="1048500"/>
          </a:xfrm>
          <a:prstGeom prst="rect">
            <a:avLst/>
          </a:prstGeom>
          <a:solidFill>
            <a:schemeClr val="lt1">
              <a:alpha val="48235"/>
            </a:schemeClr>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1" i="0" sz="1100" u="none" cap="none" strike="noStrike">
              <a:solidFill>
                <a:schemeClr val="lt1"/>
              </a:solidFill>
              <a:latin typeface="Helvetica Neue"/>
              <a:ea typeface="Helvetica Neue"/>
              <a:cs typeface="Helvetica Neue"/>
              <a:sym typeface="Helvetica Neue"/>
            </a:endParaRPr>
          </a:p>
        </p:txBody>
      </p:sp>
      <p:sp>
        <p:nvSpPr>
          <p:cNvPr id="600" name="Google Shape;600;p1"/>
          <p:cNvSpPr/>
          <p:nvPr/>
        </p:nvSpPr>
        <p:spPr>
          <a:xfrm>
            <a:off x="2802479" y="2571750"/>
            <a:ext cx="5899500" cy="1618800"/>
          </a:xfrm>
          <a:prstGeom prst="rect">
            <a:avLst/>
          </a:prstGeom>
          <a:solidFill>
            <a:schemeClr val="lt1"/>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1" i="0" sz="1100" u="none" cap="none" strike="noStrike">
              <a:solidFill>
                <a:schemeClr val="lt1"/>
              </a:solidFill>
              <a:latin typeface="Helvetica Neue"/>
              <a:ea typeface="Helvetica Neue"/>
              <a:cs typeface="Helvetica Neue"/>
              <a:sym typeface="Helvetica Neue"/>
            </a:endParaRPr>
          </a:p>
        </p:txBody>
      </p:sp>
      <p:sp>
        <p:nvSpPr>
          <p:cNvPr id="601" name="Google Shape;601;p1"/>
          <p:cNvSpPr txBox="1"/>
          <p:nvPr/>
        </p:nvSpPr>
        <p:spPr>
          <a:xfrm>
            <a:off x="2959827" y="3161772"/>
            <a:ext cx="5584800" cy="447900"/>
          </a:xfrm>
          <a:prstGeom prst="rect">
            <a:avLst/>
          </a:prstGeom>
          <a:noFill/>
          <a:ln>
            <a:noFill/>
          </a:ln>
        </p:spPr>
        <p:txBody>
          <a:bodyPr anchorCtr="0" anchor="ctr" bIns="34275" lIns="0" spcFirstLastPara="1" rIns="0" wrap="square" tIns="17150">
            <a:noAutofit/>
          </a:bodyPr>
          <a:lstStyle/>
          <a:p>
            <a:pPr indent="0" lvl="0" marL="0" marR="0" rtl="0" algn="r">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Gill Sans"/>
                <a:ea typeface="Gill Sans"/>
                <a:cs typeface="Gill Sans"/>
                <a:sym typeface="Gill Sans"/>
              </a:rPr>
              <a:t>Verification and Validation</a:t>
            </a:r>
            <a:endParaRPr b="1" i="0" sz="2000" u="none" cap="none" strike="noStrike">
              <a:solidFill>
                <a:schemeClr val="dk1"/>
              </a:solidFill>
              <a:latin typeface="Gill Sans"/>
              <a:ea typeface="Gill Sans"/>
              <a:cs typeface="Gill Sans"/>
              <a:sym typeface="Gill Sans"/>
            </a:endParaRPr>
          </a:p>
        </p:txBody>
      </p:sp>
      <p:pic>
        <p:nvPicPr>
          <p:cNvPr id="602" name="Google Shape;602;p1"/>
          <p:cNvPicPr preferRelativeResize="0"/>
          <p:nvPr/>
        </p:nvPicPr>
        <p:blipFill rotWithShape="1">
          <a:blip r:embed="rId3">
            <a:alphaModFix/>
          </a:blip>
          <a:srcRect b="0" l="0" r="0" t="0"/>
          <a:stretch/>
        </p:blipFill>
        <p:spPr>
          <a:xfrm>
            <a:off x="6602832" y="1503051"/>
            <a:ext cx="2099064" cy="588198"/>
          </a:xfrm>
          <a:prstGeom prst="rect">
            <a:avLst/>
          </a:prstGeom>
          <a:noFill/>
          <a:ln>
            <a:noFill/>
          </a:ln>
        </p:spPr>
      </p:pic>
      <p:sp>
        <p:nvSpPr>
          <p:cNvPr id="603" name="Google Shape;603;p1"/>
          <p:cNvSpPr txBox="1"/>
          <p:nvPr/>
        </p:nvSpPr>
        <p:spPr>
          <a:xfrm>
            <a:off x="3116952" y="3834969"/>
            <a:ext cx="5241900" cy="246600"/>
          </a:xfrm>
          <a:prstGeom prst="rect">
            <a:avLst/>
          </a:prstGeom>
          <a:noFill/>
          <a:ln>
            <a:noFill/>
          </a:ln>
        </p:spPr>
        <p:txBody>
          <a:bodyPr anchorCtr="0" anchor="t" bIns="17150" lIns="0" spcFirstLastPara="1" rIns="34275" wrap="square" tIns="17150">
            <a:noAutofit/>
          </a:bodyPr>
          <a:lstStyle/>
          <a:p>
            <a:pPr indent="0" lvl="0" marL="0" marR="0" rtl="0" algn="r">
              <a:lnSpc>
                <a:spcPct val="100000"/>
              </a:lnSpc>
              <a:spcBef>
                <a:spcPts val="0"/>
              </a:spcBef>
              <a:spcAft>
                <a:spcPts val="0"/>
              </a:spcAft>
              <a:buClr>
                <a:schemeClr val="dk1"/>
              </a:buClr>
              <a:buSzPts val="1200"/>
              <a:buFont typeface="Arial"/>
              <a:buNone/>
            </a:pPr>
            <a:r>
              <a:rPr b="0" i="0" lang="en" sz="1200" u="none" cap="none" strike="noStrike">
                <a:solidFill>
                  <a:schemeClr val="dk1"/>
                </a:solidFill>
                <a:latin typeface="Arial"/>
                <a:ea typeface="Arial"/>
                <a:cs typeface="Arial"/>
                <a:sym typeface="Arial"/>
              </a:rPr>
              <a:t>December 2022</a:t>
            </a:r>
            <a:endParaRPr b="0" i="0" sz="5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Testing Vs Debugging</a:t>
            </a:r>
            <a:endParaRPr/>
          </a:p>
        </p:txBody>
      </p:sp>
      <p:sp>
        <p:nvSpPr>
          <p:cNvPr id="802" name="Google Shape;802;p1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sz="1000">
                <a:latin typeface="Arial"/>
                <a:ea typeface="Arial"/>
                <a:cs typeface="Arial"/>
                <a:sym typeface="Arial"/>
              </a:rPr>
              <a:t>‹#›</a:t>
            </a:fld>
            <a:endParaRPr sz="1000">
              <a:latin typeface="Arial"/>
              <a:ea typeface="Arial"/>
              <a:cs typeface="Arial"/>
              <a:sym typeface="Arial"/>
            </a:endParaRPr>
          </a:p>
        </p:txBody>
      </p:sp>
      <p:pic>
        <p:nvPicPr>
          <p:cNvPr id="803" name="Google Shape;803;p10"/>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graphicFrame>
        <p:nvGraphicFramePr>
          <p:cNvPr id="804" name="Google Shape;804;p10"/>
          <p:cNvGraphicFramePr/>
          <p:nvPr/>
        </p:nvGraphicFramePr>
        <p:xfrm>
          <a:off x="457194" y="1219171"/>
          <a:ext cx="3000000" cy="3000000"/>
        </p:xfrm>
        <a:graphic>
          <a:graphicData uri="http://schemas.openxmlformats.org/drawingml/2006/table">
            <a:tbl>
              <a:tblPr bandRow="1" firstRow="1">
                <a:noFill/>
                <a:tableStyleId>{27DF8879-9593-453C-B1C5-4CBAA1ED9C03}</a:tableStyleId>
              </a:tblPr>
              <a:tblGrid>
                <a:gridCol w="1846525"/>
                <a:gridCol w="3191525"/>
                <a:gridCol w="3191525"/>
              </a:tblGrid>
              <a:tr h="475500">
                <a:tc>
                  <a:txBody>
                    <a:bodyPr/>
                    <a:lstStyle/>
                    <a:p>
                      <a:pPr indent="0" lvl="0" marL="0" marR="0" rtl="0" algn="ctr">
                        <a:lnSpc>
                          <a:spcPct val="90000"/>
                        </a:lnSpc>
                        <a:spcBef>
                          <a:spcPts val="0"/>
                        </a:spcBef>
                        <a:spcAft>
                          <a:spcPts val="0"/>
                        </a:spcAft>
                        <a:buClr>
                          <a:srgbClr val="000000"/>
                        </a:buClr>
                        <a:buSzPts val="1800"/>
                        <a:buFont typeface="Arial"/>
                        <a:buNone/>
                      </a:pPr>
                      <a:r>
                        <a:rPr b="1" lang="en" sz="1800" u="none" cap="none" strike="noStrike">
                          <a:solidFill>
                            <a:srgbClr val="000000"/>
                          </a:solidFill>
                          <a:latin typeface="Gill Sans"/>
                          <a:ea typeface="Gill Sans"/>
                          <a:cs typeface="Gill Sans"/>
                          <a:sym typeface="Gill Sans"/>
                        </a:rPr>
                        <a:t>Parameters</a:t>
                      </a:r>
                      <a:endParaRPr b="1" sz="1800" u="none" cap="none" strike="noStrike">
                        <a:solidFill>
                          <a:srgbClr val="000000"/>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800" u="none" cap="none" strike="noStrike">
                          <a:solidFill>
                            <a:srgbClr val="000000"/>
                          </a:solidFill>
                          <a:latin typeface="Gill Sans"/>
                          <a:ea typeface="Gill Sans"/>
                          <a:cs typeface="Gill Sans"/>
                          <a:sym typeface="Gill Sans"/>
                        </a:rPr>
                        <a:t>Testing</a:t>
                      </a:r>
                      <a:endParaRPr sz="1800" u="none" cap="none" strike="noStrike">
                        <a:solidFill>
                          <a:srgbClr val="000000"/>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800" u="none" cap="none" strike="noStrike">
                          <a:solidFill>
                            <a:srgbClr val="000000"/>
                          </a:solidFill>
                          <a:latin typeface="Gill Sans"/>
                          <a:ea typeface="Gill Sans"/>
                          <a:cs typeface="Gill Sans"/>
                          <a:sym typeface="Gill Sans"/>
                        </a:rPr>
                        <a:t>Debugging</a:t>
                      </a:r>
                      <a:endParaRPr sz="1800" u="none" cap="none" strike="noStrike">
                        <a:solidFill>
                          <a:srgbClr val="000000"/>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400"/>
                        <a:buFont typeface="Arial"/>
                        <a:buNone/>
                      </a:pPr>
                      <a:r>
                        <a:rPr b="1" lang="en" sz="1400" u="none" cap="none" strike="noStrike">
                          <a:solidFill>
                            <a:srgbClr val="434343"/>
                          </a:solidFill>
                        </a:rPr>
                        <a:t>Basics</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Errors and bugs are found.</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Errors and bugs are fixed.</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400"/>
                        <a:buFont typeface="Arial"/>
                        <a:buNone/>
                      </a:pPr>
                      <a:r>
                        <a:rPr b="1" lang="en" sz="1400" u="none" cap="none" strike="noStrike">
                          <a:solidFill>
                            <a:srgbClr val="434343"/>
                          </a:solidFill>
                        </a:rPr>
                        <a:t>Code Failure</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Identifies the failure of any implemented code.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Provides the code failure with an absolution.</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400"/>
                        <a:buFont typeface="Arial"/>
                        <a:buNone/>
                      </a:pPr>
                      <a:r>
                        <a:rPr b="1" lang="en" sz="1400" u="none" cap="none" strike="noStrike">
                          <a:solidFill>
                            <a:srgbClr val="434343"/>
                          </a:solidFill>
                        </a:rPr>
                        <a:t>Errors</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Errors are displayed.</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Errors are deducted and dissolved.</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400"/>
                        <a:buFont typeface="Arial"/>
                        <a:buNone/>
                      </a:pPr>
                      <a:r>
                        <a:rPr b="1" lang="en" sz="1400" u="none" cap="none" strike="noStrike">
                          <a:solidFill>
                            <a:srgbClr val="434343"/>
                          </a:solidFill>
                        </a:rPr>
                        <a:t>Performer</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Performed by a tester.</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Performed by a developer or a programmer.</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4"/>
                                        </p:tgtEl>
                                        <p:attrNameLst>
                                          <p:attrName>style.visibility</p:attrName>
                                        </p:attrNameLst>
                                      </p:cBhvr>
                                      <p:to>
                                        <p:strVal val="visible"/>
                                      </p:to>
                                    </p:set>
                                    <p:animEffect filter="fade" transition="in">
                                      <p:cBhvr>
                                        <p:cTn dur="1000"/>
                                        <p:tgtEl>
                                          <p:spTgt spid="8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4" name="Shape 2824"/>
        <p:cNvGrpSpPr/>
        <p:nvPr/>
      </p:nvGrpSpPr>
      <p:grpSpPr>
        <a:xfrm>
          <a:off x="0" y="0"/>
          <a:ext cx="0" cy="0"/>
          <a:chOff x="0" y="0"/>
          <a:chExt cx="0" cy="0"/>
        </a:xfrm>
      </p:grpSpPr>
      <p:sp>
        <p:nvSpPr>
          <p:cNvPr id="2825" name="Google Shape;2825;p100"/>
          <p:cNvSpPr txBox="1"/>
          <p:nvPr>
            <p:ph type="title"/>
          </p:nvPr>
        </p:nvSpPr>
        <p:spPr>
          <a:xfrm>
            <a:off x="311700" y="445025"/>
            <a:ext cx="8520600" cy="572700"/>
          </a:xfrm>
          <a:prstGeom prst="rect">
            <a:avLst/>
          </a:prstGeom>
          <a:noFill/>
          <a:ln>
            <a:noFill/>
          </a:ln>
        </p:spPr>
        <p:txBody>
          <a:bodyPr anchorCtr="0" anchor="t" bIns="17150" lIns="34275" spcFirstLastPara="1" rIns="34275" wrap="square" tIns="17150">
            <a:noAutofit/>
          </a:bodyPr>
          <a:lstStyle/>
          <a:p>
            <a:pPr indent="0" lvl="0" marL="0" rtl="0" algn="l">
              <a:lnSpc>
                <a:spcPct val="90000"/>
              </a:lnSpc>
              <a:spcBef>
                <a:spcPts val="0"/>
              </a:spcBef>
              <a:spcAft>
                <a:spcPts val="0"/>
              </a:spcAft>
              <a:buSzPts val="3200"/>
              <a:buNone/>
            </a:pPr>
            <a:r>
              <a:rPr lang="en" sz="3500"/>
              <a:t>SDLC Models</a:t>
            </a:r>
            <a:endParaRPr sz="3500"/>
          </a:p>
        </p:txBody>
      </p:sp>
      <p:pic>
        <p:nvPicPr>
          <p:cNvPr descr="Activity.png" id="2826" name="Google Shape;2826;p100"/>
          <p:cNvPicPr preferRelativeResize="0"/>
          <p:nvPr/>
        </p:nvPicPr>
        <p:blipFill rotWithShape="1">
          <a:blip r:embed="rId3">
            <a:alphaModFix/>
          </a:blip>
          <a:srcRect b="0" l="0" r="0" t="0"/>
          <a:stretch/>
        </p:blipFill>
        <p:spPr>
          <a:xfrm>
            <a:off x="8377700" y="243402"/>
            <a:ext cx="616400" cy="557700"/>
          </a:xfrm>
          <a:prstGeom prst="rect">
            <a:avLst/>
          </a:prstGeom>
          <a:noFill/>
          <a:ln>
            <a:noFill/>
          </a:ln>
        </p:spPr>
      </p:pic>
      <p:grpSp>
        <p:nvGrpSpPr>
          <p:cNvPr id="2827" name="Google Shape;2827;p100"/>
          <p:cNvGrpSpPr/>
          <p:nvPr/>
        </p:nvGrpSpPr>
        <p:grpSpPr>
          <a:xfrm>
            <a:off x="748425" y="1011850"/>
            <a:ext cx="4714133" cy="699600"/>
            <a:chOff x="748425" y="1011850"/>
            <a:chExt cx="4714133" cy="699600"/>
          </a:xfrm>
        </p:grpSpPr>
        <p:sp>
          <p:nvSpPr>
            <p:cNvPr id="2828" name="Google Shape;2828;p100"/>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2829" name="Google Shape;2829;p100"/>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2830" name="Google Shape;2830;p100"/>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2831" name="Google Shape;2831;p100"/>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2832" name="Google Shape;2832;p100"/>
            <p:cNvPicPr preferRelativeResize="0"/>
            <p:nvPr/>
          </p:nvPicPr>
          <p:blipFill rotWithShape="1">
            <a:blip r:embed="rId4">
              <a:alphaModFix/>
            </a:blip>
            <a:srcRect b="0" l="0" r="0" t="0"/>
            <a:stretch/>
          </p:blipFill>
          <p:spPr>
            <a:xfrm>
              <a:off x="1059988" y="1124061"/>
              <a:ext cx="475425" cy="475425"/>
            </a:xfrm>
            <a:prstGeom prst="rect">
              <a:avLst/>
            </a:prstGeom>
            <a:noFill/>
            <a:ln>
              <a:noFill/>
            </a:ln>
          </p:spPr>
        </p:pic>
      </p:grpSp>
      <p:pic>
        <p:nvPicPr>
          <p:cNvPr id="2833" name="Google Shape;2833;p100"/>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sp>
        <p:nvSpPr>
          <p:cNvPr id="2834" name="Google Shape;2834;p100"/>
          <p:cNvSpPr txBox="1"/>
          <p:nvPr/>
        </p:nvSpPr>
        <p:spPr>
          <a:xfrm>
            <a:off x="5994100" y="0"/>
            <a:ext cx="3000000" cy="3000000"/>
          </a:xfrm>
          <a:prstGeom prst="rect">
            <a:avLst/>
          </a:prstGeom>
          <a:noFill/>
          <a:ln>
            <a:noFill/>
          </a:ln>
        </p:spPr>
        <p:txBody>
          <a:bodyPr anchorCtr="0" anchor="t" bIns="91425" lIns="91425" spcFirstLastPara="1" rIns="91425" wrap="square" tIns="91425">
            <a:noAutofit/>
          </a:bodyPr>
          <a:lstStyle/>
          <a:p>
            <a:pPr indent="0" lvl="0" marL="457200" marR="0" rtl="0" algn="l">
              <a:lnSpc>
                <a:spcPct val="107916"/>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FF"/>
              </a:highlight>
              <a:latin typeface="Arial"/>
              <a:ea typeface="Arial"/>
              <a:cs typeface="Arial"/>
              <a:sym typeface="Arial"/>
            </a:endParaRPr>
          </a:p>
        </p:txBody>
      </p:sp>
      <p:grpSp>
        <p:nvGrpSpPr>
          <p:cNvPr id="2835" name="Google Shape;2835;p100"/>
          <p:cNvGrpSpPr/>
          <p:nvPr/>
        </p:nvGrpSpPr>
        <p:grpSpPr>
          <a:xfrm>
            <a:off x="973815" y="2957145"/>
            <a:ext cx="5177485" cy="506400"/>
            <a:chOff x="973815" y="2957145"/>
            <a:chExt cx="5177485" cy="506400"/>
          </a:xfrm>
        </p:grpSpPr>
        <p:grpSp>
          <p:nvGrpSpPr>
            <p:cNvPr id="2836" name="Google Shape;2836;p100"/>
            <p:cNvGrpSpPr/>
            <p:nvPr/>
          </p:nvGrpSpPr>
          <p:grpSpPr>
            <a:xfrm>
              <a:off x="973815" y="2957145"/>
              <a:ext cx="5177485" cy="506400"/>
              <a:chOff x="973827" y="2423745"/>
              <a:chExt cx="5177485" cy="506400"/>
            </a:xfrm>
          </p:grpSpPr>
          <p:sp>
            <p:nvSpPr>
              <p:cNvPr id="2837" name="Google Shape;2837;p100"/>
              <p:cNvSpPr/>
              <p:nvPr/>
            </p:nvSpPr>
            <p:spPr>
              <a:xfrm rot="-5400000">
                <a:off x="2712927" y="684645"/>
                <a:ext cx="506400" cy="3984600"/>
              </a:xfrm>
              <a:prstGeom prst="round2SameRect">
                <a:avLst>
                  <a:gd fmla="val 50000" name="adj1"/>
                  <a:gd fmla="val 0" name="adj2"/>
                </a:avLst>
              </a:prstGeom>
              <a:solidFill>
                <a:srgbClr val="FFFFFF"/>
              </a:solidFill>
              <a:ln cap="flat" cmpd="sng" w="9525">
                <a:solidFill>
                  <a:srgbClr val="E8AB0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838" name="Google Shape;2838;p100"/>
              <p:cNvSpPr/>
              <p:nvPr/>
            </p:nvSpPr>
            <p:spPr>
              <a:xfrm>
                <a:off x="1602712" y="2519147"/>
                <a:ext cx="4548600" cy="315600"/>
              </a:xfrm>
              <a:prstGeom prst="roundRect">
                <a:avLst>
                  <a:gd fmla="val 50000" name="adj"/>
                </a:avLst>
              </a:prstGeom>
              <a:solidFill>
                <a:srgbClr val="E8AB01"/>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do you mean by Embedded System Software Development?</a:t>
                </a:r>
                <a:endParaRPr b="0" i="0" sz="1200" u="none" cap="none" strike="noStrike">
                  <a:solidFill>
                    <a:schemeClr val="lt1"/>
                  </a:solidFill>
                  <a:latin typeface="Calibri"/>
                  <a:ea typeface="Calibri"/>
                  <a:cs typeface="Calibri"/>
                  <a:sym typeface="Calibri"/>
                </a:endParaRPr>
              </a:p>
            </p:txBody>
          </p:sp>
        </p:grpSp>
        <p:pic>
          <p:nvPicPr>
            <p:cNvPr id="2839" name="Google Shape;2839;p100"/>
            <p:cNvPicPr preferRelativeResize="0"/>
            <p:nvPr/>
          </p:nvPicPr>
          <p:blipFill rotWithShape="1">
            <a:blip r:embed="rId6">
              <a:alphaModFix/>
            </a:blip>
            <a:srcRect b="0" l="0" r="0" t="0"/>
            <a:stretch/>
          </p:blipFill>
          <p:spPr>
            <a:xfrm>
              <a:off x="1163846" y="3028583"/>
              <a:ext cx="363533" cy="363533"/>
            </a:xfrm>
            <a:prstGeom prst="rect">
              <a:avLst/>
            </a:prstGeom>
            <a:noFill/>
            <a:ln>
              <a:noFill/>
            </a:ln>
          </p:spPr>
        </p:pic>
      </p:grpSp>
      <p:grpSp>
        <p:nvGrpSpPr>
          <p:cNvPr id="2840" name="Google Shape;2840;p100"/>
          <p:cNvGrpSpPr/>
          <p:nvPr/>
        </p:nvGrpSpPr>
        <p:grpSpPr>
          <a:xfrm>
            <a:off x="973815" y="2409012"/>
            <a:ext cx="5177485" cy="506400"/>
            <a:chOff x="973815" y="2409012"/>
            <a:chExt cx="5177485" cy="506400"/>
          </a:xfrm>
        </p:grpSpPr>
        <p:grpSp>
          <p:nvGrpSpPr>
            <p:cNvPr id="2841" name="Google Shape;2841;p100"/>
            <p:cNvGrpSpPr/>
            <p:nvPr/>
          </p:nvGrpSpPr>
          <p:grpSpPr>
            <a:xfrm>
              <a:off x="973815" y="2409012"/>
              <a:ext cx="5177485" cy="506400"/>
              <a:chOff x="973827" y="1860879"/>
              <a:chExt cx="5177485" cy="506400"/>
            </a:xfrm>
          </p:grpSpPr>
          <p:sp>
            <p:nvSpPr>
              <p:cNvPr id="2842" name="Google Shape;2842;p100"/>
              <p:cNvSpPr/>
              <p:nvPr/>
            </p:nvSpPr>
            <p:spPr>
              <a:xfrm rot="-5400000">
                <a:off x="2712927" y="121779"/>
                <a:ext cx="506400" cy="3984600"/>
              </a:xfrm>
              <a:prstGeom prst="round2SameRect">
                <a:avLst>
                  <a:gd fmla="val 50000" name="adj1"/>
                  <a:gd fmla="val 0" name="adj2"/>
                </a:avLst>
              </a:prstGeom>
              <a:noFill/>
              <a:ln cap="flat" cmpd="sng" w="9525">
                <a:solidFill>
                  <a:srgbClr val="0097D9"/>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843" name="Google Shape;2843;p100"/>
              <p:cNvSpPr/>
              <p:nvPr/>
            </p:nvSpPr>
            <p:spPr>
              <a:xfrm>
                <a:off x="1602712" y="1956288"/>
                <a:ext cx="4548600" cy="315600"/>
              </a:xfrm>
              <a:prstGeom prst="roundRect">
                <a:avLst>
                  <a:gd fmla="val 50000" name="adj"/>
                </a:avLst>
              </a:prstGeom>
              <a:solidFill>
                <a:schemeClr val="accent5"/>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is the responsibility of testers?</a:t>
                </a:r>
                <a:endParaRPr b="0" i="0" sz="1200" u="none" cap="none" strike="noStrike">
                  <a:solidFill>
                    <a:schemeClr val="lt1"/>
                  </a:solidFill>
                  <a:latin typeface="Calibri"/>
                  <a:ea typeface="Calibri"/>
                  <a:cs typeface="Calibri"/>
                  <a:sym typeface="Calibri"/>
                </a:endParaRPr>
              </a:p>
            </p:txBody>
          </p:sp>
        </p:grpSp>
        <p:pic>
          <p:nvPicPr>
            <p:cNvPr id="2844" name="Google Shape;2844;p100"/>
            <p:cNvPicPr preferRelativeResize="0"/>
            <p:nvPr/>
          </p:nvPicPr>
          <p:blipFill rotWithShape="1">
            <a:blip r:embed="rId7">
              <a:alphaModFix/>
            </a:blip>
            <a:srcRect b="0" l="0" r="0" t="0"/>
            <a:stretch/>
          </p:blipFill>
          <p:spPr>
            <a:xfrm>
              <a:off x="1159618" y="2476218"/>
              <a:ext cx="371992" cy="371992"/>
            </a:xfrm>
            <a:prstGeom prst="rect">
              <a:avLst/>
            </a:prstGeom>
            <a:noFill/>
            <a:ln>
              <a:noFill/>
            </a:ln>
          </p:spPr>
        </p:pic>
      </p:grpSp>
      <p:grpSp>
        <p:nvGrpSpPr>
          <p:cNvPr id="2845" name="Google Shape;2845;p100"/>
          <p:cNvGrpSpPr/>
          <p:nvPr/>
        </p:nvGrpSpPr>
        <p:grpSpPr>
          <a:xfrm>
            <a:off x="973815" y="1860879"/>
            <a:ext cx="5177485" cy="506400"/>
            <a:chOff x="973815" y="1860879"/>
            <a:chExt cx="5177485" cy="506400"/>
          </a:xfrm>
        </p:grpSpPr>
        <p:grpSp>
          <p:nvGrpSpPr>
            <p:cNvPr id="2846" name="Google Shape;2846;p100"/>
            <p:cNvGrpSpPr/>
            <p:nvPr/>
          </p:nvGrpSpPr>
          <p:grpSpPr>
            <a:xfrm>
              <a:off x="973815" y="1860879"/>
              <a:ext cx="5177485" cy="506400"/>
              <a:chOff x="973827" y="1860879"/>
              <a:chExt cx="5177485" cy="506400"/>
            </a:xfrm>
          </p:grpSpPr>
          <p:sp>
            <p:nvSpPr>
              <p:cNvPr id="2847" name="Google Shape;2847;p100"/>
              <p:cNvSpPr/>
              <p:nvPr/>
            </p:nvSpPr>
            <p:spPr>
              <a:xfrm rot="-5400000">
                <a:off x="2712927" y="121779"/>
                <a:ext cx="506400" cy="3984600"/>
              </a:xfrm>
              <a:prstGeom prst="round2SameRect">
                <a:avLst>
                  <a:gd fmla="val 50000" name="adj1"/>
                  <a:gd fmla="val 0" name="adj2"/>
                </a:avLst>
              </a:prstGeom>
              <a:noFill/>
              <a:ln cap="flat" cmpd="sng" w="9525">
                <a:solidFill>
                  <a:srgbClr val="53284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848" name="Google Shape;2848;p100"/>
              <p:cNvSpPr/>
              <p:nvPr/>
            </p:nvSpPr>
            <p:spPr>
              <a:xfrm>
                <a:off x="1602712" y="1956275"/>
                <a:ext cx="4548600" cy="315600"/>
              </a:xfrm>
              <a:prstGeom prst="roundRect">
                <a:avLst>
                  <a:gd fmla="val 50000" name="adj"/>
                </a:avLst>
              </a:prstGeom>
              <a:solidFill>
                <a:srgbClr val="674EA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should a good tester have?</a:t>
                </a:r>
                <a:endParaRPr b="0" i="0" sz="1200" u="none" cap="none" strike="noStrike">
                  <a:solidFill>
                    <a:schemeClr val="lt1"/>
                  </a:solidFill>
                  <a:latin typeface="Calibri"/>
                  <a:ea typeface="Calibri"/>
                  <a:cs typeface="Calibri"/>
                  <a:sym typeface="Calibri"/>
                </a:endParaRPr>
              </a:p>
            </p:txBody>
          </p:sp>
        </p:grpSp>
        <p:pic>
          <p:nvPicPr>
            <p:cNvPr id="2849" name="Google Shape;2849;p100"/>
            <p:cNvPicPr preferRelativeResize="0"/>
            <p:nvPr/>
          </p:nvPicPr>
          <p:blipFill rotWithShape="1">
            <a:blip r:embed="rId8">
              <a:alphaModFix/>
            </a:blip>
            <a:srcRect b="0" l="0" r="0" t="0"/>
            <a:stretch/>
          </p:blipFill>
          <p:spPr>
            <a:xfrm>
              <a:off x="1155178" y="1917237"/>
              <a:ext cx="353199" cy="353199"/>
            </a:xfrm>
            <a:prstGeom prst="rect">
              <a:avLst/>
            </a:prstGeom>
            <a:noFill/>
            <a:ln>
              <a:noFill/>
            </a:ln>
          </p:spPr>
        </p:pic>
      </p:grpSp>
      <p:sp>
        <p:nvSpPr>
          <p:cNvPr id="2850" name="Google Shape;2850;p10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27"/>
                                        </p:tgtEl>
                                        <p:attrNameLst>
                                          <p:attrName>style.visibility</p:attrName>
                                        </p:attrNameLst>
                                      </p:cBhvr>
                                      <p:to>
                                        <p:strVal val="visible"/>
                                      </p:to>
                                    </p:set>
                                    <p:anim calcmode="lin" valueType="num">
                                      <p:cBhvr additive="base">
                                        <p:cTn dur="1000"/>
                                        <p:tgtEl>
                                          <p:spTgt spid="282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5"/>
                                        </p:tgtEl>
                                        <p:attrNameLst>
                                          <p:attrName>style.visibility</p:attrName>
                                        </p:attrNameLst>
                                      </p:cBhvr>
                                      <p:to>
                                        <p:strVal val="visible"/>
                                      </p:to>
                                    </p:set>
                                    <p:animEffect filter="fade" transition="in">
                                      <p:cBhvr>
                                        <p:cTn dur="1000"/>
                                        <p:tgtEl>
                                          <p:spTgt spid="28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40"/>
                                        </p:tgtEl>
                                        <p:attrNameLst>
                                          <p:attrName>style.visibility</p:attrName>
                                        </p:attrNameLst>
                                      </p:cBhvr>
                                      <p:to>
                                        <p:strVal val="visible"/>
                                      </p:to>
                                    </p:set>
                                    <p:anim calcmode="lin" valueType="num">
                                      <p:cBhvr additive="base">
                                        <p:cTn dur="1000"/>
                                        <p:tgtEl>
                                          <p:spTgt spid="284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35"/>
                                        </p:tgtEl>
                                        <p:attrNameLst>
                                          <p:attrName>style.visibility</p:attrName>
                                        </p:attrNameLst>
                                      </p:cBhvr>
                                      <p:to>
                                        <p:strVal val="visible"/>
                                      </p:to>
                                    </p:set>
                                    <p:anim calcmode="lin" valueType="num">
                                      <p:cBhvr additive="base">
                                        <p:cTn dur="1000"/>
                                        <p:tgtEl>
                                          <p:spTgt spid="283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4" name="Shape 2854"/>
        <p:cNvGrpSpPr/>
        <p:nvPr/>
      </p:nvGrpSpPr>
      <p:grpSpPr>
        <a:xfrm>
          <a:off x="0" y="0"/>
          <a:ext cx="0" cy="0"/>
          <a:chOff x="0" y="0"/>
          <a:chExt cx="0" cy="0"/>
        </a:xfrm>
      </p:grpSpPr>
      <p:sp>
        <p:nvSpPr>
          <p:cNvPr id="2855" name="Google Shape;2855;p1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Software Development Lifecycle (SDLC) Models</a:t>
            </a:r>
            <a:endParaRPr/>
          </a:p>
        </p:txBody>
      </p:sp>
      <p:grpSp>
        <p:nvGrpSpPr>
          <p:cNvPr id="2856" name="Google Shape;2856;p101"/>
          <p:cNvGrpSpPr/>
          <p:nvPr/>
        </p:nvGrpSpPr>
        <p:grpSpPr>
          <a:xfrm>
            <a:off x="945354" y="1616857"/>
            <a:ext cx="1909800" cy="2462418"/>
            <a:chOff x="945354" y="1616857"/>
            <a:chExt cx="1909800" cy="2462418"/>
          </a:xfrm>
        </p:grpSpPr>
        <p:sp>
          <p:nvSpPr>
            <p:cNvPr id="2857" name="Google Shape;2857;p101"/>
            <p:cNvSpPr/>
            <p:nvPr/>
          </p:nvSpPr>
          <p:spPr>
            <a:xfrm>
              <a:off x="945354" y="1616857"/>
              <a:ext cx="1909800" cy="1909800"/>
            </a:xfrm>
            <a:prstGeom prst="ellipse">
              <a:avLst/>
            </a:prstGeom>
            <a:noFill/>
            <a:ln cap="flat" cmpd="sng" w="19050">
              <a:solidFill>
                <a:srgbClr val="F0759A"/>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2858" name="Google Shape;2858;p101"/>
            <p:cNvSpPr/>
            <p:nvPr/>
          </p:nvSpPr>
          <p:spPr>
            <a:xfrm>
              <a:off x="1078404" y="1749957"/>
              <a:ext cx="1643700" cy="1643700"/>
            </a:xfrm>
            <a:prstGeom prst="ellipse">
              <a:avLst/>
            </a:prstGeom>
            <a:solidFill>
              <a:srgbClr val="F0759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2859" name="Google Shape;2859;p101"/>
            <p:cNvSpPr txBox="1"/>
            <p:nvPr/>
          </p:nvSpPr>
          <p:spPr>
            <a:xfrm>
              <a:off x="945354" y="3679075"/>
              <a:ext cx="1909800" cy="400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3600"/>
                <a:buFont typeface="Calibri"/>
                <a:buNone/>
              </a:pPr>
              <a:r>
                <a:rPr b="0" i="0" lang="en" sz="2000" u="none" cap="none" strike="noStrike">
                  <a:solidFill>
                    <a:schemeClr val="dk1"/>
                  </a:solidFill>
                  <a:latin typeface="Calibri"/>
                  <a:ea typeface="Calibri"/>
                  <a:cs typeface="Calibri"/>
                  <a:sym typeface="Calibri"/>
                </a:rPr>
                <a:t>Waterfall Model</a:t>
              </a:r>
              <a:endParaRPr b="0" i="0" sz="2000" u="none" cap="none" strike="noStrike">
                <a:solidFill>
                  <a:schemeClr val="dk1"/>
                </a:solidFill>
                <a:latin typeface="Calibri"/>
                <a:ea typeface="Calibri"/>
                <a:cs typeface="Calibri"/>
                <a:sym typeface="Calibri"/>
              </a:endParaRPr>
            </a:p>
          </p:txBody>
        </p:sp>
        <p:pic>
          <p:nvPicPr>
            <p:cNvPr id="2860" name="Google Shape;2860;p101"/>
            <p:cNvPicPr preferRelativeResize="0"/>
            <p:nvPr/>
          </p:nvPicPr>
          <p:blipFill rotWithShape="1">
            <a:blip r:embed="rId3">
              <a:alphaModFix/>
            </a:blip>
            <a:srcRect b="0" l="0" r="0" t="0"/>
            <a:stretch/>
          </p:blipFill>
          <p:spPr>
            <a:xfrm>
              <a:off x="1469567" y="2141146"/>
              <a:ext cx="861361" cy="861361"/>
            </a:xfrm>
            <a:prstGeom prst="rect">
              <a:avLst/>
            </a:prstGeom>
            <a:noFill/>
            <a:ln>
              <a:noFill/>
            </a:ln>
          </p:spPr>
        </p:pic>
      </p:grpSp>
      <p:grpSp>
        <p:nvGrpSpPr>
          <p:cNvPr id="2861" name="Google Shape;2861;p101"/>
          <p:cNvGrpSpPr/>
          <p:nvPr/>
        </p:nvGrpSpPr>
        <p:grpSpPr>
          <a:xfrm>
            <a:off x="3617107" y="1616869"/>
            <a:ext cx="1909800" cy="2462406"/>
            <a:chOff x="3617107" y="1616869"/>
            <a:chExt cx="1909800" cy="2462406"/>
          </a:xfrm>
        </p:grpSpPr>
        <p:sp>
          <p:nvSpPr>
            <p:cNvPr id="2862" name="Google Shape;2862;p101"/>
            <p:cNvSpPr/>
            <p:nvPr/>
          </p:nvSpPr>
          <p:spPr>
            <a:xfrm>
              <a:off x="3617107" y="1616869"/>
              <a:ext cx="1909800" cy="1909800"/>
            </a:xfrm>
            <a:prstGeom prst="ellipse">
              <a:avLst/>
            </a:prstGeom>
            <a:noFill/>
            <a:ln cap="flat" cmpd="sng" w="19050">
              <a:solidFill>
                <a:srgbClr val="0F6FC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2863" name="Google Shape;2863;p101"/>
            <p:cNvSpPr/>
            <p:nvPr/>
          </p:nvSpPr>
          <p:spPr>
            <a:xfrm>
              <a:off x="3750157" y="1749919"/>
              <a:ext cx="1643700" cy="1643700"/>
            </a:xfrm>
            <a:prstGeom prst="ellipse">
              <a:avLst/>
            </a:prstGeom>
            <a:solidFill>
              <a:srgbClr val="0F6FC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2864" name="Google Shape;2864;p101"/>
            <p:cNvSpPr txBox="1"/>
            <p:nvPr/>
          </p:nvSpPr>
          <p:spPr>
            <a:xfrm>
              <a:off x="3617107" y="3679075"/>
              <a:ext cx="1909800" cy="400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3600"/>
                <a:buFont typeface="Calibri"/>
                <a:buNone/>
              </a:pPr>
              <a:r>
                <a:rPr b="0" i="0" lang="en" sz="2000" u="none" cap="none" strike="noStrike">
                  <a:solidFill>
                    <a:schemeClr val="dk1"/>
                  </a:solidFill>
                  <a:latin typeface="Calibri"/>
                  <a:ea typeface="Calibri"/>
                  <a:cs typeface="Calibri"/>
                  <a:sym typeface="Calibri"/>
                </a:rPr>
                <a:t>V-Model</a:t>
              </a:r>
              <a:endParaRPr b="0" i="0" sz="2000" u="none" cap="none" strike="noStrike">
                <a:solidFill>
                  <a:schemeClr val="dk1"/>
                </a:solidFill>
                <a:latin typeface="Calibri"/>
                <a:ea typeface="Calibri"/>
                <a:cs typeface="Calibri"/>
                <a:sym typeface="Calibri"/>
              </a:endParaRPr>
            </a:p>
          </p:txBody>
        </p:sp>
        <p:sp>
          <p:nvSpPr>
            <p:cNvPr id="2865" name="Google Shape;2865;p101"/>
            <p:cNvSpPr txBox="1"/>
            <p:nvPr/>
          </p:nvSpPr>
          <p:spPr>
            <a:xfrm>
              <a:off x="4141357" y="2187019"/>
              <a:ext cx="861300" cy="769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3600"/>
                <a:buFont typeface="Calibri"/>
                <a:buNone/>
              </a:pPr>
              <a:r>
                <a:rPr b="0" i="0" lang="en" sz="4400" u="none" cap="none" strike="noStrike">
                  <a:solidFill>
                    <a:srgbClr val="FFFFFF"/>
                  </a:solidFill>
                  <a:latin typeface="Oswald"/>
                  <a:ea typeface="Oswald"/>
                  <a:cs typeface="Oswald"/>
                  <a:sym typeface="Oswald"/>
                </a:rPr>
                <a:t>V</a:t>
              </a:r>
              <a:endParaRPr b="0" i="0" sz="4400" u="none" cap="none" strike="noStrike">
                <a:solidFill>
                  <a:srgbClr val="FFFFFF"/>
                </a:solidFill>
                <a:latin typeface="Oswald"/>
                <a:ea typeface="Oswald"/>
                <a:cs typeface="Oswald"/>
                <a:sym typeface="Oswald"/>
              </a:endParaRPr>
            </a:p>
          </p:txBody>
        </p:sp>
      </p:grpSp>
      <p:grpSp>
        <p:nvGrpSpPr>
          <p:cNvPr id="2866" name="Google Shape;2866;p101"/>
          <p:cNvGrpSpPr/>
          <p:nvPr/>
        </p:nvGrpSpPr>
        <p:grpSpPr>
          <a:xfrm>
            <a:off x="6304348" y="1616869"/>
            <a:ext cx="1909800" cy="2462406"/>
            <a:chOff x="6304348" y="1616869"/>
            <a:chExt cx="1909800" cy="2462406"/>
          </a:xfrm>
        </p:grpSpPr>
        <p:sp>
          <p:nvSpPr>
            <p:cNvPr id="2867" name="Google Shape;2867;p101"/>
            <p:cNvSpPr/>
            <p:nvPr/>
          </p:nvSpPr>
          <p:spPr>
            <a:xfrm>
              <a:off x="6304348" y="1616869"/>
              <a:ext cx="1909800" cy="1909800"/>
            </a:xfrm>
            <a:prstGeom prst="ellipse">
              <a:avLst/>
            </a:prstGeom>
            <a:noFill/>
            <a:ln cap="flat" cmpd="sng" w="19050">
              <a:solidFill>
                <a:srgbClr val="A190F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2868" name="Google Shape;2868;p101"/>
            <p:cNvSpPr/>
            <p:nvPr/>
          </p:nvSpPr>
          <p:spPr>
            <a:xfrm>
              <a:off x="6437398" y="1749969"/>
              <a:ext cx="1643700" cy="1643700"/>
            </a:xfrm>
            <a:prstGeom prst="ellipse">
              <a:avLst/>
            </a:prstGeom>
            <a:solidFill>
              <a:srgbClr val="A190F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2869" name="Google Shape;2869;p101"/>
            <p:cNvSpPr txBox="1"/>
            <p:nvPr/>
          </p:nvSpPr>
          <p:spPr>
            <a:xfrm>
              <a:off x="6304348" y="3679075"/>
              <a:ext cx="1909800" cy="400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3600"/>
                <a:buFont typeface="Calibri"/>
                <a:buNone/>
              </a:pPr>
              <a:r>
                <a:rPr b="0" i="0" lang="en" sz="2000" u="none" cap="none" strike="noStrike">
                  <a:solidFill>
                    <a:schemeClr val="dk1"/>
                  </a:solidFill>
                  <a:latin typeface="Calibri"/>
                  <a:ea typeface="Calibri"/>
                  <a:cs typeface="Calibri"/>
                  <a:sym typeface="Calibri"/>
                </a:rPr>
                <a:t>Agile Model</a:t>
              </a:r>
              <a:endParaRPr b="0" i="0" sz="2000" u="none" cap="none" strike="noStrike">
                <a:solidFill>
                  <a:schemeClr val="dk1"/>
                </a:solidFill>
                <a:latin typeface="Calibri"/>
                <a:ea typeface="Calibri"/>
                <a:cs typeface="Calibri"/>
                <a:sym typeface="Calibri"/>
              </a:endParaRPr>
            </a:p>
          </p:txBody>
        </p:sp>
        <p:pic>
          <p:nvPicPr>
            <p:cNvPr id="2870" name="Google Shape;2870;p101"/>
            <p:cNvPicPr preferRelativeResize="0"/>
            <p:nvPr/>
          </p:nvPicPr>
          <p:blipFill rotWithShape="1">
            <a:blip r:embed="rId4">
              <a:alphaModFix/>
            </a:blip>
            <a:srcRect b="0" l="0" r="0" t="0"/>
            <a:stretch/>
          </p:blipFill>
          <p:spPr>
            <a:xfrm>
              <a:off x="6761763" y="2074352"/>
              <a:ext cx="994971" cy="994950"/>
            </a:xfrm>
            <a:prstGeom prst="rect">
              <a:avLst/>
            </a:prstGeom>
            <a:noFill/>
            <a:ln>
              <a:noFill/>
            </a:ln>
          </p:spPr>
        </p:pic>
      </p:grpSp>
      <p:sp>
        <p:nvSpPr>
          <p:cNvPr id="2871" name="Google Shape;2871;p10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2872" name="Google Shape;2872;p101"/>
          <p:cNvPicPr preferRelativeResize="0"/>
          <p:nvPr/>
        </p:nvPicPr>
        <p:blipFill rotWithShape="1">
          <a:blip r:embed="rId5">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6"/>
                                        </p:tgtEl>
                                        <p:attrNameLst>
                                          <p:attrName>style.visibility</p:attrName>
                                        </p:attrNameLst>
                                      </p:cBhvr>
                                      <p:to>
                                        <p:strVal val="visible"/>
                                      </p:to>
                                    </p:set>
                                    <p:animEffect filter="fade" transition="in">
                                      <p:cBhvr>
                                        <p:cTn dur="1000"/>
                                        <p:tgtEl>
                                          <p:spTgt spid="28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1"/>
                                        </p:tgtEl>
                                        <p:attrNameLst>
                                          <p:attrName>style.visibility</p:attrName>
                                        </p:attrNameLst>
                                      </p:cBhvr>
                                      <p:to>
                                        <p:strVal val="visible"/>
                                      </p:to>
                                    </p:set>
                                    <p:animEffect filter="fade" transition="in">
                                      <p:cBhvr>
                                        <p:cTn dur="1000"/>
                                        <p:tgtEl>
                                          <p:spTgt spid="28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6"/>
                                        </p:tgtEl>
                                        <p:attrNameLst>
                                          <p:attrName>style.visibility</p:attrName>
                                        </p:attrNameLst>
                                      </p:cBhvr>
                                      <p:to>
                                        <p:strVal val="visible"/>
                                      </p:to>
                                    </p:set>
                                    <p:animEffect filter="fade" transition="in">
                                      <p:cBhvr>
                                        <p:cTn dur="1000"/>
                                        <p:tgtEl>
                                          <p:spTgt spid="28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6" name="Shape 2876"/>
        <p:cNvGrpSpPr/>
        <p:nvPr/>
      </p:nvGrpSpPr>
      <p:grpSpPr>
        <a:xfrm>
          <a:off x="0" y="0"/>
          <a:ext cx="0" cy="0"/>
          <a:chOff x="0" y="0"/>
          <a:chExt cx="0" cy="0"/>
        </a:xfrm>
      </p:grpSpPr>
      <p:grpSp>
        <p:nvGrpSpPr>
          <p:cNvPr id="2877" name="Google Shape;2877;p102"/>
          <p:cNvGrpSpPr/>
          <p:nvPr/>
        </p:nvGrpSpPr>
        <p:grpSpPr>
          <a:xfrm>
            <a:off x="698643" y="1123826"/>
            <a:ext cx="7988100" cy="3448200"/>
            <a:chOff x="698643" y="1123826"/>
            <a:chExt cx="7988100" cy="3448200"/>
          </a:xfrm>
        </p:grpSpPr>
        <p:cxnSp>
          <p:nvCxnSpPr>
            <p:cNvPr id="2878" name="Google Shape;2878;p102"/>
            <p:cNvCxnSpPr/>
            <p:nvPr/>
          </p:nvCxnSpPr>
          <p:spPr>
            <a:xfrm flipH="1" rot="10800000">
              <a:off x="701635" y="1123826"/>
              <a:ext cx="8100" cy="3428400"/>
            </a:xfrm>
            <a:prstGeom prst="straightConnector1">
              <a:avLst/>
            </a:prstGeom>
            <a:noFill/>
            <a:ln cap="flat" cmpd="sng" w="9525">
              <a:solidFill>
                <a:srgbClr val="666666"/>
              </a:solidFill>
              <a:prstDash val="dash"/>
              <a:round/>
              <a:headEnd len="sm" w="sm" type="none"/>
              <a:tailEnd len="med" w="med" type="triangle"/>
            </a:ln>
          </p:spPr>
        </p:cxnSp>
        <p:cxnSp>
          <p:nvCxnSpPr>
            <p:cNvPr id="2879" name="Google Shape;2879;p102"/>
            <p:cNvCxnSpPr/>
            <p:nvPr/>
          </p:nvCxnSpPr>
          <p:spPr>
            <a:xfrm>
              <a:off x="698643" y="4552226"/>
              <a:ext cx="7988100" cy="19800"/>
            </a:xfrm>
            <a:prstGeom prst="straightConnector1">
              <a:avLst/>
            </a:prstGeom>
            <a:noFill/>
            <a:ln cap="flat" cmpd="sng" w="9525">
              <a:solidFill>
                <a:srgbClr val="666666"/>
              </a:solidFill>
              <a:prstDash val="dash"/>
              <a:round/>
              <a:headEnd len="sm" w="sm" type="none"/>
              <a:tailEnd len="med" w="med" type="triangle"/>
            </a:ln>
          </p:spPr>
        </p:cxnSp>
      </p:grpSp>
      <p:sp>
        <p:nvSpPr>
          <p:cNvPr id="2880" name="Google Shape;2880;p10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Waterfall Model</a:t>
            </a:r>
            <a:endParaRPr/>
          </a:p>
        </p:txBody>
      </p:sp>
      <p:cxnSp>
        <p:nvCxnSpPr>
          <p:cNvPr id="2881" name="Google Shape;2881;p102"/>
          <p:cNvCxnSpPr>
            <a:stCxn id="2882" idx="3"/>
          </p:cNvCxnSpPr>
          <p:nvPr/>
        </p:nvCxnSpPr>
        <p:spPr>
          <a:xfrm>
            <a:off x="3026262" y="1568432"/>
            <a:ext cx="710400" cy="312600"/>
          </a:xfrm>
          <a:prstGeom prst="curvedConnector3">
            <a:avLst>
              <a:gd fmla="val 89977" name="adj1"/>
            </a:avLst>
          </a:prstGeom>
          <a:noFill/>
          <a:ln cap="flat" cmpd="sng" w="9525">
            <a:solidFill>
              <a:schemeClr val="dk1"/>
            </a:solidFill>
            <a:prstDash val="dash"/>
            <a:round/>
            <a:headEnd len="sm" w="sm" type="none"/>
            <a:tailEnd len="med" w="med" type="triangle"/>
          </a:ln>
        </p:spPr>
      </p:cxnSp>
      <p:cxnSp>
        <p:nvCxnSpPr>
          <p:cNvPr id="2883" name="Google Shape;2883;p102"/>
          <p:cNvCxnSpPr/>
          <p:nvPr/>
        </p:nvCxnSpPr>
        <p:spPr>
          <a:xfrm>
            <a:off x="4021234" y="2048773"/>
            <a:ext cx="710400" cy="312600"/>
          </a:xfrm>
          <a:prstGeom prst="curvedConnector3">
            <a:avLst>
              <a:gd fmla="val 89977" name="adj1"/>
            </a:avLst>
          </a:prstGeom>
          <a:noFill/>
          <a:ln cap="flat" cmpd="sng" w="9525">
            <a:solidFill>
              <a:schemeClr val="dk1"/>
            </a:solidFill>
            <a:prstDash val="dash"/>
            <a:round/>
            <a:headEnd len="sm" w="sm" type="none"/>
            <a:tailEnd len="med" w="med" type="triangle"/>
          </a:ln>
        </p:spPr>
      </p:cxnSp>
      <p:cxnSp>
        <p:nvCxnSpPr>
          <p:cNvPr id="2884" name="Google Shape;2884;p102"/>
          <p:cNvCxnSpPr>
            <a:stCxn id="2885" idx="3"/>
          </p:cNvCxnSpPr>
          <p:nvPr/>
        </p:nvCxnSpPr>
        <p:spPr>
          <a:xfrm>
            <a:off x="5005270" y="2548705"/>
            <a:ext cx="710400" cy="353400"/>
          </a:xfrm>
          <a:prstGeom prst="curvedConnector3">
            <a:avLst>
              <a:gd fmla="val 89172" name="adj1"/>
            </a:avLst>
          </a:prstGeom>
          <a:noFill/>
          <a:ln cap="flat" cmpd="sng" w="9525">
            <a:solidFill>
              <a:schemeClr val="dk1"/>
            </a:solidFill>
            <a:prstDash val="dash"/>
            <a:round/>
            <a:headEnd len="sm" w="sm" type="none"/>
            <a:tailEnd len="med" w="med" type="triangle"/>
          </a:ln>
        </p:spPr>
      </p:cxnSp>
      <p:cxnSp>
        <p:nvCxnSpPr>
          <p:cNvPr id="2886" name="Google Shape;2886;p102"/>
          <p:cNvCxnSpPr>
            <a:stCxn id="2887" idx="3"/>
          </p:cNvCxnSpPr>
          <p:nvPr/>
        </p:nvCxnSpPr>
        <p:spPr>
          <a:xfrm>
            <a:off x="5994774" y="3055417"/>
            <a:ext cx="747300" cy="353700"/>
          </a:xfrm>
          <a:prstGeom prst="curvedConnector3">
            <a:avLst>
              <a:gd fmla="val 92911" name="adj1"/>
            </a:avLst>
          </a:prstGeom>
          <a:noFill/>
          <a:ln cap="flat" cmpd="sng" w="9525">
            <a:solidFill>
              <a:schemeClr val="dk1"/>
            </a:solidFill>
            <a:prstDash val="dash"/>
            <a:round/>
            <a:headEnd len="sm" w="sm" type="none"/>
            <a:tailEnd len="med" w="med" type="triangle"/>
          </a:ln>
        </p:spPr>
      </p:cxnSp>
      <p:cxnSp>
        <p:nvCxnSpPr>
          <p:cNvPr id="2888" name="Google Shape;2888;p102"/>
          <p:cNvCxnSpPr>
            <a:stCxn id="2889" idx="3"/>
          </p:cNvCxnSpPr>
          <p:nvPr/>
        </p:nvCxnSpPr>
        <p:spPr>
          <a:xfrm>
            <a:off x="6984279" y="3581836"/>
            <a:ext cx="710400" cy="361500"/>
          </a:xfrm>
          <a:prstGeom prst="curvedConnector3">
            <a:avLst>
              <a:gd fmla="val 85709" name="adj1"/>
            </a:avLst>
          </a:prstGeom>
          <a:noFill/>
          <a:ln cap="flat" cmpd="sng" w="9525">
            <a:solidFill>
              <a:schemeClr val="dk1"/>
            </a:solidFill>
            <a:prstDash val="dash"/>
            <a:round/>
            <a:headEnd len="sm" w="sm" type="none"/>
            <a:tailEnd len="med" w="med" type="triangle"/>
          </a:ln>
        </p:spPr>
      </p:cxnSp>
      <p:sp>
        <p:nvSpPr>
          <p:cNvPr id="2890" name="Google Shape;2890;p102"/>
          <p:cNvSpPr/>
          <p:nvPr/>
        </p:nvSpPr>
        <p:spPr>
          <a:xfrm>
            <a:off x="1122745" y="3332465"/>
            <a:ext cx="1989900" cy="48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Validation</a:t>
            </a:r>
            <a:endParaRPr b="0" i="0" sz="1800" u="none" cap="none" strike="noStrike">
              <a:solidFill>
                <a:schemeClr val="dk1"/>
              </a:solidFill>
              <a:latin typeface="Calibri"/>
              <a:ea typeface="Calibri"/>
              <a:cs typeface="Calibri"/>
              <a:sym typeface="Calibri"/>
            </a:endParaRPr>
          </a:p>
        </p:txBody>
      </p:sp>
      <p:sp>
        <p:nvSpPr>
          <p:cNvPr id="2891" name="Google Shape;2891;p102"/>
          <p:cNvSpPr/>
          <p:nvPr/>
        </p:nvSpPr>
        <p:spPr>
          <a:xfrm>
            <a:off x="6108595" y="1483390"/>
            <a:ext cx="1989900" cy="48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Verification</a:t>
            </a:r>
            <a:endParaRPr b="0" i="0" sz="1800" u="none" cap="none" strike="noStrike">
              <a:solidFill>
                <a:schemeClr val="dk1"/>
              </a:solidFill>
              <a:latin typeface="Calibri"/>
              <a:ea typeface="Calibri"/>
              <a:cs typeface="Calibri"/>
              <a:sym typeface="Calibri"/>
            </a:endParaRPr>
          </a:p>
        </p:txBody>
      </p:sp>
      <p:grpSp>
        <p:nvGrpSpPr>
          <p:cNvPr id="2892" name="Google Shape;2892;p102"/>
          <p:cNvGrpSpPr/>
          <p:nvPr/>
        </p:nvGrpSpPr>
        <p:grpSpPr>
          <a:xfrm>
            <a:off x="891160" y="1312651"/>
            <a:ext cx="2135102" cy="511500"/>
            <a:chOff x="891160" y="1312651"/>
            <a:chExt cx="2135102" cy="511500"/>
          </a:xfrm>
        </p:grpSpPr>
        <p:sp>
          <p:nvSpPr>
            <p:cNvPr id="2882" name="Google Shape;2882;p102"/>
            <p:cNvSpPr/>
            <p:nvPr/>
          </p:nvSpPr>
          <p:spPr>
            <a:xfrm>
              <a:off x="1126662" y="1403132"/>
              <a:ext cx="1899600" cy="330600"/>
            </a:xfrm>
            <a:prstGeom prst="roundRect">
              <a:avLst>
                <a:gd fmla="val 34227" name="adj"/>
              </a:avLst>
            </a:prstGeom>
            <a:solidFill>
              <a:srgbClr val="54294E"/>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p102"/>
            <p:cNvSpPr/>
            <p:nvPr/>
          </p:nvSpPr>
          <p:spPr>
            <a:xfrm>
              <a:off x="891160" y="1312651"/>
              <a:ext cx="511500" cy="5115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p102"/>
            <p:cNvSpPr txBox="1"/>
            <p:nvPr/>
          </p:nvSpPr>
          <p:spPr>
            <a:xfrm>
              <a:off x="1358273" y="1428421"/>
              <a:ext cx="1634100" cy="279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600"/>
                <a:buFont typeface="Calibri"/>
                <a:buNone/>
              </a:pPr>
              <a:r>
                <a:rPr b="0" i="0" lang="en" sz="1300" u="none" cap="none" strike="noStrike">
                  <a:solidFill>
                    <a:schemeClr val="lt1"/>
                  </a:solidFill>
                  <a:latin typeface="Calibri"/>
                  <a:ea typeface="Calibri"/>
                  <a:cs typeface="Calibri"/>
                  <a:sym typeface="Calibri"/>
                </a:rPr>
                <a:t>Requirement Analysis</a:t>
              </a:r>
              <a:endParaRPr b="0" i="0" sz="1300" u="none" cap="none" strike="noStrike">
                <a:solidFill>
                  <a:schemeClr val="lt1"/>
                </a:solidFill>
                <a:latin typeface="Calibri"/>
                <a:ea typeface="Calibri"/>
                <a:cs typeface="Calibri"/>
                <a:sym typeface="Calibri"/>
              </a:endParaRPr>
            </a:p>
          </p:txBody>
        </p:sp>
        <p:pic>
          <p:nvPicPr>
            <p:cNvPr id="2895" name="Google Shape;2895;p102"/>
            <p:cNvPicPr preferRelativeResize="0"/>
            <p:nvPr/>
          </p:nvPicPr>
          <p:blipFill rotWithShape="1">
            <a:blip r:embed="rId3">
              <a:alphaModFix/>
            </a:blip>
            <a:srcRect b="0" l="0" r="0" t="0"/>
            <a:stretch/>
          </p:blipFill>
          <p:spPr>
            <a:xfrm>
              <a:off x="1001586" y="1414711"/>
              <a:ext cx="307432" cy="307432"/>
            </a:xfrm>
            <a:prstGeom prst="rect">
              <a:avLst/>
            </a:prstGeom>
            <a:noFill/>
            <a:ln>
              <a:noFill/>
            </a:ln>
          </p:spPr>
        </p:pic>
      </p:grpSp>
      <p:grpSp>
        <p:nvGrpSpPr>
          <p:cNvPr id="2896" name="Google Shape;2896;p102"/>
          <p:cNvGrpSpPr/>
          <p:nvPr/>
        </p:nvGrpSpPr>
        <p:grpSpPr>
          <a:xfrm>
            <a:off x="1880664" y="1792934"/>
            <a:ext cx="2135102" cy="511500"/>
            <a:chOff x="1880664" y="1792934"/>
            <a:chExt cx="2135102" cy="511500"/>
          </a:xfrm>
        </p:grpSpPr>
        <p:sp>
          <p:nvSpPr>
            <p:cNvPr id="2897" name="Google Shape;2897;p102"/>
            <p:cNvSpPr/>
            <p:nvPr/>
          </p:nvSpPr>
          <p:spPr>
            <a:xfrm>
              <a:off x="2116166" y="1883415"/>
              <a:ext cx="1899600" cy="330600"/>
            </a:xfrm>
            <a:prstGeom prst="roundRect">
              <a:avLst>
                <a:gd fmla="val 34227" name="adj"/>
              </a:avLst>
            </a:prstGeom>
            <a:solidFill>
              <a:srgbClr val="E8AB0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p102"/>
            <p:cNvSpPr/>
            <p:nvPr/>
          </p:nvSpPr>
          <p:spPr>
            <a:xfrm>
              <a:off x="1880664" y="1792934"/>
              <a:ext cx="511500" cy="5115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p102"/>
            <p:cNvSpPr txBox="1"/>
            <p:nvPr/>
          </p:nvSpPr>
          <p:spPr>
            <a:xfrm>
              <a:off x="2347777" y="1908700"/>
              <a:ext cx="1634100" cy="279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600"/>
                <a:buFont typeface="Calibri"/>
                <a:buNone/>
              </a:pPr>
              <a:r>
                <a:rPr b="0" i="0" lang="en" sz="1300" u="none" cap="none" strike="noStrike">
                  <a:solidFill>
                    <a:schemeClr val="lt1"/>
                  </a:solidFill>
                  <a:latin typeface="Calibri"/>
                  <a:ea typeface="Calibri"/>
                  <a:cs typeface="Calibri"/>
                  <a:sym typeface="Calibri"/>
                </a:rPr>
                <a:t>Software Design</a:t>
              </a:r>
              <a:endParaRPr b="0" i="0" sz="1300" u="none" cap="none" strike="noStrike">
                <a:solidFill>
                  <a:schemeClr val="lt1"/>
                </a:solidFill>
                <a:latin typeface="Calibri"/>
                <a:ea typeface="Calibri"/>
                <a:cs typeface="Calibri"/>
                <a:sym typeface="Calibri"/>
              </a:endParaRPr>
            </a:p>
          </p:txBody>
        </p:sp>
        <p:pic>
          <p:nvPicPr>
            <p:cNvPr id="2900" name="Google Shape;2900;p102"/>
            <p:cNvPicPr preferRelativeResize="0"/>
            <p:nvPr/>
          </p:nvPicPr>
          <p:blipFill rotWithShape="1">
            <a:blip r:embed="rId4">
              <a:alphaModFix/>
            </a:blip>
            <a:srcRect b="0" l="0" r="0" t="0"/>
            <a:stretch/>
          </p:blipFill>
          <p:spPr>
            <a:xfrm>
              <a:off x="1990267" y="1902567"/>
              <a:ext cx="292314" cy="292314"/>
            </a:xfrm>
            <a:prstGeom prst="rect">
              <a:avLst/>
            </a:prstGeom>
            <a:noFill/>
            <a:ln>
              <a:noFill/>
            </a:ln>
          </p:spPr>
        </p:pic>
      </p:grpSp>
      <p:grpSp>
        <p:nvGrpSpPr>
          <p:cNvPr id="2901" name="Google Shape;2901;p102"/>
          <p:cNvGrpSpPr/>
          <p:nvPr/>
        </p:nvGrpSpPr>
        <p:grpSpPr>
          <a:xfrm>
            <a:off x="2870168" y="2292923"/>
            <a:ext cx="2135102" cy="511500"/>
            <a:chOff x="2870168" y="2292923"/>
            <a:chExt cx="2135102" cy="511500"/>
          </a:xfrm>
        </p:grpSpPr>
        <p:sp>
          <p:nvSpPr>
            <p:cNvPr id="2885" name="Google Shape;2885;p102"/>
            <p:cNvSpPr/>
            <p:nvPr/>
          </p:nvSpPr>
          <p:spPr>
            <a:xfrm>
              <a:off x="3105670" y="2383405"/>
              <a:ext cx="1899600" cy="330600"/>
            </a:xfrm>
            <a:prstGeom prst="roundRect">
              <a:avLst>
                <a:gd fmla="val 34227" name="adj"/>
              </a:avLst>
            </a:prstGeom>
            <a:solidFill>
              <a:srgbClr val="175D5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102"/>
            <p:cNvSpPr/>
            <p:nvPr/>
          </p:nvSpPr>
          <p:spPr>
            <a:xfrm>
              <a:off x="2870168" y="2292923"/>
              <a:ext cx="511500" cy="5115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3" name="Google Shape;2903;p102"/>
            <p:cNvSpPr txBox="1"/>
            <p:nvPr/>
          </p:nvSpPr>
          <p:spPr>
            <a:xfrm>
              <a:off x="3337281" y="2408707"/>
              <a:ext cx="1634100" cy="279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600"/>
                <a:buFont typeface="Calibri"/>
                <a:buNone/>
              </a:pPr>
              <a:r>
                <a:rPr b="0" i="0" lang="en" sz="1200" u="none" cap="none" strike="noStrike">
                  <a:solidFill>
                    <a:schemeClr val="lt1"/>
                  </a:solidFill>
                  <a:latin typeface="Calibri"/>
                  <a:ea typeface="Calibri"/>
                  <a:cs typeface="Calibri"/>
                  <a:sym typeface="Calibri"/>
                </a:rPr>
                <a:t>Code Implementation</a:t>
              </a:r>
              <a:endParaRPr b="0" i="0" sz="1200" u="none" cap="none" strike="noStrike">
                <a:solidFill>
                  <a:schemeClr val="lt1"/>
                </a:solidFill>
                <a:latin typeface="Calibri"/>
                <a:ea typeface="Calibri"/>
                <a:cs typeface="Calibri"/>
                <a:sym typeface="Calibri"/>
              </a:endParaRPr>
            </a:p>
          </p:txBody>
        </p:sp>
        <p:pic>
          <p:nvPicPr>
            <p:cNvPr id="2904" name="Google Shape;2904;p102"/>
            <p:cNvPicPr preferRelativeResize="0"/>
            <p:nvPr/>
          </p:nvPicPr>
          <p:blipFill rotWithShape="1">
            <a:blip r:embed="rId5">
              <a:alphaModFix/>
            </a:blip>
            <a:srcRect b="0" l="0" r="0" t="0"/>
            <a:stretch/>
          </p:blipFill>
          <p:spPr>
            <a:xfrm>
              <a:off x="2967124" y="2383389"/>
              <a:ext cx="317600" cy="317600"/>
            </a:xfrm>
            <a:prstGeom prst="rect">
              <a:avLst/>
            </a:prstGeom>
            <a:noFill/>
            <a:ln>
              <a:noFill/>
            </a:ln>
          </p:spPr>
        </p:pic>
      </p:grpSp>
      <p:grpSp>
        <p:nvGrpSpPr>
          <p:cNvPr id="2905" name="Google Shape;2905;p102"/>
          <p:cNvGrpSpPr/>
          <p:nvPr/>
        </p:nvGrpSpPr>
        <p:grpSpPr>
          <a:xfrm>
            <a:off x="3859673" y="2799636"/>
            <a:ext cx="2135101" cy="511500"/>
            <a:chOff x="3859673" y="2799636"/>
            <a:chExt cx="2135101" cy="511500"/>
          </a:xfrm>
        </p:grpSpPr>
        <p:sp>
          <p:nvSpPr>
            <p:cNvPr id="2887" name="Google Shape;2887;p102"/>
            <p:cNvSpPr/>
            <p:nvPr/>
          </p:nvSpPr>
          <p:spPr>
            <a:xfrm>
              <a:off x="4095174" y="2890117"/>
              <a:ext cx="1899600" cy="330600"/>
            </a:xfrm>
            <a:prstGeom prst="roundRect">
              <a:avLst>
                <a:gd fmla="val 34227" name="adj"/>
              </a:avLst>
            </a:prstGeom>
            <a:solidFill>
              <a:srgbClr val="0097D9"/>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102"/>
            <p:cNvSpPr/>
            <p:nvPr/>
          </p:nvSpPr>
          <p:spPr>
            <a:xfrm>
              <a:off x="3859673" y="2799636"/>
              <a:ext cx="511500" cy="5115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p102"/>
            <p:cNvSpPr txBox="1"/>
            <p:nvPr/>
          </p:nvSpPr>
          <p:spPr>
            <a:xfrm>
              <a:off x="4326786" y="2915405"/>
              <a:ext cx="1634100" cy="279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600"/>
                <a:buFont typeface="Calibri"/>
                <a:buNone/>
              </a:pPr>
              <a:r>
                <a:rPr b="0" i="0" lang="en" sz="1300" u="none" cap="none" strike="noStrike">
                  <a:solidFill>
                    <a:schemeClr val="lt1"/>
                  </a:solidFill>
                  <a:latin typeface="Calibri"/>
                  <a:ea typeface="Calibri"/>
                  <a:cs typeface="Calibri"/>
                  <a:sym typeface="Calibri"/>
                </a:rPr>
                <a:t>Software Testing</a:t>
              </a:r>
              <a:endParaRPr b="0" i="0" sz="1300" u="none" cap="none" strike="noStrike">
                <a:solidFill>
                  <a:schemeClr val="lt1"/>
                </a:solidFill>
                <a:latin typeface="Calibri"/>
                <a:ea typeface="Calibri"/>
                <a:cs typeface="Calibri"/>
                <a:sym typeface="Calibri"/>
              </a:endParaRPr>
            </a:p>
          </p:txBody>
        </p:sp>
        <p:pic>
          <p:nvPicPr>
            <p:cNvPr id="2908" name="Google Shape;2908;p102"/>
            <p:cNvPicPr preferRelativeResize="0"/>
            <p:nvPr/>
          </p:nvPicPr>
          <p:blipFill rotWithShape="1">
            <a:blip r:embed="rId6">
              <a:alphaModFix/>
            </a:blip>
            <a:srcRect b="0" l="0" r="0" t="0"/>
            <a:stretch/>
          </p:blipFill>
          <p:spPr>
            <a:xfrm>
              <a:off x="3940744" y="2871369"/>
              <a:ext cx="349361" cy="349361"/>
            </a:xfrm>
            <a:prstGeom prst="rect">
              <a:avLst/>
            </a:prstGeom>
            <a:noFill/>
            <a:ln>
              <a:noFill/>
            </a:ln>
          </p:spPr>
        </p:pic>
      </p:grpSp>
      <p:grpSp>
        <p:nvGrpSpPr>
          <p:cNvPr id="2909" name="Google Shape;2909;p102"/>
          <p:cNvGrpSpPr/>
          <p:nvPr/>
        </p:nvGrpSpPr>
        <p:grpSpPr>
          <a:xfrm>
            <a:off x="4849177" y="3326055"/>
            <a:ext cx="2135102" cy="511500"/>
            <a:chOff x="4849177" y="3326055"/>
            <a:chExt cx="2135102" cy="511500"/>
          </a:xfrm>
        </p:grpSpPr>
        <p:sp>
          <p:nvSpPr>
            <p:cNvPr id="2889" name="Google Shape;2889;p102"/>
            <p:cNvSpPr/>
            <p:nvPr/>
          </p:nvSpPr>
          <p:spPr>
            <a:xfrm>
              <a:off x="5084679" y="3416536"/>
              <a:ext cx="1899600" cy="330600"/>
            </a:xfrm>
            <a:prstGeom prst="roundRect">
              <a:avLst>
                <a:gd fmla="val 34227" name="adj"/>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p102"/>
            <p:cNvSpPr/>
            <p:nvPr/>
          </p:nvSpPr>
          <p:spPr>
            <a:xfrm>
              <a:off x="4849177" y="3326055"/>
              <a:ext cx="511500" cy="5115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p102"/>
            <p:cNvSpPr txBox="1"/>
            <p:nvPr/>
          </p:nvSpPr>
          <p:spPr>
            <a:xfrm>
              <a:off x="5316290" y="3441820"/>
              <a:ext cx="1634100" cy="279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600"/>
                <a:buFont typeface="Calibri"/>
                <a:buNone/>
              </a:pPr>
              <a:r>
                <a:rPr b="0" i="0" lang="en" sz="1300" u="none" cap="none" strike="noStrike">
                  <a:solidFill>
                    <a:schemeClr val="lt1"/>
                  </a:solidFill>
                  <a:latin typeface="Calibri"/>
                  <a:ea typeface="Calibri"/>
                  <a:cs typeface="Calibri"/>
                  <a:sym typeface="Calibri"/>
                </a:rPr>
                <a:t>Deployment</a:t>
              </a:r>
              <a:endParaRPr b="0" i="0" sz="1300" u="none" cap="none" strike="noStrike">
                <a:solidFill>
                  <a:schemeClr val="lt1"/>
                </a:solidFill>
                <a:latin typeface="Calibri"/>
                <a:ea typeface="Calibri"/>
                <a:cs typeface="Calibri"/>
                <a:sym typeface="Calibri"/>
              </a:endParaRPr>
            </a:p>
          </p:txBody>
        </p:sp>
        <p:pic>
          <p:nvPicPr>
            <p:cNvPr id="2912" name="Google Shape;2912;p102"/>
            <p:cNvPicPr preferRelativeResize="0"/>
            <p:nvPr/>
          </p:nvPicPr>
          <p:blipFill rotWithShape="1">
            <a:blip r:embed="rId5">
              <a:alphaModFix/>
            </a:blip>
            <a:srcRect b="0" l="0" r="0" t="0"/>
            <a:stretch/>
          </p:blipFill>
          <p:spPr>
            <a:xfrm>
              <a:off x="5119435" y="3581824"/>
              <a:ext cx="162979" cy="162979"/>
            </a:xfrm>
            <a:prstGeom prst="rect">
              <a:avLst/>
            </a:prstGeom>
            <a:noFill/>
            <a:ln>
              <a:noFill/>
            </a:ln>
          </p:spPr>
        </p:pic>
        <p:pic>
          <p:nvPicPr>
            <p:cNvPr id="2913" name="Google Shape;2913;p102"/>
            <p:cNvPicPr preferRelativeResize="0"/>
            <p:nvPr/>
          </p:nvPicPr>
          <p:blipFill rotWithShape="1">
            <a:blip r:embed="rId7">
              <a:alphaModFix/>
            </a:blip>
            <a:srcRect b="0" l="0" r="0" t="0"/>
            <a:stretch/>
          </p:blipFill>
          <p:spPr>
            <a:xfrm>
              <a:off x="4936291" y="3396841"/>
              <a:ext cx="248316" cy="248316"/>
            </a:xfrm>
            <a:prstGeom prst="rect">
              <a:avLst/>
            </a:prstGeom>
            <a:noFill/>
            <a:ln>
              <a:noFill/>
            </a:ln>
          </p:spPr>
        </p:pic>
      </p:grpSp>
      <p:grpSp>
        <p:nvGrpSpPr>
          <p:cNvPr id="2914" name="Google Shape;2914;p102"/>
          <p:cNvGrpSpPr/>
          <p:nvPr/>
        </p:nvGrpSpPr>
        <p:grpSpPr>
          <a:xfrm>
            <a:off x="5838677" y="3852455"/>
            <a:ext cx="2135106" cy="511500"/>
            <a:chOff x="5838677" y="3852455"/>
            <a:chExt cx="2135106" cy="511500"/>
          </a:xfrm>
        </p:grpSpPr>
        <p:sp>
          <p:nvSpPr>
            <p:cNvPr id="2915" name="Google Shape;2915;p102"/>
            <p:cNvSpPr/>
            <p:nvPr/>
          </p:nvSpPr>
          <p:spPr>
            <a:xfrm>
              <a:off x="6074183" y="3942955"/>
              <a:ext cx="1899600" cy="330600"/>
            </a:xfrm>
            <a:prstGeom prst="roundRect">
              <a:avLst>
                <a:gd fmla="val 34227" name="adj"/>
              </a:avLst>
            </a:prstGeom>
            <a:solidFill>
              <a:srgbClr val="961A2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6" name="Google Shape;2916;p102"/>
            <p:cNvSpPr txBox="1"/>
            <p:nvPr/>
          </p:nvSpPr>
          <p:spPr>
            <a:xfrm>
              <a:off x="6305794" y="3968246"/>
              <a:ext cx="1634100" cy="279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600"/>
                <a:buFont typeface="Calibri"/>
                <a:buNone/>
              </a:pPr>
              <a:r>
                <a:rPr b="0" i="0" lang="en" sz="1300" u="none" cap="none" strike="noStrike">
                  <a:solidFill>
                    <a:schemeClr val="lt1"/>
                  </a:solidFill>
                  <a:latin typeface="Calibri"/>
                  <a:ea typeface="Calibri"/>
                  <a:cs typeface="Calibri"/>
                  <a:sym typeface="Calibri"/>
                </a:rPr>
                <a:t>Maintenance</a:t>
              </a:r>
              <a:endParaRPr b="0" i="0" sz="1300" u="none" cap="none" strike="noStrike">
                <a:solidFill>
                  <a:schemeClr val="lt1"/>
                </a:solidFill>
                <a:latin typeface="Calibri"/>
                <a:ea typeface="Calibri"/>
                <a:cs typeface="Calibri"/>
                <a:sym typeface="Calibri"/>
              </a:endParaRPr>
            </a:p>
          </p:txBody>
        </p:sp>
        <p:sp>
          <p:nvSpPr>
            <p:cNvPr id="2917" name="Google Shape;2917;p102"/>
            <p:cNvSpPr/>
            <p:nvPr/>
          </p:nvSpPr>
          <p:spPr>
            <a:xfrm>
              <a:off x="5838677" y="3852455"/>
              <a:ext cx="511500" cy="5115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18" name="Google Shape;2918;p102"/>
            <p:cNvPicPr preferRelativeResize="0"/>
            <p:nvPr/>
          </p:nvPicPr>
          <p:blipFill rotWithShape="1">
            <a:blip r:embed="rId8">
              <a:alphaModFix/>
            </a:blip>
            <a:srcRect b="0" l="0" r="0" t="0"/>
            <a:stretch/>
          </p:blipFill>
          <p:spPr>
            <a:xfrm>
              <a:off x="5935624" y="3955999"/>
              <a:ext cx="317600" cy="317600"/>
            </a:xfrm>
            <a:prstGeom prst="rect">
              <a:avLst/>
            </a:prstGeom>
            <a:noFill/>
            <a:ln>
              <a:noFill/>
            </a:ln>
          </p:spPr>
        </p:pic>
      </p:grpSp>
      <p:sp>
        <p:nvSpPr>
          <p:cNvPr id="2919" name="Google Shape;2919;p10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2920" name="Google Shape;2920;p102"/>
          <p:cNvPicPr preferRelativeResize="0"/>
          <p:nvPr/>
        </p:nvPicPr>
        <p:blipFill rotWithShape="1">
          <a:blip r:embed="rId9">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2"/>
                                        </p:tgtEl>
                                        <p:attrNameLst>
                                          <p:attrName>style.visibility</p:attrName>
                                        </p:attrNameLst>
                                      </p:cBhvr>
                                      <p:to>
                                        <p:strVal val="visible"/>
                                      </p:to>
                                    </p:set>
                                    <p:animEffect filter="fade" transition="in">
                                      <p:cBhvr>
                                        <p:cTn dur="1000"/>
                                        <p:tgtEl>
                                          <p:spTgt spid="28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1"/>
                                        </p:tgtEl>
                                        <p:attrNameLst>
                                          <p:attrName>style.visibility</p:attrName>
                                        </p:attrNameLst>
                                      </p:cBhvr>
                                      <p:to>
                                        <p:strVal val="visible"/>
                                      </p:to>
                                    </p:set>
                                    <p:animEffect filter="fade" transition="in">
                                      <p:cBhvr>
                                        <p:cTn dur="1000"/>
                                        <p:tgtEl>
                                          <p:spTgt spid="2881"/>
                                        </p:tgtEl>
                                      </p:cBhvr>
                                    </p:animEffect>
                                  </p:childTnLst>
                                </p:cTn>
                              </p:par>
                              <p:par>
                                <p:cTn fill="hold" nodeType="withEffect" presetClass="entr" presetID="10" presetSubtype="0">
                                  <p:stCondLst>
                                    <p:cond delay="0"/>
                                  </p:stCondLst>
                                  <p:childTnLst>
                                    <p:set>
                                      <p:cBhvr>
                                        <p:cTn dur="1" fill="hold">
                                          <p:stCondLst>
                                            <p:cond delay="0"/>
                                          </p:stCondLst>
                                        </p:cTn>
                                        <p:tgtEl>
                                          <p:spTgt spid="2896"/>
                                        </p:tgtEl>
                                        <p:attrNameLst>
                                          <p:attrName>style.visibility</p:attrName>
                                        </p:attrNameLst>
                                      </p:cBhvr>
                                      <p:to>
                                        <p:strVal val="visible"/>
                                      </p:to>
                                    </p:set>
                                    <p:animEffect filter="fade" transition="in">
                                      <p:cBhvr>
                                        <p:cTn dur="1000"/>
                                        <p:tgtEl>
                                          <p:spTgt spid="28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3"/>
                                        </p:tgtEl>
                                        <p:attrNameLst>
                                          <p:attrName>style.visibility</p:attrName>
                                        </p:attrNameLst>
                                      </p:cBhvr>
                                      <p:to>
                                        <p:strVal val="visible"/>
                                      </p:to>
                                    </p:set>
                                    <p:animEffect filter="fade" transition="in">
                                      <p:cBhvr>
                                        <p:cTn dur="1000"/>
                                        <p:tgtEl>
                                          <p:spTgt spid="2883"/>
                                        </p:tgtEl>
                                      </p:cBhvr>
                                    </p:animEffect>
                                  </p:childTnLst>
                                </p:cTn>
                              </p:par>
                              <p:par>
                                <p:cTn fill="hold" nodeType="withEffect" presetClass="entr" presetID="10" presetSubtype="0">
                                  <p:stCondLst>
                                    <p:cond delay="0"/>
                                  </p:stCondLst>
                                  <p:childTnLst>
                                    <p:set>
                                      <p:cBhvr>
                                        <p:cTn dur="1" fill="hold">
                                          <p:stCondLst>
                                            <p:cond delay="0"/>
                                          </p:stCondLst>
                                        </p:cTn>
                                        <p:tgtEl>
                                          <p:spTgt spid="2901"/>
                                        </p:tgtEl>
                                        <p:attrNameLst>
                                          <p:attrName>style.visibility</p:attrName>
                                        </p:attrNameLst>
                                      </p:cBhvr>
                                      <p:to>
                                        <p:strVal val="visible"/>
                                      </p:to>
                                    </p:set>
                                    <p:animEffect filter="fade" transition="in">
                                      <p:cBhvr>
                                        <p:cTn dur="1000"/>
                                        <p:tgtEl>
                                          <p:spTgt spid="29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4"/>
                                        </p:tgtEl>
                                        <p:attrNameLst>
                                          <p:attrName>style.visibility</p:attrName>
                                        </p:attrNameLst>
                                      </p:cBhvr>
                                      <p:to>
                                        <p:strVal val="visible"/>
                                      </p:to>
                                    </p:set>
                                    <p:animEffect filter="fade" transition="in">
                                      <p:cBhvr>
                                        <p:cTn dur="1000"/>
                                        <p:tgtEl>
                                          <p:spTgt spid="2884"/>
                                        </p:tgtEl>
                                      </p:cBhvr>
                                    </p:animEffect>
                                  </p:childTnLst>
                                </p:cTn>
                              </p:par>
                              <p:par>
                                <p:cTn fill="hold" nodeType="withEffect" presetClass="entr" presetID="10" presetSubtype="0">
                                  <p:stCondLst>
                                    <p:cond delay="0"/>
                                  </p:stCondLst>
                                  <p:childTnLst>
                                    <p:set>
                                      <p:cBhvr>
                                        <p:cTn dur="1" fill="hold">
                                          <p:stCondLst>
                                            <p:cond delay="0"/>
                                          </p:stCondLst>
                                        </p:cTn>
                                        <p:tgtEl>
                                          <p:spTgt spid="2905"/>
                                        </p:tgtEl>
                                        <p:attrNameLst>
                                          <p:attrName>style.visibility</p:attrName>
                                        </p:attrNameLst>
                                      </p:cBhvr>
                                      <p:to>
                                        <p:strVal val="visible"/>
                                      </p:to>
                                    </p:set>
                                    <p:animEffect filter="fade" transition="in">
                                      <p:cBhvr>
                                        <p:cTn dur="1000"/>
                                        <p:tgtEl>
                                          <p:spTgt spid="29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6"/>
                                        </p:tgtEl>
                                        <p:attrNameLst>
                                          <p:attrName>style.visibility</p:attrName>
                                        </p:attrNameLst>
                                      </p:cBhvr>
                                      <p:to>
                                        <p:strVal val="visible"/>
                                      </p:to>
                                    </p:set>
                                    <p:animEffect filter="fade" transition="in">
                                      <p:cBhvr>
                                        <p:cTn dur="1000"/>
                                        <p:tgtEl>
                                          <p:spTgt spid="2886"/>
                                        </p:tgtEl>
                                      </p:cBhvr>
                                    </p:animEffect>
                                  </p:childTnLst>
                                </p:cTn>
                              </p:par>
                              <p:par>
                                <p:cTn fill="hold" nodeType="withEffect" presetClass="entr" presetID="10" presetSubtype="0">
                                  <p:stCondLst>
                                    <p:cond delay="0"/>
                                  </p:stCondLst>
                                  <p:childTnLst>
                                    <p:set>
                                      <p:cBhvr>
                                        <p:cTn dur="1" fill="hold">
                                          <p:stCondLst>
                                            <p:cond delay="0"/>
                                          </p:stCondLst>
                                        </p:cTn>
                                        <p:tgtEl>
                                          <p:spTgt spid="2909"/>
                                        </p:tgtEl>
                                        <p:attrNameLst>
                                          <p:attrName>style.visibility</p:attrName>
                                        </p:attrNameLst>
                                      </p:cBhvr>
                                      <p:to>
                                        <p:strVal val="visible"/>
                                      </p:to>
                                    </p:set>
                                    <p:animEffect filter="fade" transition="in">
                                      <p:cBhvr>
                                        <p:cTn dur="1000"/>
                                        <p:tgtEl>
                                          <p:spTgt spid="29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8"/>
                                        </p:tgtEl>
                                        <p:attrNameLst>
                                          <p:attrName>style.visibility</p:attrName>
                                        </p:attrNameLst>
                                      </p:cBhvr>
                                      <p:to>
                                        <p:strVal val="visible"/>
                                      </p:to>
                                    </p:set>
                                    <p:animEffect filter="fade" transition="in">
                                      <p:cBhvr>
                                        <p:cTn dur="1000"/>
                                        <p:tgtEl>
                                          <p:spTgt spid="2888"/>
                                        </p:tgtEl>
                                      </p:cBhvr>
                                    </p:animEffect>
                                  </p:childTnLst>
                                </p:cTn>
                              </p:par>
                              <p:par>
                                <p:cTn fill="hold" nodeType="withEffect" presetClass="entr" presetID="10" presetSubtype="0">
                                  <p:stCondLst>
                                    <p:cond delay="0"/>
                                  </p:stCondLst>
                                  <p:childTnLst>
                                    <p:set>
                                      <p:cBhvr>
                                        <p:cTn dur="1" fill="hold">
                                          <p:stCondLst>
                                            <p:cond delay="0"/>
                                          </p:stCondLst>
                                        </p:cTn>
                                        <p:tgtEl>
                                          <p:spTgt spid="2914"/>
                                        </p:tgtEl>
                                        <p:attrNameLst>
                                          <p:attrName>style.visibility</p:attrName>
                                        </p:attrNameLst>
                                      </p:cBhvr>
                                      <p:to>
                                        <p:strVal val="visible"/>
                                      </p:to>
                                    </p:set>
                                    <p:animEffect filter="fade" transition="in">
                                      <p:cBhvr>
                                        <p:cTn dur="1000"/>
                                        <p:tgtEl>
                                          <p:spTgt spid="29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0"/>
                                        </p:tgtEl>
                                        <p:attrNameLst>
                                          <p:attrName>style.visibility</p:attrName>
                                        </p:attrNameLst>
                                      </p:cBhvr>
                                      <p:to>
                                        <p:strVal val="visible"/>
                                      </p:to>
                                    </p:set>
                                    <p:animEffect filter="fade" transition="in">
                                      <p:cBhvr>
                                        <p:cTn dur="1000"/>
                                        <p:tgtEl>
                                          <p:spTgt spid="2890"/>
                                        </p:tgtEl>
                                      </p:cBhvr>
                                    </p:animEffect>
                                  </p:childTnLst>
                                </p:cTn>
                              </p:par>
                              <p:par>
                                <p:cTn fill="hold" nodeType="withEffect" presetClass="entr" presetID="10" presetSubtype="0">
                                  <p:stCondLst>
                                    <p:cond delay="0"/>
                                  </p:stCondLst>
                                  <p:childTnLst>
                                    <p:set>
                                      <p:cBhvr>
                                        <p:cTn dur="1" fill="hold">
                                          <p:stCondLst>
                                            <p:cond delay="0"/>
                                          </p:stCondLst>
                                        </p:cTn>
                                        <p:tgtEl>
                                          <p:spTgt spid="2891"/>
                                        </p:tgtEl>
                                        <p:attrNameLst>
                                          <p:attrName>style.visibility</p:attrName>
                                        </p:attrNameLst>
                                      </p:cBhvr>
                                      <p:to>
                                        <p:strVal val="visible"/>
                                      </p:to>
                                    </p:set>
                                    <p:animEffect filter="fade" transition="in">
                                      <p:cBhvr>
                                        <p:cTn dur="1000"/>
                                        <p:tgtEl>
                                          <p:spTgt spid="28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4" name="Shape 2924"/>
        <p:cNvGrpSpPr/>
        <p:nvPr/>
      </p:nvGrpSpPr>
      <p:grpSpPr>
        <a:xfrm>
          <a:off x="0" y="0"/>
          <a:ext cx="0" cy="0"/>
          <a:chOff x="0" y="0"/>
          <a:chExt cx="0" cy="0"/>
        </a:xfrm>
      </p:grpSpPr>
      <p:sp>
        <p:nvSpPr>
          <p:cNvPr id="2925" name="Google Shape;2925;p10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grpSp>
        <p:nvGrpSpPr>
          <p:cNvPr id="2926" name="Google Shape;2926;p103"/>
          <p:cNvGrpSpPr/>
          <p:nvPr/>
        </p:nvGrpSpPr>
        <p:grpSpPr>
          <a:xfrm>
            <a:off x="1198192" y="1892757"/>
            <a:ext cx="1909800" cy="1909800"/>
            <a:chOff x="1198192" y="1892757"/>
            <a:chExt cx="1909800" cy="1909800"/>
          </a:xfrm>
        </p:grpSpPr>
        <p:sp>
          <p:nvSpPr>
            <p:cNvPr id="2927" name="Google Shape;2927;p103"/>
            <p:cNvSpPr/>
            <p:nvPr/>
          </p:nvSpPr>
          <p:spPr>
            <a:xfrm>
              <a:off x="1198192" y="1892757"/>
              <a:ext cx="1909800" cy="1909800"/>
            </a:xfrm>
            <a:prstGeom prst="ellipse">
              <a:avLst/>
            </a:prstGeom>
            <a:noFill/>
            <a:ln cap="flat" cmpd="sng" w="28575">
              <a:solidFill>
                <a:srgbClr val="185D5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2928" name="Google Shape;2928;p103"/>
            <p:cNvSpPr/>
            <p:nvPr/>
          </p:nvSpPr>
          <p:spPr>
            <a:xfrm>
              <a:off x="1331242" y="2025807"/>
              <a:ext cx="1643700" cy="1643700"/>
            </a:xfrm>
            <a:prstGeom prst="ellipse">
              <a:avLst/>
            </a:prstGeom>
            <a:solidFill>
              <a:srgbClr val="185D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2929" name="Google Shape;2929;p103"/>
            <p:cNvSpPr txBox="1"/>
            <p:nvPr/>
          </p:nvSpPr>
          <p:spPr>
            <a:xfrm>
              <a:off x="1298242" y="2634901"/>
              <a:ext cx="1709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Gill Sans"/>
                  <a:ea typeface="Gill Sans"/>
                  <a:cs typeface="Gill Sans"/>
                  <a:sym typeface="Gill Sans"/>
                </a:rPr>
                <a:t>Advantages</a:t>
              </a:r>
              <a:endParaRPr b="1" i="0" sz="1600" u="none" cap="none" strike="noStrike">
                <a:solidFill>
                  <a:srgbClr val="FFFFFF"/>
                </a:solidFill>
                <a:latin typeface="Gill Sans"/>
                <a:ea typeface="Gill Sans"/>
                <a:cs typeface="Gill Sans"/>
                <a:sym typeface="Gill Sans"/>
              </a:endParaRPr>
            </a:p>
          </p:txBody>
        </p:sp>
      </p:grpSp>
      <p:sp>
        <p:nvSpPr>
          <p:cNvPr id="2930" name="Google Shape;2930;p10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4285F4"/>
                </a:solidFill>
                <a:latin typeface="Gill Sans"/>
                <a:ea typeface="Gill Sans"/>
                <a:cs typeface="Gill Sans"/>
                <a:sym typeface="Gill Sans"/>
              </a:rPr>
              <a:t>Waterfall Model</a:t>
            </a:r>
            <a:endParaRPr b="0" i="0" sz="3200" u="none" cap="none" strike="noStrike">
              <a:solidFill>
                <a:srgbClr val="4285F4"/>
              </a:solidFill>
              <a:latin typeface="Gill Sans"/>
              <a:ea typeface="Gill Sans"/>
              <a:cs typeface="Gill Sans"/>
              <a:sym typeface="Gill Sans"/>
            </a:endParaRPr>
          </a:p>
        </p:txBody>
      </p:sp>
      <p:grpSp>
        <p:nvGrpSpPr>
          <p:cNvPr id="2931" name="Google Shape;2931;p103"/>
          <p:cNvGrpSpPr/>
          <p:nvPr/>
        </p:nvGrpSpPr>
        <p:grpSpPr>
          <a:xfrm>
            <a:off x="2786903" y="1282711"/>
            <a:ext cx="5442722" cy="935072"/>
            <a:chOff x="2786903" y="1282711"/>
            <a:chExt cx="5442722" cy="935072"/>
          </a:xfrm>
        </p:grpSpPr>
        <p:sp>
          <p:nvSpPr>
            <p:cNvPr id="2932" name="Google Shape;2932;p103"/>
            <p:cNvSpPr/>
            <p:nvPr/>
          </p:nvSpPr>
          <p:spPr>
            <a:xfrm>
              <a:off x="4897825" y="1282711"/>
              <a:ext cx="3331800" cy="515700"/>
            </a:xfrm>
            <a:prstGeom prst="roundRect">
              <a:avLst>
                <a:gd fmla="val 50000" name="adj"/>
              </a:avLst>
            </a:prstGeom>
            <a:solidFill>
              <a:srgbClr val="0198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Calibri"/>
                  <a:ea typeface="Calibri"/>
                  <a:cs typeface="Calibri"/>
                  <a:sym typeface="Calibri"/>
                </a:rPr>
                <a:t>Step-by-step verification and validation</a:t>
              </a:r>
              <a:endParaRPr b="0" i="0" sz="1300" u="none" cap="none" strike="noStrike">
                <a:solidFill>
                  <a:srgbClr val="FFFFFF"/>
                </a:solidFill>
                <a:latin typeface="Calibri"/>
                <a:ea typeface="Calibri"/>
                <a:cs typeface="Calibri"/>
                <a:sym typeface="Calibri"/>
              </a:endParaRPr>
            </a:p>
          </p:txBody>
        </p:sp>
        <p:sp>
          <p:nvSpPr>
            <p:cNvPr id="2933" name="Google Shape;2933;p103"/>
            <p:cNvSpPr/>
            <p:nvPr/>
          </p:nvSpPr>
          <p:spPr>
            <a:xfrm>
              <a:off x="2786903" y="2117283"/>
              <a:ext cx="100500" cy="100500"/>
            </a:xfrm>
            <a:prstGeom prst="ellipse">
              <a:avLst/>
            </a:prstGeom>
            <a:solidFill>
              <a:srgbClr val="0198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2934" name="Google Shape;2934;p103"/>
            <p:cNvCxnSpPr>
              <a:stCxn id="2933" idx="7"/>
              <a:endCxn id="2932" idx="1"/>
            </p:cNvCxnSpPr>
            <p:nvPr/>
          </p:nvCxnSpPr>
          <p:spPr>
            <a:xfrm flipH="1" rot="10800000">
              <a:off x="2872685" y="1540701"/>
              <a:ext cx="2025000" cy="591300"/>
            </a:xfrm>
            <a:prstGeom prst="straightConnector1">
              <a:avLst/>
            </a:prstGeom>
            <a:noFill/>
            <a:ln cap="flat" cmpd="sng" w="9525">
              <a:solidFill>
                <a:srgbClr val="000000"/>
              </a:solidFill>
              <a:prstDash val="solid"/>
              <a:round/>
              <a:headEnd len="sm" w="sm" type="none"/>
              <a:tailEnd len="sm" w="sm" type="none"/>
            </a:ln>
          </p:spPr>
        </p:cxnSp>
      </p:grpSp>
      <p:grpSp>
        <p:nvGrpSpPr>
          <p:cNvPr id="2935" name="Google Shape;2935;p103"/>
          <p:cNvGrpSpPr/>
          <p:nvPr/>
        </p:nvGrpSpPr>
        <p:grpSpPr>
          <a:xfrm>
            <a:off x="3030448" y="2178638"/>
            <a:ext cx="5199177" cy="515700"/>
            <a:chOff x="3030448" y="2178638"/>
            <a:chExt cx="5199177" cy="515700"/>
          </a:xfrm>
        </p:grpSpPr>
        <p:sp>
          <p:nvSpPr>
            <p:cNvPr id="2936" name="Google Shape;2936;p103"/>
            <p:cNvSpPr/>
            <p:nvPr/>
          </p:nvSpPr>
          <p:spPr>
            <a:xfrm>
              <a:off x="4897825" y="2178638"/>
              <a:ext cx="3331800" cy="515700"/>
            </a:xfrm>
            <a:prstGeom prst="roundRect">
              <a:avLst>
                <a:gd fmla="val 50000" name="adj"/>
              </a:avLst>
            </a:prstGeom>
            <a:solidFill>
              <a:srgbClr val="E8AB0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Calibri"/>
                  <a:ea typeface="Calibri"/>
                  <a:cs typeface="Calibri"/>
                  <a:sym typeface="Calibri"/>
                </a:rPr>
                <a:t>Specific deliverables and review processes</a:t>
              </a:r>
              <a:endParaRPr b="0" i="0" sz="1300" u="none" cap="none" strike="noStrike">
                <a:solidFill>
                  <a:srgbClr val="FFFFFF"/>
                </a:solidFill>
                <a:latin typeface="Calibri"/>
                <a:ea typeface="Calibri"/>
                <a:cs typeface="Calibri"/>
                <a:sym typeface="Calibri"/>
              </a:endParaRPr>
            </a:p>
          </p:txBody>
        </p:sp>
        <p:sp>
          <p:nvSpPr>
            <p:cNvPr id="2937" name="Google Shape;2937;p103"/>
            <p:cNvSpPr/>
            <p:nvPr/>
          </p:nvSpPr>
          <p:spPr>
            <a:xfrm>
              <a:off x="3030448" y="2569060"/>
              <a:ext cx="100500" cy="100500"/>
            </a:xfrm>
            <a:prstGeom prst="ellipse">
              <a:avLst/>
            </a:prstGeom>
            <a:solidFill>
              <a:srgbClr val="E8AB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2938" name="Google Shape;2938;p103"/>
            <p:cNvCxnSpPr>
              <a:stCxn id="2937" idx="6"/>
              <a:endCxn id="2936" idx="1"/>
            </p:cNvCxnSpPr>
            <p:nvPr/>
          </p:nvCxnSpPr>
          <p:spPr>
            <a:xfrm flipH="1" rot="10800000">
              <a:off x="3130948" y="2436610"/>
              <a:ext cx="1767000" cy="182700"/>
            </a:xfrm>
            <a:prstGeom prst="straightConnector1">
              <a:avLst/>
            </a:prstGeom>
            <a:noFill/>
            <a:ln cap="flat" cmpd="sng" w="9525">
              <a:solidFill>
                <a:srgbClr val="000000"/>
              </a:solidFill>
              <a:prstDash val="solid"/>
              <a:round/>
              <a:headEnd len="sm" w="sm" type="none"/>
              <a:tailEnd len="sm" w="sm" type="none"/>
            </a:ln>
          </p:spPr>
        </p:cxnSp>
      </p:grpSp>
      <p:grpSp>
        <p:nvGrpSpPr>
          <p:cNvPr id="2939" name="Google Shape;2939;p103"/>
          <p:cNvGrpSpPr/>
          <p:nvPr/>
        </p:nvGrpSpPr>
        <p:grpSpPr>
          <a:xfrm>
            <a:off x="3030448" y="2998336"/>
            <a:ext cx="5199177" cy="515700"/>
            <a:chOff x="3030448" y="2998336"/>
            <a:chExt cx="5199177" cy="515700"/>
          </a:xfrm>
        </p:grpSpPr>
        <p:sp>
          <p:nvSpPr>
            <p:cNvPr id="2940" name="Google Shape;2940;p103"/>
            <p:cNvSpPr/>
            <p:nvPr/>
          </p:nvSpPr>
          <p:spPr>
            <a:xfrm>
              <a:off x="4897825" y="2998336"/>
              <a:ext cx="3331800" cy="515700"/>
            </a:xfrm>
            <a:prstGeom prst="roundRect">
              <a:avLst>
                <a:gd fmla="val 50000" name="adj"/>
              </a:avLst>
            </a:prstGeom>
            <a:solidFill>
              <a:srgbClr val="5429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Calibri"/>
                  <a:ea typeface="Calibri"/>
                  <a:cs typeface="Calibri"/>
                  <a:sym typeface="Calibri"/>
                </a:rPr>
                <a:t>Easy to use</a:t>
              </a:r>
              <a:endParaRPr b="0" i="0" sz="1300" u="none" cap="none" strike="noStrike">
                <a:solidFill>
                  <a:srgbClr val="FFFFFF"/>
                </a:solidFill>
                <a:latin typeface="Calibri"/>
                <a:ea typeface="Calibri"/>
                <a:cs typeface="Calibri"/>
                <a:sym typeface="Calibri"/>
              </a:endParaRPr>
            </a:p>
          </p:txBody>
        </p:sp>
        <p:sp>
          <p:nvSpPr>
            <p:cNvPr id="2941" name="Google Shape;2941;p103"/>
            <p:cNvSpPr/>
            <p:nvPr/>
          </p:nvSpPr>
          <p:spPr>
            <a:xfrm>
              <a:off x="3030448" y="3026260"/>
              <a:ext cx="100500" cy="100500"/>
            </a:xfrm>
            <a:prstGeom prst="ellipse">
              <a:avLst/>
            </a:prstGeom>
            <a:solidFill>
              <a:srgbClr val="5429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2942" name="Google Shape;2942;p103"/>
            <p:cNvCxnSpPr>
              <a:stCxn id="2941" idx="6"/>
              <a:endCxn id="2940" idx="1"/>
            </p:cNvCxnSpPr>
            <p:nvPr/>
          </p:nvCxnSpPr>
          <p:spPr>
            <a:xfrm>
              <a:off x="3130948" y="3076510"/>
              <a:ext cx="1767000" cy="179700"/>
            </a:xfrm>
            <a:prstGeom prst="straightConnector1">
              <a:avLst/>
            </a:prstGeom>
            <a:noFill/>
            <a:ln cap="flat" cmpd="sng" w="9525">
              <a:solidFill>
                <a:srgbClr val="000000"/>
              </a:solidFill>
              <a:prstDash val="solid"/>
              <a:round/>
              <a:headEnd len="sm" w="sm" type="none"/>
              <a:tailEnd len="sm" w="sm" type="none"/>
            </a:ln>
          </p:spPr>
        </p:cxnSp>
      </p:grpSp>
      <p:grpSp>
        <p:nvGrpSpPr>
          <p:cNvPr id="2943" name="Google Shape;2943;p103"/>
          <p:cNvGrpSpPr/>
          <p:nvPr/>
        </p:nvGrpSpPr>
        <p:grpSpPr>
          <a:xfrm>
            <a:off x="2786905" y="3483461"/>
            <a:ext cx="5442720" cy="926500"/>
            <a:chOff x="2786905" y="3483461"/>
            <a:chExt cx="5442720" cy="926500"/>
          </a:xfrm>
        </p:grpSpPr>
        <p:sp>
          <p:nvSpPr>
            <p:cNvPr id="2944" name="Google Shape;2944;p103"/>
            <p:cNvSpPr/>
            <p:nvPr/>
          </p:nvSpPr>
          <p:spPr>
            <a:xfrm>
              <a:off x="4897825" y="3894261"/>
              <a:ext cx="3331800" cy="515700"/>
            </a:xfrm>
            <a:prstGeom prst="roundRect">
              <a:avLst>
                <a:gd fmla="val 50000" name="adj"/>
              </a:avLst>
            </a:prstGeom>
            <a:solidFill>
              <a:srgbClr val="2E2D2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Calibri"/>
                  <a:ea typeface="Calibri"/>
                  <a:cs typeface="Calibri"/>
                  <a:sym typeface="Calibri"/>
                </a:rPr>
                <a:t>Well-documented activities and results</a:t>
              </a:r>
              <a:endParaRPr b="0" i="0" sz="1300" u="none" cap="none" strike="noStrike">
                <a:solidFill>
                  <a:srgbClr val="FFFFFF"/>
                </a:solidFill>
                <a:latin typeface="Calibri"/>
                <a:ea typeface="Calibri"/>
                <a:cs typeface="Calibri"/>
                <a:sym typeface="Calibri"/>
              </a:endParaRPr>
            </a:p>
          </p:txBody>
        </p:sp>
        <p:sp>
          <p:nvSpPr>
            <p:cNvPr id="2945" name="Google Shape;2945;p103"/>
            <p:cNvSpPr/>
            <p:nvPr/>
          </p:nvSpPr>
          <p:spPr>
            <a:xfrm>
              <a:off x="2786905" y="3483461"/>
              <a:ext cx="100500" cy="100500"/>
            </a:xfrm>
            <a:prstGeom prst="ellipse">
              <a:avLst/>
            </a:prstGeom>
            <a:solidFill>
              <a:srgbClr val="2E2D2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2946" name="Google Shape;2946;p103"/>
            <p:cNvCxnSpPr>
              <a:stCxn id="2945" idx="5"/>
              <a:endCxn id="2944" idx="1"/>
            </p:cNvCxnSpPr>
            <p:nvPr/>
          </p:nvCxnSpPr>
          <p:spPr>
            <a:xfrm>
              <a:off x="2872687" y="3569243"/>
              <a:ext cx="2025000" cy="582900"/>
            </a:xfrm>
            <a:prstGeom prst="straightConnector1">
              <a:avLst/>
            </a:prstGeom>
            <a:noFill/>
            <a:ln cap="flat" cmpd="sng" w="9525">
              <a:solidFill>
                <a:srgbClr val="000000"/>
              </a:solidFill>
              <a:prstDash val="solid"/>
              <a:round/>
              <a:headEnd len="sm" w="sm" type="none"/>
              <a:tailEnd len="sm" w="sm" type="none"/>
            </a:ln>
          </p:spPr>
        </p:cxnSp>
      </p:grpSp>
      <p:pic>
        <p:nvPicPr>
          <p:cNvPr id="2947" name="Google Shape;2947;p103"/>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1"/>
                                        </p:tgtEl>
                                        <p:attrNameLst>
                                          <p:attrName>style.visibility</p:attrName>
                                        </p:attrNameLst>
                                      </p:cBhvr>
                                      <p:to>
                                        <p:strVal val="visible"/>
                                      </p:to>
                                    </p:set>
                                    <p:animEffect filter="fade" transition="in">
                                      <p:cBhvr>
                                        <p:cTn dur="1000"/>
                                        <p:tgtEl>
                                          <p:spTgt spid="29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5"/>
                                        </p:tgtEl>
                                        <p:attrNameLst>
                                          <p:attrName>style.visibility</p:attrName>
                                        </p:attrNameLst>
                                      </p:cBhvr>
                                      <p:to>
                                        <p:strVal val="visible"/>
                                      </p:to>
                                    </p:set>
                                    <p:animEffect filter="fade" transition="in">
                                      <p:cBhvr>
                                        <p:cTn dur="1000"/>
                                        <p:tgtEl>
                                          <p:spTgt spid="29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9"/>
                                        </p:tgtEl>
                                        <p:attrNameLst>
                                          <p:attrName>style.visibility</p:attrName>
                                        </p:attrNameLst>
                                      </p:cBhvr>
                                      <p:to>
                                        <p:strVal val="visible"/>
                                      </p:to>
                                    </p:set>
                                    <p:animEffect filter="fade" transition="in">
                                      <p:cBhvr>
                                        <p:cTn dur="1000"/>
                                        <p:tgtEl>
                                          <p:spTgt spid="29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3"/>
                                        </p:tgtEl>
                                        <p:attrNameLst>
                                          <p:attrName>style.visibility</p:attrName>
                                        </p:attrNameLst>
                                      </p:cBhvr>
                                      <p:to>
                                        <p:strVal val="visible"/>
                                      </p:to>
                                    </p:set>
                                    <p:animEffect filter="fade" transition="in">
                                      <p:cBhvr>
                                        <p:cTn dur="1000"/>
                                        <p:tgtEl>
                                          <p:spTgt spid="29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1" name="Shape 2951"/>
        <p:cNvGrpSpPr/>
        <p:nvPr/>
      </p:nvGrpSpPr>
      <p:grpSpPr>
        <a:xfrm>
          <a:off x="0" y="0"/>
          <a:ext cx="0" cy="0"/>
          <a:chOff x="0" y="0"/>
          <a:chExt cx="0" cy="0"/>
        </a:xfrm>
      </p:grpSpPr>
      <p:sp>
        <p:nvSpPr>
          <p:cNvPr id="2952" name="Google Shape;2952;p1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Waterfall Model</a:t>
            </a:r>
            <a:endParaRPr/>
          </a:p>
        </p:txBody>
      </p:sp>
      <p:sp>
        <p:nvSpPr>
          <p:cNvPr id="2953" name="Google Shape;2953;p10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grpSp>
        <p:nvGrpSpPr>
          <p:cNvPr id="2954" name="Google Shape;2954;p104"/>
          <p:cNvGrpSpPr/>
          <p:nvPr/>
        </p:nvGrpSpPr>
        <p:grpSpPr>
          <a:xfrm>
            <a:off x="1198192" y="1892757"/>
            <a:ext cx="1909800" cy="1909800"/>
            <a:chOff x="1198192" y="1892757"/>
            <a:chExt cx="1909800" cy="1909800"/>
          </a:xfrm>
        </p:grpSpPr>
        <p:sp>
          <p:nvSpPr>
            <p:cNvPr id="2955" name="Google Shape;2955;p104"/>
            <p:cNvSpPr/>
            <p:nvPr/>
          </p:nvSpPr>
          <p:spPr>
            <a:xfrm>
              <a:off x="1198192" y="1892757"/>
              <a:ext cx="1909800" cy="1909800"/>
            </a:xfrm>
            <a:prstGeom prst="ellipse">
              <a:avLst/>
            </a:prstGeom>
            <a:noFill/>
            <a:ln cap="flat" cmpd="sng" w="28575">
              <a:solidFill>
                <a:srgbClr val="961A2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2956" name="Google Shape;2956;p104"/>
            <p:cNvSpPr/>
            <p:nvPr/>
          </p:nvSpPr>
          <p:spPr>
            <a:xfrm>
              <a:off x="1331242" y="2025807"/>
              <a:ext cx="1643700" cy="1643700"/>
            </a:xfrm>
            <a:prstGeom prst="ellipse">
              <a:avLst/>
            </a:prstGeom>
            <a:solidFill>
              <a:srgbClr val="961A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2957" name="Google Shape;2957;p104"/>
            <p:cNvSpPr txBox="1"/>
            <p:nvPr/>
          </p:nvSpPr>
          <p:spPr>
            <a:xfrm>
              <a:off x="1298242" y="2634901"/>
              <a:ext cx="1709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Gill Sans"/>
                  <a:ea typeface="Gill Sans"/>
                  <a:cs typeface="Gill Sans"/>
                  <a:sym typeface="Gill Sans"/>
                </a:rPr>
                <a:t>Disadvantages</a:t>
              </a:r>
              <a:endParaRPr b="1" i="0" sz="1600" u="none" cap="none" strike="noStrike">
                <a:solidFill>
                  <a:srgbClr val="FFFFFF"/>
                </a:solidFill>
                <a:latin typeface="Gill Sans"/>
                <a:ea typeface="Gill Sans"/>
                <a:cs typeface="Gill Sans"/>
                <a:sym typeface="Gill Sans"/>
              </a:endParaRPr>
            </a:p>
          </p:txBody>
        </p:sp>
      </p:grpSp>
      <p:grpSp>
        <p:nvGrpSpPr>
          <p:cNvPr id="2958" name="Google Shape;2958;p104"/>
          <p:cNvGrpSpPr/>
          <p:nvPr/>
        </p:nvGrpSpPr>
        <p:grpSpPr>
          <a:xfrm>
            <a:off x="2786903" y="1282711"/>
            <a:ext cx="5442722" cy="935072"/>
            <a:chOff x="2786903" y="1282711"/>
            <a:chExt cx="5442722" cy="935072"/>
          </a:xfrm>
        </p:grpSpPr>
        <p:sp>
          <p:nvSpPr>
            <p:cNvPr id="2959" name="Google Shape;2959;p104"/>
            <p:cNvSpPr/>
            <p:nvPr/>
          </p:nvSpPr>
          <p:spPr>
            <a:xfrm>
              <a:off x="4897825" y="1282711"/>
              <a:ext cx="3331800" cy="515700"/>
            </a:xfrm>
            <a:prstGeom prst="roundRect">
              <a:avLst>
                <a:gd fmla="val 50000" name="adj"/>
              </a:avLst>
            </a:prstGeom>
            <a:solidFill>
              <a:srgbClr val="0198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Calibri"/>
                  <a:ea typeface="Calibri"/>
                  <a:cs typeface="Calibri"/>
                  <a:sym typeface="Calibri"/>
                </a:rPr>
                <a:t>Ambiguous</a:t>
              </a:r>
              <a:endParaRPr b="0" i="0" sz="1300" u="none" cap="none" strike="noStrike">
                <a:solidFill>
                  <a:srgbClr val="FFFFFF"/>
                </a:solidFill>
                <a:latin typeface="Calibri"/>
                <a:ea typeface="Calibri"/>
                <a:cs typeface="Calibri"/>
                <a:sym typeface="Calibri"/>
              </a:endParaRPr>
            </a:p>
          </p:txBody>
        </p:sp>
        <p:sp>
          <p:nvSpPr>
            <p:cNvPr id="2960" name="Google Shape;2960;p104"/>
            <p:cNvSpPr/>
            <p:nvPr/>
          </p:nvSpPr>
          <p:spPr>
            <a:xfrm>
              <a:off x="2786903" y="2117283"/>
              <a:ext cx="100500" cy="100500"/>
            </a:xfrm>
            <a:prstGeom prst="ellipse">
              <a:avLst/>
            </a:prstGeom>
            <a:solidFill>
              <a:srgbClr val="0198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2961" name="Google Shape;2961;p104"/>
            <p:cNvCxnSpPr>
              <a:stCxn id="2960" idx="7"/>
              <a:endCxn id="2959" idx="1"/>
            </p:cNvCxnSpPr>
            <p:nvPr/>
          </p:nvCxnSpPr>
          <p:spPr>
            <a:xfrm flipH="1" rot="10800000">
              <a:off x="2872685" y="1540701"/>
              <a:ext cx="2025000" cy="591300"/>
            </a:xfrm>
            <a:prstGeom prst="straightConnector1">
              <a:avLst/>
            </a:prstGeom>
            <a:noFill/>
            <a:ln cap="flat" cmpd="sng" w="9525">
              <a:solidFill>
                <a:srgbClr val="000000"/>
              </a:solidFill>
              <a:prstDash val="solid"/>
              <a:round/>
              <a:headEnd len="sm" w="sm" type="none"/>
              <a:tailEnd len="sm" w="sm" type="none"/>
            </a:ln>
          </p:spPr>
        </p:cxnSp>
      </p:grpSp>
      <p:grpSp>
        <p:nvGrpSpPr>
          <p:cNvPr id="2962" name="Google Shape;2962;p104"/>
          <p:cNvGrpSpPr/>
          <p:nvPr/>
        </p:nvGrpSpPr>
        <p:grpSpPr>
          <a:xfrm>
            <a:off x="3030448" y="2178637"/>
            <a:ext cx="5199177" cy="515700"/>
            <a:chOff x="3030448" y="2178637"/>
            <a:chExt cx="5199177" cy="515700"/>
          </a:xfrm>
        </p:grpSpPr>
        <p:sp>
          <p:nvSpPr>
            <p:cNvPr id="2963" name="Google Shape;2963;p104"/>
            <p:cNvSpPr/>
            <p:nvPr/>
          </p:nvSpPr>
          <p:spPr>
            <a:xfrm>
              <a:off x="4897825" y="2178637"/>
              <a:ext cx="3331800" cy="515700"/>
            </a:xfrm>
            <a:prstGeom prst="roundRect">
              <a:avLst>
                <a:gd fmla="val 50000" name="adj"/>
              </a:avLst>
            </a:prstGeom>
            <a:solidFill>
              <a:srgbClr val="E8AB0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Calibri"/>
                  <a:ea typeface="Calibri"/>
                  <a:cs typeface="Calibri"/>
                  <a:sym typeface="Calibri"/>
                </a:rPr>
                <a:t>Not dynamic</a:t>
              </a:r>
              <a:endParaRPr b="0" i="0" sz="1300" u="none" cap="none" strike="noStrike">
                <a:solidFill>
                  <a:srgbClr val="FFFFFF"/>
                </a:solidFill>
                <a:latin typeface="Calibri"/>
                <a:ea typeface="Calibri"/>
                <a:cs typeface="Calibri"/>
                <a:sym typeface="Calibri"/>
              </a:endParaRPr>
            </a:p>
          </p:txBody>
        </p:sp>
        <p:sp>
          <p:nvSpPr>
            <p:cNvPr id="2964" name="Google Shape;2964;p104"/>
            <p:cNvSpPr/>
            <p:nvPr/>
          </p:nvSpPr>
          <p:spPr>
            <a:xfrm>
              <a:off x="3030448" y="2569060"/>
              <a:ext cx="100500" cy="100500"/>
            </a:xfrm>
            <a:prstGeom prst="ellipse">
              <a:avLst/>
            </a:prstGeom>
            <a:solidFill>
              <a:srgbClr val="E8AB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2965" name="Google Shape;2965;p104"/>
            <p:cNvCxnSpPr>
              <a:stCxn id="2964" idx="6"/>
              <a:endCxn id="2963" idx="1"/>
            </p:cNvCxnSpPr>
            <p:nvPr/>
          </p:nvCxnSpPr>
          <p:spPr>
            <a:xfrm flipH="1" rot="10800000">
              <a:off x="3130948" y="2436610"/>
              <a:ext cx="1767000" cy="182700"/>
            </a:xfrm>
            <a:prstGeom prst="straightConnector1">
              <a:avLst/>
            </a:prstGeom>
            <a:noFill/>
            <a:ln cap="flat" cmpd="sng" w="9525">
              <a:solidFill>
                <a:srgbClr val="000000"/>
              </a:solidFill>
              <a:prstDash val="solid"/>
              <a:round/>
              <a:headEnd len="sm" w="sm" type="none"/>
              <a:tailEnd len="sm" w="sm" type="none"/>
            </a:ln>
          </p:spPr>
        </p:cxnSp>
      </p:grpSp>
      <p:grpSp>
        <p:nvGrpSpPr>
          <p:cNvPr id="2966" name="Google Shape;2966;p104"/>
          <p:cNvGrpSpPr/>
          <p:nvPr/>
        </p:nvGrpSpPr>
        <p:grpSpPr>
          <a:xfrm>
            <a:off x="3030448" y="2998336"/>
            <a:ext cx="5199177" cy="515700"/>
            <a:chOff x="3030448" y="2998336"/>
            <a:chExt cx="5199177" cy="515700"/>
          </a:xfrm>
        </p:grpSpPr>
        <p:sp>
          <p:nvSpPr>
            <p:cNvPr id="2967" name="Google Shape;2967;p104"/>
            <p:cNvSpPr/>
            <p:nvPr/>
          </p:nvSpPr>
          <p:spPr>
            <a:xfrm>
              <a:off x="4897825" y="2998336"/>
              <a:ext cx="3331800" cy="515700"/>
            </a:xfrm>
            <a:prstGeom prst="roundRect">
              <a:avLst>
                <a:gd fmla="val 50000" name="adj"/>
              </a:avLst>
            </a:prstGeom>
            <a:solidFill>
              <a:srgbClr val="5429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Calibri"/>
                  <a:ea typeface="Calibri"/>
                  <a:cs typeface="Calibri"/>
                  <a:sym typeface="Calibri"/>
                </a:rPr>
                <a:t>High risk</a:t>
              </a:r>
              <a:endParaRPr b="0" i="0" sz="1300" u="none" cap="none" strike="noStrike">
                <a:solidFill>
                  <a:srgbClr val="FFFFFF"/>
                </a:solidFill>
                <a:latin typeface="Calibri"/>
                <a:ea typeface="Calibri"/>
                <a:cs typeface="Calibri"/>
                <a:sym typeface="Calibri"/>
              </a:endParaRPr>
            </a:p>
          </p:txBody>
        </p:sp>
        <p:sp>
          <p:nvSpPr>
            <p:cNvPr id="2968" name="Google Shape;2968;p104"/>
            <p:cNvSpPr/>
            <p:nvPr/>
          </p:nvSpPr>
          <p:spPr>
            <a:xfrm>
              <a:off x="3030448" y="3026260"/>
              <a:ext cx="100500" cy="100500"/>
            </a:xfrm>
            <a:prstGeom prst="ellipse">
              <a:avLst/>
            </a:prstGeom>
            <a:solidFill>
              <a:srgbClr val="5429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2969" name="Google Shape;2969;p104"/>
            <p:cNvCxnSpPr>
              <a:stCxn id="2968" idx="6"/>
              <a:endCxn id="2967" idx="1"/>
            </p:cNvCxnSpPr>
            <p:nvPr/>
          </p:nvCxnSpPr>
          <p:spPr>
            <a:xfrm>
              <a:off x="3130948" y="3076510"/>
              <a:ext cx="1767000" cy="179700"/>
            </a:xfrm>
            <a:prstGeom prst="straightConnector1">
              <a:avLst/>
            </a:prstGeom>
            <a:noFill/>
            <a:ln cap="flat" cmpd="sng" w="9525">
              <a:solidFill>
                <a:srgbClr val="000000"/>
              </a:solidFill>
              <a:prstDash val="solid"/>
              <a:round/>
              <a:headEnd len="sm" w="sm" type="none"/>
              <a:tailEnd len="sm" w="sm" type="none"/>
            </a:ln>
          </p:spPr>
        </p:cxnSp>
      </p:grpSp>
      <p:grpSp>
        <p:nvGrpSpPr>
          <p:cNvPr id="2970" name="Google Shape;2970;p104"/>
          <p:cNvGrpSpPr/>
          <p:nvPr/>
        </p:nvGrpSpPr>
        <p:grpSpPr>
          <a:xfrm>
            <a:off x="2786903" y="3483460"/>
            <a:ext cx="5442722" cy="926501"/>
            <a:chOff x="2786903" y="3483460"/>
            <a:chExt cx="5442722" cy="926501"/>
          </a:xfrm>
        </p:grpSpPr>
        <p:sp>
          <p:nvSpPr>
            <p:cNvPr id="2971" name="Google Shape;2971;p104"/>
            <p:cNvSpPr/>
            <p:nvPr/>
          </p:nvSpPr>
          <p:spPr>
            <a:xfrm>
              <a:off x="4897825" y="3894261"/>
              <a:ext cx="3331800" cy="515700"/>
            </a:xfrm>
            <a:prstGeom prst="roundRect">
              <a:avLst>
                <a:gd fmla="val 50000" name="adj"/>
              </a:avLst>
            </a:prstGeom>
            <a:solidFill>
              <a:srgbClr val="2E2D2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Calibri"/>
                  <a:ea typeface="Calibri"/>
                  <a:cs typeface="Calibri"/>
                  <a:sym typeface="Calibri"/>
                </a:rPr>
                <a:t>Misinterpretation of the requirements can cost the project, resources, and budget</a:t>
              </a:r>
              <a:endParaRPr b="0" i="0" sz="1300" u="none" cap="none" strike="noStrike">
                <a:solidFill>
                  <a:srgbClr val="FFFFFF"/>
                </a:solidFill>
                <a:latin typeface="Calibri"/>
                <a:ea typeface="Calibri"/>
                <a:cs typeface="Calibri"/>
                <a:sym typeface="Calibri"/>
              </a:endParaRPr>
            </a:p>
          </p:txBody>
        </p:sp>
        <p:sp>
          <p:nvSpPr>
            <p:cNvPr id="2972" name="Google Shape;2972;p104"/>
            <p:cNvSpPr/>
            <p:nvPr/>
          </p:nvSpPr>
          <p:spPr>
            <a:xfrm>
              <a:off x="2786903" y="3483460"/>
              <a:ext cx="100500" cy="100500"/>
            </a:xfrm>
            <a:prstGeom prst="ellipse">
              <a:avLst/>
            </a:prstGeom>
            <a:solidFill>
              <a:srgbClr val="2E2D2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2973" name="Google Shape;2973;p104"/>
            <p:cNvCxnSpPr>
              <a:stCxn id="2972" idx="5"/>
              <a:endCxn id="2971" idx="1"/>
            </p:cNvCxnSpPr>
            <p:nvPr/>
          </p:nvCxnSpPr>
          <p:spPr>
            <a:xfrm>
              <a:off x="2872685" y="3569242"/>
              <a:ext cx="2025000" cy="582900"/>
            </a:xfrm>
            <a:prstGeom prst="straightConnector1">
              <a:avLst/>
            </a:prstGeom>
            <a:noFill/>
            <a:ln cap="flat" cmpd="sng" w="9525">
              <a:solidFill>
                <a:srgbClr val="000000"/>
              </a:solidFill>
              <a:prstDash val="solid"/>
              <a:round/>
              <a:headEnd len="sm" w="sm" type="none"/>
              <a:tailEnd len="sm" w="sm" type="none"/>
            </a:ln>
          </p:spPr>
        </p:cxnSp>
      </p:grpSp>
      <p:pic>
        <p:nvPicPr>
          <p:cNvPr id="2974" name="Google Shape;2974;p104"/>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8"/>
                                        </p:tgtEl>
                                        <p:attrNameLst>
                                          <p:attrName>style.visibility</p:attrName>
                                        </p:attrNameLst>
                                      </p:cBhvr>
                                      <p:to>
                                        <p:strVal val="visible"/>
                                      </p:to>
                                    </p:set>
                                    <p:animEffect filter="fade" transition="in">
                                      <p:cBhvr>
                                        <p:cTn dur="1000"/>
                                        <p:tgtEl>
                                          <p:spTgt spid="29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2"/>
                                        </p:tgtEl>
                                        <p:attrNameLst>
                                          <p:attrName>style.visibility</p:attrName>
                                        </p:attrNameLst>
                                      </p:cBhvr>
                                      <p:to>
                                        <p:strVal val="visible"/>
                                      </p:to>
                                    </p:set>
                                    <p:animEffect filter="fade" transition="in">
                                      <p:cBhvr>
                                        <p:cTn dur="1000"/>
                                        <p:tgtEl>
                                          <p:spTgt spid="29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6"/>
                                        </p:tgtEl>
                                        <p:attrNameLst>
                                          <p:attrName>style.visibility</p:attrName>
                                        </p:attrNameLst>
                                      </p:cBhvr>
                                      <p:to>
                                        <p:strVal val="visible"/>
                                      </p:to>
                                    </p:set>
                                    <p:animEffect filter="fade" transition="in">
                                      <p:cBhvr>
                                        <p:cTn dur="1000"/>
                                        <p:tgtEl>
                                          <p:spTgt spid="29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0"/>
                                        </p:tgtEl>
                                        <p:attrNameLst>
                                          <p:attrName>style.visibility</p:attrName>
                                        </p:attrNameLst>
                                      </p:cBhvr>
                                      <p:to>
                                        <p:strVal val="visible"/>
                                      </p:to>
                                    </p:set>
                                    <p:animEffect filter="fade" transition="in">
                                      <p:cBhvr>
                                        <p:cTn dur="1000"/>
                                        <p:tgtEl>
                                          <p:spTgt spid="29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8" name="Shape 2978"/>
        <p:cNvGrpSpPr/>
        <p:nvPr/>
      </p:nvGrpSpPr>
      <p:grpSpPr>
        <a:xfrm>
          <a:off x="0" y="0"/>
          <a:ext cx="0" cy="0"/>
          <a:chOff x="0" y="0"/>
          <a:chExt cx="0" cy="0"/>
        </a:xfrm>
      </p:grpSpPr>
      <p:cxnSp>
        <p:nvCxnSpPr>
          <p:cNvPr id="2979" name="Google Shape;2979;p105"/>
          <p:cNvCxnSpPr/>
          <p:nvPr/>
        </p:nvCxnSpPr>
        <p:spPr>
          <a:xfrm flipH="1">
            <a:off x="4481037" y="1256730"/>
            <a:ext cx="2839500" cy="3350100"/>
          </a:xfrm>
          <a:prstGeom prst="straightConnector1">
            <a:avLst/>
          </a:prstGeom>
          <a:noFill/>
          <a:ln cap="flat" cmpd="sng" w="76200">
            <a:solidFill>
              <a:srgbClr val="CFEDFF"/>
            </a:solidFill>
            <a:prstDash val="solid"/>
            <a:round/>
            <a:headEnd len="sm" w="sm" type="none"/>
            <a:tailEnd len="sm" w="sm" type="none"/>
          </a:ln>
        </p:spPr>
      </p:cxnSp>
      <p:cxnSp>
        <p:nvCxnSpPr>
          <p:cNvPr id="2980" name="Google Shape;2980;p105"/>
          <p:cNvCxnSpPr/>
          <p:nvPr/>
        </p:nvCxnSpPr>
        <p:spPr>
          <a:xfrm>
            <a:off x="1538601" y="1299248"/>
            <a:ext cx="2982900" cy="3305400"/>
          </a:xfrm>
          <a:prstGeom prst="straightConnector1">
            <a:avLst/>
          </a:prstGeom>
          <a:noFill/>
          <a:ln cap="flat" cmpd="sng" w="76200">
            <a:solidFill>
              <a:srgbClr val="CFEDFF"/>
            </a:solidFill>
            <a:prstDash val="solid"/>
            <a:round/>
            <a:headEnd len="sm" w="sm" type="none"/>
            <a:tailEnd len="sm" w="sm" type="none"/>
          </a:ln>
        </p:spPr>
      </p:cxnSp>
      <p:sp>
        <p:nvSpPr>
          <p:cNvPr id="2981" name="Google Shape;2981;p10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V-Model</a:t>
            </a:r>
            <a:endParaRPr/>
          </a:p>
        </p:txBody>
      </p:sp>
      <p:grpSp>
        <p:nvGrpSpPr>
          <p:cNvPr id="2982" name="Google Shape;2982;p105"/>
          <p:cNvGrpSpPr/>
          <p:nvPr/>
        </p:nvGrpSpPr>
        <p:grpSpPr>
          <a:xfrm>
            <a:off x="2985396" y="1693192"/>
            <a:ext cx="3173100" cy="1733810"/>
            <a:chOff x="2985396" y="1693192"/>
            <a:chExt cx="3173100" cy="1733810"/>
          </a:xfrm>
        </p:grpSpPr>
        <p:cxnSp>
          <p:nvCxnSpPr>
            <p:cNvPr id="2983" name="Google Shape;2983;p105"/>
            <p:cNvCxnSpPr>
              <a:stCxn id="2984" idx="3"/>
              <a:endCxn id="2985" idx="1"/>
            </p:cNvCxnSpPr>
            <p:nvPr/>
          </p:nvCxnSpPr>
          <p:spPr>
            <a:xfrm flipH="1" rot="10800000">
              <a:off x="2985396" y="1693192"/>
              <a:ext cx="3173100" cy="14100"/>
            </a:xfrm>
            <a:prstGeom prst="straightConnector1">
              <a:avLst/>
            </a:prstGeom>
            <a:noFill/>
            <a:ln cap="flat" cmpd="sng" w="9525">
              <a:solidFill>
                <a:schemeClr val="dk1"/>
              </a:solidFill>
              <a:prstDash val="dash"/>
              <a:round/>
              <a:headEnd len="med" w="med" type="stealth"/>
              <a:tailEnd len="med" w="med" type="stealth"/>
            </a:ln>
          </p:spPr>
        </p:cxnSp>
        <p:cxnSp>
          <p:nvCxnSpPr>
            <p:cNvPr id="2986" name="Google Shape;2986;p105"/>
            <p:cNvCxnSpPr>
              <a:stCxn id="2987" idx="3"/>
              <a:endCxn id="2988" idx="1"/>
            </p:cNvCxnSpPr>
            <p:nvPr/>
          </p:nvCxnSpPr>
          <p:spPr>
            <a:xfrm>
              <a:off x="3635578" y="2573860"/>
              <a:ext cx="1872600" cy="0"/>
            </a:xfrm>
            <a:prstGeom prst="straightConnector1">
              <a:avLst/>
            </a:prstGeom>
            <a:noFill/>
            <a:ln cap="flat" cmpd="sng" w="9525">
              <a:solidFill>
                <a:schemeClr val="dk1"/>
              </a:solidFill>
              <a:prstDash val="dash"/>
              <a:round/>
              <a:headEnd len="med" w="med" type="stealth"/>
              <a:tailEnd len="med" w="med" type="stealth"/>
            </a:ln>
          </p:spPr>
        </p:cxnSp>
        <p:cxnSp>
          <p:nvCxnSpPr>
            <p:cNvPr id="2989" name="Google Shape;2989;p105"/>
            <p:cNvCxnSpPr>
              <a:stCxn id="2990" idx="3"/>
              <a:endCxn id="2991" idx="1"/>
            </p:cNvCxnSpPr>
            <p:nvPr/>
          </p:nvCxnSpPr>
          <p:spPr>
            <a:xfrm flipH="1" rot="10800000">
              <a:off x="4285760" y="3422502"/>
              <a:ext cx="572400" cy="4500"/>
            </a:xfrm>
            <a:prstGeom prst="straightConnector1">
              <a:avLst/>
            </a:prstGeom>
            <a:noFill/>
            <a:ln cap="flat" cmpd="sng" w="9525">
              <a:solidFill>
                <a:schemeClr val="dk1"/>
              </a:solidFill>
              <a:prstDash val="dash"/>
              <a:round/>
              <a:headEnd len="med" w="med" type="stealth"/>
              <a:tailEnd len="med" w="med" type="stealth"/>
            </a:ln>
          </p:spPr>
        </p:cxnSp>
      </p:grpSp>
      <p:sp>
        <p:nvSpPr>
          <p:cNvPr id="2992" name="Google Shape;2992;p105"/>
          <p:cNvSpPr txBox="1"/>
          <p:nvPr/>
        </p:nvSpPr>
        <p:spPr>
          <a:xfrm rot="2700000">
            <a:off x="406878" y="3480780"/>
            <a:ext cx="1969010" cy="30759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600"/>
              <a:buFont typeface="Calibri"/>
              <a:buNone/>
            </a:pPr>
            <a:r>
              <a:rPr b="1" i="0" lang="en" sz="1600" u="none" cap="none" strike="noStrike">
                <a:solidFill>
                  <a:srgbClr val="961A26"/>
                </a:solidFill>
                <a:latin typeface="Roboto"/>
                <a:ea typeface="Roboto"/>
                <a:cs typeface="Roboto"/>
                <a:sym typeface="Roboto"/>
              </a:rPr>
              <a:t>Verification</a:t>
            </a:r>
            <a:endParaRPr b="1" i="0" sz="1600" u="none" cap="none" strike="noStrike">
              <a:solidFill>
                <a:srgbClr val="961A26"/>
              </a:solidFill>
              <a:latin typeface="Roboto"/>
              <a:ea typeface="Roboto"/>
              <a:cs typeface="Roboto"/>
              <a:sym typeface="Roboto"/>
            </a:endParaRPr>
          </a:p>
        </p:txBody>
      </p:sp>
      <p:sp>
        <p:nvSpPr>
          <p:cNvPr id="2993" name="Google Shape;2993;p105"/>
          <p:cNvSpPr txBox="1"/>
          <p:nvPr/>
        </p:nvSpPr>
        <p:spPr>
          <a:xfrm rot="-2700000">
            <a:off x="6768105" y="3378889"/>
            <a:ext cx="1969010" cy="30759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600"/>
              <a:buFont typeface="Calibri"/>
              <a:buNone/>
            </a:pPr>
            <a:r>
              <a:rPr b="1" i="0" lang="en" sz="1600" u="none" cap="none" strike="noStrike">
                <a:solidFill>
                  <a:srgbClr val="961A26"/>
                </a:solidFill>
                <a:latin typeface="Roboto"/>
                <a:ea typeface="Roboto"/>
                <a:cs typeface="Roboto"/>
                <a:sym typeface="Roboto"/>
              </a:rPr>
              <a:t>Validation</a:t>
            </a:r>
            <a:endParaRPr b="1" i="0" sz="1600" u="none" cap="none" strike="noStrike">
              <a:solidFill>
                <a:srgbClr val="961A26"/>
              </a:solidFill>
              <a:latin typeface="Roboto"/>
              <a:ea typeface="Roboto"/>
              <a:cs typeface="Roboto"/>
              <a:sym typeface="Roboto"/>
            </a:endParaRPr>
          </a:p>
        </p:txBody>
      </p:sp>
      <p:grpSp>
        <p:nvGrpSpPr>
          <p:cNvPr id="2994" name="Google Shape;2994;p105"/>
          <p:cNvGrpSpPr/>
          <p:nvPr/>
        </p:nvGrpSpPr>
        <p:grpSpPr>
          <a:xfrm>
            <a:off x="662419" y="1451447"/>
            <a:ext cx="2322977" cy="511500"/>
            <a:chOff x="662419" y="1451447"/>
            <a:chExt cx="2322977" cy="511500"/>
          </a:xfrm>
        </p:grpSpPr>
        <p:sp>
          <p:nvSpPr>
            <p:cNvPr id="2984" name="Google Shape;2984;p105"/>
            <p:cNvSpPr/>
            <p:nvPr/>
          </p:nvSpPr>
          <p:spPr>
            <a:xfrm>
              <a:off x="895896" y="1525492"/>
              <a:ext cx="2089500" cy="363600"/>
            </a:xfrm>
            <a:prstGeom prst="roundRect">
              <a:avLst>
                <a:gd fmla="val 34227" name="adj"/>
              </a:avLst>
            </a:prstGeom>
            <a:solidFill>
              <a:srgbClr val="CFEDFF"/>
            </a:solidFill>
            <a:ln cap="flat" cmpd="sng" w="19050">
              <a:solidFill>
                <a:schemeClr val="dk1"/>
              </a:solidFill>
              <a:prstDash val="solid"/>
              <a:round/>
              <a:headEnd len="sm" w="sm" type="none"/>
              <a:tailEnd len="sm" w="sm" type="none"/>
            </a:ln>
            <a:effectLst>
              <a:outerShdw blurRad="142875" rotWithShape="0" algn="bl" dir="4380000" dist="57150">
                <a:srgbClr val="000000">
                  <a:alpha val="2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5" name="Google Shape;2995;p105"/>
            <p:cNvSpPr/>
            <p:nvPr/>
          </p:nvSpPr>
          <p:spPr>
            <a:xfrm>
              <a:off x="662419" y="1451447"/>
              <a:ext cx="511500" cy="511500"/>
            </a:xfrm>
            <a:prstGeom prst="ellipse">
              <a:avLst/>
            </a:prstGeom>
            <a:solidFill>
              <a:srgbClr val="FFFFFF"/>
            </a:solidFill>
            <a:ln cap="flat" cmpd="sng" w="19050">
              <a:solidFill>
                <a:schemeClr val="dk1"/>
              </a:solidFill>
              <a:prstDash val="solid"/>
              <a:round/>
              <a:headEnd len="sm" w="sm" type="none"/>
              <a:tailEnd len="sm" w="sm" type="none"/>
            </a:ln>
            <a:effectLst>
              <a:outerShdw blurRad="142875" rotWithShape="0" algn="bl" dir="4380000" dist="57150">
                <a:srgbClr val="000000">
                  <a:alpha val="2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6" name="Google Shape;2996;p105"/>
            <p:cNvSpPr txBox="1"/>
            <p:nvPr/>
          </p:nvSpPr>
          <p:spPr>
            <a:xfrm>
              <a:off x="1150668" y="1553310"/>
              <a:ext cx="1797600" cy="307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600"/>
                <a:buFont typeface="Calibri"/>
                <a:buNone/>
              </a:pPr>
              <a:r>
                <a:rPr b="0" i="0" lang="en" sz="1400" u="none" cap="none" strike="noStrike">
                  <a:solidFill>
                    <a:schemeClr val="dk1"/>
                  </a:solidFill>
                  <a:latin typeface="Calibri"/>
                  <a:ea typeface="Calibri"/>
                  <a:cs typeface="Calibri"/>
                  <a:sym typeface="Calibri"/>
                </a:rPr>
                <a:t>Requirement Analysis</a:t>
              </a:r>
              <a:endParaRPr b="0" i="0" sz="1400" u="none" cap="none" strike="noStrike">
                <a:solidFill>
                  <a:schemeClr val="dk1"/>
                </a:solidFill>
                <a:latin typeface="Calibri"/>
                <a:ea typeface="Calibri"/>
                <a:cs typeface="Calibri"/>
                <a:sym typeface="Calibri"/>
              </a:endParaRPr>
            </a:p>
          </p:txBody>
        </p:sp>
        <p:pic>
          <p:nvPicPr>
            <p:cNvPr id="2997" name="Google Shape;2997;p105"/>
            <p:cNvPicPr preferRelativeResize="0"/>
            <p:nvPr/>
          </p:nvPicPr>
          <p:blipFill rotWithShape="1">
            <a:blip r:embed="rId3">
              <a:alphaModFix/>
            </a:blip>
            <a:srcRect b="0" l="0" r="0" t="0"/>
            <a:stretch/>
          </p:blipFill>
          <p:spPr>
            <a:xfrm>
              <a:off x="760686" y="1553486"/>
              <a:ext cx="307432" cy="307432"/>
            </a:xfrm>
            <a:prstGeom prst="rect">
              <a:avLst/>
            </a:prstGeom>
            <a:noFill/>
            <a:ln>
              <a:noFill/>
            </a:ln>
          </p:spPr>
        </p:pic>
      </p:grpSp>
      <p:grpSp>
        <p:nvGrpSpPr>
          <p:cNvPr id="2998" name="Google Shape;2998;p105"/>
          <p:cNvGrpSpPr/>
          <p:nvPr/>
        </p:nvGrpSpPr>
        <p:grpSpPr>
          <a:xfrm>
            <a:off x="918169" y="1962947"/>
            <a:ext cx="2717409" cy="866568"/>
            <a:chOff x="918169" y="1962947"/>
            <a:chExt cx="2717409" cy="866568"/>
          </a:xfrm>
        </p:grpSpPr>
        <p:sp>
          <p:nvSpPr>
            <p:cNvPr id="2987" name="Google Shape;2987;p105"/>
            <p:cNvSpPr/>
            <p:nvPr/>
          </p:nvSpPr>
          <p:spPr>
            <a:xfrm>
              <a:off x="1546078" y="2392060"/>
              <a:ext cx="2089500" cy="363600"/>
            </a:xfrm>
            <a:prstGeom prst="roundRect">
              <a:avLst>
                <a:gd fmla="val 34227" name="adj"/>
              </a:avLst>
            </a:prstGeom>
            <a:solidFill>
              <a:srgbClr val="CFEDFF"/>
            </a:solidFill>
            <a:ln cap="flat" cmpd="sng" w="19050">
              <a:solidFill>
                <a:schemeClr val="dk1"/>
              </a:solidFill>
              <a:prstDash val="solid"/>
              <a:round/>
              <a:headEnd len="sm" w="sm" type="none"/>
              <a:tailEnd len="sm" w="sm" type="none"/>
            </a:ln>
            <a:effectLst>
              <a:outerShdw blurRad="142875" rotWithShape="0" algn="bl" dir="4380000" dist="57150">
                <a:srgbClr val="000000">
                  <a:alpha val="2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9" name="Google Shape;2999;p105"/>
            <p:cNvSpPr/>
            <p:nvPr/>
          </p:nvSpPr>
          <p:spPr>
            <a:xfrm>
              <a:off x="1312601" y="2318015"/>
              <a:ext cx="511500" cy="511500"/>
            </a:xfrm>
            <a:prstGeom prst="ellipse">
              <a:avLst/>
            </a:prstGeom>
            <a:solidFill>
              <a:srgbClr val="FFFFFF"/>
            </a:solidFill>
            <a:ln cap="flat" cmpd="sng" w="19050">
              <a:solidFill>
                <a:schemeClr val="dk1"/>
              </a:solidFill>
              <a:prstDash val="solid"/>
              <a:round/>
              <a:headEnd len="sm" w="sm" type="none"/>
              <a:tailEnd len="sm" w="sm" type="none"/>
            </a:ln>
            <a:effectLst>
              <a:outerShdw blurRad="142875" rotWithShape="0" algn="bl" dir="4380000" dist="57150">
                <a:srgbClr val="000000">
                  <a:alpha val="2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0" name="Google Shape;3000;p105"/>
            <p:cNvSpPr txBox="1"/>
            <p:nvPr/>
          </p:nvSpPr>
          <p:spPr>
            <a:xfrm>
              <a:off x="1800850" y="2419879"/>
              <a:ext cx="1797600" cy="307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600"/>
                <a:buFont typeface="Calibri"/>
                <a:buNone/>
              </a:pPr>
              <a:r>
                <a:rPr b="0" i="0" lang="en" sz="1400" u="none" cap="none" strike="noStrike">
                  <a:solidFill>
                    <a:schemeClr val="dk1"/>
                  </a:solidFill>
                  <a:latin typeface="Calibri"/>
                  <a:ea typeface="Calibri"/>
                  <a:cs typeface="Calibri"/>
                  <a:sym typeface="Calibri"/>
                </a:rPr>
                <a:t>High-level Design</a:t>
              </a:r>
              <a:endParaRPr b="0" i="0" sz="1400" u="none" cap="none" strike="noStrike">
                <a:solidFill>
                  <a:schemeClr val="dk1"/>
                </a:solidFill>
                <a:latin typeface="Calibri"/>
                <a:ea typeface="Calibri"/>
                <a:cs typeface="Calibri"/>
                <a:sym typeface="Calibri"/>
              </a:endParaRPr>
            </a:p>
          </p:txBody>
        </p:sp>
        <p:pic>
          <p:nvPicPr>
            <p:cNvPr id="3001" name="Google Shape;3001;p105"/>
            <p:cNvPicPr preferRelativeResize="0"/>
            <p:nvPr/>
          </p:nvPicPr>
          <p:blipFill rotWithShape="1">
            <a:blip r:embed="rId4">
              <a:alphaModFix/>
            </a:blip>
            <a:srcRect b="0" l="0" r="0" t="0"/>
            <a:stretch/>
          </p:blipFill>
          <p:spPr>
            <a:xfrm>
              <a:off x="1376697" y="2387022"/>
              <a:ext cx="363601" cy="363599"/>
            </a:xfrm>
            <a:prstGeom prst="rect">
              <a:avLst/>
            </a:prstGeom>
            <a:noFill/>
            <a:ln>
              <a:noFill/>
            </a:ln>
          </p:spPr>
        </p:pic>
        <p:cxnSp>
          <p:nvCxnSpPr>
            <p:cNvPr id="3002" name="Google Shape;3002;p105"/>
            <p:cNvCxnSpPr>
              <a:stCxn id="2995" idx="4"/>
              <a:endCxn id="2999" idx="2"/>
            </p:cNvCxnSpPr>
            <p:nvPr/>
          </p:nvCxnSpPr>
          <p:spPr>
            <a:xfrm flipH="1" rot="-5400000">
              <a:off x="810019" y="2071097"/>
              <a:ext cx="610800" cy="394500"/>
            </a:xfrm>
            <a:prstGeom prst="curvedConnector2">
              <a:avLst/>
            </a:prstGeom>
            <a:noFill/>
            <a:ln cap="flat" cmpd="sng" w="9525">
              <a:solidFill>
                <a:schemeClr val="dk1"/>
              </a:solidFill>
              <a:prstDash val="dash"/>
              <a:round/>
              <a:headEnd len="sm" w="sm" type="none"/>
              <a:tailEnd len="med" w="med" type="triangle"/>
            </a:ln>
          </p:spPr>
        </p:cxnSp>
      </p:grpSp>
      <p:grpSp>
        <p:nvGrpSpPr>
          <p:cNvPr id="3003" name="Google Shape;3003;p105"/>
          <p:cNvGrpSpPr/>
          <p:nvPr/>
        </p:nvGrpSpPr>
        <p:grpSpPr>
          <a:xfrm>
            <a:off x="1568351" y="2829515"/>
            <a:ext cx="2717409" cy="853142"/>
            <a:chOff x="1568351" y="2829515"/>
            <a:chExt cx="2717409" cy="853142"/>
          </a:xfrm>
        </p:grpSpPr>
        <p:sp>
          <p:nvSpPr>
            <p:cNvPr id="2990" name="Google Shape;2990;p105"/>
            <p:cNvSpPr/>
            <p:nvPr/>
          </p:nvSpPr>
          <p:spPr>
            <a:xfrm>
              <a:off x="2196260" y="3245202"/>
              <a:ext cx="2089500" cy="363600"/>
            </a:xfrm>
            <a:prstGeom prst="roundRect">
              <a:avLst>
                <a:gd fmla="val 34227" name="adj"/>
              </a:avLst>
            </a:prstGeom>
            <a:solidFill>
              <a:srgbClr val="CFEDFF"/>
            </a:solidFill>
            <a:ln cap="flat" cmpd="sng" w="19050">
              <a:solidFill>
                <a:schemeClr val="dk1"/>
              </a:solidFill>
              <a:prstDash val="solid"/>
              <a:round/>
              <a:headEnd len="sm" w="sm" type="none"/>
              <a:tailEnd len="sm" w="sm" type="none"/>
            </a:ln>
            <a:effectLst>
              <a:outerShdw blurRad="142875" rotWithShape="0" algn="bl" dir="4380000" dist="57150">
                <a:srgbClr val="000000">
                  <a:alpha val="2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4" name="Google Shape;3004;p105"/>
            <p:cNvSpPr/>
            <p:nvPr/>
          </p:nvSpPr>
          <p:spPr>
            <a:xfrm>
              <a:off x="1962783" y="3171157"/>
              <a:ext cx="511500" cy="511500"/>
            </a:xfrm>
            <a:prstGeom prst="ellipse">
              <a:avLst/>
            </a:prstGeom>
            <a:solidFill>
              <a:srgbClr val="FFFFFF"/>
            </a:solidFill>
            <a:ln cap="flat" cmpd="sng" w="19050">
              <a:solidFill>
                <a:schemeClr val="dk1"/>
              </a:solidFill>
              <a:prstDash val="solid"/>
              <a:round/>
              <a:headEnd len="sm" w="sm" type="none"/>
              <a:tailEnd len="sm" w="sm" type="none"/>
            </a:ln>
            <a:effectLst>
              <a:outerShdw blurRad="142875" rotWithShape="0" algn="bl" dir="4380000" dist="57150">
                <a:srgbClr val="000000">
                  <a:alpha val="2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5" name="Google Shape;3005;p105"/>
            <p:cNvSpPr txBox="1"/>
            <p:nvPr/>
          </p:nvSpPr>
          <p:spPr>
            <a:xfrm>
              <a:off x="2451032" y="3273021"/>
              <a:ext cx="1797600" cy="307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600"/>
                <a:buFont typeface="Calibri"/>
                <a:buNone/>
              </a:pPr>
              <a:r>
                <a:rPr b="0" i="0" lang="en" sz="1400" u="none" cap="none" strike="noStrike">
                  <a:solidFill>
                    <a:schemeClr val="dk1"/>
                  </a:solidFill>
                  <a:latin typeface="Calibri"/>
                  <a:ea typeface="Calibri"/>
                  <a:cs typeface="Calibri"/>
                  <a:sym typeface="Calibri"/>
                </a:rPr>
                <a:t>Detailed Design</a:t>
              </a:r>
              <a:endParaRPr b="0" i="0" sz="1400" u="none" cap="none" strike="noStrike">
                <a:solidFill>
                  <a:schemeClr val="dk1"/>
                </a:solidFill>
                <a:latin typeface="Calibri"/>
                <a:ea typeface="Calibri"/>
                <a:cs typeface="Calibri"/>
                <a:sym typeface="Calibri"/>
              </a:endParaRPr>
            </a:p>
          </p:txBody>
        </p:sp>
        <p:pic>
          <p:nvPicPr>
            <p:cNvPr id="3006" name="Google Shape;3006;p105"/>
            <p:cNvPicPr preferRelativeResize="0"/>
            <p:nvPr/>
          </p:nvPicPr>
          <p:blipFill rotWithShape="1">
            <a:blip r:embed="rId5">
              <a:alphaModFix/>
            </a:blip>
            <a:srcRect b="0" l="0" r="0" t="0"/>
            <a:stretch/>
          </p:blipFill>
          <p:spPr>
            <a:xfrm>
              <a:off x="2046970" y="3260347"/>
              <a:ext cx="330545" cy="330545"/>
            </a:xfrm>
            <a:prstGeom prst="rect">
              <a:avLst/>
            </a:prstGeom>
            <a:noFill/>
            <a:ln>
              <a:noFill/>
            </a:ln>
          </p:spPr>
        </p:pic>
        <p:cxnSp>
          <p:nvCxnSpPr>
            <p:cNvPr id="3007" name="Google Shape;3007;p105"/>
            <p:cNvCxnSpPr>
              <a:stCxn id="2999" idx="4"/>
              <a:endCxn id="3004" idx="2"/>
            </p:cNvCxnSpPr>
            <p:nvPr/>
          </p:nvCxnSpPr>
          <p:spPr>
            <a:xfrm flipH="1" rot="-5400000">
              <a:off x="1466951" y="2930915"/>
              <a:ext cx="597300" cy="394500"/>
            </a:xfrm>
            <a:prstGeom prst="curvedConnector2">
              <a:avLst/>
            </a:prstGeom>
            <a:noFill/>
            <a:ln cap="flat" cmpd="sng" w="9525">
              <a:solidFill>
                <a:schemeClr val="dk1"/>
              </a:solidFill>
              <a:prstDash val="dash"/>
              <a:round/>
              <a:headEnd len="sm" w="sm" type="none"/>
              <a:tailEnd len="med" w="med" type="triangle"/>
            </a:ln>
          </p:spPr>
        </p:cxnSp>
      </p:grpSp>
      <p:grpSp>
        <p:nvGrpSpPr>
          <p:cNvPr id="3008" name="Google Shape;3008;p105"/>
          <p:cNvGrpSpPr/>
          <p:nvPr/>
        </p:nvGrpSpPr>
        <p:grpSpPr>
          <a:xfrm>
            <a:off x="2218533" y="3682657"/>
            <a:ext cx="3278977" cy="967623"/>
            <a:chOff x="2218533" y="3682657"/>
            <a:chExt cx="3278977" cy="967623"/>
          </a:xfrm>
        </p:grpSpPr>
        <p:sp>
          <p:nvSpPr>
            <p:cNvPr id="3009" name="Google Shape;3009;p105"/>
            <p:cNvSpPr/>
            <p:nvPr/>
          </p:nvSpPr>
          <p:spPr>
            <a:xfrm>
              <a:off x="3408010" y="4286680"/>
              <a:ext cx="2089500" cy="363600"/>
            </a:xfrm>
            <a:prstGeom prst="roundRect">
              <a:avLst>
                <a:gd fmla="val 34227" name="adj"/>
              </a:avLst>
            </a:prstGeom>
            <a:solidFill>
              <a:srgbClr val="CFEDFF"/>
            </a:solidFill>
            <a:ln cap="flat" cmpd="sng" w="19050">
              <a:solidFill>
                <a:schemeClr val="dk1"/>
              </a:solidFill>
              <a:prstDash val="solid"/>
              <a:round/>
              <a:headEnd len="sm" w="sm" type="none"/>
              <a:tailEnd len="sm" w="sm" type="none"/>
            </a:ln>
            <a:effectLst>
              <a:outerShdw blurRad="142875" rotWithShape="0" algn="bl" dir="4380000" dist="57150">
                <a:srgbClr val="000000">
                  <a:alpha val="2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0" name="Google Shape;3010;p105"/>
            <p:cNvSpPr txBox="1"/>
            <p:nvPr/>
          </p:nvSpPr>
          <p:spPr>
            <a:xfrm>
              <a:off x="3554054" y="4306066"/>
              <a:ext cx="1797600" cy="307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600"/>
                <a:buFont typeface="Calibri"/>
                <a:buNone/>
              </a:pPr>
              <a:r>
                <a:rPr b="0" i="0" lang="en" sz="1400" u="none" cap="none" strike="noStrike">
                  <a:solidFill>
                    <a:schemeClr val="dk1"/>
                  </a:solidFill>
                  <a:latin typeface="Calibri"/>
                  <a:ea typeface="Calibri"/>
                  <a:cs typeface="Calibri"/>
                  <a:sym typeface="Calibri"/>
                </a:rPr>
                <a:t>Implementation</a:t>
              </a:r>
              <a:endParaRPr b="0" i="0" sz="1400" u="none" cap="none" strike="noStrike">
                <a:solidFill>
                  <a:schemeClr val="dk1"/>
                </a:solidFill>
                <a:latin typeface="Calibri"/>
                <a:ea typeface="Calibri"/>
                <a:cs typeface="Calibri"/>
                <a:sym typeface="Calibri"/>
              </a:endParaRPr>
            </a:p>
          </p:txBody>
        </p:sp>
        <p:sp>
          <p:nvSpPr>
            <p:cNvPr id="3011" name="Google Shape;3011;p105"/>
            <p:cNvSpPr/>
            <p:nvPr/>
          </p:nvSpPr>
          <p:spPr>
            <a:xfrm>
              <a:off x="4241791" y="3814548"/>
              <a:ext cx="511500" cy="5115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12" name="Google Shape;3012;p105"/>
            <p:cNvPicPr preferRelativeResize="0"/>
            <p:nvPr/>
          </p:nvPicPr>
          <p:blipFill rotWithShape="1">
            <a:blip r:embed="rId6">
              <a:alphaModFix/>
            </a:blip>
            <a:srcRect b="0" l="0" r="0" t="0"/>
            <a:stretch/>
          </p:blipFill>
          <p:spPr>
            <a:xfrm>
              <a:off x="4315750" y="3893586"/>
              <a:ext cx="363599" cy="363599"/>
            </a:xfrm>
            <a:prstGeom prst="rect">
              <a:avLst/>
            </a:prstGeom>
            <a:noFill/>
            <a:ln>
              <a:noFill/>
            </a:ln>
          </p:spPr>
        </p:pic>
        <p:cxnSp>
          <p:nvCxnSpPr>
            <p:cNvPr id="3013" name="Google Shape;3013;p105"/>
            <p:cNvCxnSpPr>
              <a:stCxn id="3004" idx="4"/>
              <a:endCxn id="3009" idx="1"/>
            </p:cNvCxnSpPr>
            <p:nvPr/>
          </p:nvCxnSpPr>
          <p:spPr>
            <a:xfrm flipH="1" rot="-5400000">
              <a:off x="2420433" y="3480757"/>
              <a:ext cx="785700" cy="1189500"/>
            </a:xfrm>
            <a:prstGeom prst="curvedConnector2">
              <a:avLst/>
            </a:prstGeom>
            <a:noFill/>
            <a:ln cap="flat" cmpd="sng" w="9525">
              <a:solidFill>
                <a:schemeClr val="dk1"/>
              </a:solidFill>
              <a:prstDash val="dash"/>
              <a:round/>
              <a:headEnd len="sm" w="sm" type="none"/>
              <a:tailEnd len="med" w="med" type="triangle"/>
            </a:ln>
          </p:spPr>
        </p:cxnSp>
      </p:grpSp>
      <p:grpSp>
        <p:nvGrpSpPr>
          <p:cNvPr id="3014" name="Google Shape;3014;p105"/>
          <p:cNvGrpSpPr/>
          <p:nvPr/>
        </p:nvGrpSpPr>
        <p:grpSpPr>
          <a:xfrm>
            <a:off x="4858145" y="3166708"/>
            <a:ext cx="2284562" cy="1301772"/>
            <a:chOff x="4858145" y="3166708"/>
            <a:chExt cx="2284562" cy="1301772"/>
          </a:xfrm>
        </p:grpSpPr>
        <p:sp>
          <p:nvSpPr>
            <p:cNvPr id="3015" name="Google Shape;3015;p105"/>
            <p:cNvSpPr/>
            <p:nvPr/>
          </p:nvSpPr>
          <p:spPr>
            <a:xfrm>
              <a:off x="4858146" y="3240753"/>
              <a:ext cx="2089500" cy="363600"/>
            </a:xfrm>
            <a:prstGeom prst="roundRect">
              <a:avLst>
                <a:gd fmla="val 34227" name="adj"/>
              </a:avLst>
            </a:prstGeom>
            <a:solidFill>
              <a:srgbClr val="CFEDFF"/>
            </a:solidFill>
            <a:ln cap="flat" cmpd="sng" w="19050">
              <a:solidFill>
                <a:schemeClr val="dk1"/>
              </a:solidFill>
              <a:prstDash val="solid"/>
              <a:round/>
              <a:headEnd len="sm" w="sm" type="none"/>
              <a:tailEnd len="sm" w="sm" type="none"/>
            </a:ln>
            <a:effectLst>
              <a:outerShdw blurRad="142875" rotWithShape="0" algn="bl" dir="7920000" dist="57150">
                <a:srgbClr val="000000">
                  <a:alpha val="2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6" name="Google Shape;3016;p105"/>
            <p:cNvSpPr/>
            <p:nvPr/>
          </p:nvSpPr>
          <p:spPr>
            <a:xfrm>
              <a:off x="6631207" y="3166708"/>
              <a:ext cx="511500" cy="511500"/>
            </a:xfrm>
            <a:prstGeom prst="ellipse">
              <a:avLst/>
            </a:prstGeom>
            <a:solidFill>
              <a:srgbClr val="FFFFFF"/>
            </a:solidFill>
            <a:ln cap="flat" cmpd="sng" w="19050">
              <a:solidFill>
                <a:schemeClr val="dk1"/>
              </a:solidFill>
              <a:prstDash val="solid"/>
              <a:round/>
              <a:headEnd len="sm" w="sm" type="none"/>
              <a:tailEnd len="sm" w="sm" type="none"/>
            </a:ln>
            <a:effectLst>
              <a:outerShdw blurRad="142875" rotWithShape="0" algn="bl" dir="7920000" dist="57150">
                <a:srgbClr val="000000">
                  <a:alpha val="2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1" name="Google Shape;2991;p105"/>
            <p:cNvSpPr txBox="1"/>
            <p:nvPr/>
          </p:nvSpPr>
          <p:spPr>
            <a:xfrm>
              <a:off x="4858145" y="3268571"/>
              <a:ext cx="1797600" cy="307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600"/>
                <a:buFont typeface="Calibri"/>
                <a:buNone/>
              </a:pPr>
              <a:r>
                <a:rPr b="0" i="0" lang="en" sz="1400" u="none" cap="none" strike="noStrike">
                  <a:solidFill>
                    <a:schemeClr val="dk1"/>
                  </a:solidFill>
                  <a:latin typeface="Calibri"/>
                  <a:ea typeface="Calibri"/>
                  <a:cs typeface="Calibri"/>
                  <a:sym typeface="Calibri"/>
                </a:rPr>
                <a:t>Unit Testing</a:t>
              </a:r>
              <a:endParaRPr b="0" i="0" sz="1400" u="none" cap="none" strike="noStrike">
                <a:solidFill>
                  <a:schemeClr val="dk1"/>
                </a:solidFill>
                <a:latin typeface="Calibri"/>
                <a:ea typeface="Calibri"/>
                <a:cs typeface="Calibri"/>
                <a:sym typeface="Calibri"/>
              </a:endParaRPr>
            </a:p>
          </p:txBody>
        </p:sp>
        <p:pic>
          <p:nvPicPr>
            <p:cNvPr id="3017" name="Google Shape;3017;p105"/>
            <p:cNvPicPr preferRelativeResize="0"/>
            <p:nvPr/>
          </p:nvPicPr>
          <p:blipFill rotWithShape="1">
            <a:blip r:embed="rId7">
              <a:alphaModFix/>
            </a:blip>
            <a:srcRect b="0" l="0" r="0" t="0"/>
            <a:stretch/>
          </p:blipFill>
          <p:spPr>
            <a:xfrm>
              <a:off x="6741347" y="3247287"/>
              <a:ext cx="330619" cy="330619"/>
            </a:xfrm>
            <a:prstGeom prst="rect">
              <a:avLst/>
            </a:prstGeom>
            <a:noFill/>
            <a:ln>
              <a:noFill/>
            </a:ln>
          </p:spPr>
        </p:pic>
        <p:cxnSp>
          <p:nvCxnSpPr>
            <p:cNvPr id="3018" name="Google Shape;3018;p105"/>
            <p:cNvCxnSpPr>
              <a:stCxn id="3009" idx="3"/>
              <a:endCxn id="3016" idx="4"/>
            </p:cNvCxnSpPr>
            <p:nvPr/>
          </p:nvCxnSpPr>
          <p:spPr>
            <a:xfrm flipH="1" rot="10800000">
              <a:off x="5497510" y="3678280"/>
              <a:ext cx="1389300" cy="790200"/>
            </a:xfrm>
            <a:prstGeom prst="curvedConnector2">
              <a:avLst/>
            </a:prstGeom>
            <a:noFill/>
            <a:ln cap="flat" cmpd="sng" w="9525">
              <a:solidFill>
                <a:schemeClr val="dk1"/>
              </a:solidFill>
              <a:prstDash val="dash"/>
              <a:round/>
              <a:headEnd len="sm" w="sm" type="none"/>
              <a:tailEnd len="med" w="med" type="triangle"/>
            </a:ln>
          </p:spPr>
        </p:cxnSp>
      </p:grpSp>
      <p:grpSp>
        <p:nvGrpSpPr>
          <p:cNvPr id="3019" name="Google Shape;3019;p105"/>
          <p:cNvGrpSpPr/>
          <p:nvPr/>
        </p:nvGrpSpPr>
        <p:grpSpPr>
          <a:xfrm>
            <a:off x="5508327" y="2318032"/>
            <a:ext cx="2284562" cy="1104426"/>
            <a:chOff x="5508327" y="2318032"/>
            <a:chExt cx="2284562" cy="1104426"/>
          </a:xfrm>
        </p:grpSpPr>
        <p:sp>
          <p:nvSpPr>
            <p:cNvPr id="3020" name="Google Shape;3020;p105"/>
            <p:cNvSpPr/>
            <p:nvPr/>
          </p:nvSpPr>
          <p:spPr>
            <a:xfrm>
              <a:off x="5508328" y="2392077"/>
              <a:ext cx="2089500" cy="363600"/>
            </a:xfrm>
            <a:prstGeom prst="roundRect">
              <a:avLst>
                <a:gd fmla="val 34227" name="adj"/>
              </a:avLst>
            </a:prstGeom>
            <a:solidFill>
              <a:srgbClr val="CFEDFF"/>
            </a:solidFill>
            <a:ln cap="flat" cmpd="sng" w="19050">
              <a:solidFill>
                <a:schemeClr val="dk1"/>
              </a:solidFill>
              <a:prstDash val="solid"/>
              <a:round/>
              <a:headEnd len="sm" w="sm" type="none"/>
              <a:tailEnd len="sm" w="sm" type="none"/>
            </a:ln>
            <a:effectLst>
              <a:outerShdw blurRad="142875" rotWithShape="0" algn="bl" dir="7920000" dist="57150">
                <a:srgbClr val="000000">
                  <a:alpha val="2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1" name="Google Shape;3021;p105"/>
            <p:cNvSpPr/>
            <p:nvPr/>
          </p:nvSpPr>
          <p:spPr>
            <a:xfrm>
              <a:off x="7281389" y="2318032"/>
              <a:ext cx="511500" cy="511500"/>
            </a:xfrm>
            <a:prstGeom prst="ellipse">
              <a:avLst/>
            </a:prstGeom>
            <a:solidFill>
              <a:srgbClr val="FFFFFF"/>
            </a:solidFill>
            <a:ln cap="flat" cmpd="sng" w="19050">
              <a:solidFill>
                <a:schemeClr val="dk1"/>
              </a:solidFill>
              <a:prstDash val="solid"/>
              <a:round/>
              <a:headEnd len="sm" w="sm" type="none"/>
              <a:tailEnd len="sm" w="sm" type="none"/>
            </a:ln>
            <a:effectLst>
              <a:outerShdw blurRad="142875" rotWithShape="0" algn="bl" dir="7920000" dist="57150">
                <a:srgbClr val="000000">
                  <a:alpha val="2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8" name="Google Shape;2988;p105"/>
            <p:cNvSpPr txBox="1"/>
            <p:nvPr/>
          </p:nvSpPr>
          <p:spPr>
            <a:xfrm>
              <a:off x="5508327" y="2419896"/>
              <a:ext cx="1797600" cy="307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600"/>
                <a:buFont typeface="Calibri"/>
                <a:buNone/>
              </a:pPr>
              <a:r>
                <a:rPr b="0" i="0" lang="en" sz="1400" u="none" cap="none" strike="noStrike">
                  <a:solidFill>
                    <a:schemeClr val="dk1"/>
                  </a:solidFill>
                  <a:latin typeface="Calibri"/>
                  <a:ea typeface="Calibri"/>
                  <a:cs typeface="Calibri"/>
                  <a:sym typeface="Calibri"/>
                </a:rPr>
                <a:t>Integration Testing</a:t>
              </a:r>
              <a:endParaRPr b="0" i="0" sz="1400" u="none" cap="none" strike="noStrike">
                <a:solidFill>
                  <a:schemeClr val="dk1"/>
                </a:solidFill>
                <a:latin typeface="Calibri"/>
                <a:ea typeface="Calibri"/>
                <a:cs typeface="Calibri"/>
                <a:sym typeface="Calibri"/>
              </a:endParaRPr>
            </a:p>
          </p:txBody>
        </p:sp>
        <p:pic>
          <p:nvPicPr>
            <p:cNvPr id="3022" name="Google Shape;3022;p105"/>
            <p:cNvPicPr preferRelativeResize="0"/>
            <p:nvPr/>
          </p:nvPicPr>
          <p:blipFill rotWithShape="1">
            <a:blip r:embed="rId8">
              <a:alphaModFix/>
            </a:blip>
            <a:srcRect b="0" l="0" r="0" t="0"/>
            <a:stretch/>
          </p:blipFill>
          <p:spPr>
            <a:xfrm>
              <a:off x="7376209" y="2407805"/>
              <a:ext cx="326220" cy="326220"/>
            </a:xfrm>
            <a:prstGeom prst="rect">
              <a:avLst/>
            </a:prstGeom>
            <a:noFill/>
            <a:ln>
              <a:noFill/>
            </a:ln>
          </p:spPr>
        </p:pic>
        <p:cxnSp>
          <p:nvCxnSpPr>
            <p:cNvPr id="3023" name="Google Shape;3023;p105"/>
            <p:cNvCxnSpPr>
              <a:stCxn id="3016" idx="6"/>
              <a:endCxn id="3021" idx="4"/>
            </p:cNvCxnSpPr>
            <p:nvPr/>
          </p:nvCxnSpPr>
          <p:spPr>
            <a:xfrm flipH="1" rot="10800000">
              <a:off x="7142707" y="2829658"/>
              <a:ext cx="394500" cy="592800"/>
            </a:xfrm>
            <a:prstGeom prst="curvedConnector2">
              <a:avLst/>
            </a:prstGeom>
            <a:noFill/>
            <a:ln cap="flat" cmpd="sng" w="9525">
              <a:solidFill>
                <a:schemeClr val="dk1"/>
              </a:solidFill>
              <a:prstDash val="dash"/>
              <a:round/>
              <a:headEnd len="sm" w="sm" type="none"/>
              <a:tailEnd len="med" w="med" type="triangle"/>
            </a:ln>
          </p:spPr>
        </p:cxnSp>
      </p:grpSp>
      <p:grpSp>
        <p:nvGrpSpPr>
          <p:cNvPr id="3024" name="Google Shape;3024;p105"/>
          <p:cNvGrpSpPr/>
          <p:nvPr/>
        </p:nvGrpSpPr>
        <p:grpSpPr>
          <a:xfrm>
            <a:off x="6158509" y="1437339"/>
            <a:ext cx="2284562" cy="1136443"/>
            <a:chOff x="6158509" y="1437339"/>
            <a:chExt cx="2284562" cy="1136443"/>
          </a:xfrm>
        </p:grpSpPr>
        <p:sp>
          <p:nvSpPr>
            <p:cNvPr id="3025" name="Google Shape;3025;p105"/>
            <p:cNvSpPr/>
            <p:nvPr/>
          </p:nvSpPr>
          <p:spPr>
            <a:xfrm>
              <a:off x="6158510" y="1511384"/>
              <a:ext cx="2089500" cy="363600"/>
            </a:xfrm>
            <a:prstGeom prst="roundRect">
              <a:avLst>
                <a:gd fmla="val 34227" name="adj"/>
              </a:avLst>
            </a:prstGeom>
            <a:solidFill>
              <a:srgbClr val="CFEDFF"/>
            </a:solidFill>
            <a:ln cap="flat" cmpd="sng" w="19050">
              <a:solidFill>
                <a:schemeClr val="dk1"/>
              </a:solidFill>
              <a:prstDash val="solid"/>
              <a:round/>
              <a:headEnd len="sm" w="sm" type="none"/>
              <a:tailEnd len="sm" w="sm" type="none"/>
            </a:ln>
            <a:effectLst>
              <a:outerShdw blurRad="142875" rotWithShape="0" algn="bl" dir="7920000" dist="57150">
                <a:srgbClr val="000000">
                  <a:alpha val="2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6" name="Google Shape;3026;p105"/>
            <p:cNvSpPr/>
            <p:nvPr/>
          </p:nvSpPr>
          <p:spPr>
            <a:xfrm>
              <a:off x="7931571" y="1437339"/>
              <a:ext cx="511500" cy="511500"/>
            </a:xfrm>
            <a:prstGeom prst="ellipse">
              <a:avLst/>
            </a:prstGeom>
            <a:solidFill>
              <a:srgbClr val="FFFFFF"/>
            </a:solidFill>
            <a:ln cap="flat" cmpd="sng" w="19050">
              <a:solidFill>
                <a:schemeClr val="dk1"/>
              </a:solidFill>
              <a:prstDash val="solid"/>
              <a:round/>
              <a:headEnd len="sm" w="sm" type="none"/>
              <a:tailEnd len="sm" w="sm" type="none"/>
            </a:ln>
            <a:effectLst>
              <a:outerShdw blurRad="142875" rotWithShape="0" algn="bl" dir="7920000" dist="57150">
                <a:srgbClr val="000000">
                  <a:alpha val="2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5" name="Google Shape;2985;p105"/>
            <p:cNvSpPr txBox="1"/>
            <p:nvPr/>
          </p:nvSpPr>
          <p:spPr>
            <a:xfrm>
              <a:off x="6158509" y="1539202"/>
              <a:ext cx="1797600" cy="307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600"/>
                <a:buFont typeface="Calibri"/>
                <a:buNone/>
              </a:pPr>
              <a:r>
                <a:rPr b="0" i="0" lang="en" sz="1400" u="none" cap="none" strike="noStrike">
                  <a:solidFill>
                    <a:schemeClr val="dk1"/>
                  </a:solidFill>
                  <a:latin typeface="Calibri"/>
                  <a:ea typeface="Calibri"/>
                  <a:cs typeface="Calibri"/>
                  <a:sym typeface="Calibri"/>
                </a:rPr>
                <a:t>System Testing</a:t>
              </a:r>
              <a:endParaRPr b="0" i="0" sz="1400" u="none" cap="none" strike="noStrike">
                <a:solidFill>
                  <a:schemeClr val="dk1"/>
                </a:solidFill>
                <a:latin typeface="Calibri"/>
                <a:ea typeface="Calibri"/>
                <a:cs typeface="Calibri"/>
                <a:sym typeface="Calibri"/>
              </a:endParaRPr>
            </a:p>
          </p:txBody>
        </p:sp>
        <p:pic>
          <p:nvPicPr>
            <p:cNvPr id="3027" name="Google Shape;3027;p105"/>
            <p:cNvPicPr preferRelativeResize="0"/>
            <p:nvPr/>
          </p:nvPicPr>
          <p:blipFill rotWithShape="1">
            <a:blip r:embed="rId9">
              <a:alphaModFix/>
            </a:blip>
            <a:srcRect b="0" l="0" r="0" t="0"/>
            <a:stretch/>
          </p:blipFill>
          <p:spPr>
            <a:xfrm>
              <a:off x="8023066" y="1532554"/>
              <a:ext cx="321094" cy="321094"/>
            </a:xfrm>
            <a:prstGeom prst="rect">
              <a:avLst/>
            </a:prstGeom>
            <a:noFill/>
            <a:ln>
              <a:noFill/>
            </a:ln>
          </p:spPr>
        </p:pic>
        <p:cxnSp>
          <p:nvCxnSpPr>
            <p:cNvPr id="3028" name="Google Shape;3028;p105"/>
            <p:cNvCxnSpPr>
              <a:stCxn id="3021" idx="6"/>
              <a:endCxn id="3026" idx="4"/>
            </p:cNvCxnSpPr>
            <p:nvPr/>
          </p:nvCxnSpPr>
          <p:spPr>
            <a:xfrm flipH="1" rot="10800000">
              <a:off x="7792889" y="1948882"/>
              <a:ext cx="394500" cy="624900"/>
            </a:xfrm>
            <a:prstGeom prst="curvedConnector2">
              <a:avLst/>
            </a:prstGeom>
            <a:noFill/>
            <a:ln cap="flat" cmpd="sng" w="9525">
              <a:solidFill>
                <a:schemeClr val="dk1"/>
              </a:solidFill>
              <a:prstDash val="dash"/>
              <a:round/>
              <a:headEnd len="sm" w="sm" type="none"/>
              <a:tailEnd len="med" w="med" type="triangle"/>
            </a:ln>
          </p:spPr>
        </p:cxnSp>
      </p:grpSp>
      <p:sp>
        <p:nvSpPr>
          <p:cNvPr id="3029" name="Google Shape;3029;p10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3030" name="Google Shape;3030;p105"/>
          <p:cNvPicPr preferRelativeResize="0"/>
          <p:nvPr/>
        </p:nvPicPr>
        <p:blipFill rotWithShape="1">
          <a:blip r:embed="rId10">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2"/>
                                        </p:tgtEl>
                                        <p:attrNameLst>
                                          <p:attrName>style.visibility</p:attrName>
                                        </p:attrNameLst>
                                      </p:cBhvr>
                                      <p:to>
                                        <p:strVal val="visible"/>
                                      </p:to>
                                    </p:set>
                                    <p:animEffect filter="fade" transition="in">
                                      <p:cBhvr>
                                        <p:cTn dur="1000"/>
                                        <p:tgtEl>
                                          <p:spTgt spid="29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4"/>
                                        </p:tgtEl>
                                        <p:attrNameLst>
                                          <p:attrName>style.visibility</p:attrName>
                                        </p:attrNameLst>
                                      </p:cBhvr>
                                      <p:to>
                                        <p:strVal val="visible"/>
                                      </p:to>
                                    </p:set>
                                    <p:animEffect filter="fade" transition="in">
                                      <p:cBhvr>
                                        <p:cTn dur="1000"/>
                                        <p:tgtEl>
                                          <p:spTgt spid="29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8"/>
                                        </p:tgtEl>
                                        <p:attrNameLst>
                                          <p:attrName>style.visibility</p:attrName>
                                        </p:attrNameLst>
                                      </p:cBhvr>
                                      <p:to>
                                        <p:strVal val="visible"/>
                                      </p:to>
                                    </p:set>
                                    <p:animEffect filter="fade" transition="in">
                                      <p:cBhvr>
                                        <p:cTn dur="1000"/>
                                        <p:tgtEl>
                                          <p:spTgt spid="29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3"/>
                                        </p:tgtEl>
                                        <p:attrNameLst>
                                          <p:attrName>style.visibility</p:attrName>
                                        </p:attrNameLst>
                                      </p:cBhvr>
                                      <p:to>
                                        <p:strVal val="visible"/>
                                      </p:to>
                                    </p:set>
                                    <p:animEffect filter="fade" transition="in">
                                      <p:cBhvr>
                                        <p:cTn dur="1000"/>
                                        <p:tgtEl>
                                          <p:spTgt spid="30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8"/>
                                        </p:tgtEl>
                                        <p:attrNameLst>
                                          <p:attrName>style.visibility</p:attrName>
                                        </p:attrNameLst>
                                      </p:cBhvr>
                                      <p:to>
                                        <p:strVal val="visible"/>
                                      </p:to>
                                    </p:set>
                                    <p:animEffect filter="fade" transition="in">
                                      <p:cBhvr>
                                        <p:cTn dur="1000"/>
                                        <p:tgtEl>
                                          <p:spTgt spid="30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3"/>
                                        </p:tgtEl>
                                        <p:attrNameLst>
                                          <p:attrName>style.visibility</p:attrName>
                                        </p:attrNameLst>
                                      </p:cBhvr>
                                      <p:to>
                                        <p:strVal val="visible"/>
                                      </p:to>
                                    </p:set>
                                    <p:animEffect filter="fade" transition="in">
                                      <p:cBhvr>
                                        <p:cTn dur="1000"/>
                                        <p:tgtEl>
                                          <p:spTgt spid="29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4"/>
                                        </p:tgtEl>
                                        <p:attrNameLst>
                                          <p:attrName>style.visibility</p:attrName>
                                        </p:attrNameLst>
                                      </p:cBhvr>
                                      <p:to>
                                        <p:strVal val="visible"/>
                                      </p:to>
                                    </p:set>
                                    <p:animEffect filter="fade" transition="in">
                                      <p:cBhvr>
                                        <p:cTn dur="1000"/>
                                        <p:tgtEl>
                                          <p:spTgt spid="30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9"/>
                                        </p:tgtEl>
                                        <p:attrNameLst>
                                          <p:attrName>style.visibility</p:attrName>
                                        </p:attrNameLst>
                                      </p:cBhvr>
                                      <p:to>
                                        <p:strVal val="visible"/>
                                      </p:to>
                                    </p:set>
                                    <p:animEffect filter="fade" transition="in">
                                      <p:cBhvr>
                                        <p:cTn dur="1000"/>
                                        <p:tgtEl>
                                          <p:spTgt spid="30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4"/>
                                        </p:tgtEl>
                                        <p:attrNameLst>
                                          <p:attrName>style.visibility</p:attrName>
                                        </p:attrNameLst>
                                      </p:cBhvr>
                                      <p:to>
                                        <p:strVal val="visible"/>
                                      </p:to>
                                    </p:set>
                                    <p:animEffect filter="fade" transition="in">
                                      <p:cBhvr>
                                        <p:cTn dur="1000"/>
                                        <p:tgtEl>
                                          <p:spTgt spid="30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2"/>
                                        </p:tgtEl>
                                        <p:attrNameLst>
                                          <p:attrName>style.visibility</p:attrName>
                                        </p:attrNameLst>
                                      </p:cBhvr>
                                      <p:to>
                                        <p:strVal val="visible"/>
                                      </p:to>
                                    </p:set>
                                    <p:animEffect filter="fade" transition="in">
                                      <p:cBhvr>
                                        <p:cTn dur="1000"/>
                                        <p:tgtEl>
                                          <p:spTgt spid="29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4" name="Shape 3034"/>
        <p:cNvGrpSpPr/>
        <p:nvPr/>
      </p:nvGrpSpPr>
      <p:grpSpPr>
        <a:xfrm>
          <a:off x="0" y="0"/>
          <a:ext cx="0" cy="0"/>
          <a:chOff x="0" y="0"/>
          <a:chExt cx="0" cy="0"/>
        </a:xfrm>
      </p:grpSpPr>
      <p:sp>
        <p:nvSpPr>
          <p:cNvPr id="3035" name="Google Shape;3035;p10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V-Model</a:t>
            </a:r>
            <a:endParaRPr/>
          </a:p>
        </p:txBody>
      </p:sp>
      <p:sp>
        <p:nvSpPr>
          <p:cNvPr id="3036" name="Google Shape;3036;p10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grpSp>
        <p:nvGrpSpPr>
          <p:cNvPr id="3037" name="Google Shape;3037;p106"/>
          <p:cNvGrpSpPr/>
          <p:nvPr/>
        </p:nvGrpSpPr>
        <p:grpSpPr>
          <a:xfrm>
            <a:off x="1198192" y="1892757"/>
            <a:ext cx="1909800" cy="1909800"/>
            <a:chOff x="1198192" y="1892757"/>
            <a:chExt cx="1909800" cy="1909800"/>
          </a:xfrm>
        </p:grpSpPr>
        <p:sp>
          <p:nvSpPr>
            <p:cNvPr id="3038" name="Google Shape;3038;p106"/>
            <p:cNvSpPr/>
            <p:nvPr/>
          </p:nvSpPr>
          <p:spPr>
            <a:xfrm>
              <a:off x="1198192" y="1892757"/>
              <a:ext cx="1909800" cy="1909800"/>
            </a:xfrm>
            <a:prstGeom prst="ellipse">
              <a:avLst/>
            </a:prstGeom>
            <a:noFill/>
            <a:ln cap="flat" cmpd="sng" w="28575">
              <a:solidFill>
                <a:srgbClr val="185D5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3039" name="Google Shape;3039;p106"/>
            <p:cNvSpPr/>
            <p:nvPr/>
          </p:nvSpPr>
          <p:spPr>
            <a:xfrm>
              <a:off x="1331242" y="2025807"/>
              <a:ext cx="1643700" cy="1643700"/>
            </a:xfrm>
            <a:prstGeom prst="ellipse">
              <a:avLst/>
            </a:prstGeom>
            <a:solidFill>
              <a:srgbClr val="185D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3040" name="Google Shape;3040;p106"/>
            <p:cNvSpPr txBox="1"/>
            <p:nvPr/>
          </p:nvSpPr>
          <p:spPr>
            <a:xfrm>
              <a:off x="1298242" y="2634901"/>
              <a:ext cx="1709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Gill Sans"/>
                  <a:ea typeface="Gill Sans"/>
                  <a:cs typeface="Gill Sans"/>
                  <a:sym typeface="Gill Sans"/>
                </a:rPr>
                <a:t>Advantages</a:t>
              </a:r>
              <a:endParaRPr b="1" i="0" sz="1600" u="none" cap="none" strike="noStrike">
                <a:solidFill>
                  <a:srgbClr val="FFFFFF"/>
                </a:solidFill>
                <a:latin typeface="Gill Sans"/>
                <a:ea typeface="Gill Sans"/>
                <a:cs typeface="Gill Sans"/>
                <a:sym typeface="Gill Sans"/>
              </a:endParaRPr>
            </a:p>
          </p:txBody>
        </p:sp>
      </p:grpSp>
      <p:grpSp>
        <p:nvGrpSpPr>
          <p:cNvPr id="3041" name="Google Shape;3041;p106"/>
          <p:cNvGrpSpPr/>
          <p:nvPr/>
        </p:nvGrpSpPr>
        <p:grpSpPr>
          <a:xfrm>
            <a:off x="2902666" y="1193465"/>
            <a:ext cx="5327084" cy="1171218"/>
            <a:chOff x="2902666" y="1193465"/>
            <a:chExt cx="5327084" cy="1171218"/>
          </a:xfrm>
        </p:grpSpPr>
        <p:sp>
          <p:nvSpPr>
            <p:cNvPr id="3042" name="Google Shape;3042;p106"/>
            <p:cNvSpPr/>
            <p:nvPr/>
          </p:nvSpPr>
          <p:spPr>
            <a:xfrm>
              <a:off x="4789050" y="1193465"/>
              <a:ext cx="3440700" cy="851716"/>
            </a:xfrm>
            <a:prstGeom prst="roundRect">
              <a:avLst>
                <a:gd fmla="val 50000" name="adj"/>
              </a:avLst>
            </a:prstGeom>
            <a:solidFill>
              <a:srgbClr val="0198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Calibri"/>
                  <a:ea typeface="Calibri"/>
                  <a:cs typeface="Calibri"/>
                  <a:sym typeface="Calibri"/>
                </a:rPr>
                <a:t>Artifacts related to validation are prepared during the verification phase (System Requirement ↔ System Testing and Software Requirement ↔ Software Testing)</a:t>
              </a:r>
              <a:endParaRPr b="0" i="0" sz="1300" u="none" cap="none" strike="noStrike">
                <a:solidFill>
                  <a:srgbClr val="FFFFFF"/>
                </a:solidFill>
                <a:latin typeface="Calibri"/>
                <a:ea typeface="Calibri"/>
                <a:cs typeface="Calibri"/>
                <a:sym typeface="Calibri"/>
              </a:endParaRPr>
            </a:p>
          </p:txBody>
        </p:sp>
        <p:sp>
          <p:nvSpPr>
            <p:cNvPr id="3043" name="Google Shape;3043;p106"/>
            <p:cNvSpPr/>
            <p:nvPr/>
          </p:nvSpPr>
          <p:spPr>
            <a:xfrm>
              <a:off x="2902666" y="2264183"/>
              <a:ext cx="100500" cy="100500"/>
            </a:xfrm>
            <a:prstGeom prst="ellipse">
              <a:avLst/>
            </a:prstGeom>
            <a:solidFill>
              <a:srgbClr val="0198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3044" name="Google Shape;3044;p106"/>
            <p:cNvCxnSpPr>
              <a:stCxn id="3043" idx="6"/>
              <a:endCxn id="3042" idx="1"/>
            </p:cNvCxnSpPr>
            <p:nvPr/>
          </p:nvCxnSpPr>
          <p:spPr>
            <a:xfrm flipH="1" rot="10800000">
              <a:off x="3003166" y="1619333"/>
              <a:ext cx="1785900" cy="695100"/>
            </a:xfrm>
            <a:prstGeom prst="straightConnector1">
              <a:avLst/>
            </a:prstGeom>
            <a:noFill/>
            <a:ln cap="flat" cmpd="sng" w="9525">
              <a:solidFill>
                <a:srgbClr val="000000"/>
              </a:solidFill>
              <a:prstDash val="solid"/>
              <a:round/>
              <a:headEnd len="sm" w="sm" type="none"/>
              <a:tailEnd len="sm" w="sm" type="none"/>
            </a:ln>
          </p:spPr>
        </p:cxnSp>
      </p:grpSp>
      <p:grpSp>
        <p:nvGrpSpPr>
          <p:cNvPr id="3045" name="Google Shape;3045;p106"/>
          <p:cNvGrpSpPr/>
          <p:nvPr/>
        </p:nvGrpSpPr>
        <p:grpSpPr>
          <a:xfrm>
            <a:off x="3067403" y="2492232"/>
            <a:ext cx="5162347" cy="673800"/>
            <a:chOff x="3067403" y="2492232"/>
            <a:chExt cx="5162347" cy="673800"/>
          </a:xfrm>
        </p:grpSpPr>
        <p:sp>
          <p:nvSpPr>
            <p:cNvPr id="3046" name="Google Shape;3046;p106"/>
            <p:cNvSpPr/>
            <p:nvPr/>
          </p:nvSpPr>
          <p:spPr>
            <a:xfrm>
              <a:off x="4789050" y="2492232"/>
              <a:ext cx="3440700" cy="673800"/>
            </a:xfrm>
            <a:prstGeom prst="roundRect">
              <a:avLst>
                <a:gd fmla="val 50000" name="adj"/>
              </a:avLst>
            </a:prstGeom>
            <a:solidFill>
              <a:srgbClr val="E8AB0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Calibri"/>
                  <a:ea typeface="Calibri"/>
                  <a:cs typeface="Calibri"/>
                  <a:sym typeface="Calibri"/>
                </a:rPr>
                <a:t>Avoids flow of defects from one stage to another</a:t>
              </a:r>
              <a:endParaRPr b="0" i="0" sz="1300" u="none" cap="none" strike="noStrike">
                <a:solidFill>
                  <a:srgbClr val="FFFFFF"/>
                </a:solidFill>
                <a:latin typeface="Calibri"/>
                <a:ea typeface="Calibri"/>
                <a:cs typeface="Calibri"/>
                <a:sym typeface="Calibri"/>
              </a:endParaRPr>
            </a:p>
          </p:txBody>
        </p:sp>
        <p:sp>
          <p:nvSpPr>
            <p:cNvPr id="3047" name="Google Shape;3047;p106"/>
            <p:cNvSpPr/>
            <p:nvPr/>
          </p:nvSpPr>
          <p:spPr>
            <a:xfrm>
              <a:off x="3067403" y="2797584"/>
              <a:ext cx="100500" cy="100500"/>
            </a:xfrm>
            <a:prstGeom prst="ellipse">
              <a:avLst/>
            </a:prstGeom>
            <a:solidFill>
              <a:srgbClr val="E8AB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3048" name="Google Shape;3048;p106"/>
            <p:cNvCxnSpPr>
              <a:stCxn id="3047" idx="6"/>
              <a:endCxn id="3046" idx="1"/>
            </p:cNvCxnSpPr>
            <p:nvPr/>
          </p:nvCxnSpPr>
          <p:spPr>
            <a:xfrm flipH="1" rot="10800000">
              <a:off x="3167903" y="2829234"/>
              <a:ext cx="1621200" cy="18600"/>
            </a:xfrm>
            <a:prstGeom prst="straightConnector1">
              <a:avLst/>
            </a:prstGeom>
            <a:noFill/>
            <a:ln cap="flat" cmpd="sng" w="9525">
              <a:solidFill>
                <a:srgbClr val="000000"/>
              </a:solidFill>
              <a:prstDash val="solid"/>
              <a:round/>
              <a:headEnd len="sm" w="sm" type="none"/>
              <a:tailEnd len="sm" w="sm" type="none"/>
            </a:ln>
          </p:spPr>
        </p:cxnSp>
      </p:grpSp>
      <p:grpSp>
        <p:nvGrpSpPr>
          <p:cNvPr id="3049" name="Google Shape;3049;p106"/>
          <p:cNvGrpSpPr/>
          <p:nvPr/>
        </p:nvGrpSpPr>
        <p:grpSpPr>
          <a:xfrm>
            <a:off x="2905149" y="3330985"/>
            <a:ext cx="5324601" cy="955898"/>
            <a:chOff x="2905149" y="3330985"/>
            <a:chExt cx="5324601" cy="955898"/>
          </a:xfrm>
        </p:grpSpPr>
        <p:sp>
          <p:nvSpPr>
            <p:cNvPr id="3050" name="Google Shape;3050;p106"/>
            <p:cNvSpPr/>
            <p:nvPr/>
          </p:nvSpPr>
          <p:spPr>
            <a:xfrm>
              <a:off x="4789050" y="3613083"/>
              <a:ext cx="3440700" cy="673800"/>
            </a:xfrm>
            <a:prstGeom prst="roundRect">
              <a:avLst>
                <a:gd fmla="val 50000" name="adj"/>
              </a:avLst>
            </a:prstGeom>
            <a:solidFill>
              <a:srgbClr val="5429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Calibri"/>
                  <a:ea typeface="Calibri"/>
                  <a:cs typeface="Calibri"/>
                  <a:sym typeface="Calibri"/>
                </a:rPr>
                <a:t>More suitable for firmware application development</a:t>
              </a:r>
              <a:endParaRPr b="0" i="0" sz="1300" u="none" cap="none" strike="noStrike">
                <a:solidFill>
                  <a:srgbClr val="FFFFFF"/>
                </a:solidFill>
                <a:latin typeface="Calibri"/>
                <a:ea typeface="Calibri"/>
                <a:cs typeface="Calibri"/>
                <a:sym typeface="Calibri"/>
              </a:endParaRPr>
            </a:p>
          </p:txBody>
        </p:sp>
        <p:sp>
          <p:nvSpPr>
            <p:cNvPr id="3051" name="Google Shape;3051;p106"/>
            <p:cNvSpPr/>
            <p:nvPr/>
          </p:nvSpPr>
          <p:spPr>
            <a:xfrm>
              <a:off x="2905149" y="3330985"/>
              <a:ext cx="100500" cy="100500"/>
            </a:xfrm>
            <a:prstGeom prst="ellipse">
              <a:avLst/>
            </a:prstGeom>
            <a:solidFill>
              <a:srgbClr val="5429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3052" name="Google Shape;3052;p106"/>
            <p:cNvCxnSpPr>
              <a:stCxn id="3051" idx="6"/>
              <a:endCxn id="3050" idx="1"/>
            </p:cNvCxnSpPr>
            <p:nvPr/>
          </p:nvCxnSpPr>
          <p:spPr>
            <a:xfrm>
              <a:off x="3005649" y="3381235"/>
              <a:ext cx="1783500" cy="568800"/>
            </a:xfrm>
            <a:prstGeom prst="straightConnector1">
              <a:avLst/>
            </a:prstGeom>
            <a:noFill/>
            <a:ln cap="flat" cmpd="sng" w="9525">
              <a:solidFill>
                <a:srgbClr val="000000"/>
              </a:solidFill>
              <a:prstDash val="solid"/>
              <a:round/>
              <a:headEnd len="sm" w="sm" type="none"/>
              <a:tailEnd len="sm" w="sm" type="none"/>
            </a:ln>
          </p:spPr>
        </p:cxnSp>
      </p:grpSp>
      <p:pic>
        <p:nvPicPr>
          <p:cNvPr id="3053" name="Google Shape;3053;p106"/>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1"/>
                                        </p:tgtEl>
                                        <p:attrNameLst>
                                          <p:attrName>style.visibility</p:attrName>
                                        </p:attrNameLst>
                                      </p:cBhvr>
                                      <p:to>
                                        <p:strVal val="visible"/>
                                      </p:to>
                                    </p:set>
                                    <p:animEffect filter="fade" transition="in">
                                      <p:cBhvr>
                                        <p:cTn dur="1000"/>
                                        <p:tgtEl>
                                          <p:spTgt spid="30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5"/>
                                        </p:tgtEl>
                                        <p:attrNameLst>
                                          <p:attrName>style.visibility</p:attrName>
                                        </p:attrNameLst>
                                      </p:cBhvr>
                                      <p:to>
                                        <p:strVal val="visible"/>
                                      </p:to>
                                    </p:set>
                                    <p:animEffect filter="fade" transition="in">
                                      <p:cBhvr>
                                        <p:cTn dur="1000"/>
                                        <p:tgtEl>
                                          <p:spTgt spid="30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9"/>
                                        </p:tgtEl>
                                        <p:attrNameLst>
                                          <p:attrName>style.visibility</p:attrName>
                                        </p:attrNameLst>
                                      </p:cBhvr>
                                      <p:to>
                                        <p:strVal val="visible"/>
                                      </p:to>
                                    </p:set>
                                    <p:animEffect filter="fade" transition="in">
                                      <p:cBhvr>
                                        <p:cTn dur="1000"/>
                                        <p:tgtEl>
                                          <p:spTgt spid="30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7" name="Shape 3057"/>
        <p:cNvGrpSpPr/>
        <p:nvPr/>
      </p:nvGrpSpPr>
      <p:grpSpPr>
        <a:xfrm>
          <a:off x="0" y="0"/>
          <a:ext cx="0" cy="0"/>
          <a:chOff x="0" y="0"/>
          <a:chExt cx="0" cy="0"/>
        </a:xfrm>
      </p:grpSpPr>
      <p:sp>
        <p:nvSpPr>
          <p:cNvPr id="3058" name="Google Shape;3058;p1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V-Model</a:t>
            </a:r>
            <a:endParaRPr/>
          </a:p>
        </p:txBody>
      </p:sp>
      <p:sp>
        <p:nvSpPr>
          <p:cNvPr id="3059" name="Google Shape;3059;p10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grpSp>
        <p:nvGrpSpPr>
          <p:cNvPr id="3060" name="Google Shape;3060;p107"/>
          <p:cNvGrpSpPr/>
          <p:nvPr/>
        </p:nvGrpSpPr>
        <p:grpSpPr>
          <a:xfrm>
            <a:off x="1198192" y="1892757"/>
            <a:ext cx="1909800" cy="1909800"/>
            <a:chOff x="1198192" y="1892757"/>
            <a:chExt cx="1909800" cy="1909800"/>
          </a:xfrm>
        </p:grpSpPr>
        <p:sp>
          <p:nvSpPr>
            <p:cNvPr id="3061" name="Google Shape;3061;p107"/>
            <p:cNvSpPr/>
            <p:nvPr/>
          </p:nvSpPr>
          <p:spPr>
            <a:xfrm>
              <a:off x="1198192" y="1892757"/>
              <a:ext cx="1909800" cy="1909800"/>
            </a:xfrm>
            <a:prstGeom prst="ellipse">
              <a:avLst/>
            </a:prstGeom>
            <a:noFill/>
            <a:ln cap="flat" cmpd="sng" w="28575">
              <a:solidFill>
                <a:srgbClr val="961A2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3062" name="Google Shape;3062;p107"/>
            <p:cNvSpPr/>
            <p:nvPr/>
          </p:nvSpPr>
          <p:spPr>
            <a:xfrm>
              <a:off x="1331242" y="2025807"/>
              <a:ext cx="1643700" cy="1643700"/>
            </a:xfrm>
            <a:prstGeom prst="ellipse">
              <a:avLst/>
            </a:prstGeom>
            <a:solidFill>
              <a:srgbClr val="961A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3063" name="Google Shape;3063;p107"/>
            <p:cNvSpPr txBox="1"/>
            <p:nvPr/>
          </p:nvSpPr>
          <p:spPr>
            <a:xfrm>
              <a:off x="1298242" y="2634901"/>
              <a:ext cx="1709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Gill Sans"/>
                  <a:ea typeface="Gill Sans"/>
                  <a:cs typeface="Gill Sans"/>
                  <a:sym typeface="Gill Sans"/>
                </a:rPr>
                <a:t>Disadvantages</a:t>
              </a:r>
              <a:endParaRPr b="1" i="0" sz="1600" u="none" cap="none" strike="noStrike">
                <a:solidFill>
                  <a:srgbClr val="FFFFFF"/>
                </a:solidFill>
                <a:latin typeface="Gill Sans"/>
                <a:ea typeface="Gill Sans"/>
                <a:cs typeface="Gill Sans"/>
                <a:sym typeface="Gill Sans"/>
              </a:endParaRPr>
            </a:p>
          </p:txBody>
        </p:sp>
      </p:grpSp>
      <p:grpSp>
        <p:nvGrpSpPr>
          <p:cNvPr id="3064" name="Google Shape;3064;p107"/>
          <p:cNvGrpSpPr/>
          <p:nvPr/>
        </p:nvGrpSpPr>
        <p:grpSpPr>
          <a:xfrm>
            <a:off x="2902666" y="1371381"/>
            <a:ext cx="5327084" cy="993302"/>
            <a:chOff x="2902666" y="1371381"/>
            <a:chExt cx="5327084" cy="993302"/>
          </a:xfrm>
        </p:grpSpPr>
        <p:sp>
          <p:nvSpPr>
            <p:cNvPr id="3065" name="Google Shape;3065;p107"/>
            <p:cNvSpPr/>
            <p:nvPr/>
          </p:nvSpPr>
          <p:spPr>
            <a:xfrm>
              <a:off x="4789050" y="1371381"/>
              <a:ext cx="3440700" cy="673800"/>
            </a:xfrm>
            <a:prstGeom prst="roundRect">
              <a:avLst>
                <a:gd fmla="val 50000" name="adj"/>
              </a:avLst>
            </a:prstGeom>
            <a:solidFill>
              <a:srgbClr val="0198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Calibri"/>
                  <a:ea typeface="Calibri"/>
                  <a:cs typeface="Calibri"/>
                  <a:sym typeface="Calibri"/>
                </a:rPr>
                <a:t>No consideration of changing requirements</a:t>
              </a:r>
              <a:endParaRPr b="0" i="0" sz="1300" u="none" cap="none" strike="noStrike">
                <a:solidFill>
                  <a:srgbClr val="FFFFFF"/>
                </a:solidFill>
                <a:latin typeface="Calibri"/>
                <a:ea typeface="Calibri"/>
                <a:cs typeface="Calibri"/>
                <a:sym typeface="Calibri"/>
              </a:endParaRPr>
            </a:p>
          </p:txBody>
        </p:sp>
        <p:sp>
          <p:nvSpPr>
            <p:cNvPr id="3066" name="Google Shape;3066;p107"/>
            <p:cNvSpPr/>
            <p:nvPr/>
          </p:nvSpPr>
          <p:spPr>
            <a:xfrm>
              <a:off x="2902666" y="2264183"/>
              <a:ext cx="100500" cy="100500"/>
            </a:xfrm>
            <a:prstGeom prst="ellipse">
              <a:avLst/>
            </a:prstGeom>
            <a:solidFill>
              <a:srgbClr val="0198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3067" name="Google Shape;3067;p107"/>
            <p:cNvCxnSpPr>
              <a:stCxn id="3066" idx="6"/>
              <a:endCxn id="3065" idx="1"/>
            </p:cNvCxnSpPr>
            <p:nvPr/>
          </p:nvCxnSpPr>
          <p:spPr>
            <a:xfrm flipH="1" rot="10800000">
              <a:off x="3003166" y="1708133"/>
              <a:ext cx="1785900" cy="606300"/>
            </a:xfrm>
            <a:prstGeom prst="straightConnector1">
              <a:avLst/>
            </a:prstGeom>
            <a:noFill/>
            <a:ln cap="flat" cmpd="sng" w="9525">
              <a:solidFill>
                <a:srgbClr val="000000"/>
              </a:solidFill>
              <a:prstDash val="solid"/>
              <a:round/>
              <a:headEnd len="sm" w="sm" type="none"/>
              <a:tailEnd len="sm" w="sm" type="none"/>
            </a:ln>
          </p:spPr>
        </p:cxnSp>
      </p:grpSp>
      <p:grpSp>
        <p:nvGrpSpPr>
          <p:cNvPr id="3068" name="Google Shape;3068;p107"/>
          <p:cNvGrpSpPr/>
          <p:nvPr/>
        </p:nvGrpSpPr>
        <p:grpSpPr>
          <a:xfrm>
            <a:off x="3067403" y="2492232"/>
            <a:ext cx="5162347" cy="673800"/>
            <a:chOff x="3067403" y="2492232"/>
            <a:chExt cx="5162347" cy="673800"/>
          </a:xfrm>
        </p:grpSpPr>
        <p:sp>
          <p:nvSpPr>
            <p:cNvPr id="3069" name="Google Shape;3069;p107"/>
            <p:cNvSpPr/>
            <p:nvPr/>
          </p:nvSpPr>
          <p:spPr>
            <a:xfrm>
              <a:off x="4789050" y="2492232"/>
              <a:ext cx="3440700" cy="673800"/>
            </a:xfrm>
            <a:prstGeom prst="roundRect">
              <a:avLst>
                <a:gd fmla="val 50000" name="adj"/>
              </a:avLst>
            </a:prstGeom>
            <a:solidFill>
              <a:srgbClr val="E8AB0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Calibri"/>
                  <a:ea typeface="Calibri"/>
                  <a:cs typeface="Calibri"/>
                  <a:sym typeface="Calibri"/>
                </a:rPr>
                <a:t>Rigidity in the framework and not flexible</a:t>
              </a:r>
              <a:endParaRPr b="0" i="0" sz="1300" u="none" cap="none" strike="noStrike">
                <a:solidFill>
                  <a:srgbClr val="FFFFFF"/>
                </a:solidFill>
                <a:latin typeface="Calibri"/>
                <a:ea typeface="Calibri"/>
                <a:cs typeface="Calibri"/>
                <a:sym typeface="Calibri"/>
              </a:endParaRPr>
            </a:p>
          </p:txBody>
        </p:sp>
        <p:sp>
          <p:nvSpPr>
            <p:cNvPr id="3070" name="Google Shape;3070;p107"/>
            <p:cNvSpPr/>
            <p:nvPr/>
          </p:nvSpPr>
          <p:spPr>
            <a:xfrm>
              <a:off x="3067403" y="2797584"/>
              <a:ext cx="100500" cy="100500"/>
            </a:xfrm>
            <a:prstGeom prst="ellipse">
              <a:avLst/>
            </a:prstGeom>
            <a:solidFill>
              <a:srgbClr val="E8AB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3071" name="Google Shape;3071;p107"/>
            <p:cNvCxnSpPr>
              <a:stCxn id="3070" idx="6"/>
              <a:endCxn id="3069" idx="1"/>
            </p:cNvCxnSpPr>
            <p:nvPr/>
          </p:nvCxnSpPr>
          <p:spPr>
            <a:xfrm flipH="1" rot="10800000">
              <a:off x="3167903" y="2829234"/>
              <a:ext cx="1621200" cy="18600"/>
            </a:xfrm>
            <a:prstGeom prst="straightConnector1">
              <a:avLst/>
            </a:prstGeom>
            <a:noFill/>
            <a:ln cap="flat" cmpd="sng" w="9525">
              <a:solidFill>
                <a:srgbClr val="000000"/>
              </a:solidFill>
              <a:prstDash val="solid"/>
              <a:round/>
              <a:headEnd len="sm" w="sm" type="none"/>
              <a:tailEnd len="sm" w="sm" type="none"/>
            </a:ln>
          </p:spPr>
        </p:cxnSp>
      </p:grpSp>
      <p:grpSp>
        <p:nvGrpSpPr>
          <p:cNvPr id="3072" name="Google Shape;3072;p107"/>
          <p:cNvGrpSpPr/>
          <p:nvPr/>
        </p:nvGrpSpPr>
        <p:grpSpPr>
          <a:xfrm>
            <a:off x="2905149" y="3330985"/>
            <a:ext cx="5324601" cy="955898"/>
            <a:chOff x="2905149" y="3330985"/>
            <a:chExt cx="5324601" cy="955898"/>
          </a:xfrm>
        </p:grpSpPr>
        <p:sp>
          <p:nvSpPr>
            <p:cNvPr id="3073" name="Google Shape;3073;p107"/>
            <p:cNvSpPr/>
            <p:nvPr/>
          </p:nvSpPr>
          <p:spPr>
            <a:xfrm>
              <a:off x="4789050" y="3613083"/>
              <a:ext cx="3440700" cy="673800"/>
            </a:xfrm>
            <a:prstGeom prst="roundRect">
              <a:avLst>
                <a:gd fmla="val 50000" name="adj"/>
              </a:avLst>
            </a:prstGeom>
            <a:solidFill>
              <a:srgbClr val="5429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Calibri"/>
                  <a:ea typeface="Calibri"/>
                  <a:cs typeface="Calibri"/>
                  <a:sym typeface="Calibri"/>
                </a:rPr>
                <a:t>Hard to use for prototype developments</a:t>
              </a:r>
              <a:endParaRPr b="0" i="0" sz="1300" u="none" cap="none" strike="noStrike">
                <a:solidFill>
                  <a:srgbClr val="FFFFFF"/>
                </a:solidFill>
                <a:latin typeface="Calibri"/>
                <a:ea typeface="Calibri"/>
                <a:cs typeface="Calibri"/>
                <a:sym typeface="Calibri"/>
              </a:endParaRPr>
            </a:p>
          </p:txBody>
        </p:sp>
        <p:sp>
          <p:nvSpPr>
            <p:cNvPr id="3074" name="Google Shape;3074;p107"/>
            <p:cNvSpPr/>
            <p:nvPr/>
          </p:nvSpPr>
          <p:spPr>
            <a:xfrm>
              <a:off x="2905149" y="3330985"/>
              <a:ext cx="100500" cy="100500"/>
            </a:xfrm>
            <a:prstGeom prst="ellipse">
              <a:avLst/>
            </a:prstGeom>
            <a:solidFill>
              <a:srgbClr val="5429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3075" name="Google Shape;3075;p107"/>
            <p:cNvCxnSpPr>
              <a:stCxn id="3074" idx="6"/>
              <a:endCxn id="3073" idx="1"/>
            </p:cNvCxnSpPr>
            <p:nvPr/>
          </p:nvCxnSpPr>
          <p:spPr>
            <a:xfrm>
              <a:off x="3005649" y="3381235"/>
              <a:ext cx="1783500" cy="568800"/>
            </a:xfrm>
            <a:prstGeom prst="straightConnector1">
              <a:avLst/>
            </a:prstGeom>
            <a:noFill/>
            <a:ln cap="flat" cmpd="sng" w="9525">
              <a:solidFill>
                <a:srgbClr val="000000"/>
              </a:solidFill>
              <a:prstDash val="solid"/>
              <a:round/>
              <a:headEnd len="sm" w="sm" type="none"/>
              <a:tailEnd len="sm" w="sm" type="none"/>
            </a:ln>
          </p:spPr>
        </p:cxnSp>
      </p:grpSp>
      <p:pic>
        <p:nvPicPr>
          <p:cNvPr id="3076" name="Google Shape;3076;p107"/>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4"/>
                                        </p:tgtEl>
                                        <p:attrNameLst>
                                          <p:attrName>style.visibility</p:attrName>
                                        </p:attrNameLst>
                                      </p:cBhvr>
                                      <p:to>
                                        <p:strVal val="visible"/>
                                      </p:to>
                                    </p:set>
                                    <p:animEffect filter="fade" transition="in">
                                      <p:cBhvr>
                                        <p:cTn dur="1000"/>
                                        <p:tgtEl>
                                          <p:spTgt spid="30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8"/>
                                        </p:tgtEl>
                                        <p:attrNameLst>
                                          <p:attrName>style.visibility</p:attrName>
                                        </p:attrNameLst>
                                      </p:cBhvr>
                                      <p:to>
                                        <p:strVal val="visible"/>
                                      </p:to>
                                    </p:set>
                                    <p:animEffect filter="fade" transition="in">
                                      <p:cBhvr>
                                        <p:cTn dur="1000"/>
                                        <p:tgtEl>
                                          <p:spTgt spid="30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2"/>
                                        </p:tgtEl>
                                        <p:attrNameLst>
                                          <p:attrName>style.visibility</p:attrName>
                                        </p:attrNameLst>
                                      </p:cBhvr>
                                      <p:to>
                                        <p:strVal val="visible"/>
                                      </p:to>
                                    </p:set>
                                    <p:animEffect filter="fade" transition="in">
                                      <p:cBhvr>
                                        <p:cTn dur="1000"/>
                                        <p:tgtEl>
                                          <p:spTgt spid="30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0" name="Shape 3080"/>
        <p:cNvGrpSpPr/>
        <p:nvPr/>
      </p:nvGrpSpPr>
      <p:grpSpPr>
        <a:xfrm>
          <a:off x="0" y="0"/>
          <a:ext cx="0" cy="0"/>
          <a:chOff x="0" y="0"/>
          <a:chExt cx="0" cy="0"/>
        </a:xfrm>
      </p:grpSpPr>
      <p:sp>
        <p:nvSpPr>
          <p:cNvPr id="3081" name="Google Shape;3081;p1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Agile Model</a:t>
            </a:r>
            <a:endParaRPr/>
          </a:p>
        </p:txBody>
      </p:sp>
      <p:grpSp>
        <p:nvGrpSpPr>
          <p:cNvPr id="3082" name="Google Shape;3082;p108"/>
          <p:cNvGrpSpPr/>
          <p:nvPr/>
        </p:nvGrpSpPr>
        <p:grpSpPr>
          <a:xfrm>
            <a:off x="2054942" y="1867992"/>
            <a:ext cx="1184299" cy="2813059"/>
            <a:chOff x="1438300" y="1049375"/>
            <a:chExt cx="1488000" cy="3728375"/>
          </a:xfrm>
        </p:grpSpPr>
        <p:pic>
          <p:nvPicPr>
            <p:cNvPr id="3083" name="Google Shape;3083;p108"/>
            <p:cNvPicPr preferRelativeResize="0"/>
            <p:nvPr/>
          </p:nvPicPr>
          <p:blipFill rotWithShape="1">
            <a:blip r:embed="rId3">
              <a:alphaModFix/>
            </a:blip>
            <a:srcRect b="20696" l="0" r="76257" t="0"/>
            <a:stretch/>
          </p:blipFill>
          <p:spPr>
            <a:xfrm>
              <a:off x="1438300" y="1049375"/>
              <a:ext cx="1488000" cy="3044749"/>
            </a:xfrm>
            <a:prstGeom prst="rect">
              <a:avLst/>
            </a:prstGeom>
            <a:noFill/>
            <a:ln>
              <a:noFill/>
            </a:ln>
          </p:spPr>
        </p:pic>
        <p:sp>
          <p:nvSpPr>
            <p:cNvPr id="3084" name="Google Shape;3084;p108"/>
            <p:cNvSpPr txBox="1"/>
            <p:nvPr/>
          </p:nvSpPr>
          <p:spPr>
            <a:xfrm>
              <a:off x="1438300" y="4109950"/>
              <a:ext cx="1488000" cy="66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Calibri"/>
                  <a:ea typeface="Calibri"/>
                  <a:cs typeface="Calibri"/>
                  <a:sym typeface="Calibri"/>
                </a:rPr>
                <a:t>Plan</a:t>
              </a:r>
              <a:endParaRPr b="1" i="0" sz="2400" u="none" cap="none" strike="noStrike">
                <a:solidFill>
                  <a:srgbClr val="000000"/>
                </a:solidFill>
                <a:latin typeface="Calibri"/>
                <a:ea typeface="Calibri"/>
                <a:cs typeface="Calibri"/>
                <a:sym typeface="Calibri"/>
              </a:endParaRPr>
            </a:p>
          </p:txBody>
        </p:sp>
      </p:grpSp>
      <p:grpSp>
        <p:nvGrpSpPr>
          <p:cNvPr id="3085" name="Google Shape;3085;p108"/>
          <p:cNvGrpSpPr/>
          <p:nvPr/>
        </p:nvGrpSpPr>
        <p:grpSpPr>
          <a:xfrm>
            <a:off x="5858965" y="1867992"/>
            <a:ext cx="1230880" cy="2813059"/>
            <a:chOff x="6217825" y="1049375"/>
            <a:chExt cx="1546525" cy="3728375"/>
          </a:xfrm>
        </p:grpSpPr>
        <p:sp>
          <p:nvSpPr>
            <p:cNvPr id="3086" name="Google Shape;3086;p108"/>
            <p:cNvSpPr txBox="1"/>
            <p:nvPr/>
          </p:nvSpPr>
          <p:spPr>
            <a:xfrm>
              <a:off x="6276350" y="4109950"/>
              <a:ext cx="1488000" cy="66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Calibri"/>
                  <a:ea typeface="Calibri"/>
                  <a:cs typeface="Calibri"/>
                  <a:sym typeface="Calibri"/>
                </a:rPr>
                <a:t>Deliver</a:t>
              </a:r>
              <a:endParaRPr b="1" i="0" sz="2400" u="none" cap="none" strike="noStrike">
                <a:solidFill>
                  <a:srgbClr val="000000"/>
                </a:solidFill>
                <a:latin typeface="Calibri"/>
                <a:ea typeface="Calibri"/>
                <a:cs typeface="Calibri"/>
                <a:sym typeface="Calibri"/>
              </a:endParaRPr>
            </a:p>
          </p:txBody>
        </p:sp>
        <p:pic>
          <p:nvPicPr>
            <p:cNvPr id="3087" name="Google Shape;3087;p108"/>
            <p:cNvPicPr preferRelativeResize="0"/>
            <p:nvPr/>
          </p:nvPicPr>
          <p:blipFill rotWithShape="1">
            <a:blip r:embed="rId3">
              <a:alphaModFix/>
            </a:blip>
            <a:srcRect b="20696" l="76258" r="0" t="0"/>
            <a:stretch/>
          </p:blipFill>
          <p:spPr>
            <a:xfrm>
              <a:off x="6217825" y="1049375"/>
              <a:ext cx="1488000" cy="3044749"/>
            </a:xfrm>
            <a:prstGeom prst="rect">
              <a:avLst/>
            </a:prstGeom>
            <a:noFill/>
            <a:ln>
              <a:noFill/>
            </a:ln>
          </p:spPr>
        </p:pic>
      </p:grpSp>
      <p:grpSp>
        <p:nvGrpSpPr>
          <p:cNvPr id="3088" name="Google Shape;3088;p108"/>
          <p:cNvGrpSpPr/>
          <p:nvPr/>
        </p:nvGrpSpPr>
        <p:grpSpPr>
          <a:xfrm>
            <a:off x="3239241" y="1867992"/>
            <a:ext cx="2747049" cy="2813038"/>
            <a:chOff x="2926300" y="1049375"/>
            <a:chExt cx="3451500" cy="3728348"/>
          </a:xfrm>
        </p:grpSpPr>
        <p:pic>
          <p:nvPicPr>
            <p:cNvPr id="3089" name="Google Shape;3089;p108"/>
            <p:cNvPicPr preferRelativeResize="0"/>
            <p:nvPr/>
          </p:nvPicPr>
          <p:blipFill rotWithShape="1">
            <a:blip r:embed="rId3">
              <a:alphaModFix/>
            </a:blip>
            <a:srcRect b="20696" l="23738" r="22808" t="0"/>
            <a:stretch/>
          </p:blipFill>
          <p:spPr>
            <a:xfrm>
              <a:off x="2926300" y="1049375"/>
              <a:ext cx="3350050" cy="3044749"/>
            </a:xfrm>
            <a:prstGeom prst="rect">
              <a:avLst/>
            </a:prstGeom>
            <a:noFill/>
            <a:ln>
              <a:noFill/>
            </a:ln>
          </p:spPr>
        </p:pic>
        <p:sp>
          <p:nvSpPr>
            <p:cNvPr id="3090" name="Google Shape;3090;p108"/>
            <p:cNvSpPr txBox="1"/>
            <p:nvPr/>
          </p:nvSpPr>
          <p:spPr>
            <a:xfrm>
              <a:off x="3601617" y="4109923"/>
              <a:ext cx="2082000" cy="66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Calibri"/>
                  <a:ea typeface="Calibri"/>
                  <a:cs typeface="Calibri"/>
                  <a:sym typeface="Calibri"/>
                </a:rPr>
                <a:t>Collaborate</a:t>
              </a:r>
              <a:endParaRPr b="1" i="0" sz="2400" u="none" cap="none" strike="noStrike">
                <a:solidFill>
                  <a:srgbClr val="000000"/>
                </a:solidFill>
                <a:latin typeface="Calibri"/>
                <a:ea typeface="Calibri"/>
                <a:cs typeface="Calibri"/>
                <a:sym typeface="Calibri"/>
              </a:endParaRPr>
            </a:p>
          </p:txBody>
        </p:sp>
        <p:sp>
          <p:nvSpPr>
            <p:cNvPr id="3091" name="Google Shape;3091;p108"/>
            <p:cNvSpPr/>
            <p:nvPr/>
          </p:nvSpPr>
          <p:spPr>
            <a:xfrm>
              <a:off x="5266000" y="1722325"/>
              <a:ext cx="1111800" cy="1020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092" name="Google Shape;3092;p108"/>
          <p:cNvPicPr preferRelativeResize="0"/>
          <p:nvPr/>
        </p:nvPicPr>
        <p:blipFill rotWithShape="1">
          <a:blip r:embed="rId3">
            <a:alphaModFix/>
          </a:blip>
          <a:srcRect b="52556" l="59451" r="19948" t="17525"/>
          <a:stretch/>
        </p:blipFill>
        <p:spPr>
          <a:xfrm>
            <a:off x="5020335" y="2375668"/>
            <a:ext cx="1027449" cy="866631"/>
          </a:xfrm>
          <a:prstGeom prst="rect">
            <a:avLst/>
          </a:prstGeom>
          <a:noFill/>
          <a:ln>
            <a:noFill/>
          </a:ln>
        </p:spPr>
      </p:pic>
      <p:sp>
        <p:nvSpPr>
          <p:cNvPr id="3093" name="Google Shape;3093;p10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3094" name="Google Shape;3094;p108"/>
          <p:cNvPicPr preferRelativeResize="0"/>
          <p:nvPr/>
        </p:nvPicPr>
        <p:blipFill rotWithShape="1">
          <a:blip r:embed="rId4">
            <a:alphaModFix/>
          </a:blip>
          <a:srcRect b="0" l="0" r="0" t="0"/>
          <a:stretch/>
        </p:blipFill>
        <p:spPr>
          <a:xfrm>
            <a:off x="8389452" y="79580"/>
            <a:ext cx="674975" cy="672016"/>
          </a:xfrm>
          <a:prstGeom prst="rect">
            <a:avLst/>
          </a:prstGeom>
          <a:noFill/>
          <a:ln>
            <a:noFill/>
          </a:ln>
        </p:spPr>
      </p:pic>
      <p:sp>
        <p:nvSpPr>
          <p:cNvPr id="3095" name="Google Shape;3095;p108"/>
          <p:cNvSpPr/>
          <p:nvPr/>
        </p:nvSpPr>
        <p:spPr>
          <a:xfrm>
            <a:off x="568050" y="1251638"/>
            <a:ext cx="8007900" cy="624000"/>
          </a:xfrm>
          <a:prstGeom prst="rect">
            <a:avLst/>
          </a:prstGeom>
          <a:solidFill>
            <a:srgbClr val="CFE2F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chemeClr val="dk1"/>
              </a:buClr>
              <a:buSzPts val="1100"/>
              <a:buFont typeface="Arial"/>
              <a:buNone/>
            </a:pPr>
            <a:r>
              <a:rPr b="0" i="0" lang="en" sz="1600" u="none" cap="none" strike="noStrike">
                <a:solidFill>
                  <a:srgbClr val="000000"/>
                </a:solidFill>
                <a:latin typeface="Calibri"/>
                <a:ea typeface="Calibri"/>
                <a:cs typeface="Calibri"/>
                <a:sym typeface="Calibri"/>
              </a:rPr>
              <a:t>The Agile model emphasizes close collaboration between team members and stakeholders, including hardware engineers, software engineers, testers, and customers. </a:t>
            </a:r>
            <a:endParaRPr b="0" i="0" sz="16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5"/>
                                        </p:tgtEl>
                                        <p:attrNameLst>
                                          <p:attrName>style.visibility</p:attrName>
                                        </p:attrNameLst>
                                      </p:cBhvr>
                                      <p:to>
                                        <p:strVal val="visible"/>
                                      </p:to>
                                    </p:set>
                                    <p:animEffect filter="fade" transition="in">
                                      <p:cBhvr>
                                        <p:cTn dur="1000"/>
                                        <p:tgtEl>
                                          <p:spTgt spid="30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2"/>
                                        </p:tgtEl>
                                        <p:attrNameLst>
                                          <p:attrName>style.visibility</p:attrName>
                                        </p:attrNameLst>
                                      </p:cBhvr>
                                      <p:to>
                                        <p:strVal val="visible"/>
                                      </p:to>
                                    </p:set>
                                    <p:animEffect filter="fade" transition="in">
                                      <p:cBhvr>
                                        <p:cTn dur="1000"/>
                                        <p:tgtEl>
                                          <p:spTgt spid="30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8"/>
                                        </p:tgtEl>
                                        <p:attrNameLst>
                                          <p:attrName>style.visibility</p:attrName>
                                        </p:attrNameLst>
                                      </p:cBhvr>
                                      <p:to>
                                        <p:strVal val="visible"/>
                                      </p:to>
                                    </p:set>
                                    <p:animEffect filter="fade" transition="in">
                                      <p:cBhvr>
                                        <p:cTn dur="1000"/>
                                        <p:tgtEl>
                                          <p:spTgt spid="30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5"/>
                                        </p:tgtEl>
                                        <p:attrNameLst>
                                          <p:attrName>style.visibility</p:attrName>
                                        </p:attrNameLst>
                                      </p:cBhvr>
                                      <p:to>
                                        <p:strVal val="visible"/>
                                      </p:to>
                                    </p:set>
                                    <p:animEffect filter="fade" transition="in">
                                      <p:cBhvr>
                                        <p:cTn dur="1000"/>
                                        <p:tgtEl>
                                          <p:spTgt spid="30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2"/>
                                        </p:tgtEl>
                                        <p:attrNameLst>
                                          <p:attrName>style.visibility</p:attrName>
                                        </p:attrNameLst>
                                      </p:cBhvr>
                                      <p:to>
                                        <p:strVal val="visible"/>
                                      </p:to>
                                    </p:set>
                                    <p:animEffect filter="fade" transition="in">
                                      <p:cBhvr>
                                        <p:cTn dur="1000"/>
                                        <p:tgtEl>
                                          <p:spTgt spid="30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9" name="Shape 3099"/>
        <p:cNvGrpSpPr/>
        <p:nvPr/>
      </p:nvGrpSpPr>
      <p:grpSpPr>
        <a:xfrm>
          <a:off x="0" y="0"/>
          <a:ext cx="0" cy="0"/>
          <a:chOff x="0" y="0"/>
          <a:chExt cx="0" cy="0"/>
        </a:xfrm>
      </p:grpSpPr>
      <p:sp>
        <p:nvSpPr>
          <p:cNvPr id="3100" name="Google Shape;3100;p1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Agile Model</a:t>
            </a:r>
            <a:endParaRPr/>
          </a:p>
        </p:txBody>
      </p:sp>
      <p:sp>
        <p:nvSpPr>
          <p:cNvPr id="3101" name="Google Shape;3101;p10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grpSp>
        <p:nvGrpSpPr>
          <p:cNvPr id="3102" name="Google Shape;3102;p109"/>
          <p:cNvGrpSpPr/>
          <p:nvPr/>
        </p:nvGrpSpPr>
        <p:grpSpPr>
          <a:xfrm>
            <a:off x="1198192" y="1892757"/>
            <a:ext cx="1909800" cy="1909800"/>
            <a:chOff x="1198192" y="1892757"/>
            <a:chExt cx="1909800" cy="1909800"/>
          </a:xfrm>
        </p:grpSpPr>
        <p:sp>
          <p:nvSpPr>
            <p:cNvPr id="3103" name="Google Shape;3103;p109"/>
            <p:cNvSpPr/>
            <p:nvPr/>
          </p:nvSpPr>
          <p:spPr>
            <a:xfrm>
              <a:off x="1198192" y="1892757"/>
              <a:ext cx="1909800" cy="1909800"/>
            </a:xfrm>
            <a:prstGeom prst="ellipse">
              <a:avLst/>
            </a:prstGeom>
            <a:noFill/>
            <a:ln cap="flat" cmpd="sng" w="28575">
              <a:solidFill>
                <a:srgbClr val="185D5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3104" name="Google Shape;3104;p109"/>
            <p:cNvSpPr/>
            <p:nvPr/>
          </p:nvSpPr>
          <p:spPr>
            <a:xfrm>
              <a:off x="1331242" y="2025807"/>
              <a:ext cx="1643700" cy="1643700"/>
            </a:xfrm>
            <a:prstGeom prst="ellipse">
              <a:avLst/>
            </a:prstGeom>
            <a:solidFill>
              <a:srgbClr val="185D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3105" name="Google Shape;3105;p109"/>
            <p:cNvSpPr txBox="1"/>
            <p:nvPr/>
          </p:nvSpPr>
          <p:spPr>
            <a:xfrm>
              <a:off x="1298242" y="2634901"/>
              <a:ext cx="1709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Gill Sans"/>
                  <a:ea typeface="Gill Sans"/>
                  <a:cs typeface="Gill Sans"/>
                  <a:sym typeface="Gill Sans"/>
                </a:rPr>
                <a:t>Advantages</a:t>
              </a:r>
              <a:endParaRPr b="1" i="0" sz="1600" u="none" cap="none" strike="noStrike">
                <a:solidFill>
                  <a:srgbClr val="FFFFFF"/>
                </a:solidFill>
                <a:latin typeface="Gill Sans"/>
                <a:ea typeface="Gill Sans"/>
                <a:cs typeface="Gill Sans"/>
                <a:sym typeface="Gill Sans"/>
              </a:endParaRPr>
            </a:p>
          </p:txBody>
        </p:sp>
      </p:grpSp>
      <p:grpSp>
        <p:nvGrpSpPr>
          <p:cNvPr id="3106" name="Google Shape;3106;p109"/>
          <p:cNvGrpSpPr/>
          <p:nvPr/>
        </p:nvGrpSpPr>
        <p:grpSpPr>
          <a:xfrm>
            <a:off x="2902666" y="1371381"/>
            <a:ext cx="5327084" cy="993302"/>
            <a:chOff x="2902666" y="1371381"/>
            <a:chExt cx="5327084" cy="993302"/>
          </a:xfrm>
        </p:grpSpPr>
        <p:sp>
          <p:nvSpPr>
            <p:cNvPr id="3107" name="Google Shape;3107;p109"/>
            <p:cNvSpPr/>
            <p:nvPr/>
          </p:nvSpPr>
          <p:spPr>
            <a:xfrm>
              <a:off x="4789050" y="1371381"/>
              <a:ext cx="3440700" cy="673800"/>
            </a:xfrm>
            <a:prstGeom prst="roundRect">
              <a:avLst>
                <a:gd fmla="val 50000" name="adj"/>
              </a:avLst>
            </a:prstGeom>
            <a:solidFill>
              <a:srgbClr val="0198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Calibri"/>
                  <a:ea typeface="Calibri"/>
                  <a:cs typeface="Calibri"/>
                  <a:sym typeface="Calibri"/>
                </a:rPr>
                <a:t>Incremental and iterative approach</a:t>
              </a:r>
              <a:endParaRPr b="0" i="0" sz="1600" u="none" cap="none" strike="noStrike">
                <a:solidFill>
                  <a:srgbClr val="FFFFFF"/>
                </a:solidFill>
                <a:latin typeface="Calibri"/>
                <a:ea typeface="Calibri"/>
                <a:cs typeface="Calibri"/>
                <a:sym typeface="Calibri"/>
              </a:endParaRPr>
            </a:p>
          </p:txBody>
        </p:sp>
        <p:sp>
          <p:nvSpPr>
            <p:cNvPr id="3108" name="Google Shape;3108;p109"/>
            <p:cNvSpPr/>
            <p:nvPr/>
          </p:nvSpPr>
          <p:spPr>
            <a:xfrm>
              <a:off x="2902666" y="2264183"/>
              <a:ext cx="100500" cy="100500"/>
            </a:xfrm>
            <a:prstGeom prst="ellipse">
              <a:avLst/>
            </a:prstGeom>
            <a:solidFill>
              <a:srgbClr val="0198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3109" name="Google Shape;3109;p109"/>
            <p:cNvCxnSpPr>
              <a:stCxn id="3108" idx="6"/>
              <a:endCxn id="3107" idx="1"/>
            </p:cNvCxnSpPr>
            <p:nvPr/>
          </p:nvCxnSpPr>
          <p:spPr>
            <a:xfrm flipH="1" rot="10800000">
              <a:off x="3003166" y="1708133"/>
              <a:ext cx="1785900" cy="606300"/>
            </a:xfrm>
            <a:prstGeom prst="straightConnector1">
              <a:avLst/>
            </a:prstGeom>
            <a:noFill/>
            <a:ln cap="flat" cmpd="sng" w="9525">
              <a:solidFill>
                <a:srgbClr val="000000"/>
              </a:solidFill>
              <a:prstDash val="solid"/>
              <a:round/>
              <a:headEnd len="sm" w="sm" type="none"/>
              <a:tailEnd len="sm" w="sm" type="none"/>
            </a:ln>
          </p:spPr>
        </p:cxnSp>
      </p:grpSp>
      <p:grpSp>
        <p:nvGrpSpPr>
          <p:cNvPr id="3110" name="Google Shape;3110;p109"/>
          <p:cNvGrpSpPr/>
          <p:nvPr/>
        </p:nvGrpSpPr>
        <p:grpSpPr>
          <a:xfrm>
            <a:off x="3067403" y="2492232"/>
            <a:ext cx="5162347" cy="673800"/>
            <a:chOff x="3067403" y="2492232"/>
            <a:chExt cx="5162347" cy="673800"/>
          </a:xfrm>
        </p:grpSpPr>
        <p:sp>
          <p:nvSpPr>
            <p:cNvPr id="3111" name="Google Shape;3111;p109"/>
            <p:cNvSpPr/>
            <p:nvPr/>
          </p:nvSpPr>
          <p:spPr>
            <a:xfrm>
              <a:off x="4789050" y="2492232"/>
              <a:ext cx="3440700" cy="673800"/>
            </a:xfrm>
            <a:prstGeom prst="roundRect">
              <a:avLst>
                <a:gd fmla="val 50000" name="adj"/>
              </a:avLst>
            </a:prstGeom>
            <a:solidFill>
              <a:srgbClr val="E8AB0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Calibri"/>
                  <a:ea typeface="Calibri"/>
                  <a:cs typeface="Calibri"/>
                  <a:sym typeface="Calibri"/>
                </a:rPr>
                <a:t>Working software for every iteration</a:t>
              </a:r>
              <a:endParaRPr b="0" i="0" sz="1600" u="none" cap="none" strike="noStrike">
                <a:solidFill>
                  <a:srgbClr val="FFFFFF"/>
                </a:solidFill>
                <a:latin typeface="Calibri"/>
                <a:ea typeface="Calibri"/>
                <a:cs typeface="Calibri"/>
                <a:sym typeface="Calibri"/>
              </a:endParaRPr>
            </a:p>
          </p:txBody>
        </p:sp>
        <p:sp>
          <p:nvSpPr>
            <p:cNvPr id="3112" name="Google Shape;3112;p109"/>
            <p:cNvSpPr/>
            <p:nvPr/>
          </p:nvSpPr>
          <p:spPr>
            <a:xfrm>
              <a:off x="3067403" y="2797584"/>
              <a:ext cx="100500" cy="100500"/>
            </a:xfrm>
            <a:prstGeom prst="ellipse">
              <a:avLst/>
            </a:prstGeom>
            <a:solidFill>
              <a:srgbClr val="E8AB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3113" name="Google Shape;3113;p109"/>
            <p:cNvCxnSpPr>
              <a:stCxn id="3112" idx="6"/>
              <a:endCxn id="3111" idx="1"/>
            </p:cNvCxnSpPr>
            <p:nvPr/>
          </p:nvCxnSpPr>
          <p:spPr>
            <a:xfrm flipH="1" rot="10800000">
              <a:off x="3167903" y="2829234"/>
              <a:ext cx="1621200" cy="18600"/>
            </a:xfrm>
            <a:prstGeom prst="straightConnector1">
              <a:avLst/>
            </a:prstGeom>
            <a:noFill/>
            <a:ln cap="flat" cmpd="sng" w="9525">
              <a:solidFill>
                <a:srgbClr val="000000"/>
              </a:solidFill>
              <a:prstDash val="solid"/>
              <a:round/>
              <a:headEnd len="sm" w="sm" type="none"/>
              <a:tailEnd len="sm" w="sm" type="none"/>
            </a:ln>
          </p:spPr>
        </p:cxnSp>
      </p:grpSp>
      <p:grpSp>
        <p:nvGrpSpPr>
          <p:cNvPr id="3114" name="Google Shape;3114;p109"/>
          <p:cNvGrpSpPr/>
          <p:nvPr/>
        </p:nvGrpSpPr>
        <p:grpSpPr>
          <a:xfrm>
            <a:off x="2905149" y="3330985"/>
            <a:ext cx="5324601" cy="955898"/>
            <a:chOff x="2905149" y="3330985"/>
            <a:chExt cx="5324601" cy="955898"/>
          </a:xfrm>
        </p:grpSpPr>
        <p:sp>
          <p:nvSpPr>
            <p:cNvPr id="3115" name="Google Shape;3115;p109"/>
            <p:cNvSpPr/>
            <p:nvPr/>
          </p:nvSpPr>
          <p:spPr>
            <a:xfrm>
              <a:off x="4789050" y="3613083"/>
              <a:ext cx="3440700" cy="673800"/>
            </a:xfrm>
            <a:prstGeom prst="roundRect">
              <a:avLst>
                <a:gd fmla="val 50000" name="adj"/>
              </a:avLst>
            </a:prstGeom>
            <a:solidFill>
              <a:srgbClr val="5429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Calibri"/>
                  <a:ea typeface="Calibri"/>
                  <a:cs typeface="Calibri"/>
                  <a:sym typeface="Calibri"/>
                </a:rPr>
                <a:t>Highly responsive</a:t>
              </a:r>
              <a:endParaRPr b="0" i="0" sz="1600" u="none" cap="none" strike="noStrike">
                <a:solidFill>
                  <a:srgbClr val="FFFFFF"/>
                </a:solidFill>
                <a:latin typeface="Calibri"/>
                <a:ea typeface="Calibri"/>
                <a:cs typeface="Calibri"/>
                <a:sym typeface="Calibri"/>
              </a:endParaRPr>
            </a:p>
          </p:txBody>
        </p:sp>
        <p:sp>
          <p:nvSpPr>
            <p:cNvPr id="3116" name="Google Shape;3116;p109"/>
            <p:cNvSpPr/>
            <p:nvPr/>
          </p:nvSpPr>
          <p:spPr>
            <a:xfrm>
              <a:off x="2905149" y="3330985"/>
              <a:ext cx="100500" cy="100500"/>
            </a:xfrm>
            <a:prstGeom prst="ellipse">
              <a:avLst/>
            </a:prstGeom>
            <a:solidFill>
              <a:srgbClr val="5429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3117" name="Google Shape;3117;p109"/>
            <p:cNvCxnSpPr>
              <a:stCxn id="3116" idx="6"/>
              <a:endCxn id="3115" idx="1"/>
            </p:cNvCxnSpPr>
            <p:nvPr/>
          </p:nvCxnSpPr>
          <p:spPr>
            <a:xfrm>
              <a:off x="3005649" y="3381235"/>
              <a:ext cx="1783500" cy="568800"/>
            </a:xfrm>
            <a:prstGeom prst="straightConnector1">
              <a:avLst/>
            </a:prstGeom>
            <a:noFill/>
            <a:ln cap="flat" cmpd="sng" w="9525">
              <a:solidFill>
                <a:srgbClr val="000000"/>
              </a:solidFill>
              <a:prstDash val="solid"/>
              <a:round/>
              <a:headEnd len="sm" w="sm" type="none"/>
              <a:tailEnd len="sm" w="sm" type="none"/>
            </a:ln>
          </p:spPr>
        </p:cxnSp>
      </p:grpSp>
      <p:pic>
        <p:nvPicPr>
          <p:cNvPr id="3118" name="Google Shape;3118;p109"/>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6"/>
                                        </p:tgtEl>
                                        <p:attrNameLst>
                                          <p:attrName>style.visibility</p:attrName>
                                        </p:attrNameLst>
                                      </p:cBhvr>
                                      <p:to>
                                        <p:strVal val="visible"/>
                                      </p:to>
                                    </p:set>
                                    <p:animEffect filter="fade" transition="in">
                                      <p:cBhvr>
                                        <p:cTn dur="1000"/>
                                        <p:tgtEl>
                                          <p:spTgt spid="3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0"/>
                                        </p:tgtEl>
                                        <p:attrNameLst>
                                          <p:attrName>style.visibility</p:attrName>
                                        </p:attrNameLst>
                                      </p:cBhvr>
                                      <p:to>
                                        <p:strVal val="visible"/>
                                      </p:to>
                                    </p:set>
                                    <p:animEffect filter="fade" transition="in">
                                      <p:cBhvr>
                                        <p:cTn dur="1000"/>
                                        <p:tgtEl>
                                          <p:spTgt spid="3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4"/>
                                        </p:tgtEl>
                                        <p:attrNameLst>
                                          <p:attrName>style.visibility</p:attrName>
                                        </p:attrNameLst>
                                      </p:cBhvr>
                                      <p:to>
                                        <p:strVal val="visible"/>
                                      </p:to>
                                    </p:set>
                                    <p:animEffect filter="fade" transition="in">
                                      <p:cBhvr>
                                        <p:cTn dur="1000"/>
                                        <p:tgtEl>
                                          <p:spTgt spid="3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Testing Vs Debugging</a:t>
            </a:r>
            <a:endParaRPr/>
          </a:p>
        </p:txBody>
      </p:sp>
      <p:sp>
        <p:nvSpPr>
          <p:cNvPr id="810" name="Google Shape;810;p1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sz="1000">
                <a:latin typeface="Arial"/>
                <a:ea typeface="Arial"/>
                <a:cs typeface="Arial"/>
                <a:sym typeface="Arial"/>
              </a:rPr>
              <a:t>‹#›</a:t>
            </a:fld>
            <a:endParaRPr sz="1000">
              <a:latin typeface="Arial"/>
              <a:ea typeface="Arial"/>
              <a:cs typeface="Arial"/>
              <a:sym typeface="Arial"/>
            </a:endParaRPr>
          </a:p>
        </p:txBody>
      </p:sp>
      <p:pic>
        <p:nvPicPr>
          <p:cNvPr id="811" name="Google Shape;811;p11"/>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graphicFrame>
        <p:nvGraphicFramePr>
          <p:cNvPr id="812" name="Google Shape;812;p11"/>
          <p:cNvGraphicFramePr/>
          <p:nvPr/>
        </p:nvGraphicFramePr>
        <p:xfrm>
          <a:off x="457194" y="1219171"/>
          <a:ext cx="3000000" cy="3000000"/>
        </p:xfrm>
        <a:graphic>
          <a:graphicData uri="http://schemas.openxmlformats.org/drawingml/2006/table">
            <a:tbl>
              <a:tblPr bandRow="1" firstRow="1">
                <a:noFill/>
                <a:tableStyleId>{27DF8879-9593-453C-B1C5-4CBAA1ED9C03}</a:tableStyleId>
              </a:tblPr>
              <a:tblGrid>
                <a:gridCol w="1846525"/>
                <a:gridCol w="3191525"/>
                <a:gridCol w="3191525"/>
              </a:tblGrid>
              <a:tr h="475500">
                <a:tc>
                  <a:txBody>
                    <a:bodyPr/>
                    <a:lstStyle/>
                    <a:p>
                      <a:pPr indent="0" lvl="0" marL="0" marR="0" rtl="0" algn="ctr">
                        <a:lnSpc>
                          <a:spcPct val="90000"/>
                        </a:lnSpc>
                        <a:spcBef>
                          <a:spcPts val="0"/>
                        </a:spcBef>
                        <a:spcAft>
                          <a:spcPts val="0"/>
                        </a:spcAft>
                        <a:buClr>
                          <a:srgbClr val="000000"/>
                        </a:buClr>
                        <a:buSzPts val="1800"/>
                        <a:buFont typeface="Arial"/>
                        <a:buNone/>
                      </a:pPr>
                      <a:r>
                        <a:rPr b="1" lang="en" sz="1800" u="none" cap="none" strike="noStrike">
                          <a:solidFill>
                            <a:srgbClr val="000000"/>
                          </a:solidFill>
                          <a:latin typeface="Gill Sans"/>
                          <a:ea typeface="Gill Sans"/>
                          <a:cs typeface="Gill Sans"/>
                          <a:sym typeface="Gill Sans"/>
                        </a:rPr>
                        <a:t>Parameters</a:t>
                      </a:r>
                      <a:endParaRPr b="1" sz="1800" u="none" cap="none" strike="noStrike">
                        <a:solidFill>
                          <a:srgbClr val="000000"/>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800" u="none" cap="none" strike="noStrike">
                          <a:solidFill>
                            <a:srgbClr val="000000"/>
                          </a:solidFill>
                          <a:latin typeface="Gill Sans"/>
                          <a:ea typeface="Gill Sans"/>
                          <a:cs typeface="Gill Sans"/>
                          <a:sym typeface="Gill Sans"/>
                        </a:rPr>
                        <a:t>Testing</a:t>
                      </a:r>
                      <a:endParaRPr sz="1800" u="none" cap="none" strike="noStrike">
                        <a:solidFill>
                          <a:srgbClr val="000000"/>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800" u="none" cap="none" strike="noStrike">
                          <a:solidFill>
                            <a:srgbClr val="000000"/>
                          </a:solidFill>
                          <a:latin typeface="Gill Sans"/>
                          <a:ea typeface="Gill Sans"/>
                          <a:cs typeface="Gill Sans"/>
                          <a:sym typeface="Gill Sans"/>
                        </a:rPr>
                        <a:t>Debugging</a:t>
                      </a:r>
                      <a:endParaRPr sz="1800" u="none" cap="none" strike="noStrike">
                        <a:solidFill>
                          <a:srgbClr val="000000"/>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400"/>
                        <a:buFont typeface="Arial"/>
                        <a:buNone/>
                      </a:pPr>
                      <a:r>
                        <a:rPr b="1" lang="en" sz="1400" u="none" cap="none" strike="noStrike">
                          <a:solidFill>
                            <a:srgbClr val="434343"/>
                          </a:solidFill>
                        </a:rPr>
                        <a:t>Mode of Operation</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Manual and automated.</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Manual.</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400"/>
                        <a:buFont typeface="Arial"/>
                        <a:buNone/>
                      </a:pPr>
                      <a:r>
                        <a:rPr b="1" lang="en" sz="1400" u="none" cap="none" strike="noStrike">
                          <a:solidFill>
                            <a:srgbClr val="434343"/>
                          </a:solidFill>
                        </a:rPr>
                        <a:t>Basis of Operation</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Testing levels like system testing, integration testing, unit testing, etc.</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Based on the types of bugs.</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400"/>
                        <a:buFont typeface="Arial"/>
                        <a:buNone/>
                      </a:pPr>
                      <a:r>
                        <a:rPr b="1" lang="en" sz="1400" u="none" cap="none" strike="noStrike">
                          <a:solidFill>
                            <a:srgbClr val="434343"/>
                          </a:solidFill>
                        </a:rPr>
                        <a:t>SDLC</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It is a stage in the SDLC.</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It is not a stage in the SDLC.</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400"/>
                        <a:buFont typeface="Arial"/>
                        <a:buNone/>
                      </a:pPr>
                      <a:r>
                        <a:rPr b="1" lang="en" sz="1400" u="none" cap="none" strike="noStrike">
                          <a:solidFill>
                            <a:srgbClr val="434343"/>
                          </a:solidFill>
                        </a:rPr>
                        <a:t>Steps</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Consists of both validation and verification of the errors.</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Links symptoms to causes and then corrects errors. </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bl>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2" name="Shape 3122"/>
        <p:cNvGrpSpPr/>
        <p:nvPr/>
      </p:nvGrpSpPr>
      <p:grpSpPr>
        <a:xfrm>
          <a:off x="0" y="0"/>
          <a:ext cx="0" cy="0"/>
          <a:chOff x="0" y="0"/>
          <a:chExt cx="0" cy="0"/>
        </a:xfrm>
      </p:grpSpPr>
      <p:sp>
        <p:nvSpPr>
          <p:cNvPr id="3123" name="Google Shape;3123;p1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Agile Model</a:t>
            </a:r>
            <a:endParaRPr/>
          </a:p>
        </p:txBody>
      </p:sp>
      <p:sp>
        <p:nvSpPr>
          <p:cNvPr id="3124" name="Google Shape;3124;p11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grpSp>
        <p:nvGrpSpPr>
          <p:cNvPr id="3125" name="Google Shape;3125;p110"/>
          <p:cNvGrpSpPr/>
          <p:nvPr/>
        </p:nvGrpSpPr>
        <p:grpSpPr>
          <a:xfrm>
            <a:off x="1198192" y="1892757"/>
            <a:ext cx="1909800" cy="1909800"/>
            <a:chOff x="1198192" y="1892757"/>
            <a:chExt cx="1909800" cy="1909800"/>
          </a:xfrm>
        </p:grpSpPr>
        <p:sp>
          <p:nvSpPr>
            <p:cNvPr id="3126" name="Google Shape;3126;p110"/>
            <p:cNvSpPr/>
            <p:nvPr/>
          </p:nvSpPr>
          <p:spPr>
            <a:xfrm>
              <a:off x="1198192" y="1892757"/>
              <a:ext cx="1909800" cy="1909800"/>
            </a:xfrm>
            <a:prstGeom prst="ellipse">
              <a:avLst/>
            </a:prstGeom>
            <a:noFill/>
            <a:ln cap="flat" cmpd="sng" w="28575">
              <a:solidFill>
                <a:srgbClr val="961A2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3127" name="Google Shape;3127;p110"/>
            <p:cNvSpPr/>
            <p:nvPr/>
          </p:nvSpPr>
          <p:spPr>
            <a:xfrm>
              <a:off x="1331242" y="2025807"/>
              <a:ext cx="1643700" cy="1643700"/>
            </a:xfrm>
            <a:prstGeom prst="ellipse">
              <a:avLst/>
            </a:prstGeom>
            <a:solidFill>
              <a:srgbClr val="961A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3128" name="Google Shape;3128;p110"/>
            <p:cNvSpPr txBox="1"/>
            <p:nvPr/>
          </p:nvSpPr>
          <p:spPr>
            <a:xfrm>
              <a:off x="1298242" y="2634901"/>
              <a:ext cx="1709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Gill Sans"/>
                  <a:ea typeface="Gill Sans"/>
                  <a:cs typeface="Gill Sans"/>
                  <a:sym typeface="Gill Sans"/>
                </a:rPr>
                <a:t>Disadvantages</a:t>
              </a:r>
              <a:endParaRPr b="1" i="0" sz="1600" u="none" cap="none" strike="noStrike">
                <a:solidFill>
                  <a:srgbClr val="FFFFFF"/>
                </a:solidFill>
                <a:latin typeface="Gill Sans"/>
                <a:ea typeface="Gill Sans"/>
                <a:cs typeface="Gill Sans"/>
                <a:sym typeface="Gill Sans"/>
              </a:endParaRPr>
            </a:p>
          </p:txBody>
        </p:sp>
      </p:grpSp>
      <p:grpSp>
        <p:nvGrpSpPr>
          <p:cNvPr id="3129" name="Google Shape;3129;p110"/>
          <p:cNvGrpSpPr/>
          <p:nvPr/>
        </p:nvGrpSpPr>
        <p:grpSpPr>
          <a:xfrm>
            <a:off x="2902666" y="1371381"/>
            <a:ext cx="5327084" cy="993302"/>
            <a:chOff x="2902666" y="1371381"/>
            <a:chExt cx="5327084" cy="993302"/>
          </a:xfrm>
        </p:grpSpPr>
        <p:sp>
          <p:nvSpPr>
            <p:cNvPr id="3130" name="Google Shape;3130;p110"/>
            <p:cNvSpPr/>
            <p:nvPr/>
          </p:nvSpPr>
          <p:spPr>
            <a:xfrm>
              <a:off x="4789050" y="1371381"/>
              <a:ext cx="3440700" cy="673800"/>
            </a:xfrm>
            <a:prstGeom prst="roundRect">
              <a:avLst>
                <a:gd fmla="val 50000" name="adj"/>
              </a:avLst>
            </a:prstGeom>
            <a:solidFill>
              <a:srgbClr val="0198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Calibri"/>
                  <a:ea typeface="Calibri"/>
                  <a:cs typeface="Calibri"/>
                  <a:sym typeface="Calibri"/>
                </a:rPr>
                <a:t>Workflow coordination is difficult</a:t>
              </a:r>
              <a:endParaRPr b="0" i="0" sz="1600" u="none" cap="none" strike="noStrike">
                <a:solidFill>
                  <a:srgbClr val="FFFFFF"/>
                </a:solidFill>
                <a:latin typeface="Calibri"/>
                <a:ea typeface="Calibri"/>
                <a:cs typeface="Calibri"/>
                <a:sym typeface="Calibri"/>
              </a:endParaRPr>
            </a:p>
          </p:txBody>
        </p:sp>
        <p:sp>
          <p:nvSpPr>
            <p:cNvPr id="3131" name="Google Shape;3131;p110"/>
            <p:cNvSpPr/>
            <p:nvPr/>
          </p:nvSpPr>
          <p:spPr>
            <a:xfrm>
              <a:off x="2902666" y="2264183"/>
              <a:ext cx="100500" cy="100500"/>
            </a:xfrm>
            <a:prstGeom prst="ellipse">
              <a:avLst/>
            </a:prstGeom>
            <a:solidFill>
              <a:srgbClr val="0198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3132" name="Google Shape;3132;p110"/>
            <p:cNvCxnSpPr>
              <a:stCxn id="3131" idx="6"/>
            </p:cNvCxnSpPr>
            <p:nvPr/>
          </p:nvCxnSpPr>
          <p:spPr>
            <a:xfrm flipH="1" rot="10800000">
              <a:off x="3003166" y="1708133"/>
              <a:ext cx="1785900" cy="606300"/>
            </a:xfrm>
            <a:prstGeom prst="straightConnector1">
              <a:avLst/>
            </a:prstGeom>
            <a:noFill/>
            <a:ln cap="flat" cmpd="sng" w="9525">
              <a:solidFill>
                <a:srgbClr val="000000"/>
              </a:solidFill>
              <a:prstDash val="solid"/>
              <a:round/>
              <a:headEnd len="sm" w="sm" type="none"/>
              <a:tailEnd len="sm" w="sm" type="none"/>
            </a:ln>
          </p:spPr>
        </p:cxnSp>
      </p:grpSp>
      <p:grpSp>
        <p:nvGrpSpPr>
          <p:cNvPr id="3133" name="Google Shape;3133;p110"/>
          <p:cNvGrpSpPr/>
          <p:nvPr/>
        </p:nvGrpSpPr>
        <p:grpSpPr>
          <a:xfrm>
            <a:off x="3067403" y="2492232"/>
            <a:ext cx="5162347" cy="673800"/>
            <a:chOff x="3067403" y="2492232"/>
            <a:chExt cx="5162347" cy="673800"/>
          </a:xfrm>
        </p:grpSpPr>
        <p:sp>
          <p:nvSpPr>
            <p:cNvPr id="3134" name="Google Shape;3134;p110"/>
            <p:cNvSpPr/>
            <p:nvPr/>
          </p:nvSpPr>
          <p:spPr>
            <a:xfrm>
              <a:off x="4789050" y="2492232"/>
              <a:ext cx="3440700" cy="673800"/>
            </a:xfrm>
            <a:prstGeom prst="roundRect">
              <a:avLst>
                <a:gd fmla="val 50000" name="adj"/>
              </a:avLst>
            </a:prstGeom>
            <a:solidFill>
              <a:srgbClr val="E8AB0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Calibri"/>
                  <a:ea typeface="Calibri"/>
                  <a:cs typeface="Calibri"/>
                  <a:sym typeface="Calibri"/>
                </a:rPr>
                <a:t>Dedicated availability of resources is the key challenge to overcome</a:t>
              </a:r>
              <a:endParaRPr b="0" i="0" sz="1600" u="none" cap="none" strike="noStrike">
                <a:solidFill>
                  <a:srgbClr val="FFFFFF"/>
                </a:solidFill>
                <a:latin typeface="Calibri"/>
                <a:ea typeface="Calibri"/>
                <a:cs typeface="Calibri"/>
                <a:sym typeface="Calibri"/>
              </a:endParaRPr>
            </a:p>
          </p:txBody>
        </p:sp>
        <p:sp>
          <p:nvSpPr>
            <p:cNvPr id="3135" name="Google Shape;3135;p110"/>
            <p:cNvSpPr/>
            <p:nvPr/>
          </p:nvSpPr>
          <p:spPr>
            <a:xfrm>
              <a:off x="3067403" y="2797584"/>
              <a:ext cx="100500" cy="100500"/>
            </a:xfrm>
            <a:prstGeom prst="ellipse">
              <a:avLst/>
            </a:prstGeom>
            <a:solidFill>
              <a:srgbClr val="E8AB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3136" name="Google Shape;3136;p110"/>
            <p:cNvCxnSpPr>
              <a:stCxn id="3135" idx="6"/>
            </p:cNvCxnSpPr>
            <p:nvPr/>
          </p:nvCxnSpPr>
          <p:spPr>
            <a:xfrm flipH="1" rot="10800000">
              <a:off x="3167903" y="2829234"/>
              <a:ext cx="1621200" cy="18600"/>
            </a:xfrm>
            <a:prstGeom prst="straightConnector1">
              <a:avLst/>
            </a:prstGeom>
            <a:noFill/>
            <a:ln cap="flat" cmpd="sng" w="9525">
              <a:solidFill>
                <a:srgbClr val="000000"/>
              </a:solidFill>
              <a:prstDash val="solid"/>
              <a:round/>
              <a:headEnd len="sm" w="sm" type="none"/>
              <a:tailEnd len="sm" w="sm" type="none"/>
            </a:ln>
          </p:spPr>
        </p:cxnSp>
      </p:grpSp>
      <p:grpSp>
        <p:nvGrpSpPr>
          <p:cNvPr id="3137" name="Google Shape;3137;p110"/>
          <p:cNvGrpSpPr/>
          <p:nvPr/>
        </p:nvGrpSpPr>
        <p:grpSpPr>
          <a:xfrm>
            <a:off x="2905149" y="3330985"/>
            <a:ext cx="5324601" cy="955898"/>
            <a:chOff x="2905149" y="3330985"/>
            <a:chExt cx="5324601" cy="955898"/>
          </a:xfrm>
        </p:grpSpPr>
        <p:sp>
          <p:nvSpPr>
            <p:cNvPr id="3138" name="Google Shape;3138;p110"/>
            <p:cNvSpPr/>
            <p:nvPr/>
          </p:nvSpPr>
          <p:spPr>
            <a:xfrm>
              <a:off x="4789050" y="3613083"/>
              <a:ext cx="3440700" cy="673800"/>
            </a:xfrm>
            <a:prstGeom prst="roundRect">
              <a:avLst>
                <a:gd fmla="val 50000" name="adj"/>
              </a:avLst>
            </a:prstGeom>
            <a:solidFill>
              <a:srgbClr val="5429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Calibri"/>
                  <a:ea typeface="Calibri"/>
                  <a:cs typeface="Calibri"/>
                  <a:sym typeface="Calibri"/>
                </a:rPr>
                <a:t>Applicable for smaller team sizes</a:t>
              </a:r>
              <a:endParaRPr b="0" i="0" sz="1600" u="none" cap="none" strike="noStrike">
                <a:solidFill>
                  <a:srgbClr val="FFFFFF"/>
                </a:solidFill>
                <a:latin typeface="Calibri"/>
                <a:ea typeface="Calibri"/>
                <a:cs typeface="Calibri"/>
                <a:sym typeface="Calibri"/>
              </a:endParaRPr>
            </a:p>
          </p:txBody>
        </p:sp>
        <p:sp>
          <p:nvSpPr>
            <p:cNvPr id="3139" name="Google Shape;3139;p110"/>
            <p:cNvSpPr/>
            <p:nvPr/>
          </p:nvSpPr>
          <p:spPr>
            <a:xfrm>
              <a:off x="2905149" y="3330985"/>
              <a:ext cx="100500" cy="100500"/>
            </a:xfrm>
            <a:prstGeom prst="ellipse">
              <a:avLst/>
            </a:prstGeom>
            <a:solidFill>
              <a:srgbClr val="5429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3140" name="Google Shape;3140;p110"/>
            <p:cNvCxnSpPr>
              <a:stCxn id="3139" idx="6"/>
            </p:cNvCxnSpPr>
            <p:nvPr/>
          </p:nvCxnSpPr>
          <p:spPr>
            <a:xfrm>
              <a:off x="3005649" y="3381235"/>
              <a:ext cx="1783500" cy="568800"/>
            </a:xfrm>
            <a:prstGeom prst="straightConnector1">
              <a:avLst/>
            </a:prstGeom>
            <a:noFill/>
            <a:ln cap="flat" cmpd="sng" w="9525">
              <a:solidFill>
                <a:srgbClr val="000000"/>
              </a:solidFill>
              <a:prstDash val="solid"/>
              <a:round/>
              <a:headEnd len="sm" w="sm" type="none"/>
              <a:tailEnd len="sm" w="sm" type="none"/>
            </a:ln>
          </p:spPr>
        </p:cxnSp>
      </p:grpSp>
      <p:pic>
        <p:nvPicPr>
          <p:cNvPr id="3141" name="Google Shape;3141;p110"/>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9"/>
                                        </p:tgtEl>
                                        <p:attrNameLst>
                                          <p:attrName>style.visibility</p:attrName>
                                        </p:attrNameLst>
                                      </p:cBhvr>
                                      <p:to>
                                        <p:strVal val="visible"/>
                                      </p:to>
                                    </p:set>
                                    <p:animEffect filter="fade" transition="in">
                                      <p:cBhvr>
                                        <p:cTn dur="1000"/>
                                        <p:tgtEl>
                                          <p:spTgt spid="3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3"/>
                                        </p:tgtEl>
                                        <p:attrNameLst>
                                          <p:attrName>style.visibility</p:attrName>
                                        </p:attrNameLst>
                                      </p:cBhvr>
                                      <p:to>
                                        <p:strVal val="visible"/>
                                      </p:to>
                                    </p:set>
                                    <p:animEffect filter="fade" transition="in">
                                      <p:cBhvr>
                                        <p:cTn dur="1000"/>
                                        <p:tgtEl>
                                          <p:spTgt spid="3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7"/>
                                        </p:tgtEl>
                                        <p:attrNameLst>
                                          <p:attrName>style.visibility</p:attrName>
                                        </p:attrNameLst>
                                      </p:cBhvr>
                                      <p:to>
                                        <p:strVal val="visible"/>
                                      </p:to>
                                    </p:set>
                                    <p:animEffect filter="fade" transition="in">
                                      <p:cBhvr>
                                        <p:cTn dur="1000"/>
                                        <p:tgtEl>
                                          <p:spTgt spid="3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5" name="Shape 3145"/>
        <p:cNvGrpSpPr/>
        <p:nvPr/>
      </p:nvGrpSpPr>
      <p:grpSpPr>
        <a:xfrm>
          <a:off x="0" y="0"/>
          <a:ext cx="0" cy="0"/>
          <a:chOff x="0" y="0"/>
          <a:chExt cx="0" cy="0"/>
        </a:xfrm>
      </p:grpSpPr>
      <p:sp>
        <p:nvSpPr>
          <p:cNvPr id="3146" name="Google Shape;3146;p111"/>
          <p:cNvSpPr/>
          <p:nvPr/>
        </p:nvSpPr>
        <p:spPr>
          <a:xfrm>
            <a:off x="0" y="0"/>
            <a:ext cx="9144000" cy="2242800"/>
          </a:xfrm>
          <a:prstGeom prst="rect">
            <a:avLst/>
          </a:prstGeom>
          <a:solidFill>
            <a:srgbClr val="019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7" name="Google Shape;3147;p1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solidFill>
                  <a:schemeClr val="lt1"/>
                </a:solidFill>
              </a:rPr>
              <a:t>Test Sequence in Software Development Life Cycle</a:t>
            </a:r>
            <a:endParaRPr>
              <a:solidFill>
                <a:schemeClr val="lt1"/>
              </a:solidFill>
            </a:endParaRPr>
          </a:p>
        </p:txBody>
      </p:sp>
      <p:grpSp>
        <p:nvGrpSpPr>
          <p:cNvPr id="3148" name="Google Shape;3148;p111"/>
          <p:cNvGrpSpPr/>
          <p:nvPr/>
        </p:nvGrpSpPr>
        <p:grpSpPr>
          <a:xfrm>
            <a:off x="2209800" y="2017363"/>
            <a:ext cx="2362299" cy="1270723"/>
            <a:chOff x="2209800" y="2017363"/>
            <a:chExt cx="2362299" cy="1270723"/>
          </a:xfrm>
        </p:grpSpPr>
        <p:sp>
          <p:nvSpPr>
            <p:cNvPr id="3149" name="Google Shape;3149;p111"/>
            <p:cNvSpPr/>
            <p:nvPr/>
          </p:nvSpPr>
          <p:spPr>
            <a:xfrm>
              <a:off x="2209800" y="2017363"/>
              <a:ext cx="2239200" cy="1148700"/>
            </a:xfrm>
            <a:prstGeom prst="rect">
              <a:avLst/>
            </a:prstGeom>
            <a:solidFill>
              <a:srgbClr val="961B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0" name="Google Shape;3150;p111"/>
            <p:cNvSpPr/>
            <p:nvPr/>
          </p:nvSpPr>
          <p:spPr>
            <a:xfrm>
              <a:off x="3633099" y="2471486"/>
              <a:ext cx="939000" cy="816600"/>
            </a:xfrm>
            <a:prstGeom prst="rect">
              <a:avLst/>
            </a:prstGeom>
            <a:solidFill>
              <a:schemeClr val="lt1"/>
            </a:solidFill>
            <a:ln>
              <a:noFill/>
            </a:ln>
            <a:effectLst>
              <a:outerShdw blurRad="71438" rotWithShape="0" algn="bl" dir="21540000" dist="57150">
                <a:srgbClr val="2E2D27">
                  <a:alpha val="109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51" name="Google Shape;3151;p111"/>
            <p:cNvPicPr preferRelativeResize="0"/>
            <p:nvPr/>
          </p:nvPicPr>
          <p:blipFill rotWithShape="1">
            <a:blip r:embed="rId3">
              <a:alphaModFix/>
            </a:blip>
            <a:srcRect b="0" l="0" r="0" t="0"/>
            <a:stretch/>
          </p:blipFill>
          <p:spPr>
            <a:xfrm>
              <a:off x="3833065" y="2550278"/>
              <a:ext cx="615924" cy="615950"/>
            </a:xfrm>
            <a:prstGeom prst="rect">
              <a:avLst/>
            </a:prstGeom>
            <a:noFill/>
            <a:ln>
              <a:noFill/>
            </a:ln>
          </p:spPr>
        </p:pic>
        <p:sp>
          <p:nvSpPr>
            <p:cNvPr id="3152" name="Google Shape;3152;p111"/>
            <p:cNvSpPr txBox="1"/>
            <p:nvPr/>
          </p:nvSpPr>
          <p:spPr>
            <a:xfrm>
              <a:off x="2209800" y="2017363"/>
              <a:ext cx="2239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Defect</a:t>
              </a:r>
              <a:endParaRPr b="0" i="0" sz="1800" u="none" cap="none" strike="noStrike">
                <a:solidFill>
                  <a:schemeClr val="lt1"/>
                </a:solidFill>
                <a:latin typeface="Calibri"/>
                <a:ea typeface="Calibri"/>
                <a:cs typeface="Calibri"/>
                <a:sym typeface="Calibri"/>
              </a:endParaRPr>
            </a:p>
          </p:txBody>
        </p:sp>
      </p:grpSp>
      <p:grpSp>
        <p:nvGrpSpPr>
          <p:cNvPr id="3153" name="Google Shape;3153;p111"/>
          <p:cNvGrpSpPr/>
          <p:nvPr/>
        </p:nvGrpSpPr>
        <p:grpSpPr>
          <a:xfrm>
            <a:off x="4571980" y="2017063"/>
            <a:ext cx="2362070" cy="1271023"/>
            <a:chOff x="4571980" y="2017063"/>
            <a:chExt cx="2362070" cy="1271023"/>
          </a:xfrm>
        </p:grpSpPr>
        <p:sp>
          <p:nvSpPr>
            <p:cNvPr id="3154" name="Google Shape;3154;p111"/>
            <p:cNvSpPr/>
            <p:nvPr/>
          </p:nvSpPr>
          <p:spPr>
            <a:xfrm>
              <a:off x="4694850" y="2017063"/>
              <a:ext cx="2239200" cy="1148700"/>
            </a:xfrm>
            <a:prstGeom prst="rect">
              <a:avLst/>
            </a:prstGeom>
            <a:solidFill>
              <a:srgbClr val="2E33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5" name="Google Shape;3155;p111"/>
            <p:cNvSpPr/>
            <p:nvPr/>
          </p:nvSpPr>
          <p:spPr>
            <a:xfrm>
              <a:off x="4571980" y="2471486"/>
              <a:ext cx="939000" cy="816600"/>
            </a:xfrm>
            <a:prstGeom prst="rect">
              <a:avLst/>
            </a:prstGeom>
            <a:solidFill>
              <a:schemeClr val="lt1"/>
            </a:solidFill>
            <a:ln>
              <a:noFill/>
            </a:ln>
            <a:effectLst>
              <a:outerShdw blurRad="71438" rotWithShape="0" algn="bl" dir="5100000" dist="47625">
                <a:srgbClr val="2E2D27">
                  <a:alpha val="109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56" name="Google Shape;3156;p111"/>
            <p:cNvPicPr preferRelativeResize="0"/>
            <p:nvPr/>
          </p:nvPicPr>
          <p:blipFill rotWithShape="1">
            <a:blip r:embed="rId4">
              <a:alphaModFix/>
            </a:blip>
            <a:srcRect b="0" l="0" r="0" t="0"/>
            <a:stretch/>
          </p:blipFill>
          <p:spPr>
            <a:xfrm>
              <a:off x="4694937" y="2550301"/>
              <a:ext cx="615924" cy="615924"/>
            </a:xfrm>
            <a:prstGeom prst="rect">
              <a:avLst/>
            </a:prstGeom>
            <a:noFill/>
            <a:ln>
              <a:noFill/>
            </a:ln>
          </p:spPr>
        </p:pic>
        <p:sp>
          <p:nvSpPr>
            <p:cNvPr id="3157" name="Google Shape;3157;p111"/>
            <p:cNvSpPr txBox="1"/>
            <p:nvPr/>
          </p:nvSpPr>
          <p:spPr>
            <a:xfrm>
              <a:off x="4694850" y="2017063"/>
              <a:ext cx="2239200" cy="4617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Retest</a:t>
              </a:r>
              <a:endParaRPr b="0" i="0" sz="1800" u="none" cap="none" strike="noStrike">
                <a:solidFill>
                  <a:schemeClr val="lt1"/>
                </a:solidFill>
                <a:latin typeface="Calibri"/>
                <a:ea typeface="Calibri"/>
                <a:cs typeface="Calibri"/>
                <a:sym typeface="Calibri"/>
              </a:endParaRPr>
            </a:p>
          </p:txBody>
        </p:sp>
      </p:grpSp>
      <p:sp>
        <p:nvSpPr>
          <p:cNvPr id="3158" name="Google Shape;3158;p11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grpSp>
        <p:nvGrpSpPr>
          <p:cNvPr id="3159" name="Google Shape;3159;p111"/>
          <p:cNvGrpSpPr/>
          <p:nvPr/>
        </p:nvGrpSpPr>
        <p:grpSpPr>
          <a:xfrm>
            <a:off x="4572100" y="3288075"/>
            <a:ext cx="2361988" cy="1302913"/>
            <a:chOff x="4572100" y="3288075"/>
            <a:chExt cx="2361988" cy="1302913"/>
          </a:xfrm>
        </p:grpSpPr>
        <p:sp>
          <p:nvSpPr>
            <p:cNvPr id="3160" name="Google Shape;3160;p111"/>
            <p:cNvSpPr/>
            <p:nvPr/>
          </p:nvSpPr>
          <p:spPr>
            <a:xfrm>
              <a:off x="4694887" y="3442288"/>
              <a:ext cx="2239200" cy="1148700"/>
            </a:xfrm>
            <a:prstGeom prst="rect">
              <a:avLst/>
            </a:prstGeom>
            <a:solidFill>
              <a:srgbClr val="019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1" name="Google Shape;3161;p111"/>
            <p:cNvSpPr/>
            <p:nvPr/>
          </p:nvSpPr>
          <p:spPr>
            <a:xfrm>
              <a:off x="4572100" y="3288075"/>
              <a:ext cx="938700" cy="816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2" name="Google Shape;3162;p111"/>
            <p:cNvSpPr txBox="1"/>
            <p:nvPr/>
          </p:nvSpPr>
          <p:spPr>
            <a:xfrm>
              <a:off x="4694888" y="4080688"/>
              <a:ext cx="2239200" cy="4617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Change Items </a:t>
              </a:r>
              <a:endParaRPr b="0" i="0" sz="1800" u="none" cap="none" strike="noStrike">
                <a:solidFill>
                  <a:schemeClr val="lt1"/>
                </a:solidFill>
                <a:latin typeface="Calibri"/>
                <a:ea typeface="Calibri"/>
                <a:cs typeface="Calibri"/>
                <a:sym typeface="Calibri"/>
              </a:endParaRPr>
            </a:p>
          </p:txBody>
        </p:sp>
        <p:pic>
          <p:nvPicPr>
            <p:cNvPr id="3163" name="Google Shape;3163;p111"/>
            <p:cNvPicPr preferRelativeResize="0"/>
            <p:nvPr/>
          </p:nvPicPr>
          <p:blipFill rotWithShape="1">
            <a:blip r:embed="rId5">
              <a:alphaModFix/>
            </a:blip>
            <a:srcRect b="0" l="0" r="0" t="0"/>
            <a:stretch/>
          </p:blipFill>
          <p:spPr>
            <a:xfrm>
              <a:off x="4755320" y="3388392"/>
              <a:ext cx="615924" cy="615973"/>
            </a:xfrm>
            <a:prstGeom prst="rect">
              <a:avLst/>
            </a:prstGeom>
            <a:noFill/>
            <a:ln>
              <a:noFill/>
            </a:ln>
          </p:spPr>
        </p:pic>
      </p:grpSp>
      <p:pic>
        <p:nvPicPr>
          <p:cNvPr id="3164" name="Google Shape;3164;p111"/>
          <p:cNvPicPr preferRelativeResize="0"/>
          <p:nvPr/>
        </p:nvPicPr>
        <p:blipFill rotWithShape="1">
          <a:blip r:embed="rId6">
            <a:alphaModFix/>
          </a:blip>
          <a:srcRect b="0" l="0" r="0" t="0"/>
          <a:stretch/>
        </p:blipFill>
        <p:spPr>
          <a:xfrm>
            <a:off x="8389452" y="79580"/>
            <a:ext cx="674975" cy="672016"/>
          </a:xfrm>
          <a:prstGeom prst="rect">
            <a:avLst/>
          </a:prstGeom>
          <a:noFill/>
          <a:ln>
            <a:noFill/>
          </a:ln>
        </p:spPr>
      </p:pic>
      <p:grpSp>
        <p:nvGrpSpPr>
          <p:cNvPr id="3165" name="Google Shape;3165;p111"/>
          <p:cNvGrpSpPr/>
          <p:nvPr/>
        </p:nvGrpSpPr>
        <p:grpSpPr>
          <a:xfrm>
            <a:off x="2209913" y="3288075"/>
            <a:ext cx="2331812" cy="1846204"/>
            <a:chOff x="2209913" y="3288075"/>
            <a:chExt cx="2331812" cy="1846204"/>
          </a:xfrm>
        </p:grpSpPr>
        <p:sp>
          <p:nvSpPr>
            <p:cNvPr id="3166" name="Google Shape;3166;p111"/>
            <p:cNvSpPr/>
            <p:nvPr/>
          </p:nvSpPr>
          <p:spPr>
            <a:xfrm>
              <a:off x="2209913" y="3442288"/>
              <a:ext cx="2239200" cy="1148700"/>
            </a:xfrm>
            <a:prstGeom prst="rect">
              <a:avLst/>
            </a:prstGeom>
            <a:solidFill>
              <a:srgbClr val="E8AB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7" name="Google Shape;3167;p111"/>
            <p:cNvSpPr txBox="1"/>
            <p:nvPr/>
          </p:nvSpPr>
          <p:spPr>
            <a:xfrm>
              <a:off x="2209921" y="3564379"/>
              <a:ext cx="14232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lt1"/>
                  </a:solidFill>
                  <a:latin typeface="Calibri"/>
                  <a:ea typeface="Calibri"/>
                  <a:cs typeface="Calibri"/>
                  <a:sym typeface="Calibri"/>
                </a:rPr>
                <a:t>Unchanged Items (Regression)</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68" name="Google Shape;3168;p111"/>
            <p:cNvSpPr/>
            <p:nvPr/>
          </p:nvSpPr>
          <p:spPr>
            <a:xfrm>
              <a:off x="3633025" y="3288075"/>
              <a:ext cx="908700" cy="816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69" name="Google Shape;3169;p111"/>
            <p:cNvPicPr preferRelativeResize="0"/>
            <p:nvPr/>
          </p:nvPicPr>
          <p:blipFill rotWithShape="1">
            <a:blip r:embed="rId7">
              <a:alphaModFix/>
            </a:blip>
            <a:srcRect b="0" l="0" r="0" t="0"/>
            <a:stretch/>
          </p:blipFill>
          <p:spPr>
            <a:xfrm>
              <a:off x="3780663" y="3404975"/>
              <a:ext cx="615924" cy="615924"/>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8"/>
                                        </p:tgtEl>
                                        <p:attrNameLst>
                                          <p:attrName>style.visibility</p:attrName>
                                        </p:attrNameLst>
                                      </p:cBhvr>
                                      <p:to>
                                        <p:strVal val="visible"/>
                                      </p:to>
                                    </p:set>
                                    <p:animEffect filter="fade" transition="in">
                                      <p:cBhvr>
                                        <p:cTn dur="1000"/>
                                        <p:tgtEl>
                                          <p:spTgt spid="3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3"/>
                                        </p:tgtEl>
                                        <p:attrNameLst>
                                          <p:attrName>style.visibility</p:attrName>
                                        </p:attrNameLst>
                                      </p:cBhvr>
                                      <p:to>
                                        <p:strVal val="visible"/>
                                      </p:to>
                                    </p:set>
                                    <p:animEffect filter="fade" transition="in">
                                      <p:cBhvr>
                                        <p:cTn dur="1000"/>
                                        <p:tgtEl>
                                          <p:spTgt spid="3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9"/>
                                        </p:tgtEl>
                                        <p:attrNameLst>
                                          <p:attrName>style.visibility</p:attrName>
                                        </p:attrNameLst>
                                      </p:cBhvr>
                                      <p:to>
                                        <p:strVal val="visible"/>
                                      </p:to>
                                    </p:set>
                                    <p:animEffect filter="fade" transition="in">
                                      <p:cBhvr>
                                        <p:cTn dur="1000"/>
                                        <p:tgtEl>
                                          <p:spTgt spid="3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5"/>
                                        </p:tgtEl>
                                        <p:attrNameLst>
                                          <p:attrName>style.visibility</p:attrName>
                                        </p:attrNameLst>
                                      </p:cBhvr>
                                      <p:to>
                                        <p:strVal val="visible"/>
                                      </p:to>
                                    </p:set>
                                    <p:animEffect filter="fade" transition="in">
                                      <p:cBhvr>
                                        <p:cTn dur="1000"/>
                                        <p:tgtEl>
                                          <p:spTgt spid="3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3" name="Shape 3173"/>
        <p:cNvGrpSpPr/>
        <p:nvPr/>
      </p:nvGrpSpPr>
      <p:grpSpPr>
        <a:xfrm>
          <a:off x="0" y="0"/>
          <a:ext cx="0" cy="0"/>
          <a:chOff x="0" y="0"/>
          <a:chExt cx="0" cy="0"/>
        </a:xfrm>
      </p:grpSpPr>
      <p:sp>
        <p:nvSpPr>
          <p:cNvPr id="3174" name="Google Shape;3174;p112"/>
          <p:cNvSpPr/>
          <p:nvPr/>
        </p:nvSpPr>
        <p:spPr>
          <a:xfrm>
            <a:off x="833278" y="3997525"/>
            <a:ext cx="4570200" cy="163200"/>
          </a:xfrm>
          <a:prstGeom prst="roundRect">
            <a:avLst>
              <a:gd fmla="val 50000" name="adj"/>
            </a:avLst>
          </a:prstGeom>
          <a:solidFill>
            <a:schemeClr val="lt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5" name="Google Shape;3175;p11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0" lang="en" sz="1000">
                <a:solidFill>
                  <a:schemeClr val="dk2"/>
                </a:solidFill>
                <a:latin typeface="Arial"/>
                <a:ea typeface="Arial"/>
                <a:cs typeface="Arial"/>
                <a:sym typeface="Arial"/>
              </a:rPr>
              <a:t>‹#›</a:t>
            </a:fld>
            <a:endParaRPr b="0" sz="1000">
              <a:solidFill>
                <a:schemeClr val="dk2"/>
              </a:solidFill>
              <a:latin typeface="Arial"/>
              <a:ea typeface="Arial"/>
              <a:cs typeface="Arial"/>
              <a:sym typeface="Arial"/>
            </a:endParaRPr>
          </a:p>
        </p:txBody>
      </p:sp>
      <p:sp>
        <p:nvSpPr>
          <p:cNvPr id="3176" name="Google Shape;3176;p1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 Sequence in Software Development Life Cycle</a:t>
            </a:r>
            <a:endParaRPr/>
          </a:p>
        </p:txBody>
      </p:sp>
      <p:sp>
        <p:nvSpPr>
          <p:cNvPr id="3177" name="Google Shape;3177;p112"/>
          <p:cNvSpPr/>
          <p:nvPr/>
        </p:nvSpPr>
        <p:spPr>
          <a:xfrm>
            <a:off x="812840" y="1750975"/>
            <a:ext cx="3915300" cy="1960800"/>
          </a:xfrm>
          <a:prstGeom prst="rect">
            <a:avLst/>
          </a:prstGeom>
          <a:solidFill>
            <a:srgbClr val="019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8" name="Google Shape;3178;p112"/>
          <p:cNvSpPr txBox="1"/>
          <p:nvPr/>
        </p:nvSpPr>
        <p:spPr>
          <a:xfrm>
            <a:off x="812883" y="1805850"/>
            <a:ext cx="391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Gill Sans"/>
                <a:ea typeface="Gill Sans"/>
                <a:cs typeface="Gill Sans"/>
                <a:sym typeface="Gill Sans"/>
              </a:rPr>
              <a:t>Defect</a:t>
            </a:r>
            <a:endParaRPr b="1" i="0" sz="1400" u="none" cap="none" strike="noStrike">
              <a:solidFill>
                <a:srgbClr val="FFFFFF"/>
              </a:solidFill>
              <a:latin typeface="Gill Sans"/>
              <a:ea typeface="Gill Sans"/>
              <a:cs typeface="Gill Sans"/>
              <a:sym typeface="Gill Sans"/>
            </a:endParaRPr>
          </a:p>
        </p:txBody>
      </p:sp>
      <p:sp>
        <p:nvSpPr>
          <p:cNvPr id="3179" name="Google Shape;3179;p112"/>
          <p:cNvSpPr txBox="1"/>
          <p:nvPr/>
        </p:nvSpPr>
        <p:spPr>
          <a:xfrm>
            <a:off x="833570" y="2236950"/>
            <a:ext cx="3894600" cy="1262100"/>
          </a:xfrm>
          <a:prstGeom prst="rect">
            <a:avLst/>
          </a:prstGeom>
          <a:noFill/>
          <a:ln>
            <a:noFill/>
          </a:ln>
        </p:spPr>
        <p:txBody>
          <a:bodyPr anchorCtr="0" anchor="t" bIns="91425" lIns="91425" spcFirstLastPara="1" rIns="91425" wrap="square" tIns="91425">
            <a:spAutoFit/>
          </a:bodyPr>
          <a:lstStyle/>
          <a:p>
            <a:pPr indent="-260350" lvl="0" marL="342900" marR="0" rtl="0" algn="l">
              <a:lnSpc>
                <a:spcPct val="100000"/>
              </a:lnSpc>
              <a:spcBef>
                <a:spcPts val="0"/>
              </a:spcBef>
              <a:spcAft>
                <a:spcPts val="0"/>
              </a:spcAft>
              <a:buClr>
                <a:srgbClr val="FFFFFF"/>
              </a:buClr>
              <a:buSzPts val="1400"/>
              <a:buFont typeface="Calibri"/>
              <a:buChar char="●"/>
            </a:pPr>
            <a:r>
              <a:rPr b="0" i="0" lang="en" sz="1400" u="none" cap="none" strike="noStrike">
                <a:solidFill>
                  <a:srgbClr val="FFFFFF"/>
                </a:solidFill>
                <a:latin typeface="Calibri"/>
                <a:ea typeface="Calibri"/>
                <a:cs typeface="Calibri"/>
                <a:sym typeface="Calibri"/>
              </a:rPr>
              <a:t>Flaw or a failure in a software product</a:t>
            </a:r>
            <a:endParaRPr b="0" i="0" sz="1400" u="none" cap="none" strike="noStrike">
              <a:solidFill>
                <a:srgbClr val="FFFFFF"/>
              </a:solidFill>
              <a:latin typeface="Calibri"/>
              <a:ea typeface="Calibri"/>
              <a:cs typeface="Calibri"/>
              <a:sym typeface="Calibri"/>
            </a:endParaRPr>
          </a:p>
          <a:p>
            <a:pPr indent="-260350" lvl="0" marL="342900" marR="0" rtl="0" algn="l">
              <a:lnSpc>
                <a:spcPct val="100000"/>
              </a:lnSpc>
              <a:spcBef>
                <a:spcPts val="0"/>
              </a:spcBef>
              <a:spcAft>
                <a:spcPts val="0"/>
              </a:spcAft>
              <a:buClr>
                <a:srgbClr val="FFFFFF"/>
              </a:buClr>
              <a:buSzPts val="1400"/>
              <a:buFont typeface="Calibri"/>
              <a:buChar char="●"/>
            </a:pPr>
            <a:r>
              <a:rPr b="0" i="0" lang="en" sz="1400" u="none" cap="none" strike="noStrike">
                <a:solidFill>
                  <a:srgbClr val="FFFFFF"/>
                </a:solidFill>
                <a:latin typeface="Calibri"/>
                <a:ea typeface="Calibri"/>
                <a:cs typeface="Calibri"/>
                <a:sym typeface="Calibri"/>
              </a:rPr>
              <a:t>Can occur at any stage of the software development life cycle</a:t>
            </a:r>
            <a:endParaRPr b="0" i="0" sz="1400" u="none" cap="none" strike="noStrike">
              <a:solidFill>
                <a:srgbClr val="FFFFFF"/>
              </a:solidFill>
              <a:latin typeface="Calibri"/>
              <a:ea typeface="Calibri"/>
              <a:cs typeface="Calibri"/>
              <a:sym typeface="Calibri"/>
            </a:endParaRPr>
          </a:p>
          <a:p>
            <a:pPr indent="-260350" lvl="0" marL="342900" marR="0" rtl="0" algn="l">
              <a:lnSpc>
                <a:spcPct val="100000"/>
              </a:lnSpc>
              <a:spcBef>
                <a:spcPts val="0"/>
              </a:spcBef>
              <a:spcAft>
                <a:spcPts val="0"/>
              </a:spcAft>
              <a:buClr>
                <a:srgbClr val="FFFFFF"/>
              </a:buClr>
              <a:buSzPts val="1400"/>
              <a:buFont typeface="Calibri"/>
              <a:buChar char="●"/>
            </a:pPr>
            <a:r>
              <a:rPr b="0" i="0" lang="en" sz="1400" u="none" cap="none" strike="noStrike">
                <a:solidFill>
                  <a:srgbClr val="FFFFFF"/>
                </a:solidFill>
                <a:latin typeface="Calibri"/>
                <a:ea typeface="Calibri"/>
                <a:cs typeface="Calibri"/>
                <a:sym typeface="Calibri"/>
              </a:rPr>
              <a:t>Logged in a defect tracking system after being identified</a:t>
            </a:r>
            <a:endParaRPr b="0" i="0" sz="1400" u="none" cap="none" strike="noStrike">
              <a:solidFill>
                <a:srgbClr val="FFFFFF"/>
              </a:solidFill>
              <a:latin typeface="Calibri"/>
              <a:ea typeface="Calibri"/>
              <a:cs typeface="Calibri"/>
              <a:sym typeface="Calibri"/>
            </a:endParaRPr>
          </a:p>
        </p:txBody>
      </p:sp>
      <p:sp>
        <p:nvSpPr>
          <p:cNvPr id="3180" name="Google Shape;3180;p112"/>
          <p:cNvSpPr/>
          <p:nvPr/>
        </p:nvSpPr>
        <p:spPr>
          <a:xfrm>
            <a:off x="900007" y="4037125"/>
            <a:ext cx="957900" cy="84000"/>
          </a:xfrm>
          <a:prstGeom prst="roundRect">
            <a:avLst>
              <a:gd fmla="val 50000"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1" name="Google Shape;3181;p112"/>
          <p:cNvSpPr/>
          <p:nvPr/>
        </p:nvSpPr>
        <p:spPr>
          <a:xfrm>
            <a:off x="6408216" y="18615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2" name="Google Shape;3182;p112"/>
          <p:cNvSpPr/>
          <p:nvPr/>
        </p:nvSpPr>
        <p:spPr>
          <a:xfrm>
            <a:off x="4896948" y="18615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3" name="Google Shape;3183;p112"/>
          <p:cNvSpPr/>
          <p:nvPr/>
        </p:nvSpPr>
        <p:spPr>
          <a:xfrm>
            <a:off x="7919509" y="18615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4" name="Google Shape;3184;p112"/>
          <p:cNvSpPr/>
          <p:nvPr/>
        </p:nvSpPr>
        <p:spPr>
          <a:xfrm>
            <a:off x="0" y="1861525"/>
            <a:ext cx="6441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5" name="Google Shape;3185;p112"/>
          <p:cNvSpPr/>
          <p:nvPr/>
        </p:nvSpPr>
        <p:spPr>
          <a:xfrm>
            <a:off x="5034500" y="20443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6" name="Google Shape;3186;p112"/>
          <p:cNvSpPr/>
          <p:nvPr/>
        </p:nvSpPr>
        <p:spPr>
          <a:xfrm>
            <a:off x="5034500" y="21876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7" name="Google Shape;3187;p112"/>
          <p:cNvSpPr/>
          <p:nvPr/>
        </p:nvSpPr>
        <p:spPr>
          <a:xfrm>
            <a:off x="5034500" y="23310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8" name="Google Shape;3188;p112"/>
          <p:cNvSpPr/>
          <p:nvPr/>
        </p:nvSpPr>
        <p:spPr>
          <a:xfrm>
            <a:off x="5034500" y="24743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9" name="Google Shape;3189;p112"/>
          <p:cNvSpPr/>
          <p:nvPr/>
        </p:nvSpPr>
        <p:spPr>
          <a:xfrm>
            <a:off x="5034500" y="2617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0" name="Google Shape;3190;p112"/>
          <p:cNvSpPr/>
          <p:nvPr/>
        </p:nvSpPr>
        <p:spPr>
          <a:xfrm>
            <a:off x="5034500" y="27610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1" name="Google Shape;3191;p112"/>
          <p:cNvSpPr/>
          <p:nvPr/>
        </p:nvSpPr>
        <p:spPr>
          <a:xfrm>
            <a:off x="5034500" y="29044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2" name="Google Shape;3192;p112"/>
          <p:cNvSpPr/>
          <p:nvPr/>
        </p:nvSpPr>
        <p:spPr>
          <a:xfrm>
            <a:off x="5034500" y="30477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3" name="Google Shape;3193;p112"/>
          <p:cNvSpPr/>
          <p:nvPr/>
        </p:nvSpPr>
        <p:spPr>
          <a:xfrm>
            <a:off x="5034500" y="31911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4" name="Google Shape;3194;p112"/>
          <p:cNvSpPr/>
          <p:nvPr/>
        </p:nvSpPr>
        <p:spPr>
          <a:xfrm>
            <a:off x="5034500" y="3334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5" name="Google Shape;3195;p112"/>
          <p:cNvSpPr/>
          <p:nvPr/>
        </p:nvSpPr>
        <p:spPr>
          <a:xfrm>
            <a:off x="6591475" y="20443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6" name="Google Shape;3196;p112"/>
          <p:cNvSpPr/>
          <p:nvPr/>
        </p:nvSpPr>
        <p:spPr>
          <a:xfrm>
            <a:off x="6591475" y="21876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7" name="Google Shape;3197;p112"/>
          <p:cNvSpPr/>
          <p:nvPr/>
        </p:nvSpPr>
        <p:spPr>
          <a:xfrm>
            <a:off x="6591475" y="23310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8" name="Google Shape;3198;p112"/>
          <p:cNvSpPr/>
          <p:nvPr/>
        </p:nvSpPr>
        <p:spPr>
          <a:xfrm>
            <a:off x="6591475" y="24743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9" name="Google Shape;3199;p112"/>
          <p:cNvSpPr/>
          <p:nvPr/>
        </p:nvSpPr>
        <p:spPr>
          <a:xfrm>
            <a:off x="6591475" y="2617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0" name="Google Shape;3200;p112"/>
          <p:cNvSpPr/>
          <p:nvPr/>
        </p:nvSpPr>
        <p:spPr>
          <a:xfrm>
            <a:off x="6591475" y="27610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1" name="Google Shape;3201;p112"/>
          <p:cNvSpPr/>
          <p:nvPr/>
        </p:nvSpPr>
        <p:spPr>
          <a:xfrm>
            <a:off x="6591475" y="29044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2" name="Google Shape;3202;p112"/>
          <p:cNvSpPr/>
          <p:nvPr/>
        </p:nvSpPr>
        <p:spPr>
          <a:xfrm>
            <a:off x="6591475" y="30477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3" name="Google Shape;3203;p112"/>
          <p:cNvSpPr/>
          <p:nvPr/>
        </p:nvSpPr>
        <p:spPr>
          <a:xfrm>
            <a:off x="6591475" y="31911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4" name="Google Shape;3204;p112"/>
          <p:cNvSpPr/>
          <p:nvPr/>
        </p:nvSpPr>
        <p:spPr>
          <a:xfrm>
            <a:off x="6591475" y="3334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5" name="Google Shape;3205;p112"/>
          <p:cNvSpPr/>
          <p:nvPr/>
        </p:nvSpPr>
        <p:spPr>
          <a:xfrm>
            <a:off x="8057050" y="20443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6" name="Google Shape;3206;p112"/>
          <p:cNvSpPr/>
          <p:nvPr/>
        </p:nvSpPr>
        <p:spPr>
          <a:xfrm>
            <a:off x="8057050" y="21876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7" name="Google Shape;3207;p112"/>
          <p:cNvSpPr/>
          <p:nvPr/>
        </p:nvSpPr>
        <p:spPr>
          <a:xfrm>
            <a:off x="8057050" y="23310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8" name="Google Shape;3208;p112"/>
          <p:cNvSpPr/>
          <p:nvPr/>
        </p:nvSpPr>
        <p:spPr>
          <a:xfrm>
            <a:off x="8057050" y="24743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9" name="Google Shape;3209;p112"/>
          <p:cNvSpPr/>
          <p:nvPr/>
        </p:nvSpPr>
        <p:spPr>
          <a:xfrm>
            <a:off x="8057050" y="2617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0" name="Google Shape;3210;p112"/>
          <p:cNvSpPr/>
          <p:nvPr/>
        </p:nvSpPr>
        <p:spPr>
          <a:xfrm>
            <a:off x="8057050" y="27610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1" name="Google Shape;3211;p112"/>
          <p:cNvSpPr/>
          <p:nvPr/>
        </p:nvSpPr>
        <p:spPr>
          <a:xfrm>
            <a:off x="8057050" y="29044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2" name="Google Shape;3212;p112"/>
          <p:cNvSpPr/>
          <p:nvPr/>
        </p:nvSpPr>
        <p:spPr>
          <a:xfrm>
            <a:off x="8057050" y="30477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3" name="Google Shape;3213;p112"/>
          <p:cNvSpPr/>
          <p:nvPr/>
        </p:nvSpPr>
        <p:spPr>
          <a:xfrm>
            <a:off x="8057050" y="31911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4" name="Google Shape;3214;p112"/>
          <p:cNvSpPr/>
          <p:nvPr/>
        </p:nvSpPr>
        <p:spPr>
          <a:xfrm>
            <a:off x="8057050" y="3334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5" name="Google Shape;3215;p112"/>
          <p:cNvSpPr/>
          <p:nvPr/>
        </p:nvSpPr>
        <p:spPr>
          <a:xfrm>
            <a:off x="0" y="20443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6" name="Google Shape;3216;p112"/>
          <p:cNvSpPr/>
          <p:nvPr/>
        </p:nvSpPr>
        <p:spPr>
          <a:xfrm>
            <a:off x="0" y="218765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7" name="Google Shape;3217;p112"/>
          <p:cNvSpPr/>
          <p:nvPr/>
        </p:nvSpPr>
        <p:spPr>
          <a:xfrm>
            <a:off x="0" y="23310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8" name="Google Shape;3218;p112"/>
          <p:cNvSpPr/>
          <p:nvPr/>
        </p:nvSpPr>
        <p:spPr>
          <a:xfrm>
            <a:off x="0" y="247435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9" name="Google Shape;3219;p112"/>
          <p:cNvSpPr/>
          <p:nvPr/>
        </p:nvSpPr>
        <p:spPr>
          <a:xfrm>
            <a:off x="0" y="26177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0" name="Google Shape;3220;p112"/>
          <p:cNvSpPr/>
          <p:nvPr/>
        </p:nvSpPr>
        <p:spPr>
          <a:xfrm>
            <a:off x="0" y="27610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1" name="Google Shape;3221;p112"/>
          <p:cNvSpPr/>
          <p:nvPr/>
        </p:nvSpPr>
        <p:spPr>
          <a:xfrm>
            <a:off x="0" y="290440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2" name="Google Shape;3222;p112"/>
          <p:cNvSpPr/>
          <p:nvPr/>
        </p:nvSpPr>
        <p:spPr>
          <a:xfrm>
            <a:off x="0" y="30477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3" name="Google Shape;3223;p112"/>
          <p:cNvSpPr/>
          <p:nvPr/>
        </p:nvSpPr>
        <p:spPr>
          <a:xfrm>
            <a:off x="0" y="319110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4" name="Google Shape;3224;p112"/>
          <p:cNvSpPr/>
          <p:nvPr/>
        </p:nvSpPr>
        <p:spPr>
          <a:xfrm>
            <a:off x="0" y="33344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8" name="Shape 3228"/>
        <p:cNvGrpSpPr/>
        <p:nvPr/>
      </p:nvGrpSpPr>
      <p:grpSpPr>
        <a:xfrm>
          <a:off x="0" y="0"/>
          <a:ext cx="0" cy="0"/>
          <a:chOff x="0" y="0"/>
          <a:chExt cx="0" cy="0"/>
        </a:xfrm>
      </p:grpSpPr>
      <p:sp>
        <p:nvSpPr>
          <p:cNvPr id="3229" name="Google Shape;3229;p113"/>
          <p:cNvSpPr/>
          <p:nvPr/>
        </p:nvSpPr>
        <p:spPr>
          <a:xfrm>
            <a:off x="833278" y="3997525"/>
            <a:ext cx="4570200" cy="163200"/>
          </a:xfrm>
          <a:prstGeom prst="roundRect">
            <a:avLst>
              <a:gd fmla="val 50000" name="adj"/>
            </a:avLst>
          </a:prstGeom>
          <a:solidFill>
            <a:schemeClr val="lt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0" name="Google Shape;3230;p11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0" lang="en" sz="1000">
                <a:solidFill>
                  <a:schemeClr val="dk2"/>
                </a:solidFill>
                <a:latin typeface="Arial"/>
                <a:ea typeface="Arial"/>
                <a:cs typeface="Arial"/>
                <a:sym typeface="Arial"/>
              </a:rPr>
              <a:t>‹#›</a:t>
            </a:fld>
            <a:endParaRPr b="0" sz="1000">
              <a:solidFill>
                <a:schemeClr val="dk2"/>
              </a:solidFill>
              <a:latin typeface="Arial"/>
              <a:ea typeface="Arial"/>
              <a:cs typeface="Arial"/>
              <a:sym typeface="Arial"/>
            </a:endParaRPr>
          </a:p>
        </p:txBody>
      </p:sp>
      <p:sp>
        <p:nvSpPr>
          <p:cNvPr id="3231" name="Google Shape;3231;p1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 Sequence in Software Development Life Cycle</a:t>
            </a:r>
            <a:endParaRPr/>
          </a:p>
        </p:txBody>
      </p:sp>
      <p:sp>
        <p:nvSpPr>
          <p:cNvPr id="3232" name="Google Shape;3232;p113"/>
          <p:cNvSpPr/>
          <p:nvPr/>
        </p:nvSpPr>
        <p:spPr>
          <a:xfrm>
            <a:off x="812840" y="1750975"/>
            <a:ext cx="3915300" cy="1960800"/>
          </a:xfrm>
          <a:prstGeom prst="rect">
            <a:avLst/>
          </a:prstGeom>
          <a:solidFill>
            <a:srgbClr val="EEAB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3" name="Google Shape;3233;p113"/>
          <p:cNvSpPr txBox="1"/>
          <p:nvPr/>
        </p:nvSpPr>
        <p:spPr>
          <a:xfrm>
            <a:off x="812883" y="1805850"/>
            <a:ext cx="391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Gill Sans"/>
                <a:ea typeface="Gill Sans"/>
                <a:cs typeface="Gill Sans"/>
                <a:sym typeface="Gill Sans"/>
              </a:rPr>
              <a:t>Retest</a:t>
            </a:r>
            <a:endParaRPr b="1" i="0" sz="1400" u="none" cap="none" strike="noStrike">
              <a:solidFill>
                <a:srgbClr val="FFFFFF"/>
              </a:solidFill>
              <a:latin typeface="Gill Sans"/>
              <a:ea typeface="Gill Sans"/>
              <a:cs typeface="Gill Sans"/>
              <a:sym typeface="Gill Sans"/>
            </a:endParaRPr>
          </a:p>
        </p:txBody>
      </p:sp>
      <p:sp>
        <p:nvSpPr>
          <p:cNvPr id="3234" name="Google Shape;3234;p113"/>
          <p:cNvSpPr txBox="1"/>
          <p:nvPr/>
        </p:nvSpPr>
        <p:spPr>
          <a:xfrm>
            <a:off x="833575" y="2236950"/>
            <a:ext cx="3894600" cy="1262100"/>
          </a:xfrm>
          <a:prstGeom prst="rect">
            <a:avLst/>
          </a:prstGeom>
          <a:noFill/>
          <a:ln>
            <a:noFill/>
          </a:ln>
        </p:spPr>
        <p:txBody>
          <a:bodyPr anchorCtr="0" anchor="t" bIns="91425" lIns="91425" spcFirstLastPara="1" rIns="91425" wrap="square" tIns="91425">
            <a:spAutoFit/>
          </a:bodyPr>
          <a:lstStyle/>
          <a:p>
            <a:pPr indent="-260350" lvl="0" marL="342900" marR="0" rtl="0" algn="l">
              <a:lnSpc>
                <a:spcPct val="100000"/>
              </a:lnSpc>
              <a:spcBef>
                <a:spcPts val="0"/>
              </a:spcBef>
              <a:spcAft>
                <a:spcPts val="0"/>
              </a:spcAft>
              <a:buClr>
                <a:srgbClr val="FFFFFF"/>
              </a:buClr>
              <a:buSzPts val="1400"/>
              <a:buFont typeface="Calibri"/>
              <a:buChar char="●"/>
            </a:pPr>
            <a:r>
              <a:rPr b="0" i="0" lang="en" sz="1400" u="none" cap="none" strike="noStrike">
                <a:solidFill>
                  <a:srgbClr val="FFFFFF"/>
                </a:solidFill>
                <a:latin typeface="Calibri"/>
                <a:ea typeface="Calibri"/>
                <a:cs typeface="Calibri"/>
                <a:sym typeface="Calibri"/>
              </a:rPr>
              <a:t>Helps to validate that the changes made by the developer have not introduced any new defects or issues into the system</a:t>
            </a:r>
            <a:endParaRPr b="0" i="0" sz="1400" u="none" cap="none" strike="noStrike">
              <a:solidFill>
                <a:srgbClr val="FFFFFF"/>
              </a:solidFill>
              <a:latin typeface="Calibri"/>
              <a:ea typeface="Calibri"/>
              <a:cs typeface="Calibri"/>
              <a:sym typeface="Calibri"/>
            </a:endParaRPr>
          </a:p>
          <a:p>
            <a:pPr indent="-260350" lvl="0" marL="342900" marR="0" rtl="0" algn="l">
              <a:lnSpc>
                <a:spcPct val="100000"/>
              </a:lnSpc>
              <a:spcBef>
                <a:spcPts val="0"/>
              </a:spcBef>
              <a:spcAft>
                <a:spcPts val="0"/>
              </a:spcAft>
              <a:buClr>
                <a:srgbClr val="FFFFFF"/>
              </a:buClr>
              <a:buSzPts val="1400"/>
              <a:buFont typeface="Calibri"/>
              <a:buChar char="●"/>
            </a:pPr>
            <a:r>
              <a:rPr b="0" i="0" lang="en" sz="1400" u="none" cap="none" strike="noStrike">
                <a:solidFill>
                  <a:srgbClr val="FFFFFF"/>
                </a:solidFill>
                <a:latin typeface="Calibri"/>
                <a:ea typeface="Calibri"/>
                <a:cs typeface="Calibri"/>
                <a:sym typeface="Calibri"/>
              </a:rPr>
              <a:t>Helps ensure that the software product is of high quality and meets the user requirements</a:t>
            </a:r>
            <a:endParaRPr b="0" i="0" sz="1400" u="none" cap="none" strike="noStrike">
              <a:solidFill>
                <a:srgbClr val="FFFFFF"/>
              </a:solidFill>
              <a:latin typeface="Calibri"/>
              <a:ea typeface="Calibri"/>
              <a:cs typeface="Calibri"/>
              <a:sym typeface="Calibri"/>
            </a:endParaRPr>
          </a:p>
        </p:txBody>
      </p:sp>
      <p:sp>
        <p:nvSpPr>
          <p:cNvPr id="3235" name="Google Shape;3235;p113"/>
          <p:cNvSpPr/>
          <p:nvPr/>
        </p:nvSpPr>
        <p:spPr>
          <a:xfrm>
            <a:off x="2049253" y="4037125"/>
            <a:ext cx="957900" cy="84000"/>
          </a:xfrm>
          <a:prstGeom prst="roundRect">
            <a:avLst>
              <a:gd fmla="val 50000"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6" name="Google Shape;3236;p113"/>
          <p:cNvSpPr/>
          <p:nvPr/>
        </p:nvSpPr>
        <p:spPr>
          <a:xfrm>
            <a:off x="6408216" y="18615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7" name="Google Shape;3237;p113"/>
          <p:cNvSpPr/>
          <p:nvPr/>
        </p:nvSpPr>
        <p:spPr>
          <a:xfrm>
            <a:off x="4896948" y="18615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8" name="Google Shape;3238;p113"/>
          <p:cNvSpPr/>
          <p:nvPr/>
        </p:nvSpPr>
        <p:spPr>
          <a:xfrm>
            <a:off x="7919509" y="18615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9" name="Google Shape;3239;p113"/>
          <p:cNvSpPr/>
          <p:nvPr/>
        </p:nvSpPr>
        <p:spPr>
          <a:xfrm>
            <a:off x="0" y="1861525"/>
            <a:ext cx="6441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0" name="Google Shape;3240;p113"/>
          <p:cNvSpPr/>
          <p:nvPr/>
        </p:nvSpPr>
        <p:spPr>
          <a:xfrm>
            <a:off x="5034500" y="20443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1" name="Google Shape;3241;p113"/>
          <p:cNvSpPr/>
          <p:nvPr/>
        </p:nvSpPr>
        <p:spPr>
          <a:xfrm>
            <a:off x="5034500" y="21876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2" name="Google Shape;3242;p113"/>
          <p:cNvSpPr/>
          <p:nvPr/>
        </p:nvSpPr>
        <p:spPr>
          <a:xfrm>
            <a:off x="5034500" y="23310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3" name="Google Shape;3243;p113"/>
          <p:cNvSpPr/>
          <p:nvPr/>
        </p:nvSpPr>
        <p:spPr>
          <a:xfrm>
            <a:off x="5034500" y="24743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4" name="Google Shape;3244;p113"/>
          <p:cNvSpPr/>
          <p:nvPr/>
        </p:nvSpPr>
        <p:spPr>
          <a:xfrm>
            <a:off x="5034500" y="2617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5" name="Google Shape;3245;p113"/>
          <p:cNvSpPr/>
          <p:nvPr/>
        </p:nvSpPr>
        <p:spPr>
          <a:xfrm>
            <a:off x="5034500" y="27610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6" name="Google Shape;3246;p113"/>
          <p:cNvSpPr/>
          <p:nvPr/>
        </p:nvSpPr>
        <p:spPr>
          <a:xfrm>
            <a:off x="5034500" y="29044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7" name="Google Shape;3247;p113"/>
          <p:cNvSpPr/>
          <p:nvPr/>
        </p:nvSpPr>
        <p:spPr>
          <a:xfrm>
            <a:off x="5034500" y="30477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8" name="Google Shape;3248;p113"/>
          <p:cNvSpPr/>
          <p:nvPr/>
        </p:nvSpPr>
        <p:spPr>
          <a:xfrm>
            <a:off x="5034500" y="31911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9" name="Google Shape;3249;p113"/>
          <p:cNvSpPr/>
          <p:nvPr/>
        </p:nvSpPr>
        <p:spPr>
          <a:xfrm>
            <a:off x="5034500" y="3334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0" name="Google Shape;3250;p113"/>
          <p:cNvSpPr/>
          <p:nvPr/>
        </p:nvSpPr>
        <p:spPr>
          <a:xfrm>
            <a:off x="6591475" y="20443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1" name="Google Shape;3251;p113"/>
          <p:cNvSpPr/>
          <p:nvPr/>
        </p:nvSpPr>
        <p:spPr>
          <a:xfrm>
            <a:off x="6591475" y="21876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2" name="Google Shape;3252;p113"/>
          <p:cNvSpPr/>
          <p:nvPr/>
        </p:nvSpPr>
        <p:spPr>
          <a:xfrm>
            <a:off x="6591475" y="23310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3" name="Google Shape;3253;p113"/>
          <p:cNvSpPr/>
          <p:nvPr/>
        </p:nvSpPr>
        <p:spPr>
          <a:xfrm>
            <a:off x="6591475" y="24743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4" name="Google Shape;3254;p113"/>
          <p:cNvSpPr/>
          <p:nvPr/>
        </p:nvSpPr>
        <p:spPr>
          <a:xfrm>
            <a:off x="6591475" y="2617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5" name="Google Shape;3255;p113"/>
          <p:cNvSpPr/>
          <p:nvPr/>
        </p:nvSpPr>
        <p:spPr>
          <a:xfrm>
            <a:off x="6591475" y="27610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6" name="Google Shape;3256;p113"/>
          <p:cNvSpPr/>
          <p:nvPr/>
        </p:nvSpPr>
        <p:spPr>
          <a:xfrm>
            <a:off x="6591475" y="29044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7" name="Google Shape;3257;p113"/>
          <p:cNvSpPr/>
          <p:nvPr/>
        </p:nvSpPr>
        <p:spPr>
          <a:xfrm>
            <a:off x="6591475" y="30477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8" name="Google Shape;3258;p113"/>
          <p:cNvSpPr/>
          <p:nvPr/>
        </p:nvSpPr>
        <p:spPr>
          <a:xfrm>
            <a:off x="6591475" y="31911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9" name="Google Shape;3259;p113"/>
          <p:cNvSpPr/>
          <p:nvPr/>
        </p:nvSpPr>
        <p:spPr>
          <a:xfrm>
            <a:off x="6591475" y="3334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0" name="Google Shape;3260;p113"/>
          <p:cNvSpPr/>
          <p:nvPr/>
        </p:nvSpPr>
        <p:spPr>
          <a:xfrm>
            <a:off x="8057050" y="20443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1" name="Google Shape;3261;p113"/>
          <p:cNvSpPr/>
          <p:nvPr/>
        </p:nvSpPr>
        <p:spPr>
          <a:xfrm>
            <a:off x="8057050" y="21876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2" name="Google Shape;3262;p113"/>
          <p:cNvSpPr/>
          <p:nvPr/>
        </p:nvSpPr>
        <p:spPr>
          <a:xfrm>
            <a:off x="8057050" y="23310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3" name="Google Shape;3263;p113"/>
          <p:cNvSpPr/>
          <p:nvPr/>
        </p:nvSpPr>
        <p:spPr>
          <a:xfrm>
            <a:off x="8057050" y="24743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4" name="Google Shape;3264;p113"/>
          <p:cNvSpPr/>
          <p:nvPr/>
        </p:nvSpPr>
        <p:spPr>
          <a:xfrm>
            <a:off x="8057050" y="2617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5" name="Google Shape;3265;p113"/>
          <p:cNvSpPr/>
          <p:nvPr/>
        </p:nvSpPr>
        <p:spPr>
          <a:xfrm>
            <a:off x="8057050" y="27610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6" name="Google Shape;3266;p113"/>
          <p:cNvSpPr/>
          <p:nvPr/>
        </p:nvSpPr>
        <p:spPr>
          <a:xfrm>
            <a:off x="8057050" y="29044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7" name="Google Shape;3267;p113"/>
          <p:cNvSpPr/>
          <p:nvPr/>
        </p:nvSpPr>
        <p:spPr>
          <a:xfrm>
            <a:off x="8057050" y="30477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8" name="Google Shape;3268;p113"/>
          <p:cNvSpPr/>
          <p:nvPr/>
        </p:nvSpPr>
        <p:spPr>
          <a:xfrm>
            <a:off x="8057050" y="31911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9" name="Google Shape;3269;p113"/>
          <p:cNvSpPr/>
          <p:nvPr/>
        </p:nvSpPr>
        <p:spPr>
          <a:xfrm>
            <a:off x="8057050" y="3334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0" name="Google Shape;3270;p113"/>
          <p:cNvSpPr/>
          <p:nvPr/>
        </p:nvSpPr>
        <p:spPr>
          <a:xfrm>
            <a:off x="0" y="20443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1" name="Google Shape;3271;p113"/>
          <p:cNvSpPr/>
          <p:nvPr/>
        </p:nvSpPr>
        <p:spPr>
          <a:xfrm>
            <a:off x="0" y="218765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2" name="Google Shape;3272;p113"/>
          <p:cNvSpPr/>
          <p:nvPr/>
        </p:nvSpPr>
        <p:spPr>
          <a:xfrm>
            <a:off x="0" y="23310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3" name="Google Shape;3273;p113"/>
          <p:cNvSpPr/>
          <p:nvPr/>
        </p:nvSpPr>
        <p:spPr>
          <a:xfrm>
            <a:off x="0" y="247435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4" name="Google Shape;3274;p113"/>
          <p:cNvSpPr/>
          <p:nvPr/>
        </p:nvSpPr>
        <p:spPr>
          <a:xfrm>
            <a:off x="0" y="26177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113"/>
          <p:cNvSpPr/>
          <p:nvPr/>
        </p:nvSpPr>
        <p:spPr>
          <a:xfrm>
            <a:off x="0" y="27610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6" name="Google Shape;3276;p113"/>
          <p:cNvSpPr/>
          <p:nvPr/>
        </p:nvSpPr>
        <p:spPr>
          <a:xfrm>
            <a:off x="0" y="290440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7" name="Google Shape;3277;p113"/>
          <p:cNvSpPr/>
          <p:nvPr/>
        </p:nvSpPr>
        <p:spPr>
          <a:xfrm>
            <a:off x="0" y="30477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8" name="Google Shape;3278;p113"/>
          <p:cNvSpPr/>
          <p:nvPr/>
        </p:nvSpPr>
        <p:spPr>
          <a:xfrm>
            <a:off x="0" y="319110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9" name="Google Shape;3279;p113"/>
          <p:cNvSpPr/>
          <p:nvPr/>
        </p:nvSpPr>
        <p:spPr>
          <a:xfrm>
            <a:off x="0" y="33344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3" name="Shape 3283"/>
        <p:cNvGrpSpPr/>
        <p:nvPr/>
      </p:nvGrpSpPr>
      <p:grpSpPr>
        <a:xfrm>
          <a:off x="0" y="0"/>
          <a:ext cx="0" cy="0"/>
          <a:chOff x="0" y="0"/>
          <a:chExt cx="0" cy="0"/>
        </a:xfrm>
      </p:grpSpPr>
      <p:sp>
        <p:nvSpPr>
          <p:cNvPr id="3284" name="Google Shape;3284;p114"/>
          <p:cNvSpPr/>
          <p:nvPr/>
        </p:nvSpPr>
        <p:spPr>
          <a:xfrm>
            <a:off x="833278" y="3997525"/>
            <a:ext cx="4570200" cy="163200"/>
          </a:xfrm>
          <a:prstGeom prst="roundRect">
            <a:avLst>
              <a:gd fmla="val 50000" name="adj"/>
            </a:avLst>
          </a:prstGeom>
          <a:solidFill>
            <a:schemeClr val="lt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5" name="Google Shape;3285;p11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0" lang="en" sz="1000">
                <a:solidFill>
                  <a:schemeClr val="dk2"/>
                </a:solidFill>
                <a:latin typeface="Arial"/>
                <a:ea typeface="Arial"/>
                <a:cs typeface="Arial"/>
                <a:sym typeface="Arial"/>
              </a:rPr>
              <a:t>‹#›</a:t>
            </a:fld>
            <a:endParaRPr b="0" sz="1000">
              <a:solidFill>
                <a:schemeClr val="dk2"/>
              </a:solidFill>
              <a:latin typeface="Arial"/>
              <a:ea typeface="Arial"/>
              <a:cs typeface="Arial"/>
              <a:sym typeface="Arial"/>
            </a:endParaRPr>
          </a:p>
        </p:txBody>
      </p:sp>
      <p:sp>
        <p:nvSpPr>
          <p:cNvPr id="3286" name="Google Shape;3286;p1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 Sequence in Software Development Life Cycle</a:t>
            </a:r>
            <a:endParaRPr/>
          </a:p>
        </p:txBody>
      </p:sp>
      <p:sp>
        <p:nvSpPr>
          <p:cNvPr id="3287" name="Google Shape;3287;p114"/>
          <p:cNvSpPr/>
          <p:nvPr/>
        </p:nvSpPr>
        <p:spPr>
          <a:xfrm>
            <a:off x="812840" y="1750975"/>
            <a:ext cx="3915300" cy="1960800"/>
          </a:xfrm>
          <a:prstGeom prst="rect">
            <a:avLst/>
          </a:prstGeom>
          <a:solidFill>
            <a:srgbClr val="961A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8" name="Google Shape;3288;p114"/>
          <p:cNvSpPr txBox="1"/>
          <p:nvPr/>
        </p:nvSpPr>
        <p:spPr>
          <a:xfrm>
            <a:off x="812883" y="1805850"/>
            <a:ext cx="391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Gill Sans"/>
                <a:ea typeface="Gill Sans"/>
                <a:cs typeface="Gill Sans"/>
                <a:sym typeface="Gill Sans"/>
              </a:rPr>
              <a:t>Change Items </a:t>
            </a:r>
            <a:endParaRPr b="1" i="0" sz="1400" u="none" cap="none" strike="noStrike">
              <a:solidFill>
                <a:srgbClr val="FFFFFF"/>
              </a:solidFill>
              <a:latin typeface="Gill Sans"/>
              <a:ea typeface="Gill Sans"/>
              <a:cs typeface="Gill Sans"/>
              <a:sym typeface="Gill Sans"/>
            </a:endParaRPr>
          </a:p>
        </p:txBody>
      </p:sp>
      <p:sp>
        <p:nvSpPr>
          <p:cNvPr id="3289" name="Google Shape;3289;p114"/>
          <p:cNvSpPr txBox="1"/>
          <p:nvPr/>
        </p:nvSpPr>
        <p:spPr>
          <a:xfrm>
            <a:off x="833575" y="2236950"/>
            <a:ext cx="3894600" cy="1477500"/>
          </a:xfrm>
          <a:prstGeom prst="rect">
            <a:avLst/>
          </a:prstGeom>
          <a:noFill/>
          <a:ln>
            <a:noFill/>
          </a:ln>
        </p:spPr>
        <p:txBody>
          <a:bodyPr anchorCtr="0" anchor="t" bIns="91425" lIns="91425" spcFirstLastPara="1" rIns="91425" wrap="square" tIns="91425">
            <a:spAutoFit/>
          </a:bodyPr>
          <a:lstStyle/>
          <a:p>
            <a:pPr indent="-260350" lvl="0" marL="342900" marR="0" rtl="0" algn="l">
              <a:lnSpc>
                <a:spcPct val="100000"/>
              </a:lnSpc>
              <a:spcBef>
                <a:spcPts val="0"/>
              </a:spcBef>
              <a:spcAft>
                <a:spcPts val="0"/>
              </a:spcAft>
              <a:buClr>
                <a:srgbClr val="FFFFFF"/>
              </a:buClr>
              <a:buSzPts val="1400"/>
              <a:buFont typeface="Calibri"/>
              <a:buChar char="●"/>
            </a:pPr>
            <a:r>
              <a:rPr b="0" i="0" lang="en" sz="1400" u="none" cap="none" strike="noStrike">
                <a:solidFill>
                  <a:srgbClr val="FFFFFF"/>
                </a:solidFill>
                <a:latin typeface="Calibri"/>
                <a:ea typeface="Calibri"/>
                <a:cs typeface="Calibri"/>
                <a:sym typeface="Calibri"/>
              </a:rPr>
              <a:t>Components or elements of the software product that have been modified by the development team</a:t>
            </a:r>
            <a:endParaRPr b="0" i="0" sz="1400" u="none" cap="none" strike="noStrike">
              <a:solidFill>
                <a:srgbClr val="FFFFFF"/>
              </a:solidFill>
              <a:latin typeface="Calibri"/>
              <a:ea typeface="Calibri"/>
              <a:cs typeface="Calibri"/>
              <a:sym typeface="Calibri"/>
            </a:endParaRPr>
          </a:p>
          <a:p>
            <a:pPr indent="-260350" lvl="0" marL="342900" marR="0" rtl="0" algn="l">
              <a:lnSpc>
                <a:spcPct val="100000"/>
              </a:lnSpc>
              <a:spcBef>
                <a:spcPts val="0"/>
              </a:spcBef>
              <a:spcAft>
                <a:spcPts val="0"/>
              </a:spcAft>
              <a:buClr>
                <a:srgbClr val="FFFFFF"/>
              </a:buClr>
              <a:buSzPts val="1400"/>
              <a:buFont typeface="Calibri"/>
              <a:buChar char="●"/>
            </a:pPr>
            <a:r>
              <a:rPr b="0" i="0" lang="en" sz="1400" u="none" cap="none" strike="noStrike">
                <a:solidFill>
                  <a:srgbClr val="FFFFFF"/>
                </a:solidFill>
                <a:latin typeface="Calibri"/>
                <a:ea typeface="Calibri"/>
                <a:cs typeface="Calibri"/>
                <a:sym typeface="Calibri"/>
              </a:rPr>
              <a:t>May be the result of bug fixes, new feature implementations, or other modifications to the software product</a:t>
            </a:r>
            <a:endParaRPr b="0" i="0" sz="1400" u="none" cap="none" strike="noStrike">
              <a:solidFill>
                <a:srgbClr val="FFFFFF"/>
              </a:solidFill>
              <a:latin typeface="Calibri"/>
              <a:ea typeface="Calibri"/>
              <a:cs typeface="Calibri"/>
              <a:sym typeface="Calibri"/>
            </a:endParaRPr>
          </a:p>
        </p:txBody>
      </p:sp>
      <p:sp>
        <p:nvSpPr>
          <p:cNvPr id="3290" name="Google Shape;3290;p114"/>
          <p:cNvSpPr/>
          <p:nvPr/>
        </p:nvSpPr>
        <p:spPr>
          <a:xfrm>
            <a:off x="3198499" y="4037125"/>
            <a:ext cx="957900" cy="84000"/>
          </a:xfrm>
          <a:prstGeom prst="roundRect">
            <a:avLst>
              <a:gd fmla="val 50000"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1" name="Google Shape;3291;p114"/>
          <p:cNvSpPr/>
          <p:nvPr/>
        </p:nvSpPr>
        <p:spPr>
          <a:xfrm>
            <a:off x="6408216" y="18615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2" name="Google Shape;3292;p114"/>
          <p:cNvSpPr/>
          <p:nvPr/>
        </p:nvSpPr>
        <p:spPr>
          <a:xfrm>
            <a:off x="4896948" y="18615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3" name="Google Shape;3293;p114"/>
          <p:cNvSpPr/>
          <p:nvPr/>
        </p:nvSpPr>
        <p:spPr>
          <a:xfrm>
            <a:off x="7919509" y="18615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4" name="Google Shape;3294;p114"/>
          <p:cNvSpPr/>
          <p:nvPr/>
        </p:nvSpPr>
        <p:spPr>
          <a:xfrm>
            <a:off x="0" y="1861525"/>
            <a:ext cx="6441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5" name="Google Shape;3295;p114"/>
          <p:cNvSpPr/>
          <p:nvPr/>
        </p:nvSpPr>
        <p:spPr>
          <a:xfrm>
            <a:off x="5034500" y="20443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6" name="Google Shape;3296;p114"/>
          <p:cNvSpPr/>
          <p:nvPr/>
        </p:nvSpPr>
        <p:spPr>
          <a:xfrm>
            <a:off x="5034500" y="21876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7" name="Google Shape;3297;p114"/>
          <p:cNvSpPr/>
          <p:nvPr/>
        </p:nvSpPr>
        <p:spPr>
          <a:xfrm>
            <a:off x="5034500" y="23310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8" name="Google Shape;3298;p114"/>
          <p:cNvSpPr/>
          <p:nvPr/>
        </p:nvSpPr>
        <p:spPr>
          <a:xfrm>
            <a:off x="5034500" y="24743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9" name="Google Shape;3299;p114"/>
          <p:cNvSpPr/>
          <p:nvPr/>
        </p:nvSpPr>
        <p:spPr>
          <a:xfrm>
            <a:off x="5034500" y="2617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0" name="Google Shape;3300;p114"/>
          <p:cNvSpPr/>
          <p:nvPr/>
        </p:nvSpPr>
        <p:spPr>
          <a:xfrm>
            <a:off x="5034500" y="27610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1" name="Google Shape;3301;p114"/>
          <p:cNvSpPr/>
          <p:nvPr/>
        </p:nvSpPr>
        <p:spPr>
          <a:xfrm>
            <a:off x="5034500" y="29044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2" name="Google Shape;3302;p114"/>
          <p:cNvSpPr/>
          <p:nvPr/>
        </p:nvSpPr>
        <p:spPr>
          <a:xfrm>
            <a:off x="5034500" y="30477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3" name="Google Shape;3303;p114"/>
          <p:cNvSpPr/>
          <p:nvPr/>
        </p:nvSpPr>
        <p:spPr>
          <a:xfrm>
            <a:off x="5034500" y="31911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4" name="Google Shape;3304;p114"/>
          <p:cNvSpPr/>
          <p:nvPr/>
        </p:nvSpPr>
        <p:spPr>
          <a:xfrm>
            <a:off x="5034500" y="3334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5" name="Google Shape;3305;p114"/>
          <p:cNvSpPr/>
          <p:nvPr/>
        </p:nvSpPr>
        <p:spPr>
          <a:xfrm>
            <a:off x="6591475" y="20443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6" name="Google Shape;3306;p114"/>
          <p:cNvSpPr/>
          <p:nvPr/>
        </p:nvSpPr>
        <p:spPr>
          <a:xfrm>
            <a:off x="6591475" y="21876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7" name="Google Shape;3307;p114"/>
          <p:cNvSpPr/>
          <p:nvPr/>
        </p:nvSpPr>
        <p:spPr>
          <a:xfrm>
            <a:off x="6591475" y="23310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8" name="Google Shape;3308;p114"/>
          <p:cNvSpPr/>
          <p:nvPr/>
        </p:nvSpPr>
        <p:spPr>
          <a:xfrm>
            <a:off x="6591475" y="24743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9" name="Google Shape;3309;p114"/>
          <p:cNvSpPr/>
          <p:nvPr/>
        </p:nvSpPr>
        <p:spPr>
          <a:xfrm>
            <a:off x="6591475" y="2617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0" name="Google Shape;3310;p114"/>
          <p:cNvSpPr/>
          <p:nvPr/>
        </p:nvSpPr>
        <p:spPr>
          <a:xfrm>
            <a:off x="6591475" y="27610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1" name="Google Shape;3311;p114"/>
          <p:cNvSpPr/>
          <p:nvPr/>
        </p:nvSpPr>
        <p:spPr>
          <a:xfrm>
            <a:off x="6591475" y="29044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2" name="Google Shape;3312;p114"/>
          <p:cNvSpPr/>
          <p:nvPr/>
        </p:nvSpPr>
        <p:spPr>
          <a:xfrm>
            <a:off x="6591475" y="30477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3" name="Google Shape;3313;p114"/>
          <p:cNvSpPr/>
          <p:nvPr/>
        </p:nvSpPr>
        <p:spPr>
          <a:xfrm>
            <a:off x="6591475" y="31911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4" name="Google Shape;3314;p114"/>
          <p:cNvSpPr/>
          <p:nvPr/>
        </p:nvSpPr>
        <p:spPr>
          <a:xfrm>
            <a:off x="6591475" y="3334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5" name="Google Shape;3315;p114"/>
          <p:cNvSpPr/>
          <p:nvPr/>
        </p:nvSpPr>
        <p:spPr>
          <a:xfrm>
            <a:off x="8057050" y="20443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6" name="Google Shape;3316;p114"/>
          <p:cNvSpPr/>
          <p:nvPr/>
        </p:nvSpPr>
        <p:spPr>
          <a:xfrm>
            <a:off x="8057050" y="21876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7" name="Google Shape;3317;p114"/>
          <p:cNvSpPr/>
          <p:nvPr/>
        </p:nvSpPr>
        <p:spPr>
          <a:xfrm>
            <a:off x="8057050" y="23310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8" name="Google Shape;3318;p114"/>
          <p:cNvSpPr/>
          <p:nvPr/>
        </p:nvSpPr>
        <p:spPr>
          <a:xfrm>
            <a:off x="8057050" y="24743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9" name="Google Shape;3319;p114"/>
          <p:cNvSpPr/>
          <p:nvPr/>
        </p:nvSpPr>
        <p:spPr>
          <a:xfrm>
            <a:off x="8057050" y="2617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0" name="Google Shape;3320;p114"/>
          <p:cNvSpPr/>
          <p:nvPr/>
        </p:nvSpPr>
        <p:spPr>
          <a:xfrm>
            <a:off x="8057050" y="27610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1" name="Google Shape;3321;p114"/>
          <p:cNvSpPr/>
          <p:nvPr/>
        </p:nvSpPr>
        <p:spPr>
          <a:xfrm>
            <a:off x="8057050" y="29044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2" name="Google Shape;3322;p114"/>
          <p:cNvSpPr/>
          <p:nvPr/>
        </p:nvSpPr>
        <p:spPr>
          <a:xfrm>
            <a:off x="8057050" y="30477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3" name="Google Shape;3323;p114"/>
          <p:cNvSpPr/>
          <p:nvPr/>
        </p:nvSpPr>
        <p:spPr>
          <a:xfrm>
            <a:off x="8057050" y="31911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4" name="Google Shape;3324;p114"/>
          <p:cNvSpPr/>
          <p:nvPr/>
        </p:nvSpPr>
        <p:spPr>
          <a:xfrm>
            <a:off x="8057050" y="3334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5" name="Google Shape;3325;p114"/>
          <p:cNvSpPr/>
          <p:nvPr/>
        </p:nvSpPr>
        <p:spPr>
          <a:xfrm>
            <a:off x="0" y="20443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6" name="Google Shape;3326;p114"/>
          <p:cNvSpPr/>
          <p:nvPr/>
        </p:nvSpPr>
        <p:spPr>
          <a:xfrm>
            <a:off x="0" y="218765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7" name="Google Shape;3327;p114"/>
          <p:cNvSpPr/>
          <p:nvPr/>
        </p:nvSpPr>
        <p:spPr>
          <a:xfrm>
            <a:off x="0" y="23310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8" name="Google Shape;3328;p114"/>
          <p:cNvSpPr/>
          <p:nvPr/>
        </p:nvSpPr>
        <p:spPr>
          <a:xfrm>
            <a:off x="0" y="247435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9" name="Google Shape;3329;p114"/>
          <p:cNvSpPr/>
          <p:nvPr/>
        </p:nvSpPr>
        <p:spPr>
          <a:xfrm>
            <a:off x="0" y="26177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0" name="Google Shape;3330;p114"/>
          <p:cNvSpPr/>
          <p:nvPr/>
        </p:nvSpPr>
        <p:spPr>
          <a:xfrm>
            <a:off x="0" y="27610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1" name="Google Shape;3331;p114"/>
          <p:cNvSpPr/>
          <p:nvPr/>
        </p:nvSpPr>
        <p:spPr>
          <a:xfrm>
            <a:off x="0" y="290440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2" name="Google Shape;3332;p114"/>
          <p:cNvSpPr/>
          <p:nvPr/>
        </p:nvSpPr>
        <p:spPr>
          <a:xfrm>
            <a:off x="0" y="30477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3" name="Google Shape;3333;p114"/>
          <p:cNvSpPr/>
          <p:nvPr/>
        </p:nvSpPr>
        <p:spPr>
          <a:xfrm>
            <a:off x="0" y="319110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4" name="Google Shape;3334;p114"/>
          <p:cNvSpPr/>
          <p:nvPr/>
        </p:nvSpPr>
        <p:spPr>
          <a:xfrm>
            <a:off x="0" y="33344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8" name="Shape 3338"/>
        <p:cNvGrpSpPr/>
        <p:nvPr/>
      </p:nvGrpSpPr>
      <p:grpSpPr>
        <a:xfrm>
          <a:off x="0" y="0"/>
          <a:ext cx="0" cy="0"/>
          <a:chOff x="0" y="0"/>
          <a:chExt cx="0" cy="0"/>
        </a:xfrm>
      </p:grpSpPr>
      <p:sp>
        <p:nvSpPr>
          <p:cNvPr id="3339" name="Google Shape;3339;p11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0" lang="en" sz="1000">
                <a:solidFill>
                  <a:schemeClr val="dk2"/>
                </a:solidFill>
                <a:latin typeface="Arial"/>
                <a:ea typeface="Arial"/>
                <a:cs typeface="Arial"/>
                <a:sym typeface="Arial"/>
              </a:rPr>
              <a:t>‹#›</a:t>
            </a:fld>
            <a:endParaRPr b="0" sz="1000">
              <a:solidFill>
                <a:schemeClr val="dk2"/>
              </a:solidFill>
              <a:latin typeface="Arial"/>
              <a:ea typeface="Arial"/>
              <a:cs typeface="Arial"/>
              <a:sym typeface="Arial"/>
            </a:endParaRPr>
          </a:p>
        </p:txBody>
      </p:sp>
      <p:sp>
        <p:nvSpPr>
          <p:cNvPr id="3340" name="Google Shape;3340;p1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 Sequence in Software Development Life Cycle</a:t>
            </a:r>
            <a:endParaRPr/>
          </a:p>
        </p:txBody>
      </p:sp>
      <p:sp>
        <p:nvSpPr>
          <p:cNvPr id="3341" name="Google Shape;3341;p115"/>
          <p:cNvSpPr/>
          <p:nvPr/>
        </p:nvSpPr>
        <p:spPr>
          <a:xfrm>
            <a:off x="812840" y="1750975"/>
            <a:ext cx="3915300" cy="1960800"/>
          </a:xfrm>
          <a:prstGeom prst="rect">
            <a:avLst/>
          </a:prstGeom>
          <a:solidFill>
            <a:srgbClr val="175D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2" name="Google Shape;3342;p115"/>
          <p:cNvSpPr/>
          <p:nvPr/>
        </p:nvSpPr>
        <p:spPr>
          <a:xfrm>
            <a:off x="833278" y="3997525"/>
            <a:ext cx="4570200" cy="163200"/>
          </a:xfrm>
          <a:prstGeom prst="roundRect">
            <a:avLst>
              <a:gd fmla="val 50000" name="adj"/>
            </a:avLst>
          </a:prstGeom>
          <a:solidFill>
            <a:schemeClr val="lt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3" name="Google Shape;3343;p115"/>
          <p:cNvSpPr txBox="1"/>
          <p:nvPr/>
        </p:nvSpPr>
        <p:spPr>
          <a:xfrm>
            <a:off x="812883" y="1805850"/>
            <a:ext cx="391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Gill Sans"/>
                <a:ea typeface="Gill Sans"/>
                <a:cs typeface="Gill Sans"/>
                <a:sym typeface="Gill Sans"/>
              </a:rPr>
              <a:t>Unchanged Items (Regression)</a:t>
            </a:r>
            <a:endParaRPr b="1" i="0" sz="1400" u="none" cap="none" strike="noStrike">
              <a:solidFill>
                <a:srgbClr val="FFFFFF"/>
              </a:solidFill>
              <a:latin typeface="Gill Sans"/>
              <a:ea typeface="Gill Sans"/>
              <a:cs typeface="Gill Sans"/>
              <a:sym typeface="Gill Sans"/>
            </a:endParaRPr>
          </a:p>
        </p:txBody>
      </p:sp>
      <p:sp>
        <p:nvSpPr>
          <p:cNvPr id="3344" name="Google Shape;3344;p115"/>
          <p:cNvSpPr txBox="1"/>
          <p:nvPr/>
        </p:nvSpPr>
        <p:spPr>
          <a:xfrm>
            <a:off x="833575" y="2236950"/>
            <a:ext cx="3894600" cy="1046700"/>
          </a:xfrm>
          <a:prstGeom prst="rect">
            <a:avLst/>
          </a:prstGeom>
          <a:noFill/>
          <a:ln>
            <a:noFill/>
          </a:ln>
        </p:spPr>
        <p:txBody>
          <a:bodyPr anchorCtr="0" anchor="t" bIns="91425" lIns="91425" spcFirstLastPara="1" rIns="91425" wrap="square" tIns="91425">
            <a:spAutoFit/>
          </a:bodyPr>
          <a:lstStyle/>
          <a:p>
            <a:pPr indent="-260350" lvl="0" marL="342900" marR="0" rtl="0" algn="l">
              <a:lnSpc>
                <a:spcPct val="100000"/>
              </a:lnSpc>
              <a:spcBef>
                <a:spcPts val="0"/>
              </a:spcBef>
              <a:spcAft>
                <a:spcPts val="0"/>
              </a:spcAft>
              <a:buClr>
                <a:srgbClr val="FFFFFF"/>
              </a:buClr>
              <a:buSzPts val="1400"/>
              <a:buFont typeface="Calibri"/>
              <a:buChar char="●"/>
            </a:pPr>
            <a:r>
              <a:rPr b="0" i="0" lang="en" sz="1400" u="none" cap="none" strike="noStrike">
                <a:solidFill>
                  <a:srgbClr val="FFFFFF"/>
                </a:solidFill>
                <a:latin typeface="Calibri"/>
                <a:ea typeface="Calibri"/>
                <a:cs typeface="Calibri"/>
                <a:sym typeface="Calibri"/>
              </a:rPr>
              <a:t>Components or elements of the software product that have not been modified</a:t>
            </a:r>
            <a:endParaRPr b="0" i="0" sz="1400" u="none" cap="none" strike="noStrike">
              <a:solidFill>
                <a:srgbClr val="FFFFFF"/>
              </a:solidFill>
              <a:latin typeface="Calibri"/>
              <a:ea typeface="Calibri"/>
              <a:cs typeface="Calibri"/>
              <a:sym typeface="Calibri"/>
            </a:endParaRPr>
          </a:p>
          <a:p>
            <a:pPr indent="-260350" lvl="0" marL="342900" marR="0" rtl="0" algn="l">
              <a:lnSpc>
                <a:spcPct val="100000"/>
              </a:lnSpc>
              <a:spcBef>
                <a:spcPts val="0"/>
              </a:spcBef>
              <a:spcAft>
                <a:spcPts val="0"/>
              </a:spcAft>
              <a:buClr>
                <a:srgbClr val="FFFFFF"/>
              </a:buClr>
              <a:buSzPts val="1400"/>
              <a:buFont typeface="Calibri"/>
              <a:buChar char="●"/>
            </a:pPr>
            <a:r>
              <a:rPr b="0" i="0" lang="en" sz="1400" u="none" cap="none" strike="noStrike">
                <a:solidFill>
                  <a:srgbClr val="FFFFFF"/>
                </a:solidFill>
                <a:latin typeface="Calibri"/>
                <a:ea typeface="Calibri"/>
                <a:cs typeface="Calibri"/>
                <a:sym typeface="Calibri"/>
              </a:rPr>
              <a:t>Components that have already been tested and verified in previous testing cycles</a:t>
            </a:r>
            <a:endParaRPr b="0" i="0" sz="1400" u="none" cap="none" strike="noStrike">
              <a:solidFill>
                <a:srgbClr val="FFFFFF"/>
              </a:solidFill>
              <a:latin typeface="Calibri"/>
              <a:ea typeface="Calibri"/>
              <a:cs typeface="Calibri"/>
              <a:sym typeface="Calibri"/>
            </a:endParaRPr>
          </a:p>
        </p:txBody>
      </p:sp>
      <p:sp>
        <p:nvSpPr>
          <p:cNvPr id="3345" name="Google Shape;3345;p115"/>
          <p:cNvSpPr/>
          <p:nvPr/>
        </p:nvSpPr>
        <p:spPr>
          <a:xfrm>
            <a:off x="4347744" y="4037125"/>
            <a:ext cx="957900" cy="84000"/>
          </a:xfrm>
          <a:prstGeom prst="roundRect">
            <a:avLst>
              <a:gd fmla="val 50000"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6" name="Google Shape;3346;p115"/>
          <p:cNvSpPr/>
          <p:nvPr/>
        </p:nvSpPr>
        <p:spPr>
          <a:xfrm>
            <a:off x="6408216" y="18615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7" name="Google Shape;3347;p115"/>
          <p:cNvSpPr/>
          <p:nvPr/>
        </p:nvSpPr>
        <p:spPr>
          <a:xfrm>
            <a:off x="4896948" y="18615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8" name="Google Shape;3348;p115"/>
          <p:cNvSpPr/>
          <p:nvPr/>
        </p:nvSpPr>
        <p:spPr>
          <a:xfrm>
            <a:off x="7919509" y="18615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9" name="Google Shape;3349;p115"/>
          <p:cNvSpPr/>
          <p:nvPr/>
        </p:nvSpPr>
        <p:spPr>
          <a:xfrm>
            <a:off x="0" y="1861525"/>
            <a:ext cx="6441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0" name="Google Shape;3350;p115"/>
          <p:cNvSpPr/>
          <p:nvPr/>
        </p:nvSpPr>
        <p:spPr>
          <a:xfrm>
            <a:off x="5034500" y="20443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1" name="Google Shape;3351;p115"/>
          <p:cNvSpPr/>
          <p:nvPr/>
        </p:nvSpPr>
        <p:spPr>
          <a:xfrm>
            <a:off x="5034500" y="21876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2" name="Google Shape;3352;p115"/>
          <p:cNvSpPr/>
          <p:nvPr/>
        </p:nvSpPr>
        <p:spPr>
          <a:xfrm>
            <a:off x="5034500" y="23310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3" name="Google Shape;3353;p115"/>
          <p:cNvSpPr/>
          <p:nvPr/>
        </p:nvSpPr>
        <p:spPr>
          <a:xfrm>
            <a:off x="5034500" y="24743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4" name="Google Shape;3354;p115"/>
          <p:cNvSpPr/>
          <p:nvPr/>
        </p:nvSpPr>
        <p:spPr>
          <a:xfrm>
            <a:off x="5034500" y="2617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5" name="Google Shape;3355;p115"/>
          <p:cNvSpPr/>
          <p:nvPr/>
        </p:nvSpPr>
        <p:spPr>
          <a:xfrm>
            <a:off x="5034500" y="27610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6" name="Google Shape;3356;p115"/>
          <p:cNvSpPr/>
          <p:nvPr/>
        </p:nvSpPr>
        <p:spPr>
          <a:xfrm>
            <a:off x="5034500" y="29044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7" name="Google Shape;3357;p115"/>
          <p:cNvSpPr/>
          <p:nvPr/>
        </p:nvSpPr>
        <p:spPr>
          <a:xfrm>
            <a:off x="5034500" y="30477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8" name="Google Shape;3358;p115"/>
          <p:cNvSpPr/>
          <p:nvPr/>
        </p:nvSpPr>
        <p:spPr>
          <a:xfrm>
            <a:off x="5034500" y="31911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9" name="Google Shape;3359;p115"/>
          <p:cNvSpPr/>
          <p:nvPr/>
        </p:nvSpPr>
        <p:spPr>
          <a:xfrm>
            <a:off x="5034500" y="3334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0" name="Google Shape;3360;p115"/>
          <p:cNvSpPr/>
          <p:nvPr/>
        </p:nvSpPr>
        <p:spPr>
          <a:xfrm>
            <a:off x="6591475" y="20443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1" name="Google Shape;3361;p115"/>
          <p:cNvSpPr/>
          <p:nvPr/>
        </p:nvSpPr>
        <p:spPr>
          <a:xfrm>
            <a:off x="6591475" y="21876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2" name="Google Shape;3362;p115"/>
          <p:cNvSpPr/>
          <p:nvPr/>
        </p:nvSpPr>
        <p:spPr>
          <a:xfrm>
            <a:off x="6591475" y="23310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3" name="Google Shape;3363;p115"/>
          <p:cNvSpPr/>
          <p:nvPr/>
        </p:nvSpPr>
        <p:spPr>
          <a:xfrm>
            <a:off x="6591475" y="24743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4" name="Google Shape;3364;p115"/>
          <p:cNvSpPr/>
          <p:nvPr/>
        </p:nvSpPr>
        <p:spPr>
          <a:xfrm>
            <a:off x="6591475" y="2617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5" name="Google Shape;3365;p115"/>
          <p:cNvSpPr/>
          <p:nvPr/>
        </p:nvSpPr>
        <p:spPr>
          <a:xfrm>
            <a:off x="6591475" y="27610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6" name="Google Shape;3366;p115"/>
          <p:cNvSpPr/>
          <p:nvPr/>
        </p:nvSpPr>
        <p:spPr>
          <a:xfrm>
            <a:off x="6591475" y="29044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7" name="Google Shape;3367;p115"/>
          <p:cNvSpPr/>
          <p:nvPr/>
        </p:nvSpPr>
        <p:spPr>
          <a:xfrm>
            <a:off x="6591475" y="30477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8" name="Google Shape;3368;p115"/>
          <p:cNvSpPr/>
          <p:nvPr/>
        </p:nvSpPr>
        <p:spPr>
          <a:xfrm>
            <a:off x="6591475" y="31911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9" name="Google Shape;3369;p115"/>
          <p:cNvSpPr/>
          <p:nvPr/>
        </p:nvSpPr>
        <p:spPr>
          <a:xfrm>
            <a:off x="6591475" y="3334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0" name="Google Shape;3370;p115"/>
          <p:cNvSpPr/>
          <p:nvPr/>
        </p:nvSpPr>
        <p:spPr>
          <a:xfrm>
            <a:off x="8057050" y="20443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1" name="Google Shape;3371;p115"/>
          <p:cNvSpPr/>
          <p:nvPr/>
        </p:nvSpPr>
        <p:spPr>
          <a:xfrm>
            <a:off x="8057050" y="21876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2" name="Google Shape;3372;p115"/>
          <p:cNvSpPr/>
          <p:nvPr/>
        </p:nvSpPr>
        <p:spPr>
          <a:xfrm>
            <a:off x="8057050" y="23310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3" name="Google Shape;3373;p115"/>
          <p:cNvSpPr/>
          <p:nvPr/>
        </p:nvSpPr>
        <p:spPr>
          <a:xfrm>
            <a:off x="8057050" y="24743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4" name="Google Shape;3374;p115"/>
          <p:cNvSpPr/>
          <p:nvPr/>
        </p:nvSpPr>
        <p:spPr>
          <a:xfrm>
            <a:off x="8057050" y="2617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5" name="Google Shape;3375;p115"/>
          <p:cNvSpPr/>
          <p:nvPr/>
        </p:nvSpPr>
        <p:spPr>
          <a:xfrm>
            <a:off x="8057050" y="27610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6" name="Google Shape;3376;p115"/>
          <p:cNvSpPr/>
          <p:nvPr/>
        </p:nvSpPr>
        <p:spPr>
          <a:xfrm>
            <a:off x="8057050" y="29044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7" name="Google Shape;3377;p115"/>
          <p:cNvSpPr/>
          <p:nvPr/>
        </p:nvSpPr>
        <p:spPr>
          <a:xfrm>
            <a:off x="8057050" y="30477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8" name="Google Shape;3378;p115"/>
          <p:cNvSpPr/>
          <p:nvPr/>
        </p:nvSpPr>
        <p:spPr>
          <a:xfrm>
            <a:off x="8057050" y="31911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9" name="Google Shape;3379;p115"/>
          <p:cNvSpPr/>
          <p:nvPr/>
        </p:nvSpPr>
        <p:spPr>
          <a:xfrm>
            <a:off x="8057050" y="3334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0" name="Google Shape;3380;p115"/>
          <p:cNvSpPr/>
          <p:nvPr/>
        </p:nvSpPr>
        <p:spPr>
          <a:xfrm>
            <a:off x="0" y="20443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1" name="Google Shape;3381;p115"/>
          <p:cNvSpPr/>
          <p:nvPr/>
        </p:nvSpPr>
        <p:spPr>
          <a:xfrm>
            <a:off x="0" y="218765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2" name="Google Shape;3382;p115"/>
          <p:cNvSpPr/>
          <p:nvPr/>
        </p:nvSpPr>
        <p:spPr>
          <a:xfrm>
            <a:off x="0" y="23310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3" name="Google Shape;3383;p115"/>
          <p:cNvSpPr/>
          <p:nvPr/>
        </p:nvSpPr>
        <p:spPr>
          <a:xfrm>
            <a:off x="0" y="247435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4" name="Google Shape;3384;p115"/>
          <p:cNvSpPr/>
          <p:nvPr/>
        </p:nvSpPr>
        <p:spPr>
          <a:xfrm>
            <a:off x="0" y="26177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5" name="Google Shape;3385;p115"/>
          <p:cNvSpPr/>
          <p:nvPr/>
        </p:nvSpPr>
        <p:spPr>
          <a:xfrm>
            <a:off x="0" y="27610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6" name="Google Shape;3386;p115"/>
          <p:cNvSpPr/>
          <p:nvPr/>
        </p:nvSpPr>
        <p:spPr>
          <a:xfrm>
            <a:off x="0" y="290440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7" name="Google Shape;3387;p115"/>
          <p:cNvSpPr/>
          <p:nvPr/>
        </p:nvSpPr>
        <p:spPr>
          <a:xfrm>
            <a:off x="0" y="30477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8" name="Google Shape;3388;p115"/>
          <p:cNvSpPr/>
          <p:nvPr/>
        </p:nvSpPr>
        <p:spPr>
          <a:xfrm>
            <a:off x="0" y="319110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9" name="Google Shape;3389;p115"/>
          <p:cNvSpPr/>
          <p:nvPr/>
        </p:nvSpPr>
        <p:spPr>
          <a:xfrm>
            <a:off x="0" y="33344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3" name="Shape 3393"/>
        <p:cNvGrpSpPr/>
        <p:nvPr/>
      </p:nvGrpSpPr>
      <p:grpSpPr>
        <a:xfrm>
          <a:off x="0" y="0"/>
          <a:ext cx="0" cy="0"/>
          <a:chOff x="0" y="0"/>
          <a:chExt cx="0" cy="0"/>
        </a:xfrm>
      </p:grpSpPr>
      <p:sp>
        <p:nvSpPr>
          <p:cNvPr id="3394" name="Google Shape;3394;p1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Summary</a:t>
            </a:r>
            <a:endParaRPr/>
          </a:p>
        </p:txBody>
      </p:sp>
      <p:sp>
        <p:nvSpPr>
          <p:cNvPr id="3395" name="Google Shape;3395;p1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In this unit, we learned </a:t>
            </a:r>
            <a:endParaRPr/>
          </a:p>
          <a:p>
            <a:pPr indent="-355600" lvl="1" marL="914400" rtl="0" algn="l">
              <a:lnSpc>
                <a:spcPct val="115000"/>
              </a:lnSpc>
              <a:spcBef>
                <a:spcPts val="0"/>
              </a:spcBef>
              <a:spcAft>
                <a:spcPts val="0"/>
              </a:spcAft>
              <a:buSzPts val="2000"/>
              <a:buChar char="○"/>
            </a:pPr>
            <a:r>
              <a:rPr lang="en"/>
              <a:t>The Software Development Life Cycle (SDLC) model</a:t>
            </a:r>
            <a:endParaRPr/>
          </a:p>
          <a:p>
            <a:pPr indent="-355600" lvl="1" marL="914400" rtl="0" algn="l">
              <a:lnSpc>
                <a:spcPct val="115000"/>
              </a:lnSpc>
              <a:spcBef>
                <a:spcPts val="0"/>
              </a:spcBef>
              <a:spcAft>
                <a:spcPts val="0"/>
              </a:spcAft>
              <a:buSzPts val="2000"/>
              <a:buChar char="○"/>
            </a:pPr>
            <a:r>
              <a:rPr lang="en"/>
              <a:t>Different types of SDLC</a:t>
            </a:r>
            <a:endParaRPr/>
          </a:p>
          <a:p>
            <a:pPr indent="-355600" lvl="1" marL="914400" rtl="0" algn="l">
              <a:lnSpc>
                <a:spcPct val="115000"/>
              </a:lnSpc>
              <a:spcBef>
                <a:spcPts val="0"/>
              </a:spcBef>
              <a:spcAft>
                <a:spcPts val="0"/>
              </a:spcAft>
              <a:buSzPts val="2000"/>
              <a:buChar char="○"/>
            </a:pPr>
            <a:r>
              <a:rPr lang="en"/>
              <a:t>The test sequences involved in the SDLC</a:t>
            </a:r>
            <a:endParaRPr/>
          </a:p>
        </p:txBody>
      </p:sp>
      <p:sp>
        <p:nvSpPr>
          <p:cNvPr id="3396" name="Google Shape;3396;p11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3397" name="Google Shape;3397;p116"/>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5">
                                            <p:txEl>
                                              <p:pRg end="0" st="0"/>
                                            </p:txEl>
                                          </p:spTgt>
                                        </p:tgtEl>
                                        <p:attrNameLst>
                                          <p:attrName>style.visibility</p:attrName>
                                        </p:attrNameLst>
                                      </p:cBhvr>
                                      <p:to>
                                        <p:strVal val="visible"/>
                                      </p:to>
                                    </p:set>
                                    <p:animEffect filter="fade" transition="in">
                                      <p:cBhvr>
                                        <p:cTn dur="1000"/>
                                        <p:tgtEl>
                                          <p:spTgt spid="33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5">
                                            <p:txEl>
                                              <p:pRg end="1" st="1"/>
                                            </p:txEl>
                                          </p:spTgt>
                                        </p:tgtEl>
                                        <p:attrNameLst>
                                          <p:attrName>style.visibility</p:attrName>
                                        </p:attrNameLst>
                                      </p:cBhvr>
                                      <p:to>
                                        <p:strVal val="visible"/>
                                      </p:to>
                                    </p:set>
                                    <p:animEffect filter="fade" transition="in">
                                      <p:cBhvr>
                                        <p:cTn dur="1000"/>
                                        <p:tgtEl>
                                          <p:spTgt spid="33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5">
                                            <p:txEl>
                                              <p:pRg end="2" st="2"/>
                                            </p:txEl>
                                          </p:spTgt>
                                        </p:tgtEl>
                                        <p:attrNameLst>
                                          <p:attrName>style.visibility</p:attrName>
                                        </p:attrNameLst>
                                      </p:cBhvr>
                                      <p:to>
                                        <p:strVal val="visible"/>
                                      </p:to>
                                    </p:set>
                                    <p:animEffect filter="fade" transition="in">
                                      <p:cBhvr>
                                        <p:cTn dur="1000"/>
                                        <p:tgtEl>
                                          <p:spTgt spid="33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5">
                                            <p:txEl>
                                              <p:pRg end="3" st="3"/>
                                            </p:txEl>
                                          </p:spTgt>
                                        </p:tgtEl>
                                        <p:attrNameLst>
                                          <p:attrName>style.visibility</p:attrName>
                                        </p:attrNameLst>
                                      </p:cBhvr>
                                      <p:to>
                                        <p:strVal val="visible"/>
                                      </p:to>
                                    </p:set>
                                    <p:animEffect filter="fade" transition="in">
                                      <p:cBhvr>
                                        <p:cTn dur="1000"/>
                                        <p:tgtEl>
                                          <p:spTgt spid="339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1" name="Shape 3401"/>
        <p:cNvGrpSpPr/>
        <p:nvPr/>
      </p:nvGrpSpPr>
      <p:grpSpPr>
        <a:xfrm>
          <a:off x="0" y="0"/>
          <a:ext cx="0" cy="0"/>
          <a:chOff x="0" y="0"/>
          <a:chExt cx="0" cy="0"/>
        </a:xfrm>
      </p:grpSpPr>
      <p:sp>
        <p:nvSpPr>
          <p:cNvPr id="3402" name="Google Shape;3402;p117"/>
          <p:cNvSpPr txBox="1"/>
          <p:nvPr>
            <p:ph type="title"/>
          </p:nvPr>
        </p:nvSpPr>
        <p:spPr>
          <a:xfrm>
            <a:off x="311700" y="445025"/>
            <a:ext cx="8520600" cy="572700"/>
          </a:xfrm>
          <a:prstGeom prst="rect">
            <a:avLst/>
          </a:prstGeom>
          <a:noFill/>
          <a:ln>
            <a:noFill/>
          </a:ln>
        </p:spPr>
        <p:txBody>
          <a:bodyPr anchorCtr="0" anchor="t" bIns="17150" lIns="34275" spcFirstLastPara="1" rIns="34275" wrap="square" tIns="17150">
            <a:noAutofit/>
          </a:bodyPr>
          <a:lstStyle/>
          <a:p>
            <a:pPr indent="0" lvl="0" marL="0" rtl="0" algn="l">
              <a:lnSpc>
                <a:spcPct val="90000"/>
              </a:lnSpc>
              <a:spcBef>
                <a:spcPts val="0"/>
              </a:spcBef>
              <a:spcAft>
                <a:spcPts val="0"/>
              </a:spcAft>
              <a:buSzPts val="3200"/>
              <a:buNone/>
            </a:pPr>
            <a:r>
              <a:rPr lang="en" sz="3500"/>
              <a:t>SDLC Models</a:t>
            </a:r>
            <a:endParaRPr sz="3500"/>
          </a:p>
        </p:txBody>
      </p:sp>
      <p:pic>
        <p:nvPicPr>
          <p:cNvPr descr="Activity.png" id="3403" name="Google Shape;3403;p117"/>
          <p:cNvPicPr preferRelativeResize="0"/>
          <p:nvPr/>
        </p:nvPicPr>
        <p:blipFill rotWithShape="1">
          <a:blip r:embed="rId3">
            <a:alphaModFix/>
          </a:blip>
          <a:srcRect b="0" l="0" r="0" t="0"/>
          <a:stretch/>
        </p:blipFill>
        <p:spPr>
          <a:xfrm>
            <a:off x="8377700" y="243402"/>
            <a:ext cx="616400" cy="557700"/>
          </a:xfrm>
          <a:prstGeom prst="rect">
            <a:avLst/>
          </a:prstGeom>
          <a:noFill/>
          <a:ln>
            <a:noFill/>
          </a:ln>
        </p:spPr>
      </p:pic>
      <p:grpSp>
        <p:nvGrpSpPr>
          <p:cNvPr id="3404" name="Google Shape;3404;p117"/>
          <p:cNvGrpSpPr/>
          <p:nvPr/>
        </p:nvGrpSpPr>
        <p:grpSpPr>
          <a:xfrm>
            <a:off x="748425" y="1011850"/>
            <a:ext cx="4714133" cy="699600"/>
            <a:chOff x="748425" y="1011850"/>
            <a:chExt cx="4714133" cy="699600"/>
          </a:xfrm>
        </p:grpSpPr>
        <p:sp>
          <p:nvSpPr>
            <p:cNvPr id="3405" name="Google Shape;3405;p117"/>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3406" name="Google Shape;3406;p117"/>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3407" name="Google Shape;3407;p117"/>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3408" name="Google Shape;3408;p117"/>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3409" name="Google Shape;3409;p117"/>
            <p:cNvPicPr preferRelativeResize="0"/>
            <p:nvPr/>
          </p:nvPicPr>
          <p:blipFill rotWithShape="1">
            <a:blip r:embed="rId4">
              <a:alphaModFix/>
            </a:blip>
            <a:srcRect b="0" l="0" r="0" t="0"/>
            <a:stretch/>
          </p:blipFill>
          <p:spPr>
            <a:xfrm>
              <a:off x="1059988" y="1124061"/>
              <a:ext cx="475425" cy="475425"/>
            </a:xfrm>
            <a:prstGeom prst="rect">
              <a:avLst/>
            </a:prstGeom>
            <a:noFill/>
            <a:ln>
              <a:noFill/>
            </a:ln>
          </p:spPr>
        </p:pic>
      </p:grpSp>
      <p:pic>
        <p:nvPicPr>
          <p:cNvPr id="3410" name="Google Shape;3410;p117"/>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sp>
        <p:nvSpPr>
          <p:cNvPr id="3411" name="Google Shape;3411;p117"/>
          <p:cNvSpPr txBox="1"/>
          <p:nvPr/>
        </p:nvSpPr>
        <p:spPr>
          <a:xfrm>
            <a:off x="5994100" y="0"/>
            <a:ext cx="3000000" cy="3000000"/>
          </a:xfrm>
          <a:prstGeom prst="rect">
            <a:avLst/>
          </a:prstGeom>
          <a:noFill/>
          <a:ln>
            <a:noFill/>
          </a:ln>
        </p:spPr>
        <p:txBody>
          <a:bodyPr anchorCtr="0" anchor="t" bIns="91425" lIns="91425" spcFirstLastPara="1" rIns="91425" wrap="square" tIns="91425">
            <a:noAutofit/>
          </a:bodyPr>
          <a:lstStyle/>
          <a:p>
            <a:pPr indent="0" lvl="0" marL="457200" marR="0" rtl="0" algn="l">
              <a:lnSpc>
                <a:spcPct val="107916"/>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FF"/>
              </a:highlight>
              <a:latin typeface="Arial"/>
              <a:ea typeface="Arial"/>
              <a:cs typeface="Arial"/>
              <a:sym typeface="Arial"/>
            </a:endParaRPr>
          </a:p>
        </p:txBody>
      </p:sp>
      <p:grpSp>
        <p:nvGrpSpPr>
          <p:cNvPr id="3412" name="Google Shape;3412;p117"/>
          <p:cNvGrpSpPr/>
          <p:nvPr/>
        </p:nvGrpSpPr>
        <p:grpSpPr>
          <a:xfrm>
            <a:off x="973827" y="1860940"/>
            <a:ext cx="5177485" cy="604642"/>
            <a:chOff x="973827" y="1860940"/>
            <a:chExt cx="5177485" cy="604642"/>
          </a:xfrm>
        </p:grpSpPr>
        <p:grpSp>
          <p:nvGrpSpPr>
            <p:cNvPr id="3413" name="Google Shape;3413;p117"/>
            <p:cNvGrpSpPr/>
            <p:nvPr/>
          </p:nvGrpSpPr>
          <p:grpSpPr>
            <a:xfrm>
              <a:off x="973827" y="1860940"/>
              <a:ext cx="5177485" cy="604642"/>
              <a:chOff x="973827" y="1860879"/>
              <a:chExt cx="5177485" cy="506400"/>
            </a:xfrm>
          </p:grpSpPr>
          <p:sp>
            <p:nvSpPr>
              <p:cNvPr id="3414" name="Google Shape;3414;p117"/>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415" name="Google Shape;3415;p117"/>
              <p:cNvSpPr/>
              <p:nvPr/>
            </p:nvSpPr>
            <p:spPr>
              <a:xfrm>
                <a:off x="1602712" y="1956275"/>
                <a:ext cx="4548600" cy="315600"/>
              </a:xfrm>
              <a:prstGeom prst="roundRect">
                <a:avLst>
                  <a:gd fmla="val 50000" name="adj"/>
                </a:avLst>
              </a:prstGeom>
              <a:solidFill>
                <a:srgbClr val="674EA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did you understand about the Embedded System Software Development Life Cycle Model?</a:t>
                </a:r>
                <a:endParaRPr b="0" i="0" sz="1200" u="none" cap="none" strike="noStrike">
                  <a:solidFill>
                    <a:schemeClr val="lt1"/>
                  </a:solidFill>
                  <a:latin typeface="Calibri"/>
                  <a:ea typeface="Calibri"/>
                  <a:cs typeface="Calibri"/>
                  <a:sym typeface="Calibri"/>
                </a:endParaRPr>
              </a:p>
            </p:txBody>
          </p:sp>
        </p:grpSp>
        <p:pic>
          <p:nvPicPr>
            <p:cNvPr id="3416" name="Google Shape;3416;p117"/>
            <p:cNvPicPr preferRelativeResize="0"/>
            <p:nvPr/>
          </p:nvPicPr>
          <p:blipFill rotWithShape="1">
            <a:blip r:embed="rId6">
              <a:alphaModFix/>
            </a:blip>
            <a:srcRect b="0" l="0" r="0" t="0"/>
            <a:stretch/>
          </p:blipFill>
          <p:spPr>
            <a:xfrm>
              <a:off x="1148197" y="1979414"/>
              <a:ext cx="388475" cy="388475"/>
            </a:xfrm>
            <a:prstGeom prst="rect">
              <a:avLst/>
            </a:prstGeom>
            <a:noFill/>
            <a:ln>
              <a:noFill/>
            </a:ln>
          </p:spPr>
        </p:pic>
      </p:grpSp>
      <p:grpSp>
        <p:nvGrpSpPr>
          <p:cNvPr id="3417" name="Google Shape;3417;p117"/>
          <p:cNvGrpSpPr/>
          <p:nvPr/>
        </p:nvGrpSpPr>
        <p:grpSpPr>
          <a:xfrm>
            <a:off x="973827" y="2515410"/>
            <a:ext cx="5177485" cy="604642"/>
            <a:chOff x="973827" y="2515410"/>
            <a:chExt cx="5177485" cy="604642"/>
          </a:xfrm>
        </p:grpSpPr>
        <p:grpSp>
          <p:nvGrpSpPr>
            <p:cNvPr id="3418" name="Google Shape;3418;p117"/>
            <p:cNvGrpSpPr/>
            <p:nvPr/>
          </p:nvGrpSpPr>
          <p:grpSpPr>
            <a:xfrm>
              <a:off x="973827" y="2515410"/>
              <a:ext cx="5177485" cy="604642"/>
              <a:chOff x="973827" y="1860879"/>
              <a:chExt cx="5177485" cy="506400"/>
            </a:xfrm>
          </p:grpSpPr>
          <p:sp>
            <p:nvSpPr>
              <p:cNvPr id="3419" name="Google Shape;3419;p117"/>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420" name="Google Shape;3420;p117"/>
              <p:cNvSpPr/>
              <p:nvPr/>
            </p:nvSpPr>
            <p:spPr>
              <a:xfrm>
                <a:off x="1602712" y="1956288"/>
                <a:ext cx="4548600" cy="315600"/>
              </a:xfrm>
              <a:prstGeom prst="roundRect">
                <a:avLst>
                  <a:gd fmla="val 50000" name="adj"/>
                </a:avLst>
              </a:prstGeom>
              <a:solidFill>
                <a:schemeClr val="accent5"/>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different Embedded System Software Development Life Cycle Models.</a:t>
                </a:r>
                <a:endParaRPr b="0" i="0" sz="1200" u="none" cap="none" strike="noStrike">
                  <a:solidFill>
                    <a:schemeClr val="lt1"/>
                  </a:solidFill>
                  <a:latin typeface="Calibri"/>
                  <a:ea typeface="Calibri"/>
                  <a:cs typeface="Calibri"/>
                  <a:sym typeface="Calibri"/>
                </a:endParaRPr>
              </a:p>
            </p:txBody>
          </p:sp>
        </p:grpSp>
        <p:pic>
          <p:nvPicPr>
            <p:cNvPr id="3421" name="Google Shape;3421;p117"/>
            <p:cNvPicPr preferRelativeResize="0"/>
            <p:nvPr/>
          </p:nvPicPr>
          <p:blipFill rotWithShape="1">
            <a:blip r:embed="rId7">
              <a:alphaModFix/>
            </a:blip>
            <a:srcRect b="0" l="0" r="0" t="0"/>
            <a:stretch/>
          </p:blipFill>
          <p:spPr>
            <a:xfrm>
              <a:off x="1164135" y="2630717"/>
              <a:ext cx="374028" cy="374028"/>
            </a:xfrm>
            <a:prstGeom prst="rect">
              <a:avLst/>
            </a:prstGeom>
            <a:noFill/>
            <a:ln>
              <a:noFill/>
            </a:ln>
          </p:spPr>
        </p:pic>
      </p:grpSp>
      <p:sp>
        <p:nvSpPr>
          <p:cNvPr id="3422" name="Google Shape;3422;p11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04"/>
                                        </p:tgtEl>
                                        <p:attrNameLst>
                                          <p:attrName>style.visibility</p:attrName>
                                        </p:attrNameLst>
                                      </p:cBhvr>
                                      <p:to>
                                        <p:strVal val="visible"/>
                                      </p:to>
                                    </p:set>
                                    <p:anim calcmode="lin" valueType="num">
                                      <p:cBhvr additive="base">
                                        <p:cTn dur="1000"/>
                                        <p:tgtEl>
                                          <p:spTgt spid="340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12"/>
                                        </p:tgtEl>
                                        <p:attrNameLst>
                                          <p:attrName>style.visibility</p:attrName>
                                        </p:attrNameLst>
                                      </p:cBhvr>
                                      <p:to>
                                        <p:strVal val="visible"/>
                                      </p:to>
                                    </p:set>
                                    <p:anim calcmode="lin" valueType="num">
                                      <p:cBhvr additive="base">
                                        <p:cTn dur="1000"/>
                                        <p:tgtEl>
                                          <p:spTgt spid="341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17"/>
                                        </p:tgtEl>
                                        <p:attrNameLst>
                                          <p:attrName>style.visibility</p:attrName>
                                        </p:attrNameLst>
                                      </p:cBhvr>
                                      <p:to>
                                        <p:strVal val="visible"/>
                                      </p:to>
                                    </p:set>
                                    <p:anim calcmode="lin" valueType="num">
                                      <p:cBhvr additive="base">
                                        <p:cTn dur="1000"/>
                                        <p:tgtEl>
                                          <p:spTgt spid="341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6" name="Shape 3426"/>
        <p:cNvGrpSpPr/>
        <p:nvPr/>
      </p:nvGrpSpPr>
      <p:grpSpPr>
        <a:xfrm>
          <a:off x="0" y="0"/>
          <a:ext cx="0" cy="0"/>
          <a:chOff x="0" y="0"/>
          <a:chExt cx="0" cy="0"/>
        </a:xfrm>
      </p:grpSpPr>
      <p:sp>
        <p:nvSpPr>
          <p:cNvPr id="3427" name="Google Shape;3427;p1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alibri"/>
                <a:ea typeface="Calibri"/>
                <a:cs typeface="Calibri"/>
                <a:sym typeface="Calibri"/>
              </a:rPr>
              <a:t>2.2.</a:t>
            </a:r>
            <a:r>
              <a:rPr lang="en"/>
              <a:t> Test Levels</a:t>
            </a:r>
            <a:endParaRPr/>
          </a:p>
        </p:txBody>
      </p:sp>
      <p:sp>
        <p:nvSpPr>
          <p:cNvPr id="3428" name="Google Shape;3428;p11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3429" name="Google Shape;3429;p118"/>
          <p:cNvPicPr preferRelativeResize="0"/>
          <p:nvPr/>
        </p:nvPicPr>
        <p:blipFill rotWithShape="1">
          <a:blip r:embed="rId3">
            <a:alphaModFix/>
          </a:blip>
          <a:srcRect b="0" l="0" r="0" t="0"/>
          <a:stretch/>
        </p:blipFill>
        <p:spPr>
          <a:xfrm>
            <a:off x="2296252" y="2235742"/>
            <a:ext cx="674975" cy="672016"/>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3" name="Shape 3433"/>
        <p:cNvGrpSpPr/>
        <p:nvPr/>
      </p:nvGrpSpPr>
      <p:grpSpPr>
        <a:xfrm>
          <a:off x="0" y="0"/>
          <a:ext cx="0" cy="0"/>
          <a:chOff x="0" y="0"/>
          <a:chExt cx="0" cy="0"/>
        </a:xfrm>
      </p:grpSpPr>
      <p:sp>
        <p:nvSpPr>
          <p:cNvPr id="3434" name="Google Shape;3434;p119"/>
          <p:cNvSpPr txBox="1"/>
          <p:nvPr>
            <p:ph type="title"/>
          </p:nvPr>
        </p:nvSpPr>
        <p:spPr>
          <a:xfrm>
            <a:off x="311700" y="445025"/>
            <a:ext cx="8520600" cy="572700"/>
          </a:xfrm>
          <a:prstGeom prst="rect">
            <a:avLst/>
          </a:prstGeom>
          <a:noFill/>
          <a:ln>
            <a:noFill/>
          </a:ln>
        </p:spPr>
        <p:txBody>
          <a:bodyPr anchorCtr="0" anchor="t" bIns="17150" lIns="34275" spcFirstLastPara="1" rIns="34275" wrap="square" tIns="17150">
            <a:noAutofit/>
          </a:bodyPr>
          <a:lstStyle/>
          <a:p>
            <a:pPr indent="0" lvl="0" marL="0" rtl="0" algn="l">
              <a:lnSpc>
                <a:spcPct val="90000"/>
              </a:lnSpc>
              <a:spcBef>
                <a:spcPts val="0"/>
              </a:spcBef>
              <a:spcAft>
                <a:spcPts val="0"/>
              </a:spcAft>
              <a:buSzPts val="1100"/>
              <a:buNone/>
            </a:pPr>
            <a:r>
              <a:rPr lang="en" sz="3500"/>
              <a:t>Test Levels</a:t>
            </a:r>
            <a:endParaRPr sz="3500"/>
          </a:p>
        </p:txBody>
      </p:sp>
      <p:pic>
        <p:nvPicPr>
          <p:cNvPr descr="Activity.png" id="3435" name="Google Shape;3435;p119"/>
          <p:cNvPicPr preferRelativeResize="0"/>
          <p:nvPr/>
        </p:nvPicPr>
        <p:blipFill rotWithShape="1">
          <a:blip r:embed="rId3">
            <a:alphaModFix/>
          </a:blip>
          <a:srcRect b="0" l="0" r="0" t="0"/>
          <a:stretch/>
        </p:blipFill>
        <p:spPr>
          <a:xfrm>
            <a:off x="8377700" y="243402"/>
            <a:ext cx="616400" cy="557700"/>
          </a:xfrm>
          <a:prstGeom prst="rect">
            <a:avLst/>
          </a:prstGeom>
          <a:noFill/>
          <a:ln>
            <a:noFill/>
          </a:ln>
        </p:spPr>
      </p:pic>
      <p:grpSp>
        <p:nvGrpSpPr>
          <p:cNvPr id="3436" name="Google Shape;3436;p119"/>
          <p:cNvGrpSpPr/>
          <p:nvPr/>
        </p:nvGrpSpPr>
        <p:grpSpPr>
          <a:xfrm>
            <a:off x="748425" y="1011850"/>
            <a:ext cx="4714133" cy="699600"/>
            <a:chOff x="748425" y="1011850"/>
            <a:chExt cx="4714133" cy="699600"/>
          </a:xfrm>
        </p:grpSpPr>
        <p:sp>
          <p:nvSpPr>
            <p:cNvPr id="3437" name="Google Shape;3437;p119"/>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3438" name="Google Shape;3438;p119"/>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3439" name="Google Shape;3439;p119"/>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3440" name="Google Shape;3440;p119"/>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3441" name="Google Shape;3441;p119"/>
            <p:cNvPicPr preferRelativeResize="0"/>
            <p:nvPr/>
          </p:nvPicPr>
          <p:blipFill rotWithShape="1">
            <a:blip r:embed="rId4">
              <a:alphaModFix/>
            </a:blip>
            <a:srcRect b="0" l="0" r="0" t="0"/>
            <a:stretch/>
          </p:blipFill>
          <p:spPr>
            <a:xfrm>
              <a:off x="1059988" y="1124061"/>
              <a:ext cx="475425" cy="475425"/>
            </a:xfrm>
            <a:prstGeom prst="rect">
              <a:avLst/>
            </a:prstGeom>
            <a:noFill/>
            <a:ln>
              <a:noFill/>
            </a:ln>
          </p:spPr>
        </p:pic>
      </p:grpSp>
      <p:pic>
        <p:nvPicPr>
          <p:cNvPr id="3442" name="Google Shape;3442;p119"/>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sp>
        <p:nvSpPr>
          <p:cNvPr id="3443" name="Google Shape;3443;p119"/>
          <p:cNvSpPr txBox="1"/>
          <p:nvPr/>
        </p:nvSpPr>
        <p:spPr>
          <a:xfrm>
            <a:off x="5994100" y="0"/>
            <a:ext cx="3000000" cy="3000000"/>
          </a:xfrm>
          <a:prstGeom prst="rect">
            <a:avLst/>
          </a:prstGeom>
          <a:noFill/>
          <a:ln>
            <a:noFill/>
          </a:ln>
        </p:spPr>
        <p:txBody>
          <a:bodyPr anchorCtr="0" anchor="t" bIns="91425" lIns="91425" spcFirstLastPara="1" rIns="91425" wrap="square" tIns="91425">
            <a:noAutofit/>
          </a:bodyPr>
          <a:lstStyle/>
          <a:p>
            <a:pPr indent="0" lvl="0" marL="457200" marR="0" rtl="0" algn="l">
              <a:lnSpc>
                <a:spcPct val="107916"/>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FF"/>
              </a:highlight>
              <a:latin typeface="Arial"/>
              <a:ea typeface="Arial"/>
              <a:cs typeface="Arial"/>
              <a:sym typeface="Arial"/>
            </a:endParaRPr>
          </a:p>
        </p:txBody>
      </p:sp>
      <p:grpSp>
        <p:nvGrpSpPr>
          <p:cNvPr id="3444" name="Google Shape;3444;p119"/>
          <p:cNvGrpSpPr/>
          <p:nvPr/>
        </p:nvGrpSpPr>
        <p:grpSpPr>
          <a:xfrm>
            <a:off x="973827" y="1860922"/>
            <a:ext cx="5177485" cy="571017"/>
            <a:chOff x="973815" y="1860879"/>
            <a:chExt cx="5177485" cy="506400"/>
          </a:xfrm>
        </p:grpSpPr>
        <p:grpSp>
          <p:nvGrpSpPr>
            <p:cNvPr id="3445" name="Google Shape;3445;p119"/>
            <p:cNvGrpSpPr/>
            <p:nvPr/>
          </p:nvGrpSpPr>
          <p:grpSpPr>
            <a:xfrm>
              <a:off x="973815" y="1860879"/>
              <a:ext cx="5177485" cy="506400"/>
              <a:chOff x="973827" y="1860879"/>
              <a:chExt cx="5177485" cy="506400"/>
            </a:xfrm>
          </p:grpSpPr>
          <p:sp>
            <p:nvSpPr>
              <p:cNvPr id="3446" name="Google Shape;3446;p119"/>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447" name="Google Shape;3447;p119"/>
              <p:cNvSpPr/>
              <p:nvPr/>
            </p:nvSpPr>
            <p:spPr>
              <a:xfrm>
                <a:off x="1602712" y="1956275"/>
                <a:ext cx="4548600" cy="315600"/>
              </a:xfrm>
              <a:prstGeom prst="roundRect">
                <a:avLst>
                  <a:gd fmla="val 50000" name="adj"/>
                </a:avLst>
              </a:prstGeom>
              <a:solidFill>
                <a:srgbClr val="674EA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did you understand about the Embedded System Software Development Life Cycle model?</a:t>
                </a:r>
                <a:endParaRPr b="0" i="0" sz="1200" u="none" cap="none" strike="noStrike">
                  <a:solidFill>
                    <a:schemeClr val="lt1"/>
                  </a:solidFill>
                  <a:latin typeface="Calibri"/>
                  <a:ea typeface="Calibri"/>
                  <a:cs typeface="Calibri"/>
                  <a:sym typeface="Calibri"/>
                </a:endParaRPr>
              </a:p>
            </p:txBody>
          </p:sp>
        </p:grpSp>
        <p:pic>
          <p:nvPicPr>
            <p:cNvPr id="3448" name="Google Shape;3448;p119"/>
            <p:cNvPicPr preferRelativeResize="0"/>
            <p:nvPr/>
          </p:nvPicPr>
          <p:blipFill rotWithShape="1">
            <a:blip r:embed="rId6">
              <a:alphaModFix/>
            </a:blip>
            <a:srcRect b="0" l="0" r="0" t="0"/>
            <a:stretch/>
          </p:blipFill>
          <p:spPr>
            <a:xfrm>
              <a:off x="1145538" y="1939123"/>
              <a:ext cx="372451" cy="330328"/>
            </a:xfrm>
            <a:prstGeom prst="rect">
              <a:avLst/>
            </a:prstGeom>
            <a:noFill/>
            <a:ln>
              <a:noFill/>
            </a:ln>
          </p:spPr>
        </p:pic>
      </p:grpSp>
      <p:grpSp>
        <p:nvGrpSpPr>
          <p:cNvPr id="3449" name="Google Shape;3449;p119"/>
          <p:cNvGrpSpPr/>
          <p:nvPr/>
        </p:nvGrpSpPr>
        <p:grpSpPr>
          <a:xfrm>
            <a:off x="973827" y="2478996"/>
            <a:ext cx="5177485" cy="571017"/>
            <a:chOff x="973827" y="2478996"/>
            <a:chExt cx="5177485" cy="571017"/>
          </a:xfrm>
        </p:grpSpPr>
        <p:grpSp>
          <p:nvGrpSpPr>
            <p:cNvPr id="3450" name="Google Shape;3450;p119"/>
            <p:cNvGrpSpPr/>
            <p:nvPr/>
          </p:nvGrpSpPr>
          <p:grpSpPr>
            <a:xfrm>
              <a:off x="973827" y="2478996"/>
              <a:ext cx="5177485" cy="571017"/>
              <a:chOff x="973827" y="1860879"/>
              <a:chExt cx="5177485" cy="506400"/>
            </a:xfrm>
          </p:grpSpPr>
          <p:sp>
            <p:nvSpPr>
              <p:cNvPr id="3451" name="Google Shape;3451;p119"/>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452" name="Google Shape;3452;p119"/>
              <p:cNvSpPr/>
              <p:nvPr/>
            </p:nvSpPr>
            <p:spPr>
              <a:xfrm>
                <a:off x="1602712" y="1956288"/>
                <a:ext cx="4548600" cy="315600"/>
              </a:xfrm>
              <a:prstGeom prst="roundRect">
                <a:avLst>
                  <a:gd fmla="val 50000" name="adj"/>
                </a:avLst>
              </a:prstGeom>
              <a:solidFill>
                <a:schemeClr val="accent5"/>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different Embedded System Software Development Life Cycle model</a:t>
                </a:r>
                <a:endParaRPr b="0" i="0" sz="1200" u="none" cap="none" strike="noStrike">
                  <a:solidFill>
                    <a:schemeClr val="lt1"/>
                  </a:solidFill>
                  <a:latin typeface="Calibri"/>
                  <a:ea typeface="Calibri"/>
                  <a:cs typeface="Calibri"/>
                  <a:sym typeface="Calibri"/>
                </a:endParaRPr>
              </a:p>
            </p:txBody>
          </p:sp>
        </p:grpSp>
        <p:pic>
          <p:nvPicPr>
            <p:cNvPr id="3453" name="Google Shape;3453;p119"/>
            <p:cNvPicPr preferRelativeResize="0"/>
            <p:nvPr/>
          </p:nvPicPr>
          <p:blipFill rotWithShape="1">
            <a:blip r:embed="rId7">
              <a:alphaModFix/>
            </a:blip>
            <a:srcRect b="0" l="0" r="0" t="0"/>
            <a:stretch/>
          </p:blipFill>
          <p:spPr>
            <a:xfrm>
              <a:off x="1133081" y="2577976"/>
              <a:ext cx="373137" cy="373106"/>
            </a:xfrm>
            <a:prstGeom prst="rect">
              <a:avLst/>
            </a:prstGeom>
            <a:noFill/>
            <a:ln>
              <a:noFill/>
            </a:ln>
          </p:spPr>
        </p:pic>
      </p:grpSp>
      <p:grpSp>
        <p:nvGrpSpPr>
          <p:cNvPr id="3454" name="Google Shape;3454;p119"/>
          <p:cNvGrpSpPr/>
          <p:nvPr/>
        </p:nvGrpSpPr>
        <p:grpSpPr>
          <a:xfrm>
            <a:off x="973827" y="3097071"/>
            <a:ext cx="5177485" cy="571017"/>
            <a:chOff x="973827" y="3097071"/>
            <a:chExt cx="5177485" cy="571017"/>
          </a:xfrm>
        </p:grpSpPr>
        <p:grpSp>
          <p:nvGrpSpPr>
            <p:cNvPr id="3455" name="Google Shape;3455;p119"/>
            <p:cNvGrpSpPr/>
            <p:nvPr/>
          </p:nvGrpSpPr>
          <p:grpSpPr>
            <a:xfrm>
              <a:off x="973827" y="3097071"/>
              <a:ext cx="5177485" cy="571017"/>
              <a:chOff x="973827" y="2423745"/>
              <a:chExt cx="5177485" cy="506400"/>
            </a:xfrm>
          </p:grpSpPr>
          <p:sp>
            <p:nvSpPr>
              <p:cNvPr id="3456" name="Google Shape;3456;p119"/>
              <p:cNvSpPr/>
              <p:nvPr/>
            </p:nvSpPr>
            <p:spPr>
              <a:xfrm rot="-5400000">
                <a:off x="2712927" y="684645"/>
                <a:ext cx="506400" cy="3984600"/>
              </a:xfrm>
              <a:prstGeom prst="round2SameRect">
                <a:avLst>
                  <a:gd fmla="val 50000" name="adj1"/>
                  <a:gd fmla="val 0" name="adj2"/>
                </a:avLst>
              </a:prstGeom>
              <a:solidFill>
                <a:srgbClr val="FFFFFF"/>
              </a:solidFill>
              <a:ln cap="flat" cmpd="sng" w="9525">
                <a:solidFill>
                  <a:srgbClr val="0F6FC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457" name="Google Shape;3457;p119"/>
              <p:cNvSpPr/>
              <p:nvPr/>
            </p:nvSpPr>
            <p:spPr>
              <a:xfrm>
                <a:off x="1602712" y="2519147"/>
                <a:ext cx="4548600" cy="315600"/>
              </a:xfrm>
              <a:prstGeom prst="roundRect">
                <a:avLst>
                  <a:gd fmla="val 50000" name="adj"/>
                </a:avLst>
              </a:prstGeom>
              <a:solidFill>
                <a:srgbClr val="E8AB01"/>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is software testing in an Embedded System?</a:t>
                </a:r>
                <a:endParaRPr b="0" i="0" sz="1200" u="none" cap="none" strike="noStrike">
                  <a:solidFill>
                    <a:schemeClr val="lt1"/>
                  </a:solidFill>
                  <a:latin typeface="Calibri"/>
                  <a:ea typeface="Calibri"/>
                  <a:cs typeface="Calibri"/>
                  <a:sym typeface="Calibri"/>
                </a:endParaRPr>
              </a:p>
            </p:txBody>
          </p:sp>
        </p:grpSp>
        <p:pic>
          <p:nvPicPr>
            <p:cNvPr id="3458" name="Google Shape;3458;p119"/>
            <p:cNvPicPr preferRelativeResize="0"/>
            <p:nvPr/>
          </p:nvPicPr>
          <p:blipFill rotWithShape="1">
            <a:blip r:embed="rId8">
              <a:alphaModFix/>
            </a:blip>
            <a:srcRect b="0" l="0" r="0" t="0"/>
            <a:stretch/>
          </p:blipFill>
          <p:spPr>
            <a:xfrm>
              <a:off x="1133082" y="3196007"/>
              <a:ext cx="373137" cy="373137"/>
            </a:xfrm>
            <a:prstGeom prst="rect">
              <a:avLst/>
            </a:prstGeom>
            <a:noFill/>
            <a:ln>
              <a:noFill/>
            </a:ln>
          </p:spPr>
        </p:pic>
      </p:grpSp>
      <p:sp>
        <p:nvSpPr>
          <p:cNvPr id="3459" name="Google Shape;3459;p11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36"/>
                                        </p:tgtEl>
                                        <p:attrNameLst>
                                          <p:attrName>style.visibility</p:attrName>
                                        </p:attrNameLst>
                                      </p:cBhvr>
                                      <p:to>
                                        <p:strVal val="visible"/>
                                      </p:to>
                                    </p:set>
                                    <p:anim calcmode="lin" valueType="num">
                                      <p:cBhvr additive="base">
                                        <p:cTn dur="1000"/>
                                        <p:tgtEl>
                                          <p:spTgt spid="343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44"/>
                                        </p:tgtEl>
                                        <p:attrNameLst>
                                          <p:attrName>style.visibility</p:attrName>
                                        </p:attrNameLst>
                                      </p:cBhvr>
                                      <p:to>
                                        <p:strVal val="visible"/>
                                      </p:to>
                                    </p:set>
                                    <p:anim calcmode="lin" valueType="num">
                                      <p:cBhvr additive="base">
                                        <p:cTn dur="1000"/>
                                        <p:tgtEl>
                                          <p:spTgt spid="344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49"/>
                                        </p:tgtEl>
                                        <p:attrNameLst>
                                          <p:attrName>style.visibility</p:attrName>
                                        </p:attrNameLst>
                                      </p:cBhvr>
                                      <p:to>
                                        <p:strVal val="visible"/>
                                      </p:to>
                                    </p:set>
                                    <p:anim calcmode="lin" valueType="num">
                                      <p:cBhvr additive="base">
                                        <p:cTn dur="1000"/>
                                        <p:tgtEl>
                                          <p:spTgt spid="344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54"/>
                                        </p:tgtEl>
                                        <p:attrNameLst>
                                          <p:attrName>style.visibility</p:attrName>
                                        </p:attrNameLst>
                                      </p:cBhvr>
                                      <p:to>
                                        <p:strVal val="visible"/>
                                      </p:to>
                                    </p:set>
                                    <p:anim calcmode="lin" valueType="num">
                                      <p:cBhvr additive="base">
                                        <p:cTn dur="1000"/>
                                        <p:tgtEl>
                                          <p:spTgt spid="345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Summary</a:t>
            </a:r>
            <a:endParaRPr/>
          </a:p>
        </p:txBody>
      </p:sp>
      <p:sp>
        <p:nvSpPr>
          <p:cNvPr id="818" name="Google Shape;818;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In this unit, we learned </a:t>
            </a:r>
            <a:endParaRPr/>
          </a:p>
          <a:p>
            <a:pPr indent="-355600" lvl="1" marL="914400" rtl="0" algn="l">
              <a:lnSpc>
                <a:spcPct val="115000"/>
              </a:lnSpc>
              <a:spcBef>
                <a:spcPts val="0"/>
              </a:spcBef>
              <a:spcAft>
                <a:spcPts val="0"/>
              </a:spcAft>
              <a:buSzPts val="2000"/>
              <a:buChar char="○"/>
            </a:pPr>
            <a:r>
              <a:rPr lang="en"/>
              <a:t>What is testing?</a:t>
            </a:r>
            <a:endParaRPr/>
          </a:p>
          <a:p>
            <a:pPr indent="-355600" lvl="1" marL="914400" rtl="0" algn="l">
              <a:lnSpc>
                <a:spcPct val="115000"/>
              </a:lnSpc>
              <a:spcBef>
                <a:spcPts val="0"/>
              </a:spcBef>
              <a:spcAft>
                <a:spcPts val="0"/>
              </a:spcAft>
              <a:buSzPts val="2000"/>
              <a:buChar char="○"/>
            </a:pPr>
            <a:r>
              <a:rPr lang="en"/>
              <a:t>Objectives of testing</a:t>
            </a:r>
            <a:endParaRPr/>
          </a:p>
          <a:p>
            <a:pPr indent="-355600" lvl="1" marL="914400" rtl="0" algn="l">
              <a:lnSpc>
                <a:spcPct val="115000"/>
              </a:lnSpc>
              <a:spcBef>
                <a:spcPts val="0"/>
              </a:spcBef>
              <a:spcAft>
                <a:spcPts val="0"/>
              </a:spcAft>
              <a:buSzPts val="2000"/>
              <a:buChar char="○"/>
            </a:pPr>
            <a:r>
              <a:rPr lang="en"/>
              <a:t>Differences between testing and debugging</a:t>
            </a:r>
            <a:endParaRPr/>
          </a:p>
        </p:txBody>
      </p:sp>
      <p:sp>
        <p:nvSpPr>
          <p:cNvPr id="819" name="Google Shape;819;p1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820" name="Google Shape;820;p12"/>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8">
                                            <p:txEl>
                                              <p:pRg end="0" st="0"/>
                                            </p:txEl>
                                          </p:spTgt>
                                        </p:tgtEl>
                                        <p:attrNameLst>
                                          <p:attrName>style.visibility</p:attrName>
                                        </p:attrNameLst>
                                      </p:cBhvr>
                                      <p:to>
                                        <p:strVal val="visible"/>
                                      </p:to>
                                    </p:set>
                                    <p:animEffect filter="fade" transition="in">
                                      <p:cBhvr>
                                        <p:cTn dur="1000"/>
                                        <p:tgtEl>
                                          <p:spTgt spid="8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8">
                                            <p:txEl>
                                              <p:pRg end="1" st="1"/>
                                            </p:txEl>
                                          </p:spTgt>
                                        </p:tgtEl>
                                        <p:attrNameLst>
                                          <p:attrName>style.visibility</p:attrName>
                                        </p:attrNameLst>
                                      </p:cBhvr>
                                      <p:to>
                                        <p:strVal val="visible"/>
                                      </p:to>
                                    </p:set>
                                    <p:animEffect filter="fade" transition="in">
                                      <p:cBhvr>
                                        <p:cTn dur="1000"/>
                                        <p:tgtEl>
                                          <p:spTgt spid="8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8">
                                            <p:txEl>
                                              <p:pRg end="2" st="2"/>
                                            </p:txEl>
                                          </p:spTgt>
                                        </p:tgtEl>
                                        <p:attrNameLst>
                                          <p:attrName>style.visibility</p:attrName>
                                        </p:attrNameLst>
                                      </p:cBhvr>
                                      <p:to>
                                        <p:strVal val="visible"/>
                                      </p:to>
                                    </p:set>
                                    <p:animEffect filter="fade" transition="in">
                                      <p:cBhvr>
                                        <p:cTn dur="1000"/>
                                        <p:tgtEl>
                                          <p:spTgt spid="8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8">
                                            <p:txEl>
                                              <p:pRg end="3" st="3"/>
                                            </p:txEl>
                                          </p:spTgt>
                                        </p:tgtEl>
                                        <p:attrNameLst>
                                          <p:attrName>style.visibility</p:attrName>
                                        </p:attrNameLst>
                                      </p:cBhvr>
                                      <p:to>
                                        <p:strVal val="visible"/>
                                      </p:to>
                                    </p:set>
                                    <p:animEffect filter="fade" transition="in">
                                      <p:cBhvr>
                                        <p:cTn dur="1000"/>
                                        <p:tgtEl>
                                          <p:spTgt spid="81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3" name="Shape 3463"/>
        <p:cNvGrpSpPr/>
        <p:nvPr/>
      </p:nvGrpSpPr>
      <p:grpSpPr>
        <a:xfrm>
          <a:off x="0" y="0"/>
          <a:ext cx="0" cy="0"/>
          <a:chOff x="0" y="0"/>
          <a:chExt cx="0" cy="0"/>
        </a:xfrm>
      </p:grpSpPr>
      <p:sp>
        <p:nvSpPr>
          <p:cNvPr id="3464" name="Google Shape;3464;p120"/>
          <p:cNvSpPr txBox="1"/>
          <p:nvPr>
            <p:ph type="title"/>
          </p:nvPr>
        </p:nvSpPr>
        <p:spPr>
          <a:xfrm>
            <a:off x="311700" y="445025"/>
            <a:ext cx="8520600" cy="572700"/>
          </a:xfrm>
          <a:prstGeom prst="rect">
            <a:avLst/>
          </a:prstGeom>
          <a:noFill/>
          <a:ln>
            <a:noFill/>
          </a:ln>
        </p:spPr>
        <p:txBody>
          <a:bodyPr anchorCtr="0" anchor="t" bIns="17150" lIns="34275" spcFirstLastPara="1" rIns="34275" wrap="square" tIns="17150">
            <a:noAutofit/>
          </a:bodyPr>
          <a:lstStyle/>
          <a:p>
            <a:pPr indent="0" lvl="0" marL="0" rtl="0" algn="l">
              <a:lnSpc>
                <a:spcPct val="90000"/>
              </a:lnSpc>
              <a:spcBef>
                <a:spcPts val="0"/>
              </a:spcBef>
              <a:spcAft>
                <a:spcPts val="0"/>
              </a:spcAft>
              <a:buSzPts val="1100"/>
              <a:buNone/>
            </a:pPr>
            <a:r>
              <a:rPr lang="en" sz="3500"/>
              <a:t>Test Levels</a:t>
            </a:r>
            <a:endParaRPr sz="3500"/>
          </a:p>
        </p:txBody>
      </p:sp>
      <p:pic>
        <p:nvPicPr>
          <p:cNvPr descr="Activity.png" id="3465" name="Google Shape;3465;p120"/>
          <p:cNvPicPr preferRelativeResize="0"/>
          <p:nvPr/>
        </p:nvPicPr>
        <p:blipFill rotWithShape="1">
          <a:blip r:embed="rId3">
            <a:alphaModFix/>
          </a:blip>
          <a:srcRect b="0" l="0" r="0" t="0"/>
          <a:stretch/>
        </p:blipFill>
        <p:spPr>
          <a:xfrm>
            <a:off x="8377700" y="243402"/>
            <a:ext cx="616400" cy="557700"/>
          </a:xfrm>
          <a:prstGeom prst="rect">
            <a:avLst/>
          </a:prstGeom>
          <a:noFill/>
          <a:ln>
            <a:noFill/>
          </a:ln>
        </p:spPr>
      </p:pic>
      <p:grpSp>
        <p:nvGrpSpPr>
          <p:cNvPr id="3466" name="Google Shape;3466;p120"/>
          <p:cNvGrpSpPr/>
          <p:nvPr/>
        </p:nvGrpSpPr>
        <p:grpSpPr>
          <a:xfrm>
            <a:off x="748425" y="1011850"/>
            <a:ext cx="4714133" cy="699600"/>
            <a:chOff x="748425" y="1011850"/>
            <a:chExt cx="4714133" cy="699600"/>
          </a:xfrm>
        </p:grpSpPr>
        <p:sp>
          <p:nvSpPr>
            <p:cNvPr id="3467" name="Google Shape;3467;p120"/>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3468" name="Google Shape;3468;p120"/>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3469" name="Google Shape;3469;p120"/>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3470" name="Google Shape;3470;p120"/>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3471" name="Google Shape;3471;p120"/>
            <p:cNvPicPr preferRelativeResize="0"/>
            <p:nvPr/>
          </p:nvPicPr>
          <p:blipFill rotWithShape="1">
            <a:blip r:embed="rId4">
              <a:alphaModFix/>
            </a:blip>
            <a:srcRect b="0" l="0" r="0" t="0"/>
            <a:stretch/>
          </p:blipFill>
          <p:spPr>
            <a:xfrm>
              <a:off x="1059988" y="1124061"/>
              <a:ext cx="475425" cy="475425"/>
            </a:xfrm>
            <a:prstGeom prst="rect">
              <a:avLst/>
            </a:prstGeom>
            <a:noFill/>
            <a:ln>
              <a:noFill/>
            </a:ln>
          </p:spPr>
        </p:pic>
      </p:grpSp>
      <p:pic>
        <p:nvPicPr>
          <p:cNvPr id="3472" name="Google Shape;3472;p120"/>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sp>
        <p:nvSpPr>
          <p:cNvPr id="3473" name="Google Shape;3473;p120"/>
          <p:cNvSpPr txBox="1"/>
          <p:nvPr/>
        </p:nvSpPr>
        <p:spPr>
          <a:xfrm>
            <a:off x="5994100" y="0"/>
            <a:ext cx="3000000" cy="3000000"/>
          </a:xfrm>
          <a:prstGeom prst="rect">
            <a:avLst/>
          </a:prstGeom>
          <a:noFill/>
          <a:ln>
            <a:noFill/>
          </a:ln>
        </p:spPr>
        <p:txBody>
          <a:bodyPr anchorCtr="0" anchor="t" bIns="91425" lIns="91425" spcFirstLastPara="1" rIns="91425" wrap="square" tIns="91425">
            <a:noAutofit/>
          </a:bodyPr>
          <a:lstStyle/>
          <a:p>
            <a:pPr indent="0" lvl="0" marL="457200" marR="0" rtl="0" algn="l">
              <a:lnSpc>
                <a:spcPct val="107916"/>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FF"/>
              </a:highlight>
              <a:latin typeface="Arial"/>
              <a:ea typeface="Arial"/>
              <a:cs typeface="Arial"/>
              <a:sym typeface="Arial"/>
            </a:endParaRPr>
          </a:p>
        </p:txBody>
      </p:sp>
      <p:grpSp>
        <p:nvGrpSpPr>
          <p:cNvPr id="3474" name="Google Shape;3474;p120"/>
          <p:cNvGrpSpPr/>
          <p:nvPr/>
        </p:nvGrpSpPr>
        <p:grpSpPr>
          <a:xfrm>
            <a:off x="973827" y="3097071"/>
            <a:ext cx="5177485" cy="571017"/>
            <a:chOff x="973827" y="3097071"/>
            <a:chExt cx="5177485" cy="571017"/>
          </a:xfrm>
        </p:grpSpPr>
        <p:grpSp>
          <p:nvGrpSpPr>
            <p:cNvPr id="3475" name="Google Shape;3475;p120"/>
            <p:cNvGrpSpPr/>
            <p:nvPr/>
          </p:nvGrpSpPr>
          <p:grpSpPr>
            <a:xfrm>
              <a:off x="973827" y="3097071"/>
              <a:ext cx="5177485" cy="571017"/>
              <a:chOff x="973827" y="2423745"/>
              <a:chExt cx="5177485" cy="506400"/>
            </a:xfrm>
          </p:grpSpPr>
          <p:sp>
            <p:nvSpPr>
              <p:cNvPr id="3476" name="Google Shape;3476;p120"/>
              <p:cNvSpPr/>
              <p:nvPr/>
            </p:nvSpPr>
            <p:spPr>
              <a:xfrm rot="-5400000">
                <a:off x="2712927" y="684645"/>
                <a:ext cx="506400" cy="3984600"/>
              </a:xfrm>
              <a:prstGeom prst="round2SameRect">
                <a:avLst>
                  <a:gd fmla="val 50000" name="adj1"/>
                  <a:gd fmla="val 0" name="adj2"/>
                </a:avLst>
              </a:prstGeom>
              <a:solidFill>
                <a:srgbClr val="FFFFFF"/>
              </a:solidFill>
              <a:ln cap="flat" cmpd="sng" w="9525">
                <a:solidFill>
                  <a:srgbClr val="0F6FC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477" name="Google Shape;3477;p120"/>
              <p:cNvSpPr/>
              <p:nvPr/>
            </p:nvSpPr>
            <p:spPr>
              <a:xfrm>
                <a:off x="1602712" y="2519147"/>
                <a:ext cx="4548600" cy="315600"/>
              </a:xfrm>
              <a:prstGeom prst="roundRect">
                <a:avLst>
                  <a:gd fmla="val 50000" name="adj"/>
                </a:avLst>
              </a:prstGeom>
              <a:solidFill>
                <a:srgbClr val="0B5394"/>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importance of Embedded System Software Testing.</a:t>
                </a:r>
                <a:endParaRPr b="0" i="0" sz="1200" u="none" cap="none" strike="noStrike">
                  <a:solidFill>
                    <a:schemeClr val="lt1"/>
                  </a:solidFill>
                  <a:latin typeface="Calibri"/>
                  <a:ea typeface="Calibri"/>
                  <a:cs typeface="Calibri"/>
                  <a:sym typeface="Calibri"/>
                </a:endParaRPr>
              </a:p>
            </p:txBody>
          </p:sp>
        </p:grpSp>
        <p:pic>
          <p:nvPicPr>
            <p:cNvPr id="3478" name="Google Shape;3478;p120"/>
            <p:cNvPicPr preferRelativeResize="0"/>
            <p:nvPr/>
          </p:nvPicPr>
          <p:blipFill rotWithShape="1">
            <a:blip r:embed="rId6">
              <a:alphaModFix/>
            </a:blip>
            <a:srcRect b="0" l="0" r="0" t="0"/>
            <a:stretch/>
          </p:blipFill>
          <p:spPr>
            <a:xfrm>
              <a:off x="1133081" y="3196026"/>
              <a:ext cx="373137" cy="373106"/>
            </a:xfrm>
            <a:prstGeom prst="rect">
              <a:avLst/>
            </a:prstGeom>
            <a:noFill/>
            <a:ln>
              <a:noFill/>
            </a:ln>
          </p:spPr>
        </p:pic>
      </p:grpSp>
      <p:grpSp>
        <p:nvGrpSpPr>
          <p:cNvPr id="3479" name="Google Shape;3479;p120"/>
          <p:cNvGrpSpPr/>
          <p:nvPr/>
        </p:nvGrpSpPr>
        <p:grpSpPr>
          <a:xfrm>
            <a:off x="1019677" y="2478996"/>
            <a:ext cx="5177485" cy="571017"/>
            <a:chOff x="973827" y="2478996"/>
            <a:chExt cx="5177485" cy="571017"/>
          </a:xfrm>
        </p:grpSpPr>
        <p:grpSp>
          <p:nvGrpSpPr>
            <p:cNvPr id="3480" name="Google Shape;3480;p120"/>
            <p:cNvGrpSpPr/>
            <p:nvPr/>
          </p:nvGrpSpPr>
          <p:grpSpPr>
            <a:xfrm>
              <a:off x="973827" y="2478996"/>
              <a:ext cx="5177485" cy="571017"/>
              <a:chOff x="973827" y="1860879"/>
              <a:chExt cx="5177485" cy="506400"/>
            </a:xfrm>
          </p:grpSpPr>
          <p:sp>
            <p:nvSpPr>
              <p:cNvPr id="3481" name="Google Shape;3481;p120"/>
              <p:cNvSpPr/>
              <p:nvPr/>
            </p:nvSpPr>
            <p:spPr>
              <a:xfrm rot="-5400000">
                <a:off x="2712927" y="121779"/>
                <a:ext cx="506400" cy="3984600"/>
              </a:xfrm>
              <a:prstGeom prst="round2SameRect">
                <a:avLst>
                  <a:gd fmla="val 50000" name="adj1"/>
                  <a:gd fmla="val 0" name="adj2"/>
                </a:avLst>
              </a:prstGeom>
              <a:noFill/>
              <a:ln cap="flat" cmpd="sng" w="9525">
                <a:solidFill>
                  <a:srgbClr val="70AD47"/>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482" name="Google Shape;3482;p120"/>
              <p:cNvSpPr/>
              <p:nvPr/>
            </p:nvSpPr>
            <p:spPr>
              <a:xfrm>
                <a:off x="1602712" y="1956288"/>
                <a:ext cx="4548600" cy="315600"/>
              </a:xfrm>
              <a:prstGeom prst="roundRect">
                <a:avLst>
                  <a:gd fmla="val 50000" name="adj"/>
                </a:avLst>
              </a:prstGeom>
              <a:solidFill>
                <a:srgbClr val="70AD4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do you mean by Embedded System Software Testing?</a:t>
                </a:r>
                <a:endParaRPr b="0" i="0" sz="1200" u="none" cap="none" strike="noStrike">
                  <a:solidFill>
                    <a:schemeClr val="lt1"/>
                  </a:solidFill>
                  <a:latin typeface="Calibri"/>
                  <a:ea typeface="Calibri"/>
                  <a:cs typeface="Calibri"/>
                  <a:sym typeface="Calibri"/>
                </a:endParaRPr>
              </a:p>
            </p:txBody>
          </p:sp>
        </p:grpSp>
        <p:pic>
          <p:nvPicPr>
            <p:cNvPr id="3483" name="Google Shape;3483;p120"/>
            <p:cNvPicPr preferRelativeResize="0"/>
            <p:nvPr/>
          </p:nvPicPr>
          <p:blipFill rotWithShape="1">
            <a:blip r:embed="rId7">
              <a:alphaModFix/>
            </a:blip>
            <a:srcRect b="0" l="0" r="0" t="0"/>
            <a:stretch/>
          </p:blipFill>
          <p:spPr>
            <a:xfrm>
              <a:off x="1133075" y="2567525"/>
              <a:ext cx="432475" cy="432475"/>
            </a:xfrm>
            <a:prstGeom prst="rect">
              <a:avLst/>
            </a:prstGeom>
            <a:noFill/>
            <a:ln>
              <a:noFill/>
            </a:ln>
          </p:spPr>
        </p:pic>
      </p:grpSp>
      <p:grpSp>
        <p:nvGrpSpPr>
          <p:cNvPr id="3484" name="Google Shape;3484;p120"/>
          <p:cNvGrpSpPr/>
          <p:nvPr/>
        </p:nvGrpSpPr>
        <p:grpSpPr>
          <a:xfrm>
            <a:off x="973827" y="1860922"/>
            <a:ext cx="5177485" cy="571017"/>
            <a:chOff x="973827" y="1860922"/>
            <a:chExt cx="5177485" cy="571017"/>
          </a:xfrm>
        </p:grpSpPr>
        <p:grpSp>
          <p:nvGrpSpPr>
            <p:cNvPr id="3485" name="Google Shape;3485;p120"/>
            <p:cNvGrpSpPr/>
            <p:nvPr/>
          </p:nvGrpSpPr>
          <p:grpSpPr>
            <a:xfrm>
              <a:off x="973827" y="1860922"/>
              <a:ext cx="5177485" cy="571017"/>
              <a:chOff x="973827" y="1860879"/>
              <a:chExt cx="5177485" cy="506400"/>
            </a:xfrm>
          </p:grpSpPr>
          <p:sp>
            <p:nvSpPr>
              <p:cNvPr id="3486" name="Google Shape;3486;p120"/>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487" name="Google Shape;3487;p120"/>
              <p:cNvSpPr/>
              <p:nvPr/>
            </p:nvSpPr>
            <p:spPr>
              <a:xfrm>
                <a:off x="1602712" y="1956275"/>
                <a:ext cx="4548600" cy="315600"/>
              </a:xfrm>
              <a:prstGeom prst="roundRect">
                <a:avLst>
                  <a:gd fmla="val 50000" name="adj"/>
                </a:avLst>
              </a:prstGeom>
              <a:solidFill>
                <a:srgbClr val="7F7F7F"/>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are the Embedded System Software Development Life Cycle Models?</a:t>
                </a:r>
                <a:endParaRPr b="0" i="0" sz="1200" u="none" cap="none" strike="noStrike">
                  <a:solidFill>
                    <a:schemeClr val="lt1"/>
                  </a:solidFill>
                  <a:latin typeface="Calibri"/>
                  <a:ea typeface="Calibri"/>
                  <a:cs typeface="Calibri"/>
                  <a:sym typeface="Calibri"/>
                </a:endParaRPr>
              </a:p>
            </p:txBody>
          </p:sp>
        </p:grpSp>
        <p:pic>
          <p:nvPicPr>
            <p:cNvPr id="3488" name="Google Shape;3488;p120"/>
            <p:cNvPicPr preferRelativeResize="0"/>
            <p:nvPr/>
          </p:nvPicPr>
          <p:blipFill rotWithShape="1">
            <a:blip r:embed="rId8">
              <a:alphaModFix/>
            </a:blip>
            <a:srcRect b="0" l="0" r="0" t="0"/>
            <a:stretch/>
          </p:blipFill>
          <p:spPr>
            <a:xfrm>
              <a:off x="1133075" y="1923250"/>
              <a:ext cx="432475" cy="432475"/>
            </a:xfrm>
            <a:prstGeom prst="rect">
              <a:avLst/>
            </a:prstGeom>
            <a:noFill/>
            <a:ln>
              <a:noFill/>
            </a:ln>
          </p:spPr>
        </p:pic>
      </p:grpSp>
      <p:sp>
        <p:nvSpPr>
          <p:cNvPr id="3489" name="Google Shape;3489;p12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66"/>
                                        </p:tgtEl>
                                        <p:attrNameLst>
                                          <p:attrName>style.visibility</p:attrName>
                                        </p:attrNameLst>
                                      </p:cBhvr>
                                      <p:to>
                                        <p:strVal val="visible"/>
                                      </p:to>
                                    </p:set>
                                    <p:anim calcmode="lin" valueType="num">
                                      <p:cBhvr additive="base">
                                        <p:cTn dur="1000"/>
                                        <p:tgtEl>
                                          <p:spTgt spid="346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84"/>
                                        </p:tgtEl>
                                        <p:attrNameLst>
                                          <p:attrName>style.visibility</p:attrName>
                                        </p:attrNameLst>
                                      </p:cBhvr>
                                      <p:to>
                                        <p:strVal val="visible"/>
                                      </p:to>
                                    </p:set>
                                    <p:anim calcmode="lin" valueType="num">
                                      <p:cBhvr additive="base">
                                        <p:cTn dur="1000"/>
                                        <p:tgtEl>
                                          <p:spTgt spid="348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79"/>
                                        </p:tgtEl>
                                        <p:attrNameLst>
                                          <p:attrName>style.visibility</p:attrName>
                                        </p:attrNameLst>
                                      </p:cBhvr>
                                      <p:to>
                                        <p:strVal val="visible"/>
                                      </p:to>
                                    </p:set>
                                    <p:anim calcmode="lin" valueType="num">
                                      <p:cBhvr additive="base">
                                        <p:cTn dur="1000"/>
                                        <p:tgtEl>
                                          <p:spTgt spid="347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74"/>
                                        </p:tgtEl>
                                        <p:attrNameLst>
                                          <p:attrName>style.visibility</p:attrName>
                                        </p:attrNameLst>
                                      </p:cBhvr>
                                      <p:to>
                                        <p:strVal val="visible"/>
                                      </p:to>
                                    </p:set>
                                    <p:anim calcmode="lin" valueType="num">
                                      <p:cBhvr additive="base">
                                        <p:cTn dur="1000"/>
                                        <p:tgtEl>
                                          <p:spTgt spid="347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3" name="Shape 3493"/>
        <p:cNvGrpSpPr/>
        <p:nvPr/>
      </p:nvGrpSpPr>
      <p:grpSpPr>
        <a:xfrm>
          <a:off x="0" y="0"/>
          <a:ext cx="0" cy="0"/>
          <a:chOff x="0" y="0"/>
          <a:chExt cx="0" cy="0"/>
        </a:xfrm>
      </p:grpSpPr>
      <p:sp>
        <p:nvSpPr>
          <p:cNvPr id="3494" name="Google Shape;3494;p121"/>
          <p:cNvSpPr/>
          <p:nvPr/>
        </p:nvSpPr>
        <p:spPr>
          <a:xfrm>
            <a:off x="0" y="0"/>
            <a:ext cx="9144000" cy="2571600"/>
          </a:xfrm>
          <a:prstGeom prst="rect">
            <a:avLst/>
          </a:prstGeom>
          <a:solidFill>
            <a:srgbClr val="019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5" name="Google Shape;3495;p1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solidFill>
                  <a:schemeClr val="lt1"/>
                </a:solidFill>
              </a:rPr>
              <a:t>A group of test activities organized and managed together</a:t>
            </a:r>
            <a:endParaRPr>
              <a:solidFill>
                <a:schemeClr val="lt1"/>
              </a:solidFill>
            </a:endParaRPr>
          </a:p>
        </p:txBody>
      </p:sp>
      <p:sp>
        <p:nvSpPr>
          <p:cNvPr id="3496" name="Google Shape;3496;p1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solidFill>
                  <a:schemeClr val="lt1"/>
                </a:solidFill>
              </a:rPr>
              <a:t>Test Levels</a:t>
            </a:r>
            <a:endParaRPr>
              <a:solidFill>
                <a:schemeClr val="lt1"/>
              </a:solidFill>
            </a:endParaRPr>
          </a:p>
        </p:txBody>
      </p:sp>
      <p:grpSp>
        <p:nvGrpSpPr>
          <p:cNvPr id="3497" name="Google Shape;3497;p121"/>
          <p:cNvGrpSpPr/>
          <p:nvPr/>
        </p:nvGrpSpPr>
        <p:grpSpPr>
          <a:xfrm>
            <a:off x="2209800" y="2194725"/>
            <a:ext cx="2362299" cy="1270723"/>
            <a:chOff x="2209800" y="2194725"/>
            <a:chExt cx="2362299" cy="1270723"/>
          </a:xfrm>
        </p:grpSpPr>
        <p:sp>
          <p:nvSpPr>
            <p:cNvPr id="3498" name="Google Shape;3498;p121"/>
            <p:cNvSpPr/>
            <p:nvPr/>
          </p:nvSpPr>
          <p:spPr>
            <a:xfrm>
              <a:off x="2209800" y="2194725"/>
              <a:ext cx="2239200" cy="1148700"/>
            </a:xfrm>
            <a:prstGeom prst="rect">
              <a:avLst/>
            </a:prstGeom>
            <a:solidFill>
              <a:srgbClr val="961B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9" name="Google Shape;3499;p121"/>
            <p:cNvSpPr/>
            <p:nvPr/>
          </p:nvSpPr>
          <p:spPr>
            <a:xfrm>
              <a:off x="3633099" y="2648848"/>
              <a:ext cx="939000" cy="816600"/>
            </a:xfrm>
            <a:prstGeom prst="rect">
              <a:avLst/>
            </a:prstGeom>
            <a:solidFill>
              <a:schemeClr val="lt1"/>
            </a:solidFill>
            <a:ln>
              <a:noFill/>
            </a:ln>
            <a:effectLst>
              <a:outerShdw blurRad="71438" rotWithShape="0" algn="bl" dir="21540000" dist="57150">
                <a:srgbClr val="2E2D27">
                  <a:alpha val="109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00" name="Google Shape;3500;p121"/>
            <p:cNvPicPr preferRelativeResize="0"/>
            <p:nvPr/>
          </p:nvPicPr>
          <p:blipFill rotWithShape="1">
            <a:blip r:embed="rId3">
              <a:alphaModFix/>
            </a:blip>
            <a:srcRect b="0" l="0" r="0" t="0"/>
            <a:stretch/>
          </p:blipFill>
          <p:spPr>
            <a:xfrm>
              <a:off x="3833065" y="2727640"/>
              <a:ext cx="615924" cy="615950"/>
            </a:xfrm>
            <a:prstGeom prst="rect">
              <a:avLst/>
            </a:prstGeom>
            <a:noFill/>
            <a:ln>
              <a:noFill/>
            </a:ln>
          </p:spPr>
        </p:pic>
        <p:sp>
          <p:nvSpPr>
            <p:cNvPr id="3501" name="Google Shape;3501;p121"/>
            <p:cNvSpPr txBox="1"/>
            <p:nvPr/>
          </p:nvSpPr>
          <p:spPr>
            <a:xfrm>
              <a:off x="2209800" y="2194725"/>
              <a:ext cx="2239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Component/Unit</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Testing</a:t>
              </a:r>
              <a:endParaRPr b="0" i="0" sz="1800" u="none" cap="none" strike="noStrike">
                <a:solidFill>
                  <a:schemeClr val="lt1"/>
                </a:solidFill>
                <a:latin typeface="Calibri"/>
                <a:ea typeface="Calibri"/>
                <a:cs typeface="Calibri"/>
                <a:sym typeface="Calibri"/>
              </a:endParaRPr>
            </a:p>
          </p:txBody>
        </p:sp>
      </p:grpSp>
      <p:grpSp>
        <p:nvGrpSpPr>
          <p:cNvPr id="3502" name="Google Shape;3502;p121"/>
          <p:cNvGrpSpPr/>
          <p:nvPr/>
        </p:nvGrpSpPr>
        <p:grpSpPr>
          <a:xfrm>
            <a:off x="4571980" y="2194425"/>
            <a:ext cx="2362070" cy="1271023"/>
            <a:chOff x="4571980" y="2194425"/>
            <a:chExt cx="2362070" cy="1271023"/>
          </a:xfrm>
        </p:grpSpPr>
        <p:sp>
          <p:nvSpPr>
            <p:cNvPr id="3503" name="Google Shape;3503;p121"/>
            <p:cNvSpPr/>
            <p:nvPr/>
          </p:nvSpPr>
          <p:spPr>
            <a:xfrm>
              <a:off x="4694850" y="2194425"/>
              <a:ext cx="2239200" cy="1148700"/>
            </a:xfrm>
            <a:prstGeom prst="rect">
              <a:avLst/>
            </a:prstGeom>
            <a:solidFill>
              <a:srgbClr val="2E33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4" name="Google Shape;3504;p121"/>
            <p:cNvSpPr/>
            <p:nvPr/>
          </p:nvSpPr>
          <p:spPr>
            <a:xfrm>
              <a:off x="4571980" y="2648848"/>
              <a:ext cx="939000" cy="816600"/>
            </a:xfrm>
            <a:prstGeom prst="rect">
              <a:avLst/>
            </a:prstGeom>
            <a:solidFill>
              <a:schemeClr val="lt1"/>
            </a:solidFill>
            <a:ln>
              <a:noFill/>
            </a:ln>
            <a:effectLst>
              <a:outerShdw blurRad="71438" rotWithShape="0" algn="bl" dir="5100000" dist="47625">
                <a:srgbClr val="2E2D27">
                  <a:alpha val="109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05" name="Google Shape;3505;p121"/>
            <p:cNvPicPr preferRelativeResize="0"/>
            <p:nvPr/>
          </p:nvPicPr>
          <p:blipFill rotWithShape="1">
            <a:blip r:embed="rId4">
              <a:alphaModFix/>
            </a:blip>
            <a:srcRect b="0" l="0" r="0" t="0"/>
            <a:stretch/>
          </p:blipFill>
          <p:spPr>
            <a:xfrm>
              <a:off x="4694937" y="2727663"/>
              <a:ext cx="615924" cy="615924"/>
            </a:xfrm>
            <a:prstGeom prst="rect">
              <a:avLst/>
            </a:prstGeom>
            <a:noFill/>
            <a:ln>
              <a:noFill/>
            </a:ln>
          </p:spPr>
        </p:pic>
        <p:sp>
          <p:nvSpPr>
            <p:cNvPr id="3506" name="Google Shape;3506;p121"/>
            <p:cNvSpPr txBox="1"/>
            <p:nvPr/>
          </p:nvSpPr>
          <p:spPr>
            <a:xfrm>
              <a:off x="4694850" y="2194425"/>
              <a:ext cx="2239200" cy="7389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Integration</a:t>
              </a:r>
              <a:endParaRPr b="0" i="0" sz="1800" u="none" cap="none" strike="noStrike">
                <a:solidFill>
                  <a:schemeClr val="lt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Testing</a:t>
              </a:r>
              <a:endParaRPr b="0" i="0" sz="1800" u="none" cap="none" strike="noStrike">
                <a:solidFill>
                  <a:schemeClr val="lt1"/>
                </a:solidFill>
                <a:latin typeface="Calibri"/>
                <a:ea typeface="Calibri"/>
                <a:cs typeface="Calibri"/>
                <a:sym typeface="Calibri"/>
              </a:endParaRPr>
            </a:p>
          </p:txBody>
        </p:sp>
      </p:grpSp>
      <p:sp>
        <p:nvSpPr>
          <p:cNvPr id="3507" name="Google Shape;3507;p12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grpSp>
        <p:nvGrpSpPr>
          <p:cNvPr id="3508" name="Google Shape;3508;p121"/>
          <p:cNvGrpSpPr/>
          <p:nvPr/>
        </p:nvGrpSpPr>
        <p:grpSpPr>
          <a:xfrm>
            <a:off x="4571951" y="3465435"/>
            <a:ext cx="2362137" cy="1302915"/>
            <a:chOff x="4571951" y="3465435"/>
            <a:chExt cx="2362137" cy="1302915"/>
          </a:xfrm>
        </p:grpSpPr>
        <p:sp>
          <p:nvSpPr>
            <p:cNvPr id="3509" name="Google Shape;3509;p121"/>
            <p:cNvSpPr/>
            <p:nvPr/>
          </p:nvSpPr>
          <p:spPr>
            <a:xfrm>
              <a:off x="4694887" y="3619650"/>
              <a:ext cx="2239200" cy="1148700"/>
            </a:xfrm>
            <a:prstGeom prst="rect">
              <a:avLst/>
            </a:prstGeom>
            <a:solidFill>
              <a:srgbClr val="019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0" name="Google Shape;3510;p121"/>
            <p:cNvSpPr/>
            <p:nvPr/>
          </p:nvSpPr>
          <p:spPr>
            <a:xfrm>
              <a:off x="4571951" y="3465435"/>
              <a:ext cx="939000" cy="816600"/>
            </a:xfrm>
            <a:prstGeom prst="rect">
              <a:avLst/>
            </a:prstGeom>
            <a:solidFill>
              <a:schemeClr val="lt1"/>
            </a:solidFill>
            <a:ln>
              <a:noFill/>
            </a:ln>
            <a:effectLst>
              <a:outerShdw blurRad="57150" rotWithShape="0" algn="bl" dir="12480000" dist="47625">
                <a:srgbClr val="2E2D27">
                  <a:alpha val="2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11" name="Google Shape;3511;p121"/>
            <p:cNvPicPr preferRelativeResize="0"/>
            <p:nvPr/>
          </p:nvPicPr>
          <p:blipFill rotWithShape="1">
            <a:blip r:embed="rId5">
              <a:alphaModFix/>
            </a:blip>
            <a:srcRect b="0" l="0" r="0" t="0"/>
            <a:stretch/>
          </p:blipFill>
          <p:spPr>
            <a:xfrm>
              <a:off x="4694888" y="3572088"/>
              <a:ext cx="615924" cy="615924"/>
            </a:xfrm>
            <a:prstGeom prst="rect">
              <a:avLst/>
            </a:prstGeom>
            <a:noFill/>
            <a:ln>
              <a:noFill/>
            </a:ln>
          </p:spPr>
        </p:pic>
        <p:sp>
          <p:nvSpPr>
            <p:cNvPr id="3512" name="Google Shape;3512;p121"/>
            <p:cNvSpPr txBox="1"/>
            <p:nvPr/>
          </p:nvSpPr>
          <p:spPr>
            <a:xfrm>
              <a:off x="4694888" y="4029450"/>
              <a:ext cx="2239200" cy="7389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System</a:t>
              </a:r>
              <a:endParaRPr b="0" i="0" sz="1800" u="none" cap="none" strike="noStrike">
                <a:solidFill>
                  <a:schemeClr val="lt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Testing</a:t>
              </a:r>
              <a:endParaRPr b="0" i="0" sz="1800" u="none" cap="none" strike="noStrike">
                <a:solidFill>
                  <a:schemeClr val="lt1"/>
                </a:solidFill>
                <a:latin typeface="Calibri"/>
                <a:ea typeface="Calibri"/>
                <a:cs typeface="Calibri"/>
                <a:sym typeface="Calibri"/>
              </a:endParaRPr>
            </a:p>
          </p:txBody>
        </p:sp>
      </p:grpSp>
      <p:grpSp>
        <p:nvGrpSpPr>
          <p:cNvPr id="3513" name="Google Shape;3513;p121"/>
          <p:cNvGrpSpPr/>
          <p:nvPr/>
        </p:nvGrpSpPr>
        <p:grpSpPr>
          <a:xfrm>
            <a:off x="2209913" y="3465435"/>
            <a:ext cx="2362100" cy="1302915"/>
            <a:chOff x="2209913" y="3465435"/>
            <a:chExt cx="2362100" cy="1302915"/>
          </a:xfrm>
        </p:grpSpPr>
        <p:sp>
          <p:nvSpPr>
            <p:cNvPr id="3514" name="Google Shape;3514;p121"/>
            <p:cNvSpPr/>
            <p:nvPr/>
          </p:nvSpPr>
          <p:spPr>
            <a:xfrm>
              <a:off x="2209913" y="3619650"/>
              <a:ext cx="2239200" cy="1148700"/>
            </a:xfrm>
            <a:prstGeom prst="rect">
              <a:avLst/>
            </a:prstGeom>
            <a:solidFill>
              <a:srgbClr val="E8AB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5" name="Google Shape;3515;p121"/>
            <p:cNvSpPr txBox="1"/>
            <p:nvPr/>
          </p:nvSpPr>
          <p:spPr>
            <a:xfrm>
              <a:off x="2209913" y="4029450"/>
              <a:ext cx="2239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Acceptance</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Testing</a:t>
              </a:r>
              <a:endParaRPr b="0" i="0" sz="1800" u="none" cap="none" strike="noStrike">
                <a:solidFill>
                  <a:schemeClr val="lt1"/>
                </a:solidFill>
                <a:latin typeface="Calibri"/>
                <a:ea typeface="Calibri"/>
                <a:cs typeface="Calibri"/>
                <a:sym typeface="Calibri"/>
              </a:endParaRPr>
            </a:p>
          </p:txBody>
        </p:sp>
        <p:sp>
          <p:nvSpPr>
            <p:cNvPr id="3516" name="Google Shape;3516;p121"/>
            <p:cNvSpPr/>
            <p:nvPr/>
          </p:nvSpPr>
          <p:spPr>
            <a:xfrm>
              <a:off x="3633013" y="3465435"/>
              <a:ext cx="939000" cy="816600"/>
            </a:xfrm>
            <a:prstGeom prst="rect">
              <a:avLst/>
            </a:prstGeom>
            <a:solidFill>
              <a:schemeClr val="lt1"/>
            </a:solidFill>
            <a:ln>
              <a:noFill/>
            </a:ln>
            <a:effectLst>
              <a:outerShdw blurRad="71438" rotWithShape="0" algn="bl" dir="21540000" dist="47625">
                <a:srgbClr val="2E2D27">
                  <a:alpha val="219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17" name="Google Shape;3517;p121"/>
            <p:cNvPicPr preferRelativeResize="0"/>
            <p:nvPr/>
          </p:nvPicPr>
          <p:blipFill rotWithShape="1">
            <a:blip r:embed="rId6">
              <a:alphaModFix/>
            </a:blip>
            <a:srcRect b="0" l="0" r="0" t="0"/>
            <a:stretch/>
          </p:blipFill>
          <p:spPr>
            <a:xfrm>
              <a:off x="3833045" y="3572066"/>
              <a:ext cx="615924" cy="615973"/>
            </a:xfrm>
            <a:prstGeom prst="rect">
              <a:avLst/>
            </a:prstGeom>
            <a:noFill/>
            <a:ln>
              <a:noFill/>
            </a:ln>
          </p:spPr>
        </p:pic>
      </p:grpSp>
      <p:pic>
        <p:nvPicPr>
          <p:cNvPr id="3518" name="Google Shape;3518;p121"/>
          <p:cNvPicPr preferRelativeResize="0"/>
          <p:nvPr/>
        </p:nvPicPr>
        <p:blipFill rotWithShape="1">
          <a:blip r:embed="rId7">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7"/>
                                        </p:tgtEl>
                                        <p:attrNameLst>
                                          <p:attrName>style.visibility</p:attrName>
                                        </p:attrNameLst>
                                      </p:cBhvr>
                                      <p:to>
                                        <p:strVal val="visible"/>
                                      </p:to>
                                    </p:set>
                                    <p:animEffect filter="fade" transition="in">
                                      <p:cBhvr>
                                        <p:cTn dur="1000"/>
                                        <p:tgtEl>
                                          <p:spTgt spid="3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2"/>
                                        </p:tgtEl>
                                        <p:attrNameLst>
                                          <p:attrName>style.visibility</p:attrName>
                                        </p:attrNameLst>
                                      </p:cBhvr>
                                      <p:to>
                                        <p:strVal val="visible"/>
                                      </p:to>
                                    </p:set>
                                    <p:animEffect filter="fade" transition="in">
                                      <p:cBhvr>
                                        <p:cTn dur="1000"/>
                                        <p:tgtEl>
                                          <p:spTgt spid="35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8"/>
                                        </p:tgtEl>
                                        <p:attrNameLst>
                                          <p:attrName>style.visibility</p:attrName>
                                        </p:attrNameLst>
                                      </p:cBhvr>
                                      <p:to>
                                        <p:strVal val="visible"/>
                                      </p:to>
                                    </p:set>
                                    <p:animEffect filter="fade" transition="in">
                                      <p:cBhvr>
                                        <p:cTn dur="1000"/>
                                        <p:tgtEl>
                                          <p:spTgt spid="3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3"/>
                                        </p:tgtEl>
                                        <p:attrNameLst>
                                          <p:attrName>style.visibility</p:attrName>
                                        </p:attrNameLst>
                                      </p:cBhvr>
                                      <p:to>
                                        <p:strVal val="visible"/>
                                      </p:to>
                                    </p:set>
                                    <p:animEffect filter="fade" transition="in">
                                      <p:cBhvr>
                                        <p:cTn dur="1000"/>
                                        <p:tgtEl>
                                          <p:spTgt spid="35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2" name="Shape 3522"/>
        <p:cNvGrpSpPr/>
        <p:nvPr/>
      </p:nvGrpSpPr>
      <p:grpSpPr>
        <a:xfrm>
          <a:off x="0" y="0"/>
          <a:ext cx="0" cy="0"/>
          <a:chOff x="0" y="0"/>
          <a:chExt cx="0" cy="0"/>
        </a:xfrm>
      </p:grpSpPr>
      <p:grpSp>
        <p:nvGrpSpPr>
          <p:cNvPr id="3523" name="Google Shape;3523;p122"/>
          <p:cNvGrpSpPr/>
          <p:nvPr/>
        </p:nvGrpSpPr>
        <p:grpSpPr>
          <a:xfrm>
            <a:off x="5184544" y="3614851"/>
            <a:ext cx="3278735" cy="544750"/>
            <a:chOff x="5184544" y="3614851"/>
            <a:chExt cx="3278735" cy="544750"/>
          </a:xfrm>
        </p:grpSpPr>
        <p:grpSp>
          <p:nvGrpSpPr>
            <p:cNvPr id="3524" name="Google Shape;3524;p122"/>
            <p:cNvGrpSpPr/>
            <p:nvPr/>
          </p:nvGrpSpPr>
          <p:grpSpPr>
            <a:xfrm>
              <a:off x="5184544" y="3614851"/>
              <a:ext cx="3278735" cy="544750"/>
              <a:chOff x="9367692" y="5209460"/>
              <a:chExt cx="12600826" cy="2708853"/>
            </a:xfrm>
          </p:grpSpPr>
          <p:sp>
            <p:nvSpPr>
              <p:cNvPr id="3525" name="Google Shape;3525;p122"/>
              <p:cNvSpPr/>
              <p:nvPr/>
            </p:nvSpPr>
            <p:spPr>
              <a:xfrm>
                <a:off x="9382677" y="5235511"/>
                <a:ext cx="12585841" cy="2682802"/>
              </a:xfrm>
              <a:custGeom>
                <a:rect b="b" l="l" r="r" t="t"/>
                <a:pathLst>
                  <a:path extrusionOk="0" h="64" w="300">
                    <a:moveTo>
                      <a:pt x="290" y="0"/>
                    </a:moveTo>
                    <a:cubicBezTo>
                      <a:pt x="0" y="0"/>
                      <a:pt x="0" y="0"/>
                      <a:pt x="0" y="0"/>
                    </a:cubicBezTo>
                    <a:cubicBezTo>
                      <a:pt x="0" y="64"/>
                      <a:pt x="0" y="64"/>
                      <a:pt x="0" y="64"/>
                    </a:cubicBezTo>
                    <a:cubicBezTo>
                      <a:pt x="290" y="64"/>
                      <a:pt x="290" y="64"/>
                      <a:pt x="290" y="64"/>
                    </a:cubicBezTo>
                    <a:cubicBezTo>
                      <a:pt x="296" y="64"/>
                      <a:pt x="300" y="59"/>
                      <a:pt x="300" y="54"/>
                    </a:cubicBezTo>
                    <a:cubicBezTo>
                      <a:pt x="300" y="10"/>
                      <a:pt x="300" y="10"/>
                      <a:pt x="300" y="10"/>
                    </a:cubicBezTo>
                    <a:cubicBezTo>
                      <a:pt x="300" y="5"/>
                      <a:pt x="296" y="0"/>
                      <a:pt x="290" y="0"/>
                    </a:cubicBezTo>
                    <a:close/>
                  </a:path>
                </a:pathLst>
              </a:custGeom>
              <a:solidFill>
                <a:srgbClr val="2E2D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2E2D27"/>
                  </a:solidFill>
                  <a:latin typeface="Calibri"/>
                  <a:ea typeface="Calibri"/>
                  <a:cs typeface="Calibri"/>
                  <a:sym typeface="Calibri"/>
                </a:endParaRPr>
              </a:p>
            </p:txBody>
          </p:sp>
          <p:pic>
            <p:nvPicPr>
              <p:cNvPr id="3526" name="Google Shape;3526;p122"/>
              <p:cNvPicPr preferRelativeResize="0"/>
              <p:nvPr/>
            </p:nvPicPr>
            <p:blipFill rotWithShape="1">
              <a:blip r:embed="rId3">
                <a:alphaModFix/>
              </a:blip>
              <a:srcRect b="0" l="0" r="0" t="0"/>
              <a:stretch/>
            </p:blipFill>
            <p:spPr>
              <a:xfrm>
                <a:off x="9367692" y="5209460"/>
                <a:ext cx="6288879" cy="2679922"/>
              </a:xfrm>
              <a:prstGeom prst="rect">
                <a:avLst/>
              </a:prstGeom>
              <a:noFill/>
              <a:ln>
                <a:noFill/>
              </a:ln>
            </p:spPr>
          </p:pic>
        </p:grpSp>
        <p:sp>
          <p:nvSpPr>
            <p:cNvPr id="3527" name="Google Shape;3527;p122"/>
            <p:cNvSpPr txBox="1"/>
            <p:nvPr/>
          </p:nvSpPr>
          <p:spPr>
            <a:xfrm>
              <a:off x="5516648" y="3744875"/>
              <a:ext cx="2936400" cy="300000"/>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rgbClr val="FFFFFF"/>
                </a:buClr>
                <a:buSzPts val="1400"/>
                <a:buFont typeface="Calibri"/>
                <a:buNone/>
              </a:pPr>
              <a:r>
                <a:rPr b="1" i="0" lang="en" sz="1500" u="none" cap="none" strike="noStrike">
                  <a:solidFill>
                    <a:srgbClr val="FFFFFF"/>
                  </a:solidFill>
                  <a:latin typeface="Calibri"/>
                  <a:ea typeface="Calibri"/>
                  <a:cs typeface="Calibri"/>
                  <a:sym typeface="Calibri"/>
                </a:rPr>
                <a:t>Approaches and Responsibilities</a:t>
              </a:r>
              <a:endParaRPr b="1" i="0" sz="1500" u="none" cap="none" strike="noStrike">
                <a:solidFill>
                  <a:srgbClr val="FFFFFF"/>
                </a:solidFill>
                <a:latin typeface="Calibri"/>
                <a:ea typeface="Calibri"/>
                <a:cs typeface="Calibri"/>
                <a:sym typeface="Calibri"/>
              </a:endParaRPr>
            </a:p>
          </p:txBody>
        </p:sp>
      </p:grpSp>
      <p:grpSp>
        <p:nvGrpSpPr>
          <p:cNvPr id="3528" name="Google Shape;3528;p122"/>
          <p:cNvGrpSpPr/>
          <p:nvPr/>
        </p:nvGrpSpPr>
        <p:grpSpPr>
          <a:xfrm>
            <a:off x="5175095" y="1486250"/>
            <a:ext cx="3278735" cy="544750"/>
            <a:chOff x="5175095" y="1486250"/>
            <a:chExt cx="3278735" cy="544750"/>
          </a:xfrm>
        </p:grpSpPr>
        <p:grpSp>
          <p:nvGrpSpPr>
            <p:cNvPr id="3529" name="Google Shape;3529;p122"/>
            <p:cNvGrpSpPr/>
            <p:nvPr/>
          </p:nvGrpSpPr>
          <p:grpSpPr>
            <a:xfrm>
              <a:off x="5175095" y="1486250"/>
              <a:ext cx="3278735" cy="544750"/>
              <a:chOff x="9367692" y="5209460"/>
              <a:chExt cx="12600826" cy="2708853"/>
            </a:xfrm>
          </p:grpSpPr>
          <p:sp>
            <p:nvSpPr>
              <p:cNvPr id="3530" name="Google Shape;3530;p122"/>
              <p:cNvSpPr/>
              <p:nvPr/>
            </p:nvSpPr>
            <p:spPr>
              <a:xfrm>
                <a:off x="9382677" y="5235511"/>
                <a:ext cx="12585841" cy="2682802"/>
              </a:xfrm>
              <a:custGeom>
                <a:rect b="b" l="l" r="r" t="t"/>
                <a:pathLst>
                  <a:path extrusionOk="0" h="64" w="300">
                    <a:moveTo>
                      <a:pt x="290" y="0"/>
                    </a:moveTo>
                    <a:cubicBezTo>
                      <a:pt x="0" y="0"/>
                      <a:pt x="0" y="0"/>
                      <a:pt x="0" y="0"/>
                    </a:cubicBezTo>
                    <a:cubicBezTo>
                      <a:pt x="0" y="64"/>
                      <a:pt x="0" y="64"/>
                      <a:pt x="0" y="64"/>
                    </a:cubicBezTo>
                    <a:cubicBezTo>
                      <a:pt x="290" y="64"/>
                      <a:pt x="290" y="64"/>
                      <a:pt x="290" y="64"/>
                    </a:cubicBezTo>
                    <a:cubicBezTo>
                      <a:pt x="296" y="64"/>
                      <a:pt x="300" y="59"/>
                      <a:pt x="300" y="54"/>
                    </a:cubicBezTo>
                    <a:cubicBezTo>
                      <a:pt x="300" y="10"/>
                      <a:pt x="300" y="10"/>
                      <a:pt x="300" y="10"/>
                    </a:cubicBezTo>
                    <a:cubicBezTo>
                      <a:pt x="300" y="5"/>
                      <a:pt x="296" y="0"/>
                      <a:pt x="290" y="0"/>
                    </a:cubicBezTo>
                    <a:close/>
                  </a:path>
                </a:pathLst>
              </a:custGeom>
              <a:solidFill>
                <a:srgbClr val="961A2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2E2D27"/>
                  </a:solidFill>
                  <a:latin typeface="Calibri"/>
                  <a:ea typeface="Calibri"/>
                  <a:cs typeface="Calibri"/>
                  <a:sym typeface="Calibri"/>
                </a:endParaRPr>
              </a:p>
            </p:txBody>
          </p:sp>
          <p:pic>
            <p:nvPicPr>
              <p:cNvPr id="3531" name="Google Shape;3531;p122"/>
              <p:cNvPicPr preferRelativeResize="0"/>
              <p:nvPr/>
            </p:nvPicPr>
            <p:blipFill rotWithShape="1">
              <a:blip r:embed="rId3">
                <a:alphaModFix/>
              </a:blip>
              <a:srcRect b="0" l="0" r="0" t="0"/>
              <a:stretch/>
            </p:blipFill>
            <p:spPr>
              <a:xfrm>
                <a:off x="9367692" y="5209460"/>
                <a:ext cx="6288879" cy="2679922"/>
              </a:xfrm>
              <a:prstGeom prst="rect">
                <a:avLst/>
              </a:prstGeom>
              <a:noFill/>
              <a:ln>
                <a:noFill/>
              </a:ln>
            </p:spPr>
          </p:pic>
        </p:grpSp>
        <p:sp>
          <p:nvSpPr>
            <p:cNvPr id="3532" name="Google Shape;3532;p122"/>
            <p:cNvSpPr txBox="1"/>
            <p:nvPr/>
          </p:nvSpPr>
          <p:spPr>
            <a:xfrm>
              <a:off x="5516648" y="1616275"/>
              <a:ext cx="2936400" cy="300000"/>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rgbClr val="FFFFFF"/>
                </a:buClr>
                <a:buSzPts val="1400"/>
                <a:buFont typeface="Calibri"/>
                <a:buNone/>
              </a:pPr>
              <a:r>
                <a:rPr b="1" i="0" lang="en" sz="1500" u="none" cap="none" strike="noStrike">
                  <a:solidFill>
                    <a:srgbClr val="FFFFFF"/>
                  </a:solidFill>
                  <a:latin typeface="Calibri"/>
                  <a:ea typeface="Calibri"/>
                  <a:cs typeface="Calibri"/>
                  <a:sym typeface="Calibri"/>
                </a:rPr>
                <a:t>Objectives</a:t>
              </a:r>
              <a:endParaRPr b="1" i="0" sz="1500" u="none" cap="none" strike="noStrike">
                <a:solidFill>
                  <a:srgbClr val="FFFFFF"/>
                </a:solidFill>
                <a:latin typeface="Calibri"/>
                <a:ea typeface="Calibri"/>
                <a:cs typeface="Calibri"/>
                <a:sym typeface="Calibri"/>
              </a:endParaRPr>
            </a:p>
          </p:txBody>
        </p:sp>
      </p:grpSp>
      <p:grpSp>
        <p:nvGrpSpPr>
          <p:cNvPr id="3533" name="Google Shape;3533;p122"/>
          <p:cNvGrpSpPr/>
          <p:nvPr/>
        </p:nvGrpSpPr>
        <p:grpSpPr>
          <a:xfrm>
            <a:off x="5179885" y="2015705"/>
            <a:ext cx="3278735" cy="544750"/>
            <a:chOff x="5179885" y="2015705"/>
            <a:chExt cx="3278735" cy="544750"/>
          </a:xfrm>
        </p:grpSpPr>
        <p:grpSp>
          <p:nvGrpSpPr>
            <p:cNvPr id="3534" name="Google Shape;3534;p122"/>
            <p:cNvGrpSpPr/>
            <p:nvPr/>
          </p:nvGrpSpPr>
          <p:grpSpPr>
            <a:xfrm>
              <a:off x="5179885" y="2015705"/>
              <a:ext cx="3278735" cy="544750"/>
              <a:chOff x="9367692" y="5209460"/>
              <a:chExt cx="12600826" cy="2708853"/>
            </a:xfrm>
          </p:grpSpPr>
          <p:sp>
            <p:nvSpPr>
              <p:cNvPr id="3535" name="Google Shape;3535;p122"/>
              <p:cNvSpPr/>
              <p:nvPr/>
            </p:nvSpPr>
            <p:spPr>
              <a:xfrm>
                <a:off x="9382677" y="5235511"/>
                <a:ext cx="12585841" cy="2682802"/>
              </a:xfrm>
              <a:custGeom>
                <a:rect b="b" l="l" r="r" t="t"/>
                <a:pathLst>
                  <a:path extrusionOk="0" h="64" w="300">
                    <a:moveTo>
                      <a:pt x="290" y="0"/>
                    </a:moveTo>
                    <a:cubicBezTo>
                      <a:pt x="0" y="0"/>
                      <a:pt x="0" y="0"/>
                      <a:pt x="0" y="0"/>
                    </a:cubicBezTo>
                    <a:cubicBezTo>
                      <a:pt x="0" y="64"/>
                      <a:pt x="0" y="64"/>
                      <a:pt x="0" y="64"/>
                    </a:cubicBezTo>
                    <a:cubicBezTo>
                      <a:pt x="290" y="64"/>
                      <a:pt x="290" y="64"/>
                      <a:pt x="290" y="64"/>
                    </a:cubicBezTo>
                    <a:cubicBezTo>
                      <a:pt x="296" y="64"/>
                      <a:pt x="300" y="59"/>
                      <a:pt x="300" y="54"/>
                    </a:cubicBezTo>
                    <a:cubicBezTo>
                      <a:pt x="300" y="10"/>
                      <a:pt x="300" y="10"/>
                      <a:pt x="300" y="10"/>
                    </a:cubicBezTo>
                    <a:cubicBezTo>
                      <a:pt x="300" y="5"/>
                      <a:pt x="296" y="0"/>
                      <a:pt x="290" y="0"/>
                    </a:cubicBezTo>
                    <a:close/>
                  </a:path>
                </a:pathLst>
              </a:custGeom>
              <a:solidFill>
                <a:srgbClr val="009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2E2D27"/>
                  </a:solidFill>
                  <a:latin typeface="Calibri"/>
                  <a:ea typeface="Calibri"/>
                  <a:cs typeface="Calibri"/>
                  <a:sym typeface="Calibri"/>
                </a:endParaRPr>
              </a:p>
            </p:txBody>
          </p:sp>
          <p:pic>
            <p:nvPicPr>
              <p:cNvPr id="3536" name="Google Shape;3536;p122"/>
              <p:cNvPicPr preferRelativeResize="0"/>
              <p:nvPr/>
            </p:nvPicPr>
            <p:blipFill rotWithShape="1">
              <a:blip r:embed="rId3">
                <a:alphaModFix/>
              </a:blip>
              <a:srcRect b="0" l="0" r="0" t="0"/>
              <a:stretch/>
            </p:blipFill>
            <p:spPr>
              <a:xfrm>
                <a:off x="9367692" y="5209460"/>
                <a:ext cx="6288879" cy="2679922"/>
              </a:xfrm>
              <a:prstGeom prst="rect">
                <a:avLst/>
              </a:prstGeom>
              <a:noFill/>
              <a:ln>
                <a:noFill/>
              </a:ln>
            </p:spPr>
          </p:pic>
        </p:grpSp>
        <p:sp>
          <p:nvSpPr>
            <p:cNvPr id="3537" name="Google Shape;3537;p122"/>
            <p:cNvSpPr txBox="1"/>
            <p:nvPr/>
          </p:nvSpPr>
          <p:spPr>
            <a:xfrm>
              <a:off x="5516648" y="2145725"/>
              <a:ext cx="2936400" cy="300000"/>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rgbClr val="FFFFFF"/>
                </a:buClr>
                <a:buSzPts val="1400"/>
                <a:buFont typeface="Calibri"/>
                <a:buNone/>
              </a:pPr>
              <a:r>
                <a:rPr b="1" i="0" lang="en" sz="1500" u="none" cap="none" strike="noStrike">
                  <a:solidFill>
                    <a:srgbClr val="FFFFFF"/>
                  </a:solidFill>
                  <a:latin typeface="Calibri"/>
                  <a:ea typeface="Calibri"/>
                  <a:cs typeface="Calibri"/>
                  <a:sym typeface="Calibri"/>
                </a:rPr>
                <a:t>Test Basis</a:t>
              </a:r>
              <a:endParaRPr b="1" i="0" sz="1500" u="none" cap="none" strike="noStrike">
                <a:solidFill>
                  <a:srgbClr val="FFFFFF"/>
                </a:solidFill>
                <a:latin typeface="Calibri"/>
                <a:ea typeface="Calibri"/>
                <a:cs typeface="Calibri"/>
                <a:sym typeface="Calibri"/>
              </a:endParaRPr>
            </a:p>
          </p:txBody>
        </p:sp>
      </p:grpSp>
      <p:grpSp>
        <p:nvGrpSpPr>
          <p:cNvPr id="3538" name="Google Shape;3538;p122"/>
          <p:cNvGrpSpPr/>
          <p:nvPr/>
        </p:nvGrpSpPr>
        <p:grpSpPr>
          <a:xfrm>
            <a:off x="5174214" y="2549858"/>
            <a:ext cx="3278834" cy="544750"/>
            <a:chOff x="5174214" y="2549858"/>
            <a:chExt cx="3278834" cy="544750"/>
          </a:xfrm>
        </p:grpSpPr>
        <p:grpSp>
          <p:nvGrpSpPr>
            <p:cNvPr id="3539" name="Google Shape;3539;p122"/>
            <p:cNvGrpSpPr/>
            <p:nvPr/>
          </p:nvGrpSpPr>
          <p:grpSpPr>
            <a:xfrm>
              <a:off x="5174214" y="2549858"/>
              <a:ext cx="3278735" cy="544750"/>
              <a:chOff x="9367692" y="5209460"/>
              <a:chExt cx="12600826" cy="2708853"/>
            </a:xfrm>
          </p:grpSpPr>
          <p:sp>
            <p:nvSpPr>
              <p:cNvPr id="3540" name="Google Shape;3540;p122"/>
              <p:cNvSpPr/>
              <p:nvPr/>
            </p:nvSpPr>
            <p:spPr>
              <a:xfrm>
                <a:off x="9382677" y="5235511"/>
                <a:ext cx="12585841" cy="2682802"/>
              </a:xfrm>
              <a:custGeom>
                <a:rect b="b" l="l" r="r" t="t"/>
                <a:pathLst>
                  <a:path extrusionOk="0" h="64" w="300">
                    <a:moveTo>
                      <a:pt x="290" y="0"/>
                    </a:moveTo>
                    <a:cubicBezTo>
                      <a:pt x="0" y="0"/>
                      <a:pt x="0" y="0"/>
                      <a:pt x="0" y="0"/>
                    </a:cubicBezTo>
                    <a:cubicBezTo>
                      <a:pt x="0" y="64"/>
                      <a:pt x="0" y="64"/>
                      <a:pt x="0" y="64"/>
                    </a:cubicBezTo>
                    <a:cubicBezTo>
                      <a:pt x="290" y="64"/>
                      <a:pt x="290" y="64"/>
                      <a:pt x="290" y="64"/>
                    </a:cubicBezTo>
                    <a:cubicBezTo>
                      <a:pt x="296" y="64"/>
                      <a:pt x="300" y="59"/>
                      <a:pt x="300" y="54"/>
                    </a:cubicBezTo>
                    <a:cubicBezTo>
                      <a:pt x="300" y="10"/>
                      <a:pt x="300" y="10"/>
                      <a:pt x="300" y="10"/>
                    </a:cubicBezTo>
                    <a:cubicBezTo>
                      <a:pt x="300" y="5"/>
                      <a:pt x="296" y="0"/>
                      <a:pt x="290" y="0"/>
                    </a:cubicBezTo>
                    <a:close/>
                  </a:path>
                </a:pathLst>
              </a:custGeom>
              <a:solidFill>
                <a:srgbClr val="E8AB0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2E2D27"/>
                  </a:solidFill>
                  <a:latin typeface="Calibri"/>
                  <a:ea typeface="Calibri"/>
                  <a:cs typeface="Calibri"/>
                  <a:sym typeface="Calibri"/>
                </a:endParaRPr>
              </a:p>
            </p:txBody>
          </p:sp>
          <p:pic>
            <p:nvPicPr>
              <p:cNvPr id="3541" name="Google Shape;3541;p122"/>
              <p:cNvPicPr preferRelativeResize="0"/>
              <p:nvPr/>
            </p:nvPicPr>
            <p:blipFill rotWithShape="1">
              <a:blip r:embed="rId3">
                <a:alphaModFix/>
              </a:blip>
              <a:srcRect b="0" l="0" r="0" t="0"/>
              <a:stretch/>
            </p:blipFill>
            <p:spPr>
              <a:xfrm>
                <a:off x="9367692" y="5209460"/>
                <a:ext cx="6288879" cy="2679922"/>
              </a:xfrm>
              <a:prstGeom prst="rect">
                <a:avLst/>
              </a:prstGeom>
              <a:noFill/>
              <a:ln>
                <a:noFill/>
              </a:ln>
            </p:spPr>
          </p:pic>
        </p:grpSp>
        <p:sp>
          <p:nvSpPr>
            <p:cNvPr id="3542" name="Google Shape;3542;p122"/>
            <p:cNvSpPr txBox="1"/>
            <p:nvPr/>
          </p:nvSpPr>
          <p:spPr>
            <a:xfrm>
              <a:off x="5516648" y="2679875"/>
              <a:ext cx="2936400" cy="300000"/>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rgbClr val="FFFFFF"/>
                </a:buClr>
                <a:buSzPts val="1400"/>
                <a:buFont typeface="Calibri"/>
                <a:buNone/>
              </a:pPr>
              <a:r>
                <a:rPr b="1" i="0" lang="en" sz="1500" u="none" cap="none" strike="noStrike">
                  <a:solidFill>
                    <a:srgbClr val="FFFFFF"/>
                  </a:solidFill>
                  <a:latin typeface="Calibri"/>
                  <a:ea typeface="Calibri"/>
                  <a:cs typeface="Calibri"/>
                  <a:sym typeface="Calibri"/>
                </a:rPr>
                <a:t>Test Objects</a:t>
              </a:r>
              <a:endParaRPr b="1" i="0" sz="1500" u="none" cap="none" strike="noStrike">
                <a:solidFill>
                  <a:srgbClr val="FFFFFF"/>
                </a:solidFill>
                <a:latin typeface="Calibri"/>
                <a:ea typeface="Calibri"/>
                <a:cs typeface="Calibri"/>
                <a:sym typeface="Calibri"/>
              </a:endParaRPr>
            </a:p>
          </p:txBody>
        </p:sp>
      </p:grpSp>
      <p:grpSp>
        <p:nvGrpSpPr>
          <p:cNvPr id="3543" name="Google Shape;3543;p122"/>
          <p:cNvGrpSpPr/>
          <p:nvPr/>
        </p:nvGrpSpPr>
        <p:grpSpPr>
          <a:xfrm>
            <a:off x="5184544" y="3084010"/>
            <a:ext cx="3278735" cy="544750"/>
            <a:chOff x="5184544" y="3084010"/>
            <a:chExt cx="3278735" cy="544750"/>
          </a:xfrm>
        </p:grpSpPr>
        <p:grpSp>
          <p:nvGrpSpPr>
            <p:cNvPr id="3544" name="Google Shape;3544;p122"/>
            <p:cNvGrpSpPr/>
            <p:nvPr/>
          </p:nvGrpSpPr>
          <p:grpSpPr>
            <a:xfrm>
              <a:off x="5184544" y="3084010"/>
              <a:ext cx="3278735" cy="544750"/>
              <a:chOff x="9367692" y="5209460"/>
              <a:chExt cx="12600826" cy="2708853"/>
            </a:xfrm>
          </p:grpSpPr>
          <p:sp>
            <p:nvSpPr>
              <p:cNvPr id="3545" name="Google Shape;3545;p122"/>
              <p:cNvSpPr/>
              <p:nvPr/>
            </p:nvSpPr>
            <p:spPr>
              <a:xfrm>
                <a:off x="9382677" y="5235511"/>
                <a:ext cx="12585841" cy="2682802"/>
              </a:xfrm>
              <a:custGeom>
                <a:rect b="b" l="l" r="r" t="t"/>
                <a:pathLst>
                  <a:path extrusionOk="0" h="64" w="300">
                    <a:moveTo>
                      <a:pt x="290" y="0"/>
                    </a:moveTo>
                    <a:cubicBezTo>
                      <a:pt x="0" y="0"/>
                      <a:pt x="0" y="0"/>
                      <a:pt x="0" y="0"/>
                    </a:cubicBezTo>
                    <a:cubicBezTo>
                      <a:pt x="0" y="64"/>
                      <a:pt x="0" y="64"/>
                      <a:pt x="0" y="64"/>
                    </a:cubicBezTo>
                    <a:cubicBezTo>
                      <a:pt x="290" y="64"/>
                      <a:pt x="290" y="64"/>
                      <a:pt x="290" y="64"/>
                    </a:cubicBezTo>
                    <a:cubicBezTo>
                      <a:pt x="296" y="64"/>
                      <a:pt x="300" y="59"/>
                      <a:pt x="300" y="54"/>
                    </a:cubicBezTo>
                    <a:cubicBezTo>
                      <a:pt x="300" y="10"/>
                      <a:pt x="300" y="10"/>
                      <a:pt x="300" y="10"/>
                    </a:cubicBezTo>
                    <a:cubicBezTo>
                      <a:pt x="300" y="5"/>
                      <a:pt x="296" y="0"/>
                      <a:pt x="290" y="0"/>
                    </a:cubicBezTo>
                    <a:close/>
                  </a:path>
                </a:pathLst>
              </a:custGeom>
              <a:solidFill>
                <a:srgbClr val="54294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2E2D27"/>
                  </a:solidFill>
                  <a:latin typeface="Calibri"/>
                  <a:ea typeface="Calibri"/>
                  <a:cs typeface="Calibri"/>
                  <a:sym typeface="Calibri"/>
                </a:endParaRPr>
              </a:p>
            </p:txBody>
          </p:sp>
          <p:pic>
            <p:nvPicPr>
              <p:cNvPr id="3546" name="Google Shape;3546;p122"/>
              <p:cNvPicPr preferRelativeResize="0"/>
              <p:nvPr/>
            </p:nvPicPr>
            <p:blipFill rotWithShape="1">
              <a:blip r:embed="rId3">
                <a:alphaModFix/>
              </a:blip>
              <a:srcRect b="0" l="0" r="0" t="0"/>
              <a:stretch/>
            </p:blipFill>
            <p:spPr>
              <a:xfrm>
                <a:off x="9367692" y="5209460"/>
                <a:ext cx="6288879" cy="2679922"/>
              </a:xfrm>
              <a:prstGeom prst="rect">
                <a:avLst/>
              </a:prstGeom>
              <a:noFill/>
              <a:ln>
                <a:noFill/>
              </a:ln>
            </p:spPr>
          </p:pic>
        </p:grpSp>
        <p:sp>
          <p:nvSpPr>
            <p:cNvPr id="3547" name="Google Shape;3547;p122"/>
            <p:cNvSpPr txBox="1"/>
            <p:nvPr/>
          </p:nvSpPr>
          <p:spPr>
            <a:xfrm>
              <a:off x="5516648" y="3214025"/>
              <a:ext cx="2936400" cy="300000"/>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rgbClr val="FFFFFF"/>
                </a:buClr>
                <a:buSzPts val="1400"/>
                <a:buFont typeface="Calibri"/>
                <a:buNone/>
              </a:pPr>
              <a:r>
                <a:rPr b="1" i="0" lang="en" sz="1500" u="none" cap="none" strike="noStrike">
                  <a:solidFill>
                    <a:srgbClr val="FFFFFF"/>
                  </a:solidFill>
                  <a:latin typeface="Calibri"/>
                  <a:ea typeface="Calibri"/>
                  <a:cs typeface="Calibri"/>
                  <a:sym typeface="Calibri"/>
                </a:rPr>
                <a:t>Defects and Failures</a:t>
              </a:r>
              <a:endParaRPr b="1" i="0" sz="1500" u="none" cap="none" strike="noStrike">
                <a:solidFill>
                  <a:srgbClr val="FFFFFF"/>
                </a:solidFill>
                <a:latin typeface="Calibri"/>
                <a:ea typeface="Calibri"/>
                <a:cs typeface="Calibri"/>
                <a:sym typeface="Calibri"/>
              </a:endParaRPr>
            </a:p>
          </p:txBody>
        </p:sp>
      </p:grpSp>
      <p:sp>
        <p:nvSpPr>
          <p:cNvPr id="3548" name="Google Shape;3548;p1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 Levels</a:t>
            </a:r>
            <a:endParaRPr/>
          </a:p>
        </p:txBody>
      </p:sp>
      <p:grpSp>
        <p:nvGrpSpPr>
          <p:cNvPr id="3549" name="Google Shape;3549;p122"/>
          <p:cNvGrpSpPr/>
          <p:nvPr/>
        </p:nvGrpSpPr>
        <p:grpSpPr>
          <a:xfrm rot="-5400000">
            <a:off x="2302417" y="1669993"/>
            <a:ext cx="3496500" cy="2305882"/>
            <a:chOff x="5117939" y="4470488"/>
            <a:chExt cx="7999313" cy="5275410"/>
          </a:xfrm>
        </p:grpSpPr>
        <p:sp>
          <p:nvSpPr>
            <p:cNvPr id="3550" name="Google Shape;3550;p122"/>
            <p:cNvSpPr/>
            <p:nvPr/>
          </p:nvSpPr>
          <p:spPr>
            <a:xfrm>
              <a:off x="5922468" y="4976191"/>
              <a:ext cx="6597134" cy="4769707"/>
            </a:xfrm>
            <a:custGeom>
              <a:rect b="b" l="l" r="r" t="t"/>
              <a:pathLst>
                <a:path extrusionOk="0" h="207" w="287">
                  <a:moveTo>
                    <a:pt x="16" y="0"/>
                  </a:moveTo>
                  <a:cubicBezTo>
                    <a:pt x="7" y="0"/>
                    <a:pt x="0" y="7"/>
                    <a:pt x="0" y="16"/>
                  </a:cubicBezTo>
                  <a:cubicBezTo>
                    <a:pt x="0" y="193"/>
                    <a:pt x="0" y="193"/>
                    <a:pt x="0" y="193"/>
                  </a:cubicBezTo>
                  <a:cubicBezTo>
                    <a:pt x="0" y="201"/>
                    <a:pt x="6" y="207"/>
                    <a:pt x="14" y="207"/>
                  </a:cubicBezTo>
                  <a:cubicBezTo>
                    <a:pt x="272" y="207"/>
                    <a:pt x="272" y="207"/>
                    <a:pt x="272" y="207"/>
                  </a:cubicBezTo>
                  <a:cubicBezTo>
                    <a:pt x="280" y="207"/>
                    <a:pt x="287" y="201"/>
                    <a:pt x="287" y="193"/>
                  </a:cubicBezTo>
                  <a:cubicBezTo>
                    <a:pt x="287" y="16"/>
                    <a:pt x="287" y="16"/>
                    <a:pt x="287" y="16"/>
                  </a:cubicBezTo>
                  <a:cubicBezTo>
                    <a:pt x="287" y="7"/>
                    <a:pt x="279" y="0"/>
                    <a:pt x="270" y="0"/>
                  </a:cubicBezTo>
                  <a:lnTo>
                    <a:pt x="16" y="0"/>
                  </a:lnTo>
                  <a:close/>
                </a:path>
              </a:pathLst>
            </a:custGeom>
            <a:solidFill>
              <a:srgbClr val="E9ECED"/>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51" name="Google Shape;3551;p122"/>
            <p:cNvSpPr/>
            <p:nvPr/>
          </p:nvSpPr>
          <p:spPr>
            <a:xfrm>
              <a:off x="6405185" y="5416766"/>
              <a:ext cx="5608714" cy="2578324"/>
            </a:xfrm>
            <a:custGeom>
              <a:rect b="b" l="l" r="r" t="t"/>
              <a:pathLst>
                <a:path extrusionOk="0" h="112" w="244">
                  <a:moveTo>
                    <a:pt x="244" y="104"/>
                  </a:moveTo>
                  <a:cubicBezTo>
                    <a:pt x="244" y="108"/>
                    <a:pt x="241" y="112"/>
                    <a:pt x="237" y="112"/>
                  </a:cubicBezTo>
                  <a:cubicBezTo>
                    <a:pt x="8" y="112"/>
                    <a:pt x="8" y="112"/>
                    <a:pt x="8" y="112"/>
                  </a:cubicBezTo>
                  <a:cubicBezTo>
                    <a:pt x="4" y="112"/>
                    <a:pt x="0" y="108"/>
                    <a:pt x="0" y="104"/>
                  </a:cubicBezTo>
                  <a:cubicBezTo>
                    <a:pt x="0" y="7"/>
                    <a:pt x="0" y="7"/>
                    <a:pt x="0" y="7"/>
                  </a:cubicBezTo>
                  <a:cubicBezTo>
                    <a:pt x="0" y="3"/>
                    <a:pt x="4" y="0"/>
                    <a:pt x="8" y="0"/>
                  </a:cubicBezTo>
                  <a:cubicBezTo>
                    <a:pt x="237" y="0"/>
                    <a:pt x="237" y="0"/>
                    <a:pt x="237" y="0"/>
                  </a:cubicBezTo>
                  <a:cubicBezTo>
                    <a:pt x="241" y="0"/>
                    <a:pt x="244" y="3"/>
                    <a:pt x="244" y="7"/>
                  </a:cubicBezTo>
                  <a:lnTo>
                    <a:pt x="244" y="104"/>
                  </a:lnTo>
                  <a:close/>
                </a:path>
              </a:pathLst>
            </a:custGeom>
            <a:solidFill>
              <a:srgbClr val="BBC0C4"/>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52" name="Google Shape;3552;p122"/>
            <p:cNvSpPr/>
            <p:nvPr/>
          </p:nvSpPr>
          <p:spPr>
            <a:xfrm>
              <a:off x="8198135" y="7420425"/>
              <a:ext cx="1609057" cy="413758"/>
            </a:xfrm>
            <a:custGeom>
              <a:rect b="b" l="l" r="r" t="t"/>
              <a:pathLst>
                <a:path extrusionOk="0" h="18" w="70">
                  <a:moveTo>
                    <a:pt x="70" y="17"/>
                  </a:moveTo>
                  <a:cubicBezTo>
                    <a:pt x="70" y="18"/>
                    <a:pt x="69" y="18"/>
                    <a:pt x="69" y="18"/>
                  </a:cubicBezTo>
                  <a:cubicBezTo>
                    <a:pt x="1" y="18"/>
                    <a:pt x="1" y="18"/>
                    <a:pt x="1" y="18"/>
                  </a:cubicBezTo>
                  <a:cubicBezTo>
                    <a:pt x="1" y="18"/>
                    <a:pt x="0" y="18"/>
                    <a:pt x="0" y="17"/>
                  </a:cubicBezTo>
                  <a:cubicBezTo>
                    <a:pt x="0" y="1"/>
                    <a:pt x="0" y="1"/>
                    <a:pt x="0" y="1"/>
                  </a:cubicBezTo>
                  <a:cubicBezTo>
                    <a:pt x="0" y="1"/>
                    <a:pt x="1" y="0"/>
                    <a:pt x="1" y="0"/>
                  </a:cubicBezTo>
                  <a:cubicBezTo>
                    <a:pt x="69" y="0"/>
                    <a:pt x="69" y="0"/>
                    <a:pt x="69" y="0"/>
                  </a:cubicBezTo>
                  <a:cubicBezTo>
                    <a:pt x="69" y="0"/>
                    <a:pt x="70" y="1"/>
                    <a:pt x="70" y="1"/>
                  </a:cubicBezTo>
                  <a:lnTo>
                    <a:pt x="70" y="17"/>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53" name="Google Shape;3553;p122"/>
            <p:cNvSpPr/>
            <p:nvPr/>
          </p:nvSpPr>
          <p:spPr>
            <a:xfrm>
              <a:off x="7623472" y="7420425"/>
              <a:ext cx="505703" cy="413758"/>
            </a:xfrm>
            <a:custGeom>
              <a:rect b="b" l="l" r="r" t="t"/>
              <a:pathLst>
                <a:path extrusionOk="0" h="18" w="22">
                  <a:moveTo>
                    <a:pt x="0" y="17"/>
                  </a:moveTo>
                  <a:cubicBezTo>
                    <a:pt x="0" y="18"/>
                    <a:pt x="0" y="18"/>
                    <a:pt x="0" y="18"/>
                  </a:cubicBezTo>
                  <a:cubicBezTo>
                    <a:pt x="21" y="18"/>
                    <a:pt x="21" y="18"/>
                    <a:pt x="21" y="18"/>
                  </a:cubicBezTo>
                  <a:cubicBezTo>
                    <a:pt x="21" y="18"/>
                    <a:pt x="22" y="18"/>
                    <a:pt x="22" y="17"/>
                  </a:cubicBezTo>
                  <a:cubicBezTo>
                    <a:pt x="22" y="1"/>
                    <a:pt x="22" y="1"/>
                    <a:pt x="22" y="1"/>
                  </a:cubicBezTo>
                  <a:cubicBezTo>
                    <a:pt x="22" y="1"/>
                    <a:pt x="21" y="0"/>
                    <a:pt x="21" y="0"/>
                  </a:cubicBezTo>
                  <a:cubicBezTo>
                    <a:pt x="0" y="0"/>
                    <a:pt x="0" y="0"/>
                    <a:pt x="0" y="0"/>
                  </a:cubicBezTo>
                  <a:cubicBezTo>
                    <a:pt x="0" y="0"/>
                    <a:pt x="0" y="1"/>
                    <a:pt x="0" y="1"/>
                  </a:cubicBezTo>
                  <a:lnTo>
                    <a:pt x="0" y="17"/>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54" name="Google Shape;3554;p122"/>
            <p:cNvSpPr/>
            <p:nvPr/>
          </p:nvSpPr>
          <p:spPr>
            <a:xfrm>
              <a:off x="9876152" y="7420425"/>
              <a:ext cx="505703" cy="413758"/>
            </a:xfrm>
            <a:custGeom>
              <a:rect b="b" l="l" r="r" t="t"/>
              <a:pathLst>
                <a:path extrusionOk="0" h="18" w="22">
                  <a:moveTo>
                    <a:pt x="0" y="17"/>
                  </a:moveTo>
                  <a:cubicBezTo>
                    <a:pt x="0" y="18"/>
                    <a:pt x="0" y="18"/>
                    <a:pt x="1" y="18"/>
                  </a:cubicBezTo>
                  <a:cubicBezTo>
                    <a:pt x="21" y="18"/>
                    <a:pt x="21" y="18"/>
                    <a:pt x="21" y="18"/>
                  </a:cubicBezTo>
                  <a:cubicBezTo>
                    <a:pt x="22" y="18"/>
                    <a:pt x="22" y="18"/>
                    <a:pt x="22" y="17"/>
                  </a:cubicBezTo>
                  <a:cubicBezTo>
                    <a:pt x="22" y="1"/>
                    <a:pt x="22" y="1"/>
                    <a:pt x="22" y="1"/>
                  </a:cubicBezTo>
                  <a:cubicBezTo>
                    <a:pt x="22" y="1"/>
                    <a:pt x="22" y="0"/>
                    <a:pt x="21" y="0"/>
                  </a:cubicBezTo>
                  <a:cubicBezTo>
                    <a:pt x="1" y="0"/>
                    <a:pt x="1" y="0"/>
                    <a:pt x="1" y="0"/>
                  </a:cubicBezTo>
                  <a:cubicBezTo>
                    <a:pt x="0" y="0"/>
                    <a:pt x="0" y="1"/>
                    <a:pt x="0" y="1"/>
                  </a:cubicBezTo>
                  <a:lnTo>
                    <a:pt x="0" y="17"/>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55" name="Google Shape;3555;p122"/>
            <p:cNvSpPr/>
            <p:nvPr/>
          </p:nvSpPr>
          <p:spPr>
            <a:xfrm>
              <a:off x="10726653" y="6891736"/>
              <a:ext cx="1126340" cy="413758"/>
            </a:xfrm>
            <a:custGeom>
              <a:rect b="b" l="l" r="r" t="t"/>
              <a:pathLst>
                <a:path extrusionOk="0" h="18" w="49">
                  <a:moveTo>
                    <a:pt x="49" y="17"/>
                  </a:moveTo>
                  <a:cubicBezTo>
                    <a:pt x="49" y="17"/>
                    <a:pt x="49" y="18"/>
                    <a:pt x="48" y="18"/>
                  </a:cubicBezTo>
                  <a:cubicBezTo>
                    <a:pt x="1" y="18"/>
                    <a:pt x="1" y="18"/>
                    <a:pt x="1" y="18"/>
                  </a:cubicBezTo>
                  <a:cubicBezTo>
                    <a:pt x="1" y="18"/>
                    <a:pt x="0" y="17"/>
                    <a:pt x="0" y="17"/>
                  </a:cubicBezTo>
                  <a:cubicBezTo>
                    <a:pt x="0" y="0"/>
                    <a:pt x="0" y="0"/>
                    <a:pt x="0" y="0"/>
                  </a:cubicBezTo>
                  <a:cubicBezTo>
                    <a:pt x="0" y="0"/>
                    <a:pt x="1" y="0"/>
                    <a:pt x="1" y="0"/>
                  </a:cubicBezTo>
                  <a:cubicBezTo>
                    <a:pt x="48" y="0"/>
                    <a:pt x="48" y="0"/>
                    <a:pt x="48" y="0"/>
                  </a:cubicBezTo>
                  <a:cubicBezTo>
                    <a:pt x="49" y="0"/>
                    <a:pt x="49" y="0"/>
                    <a:pt x="49" y="0"/>
                  </a:cubicBezTo>
                  <a:lnTo>
                    <a:pt x="49" y="17"/>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56" name="Google Shape;3556;p122"/>
            <p:cNvSpPr/>
            <p:nvPr/>
          </p:nvSpPr>
          <p:spPr>
            <a:xfrm>
              <a:off x="6635050" y="6891736"/>
              <a:ext cx="919461" cy="413758"/>
            </a:xfrm>
            <a:custGeom>
              <a:rect b="b" l="l" r="r" t="t"/>
              <a:pathLst>
                <a:path extrusionOk="0" h="18" w="40">
                  <a:moveTo>
                    <a:pt x="0" y="17"/>
                  </a:moveTo>
                  <a:cubicBezTo>
                    <a:pt x="0" y="17"/>
                    <a:pt x="0" y="18"/>
                    <a:pt x="0" y="18"/>
                  </a:cubicBezTo>
                  <a:cubicBezTo>
                    <a:pt x="40" y="18"/>
                    <a:pt x="40" y="18"/>
                    <a:pt x="40" y="18"/>
                  </a:cubicBezTo>
                  <a:cubicBezTo>
                    <a:pt x="40" y="18"/>
                    <a:pt x="40" y="17"/>
                    <a:pt x="40" y="17"/>
                  </a:cubicBezTo>
                  <a:cubicBezTo>
                    <a:pt x="40" y="0"/>
                    <a:pt x="40" y="0"/>
                    <a:pt x="40" y="0"/>
                  </a:cubicBezTo>
                  <a:cubicBezTo>
                    <a:pt x="40" y="0"/>
                    <a:pt x="40" y="0"/>
                    <a:pt x="40" y="0"/>
                  </a:cubicBezTo>
                  <a:cubicBezTo>
                    <a:pt x="0" y="0"/>
                    <a:pt x="0" y="0"/>
                    <a:pt x="0" y="0"/>
                  </a:cubicBezTo>
                  <a:cubicBezTo>
                    <a:pt x="0" y="0"/>
                    <a:pt x="0" y="0"/>
                    <a:pt x="0" y="0"/>
                  </a:cubicBezTo>
                  <a:lnTo>
                    <a:pt x="0" y="17"/>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57" name="Google Shape;3557;p122"/>
            <p:cNvSpPr/>
            <p:nvPr/>
          </p:nvSpPr>
          <p:spPr>
            <a:xfrm>
              <a:off x="7669444" y="6868749"/>
              <a:ext cx="390771" cy="413758"/>
            </a:xfrm>
            <a:custGeom>
              <a:rect b="b" l="l" r="r" t="t"/>
              <a:pathLst>
                <a:path extrusionOk="0" h="18" w="17">
                  <a:moveTo>
                    <a:pt x="17" y="18"/>
                  </a:moveTo>
                  <a:cubicBezTo>
                    <a:pt x="17" y="18"/>
                    <a:pt x="17" y="18"/>
                    <a:pt x="17" y="18"/>
                  </a:cubicBezTo>
                  <a:cubicBezTo>
                    <a:pt x="0" y="18"/>
                    <a:pt x="0" y="18"/>
                    <a:pt x="0" y="18"/>
                  </a:cubicBezTo>
                  <a:cubicBezTo>
                    <a:pt x="0" y="18"/>
                    <a:pt x="0" y="18"/>
                    <a:pt x="0" y="18"/>
                  </a:cubicBezTo>
                  <a:cubicBezTo>
                    <a:pt x="0" y="1"/>
                    <a:pt x="0" y="1"/>
                    <a:pt x="0" y="1"/>
                  </a:cubicBezTo>
                  <a:cubicBezTo>
                    <a:pt x="0" y="1"/>
                    <a:pt x="0" y="0"/>
                    <a:pt x="0" y="0"/>
                  </a:cubicBezTo>
                  <a:cubicBezTo>
                    <a:pt x="17" y="0"/>
                    <a:pt x="17" y="0"/>
                    <a:pt x="17" y="0"/>
                  </a:cubicBezTo>
                  <a:cubicBezTo>
                    <a:pt x="17" y="0"/>
                    <a:pt x="17" y="1"/>
                    <a:pt x="17" y="1"/>
                  </a:cubicBezTo>
                  <a:lnTo>
                    <a:pt x="17" y="18"/>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58" name="Google Shape;3558;p122"/>
            <p:cNvSpPr/>
            <p:nvPr/>
          </p:nvSpPr>
          <p:spPr>
            <a:xfrm>
              <a:off x="8175148" y="6891736"/>
              <a:ext cx="413758" cy="413758"/>
            </a:xfrm>
            <a:custGeom>
              <a:rect b="b" l="l" r="r" t="t"/>
              <a:pathLst>
                <a:path extrusionOk="0" h="18" w="18">
                  <a:moveTo>
                    <a:pt x="18" y="17"/>
                  </a:moveTo>
                  <a:cubicBezTo>
                    <a:pt x="18" y="17"/>
                    <a:pt x="17" y="18"/>
                    <a:pt x="17" y="18"/>
                  </a:cubicBezTo>
                  <a:cubicBezTo>
                    <a:pt x="1" y="18"/>
                    <a:pt x="1" y="18"/>
                    <a:pt x="1" y="18"/>
                  </a:cubicBezTo>
                  <a:cubicBezTo>
                    <a:pt x="0" y="18"/>
                    <a:pt x="0" y="17"/>
                    <a:pt x="0" y="17"/>
                  </a:cubicBezTo>
                  <a:cubicBezTo>
                    <a:pt x="0" y="0"/>
                    <a:pt x="0" y="0"/>
                    <a:pt x="0" y="0"/>
                  </a:cubicBezTo>
                  <a:cubicBezTo>
                    <a:pt x="0" y="0"/>
                    <a:pt x="0" y="0"/>
                    <a:pt x="1" y="0"/>
                  </a:cubicBezTo>
                  <a:cubicBezTo>
                    <a:pt x="17" y="0"/>
                    <a:pt x="17" y="0"/>
                    <a:pt x="17" y="0"/>
                  </a:cubicBezTo>
                  <a:cubicBezTo>
                    <a:pt x="17" y="0"/>
                    <a:pt x="18" y="0"/>
                    <a:pt x="18" y="0"/>
                  </a:cubicBezTo>
                  <a:lnTo>
                    <a:pt x="18" y="17"/>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59" name="Google Shape;3559;p122"/>
            <p:cNvSpPr/>
            <p:nvPr/>
          </p:nvSpPr>
          <p:spPr>
            <a:xfrm>
              <a:off x="8680851" y="6891736"/>
              <a:ext cx="413758" cy="413758"/>
            </a:xfrm>
            <a:custGeom>
              <a:rect b="b" l="l" r="r" t="t"/>
              <a:pathLst>
                <a:path extrusionOk="0" h="18" w="18">
                  <a:moveTo>
                    <a:pt x="18" y="17"/>
                  </a:moveTo>
                  <a:cubicBezTo>
                    <a:pt x="18" y="17"/>
                    <a:pt x="18" y="18"/>
                    <a:pt x="17" y="18"/>
                  </a:cubicBezTo>
                  <a:cubicBezTo>
                    <a:pt x="1" y="18"/>
                    <a:pt x="1" y="18"/>
                    <a:pt x="1" y="18"/>
                  </a:cubicBezTo>
                  <a:cubicBezTo>
                    <a:pt x="0" y="18"/>
                    <a:pt x="0" y="17"/>
                    <a:pt x="0" y="17"/>
                  </a:cubicBezTo>
                  <a:cubicBezTo>
                    <a:pt x="0" y="0"/>
                    <a:pt x="0" y="0"/>
                    <a:pt x="0" y="0"/>
                  </a:cubicBezTo>
                  <a:cubicBezTo>
                    <a:pt x="0" y="0"/>
                    <a:pt x="0" y="0"/>
                    <a:pt x="1" y="0"/>
                  </a:cubicBezTo>
                  <a:cubicBezTo>
                    <a:pt x="17" y="0"/>
                    <a:pt x="17" y="0"/>
                    <a:pt x="17" y="0"/>
                  </a:cubicBezTo>
                  <a:cubicBezTo>
                    <a:pt x="18" y="0"/>
                    <a:pt x="18" y="0"/>
                    <a:pt x="18" y="0"/>
                  </a:cubicBezTo>
                  <a:lnTo>
                    <a:pt x="18" y="17"/>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60" name="Google Shape;3560;p122"/>
            <p:cNvSpPr/>
            <p:nvPr/>
          </p:nvSpPr>
          <p:spPr>
            <a:xfrm>
              <a:off x="9186556" y="6891736"/>
              <a:ext cx="413758" cy="413758"/>
            </a:xfrm>
            <a:custGeom>
              <a:rect b="b" l="l" r="r" t="t"/>
              <a:pathLst>
                <a:path extrusionOk="0" h="18" w="18">
                  <a:moveTo>
                    <a:pt x="18" y="17"/>
                  </a:moveTo>
                  <a:cubicBezTo>
                    <a:pt x="18" y="17"/>
                    <a:pt x="18" y="18"/>
                    <a:pt x="18" y="18"/>
                  </a:cubicBezTo>
                  <a:cubicBezTo>
                    <a:pt x="1" y="18"/>
                    <a:pt x="1" y="18"/>
                    <a:pt x="1" y="18"/>
                  </a:cubicBezTo>
                  <a:cubicBezTo>
                    <a:pt x="1" y="18"/>
                    <a:pt x="0" y="17"/>
                    <a:pt x="0" y="17"/>
                  </a:cubicBezTo>
                  <a:cubicBezTo>
                    <a:pt x="0" y="0"/>
                    <a:pt x="0" y="0"/>
                    <a:pt x="0" y="0"/>
                  </a:cubicBezTo>
                  <a:cubicBezTo>
                    <a:pt x="0" y="0"/>
                    <a:pt x="1" y="0"/>
                    <a:pt x="1" y="0"/>
                  </a:cubicBezTo>
                  <a:cubicBezTo>
                    <a:pt x="18" y="0"/>
                    <a:pt x="18" y="0"/>
                    <a:pt x="18" y="0"/>
                  </a:cubicBezTo>
                  <a:cubicBezTo>
                    <a:pt x="18" y="0"/>
                    <a:pt x="18" y="0"/>
                    <a:pt x="18" y="0"/>
                  </a:cubicBezTo>
                  <a:lnTo>
                    <a:pt x="18" y="17"/>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61" name="Google Shape;3561;p122"/>
            <p:cNvSpPr/>
            <p:nvPr/>
          </p:nvSpPr>
          <p:spPr>
            <a:xfrm>
              <a:off x="9715245" y="6891736"/>
              <a:ext cx="413758" cy="413758"/>
            </a:xfrm>
            <a:custGeom>
              <a:rect b="b" l="l" r="r" t="t"/>
              <a:pathLst>
                <a:path extrusionOk="0" h="18" w="18">
                  <a:moveTo>
                    <a:pt x="18" y="17"/>
                  </a:moveTo>
                  <a:cubicBezTo>
                    <a:pt x="18" y="17"/>
                    <a:pt x="17" y="18"/>
                    <a:pt x="17" y="18"/>
                  </a:cubicBezTo>
                  <a:cubicBezTo>
                    <a:pt x="0" y="18"/>
                    <a:pt x="0" y="18"/>
                    <a:pt x="0" y="18"/>
                  </a:cubicBezTo>
                  <a:cubicBezTo>
                    <a:pt x="0" y="18"/>
                    <a:pt x="0" y="17"/>
                    <a:pt x="0" y="17"/>
                  </a:cubicBezTo>
                  <a:cubicBezTo>
                    <a:pt x="0" y="0"/>
                    <a:pt x="0" y="0"/>
                    <a:pt x="0" y="0"/>
                  </a:cubicBezTo>
                  <a:cubicBezTo>
                    <a:pt x="0" y="0"/>
                    <a:pt x="0" y="0"/>
                    <a:pt x="0" y="0"/>
                  </a:cubicBezTo>
                  <a:cubicBezTo>
                    <a:pt x="17" y="0"/>
                    <a:pt x="17" y="0"/>
                    <a:pt x="17" y="0"/>
                  </a:cubicBezTo>
                  <a:cubicBezTo>
                    <a:pt x="17" y="0"/>
                    <a:pt x="18" y="0"/>
                    <a:pt x="18" y="0"/>
                  </a:cubicBezTo>
                  <a:lnTo>
                    <a:pt x="18" y="17"/>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62" name="Google Shape;3562;p122"/>
            <p:cNvSpPr/>
            <p:nvPr/>
          </p:nvSpPr>
          <p:spPr>
            <a:xfrm>
              <a:off x="10220950" y="6891736"/>
              <a:ext cx="413758" cy="413758"/>
            </a:xfrm>
            <a:custGeom>
              <a:rect b="b" l="l" r="r" t="t"/>
              <a:pathLst>
                <a:path extrusionOk="0" h="18" w="18">
                  <a:moveTo>
                    <a:pt x="18" y="17"/>
                  </a:moveTo>
                  <a:cubicBezTo>
                    <a:pt x="18" y="17"/>
                    <a:pt x="17" y="18"/>
                    <a:pt x="17" y="18"/>
                  </a:cubicBezTo>
                  <a:cubicBezTo>
                    <a:pt x="1" y="18"/>
                    <a:pt x="1" y="18"/>
                    <a:pt x="1" y="18"/>
                  </a:cubicBezTo>
                  <a:cubicBezTo>
                    <a:pt x="0" y="18"/>
                    <a:pt x="0" y="17"/>
                    <a:pt x="0" y="17"/>
                  </a:cubicBezTo>
                  <a:cubicBezTo>
                    <a:pt x="0" y="0"/>
                    <a:pt x="0" y="0"/>
                    <a:pt x="0" y="0"/>
                  </a:cubicBezTo>
                  <a:cubicBezTo>
                    <a:pt x="0" y="0"/>
                    <a:pt x="0" y="0"/>
                    <a:pt x="1" y="0"/>
                  </a:cubicBezTo>
                  <a:cubicBezTo>
                    <a:pt x="17" y="0"/>
                    <a:pt x="17" y="0"/>
                    <a:pt x="17" y="0"/>
                  </a:cubicBezTo>
                  <a:cubicBezTo>
                    <a:pt x="17" y="0"/>
                    <a:pt x="18" y="0"/>
                    <a:pt x="18" y="0"/>
                  </a:cubicBezTo>
                  <a:lnTo>
                    <a:pt x="18" y="17"/>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63" name="Google Shape;3563;p122"/>
            <p:cNvSpPr/>
            <p:nvPr/>
          </p:nvSpPr>
          <p:spPr>
            <a:xfrm>
              <a:off x="11094437" y="6405187"/>
              <a:ext cx="758556" cy="417590"/>
            </a:xfrm>
            <a:custGeom>
              <a:rect b="b" l="l" r="r" t="t"/>
              <a:pathLst>
                <a:path extrusionOk="0" h="18" w="33">
                  <a:moveTo>
                    <a:pt x="33" y="17"/>
                  </a:moveTo>
                  <a:cubicBezTo>
                    <a:pt x="33" y="17"/>
                    <a:pt x="33" y="18"/>
                    <a:pt x="32" y="18"/>
                  </a:cubicBezTo>
                  <a:cubicBezTo>
                    <a:pt x="1" y="18"/>
                    <a:pt x="1" y="18"/>
                    <a:pt x="1" y="18"/>
                  </a:cubicBezTo>
                  <a:cubicBezTo>
                    <a:pt x="1" y="18"/>
                    <a:pt x="0" y="17"/>
                    <a:pt x="0" y="17"/>
                  </a:cubicBezTo>
                  <a:cubicBezTo>
                    <a:pt x="0" y="1"/>
                    <a:pt x="0" y="1"/>
                    <a:pt x="0" y="1"/>
                  </a:cubicBezTo>
                  <a:cubicBezTo>
                    <a:pt x="0" y="0"/>
                    <a:pt x="1" y="0"/>
                    <a:pt x="1" y="0"/>
                  </a:cubicBezTo>
                  <a:cubicBezTo>
                    <a:pt x="32" y="0"/>
                    <a:pt x="32" y="0"/>
                    <a:pt x="32" y="0"/>
                  </a:cubicBezTo>
                  <a:cubicBezTo>
                    <a:pt x="33" y="0"/>
                    <a:pt x="33" y="0"/>
                    <a:pt x="33" y="1"/>
                  </a:cubicBezTo>
                  <a:lnTo>
                    <a:pt x="33" y="17"/>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64" name="Google Shape;3564;p122"/>
            <p:cNvSpPr/>
            <p:nvPr/>
          </p:nvSpPr>
          <p:spPr>
            <a:xfrm>
              <a:off x="6635050" y="6405187"/>
              <a:ext cx="666609" cy="417590"/>
            </a:xfrm>
            <a:custGeom>
              <a:rect b="b" l="l" r="r" t="t"/>
              <a:pathLst>
                <a:path extrusionOk="0" h="18" w="29">
                  <a:moveTo>
                    <a:pt x="0" y="17"/>
                  </a:moveTo>
                  <a:cubicBezTo>
                    <a:pt x="0" y="17"/>
                    <a:pt x="0" y="18"/>
                    <a:pt x="0" y="18"/>
                  </a:cubicBezTo>
                  <a:cubicBezTo>
                    <a:pt x="28" y="18"/>
                    <a:pt x="28" y="18"/>
                    <a:pt x="28" y="18"/>
                  </a:cubicBezTo>
                  <a:cubicBezTo>
                    <a:pt x="29" y="18"/>
                    <a:pt x="29" y="17"/>
                    <a:pt x="29" y="17"/>
                  </a:cubicBezTo>
                  <a:cubicBezTo>
                    <a:pt x="29" y="1"/>
                    <a:pt x="29" y="1"/>
                    <a:pt x="29" y="1"/>
                  </a:cubicBezTo>
                  <a:cubicBezTo>
                    <a:pt x="29" y="0"/>
                    <a:pt x="29" y="0"/>
                    <a:pt x="28" y="0"/>
                  </a:cubicBezTo>
                  <a:cubicBezTo>
                    <a:pt x="0" y="0"/>
                    <a:pt x="0" y="0"/>
                    <a:pt x="0" y="0"/>
                  </a:cubicBezTo>
                  <a:cubicBezTo>
                    <a:pt x="0" y="0"/>
                    <a:pt x="0" y="0"/>
                    <a:pt x="0" y="1"/>
                  </a:cubicBezTo>
                  <a:lnTo>
                    <a:pt x="0" y="17"/>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65" name="Google Shape;3565;p122"/>
            <p:cNvSpPr/>
            <p:nvPr/>
          </p:nvSpPr>
          <p:spPr>
            <a:xfrm>
              <a:off x="7416592" y="6405187"/>
              <a:ext cx="390771" cy="417590"/>
            </a:xfrm>
            <a:custGeom>
              <a:rect b="b" l="l" r="r" t="t"/>
              <a:pathLst>
                <a:path extrusionOk="0" h="18" w="17">
                  <a:moveTo>
                    <a:pt x="17" y="17"/>
                  </a:moveTo>
                  <a:cubicBezTo>
                    <a:pt x="17" y="17"/>
                    <a:pt x="17" y="18"/>
                    <a:pt x="17" y="18"/>
                  </a:cubicBezTo>
                  <a:cubicBezTo>
                    <a:pt x="0" y="18"/>
                    <a:pt x="0" y="18"/>
                    <a:pt x="0" y="18"/>
                  </a:cubicBezTo>
                  <a:cubicBezTo>
                    <a:pt x="0" y="18"/>
                    <a:pt x="0" y="17"/>
                    <a:pt x="0" y="17"/>
                  </a:cubicBezTo>
                  <a:cubicBezTo>
                    <a:pt x="0" y="1"/>
                    <a:pt x="0" y="1"/>
                    <a:pt x="0" y="1"/>
                  </a:cubicBezTo>
                  <a:cubicBezTo>
                    <a:pt x="0" y="0"/>
                    <a:pt x="0" y="0"/>
                    <a:pt x="0" y="0"/>
                  </a:cubicBezTo>
                  <a:cubicBezTo>
                    <a:pt x="17" y="0"/>
                    <a:pt x="17" y="0"/>
                    <a:pt x="17" y="0"/>
                  </a:cubicBezTo>
                  <a:cubicBezTo>
                    <a:pt x="17" y="0"/>
                    <a:pt x="17" y="0"/>
                    <a:pt x="17" y="1"/>
                  </a:cubicBezTo>
                  <a:lnTo>
                    <a:pt x="17" y="17"/>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66" name="Google Shape;3566;p122"/>
            <p:cNvSpPr/>
            <p:nvPr/>
          </p:nvSpPr>
          <p:spPr>
            <a:xfrm>
              <a:off x="7945282" y="6405187"/>
              <a:ext cx="390771" cy="417590"/>
            </a:xfrm>
            <a:custGeom>
              <a:rect b="b" l="l" r="r" t="t"/>
              <a:pathLst>
                <a:path extrusionOk="0" h="18" w="17">
                  <a:moveTo>
                    <a:pt x="17" y="17"/>
                  </a:moveTo>
                  <a:cubicBezTo>
                    <a:pt x="17" y="17"/>
                    <a:pt x="17" y="18"/>
                    <a:pt x="17" y="18"/>
                  </a:cubicBezTo>
                  <a:cubicBezTo>
                    <a:pt x="0" y="18"/>
                    <a:pt x="0" y="18"/>
                    <a:pt x="0" y="18"/>
                  </a:cubicBezTo>
                  <a:cubicBezTo>
                    <a:pt x="0" y="18"/>
                    <a:pt x="0" y="17"/>
                    <a:pt x="0" y="17"/>
                  </a:cubicBezTo>
                  <a:cubicBezTo>
                    <a:pt x="0" y="1"/>
                    <a:pt x="0" y="1"/>
                    <a:pt x="0" y="1"/>
                  </a:cubicBezTo>
                  <a:cubicBezTo>
                    <a:pt x="0" y="0"/>
                    <a:pt x="0" y="0"/>
                    <a:pt x="0" y="0"/>
                  </a:cubicBezTo>
                  <a:cubicBezTo>
                    <a:pt x="17" y="0"/>
                    <a:pt x="17" y="0"/>
                    <a:pt x="17" y="0"/>
                  </a:cubicBezTo>
                  <a:cubicBezTo>
                    <a:pt x="17" y="0"/>
                    <a:pt x="17" y="0"/>
                    <a:pt x="17" y="1"/>
                  </a:cubicBezTo>
                  <a:lnTo>
                    <a:pt x="17" y="17"/>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67" name="Google Shape;3567;p122"/>
            <p:cNvSpPr/>
            <p:nvPr/>
          </p:nvSpPr>
          <p:spPr>
            <a:xfrm>
              <a:off x="8473973" y="6405187"/>
              <a:ext cx="413758" cy="417590"/>
            </a:xfrm>
            <a:custGeom>
              <a:rect b="b" l="l" r="r" t="t"/>
              <a:pathLst>
                <a:path extrusionOk="0" h="18" w="18">
                  <a:moveTo>
                    <a:pt x="18" y="17"/>
                  </a:moveTo>
                  <a:cubicBezTo>
                    <a:pt x="18" y="17"/>
                    <a:pt x="17" y="18"/>
                    <a:pt x="17" y="18"/>
                  </a:cubicBezTo>
                  <a:cubicBezTo>
                    <a:pt x="0" y="18"/>
                    <a:pt x="0" y="18"/>
                    <a:pt x="0" y="18"/>
                  </a:cubicBezTo>
                  <a:cubicBezTo>
                    <a:pt x="0" y="18"/>
                    <a:pt x="0" y="17"/>
                    <a:pt x="0" y="17"/>
                  </a:cubicBezTo>
                  <a:cubicBezTo>
                    <a:pt x="0" y="1"/>
                    <a:pt x="0" y="1"/>
                    <a:pt x="0" y="1"/>
                  </a:cubicBezTo>
                  <a:cubicBezTo>
                    <a:pt x="0" y="0"/>
                    <a:pt x="0" y="0"/>
                    <a:pt x="0" y="0"/>
                  </a:cubicBezTo>
                  <a:cubicBezTo>
                    <a:pt x="17" y="0"/>
                    <a:pt x="17" y="0"/>
                    <a:pt x="17" y="0"/>
                  </a:cubicBezTo>
                  <a:cubicBezTo>
                    <a:pt x="17" y="0"/>
                    <a:pt x="18" y="0"/>
                    <a:pt x="18" y="1"/>
                  </a:cubicBezTo>
                  <a:lnTo>
                    <a:pt x="18" y="17"/>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68" name="Google Shape;3568;p122"/>
            <p:cNvSpPr/>
            <p:nvPr/>
          </p:nvSpPr>
          <p:spPr>
            <a:xfrm>
              <a:off x="9002663" y="6405187"/>
              <a:ext cx="413758" cy="417590"/>
            </a:xfrm>
            <a:custGeom>
              <a:rect b="b" l="l" r="r" t="t"/>
              <a:pathLst>
                <a:path extrusionOk="0" h="18" w="18">
                  <a:moveTo>
                    <a:pt x="18" y="17"/>
                  </a:moveTo>
                  <a:cubicBezTo>
                    <a:pt x="18" y="17"/>
                    <a:pt x="17" y="18"/>
                    <a:pt x="17" y="18"/>
                  </a:cubicBezTo>
                  <a:cubicBezTo>
                    <a:pt x="0" y="18"/>
                    <a:pt x="0" y="18"/>
                    <a:pt x="0" y="18"/>
                  </a:cubicBezTo>
                  <a:cubicBezTo>
                    <a:pt x="0" y="18"/>
                    <a:pt x="0" y="17"/>
                    <a:pt x="0" y="17"/>
                  </a:cubicBezTo>
                  <a:cubicBezTo>
                    <a:pt x="0" y="1"/>
                    <a:pt x="0" y="1"/>
                    <a:pt x="0" y="1"/>
                  </a:cubicBezTo>
                  <a:cubicBezTo>
                    <a:pt x="0" y="0"/>
                    <a:pt x="0" y="0"/>
                    <a:pt x="0" y="0"/>
                  </a:cubicBezTo>
                  <a:cubicBezTo>
                    <a:pt x="17" y="0"/>
                    <a:pt x="17" y="0"/>
                    <a:pt x="17" y="0"/>
                  </a:cubicBezTo>
                  <a:cubicBezTo>
                    <a:pt x="17" y="0"/>
                    <a:pt x="18" y="0"/>
                    <a:pt x="18" y="1"/>
                  </a:cubicBezTo>
                  <a:lnTo>
                    <a:pt x="18" y="17"/>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69" name="Google Shape;3569;p122"/>
            <p:cNvSpPr/>
            <p:nvPr/>
          </p:nvSpPr>
          <p:spPr>
            <a:xfrm>
              <a:off x="9531354" y="6405187"/>
              <a:ext cx="413758" cy="417590"/>
            </a:xfrm>
            <a:custGeom>
              <a:rect b="b" l="l" r="r" t="t"/>
              <a:pathLst>
                <a:path extrusionOk="0" h="18" w="18">
                  <a:moveTo>
                    <a:pt x="18" y="17"/>
                  </a:moveTo>
                  <a:cubicBezTo>
                    <a:pt x="18" y="17"/>
                    <a:pt x="17" y="18"/>
                    <a:pt x="17" y="18"/>
                  </a:cubicBezTo>
                  <a:cubicBezTo>
                    <a:pt x="0" y="18"/>
                    <a:pt x="0" y="18"/>
                    <a:pt x="0" y="18"/>
                  </a:cubicBezTo>
                  <a:cubicBezTo>
                    <a:pt x="0" y="18"/>
                    <a:pt x="0" y="17"/>
                    <a:pt x="0" y="17"/>
                  </a:cubicBezTo>
                  <a:cubicBezTo>
                    <a:pt x="0" y="1"/>
                    <a:pt x="0" y="1"/>
                    <a:pt x="0" y="1"/>
                  </a:cubicBezTo>
                  <a:cubicBezTo>
                    <a:pt x="0" y="0"/>
                    <a:pt x="0" y="0"/>
                    <a:pt x="0" y="0"/>
                  </a:cubicBezTo>
                  <a:cubicBezTo>
                    <a:pt x="17" y="0"/>
                    <a:pt x="17" y="0"/>
                    <a:pt x="17" y="0"/>
                  </a:cubicBezTo>
                  <a:cubicBezTo>
                    <a:pt x="17" y="0"/>
                    <a:pt x="18" y="0"/>
                    <a:pt x="18" y="1"/>
                  </a:cubicBezTo>
                  <a:lnTo>
                    <a:pt x="18" y="17"/>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70" name="Google Shape;3570;p122"/>
            <p:cNvSpPr/>
            <p:nvPr/>
          </p:nvSpPr>
          <p:spPr>
            <a:xfrm>
              <a:off x="10060043" y="6405187"/>
              <a:ext cx="413758" cy="417590"/>
            </a:xfrm>
            <a:custGeom>
              <a:rect b="b" l="l" r="r" t="t"/>
              <a:pathLst>
                <a:path extrusionOk="0" h="18" w="18">
                  <a:moveTo>
                    <a:pt x="18" y="17"/>
                  </a:moveTo>
                  <a:cubicBezTo>
                    <a:pt x="18" y="17"/>
                    <a:pt x="17" y="18"/>
                    <a:pt x="17" y="18"/>
                  </a:cubicBezTo>
                  <a:cubicBezTo>
                    <a:pt x="1" y="18"/>
                    <a:pt x="1" y="18"/>
                    <a:pt x="1" y="18"/>
                  </a:cubicBezTo>
                  <a:cubicBezTo>
                    <a:pt x="0" y="18"/>
                    <a:pt x="0" y="17"/>
                    <a:pt x="0" y="17"/>
                  </a:cubicBezTo>
                  <a:cubicBezTo>
                    <a:pt x="0" y="1"/>
                    <a:pt x="0" y="1"/>
                    <a:pt x="0" y="1"/>
                  </a:cubicBezTo>
                  <a:cubicBezTo>
                    <a:pt x="0" y="0"/>
                    <a:pt x="0" y="0"/>
                    <a:pt x="1" y="0"/>
                  </a:cubicBezTo>
                  <a:cubicBezTo>
                    <a:pt x="17" y="0"/>
                    <a:pt x="17" y="0"/>
                    <a:pt x="17" y="0"/>
                  </a:cubicBezTo>
                  <a:cubicBezTo>
                    <a:pt x="17" y="0"/>
                    <a:pt x="18" y="0"/>
                    <a:pt x="18" y="1"/>
                  </a:cubicBezTo>
                  <a:lnTo>
                    <a:pt x="18" y="17"/>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71" name="Google Shape;3571;p122"/>
            <p:cNvSpPr/>
            <p:nvPr/>
          </p:nvSpPr>
          <p:spPr>
            <a:xfrm>
              <a:off x="10588733" y="6405187"/>
              <a:ext cx="413758" cy="417590"/>
            </a:xfrm>
            <a:custGeom>
              <a:rect b="b" l="l" r="r" t="t"/>
              <a:pathLst>
                <a:path extrusionOk="0" h="18" w="18">
                  <a:moveTo>
                    <a:pt x="18" y="17"/>
                  </a:moveTo>
                  <a:cubicBezTo>
                    <a:pt x="18" y="17"/>
                    <a:pt x="17" y="18"/>
                    <a:pt x="17" y="18"/>
                  </a:cubicBezTo>
                  <a:cubicBezTo>
                    <a:pt x="1" y="18"/>
                    <a:pt x="1" y="18"/>
                    <a:pt x="1" y="18"/>
                  </a:cubicBezTo>
                  <a:cubicBezTo>
                    <a:pt x="0" y="18"/>
                    <a:pt x="0" y="17"/>
                    <a:pt x="0" y="17"/>
                  </a:cubicBezTo>
                  <a:cubicBezTo>
                    <a:pt x="0" y="1"/>
                    <a:pt x="0" y="1"/>
                    <a:pt x="0" y="1"/>
                  </a:cubicBezTo>
                  <a:cubicBezTo>
                    <a:pt x="0" y="0"/>
                    <a:pt x="0" y="0"/>
                    <a:pt x="1" y="0"/>
                  </a:cubicBezTo>
                  <a:cubicBezTo>
                    <a:pt x="17" y="0"/>
                    <a:pt x="17" y="0"/>
                    <a:pt x="17" y="0"/>
                  </a:cubicBezTo>
                  <a:cubicBezTo>
                    <a:pt x="17" y="0"/>
                    <a:pt x="18" y="0"/>
                    <a:pt x="18" y="1"/>
                  </a:cubicBezTo>
                  <a:lnTo>
                    <a:pt x="18" y="17"/>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72" name="Google Shape;3572;p122"/>
            <p:cNvSpPr/>
            <p:nvPr/>
          </p:nvSpPr>
          <p:spPr>
            <a:xfrm>
              <a:off x="10979504" y="7627305"/>
              <a:ext cx="413758" cy="206878"/>
            </a:xfrm>
            <a:custGeom>
              <a:rect b="b" l="l" r="r" t="t"/>
              <a:pathLst>
                <a:path extrusionOk="0" h="9" w="18">
                  <a:moveTo>
                    <a:pt x="18" y="8"/>
                  </a:moveTo>
                  <a:cubicBezTo>
                    <a:pt x="18" y="9"/>
                    <a:pt x="17" y="9"/>
                    <a:pt x="17" y="9"/>
                  </a:cubicBezTo>
                  <a:cubicBezTo>
                    <a:pt x="1" y="9"/>
                    <a:pt x="1" y="9"/>
                    <a:pt x="1" y="9"/>
                  </a:cubicBezTo>
                  <a:cubicBezTo>
                    <a:pt x="0" y="9"/>
                    <a:pt x="0" y="9"/>
                    <a:pt x="0" y="8"/>
                  </a:cubicBezTo>
                  <a:cubicBezTo>
                    <a:pt x="0" y="1"/>
                    <a:pt x="0" y="1"/>
                    <a:pt x="0" y="1"/>
                  </a:cubicBezTo>
                  <a:cubicBezTo>
                    <a:pt x="0" y="1"/>
                    <a:pt x="0" y="0"/>
                    <a:pt x="1" y="0"/>
                  </a:cubicBezTo>
                  <a:cubicBezTo>
                    <a:pt x="17" y="0"/>
                    <a:pt x="17" y="0"/>
                    <a:pt x="17" y="0"/>
                  </a:cubicBezTo>
                  <a:cubicBezTo>
                    <a:pt x="17" y="0"/>
                    <a:pt x="18" y="1"/>
                    <a:pt x="18" y="1"/>
                  </a:cubicBezTo>
                  <a:lnTo>
                    <a:pt x="18" y="8"/>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73" name="Google Shape;3573;p122"/>
            <p:cNvSpPr/>
            <p:nvPr/>
          </p:nvSpPr>
          <p:spPr>
            <a:xfrm>
              <a:off x="10979504" y="7374452"/>
              <a:ext cx="413758" cy="206878"/>
            </a:xfrm>
            <a:custGeom>
              <a:rect b="b" l="l" r="r" t="t"/>
              <a:pathLst>
                <a:path extrusionOk="0" h="9" w="18">
                  <a:moveTo>
                    <a:pt x="18" y="8"/>
                  </a:moveTo>
                  <a:cubicBezTo>
                    <a:pt x="18" y="8"/>
                    <a:pt x="17" y="9"/>
                    <a:pt x="17" y="9"/>
                  </a:cubicBezTo>
                  <a:cubicBezTo>
                    <a:pt x="1" y="9"/>
                    <a:pt x="1" y="9"/>
                    <a:pt x="1" y="9"/>
                  </a:cubicBezTo>
                  <a:cubicBezTo>
                    <a:pt x="0" y="9"/>
                    <a:pt x="0" y="8"/>
                    <a:pt x="0" y="8"/>
                  </a:cubicBezTo>
                  <a:cubicBezTo>
                    <a:pt x="0" y="1"/>
                    <a:pt x="0" y="1"/>
                    <a:pt x="0" y="1"/>
                  </a:cubicBezTo>
                  <a:cubicBezTo>
                    <a:pt x="0" y="0"/>
                    <a:pt x="0" y="0"/>
                    <a:pt x="1" y="0"/>
                  </a:cubicBezTo>
                  <a:cubicBezTo>
                    <a:pt x="17" y="0"/>
                    <a:pt x="17" y="0"/>
                    <a:pt x="17" y="0"/>
                  </a:cubicBezTo>
                  <a:cubicBezTo>
                    <a:pt x="17" y="0"/>
                    <a:pt x="18" y="0"/>
                    <a:pt x="18" y="1"/>
                  </a:cubicBezTo>
                  <a:lnTo>
                    <a:pt x="18" y="8"/>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74" name="Google Shape;3574;p122"/>
            <p:cNvSpPr/>
            <p:nvPr/>
          </p:nvSpPr>
          <p:spPr>
            <a:xfrm>
              <a:off x="10496788" y="7627305"/>
              <a:ext cx="413758" cy="206878"/>
            </a:xfrm>
            <a:custGeom>
              <a:rect b="b" l="l" r="r" t="t"/>
              <a:pathLst>
                <a:path extrusionOk="0" h="9" w="18">
                  <a:moveTo>
                    <a:pt x="18" y="8"/>
                  </a:moveTo>
                  <a:cubicBezTo>
                    <a:pt x="18" y="9"/>
                    <a:pt x="17" y="9"/>
                    <a:pt x="17" y="9"/>
                  </a:cubicBezTo>
                  <a:cubicBezTo>
                    <a:pt x="1" y="9"/>
                    <a:pt x="1" y="9"/>
                    <a:pt x="1" y="9"/>
                  </a:cubicBezTo>
                  <a:cubicBezTo>
                    <a:pt x="0" y="9"/>
                    <a:pt x="0" y="9"/>
                    <a:pt x="0" y="8"/>
                  </a:cubicBezTo>
                  <a:cubicBezTo>
                    <a:pt x="0" y="1"/>
                    <a:pt x="0" y="1"/>
                    <a:pt x="0" y="1"/>
                  </a:cubicBezTo>
                  <a:cubicBezTo>
                    <a:pt x="0" y="1"/>
                    <a:pt x="0" y="0"/>
                    <a:pt x="1" y="0"/>
                  </a:cubicBezTo>
                  <a:cubicBezTo>
                    <a:pt x="17" y="0"/>
                    <a:pt x="17" y="0"/>
                    <a:pt x="17" y="0"/>
                  </a:cubicBezTo>
                  <a:cubicBezTo>
                    <a:pt x="17" y="0"/>
                    <a:pt x="18" y="1"/>
                    <a:pt x="18" y="1"/>
                  </a:cubicBezTo>
                  <a:lnTo>
                    <a:pt x="18" y="8"/>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75" name="Google Shape;3575;p122"/>
            <p:cNvSpPr/>
            <p:nvPr/>
          </p:nvSpPr>
          <p:spPr>
            <a:xfrm>
              <a:off x="11462222" y="7627305"/>
              <a:ext cx="413758" cy="206878"/>
            </a:xfrm>
            <a:custGeom>
              <a:rect b="b" l="l" r="r" t="t"/>
              <a:pathLst>
                <a:path extrusionOk="0" h="9" w="18">
                  <a:moveTo>
                    <a:pt x="18" y="8"/>
                  </a:moveTo>
                  <a:cubicBezTo>
                    <a:pt x="18" y="9"/>
                    <a:pt x="17" y="9"/>
                    <a:pt x="17" y="9"/>
                  </a:cubicBezTo>
                  <a:cubicBezTo>
                    <a:pt x="1" y="9"/>
                    <a:pt x="1" y="9"/>
                    <a:pt x="1" y="9"/>
                  </a:cubicBezTo>
                  <a:cubicBezTo>
                    <a:pt x="0" y="9"/>
                    <a:pt x="0" y="9"/>
                    <a:pt x="0" y="8"/>
                  </a:cubicBezTo>
                  <a:cubicBezTo>
                    <a:pt x="0" y="1"/>
                    <a:pt x="0" y="1"/>
                    <a:pt x="0" y="1"/>
                  </a:cubicBezTo>
                  <a:cubicBezTo>
                    <a:pt x="0" y="1"/>
                    <a:pt x="0" y="0"/>
                    <a:pt x="1" y="0"/>
                  </a:cubicBezTo>
                  <a:cubicBezTo>
                    <a:pt x="17" y="0"/>
                    <a:pt x="17" y="0"/>
                    <a:pt x="17" y="0"/>
                  </a:cubicBezTo>
                  <a:cubicBezTo>
                    <a:pt x="17" y="0"/>
                    <a:pt x="18" y="1"/>
                    <a:pt x="18" y="1"/>
                  </a:cubicBezTo>
                  <a:lnTo>
                    <a:pt x="18" y="8"/>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76" name="Google Shape;3576;p122"/>
            <p:cNvSpPr/>
            <p:nvPr/>
          </p:nvSpPr>
          <p:spPr>
            <a:xfrm>
              <a:off x="6612063" y="5600658"/>
              <a:ext cx="413758" cy="206878"/>
            </a:xfrm>
            <a:custGeom>
              <a:rect b="b" l="l" r="r" t="t"/>
              <a:pathLst>
                <a:path extrusionOk="0" h="9" w="18">
                  <a:moveTo>
                    <a:pt x="18" y="8"/>
                  </a:moveTo>
                  <a:cubicBezTo>
                    <a:pt x="18" y="9"/>
                    <a:pt x="18" y="9"/>
                    <a:pt x="18" y="9"/>
                  </a:cubicBezTo>
                  <a:cubicBezTo>
                    <a:pt x="1" y="9"/>
                    <a:pt x="1" y="9"/>
                    <a:pt x="1" y="9"/>
                  </a:cubicBezTo>
                  <a:cubicBezTo>
                    <a:pt x="1" y="9"/>
                    <a:pt x="0" y="9"/>
                    <a:pt x="0" y="8"/>
                  </a:cubicBezTo>
                  <a:cubicBezTo>
                    <a:pt x="0" y="1"/>
                    <a:pt x="0" y="1"/>
                    <a:pt x="0" y="1"/>
                  </a:cubicBezTo>
                  <a:cubicBezTo>
                    <a:pt x="0" y="1"/>
                    <a:pt x="1" y="0"/>
                    <a:pt x="1" y="0"/>
                  </a:cubicBezTo>
                  <a:cubicBezTo>
                    <a:pt x="18" y="0"/>
                    <a:pt x="18" y="0"/>
                    <a:pt x="18" y="0"/>
                  </a:cubicBezTo>
                  <a:cubicBezTo>
                    <a:pt x="18" y="0"/>
                    <a:pt x="18" y="1"/>
                    <a:pt x="18" y="1"/>
                  </a:cubicBezTo>
                  <a:lnTo>
                    <a:pt x="18" y="8"/>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77" name="Google Shape;3577;p122"/>
            <p:cNvSpPr/>
            <p:nvPr/>
          </p:nvSpPr>
          <p:spPr>
            <a:xfrm>
              <a:off x="7094781" y="5600658"/>
              <a:ext cx="413758" cy="206878"/>
            </a:xfrm>
            <a:custGeom>
              <a:rect b="b" l="l" r="r" t="t"/>
              <a:pathLst>
                <a:path extrusionOk="0" h="9" w="18">
                  <a:moveTo>
                    <a:pt x="18" y="8"/>
                  </a:moveTo>
                  <a:cubicBezTo>
                    <a:pt x="18" y="9"/>
                    <a:pt x="18" y="9"/>
                    <a:pt x="17" y="9"/>
                  </a:cubicBezTo>
                  <a:cubicBezTo>
                    <a:pt x="1" y="9"/>
                    <a:pt x="1" y="9"/>
                    <a:pt x="1" y="9"/>
                  </a:cubicBezTo>
                  <a:cubicBezTo>
                    <a:pt x="1" y="9"/>
                    <a:pt x="0" y="9"/>
                    <a:pt x="0" y="8"/>
                  </a:cubicBezTo>
                  <a:cubicBezTo>
                    <a:pt x="0" y="1"/>
                    <a:pt x="0" y="1"/>
                    <a:pt x="0" y="1"/>
                  </a:cubicBezTo>
                  <a:cubicBezTo>
                    <a:pt x="0" y="1"/>
                    <a:pt x="1" y="0"/>
                    <a:pt x="1" y="0"/>
                  </a:cubicBezTo>
                  <a:cubicBezTo>
                    <a:pt x="17" y="0"/>
                    <a:pt x="17" y="0"/>
                    <a:pt x="17" y="0"/>
                  </a:cubicBezTo>
                  <a:cubicBezTo>
                    <a:pt x="18" y="0"/>
                    <a:pt x="18" y="1"/>
                    <a:pt x="18" y="1"/>
                  </a:cubicBezTo>
                  <a:lnTo>
                    <a:pt x="18" y="8"/>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78" name="Google Shape;3578;p122"/>
            <p:cNvSpPr/>
            <p:nvPr/>
          </p:nvSpPr>
          <p:spPr>
            <a:xfrm>
              <a:off x="7577497" y="5600658"/>
              <a:ext cx="413758" cy="206878"/>
            </a:xfrm>
            <a:custGeom>
              <a:rect b="b" l="l" r="r" t="t"/>
              <a:pathLst>
                <a:path extrusionOk="0" h="9" w="18">
                  <a:moveTo>
                    <a:pt x="18" y="8"/>
                  </a:moveTo>
                  <a:cubicBezTo>
                    <a:pt x="18" y="9"/>
                    <a:pt x="18" y="9"/>
                    <a:pt x="17" y="9"/>
                  </a:cubicBezTo>
                  <a:cubicBezTo>
                    <a:pt x="1" y="9"/>
                    <a:pt x="1" y="9"/>
                    <a:pt x="1" y="9"/>
                  </a:cubicBezTo>
                  <a:cubicBezTo>
                    <a:pt x="1" y="9"/>
                    <a:pt x="0" y="9"/>
                    <a:pt x="0" y="8"/>
                  </a:cubicBezTo>
                  <a:cubicBezTo>
                    <a:pt x="0" y="1"/>
                    <a:pt x="0" y="1"/>
                    <a:pt x="0" y="1"/>
                  </a:cubicBezTo>
                  <a:cubicBezTo>
                    <a:pt x="0" y="1"/>
                    <a:pt x="1" y="0"/>
                    <a:pt x="1" y="0"/>
                  </a:cubicBezTo>
                  <a:cubicBezTo>
                    <a:pt x="17" y="0"/>
                    <a:pt x="17" y="0"/>
                    <a:pt x="17" y="0"/>
                  </a:cubicBezTo>
                  <a:cubicBezTo>
                    <a:pt x="18" y="0"/>
                    <a:pt x="18" y="1"/>
                    <a:pt x="18" y="1"/>
                  </a:cubicBezTo>
                  <a:lnTo>
                    <a:pt x="18" y="8"/>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79" name="Google Shape;3579;p122"/>
            <p:cNvSpPr/>
            <p:nvPr/>
          </p:nvSpPr>
          <p:spPr>
            <a:xfrm>
              <a:off x="8060215" y="5600658"/>
              <a:ext cx="413758" cy="206878"/>
            </a:xfrm>
            <a:custGeom>
              <a:rect b="b" l="l" r="r" t="t"/>
              <a:pathLst>
                <a:path extrusionOk="0" h="9" w="18">
                  <a:moveTo>
                    <a:pt x="18" y="8"/>
                  </a:moveTo>
                  <a:cubicBezTo>
                    <a:pt x="18" y="9"/>
                    <a:pt x="18" y="9"/>
                    <a:pt x="17" y="9"/>
                  </a:cubicBezTo>
                  <a:cubicBezTo>
                    <a:pt x="1" y="9"/>
                    <a:pt x="1" y="9"/>
                    <a:pt x="1" y="9"/>
                  </a:cubicBezTo>
                  <a:cubicBezTo>
                    <a:pt x="0" y="9"/>
                    <a:pt x="0" y="9"/>
                    <a:pt x="0" y="8"/>
                  </a:cubicBezTo>
                  <a:cubicBezTo>
                    <a:pt x="0" y="1"/>
                    <a:pt x="0" y="1"/>
                    <a:pt x="0" y="1"/>
                  </a:cubicBezTo>
                  <a:cubicBezTo>
                    <a:pt x="0" y="1"/>
                    <a:pt x="0" y="0"/>
                    <a:pt x="1" y="0"/>
                  </a:cubicBezTo>
                  <a:cubicBezTo>
                    <a:pt x="17" y="0"/>
                    <a:pt x="17" y="0"/>
                    <a:pt x="17" y="0"/>
                  </a:cubicBezTo>
                  <a:cubicBezTo>
                    <a:pt x="18" y="0"/>
                    <a:pt x="18" y="1"/>
                    <a:pt x="18" y="1"/>
                  </a:cubicBezTo>
                  <a:lnTo>
                    <a:pt x="18" y="8"/>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80" name="Google Shape;3580;p122"/>
            <p:cNvSpPr/>
            <p:nvPr/>
          </p:nvSpPr>
          <p:spPr>
            <a:xfrm>
              <a:off x="8542933" y="5600658"/>
              <a:ext cx="413758" cy="206878"/>
            </a:xfrm>
            <a:custGeom>
              <a:rect b="b" l="l" r="r" t="t"/>
              <a:pathLst>
                <a:path extrusionOk="0" h="9" w="18">
                  <a:moveTo>
                    <a:pt x="18" y="8"/>
                  </a:moveTo>
                  <a:cubicBezTo>
                    <a:pt x="18" y="9"/>
                    <a:pt x="18" y="9"/>
                    <a:pt x="17" y="9"/>
                  </a:cubicBezTo>
                  <a:cubicBezTo>
                    <a:pt x="1" y="9"/>
                    <a:pt x="1" y="9"/>
                    <a:pt x="1" y="9"/>
                  </a:cubicBezTo>
                  <a:cubicBezTo>
                    <a:pt x="0" y="9"/>
                    <a:pt x="0" y="9"/>
                    <a:pt x="0" y="8"/>
                  </a:cubicBezTo>
                  <a:cubicBezTo>
                    <a:pt x="0" y="1"/>
                    <a:pt x="0" y="1"/>
                    <a:pt x="0" y="1"/>
                  </a:cubicBezTo>
                  <a:cubicBezTo>
                    <a:pt x="0" y="1"/>
                    <a:pt x="0" y="0"/>
                    <a:pt x="1" y="0"/>
                  </a:cubicBezTo>
                  <a:cubicBezTo>
                    <a:pt x="17" y="0"/>
                    <a:pt x="17" y="0"/>
                    <a:pt x="17" y="0"/>
                  </a:cubicBezTo>
                  <a:cubicBezTo>
                    <a:pt x="18" y="0"/>
                    <a:pt x="18" y="1"/>
                    <a:pt x="18" y="1"/>
                  </a:cubicBezTo>
                  <a:lnTo>
                    <a:pt x="18" y="8"/>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81" name="Google Shape;3581;p122"/>
            <p:cNvSpPr/>
            <p:nvPr/>
          </p:nvSpPr>
          <p:spPr>
            <a:xfrm>
              <a:off x="9025649" y="5600658"/>
              <a:ext cx="413758" cy="206878"/>
            </a:xfrm>
            <a:custGeom>
              <a:rect b="b" l="l" r="r" t="t"/>
              <a:pathLst>
                <a:path extrusionOk="0" h="9" w="18">
                  <a:moveTo>
                    <a:pt x="18" y="8"/>
                  </a:moveTo>
                  <a:cubicBezTo>
                    <a:pt x="18" y="9"/>
                    <a:pt x="17" y="9"/>
                    <a:pt x="17" y="9"/>
                  </a:cubicBezTo>
                  <a:cubicBezTo>
                    <a:pt x="1" y="9"/>
                    <a:pt x="1" y="9"/>
                    <a:pt x="1" y="9"/>
                  </a:cubicBezTo>
                  <a:cubicBezTo>
                    <a:pt x="0" y="9"/>
                    <a:pt x="0" y="9"/>
                    <a:pt x="0" y="8"/>
                  </a:cubicBezTo>
                  <a:cubicBezTo>
                    <a:pt x="0" y="1"/>
                    <a:pt x="0" y="1"/>
                    <a:pt x="0" y="1"/>
                  </a:cubicBezTo>
                  <a:cubicBezTo>
                    <a:pt x="0" y="1"/>
                    <a:pt x="0" y="0"/>
                    <a:pt x="1" y="0"/>
                  </a:cubicBezTo>
                  <a:cubicBezTo>
                    <a:pt x="17" y="0"/>
                    <a:pt x="17" y="0"/>
                    <a:pt x="17" y="0"/>
                  </a:cubicBezTo>
                  <a:cubicBezTo>
                    <a:pt x="17" y="0"/>
                    <a:pt x="18" y="1"/>
                    <a:pt x="18" y="1"/>
                  </a:cubicBezTo>
                  <a:lnTo>
                    <a:pt x="18" y="8"/>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82" name="Google Shape;3582;p122"/>
            <p:cNvSpPr/>
            <p:nvPr/>
          </p:nvSpPr>
          <p:spPr>
            <a:xfrm>
              <a:off x="9508367" y="5600658"/>
              <a:ext cx="413758" cy="206878"/>
            </a:xfrm>
            <a:custGeom>
              <a:rect b="b" l="l" r="r" t="t"/>
              <a:pathLst>
                <a:path extrusionOk="0" h="9" w="18">
                  <a:moveTo>
                    <a:pt x="18" y="8"/>
                  </a:moveTo>
                  <a:cubicBezTo>
                    <a:pt x="18" y="9"/>
                    <a:pt x="17" y="9"/>
                    <a:pt x="17" y="9"/>
                  </a:cubicBezTo>
                  <a:cubicBezTo>
                    <a:pt x="1" y="9"/>
                    <a:pt x="1" y="9"/>
                    <a:pt x="1" y="9"/>
                  </a:cubicBezTo>
                  <a:cubicBezTo>
                    <a:pt x="0" y="9"/>
                    <a:pt x="0" y="9"/>
                    <a:pt x="0" y="8"/>
                  </a:cubicBezTo>
                  <a:cubicBezTo>
                    <a:pt x="0" y="1"/>
                    <a:pt x="0" y="1"/>
                    <a:pt x="0" y="1"/>
                  </a:cubicBezTo>
                  <a:cubicBezTo>
                    <a:pt x="0" y="1"/>
                    <a:pt x="0" y="0"/>
                    <a:pt x="1" y="0"/>
                  </a:cubicBezTo>
                  <a:cubicBezTo>
                    <a:pt x="17" y="0"/>
                    <a:pt x="17" y="0"/>
                    <a:pt x="17" y="0"/>
                  </a:cubicBezTo>
                  <a:cubicBezTo>
                    <a:pt x="17" y="0"/>
                    <a:pt x="18" y="1"/>
                    <a:pt x="18" y="1"/>
                  </a:cubicBezTo>
                  <a:lnTo>
                    <a:pt x="18" y="8"/>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83" name="Google Shape;3583;p122"/>
            <p:cNvSpPr/>
            <p:nvPr/>
          </p:nvSpPr>
          <p:spPr>
            <a:xfrm>
              <a:off x="9991084" y="5600658"/>
              <a:ext cx="413758" cy="206878"/>
            </a:xfrm>
            <a:custGeom>
              <a:rect b="b" l="l" r="r" t="t"/>
              <a:pathLst>
                <a:path extrusionOk="0" h="9" w="18">
                  <a:moveTo>
                    <a:pt x="18" y="8"/>
                  </a:moveTo>
                  <a:cubicBezTo>
                    <a:pt x="18" y="9"/>
                    <a:pt x="17" y="9"/>
                    <a:pt x="17" y="9"/>
                  </a:cubicBezTo>
                  <a:cubicBezTo>
                    <a:pt x="0" y="9"/>
                    <a:pt x="0" y="9"/>
                    <a:pt x="0" y="9"/>
                  </a:cubicBezTo>
                  <a:cubicBezTo>
                    <a:pt x="0" y="9"/>
                    <a:pt x="0" y="9"/>
                    <a:pt x="0" y="8"/>
                  </a:cubicBezTo>
                  <a:cubicBezTo>
                    <a:pt x="0" y="1"/>
                    <a:pt x="0" y="1"/>
                    <a:pt x="0" y="1"/>
                  </a:cubicBezTo>
                  <a:cubicBezTo>
                    <a:pt x="0" y="1"/>
                    <a:pt x="0" y="0"/>
                    <a:pt x="0" y="0"/>
                  </a:cubicBezTo>
                  <a:cubicBezTo>
                    <a:pt x="17" y="0"/>
                    <a:pt x="17" y="0"/>
                    <a:pt x="17" y="0"/>
                  </a:cubicBezTo>
                  <a:cubicBezTo>
                    <a:pt x="17" y="0"/>
                    <a:pt x="18" y="1"/>
                    <a:pt x="18" y="1"/>
                  </a:cubicBezTo>
                  <a:lnTo>
                    <a:pt x="18" y="8"/>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84" name="Google Shape;3584;p122"/>
            <p:cNvSpPr/>
            <p:nvPr/>
          </p:nvSpPr>
          <p:spPr>
            <a:xfrm>
              <a:off x="10473801" y="5600658"/>
              <a:ext cx="390771" cy="206878"/>
            </a:xfrm>
            <a:custGeom>
              <a:rect b="b" l="l" r="r" t="t"/>
              <a:pathLst>
                <a:path extrusionOk="0" h="9" w="17">
                  <a:moveTo>
                    <a:pt x="17" y="8"/>
                  </a:moveTo>
                  <a:cubicBezTo>
                    <a:pt x="17" y="9"/>
                    <a:pt x="17" y="9"/>
                    <a:pt x="17" y="9"/>
                  </a:cubicBezTo>
                  <a:cubicBezTo>
                    <a:pt x="0" y="9"/>
                    <a:pt x="0" y="9"/>
                    <a:pt x="0" y="9"/>
                  </a:cubicBezTo>
                  <a:cubicBezTo>
                    <a:pt x="0" y="9"/>
                    <a:pt x="0" y="9"/>
                    <a:pt x="0" y="8"/>
                  </a:cubicBezTo>
                  <a:cubicBezTo>
                    <a:pt x="0" y="1"/>
                    <a:pt x="0" y="1"/>
                    <a:pt x="0" y="1"/>
                  </a:cubicBezTo>
                  <a:cubicBezTo>
                    <a:pt x="0" y="1"/>
                    <a:pt x="0" y="0"/>
                    <a:pt x="0" y="0"/>
                  </a:cubicBezTo>
                  <a:cubicBezTo>
                    <a:pt x="17" y="0"/>
                    <a:pt x="17" y="0"/>
                    <a:pt x="17" y="0"/>
                  </a:cubicBezTo>
                  <a:cubicBezTo>
                    <a:pt x="17" y="0"/>
                    <a:pt x="17" y="1"/>
                    <a:pt x="17" y="1"/>
                  </a:cubicBezTo>
                  <a:lnTo>
                    <a:pt x="17" y="8"/>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85" name="Google Shape;3585;p122"/>
            <p:cNvSpPr/>
            <p:nvPr/>
          </p:nvSpPr>
          <p:spPr>
            <a:xfrm>
              <a:off x="10956518" y="5600658"/>
              <a:ext cx="390771" cy="206878"/>
            </a:xfrm>
            <a:custGeom>
              <a:rect b="b" l="l" r="r" t="t"/>
              <a:pathLst>
                <a:path extrusionOk="0" h="9" w="17">
                  <a:moveTo>
                    <a:pt x="17" y="8"/>
                  </a:moveTo>
                  <a:cubicBezTo>
                    <a:pt x="17" y="9"/>
                    <a:pt x="17" y="9"/>
                    <a:pt x="17" y="9"/>
                  </a:cubicBezTo>
                  <a:cubicBezTo>
                    <a:pt x="0" y="9"/>
                    <a:pt x="0" y="9"/>
                    <a:pt x="0" y="9"/>
                  </a:cubicBezTo>
                  <a:cubicBezTo>
                    <a:pt x="0" y="9"/>
                    <a:pt x="0" y="9"/>
                    <a:pt x="0" y="8"/>
                  </a:cubicBezTo>
                  <a:cubicBezTo>
                    <a:pt x="0" y="1"/>
                    <a:pt x="0" y="1"/>
                    <a:pt x="0" y="1"/>
                  </a:cubicBezTo>
                  <a:cubicBezTo>
                    <a:pt x="0" y="1"/>
                    <a:pt x="0" y="0"/>
                    <a:pt x="0" y="0"/>
                  </a:cubicBezTo>
                  <a:cubicBezTo>
                    <a:pt x="17" y="0"/>
                    <a:pt x="17" y="0"/>
                    <a:pt x="17" y="0"/>
                  </a:cubicBezTo>
                  <a:cubicBezTo>
                    <a:pt x="17" y="0"/>
                    <a:pt x="17" y="1"/>
                    <a:pt x="17" y="1"/>
                  </a:cubicBezTo>
                  <a:lnTo>
                    <a:pt x="17" y="8"/>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86" name="Google Shape;3586;p122"/>
            <p:cNvSpPr/>
            <p:nvPr/>
          </p:nvSpPr>
          <p:spPr>
            <a:xfrm>
              <a:off x="11416249" y="5600658"/>
              <a:ext cx="413758" cy="206878"/>
            </a:xfrm>
            <a:custGeom>
              <a:rect b="b" l="l" r="r" t="t"/>
              <a:pathLst>
                <a:path extrusionOk="0" h="9" w="18">
                  <a:moveTo>
                    <a:pt x="18" y="8"/>
                  </a:moveTo>
                  <a:cubicBezTo>
                    <a:pt x="18" y="9"/>
                    <a:pt x="18" y="9"/>
                    <a:pt x="18" y="9"/>
                  </a:cubicBezTo>
                  <a:cubicBezTo>
                    <a:pt x="1" y="9"/>
                    <a:pt x="1" y="9"/>
                    <a:pt x="1" y="9"/>
                  </a:cubicBezTo>
                  <a:cubicBezTo>
                    <a:pt x="1" y="9"/>
                    <a:pt x="0" y="9"/>
                    <a:pt x="0" y="8"/>
                  </a:cubicBezTo>
                  <a:cubicBezTo>
                    <a:pt x="0" y="1"/>
                    <a:pt x="0" y="1"/>
                    <a:pt x="0" y="1"/>
                  </a:cubicBezTo>
                  <a:cubicBezTo>
                    <a:pt x="0" y="1"/>
                    <a:pt x="1" y="0"/>
                    <a:pt x="1" y="0"/>
                  </a:cubicBezTo>
                  <a:cubicBezTo>
                    <a:pt x="18" y="0"/>
                    <a:pt x="18" y="0"/>
                    <a:pt x="18" y="0"/>
                  </a:cubicBezTo>
                  <a:cubicBezTo>
                    <a:pt x="18" y="0"/>
                    <a:pt x="18" y="1"/>
                    <a:pt x="18" y="1"/>
                  </a:cubicBezTo>
                  <a:lnTo>
                    <a:pt x="18" y="8"/>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87" name="Google Shape;3587;p122"/>
            <p:cNvSpPr/>
            <p:nvPr/>
          </p:nvSpPr>
          <p:spPr>
            <a:xfrm>
              <a:off x="6635050" y="5899482"/>
              <a:ext cx="505703" cy="413758"/>
            </a:xfrm>
            <a:custGeom>
              <a:rect b="b" l="l" r="r" t="t"/>
              <a:pathLst>
                <a:path extrusionOk="0" h="18" w="22">
                  <a:moveTo>
                    <a:pt x="0" y="17"/>
                  </a:moveTo>
                  <a:cubicBezTo>
                    <a:pt x="0" y="17"/>
                    <a:pt x="0" y="18"/>
                    <a:pt x="0" y="18"/>
                  </a:cubicBezTo>
                  <a:cubicBezTo>
                    <a:pt x="21" y="18"/>
                    <a:pt x="21" y="18"/>
                    <a:pt x="21" y="18"/>
                  </a:cubicBezTo>
                  <a:cubicBezTo>
                    <a:pt x="21" y="18"/>
                    <a:pt x="22" y="17"/>
                    <a:pt x="22" y="17"/>
                  </a:cubicBezTo>
                  <a:cubicBezTo>
                    <a:pt x="22" y="1"/>
                    <a:pt x="22" y="1"/>
                    <a:pt x="22" y="1"/>
                  </a:cubicBezTo>
                  <a:cubicBezTo>
                    <a:pt x="22" y="0"/>
                    <a:pt x="21" y="0"/>
                    <a:pt x="21" y="0"/>
                  </a:cubicBezTo>
                  <a:cubicBezTo>
                    <a:pt x="0" y="0"/>
                    <a:pt x="0" y="0"/>
                    <a:pt x="0" y="0"/>
                  </a:cubicBezTo>
                  <a:cubicBezTo>
                    <a:pt x="0" y="0"/>
                    <a:pt x="0" y="0"/>
                    <a:pt x="0" y="1"/>
                  </a:cubicBezTo>
                  <a:lnTo>
                    <a:pt x="0" y="17"/>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88" name="Google Shape;3588;p122"/>
            <p:cNvSpPr/>
            <p:nvPr/>
          </p:nvSpPr>
          <p:spPr>
            <a:xfrm>
              <a:off x="7232700" y="5899482"/>
              <a:ext cx="413758" cy="413758"/>
            </a:xfrm>
            <a:custGeom>
              <a:rect b="b" l="l" r="r" t="t"/>
              <a:pathLst>
                <a:path extrusionOk="0" h="18" w="18">
                  <a:moveTo>
                    <a:pt x="18" y="17"/>
                  </a:moveTo>
                  <a:cubicBezTo>
                    <a:pt x="18" y="17"/>
                    <a:pt x="18" y="18"/>
                    <a:pt x="17" y="18"/>
                  </a:cubicBezTo>
                  <a:cubicBezTo>
                    <a:pt x="1" y="18"/>
                    <a:pt x="1" y="18"/>
                    <a:pt x="1" y="18"/>
                  </a:cubicBezTo>
                  <a:cubicBezTo>
                    <a:pt x="1" y="18"/>
                    <a:pt x="0" y="17"/>
                    <a:pt x="0" y="17"/>
                  </a:cubicBezTo>
                  <a:cubicBezTo>
                    <a:pt x="0" y="1"/>
                    <a:pt x="0" y="1"/>
                    <a:pt x="0" y="1"/>
                  </a:cubicBezTo>
                  <a:cubicBezTo>
                    <a:pt x="0" y="0"/>
                    <a:pt x="1" y="0"/>
                    <a:pt x="1" y="0"/>
                  </a:cubicBezTo>
                  <a:cubicBezTo>
                    <a:pt x="17" y="0"/>
                    <a:pt x="17" y="0"/>
                    <a:pt x="17" y="0"/>
                  </a:cubicBezTo>
                  <a:cubicBezTo>
                    <a:pt x="18" y="0"/>
                    <a:pt x="18" y="0"/>
                    <a:pt x="18" y="1"/>
                  </a:cubicBezTo>
                  <a:lnTo>
                    <a:pt x="18" y="17"/>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89" name="Google Shape;3589;p122"/>
            <p:cNvSpPr/>
            <p:nvPr/>
          </p:nvSpPr>
          <p:spPr>
            <a:xfrm>
              <a:off x="7761390" y="5899482"/>
              <a:ext cx="413758" cy="413758"/>
            </a:xfrm>
            <a:custGeom>
              <a:rect b="b" l="l" r="r" t="t"/>
              <a:pathLst>
                <a:path extrusionOk="0" h="18" w="18">
                  <a:moveTo>
                    <a:pt x="18" y="17"/>
                  </a:moveTo>
                  <a:cubicBezTo>
                    <a:pt x="18" y="17"/>
                    <a:pt x="18" y="18"/>
                    <a:pt x="17" y="18"/>
                  </a:cubicBezTo>
                  <a:cubicBezTo>
                    <a:pt x="1" y="18"/>
                    <a:pt x="1" y="18"/>
                    <a:pt x="1" y="18"/>
                  </a:cubicBezTo>
                  <a:cubicBezTo>
                    <a:pt x="0" y="18"/>
                    <a:pt x="0" y="17"/>
                    <a:pt x="0" y="17"/>
                  </a:cubicBezTo>
                  <a:cubicBezTo>
                    <a:pt x="0" y="1"/>
                    <a:pt x="0" y="1"/>
                    <a:pt x="0" y="1"/>
                  </a:cubicBezTo>
                  <a:cubicBezTo>
                    <a:pt x="0" y="0"/>
                    <a:pt x="0" y="0"/>
                    <a:pt x="1" y="0"/>
                  </a:cubicBezTo>
                  <a:cubicBezTo>
                    <a:pt x="17" y="0"/>
                    <a:pt x="17" y="0"/>
                    <a:pt x="17" y="0"/>
                  </a:cubicBezTo>
                  <a:cubicBezTo>
                    <a:pt x="18" y="0"/>
                    <a:pt x="18" y="0"/>
                    <a:pt x="18" y="1"/>
                  </a:cubicBezTo>
                  <a:lnTo>
                    <a:pt x="18" y="17"/>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90" name="Google Shape;3590;p122"/>
            <p:cNvSpPr/>
            <p:nvPr/>
          </p:nvSpPr>
          <p:spPr>
            <a:xfrm>
              <a:off x="8290080" y="5899482"/>
              <a:ext cx="413758" cy="413758"/>
            </a:xfrm>
            <a:custGeom>
              <a:rect b="b" l="l" r="r" t="t"/>
              <a:pathLst>
                <a:path extrusionOk="0" h="18" w="18">
                  <a:moveTo>
                    <a:pt x="18" y="17"/>
                  </a:moveTo>
                  <a:cubicBezTo>
                    <a:pt x="18" y="17"/>
                    <a:pt x="17" y="18"/>
                    <a:pt x="17" y="18"/>
                  </a:cubicBezTo>
                  <a:cubicBezTo>
                    <a:pt x="1" y="18"/>
                    <a:pt x="1" y="18"/>
                    <a:pt x="1" y="18"/>
                  </a:cubicBezTo>
                  <a:cubicBezTo>
                    <a:pt x="0" y="18"/>
                    <a:pt x="0" y="17"/>
                    <a:pt x="0" y="17"/>
                  </a:cubicBezTo>
                  <a:cubicBezTo>
                    <a:pt x="0" y="1"/>
                    <a:pt x="0" y="1"/>
                    <a:pt x="0" y="1"/>
                  </a:cubicBezTo>
                  <a:cubicBezTo>
                    <a:pt x="0" y="0"/>
                    <a:pt x="0" y="0"/>
                    <a:pt x="1" y="0"/>
                  </a:cubicBezTo>
                  <a:cubicBezTo>
                    <a:pt x="17" y="0"/>
                    <a:pt x="17" y="0"/>
                    <a:pt x="17" y="0"/>
                  </a:cubicBezTo>
                  <a:cubicBezTo>
                    <a:pt x="17" y="0"/>
                    <a:pt x="18" y="0"/>
                    <a:pt x="18" y="1"/>
                  </a:cubicBezTo>
                  <a:lnTo>
                    <a:pt x="18" y="17"/>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91" name="Google Shape;3591;p122"/>
            <p:cNvSpPr/>
            <p:nvPr/>
          </p:nvSpPr>
          <p:spPr>
            <a:xfrm>
              <a:off x="8818771" y="5899482"/>
              <a:ext cx="390771" cy="413758"/>
            </a:xfrm>
            <a:custGeom>
              <a:rect b="b" l="l" r="r" t="t"/>
              <a:pathLst>
                <a:path extrusionOk="0" h="18" w="17">
                  <a:moveTo>
                    <a:pt x="17" y="17"/>
                  </a:moveTo>
                  <a:cubicBezTo>
                    <a:pt x="17" y="17"/>
                    <a:pt x="17" y="18"/>
                    <a:pt x="17" y="18"/>
                  </a:cubicBezTo>
                  <a:cubicBezTo>
                    <a:pt x="0" y="18"/>
                    <a:pt x="0" y="18"/>
                    <a:pt x="0" y="18"/>
                  </a:cubicBezTo>
                  <a:cubicBezTo>
                    <a:pt x="0" y="18"/>
                    <a:pt x="0" y="17"/>
                    <a:pt x="0" y="17"/>
                  </a:cubicBezTo>
                  <a:cubicBezTo>
                    <a:pt x="0" y="1"/>
                    <a:pt x="0" y="1"/>
                    <a:pt x="0" y="1"/>
                  </a:cubicBezTo>
                  <a:cubicBezTo>
                    <a:pt x="0" y="0"/>
                    <a:pt x="0" y="0"/>
                    <a:pt x="0" y="0"/>
                  </a:cubicBezTo>
                  <a:cubicBezTo>
                    <a:pt x="17" y="0"/>
                    <a:pt x="17" y="0"/>
                    <a:pt x="17" y="0"/>
                  </a:cubicBezTo>
                  <a:cubicBezTo>
                    <a:pt x="17" y="0"/>
                    <a:pt x="17" y="0"/>
                    <a:pt x="17" y="1"/>
                  </a:cubicBezTo>
                  <a:lnTo>
                    <a:pt x="17" y="17"/>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92" name="Google Shape;3592;p122"/>
            <p:cNvSpPr/>
            <p:nvPr/>
          </p:nvSpPr>
          <p:spPr>
            <a:xfrm>
              <a:off x="9324474" y="5899482"/>
              <a:ext cx="413758" cy="413758"/>
            </a:xfrm>
            <a:custGeom>
              <a:rect b="b" l="l" r="r" t="t"/>
              <a:pathLst>
                <a:path extrusionOk="0" h="18" w="18">
                  <a:moveTo>
                    <a:pt x="18" y="17"/>
                  </a:moveTo>
                  <a:cubicBezTo>
                    <a:pt x="18" y="17"/>
                    <a:pt x="18" y="18"/>
                    <a:pt x="17" y="18"/>
                  </a:cubicBezTo>
                  <a:cubicBezTo>
                    <a:pt x="1" y="18"/>
                    <a:pt x="1" y="18"/>
                    <a:pt x="1" y="18"/>
                  </a:cubicBezTo>
                  <a:cubicBezTo>
                    <a:pt x="1" y="18"/>
                    <a:pt x="0" y="17"/>
                    <a:pt x="0" y="17"/>
                  </a:cubicBezTo>
                  <a:cubicBezTo>
                    <a:pt x="0" y="1"/>
                    <a:pt x="0" y="1"/>
                    <a:pt x="0" y="1"/>
                  </a:cubicBezTo>
                  <a:cubicBezTo>
                    <a:pt x="0" y="0"/>
                    <a:pt x="1" y="0"/>
                    <a:pt x="1" y="0"/>
                  </a:cubicBezTo>
                  <a:cubicBezTo>
                    <a:pt x="17" y="0"/>
                    <a:pt x="17" y="0"/>
                    <a:pt x="17" y="0"/>
                  </a:cubicBezTo>
                  <a:cubicBezTo>
                    <a:pt x="18" y="0"/>
                    <a:pt x="18" y="0"/>
                    <a:pt x="18" y="1"/>
                  </a:cubicBezTo>
                  <a:lnTo>
                    <a:pt x="18" y="17"/>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93" name="Google Shape;3593;p122"/>
            <p:cNvSpPr/>
            <p:nvPr/>
          </p:nvSpPr>
          <p:spPr>
            <a:xfrm>
              <a:off x="9853165" y="5899482"/>
              <a:ext cx="413758" cy="413758"/>
            </a:xfrm>
            <a:custGeom>
              <a:rect b="b" l="l" r="r" t="t"/>
              <a:pathLst>
                <a:path extrusionOk="0" h="18" w="18">
                  <a:moveTo>
                    <a:pt x="18" y="17"/>
                  </a:moveTo>
                  <a:cubicBezTo>
                    <a:pt x="18" y="17"/>
                    <a:pt x="18" y="18"/>
                    <a:pt x="17" y="18"/>
                  </a:cubicBezTo>
                  <a:cubicBezTo>
                    <a:pt x="1" y="18"/>
                    <a:pt x="1" y="18"/>
                    <a:pt x="1" y="18"/>
                  </a:cubicBezTo>
                  <a:cubicBezTo>
                    <a:pt x="0" y="18"/>
                    <a:pt x="0" y="17"/>
                    <a:pt x="0" y="17"/>
                  </a:cubicBezTo>
                  <a:cubicBezTo>
                    <a:pt x="0" y="1"/>
                    <a:pt x="0" y="1"/>
                    <a:pt x="0" y="1"/>
                  </a:cubicBezTo>
                  <a:cubicBezTo>
                    <a:pt x="0" y="0"/>
                    <a:pt x="0" y="0"/>
                    <a:pt x="1" y="0"/>
                  </a:cubicBezTo>
                  <a:cubicBezTo>
                    <a:pt x="17" y="0"/>
                    <a:pt x="17" y="0"/>
                    <a:pt x="17" y="0"/>
                  </a:cubicBezTo>
                  <a:cubicBezTo>
                    <a:pt x="18" y="0"/>
                    <a:pt x="18" y="0"/>
                    <a:pt x="18" y="1"/>
                  </a:cubicBezTo>
                  <a:lnTo>
                    <a:pt x="18" y="17"/>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94" name="Google Shape;3594;p122"/>
            <p:cNvSpPr/>
            <p:nvPr/>
          </p:nvSpPr>
          <p:spPr>
            <a:xfrm>
              <a:off x="10381855" y="5899482"/>
              <a:ext cx="413758" cy="413758"/>
            </a:xfrm>
            <a:custGeom>
              <a:rect b="b" l="l" r="r" t="t"/>
              <a:pathLst>
                <a:path extrusionOk="0" h="18" w="18">
                  <a:moveTo>
                    <a:pt x="18" y="17"/>
                  </a:moveTo>
                  <a:cubicBezTo>
                    <a:pt x="18" y="17"/>
                    <a:pt x="17" y="18"/>
                    <a:pt x="17" y="18"/>
                  </a:cubicBezTo>
                  <a:cubicBezTo>
                    <a:pt x="1" y="18"/>
                    <a:pt x="1" y="18"/>
                    <a:pt x="1" y="18"/>
                  </a:cubicBezTo>
                  <a:cubicBezTo>
                    <a:pt x="0" y="18"/>
                    <a:pt x="0" y="17"/>
                    <a:pt x="0" y="17"/>
                  </a:cubicBezTo>
                  <a:cubicBezTo>
                    <a:pt x="0" y="1"/>
                    <a:pt x="0" y="1"/>
                    <a:pt x="0" y="1"/>
                  </a:cubicBezTo>
                  <a:cubicBezTo>
                    <a:pt x="0" y="0"/>
                    <a:pt x="0" y="0"/>
                    <a:pt x="1" y="0"/>
                  </a:cubicBezTo>
                  <a:cubicBezTo>
                    <a:pt x="17" y="0"/>
                    <a:pt x="17" y="0"/>
                    <a:pt x="17" y="0"/>
                  </a:cubicBezTo>
                  <a:cubicBezTo>
                    <a:pt x="17" y="0"/>
                    <a:pt x="18" y="0"/>
                    <a:pt x="18" y="1"/>
                  </a:cubicBezTo>
                  <a:lnTo>
                    <a:pt x="18" y="17"/>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95" name="Google Shape;3595;p122"/>
            <p:cNvSpPr/>
            <p:nvPr/>
          </p:nvSpPr>
          <p:spPr>
            <a:xfrm>
              <a:off x="10910546" y="5899482"/>
              <a:ext cx="413758" cy="413758"/>
            </a:xfrm>
            <a:custGeom>
              <a:rect b="b" l="l" r="r" t="t"/>
              <a:pathLst>
                <a:path extrusionOk="0" h="18" w="18">
                  <a:moveTo>
                    <a:pt x="18" y="17"/>
                  </a:moveTo>
                  <a:cubicBezTo>
                    <a:pt x="18" y="17"/>
                    <a:pt x="17" y="18"/>
                    <a:pt x="17" y="18"/>
                  </a:cubicBezTo>
                  <a:cubicBezTo>
                    <a:pt x="0" y="18"/>
                    <a:pt x="0" y="18"/>
                    <a:pt x="0" y="18"/>
                  </a:cubicBezTo>
                  <a:cubicBezTo>
                    <a:pt x="0" y="18"/>
                    <a:pt x="0" y="17"/>
                    <a:pt x="0" y="17"/>
                  </a:cubicBezTo>
                  <a:cubicBezTo>
                    <a:pt x="0" y="1"/>
                    <a:pt x="0" y="1"/>
                    <a:pt x="0" y="1"/>
                  </a:cubicBezTo>
                  <a:cubicBezTo>
                    <a:pt x="0" y="0"/>
                    <a:pt x="0" y="0"/>
                    <a:pt x="0" y="0"/>
                  </a:cubicBezTo>
                  <a:cubicBezTo>
                    <a:pt x="17" y="0"/>
                    <a:pt x="17" y="0"/>
                    <a:pt x="17" y="0"/>
                  </a:cubicBezTo>
                  <a:cubicBezTo>
                    <a:pt x="17" y="0"/>
                    <a:pt x="18" y="0"/>
                    <a:pt x="18" y="1"/>
                  </a:cubicBezTo>
                  <a:lnTo>
                    <a:pt x="18" y="17"/>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96" name="Google Shape;3596;p122"/>
            <p:cNvSpPr/>
            <p:nvPr/>
          </p:nvSpPr>
          <p:spPr>
            <a:xfrm>
              <a:off x="11416249" y="5899482"/>
              <a:ext cx="413758" cy="413758"/>
            </a:xfrm>
            <a:custGeom>
              <a:rect b="b" l="l" r="r" t="t"/>
              <a:pathLst>
                <a:path extrusionOk="0" h="18" w="18">
                  <a:moveTo>
                    <a:pt x="18" y="17"/>
                  </a:moveTo>
                  <a:cubicBezTo>
                    <a:pt x="18" y="17"/>
                    <a:pt x="18" y="18"/>
                    <a:pt x="18" y="18"/>
                  </a:cubicBezTo>
                  <a:cubicBezTo>
                    <a:pt x="1" y="18"/>
                    <a:pt x="1" y="18"/>
                    <a:pt x="1" y="18"/>
                  </a:cubicBezTo>
                  <a:cubicBezTo>
                    <a:pt x="1" y="18"/>
                    <a:pt x="0" y="17"/>
                    <a:pt x="0" y="17"/>
                  </a:cubicBezTo>
                  <a:cubicBezTo>
                    <a:pt x="0" y="1"/>
                    <a:pt x="0" y="1"/>
                    <a:pt x="0" y="1"/>
                  </a:cubicBezTo>
                  <a:cubicBezTo>
                    <a:pt x="0" y="0"/>
                    <a:pt x="1" y="0"/>
                    <a:pt x="1" y="0"/>
                  </a:cubicBezTo>
                  <a:cubicBezTo>
                    <a:pt x="18" y="0"/>
                    <a:pt x="18" y="0"/>
                    <a:pt x="18" y="0"/>
                  </a:cubicBezTo>
                  <a:cubicBezTo>
                    <a:pt x="18" y="0"/>
                    <a:pt x="18" y="0"/>
                    <a:pt x="18" y="1"/>
                  </a:cubicBezTo>
                  <a:lnTo>
                    <a:pt x="18" y="17"/>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97" name="Google Shape;3597;p122"/>
            <p:cNvSpPr/>
            <p:nvPr/>
          </p:nvSpPr>
          <p:spPr>
            <a:xfrm>
              <a:off x="7117767" y="7420425"/>
              <a:ext cx="413758" cy="413758"/>
            </a:xfrm>
            <a:custGeom>
              <a:rect b="b" l="l" r="r" t="t"/>
              <a:pathLst>
                <a:path extrusionOk="0" h="18" w="18">
                  <a:moveTo>
                    <a:pt x="18" y="17"/>
                  </a:moveTo>
                  <a:cubicBezTo>
                    <a:pt x="18" y="18"/>
                    <a:pt x="18" y="18"/>
                    <a:pt x="17" y="18"/>
                  </a:cubicBezTo>
                  <a:cubicBezTo>
                    <a:pt x="1" y="18"/>
                    <a:pt x="1" y="18"/>
                    <a:pt x="1" y="18"/>
                  </a:cubicBezTo>
                  <a:cubicBezTo>
                    <a:pt x="0" y="18"/>
                    <a:pt x="0" y="18"/>
                    <a:pt x="0" y="17"/>
                  </a:cubicBezTo>
                  <a:cubicBezTo>
                    <a:pt x="0" y="1"/>
                    <a:pt x="0" y="1"/>
                    <a:pt x="0" y="1"/>
                  </a:cubicBezTo>
                  <a:cubicBezTo>
                    <a:pt x="0" y="1"/>
                    <a:pt x="0" y="0"/>
                    <a:pt x="1" y="0"/>
                  </a:cubicBezTo>
                  <a:cubicBezTo>
                    <a:pt x="17" y="0"/>
                    <a:pt x="17" y="0"/>
                    <a:pt x="17" y="0"/>
                  </a:cubicBezTo>
                  <a:cubicBezTo>
                    <a:pt x="18" y="0"/>
                    <a:pt x="18" y="1"/>
                    <a:pt x="18" y="1"/>
                  </a:cubicBezTo>
                  <a:lnTo>
                    <a:pt x="18" y="17"/>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98" name="Google Shape;3598;p122"/>
            <p:cNvSpPr/>
            <p:nvPr/>
          </p:nvSpPr>
          <p:spPr>
            <a:xfrm>
              <a:off x="6635050" y="7420425"/>
              <a:ext cx="413758" cy="413758"/>
            </a:xfrm>
            <a:custGeom>
              <a:rect b="b" l="l" r="r" t="t"/>
              <a:pathLst>
                <a:path extrusionOk="0" h="18" w="18">
                  <a:moveTo>
                    <a:pt x="18" y="17"/>
                  </a:moveTo>
                  <a:cubicBezTo>
                    <a:pt x="18" y="18"/>
                    <a:pt x="18" y="18"/>
                    <a:pt x="17" y="18"/>
                  </a:cubicBezTo>
                  <a:cubicBezTo>
                    <a:pt x="1" y="18"/>
                    <a:pt x="1" y="18"/>
                    <a:pt x="1" y="18"/>
                  </a:cubicBezTo>
                  <a:cubicBezTo>
                    <a:pt x="1" y="18"/>
                    <a:pt x="0" y="18"/>
                    <a:pt x="0" y="17"/>
                  </a:cubicBezTo>
                  <a:cubicBezTo>
                    <a:pt x="0" y="1"/>
                    <a:pt x="0" y="1"/>
                    <a:pt x="0" y="1"/>
                  </a:cubicBezTo>
                  <a:cubicBezTo>
                    <a:pt x="0" y="1"/>
                    <a:pt x="1" y="0"/>
                    <a:pt x="1" y="0"/>
                  </a:cubicBezTo>
                  <a:cubicBezTo>
                    <a:pt x="17" y="0"/>
                    <a:pt x="17" y="0"/>
                    <a:pt x="17" y="0"/>
                  </a:cubicBezTo>
                  <a:cubicBezTo>
                    <a:pt x="18" y="0"/>
                    <a:pt x="18" y="1"/>
                    <a:pt x="18" y="1"/>
                  </a:cubicBezTo>
                  <a:lnTo>
                    <a:pt x="18" y="17"/>
                  </a:lnTo>
                  <a:close/>
                </a:path>
              </a:pathLst>
            </a:custGeom>
            <a:solidFill>
              <a:srgbClr val="313F5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599" name="Google Shape;3599;p122"/>
            <p:cNvSpPr/>
            <p:nvPr/>
          </p:nvSpPr>
          <p:spPr>
            <a:xfrm>
              <a:off x="8175148" y="8133008"/>
              <a:ext cx="2045801" cy="1406011"/>
            </a:xfrm>
            <a:custGeom>
              <a:rect b="b" l="l" r="r" t="t"/>
              <a:pathLst>
                <a:path extrusionOk="0" h="61" w="89">
                  <a:moveTo>
                    <a:pt x="89" y="54"/>
                  </a:moveTo>
                  <a:cubicBezTo>
                    <a:pt x="89" y="58"/>
                    <a:pt x="86" y="61"/>
                    <a:pt x="82" y="61"/>
                  </a:cubicBezTo>
                  <a:cubicBezTo>
                    <a:pt x="7" y="61"/>
                    <a:pt x="7" y="61"/>
                    <a:pt x="7" y="61"/>
                  </a:cubicBezTo>
                  <a:cubicBezTo>
                    <a:pt x="3" y="61"/>
                    <a:pt x="0" y="58"/>
                    <a:pt x="0" y="54"/>
                  </a:cubicBezTo>
                  <a:cubicBezTo>
                    <a:pt x="0" y="8"/>
                    <a:pt x="0" y="8"/>
                    <a:pt x="0" y="8"/>
                  </a:cubicBezTo>
                  <a:cubicBezTo>
                    <a:pt x="0" y="4"/>
                    <a:pt x="3" y="0"/>
                    <a:pt x="7" y="0"/>
                  </a:cubicBezTo>
                  <a:cubicBezTo>
                    <a:pt x="82" y="0"/>
                    <a:pt x="82" y="0"/>
                    <a:pt x="82" y="0"/>
                  </a:cubicBezTo>
                  <a:cubicBezTo>
                    <a:pt x="86" y="0"/>
                    <a:pt x="89" y="4"/>
                    <a:pt x="89" y="8"/>
                  </a:cubicBezTo>
                  <a:lnTo>
                    <a:pt x="89" y="54"/>
                  </a:lnTo>
                  <a:close/>
                </a:path>
              </a:pathLst>
            </a:custGeom>
            <a:solidFill>
              <a:srgbClr val="BBC0C4"/>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600" name="Google Shape;3600;p122"/>
            <p:cNvSpPr/>
            <p:nvPr/>
          </p:nvSpPr>
          <p:spPr>
            <a:xfrm>
              <a:off x="7002834" y="4953204"/>
              <a:ext cx="4459388" cy="187724"/>
            </a:xfrm>
            <a:custGeom>
              <a:rect b="b" l="l" r="r" t="t"/>
              <a:pathLst>
                <a:path extrusionOk="0" h="8" w="194">
                  <a:moveTo>
                    <a:pt x="0" y="0"/>
                  </a:moveTo>
                  <a:cubicBezTo>
                    <a:pt x="0" y="1"/>
                    <a:pt x="0" y="1"/>
                    <a:pt x="0" y="1"/>
                  </a:cubicBezTo>
                  <a:cubicBezTo>
                    <a:pt x="0" y="5"/>
                    <a:pt x="4" y="8"/>
                    <a:pt x="8" y="8"/>
                  </a:cubicBezTo>
                  <a:cubicBezTo>
                    <a:pt x="186" y="8"/>
                    <a:pt x="186" y="8"/>
                    <a:pt x="186" y="8"/>
                  </a:cubicBezTo>
                  <a:cubicBezTo>
                    <a:pt x="190" y="8"/>
                    <a:pt x="194" y="5"/>
                    <a:pt x="194" y="1"/>
                  </a:cubicBezTo>
                  <a:cubicBezTo>
                    <a:pt x="194" y="0"/>
                    <a:pt x="194" y="0"/>
                    <a:pt x="194" y="0"/>
                  </a:cubicBezTo>
                  <a:lnTo>
                    <a:pt x="0" y="0"/>
                  </a:lnTo>
                  <a:close/>
                </a:path>
              </a:pathLst>
            </a:custGeom>
            <a:solidFill>
              <a:srgbClr val="41414A"/>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601" name="Google Shape;3601;p122"/>
            <p:cNvSpPr/>
            <p:nvPr/>
          </p:nvSpPr>
          <p:spPr>
            <a:xfrm>
              <a:off x="5117939" y="4470488"/>
              <a:ext cx="7999313" cy="505703"/>
            </a:xfrm>
            <a:custGeom>
              <a:rect b="b" l="l" r="r" t="t"/>
              <a:pathLst>
                <a:path extrusionOk="0" h="22" w="348">
                  <a:moveTo>
                    <a:pt x="347" y="18"/>
                  </a:moveTo>
                  <a:cubicBezTo>
                    <a:pt x="348" y="18"/>
                    <a:pt x="348" y="19"/>
                    <a:pt x="348" y="20"/>
                  </a:cubicBezTo>
                  <a:cubicBezTo>
                    <a:pt x="347" y="21"/>
                    <a:pt x="346" y="22"/>
                    <a:pt x="345" y="22"/>
                  </a:cubicBezTo>
                  <a:cubicBezTo>
                    <a:pt x="2" y="22"/>
                    <a:pt x="2" y="22"/>
                    <a:pt x="2" y="22"/>
                  </a:cubicBezTo>
                  <a:cubicBezTo>
                    <a:pt x="1" y="22"/>
                    <a:pt x="0" y="21"/>
                    <a:pt x="0" y="20"/>
                  </a:cubicBezTo>
                  <a:cubicBezTo>
                    <a:pt x="0" y="19"/>
                    <a:pt x="0" y="18"/>
                    <a:pt x="1" y="18"/>
                  </a:cubicBezTo>
                  <a:cubicBezTo>
                    <a:pt x="13" y="5"/>
                    <a:pt x="13" y="5"/>
                    <a:pt x="13" y="5"/>
                  </a:cubicBezTo>
                  <a:cubicBezTo>
                    <a:pt x="16" y="2"/>
                    <a:pt x="19" y="0"/>
                    <a:pt x="23" y="0"/>
                  </a:cubicBezTo>
                  <a:cubicBezTo>
                    <a:pt x="324" y="0"/>
                    <a:pt x="324" y="0"/>
                    <a:pt x="324" y="0"/>
                  </a:cubicBezTo>
                  <a:cubicBezTo>
                    <a:pt x="328" y="0"/>
                    <a:pt x="332" y="2"/>
                    <a:pt x="335" y="5"/>
                  </a:cubicBezTo>
                  <a:lnTo>
                    <a:pt x="347" y="18"/>
                  </a:lnTo>
                  <a:close/>
                </a:path>
              </a:pathLst>
            </a:custGeom>
            <a:solidFill>
              <a:srgbClr val="BBC0C4"/>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grpSp>
        <p:nvGrpSpPr>
          <p:cNvPr id="3602" name="Google Shape;3602;p122"/>
          <p:cNvGrpSpPr/>
          <p:nvPr/>
        </p:nvGrpSpPr>
        <p:grpSpPr>
          <a:xfrm>
            <a:off x="0" y="1616275"/>
            <a:ext cx="9144000" cy="2428500"/>
            <a:chOff x="0" y="1616275"/>
            <a:chExt cx="9144000" cy="2428500"/>
          </a:xfrm>
        </p:grpSpPr>
        <p:sp>
          <p:nvSpPr>
            <p:cNvPr id="3603" name="Google Shape;3603;p122"/>
            <p:cNvSpPr/>
            <p:nvPr/>
          </p:nvSpPr>
          <p:spPr>
            <a:xfrm>
              <a:off x="0" y="1616275"/>
              <a:ext cx="2616000" cy="2428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4" name="Google Shape;3604;p122"/>
            <p:cNvSpPr txBox="1"/>
            <p:nvPr/>
          </p:nvSpPr>
          <p:spPr>
            <a:xfrm rot="-5400000">
              <a:off x="1131300" y="2551600"/>
              <a:ext cx="2404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Roboto"/>
                  <a:ea typeface="Roboto"/>
                  <a:cs typeface="Roboto"/>
                  <a:sym typeface="Roboto"/>
                </a:rPr>
                <a:t>ATTRIBUTES</a:t>
              </a:r>
              <a:endParaRPr b="1" i="0" sz="2400" u="none" cap="none" strike="noStrike">
                <a:solidFill>
                  <a:schemeClr val="dk1"/>
                </a:solidFill>
                <a:latin typeface="Roboto"/>
                <a:ea typeface="Roboto"/>
                <a:cs typeface="Roboto"/>
                <a:sym typeface="Roboto"/>
              </a:endParaRPr>
            </a:p>
          </p:txBody>
        </p:sp>
        <p:sp>
          <p:nvSpPr>
            <p:cNvPr id="3605" name="Google Shape;3605;p122"/>
            <p:cNvSpPr/>
            <p:nvPr/>
          </p:nvSpPr>
          <p:spPr>
            <a:xfrm>
              <a:off x="8832300" y="1616275"/>
              <a:ext cx="311700" cy="2428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06" name="Google Shape;3606;p12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3607" name="Google Shape;3607;p122"/>
          <p:cNvPicPr preferRelativeResize="0"/>
          <p:nvPr/>
        </p:nvPicPr>
        <p:blipFill rotWithShape="1">
          <a:blip r:embed="rId4">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8"/>
                                        </p:tgtEl>
                                        <p:attrNameLst>
                                          <p:attrName>style.visibility</p:attrName>
                                        </p:attrNameLst>
                                      </p:cBhvr>
                                      <p:to>
                                        <p:strVal val="visible"/>
                                      </p:to>
                                    </p:set>
                                    <p:animEffect filter="fade" transition="in">
                                      <p:cBhvr>
                                        <p:cTn dur="1000"/>
                                        <p:tgtEl>
                                          <p:spTgt spid="35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3"/>
                                        </p:tgtEl>
                                        <p:attrNameLst>
                                          <p:attrName>style.visibility</p:attrName>
                                        </p:attrNameLst>
                                      </p:cBhvr>
                                      <p:to>
                                        <p:strVal val="visible"/>
                                      </p:to>
                                    </p:set>
                                    <p:animEffect filter="fade" transition="in">
                                      <p:cBhvr>
                                        <p:cTn dur="1000"/>
                                        <p:tgtEl>
                                          <p:spTgt spid="35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8"/>
                                        </p:tgtEl>
                                        <p:attrNameLst>
                                          <p:attrName>style.visibility</p:attrName>
                                        </p:attrNameLst>
                                      </p:cBhvr>
                                      <p:to>
                                        <p:strVal val="visible"/>
                                      </p:to>
                                    </p:set>
                                    <p:animEffect filter="fade" transition="in">
                                      <p:cBhvr>
                                        <p:cTn dur="1000"/>
                                        <p:tgtEl>
                                          <p:spTgt spid="35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3"/>
                                        </p:tgtEl>
                                        <p:attrNameLst>
                                          <p:attrName>style.visibility</p:attrName>
                                        </p:attrNameLst>
                                      </p:cBhvr>
                                      <p:to>
                                        <p:strVal val="visible"/>
                                      </p:to>
                                    </p:set>
                                    <p:animEffect filter="fade" transition="in">
                                      <p:cBhvr>
                                        <p:cTn dur="1000"/>
                                        <p:tgtEl>
                                          <p:spTgt spid="35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3"/>
                                        </p:tgtEl>
                                        <p:attrNameLst>
                                          <p:attrName>style.visibility</p:attrName>
                                        </p:attrNameLst>
                                      </p:cBhvr>
                                      <p:to>
                                        <p:strVal val="visible"/>
                                      </p:to>
                                    </p:set>
                                    <p:animEffect filter="fade" transition="in">
                                      <p:cBhvr>
                                        <p:cTn dur="1000"/>
                                        <p:tgtEl>
                                          <p:spTgt spid="35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1" name="Shape 3611"/>
        <p:cNvGrpSpPr/>
        <p:nvPr/>
      </p:nvGrpSpPr>
      <p:grpSpPr>
        <a:xfrm>
          <a:off x="0" y="0"/>
          <a:ext cx="0" cy="0"/>
          <a:chOff x="0" y="0"/>
          <a:chExt cx="0" cy="0"/>
        </a:xfrm>
      </p:grpSpPr>
      <p:sp>
        <p:nvSpPr>
          <p:cNvPr id="3612" name="Google Shape;3612;p1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 Levels</a:t>
            </a:r>
            <a:endParaRPr/>
          </a:p>
        </p:txBody>
      </p:sp>
      <p:grpSp>
        <p:nvGrpSpPr>
          <p:cNvPr id="3613" name="Google Shape;3613;p123"/>
          <p:cNvGrpSpPr/>
          <p:nvPr/>
        </p:nvGrpSpPr>
        <p:grpSpPr>
          <a:xfrm>
            <a:off x="948642" y="3155028"/>
            <a:ext cx="3672285" cy="1324102"/>
            <a:chOff x="1223719" y="4037259"/>
            <a:chExt cx="8902510" cy="3209944"/>
          </a:xfrm>
        </p:grpSpPr>
        <p:sp>
          <p:nvSpPr>
            <p:cNvPr id="3614" name="Google Shape;3614;p123"/>
            <p:cNvSpPr/>
            <p:nvPr/>
          </p:nvSpPr>
          <p:spPr>
            <a:xfrm rot="5400000">
              <a:off x="4076653" y="1197627"/>
              <a:ext cx="3209944" cy="8889207"/>
            </a:xfrm>
            <a:custGeom>
              <a:rect b="b" l="l" r="r" t="t"/>
              <a:pathLst>
                <a:path extrusionOk="0" h="10907003" w="3938581">
                  <a:moveTo>
                    <a:pt x="1977647" y="0"/>
                  </a:moveTo>
                  <a:cubicBezTo>
                    <a:pt x="2022214" y="0"/>
                    <a:pt x="2089064" y="22283"/>
                    <a:pt x="2133631" y="66849"/>
                  </a:cubicBezTo>
                  <a:cubicBezTo>
                    <a:pt x="2133631" y="66849"/>
                    <a:pt x="2133631" y="66849"/>
                    <a:pt x="3871731" y="1782626"/>
                  </a:cubicBezTo>
                  <a:cubicBezTo>
                    <a:pt x="3960865" y="1894040"/>
                    <a:pt x="3960865" y="2027737"/>
                    <a:pt x="3871731" y="2139151"/>
                  </a:cubicBezTo>
                  <a:cubicBezTo>
                    <a:pt x="3827165" y="2183717"/>
                    <a:pt x="3760315" y="2206000"/>
                    <a:pt x="3693465" y="2206000"/>
                  </a:cubicBezTo>
                  <a:cubicBezTo>
                    <a:pt x="3693465" y="2206000"/>
                    <a:pt x="3693465" y="2206000"/>
                    <a:pt x="3314648" y="2206000"/>
                  </a:cubicBezTo>
                  <a:cubicBezTo>
                    <a:pt x="3314648" y="2206000"/>
                    <a:pt x="3314648" y="2206000"/>
                    <a:pt x="3314648" y="3966343"/>
                  </a:cubicBezTo>
                  <a:cubicBezTo>
                    <a:pt x="3314648" y="3966343"/>
                    <a:pt x="3314648" y="3966343"/>
                    <a:pt x="3309382" y="3966343"/>
                  </a:cubicBezTo>
                  <a:lnTo>
                    <a:pt x="3306584" y="3966343"/>
                  </a:lnTo>
                  <a:lnTo>
                    <a:pt x="3306584" y="10907003"/>
                  </a:lnTo>
                  <a:lnTo>
                    <a:pt x="626425" y="10907003"/>
                  </a:lnTo>
                  <a:lnTo>
                    <a:pt x="626425" y="3966343"/>
                  </a:lnTo>
                  <a:lnTo>
                    <a:pt x="618363" y="3966343"/>
                  </a:lnTo>
                  <a:cubicBezTo>
                    <a:pt x="618363" y="3966343"/>
                    <a:pt x="618363" y="3966343"/>
                    <a:pt x="618363" y="2206000"/>
                  </a:cubicBezTo>
                  <a:cubicBezTo>
                    <a:pt x="618363" y="2206000"/>
                    <a:pt x="618363" y="2206000"/>
                    <a:pt x="261829" y="2206000"/>
                  </a:cubicBezTo>
                  <a:cubicBezTo>
                    <a:pt x="194979" y="2206000"/>
                    <a:pt x="128129" y="2183717"/>
                    <a:pt x="83563" y="2139151"/>
                  </a:cubicBezTo>
                  <a:cubicBezTo>
                    <a:pt x="-27854" y="2027737"/>
                    <a:pt x="-27854" y="1894040"/>
                    <a:pt x="83563" y="1782626"/>
                  </a:cubicBezTo>
                  <a:cubicBezTo>
                    <a:pt x="83563" y="1782626"/>
                    <a:pt x="83563" y="1782626"/>
                    <a:pt x="1799380" y="66849"/>
                  </a:cubicBezTo>
                  <a:cubicBezTo>
                    <a:pt x="1843947" y="22283"/>
                    <a:pt x="1910797" y="0"/>
                    <a:pt x="1977647" y="0"/>
                  </a:cubicBezTo>
                  <a:close/>
                </a:path>
              </a:pathLst>
            </a:custGeom>
            <a:solidFill>
              <a:srgbClr val="E8AB0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pic>
          <p:nvPicPr>
            <p:cNvPr id="3615" name="Google Shape;3615;p123"/>
            <p:cNvPicPr preferRelativeResize="0"/>
            <p:nvPr/>
          </p:nvPicPr>
          <p:blipFill rotWithShape="1">
            <a:blip r:embed="rId3">
              <a:alphaModFix/>
            </a:blip>
            <a:srcRect b="0" l="0" r="0" t="0"/>
            <a:stretch/>
          </p:blipFill>
          <p:spPr>
            <a:xfrm>
              <a:off x="1223719" y="4577892"/>
              <a:ext cx="4994517" cy="2128347"/>
            </a:xfrm>
            <a:prstGeom prst="rect">
              <a:avLst/>
            </a:prstGeom>
            <a:noFill/>
            <a:ln>
              <a:noFill/>
            </a:ln>
          </p:spPr>
        </p:pic>
      </p:grpSp>
      <p:grpSp>
        <p:nvGrpSpPr>
          <p:cNvPr id="3616" name="Google Shape;3616;p123"/>
          <p:cNvGrpSpPr/>
          <p:nvPr/>
        </p:nvGrpSpPr>
        <p:grpSpPr>
          <a:xfrm>
            <a:off x="634002" y="1655989"/>
            <a:ext cx="3672285" cy="1324102"/>
            <a:chOff x="634002" y="1655989"/>
            <a:chExt cx="3672285" cy="1324102"/>
          </a:xfrm>
        </p:grpSpPr>
        <p:grpSp>
          <p:nvGrpSpPr>
            <p:cNvPr id="3617" name="Google Shape;3617;p123"/>
            <p:cNvGrpSpPr/>
            <p:nvPr/>
          </p:nvGrpSpPr>
          <p:grpSpPr>
            <a:xfrm>
              <a:off x="634002" y="1655989"/>
              <a:ext cx="3672285" cy="1324102"/>
              <a:chOff x="1223719" y="4037259"/>
              <a:chExt cx="8902510" cy="3209944"/>
            </a:xfrm>
          </p:grpSpPr>
          <p:sp>
            <p:nvSpPr>
              <p:cNvPr id="3618" name="Google Shape;3618;p123"/>
              <p:cNvSpPr/>
              <p:nvPr/>
            </p:nvSpPr>
            <p:spPr>
              <a:xfrm rot="5400000">
                <a:off x="4076653" y="1197627"/>
                <a:ext cx="3209944" cy="8889207"/>
              </a:xfrm>
              <a:custGeom>
                <a:rect b="b" l="l" r="r" t="t"/>
                <a:pathLst>
                  <a:path extrusionOk="0" h="10907003" w="3938581">
                    <a:moveTo>
                      <a:pt x="1977647" y="0"/>
                    </a:moveTo>
                    <a:cubicBezTo>
                      <a:pt x="2022214" y="0"/>
                      <a:pt x="2089064" y="22283"/>
                      <a:pt x="2133631" y="66849"/>
                    </a:cubicBezTo>
                    <a:cubicBezTo>
                      <a:pt x="2133631" y="66849"/>
                      <a:pt x="2133631" y="66849"/>
                      <a:pt x="3871731" y="1782626"/>
                    </a:cubicBezTo>
                    <a:cubicBezTo>
                      <a:pt x="3960865" y="1894040"/>
                      <a:pt x="3960865" y="2027737"/>
                      <a:pt x="3871731" y="2139151"/>
                    </a:cubicBezTo>
                    <a:cubicBezTo>
                      <a:pt x="3827165" y="2183717"/>
                      <a:pt x="3760315" y="2206000"/>
                      <a:pt x="3693465" y="2206000"/>
                    </a:cubicBezTo>
                    <a:cubicBezTo>
                      <a:pt x="3693465" y="2206000"/>
                      <a:pt x="3693465" y="2206000"/>
                      <a:pt x="3314648" y="2206000"/>
                    </a:cubicBezTo>
                    <a:cubicBezTo>
                      <a:pt x="3314648" y="2206000"/>
                      <a:pt x="3314648" y="2206000"/>
                      <a:pt x="3314648" y="3966343"/>
                    </a:cubicBezTo>
                    <a:cubicBezTo>
                      <a:pt x="3314648" y="3966343"/>
                      <a:pt x="3314648" y="3966343"/>
                      <a:pt x="3309382" y="3966343"/>
                    </a:cubicBezTo>
                    <a:lnTo>
                      <a:pt x="3306584" y="3966343"/>
                    </a:lnTo>
                    <a:lnTo>
                      <a:pt x="3306584" y="10907003"/>
                    </a:lnTo>
                    <a:lnTo>
                      <a:pt x="626425" y="10907003"/>
                    </a:lnTo>
                    <a:lnTo>
                      <a:pt x="626425" y="3966343"/>
                    </a:lnTo>
                    <a:lnTo>
                      <a:pt x="618363" y="3966343"/>
                    </a:lnTo>
                    <a:cubicBezTo>
                      <a:pt x="618363" y="3966343"/>
                      <a:pt x="618363" y="3966343"/>
                      <a:pt x="618363" y="2206000"/>
                    </a:cubicBezTo>
                    <a:cubicBezTo>
                      <a:pt x="618363" y="2206000"/>
                      <a:pt x="618363" y="2206000"/>
                      <a:pt x="261829" y="2206000"/>
                    </a:cubicBezTo>
                    <a:cubicBezTo>
                      <a:pt x="194979" y="2206000"/>
                      <a:pt x="128129" y="2183717"/>
                      <a:pt x="83563" y="2139151"/>
                    </a:cubicBezTo>
                    <a:cubicBezTo>
                      <a:pt x="-27854" y="2027737"/>
                      <a:pt x="-27854" y="1894040"/>
                      <a:pt x="83563" y="1782626"/>
                    </a:cubicBezTo>
                    <a:cubicBezTo>
                      <a:pt x="83563" y="1782626"/>
                      <a:pt x="83563" y="1782626"/>
                      <a:pt x="1799380" y="66849"/>
                    </a:cubicBezTo>
                    <a:cubicBezTo>
                      <a:pt x="1843947" y="22283"/>
                      <a:pt x="1910797" y="0"/>
                      <a:pt x="1977647" y="0"/>
                    </a:cubicBezTo>
                    <a:close/>
                  </a:path>
                </a:pathLst>
              </a:custGeom>
              <a:solidFill>
                <a:srgbClr val="961A26"/>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pic>
            <p:nvPicPr>
              <p:cNvPr id="3619" name="Google Shape;3619;p123"/>
              <p:cNvPicPr preferRelativeResize="0"/>
              <p:nvPr/>
            </p:nvPicPr>
            <p:blipFill rotWithShape="1">
              <a:blip r:embed="rId3">
                <a:alphaModFix/>
              </a:blip>
              <a:srcRect b="0" l="0" r="0" t="0"/>
              <a:stretch/>
            </p:blipFill>
            <p:spPr>
              <a:xfrm>
                <a:off x="1223719" y="4577892"/>
                <a:ext cx="4994517" cy="2128347"/>
              </a:xfrm>
              <a:prstGeom prst="rect">
                <a:avLst/>
              </a:prstGeom>
              <a:noFill/>
              <a:ln>
                <a:noFill/>
              </a:ln>
            </p:spPr>
          </p:pic>
        </p:grpSp>
        <p:sp>
          <p:nvSpPr>
            <p:cNvPr id="3620" name="Google Shape;3620;p123"/>
            <p:cNvSpPr txBox="1"/>
            <p:nvPr/>
          </p:nvSpPr>
          <p:spPr>
            <a:xfrm>
              <a:off x="1657450" y="2116663"/>
              <a:ext cx="2543400" cy="2886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FFFFFF"/>
                </a:buClr>
                <a:buSzPts val="1100"/>
                <a:buFont typeface="Calibri"/>
                <a:buNone/>
              </a:pPr>
              <a:r>
                <a:rPr b="1" i="0" lang="en" sz="1800" u="none" cap="none" strike="noStrike">
                  <a:solidFill>
                    <a:srgbClr val="FFFFFF"/>
                  </a:solidFill>
                  <a:latin typeface="Calibri"/>
                  <a:ea typeface="Calibri"/>
                  <a:cs typeface="Calibri"/>
                  <a:sym typeface="Calibri"/>
                </a:rPr>
                <a:t>ACCEPTANCE TESTING</a:t>
              </a:r>
              <a:endParaRPr b="1" i="0" sz="1800" u="none" cap="none" strike="noStrike">
                <a:solidFill>
                  <a:srgbClr val="FFFFFF"/>
                </a:solidFill>
                <a:latin typeface="Calibri"/>
                <a:ea typeface="Calibri"/>
                <a:cs typeface="Calibri"/>
                <a:sym typeface="Calibri"/>
              </a:endParaRPr>
            </a:p>
          </p:txBody>
        </p:sp>
      </p:grpSp>
      <p:sp>
        <p:nvSpPr>
          <p:cNvPr id="3621" name="Google Shape;3621;p123"/>
          <p:cNvSpPr txBox="1"/>
          <p:nvPr/>
        </p:nvSpPr>
        <p:spPr>
          <a:xfrm>
            <a:off x="1928700" y="3672775"/>
            <a:ext cx="2543400" cy="2886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FFFFFF"/>
              </a:buClr>
              <a:buSzPts val="1100"/>
              <a:buFont typeface="Calibri"/>
              <a:buNone/>
            </a:pPr>
            <a:r>
              <a:rPr b="1" i="0" lang="en" sz="1800" u="none" cap="none" strike="noStrike">
                <a:solidFill>
                  <a:srgbClr val="FFFFFF"/>
                </a:solidFill>
                <a:latin typeface="Calibri"/>
                <a:ea typeface="Calibri"/>
                <a:cs typeface="Calibri"/>
                <a:sym typeface="Calibri"/>
              </a:rPr>
              <a:t>COMPONENT TESTING</a:t>
            </a:r>
            <a:endParaRPr b="1" i="0" sz="1800" u="none" cap="none" strike="noStrike">
              <a:solidFill>
                <a:srgbClr val="FFFFFF"/>
              </a:solidFill>
              <a:latin typeface="Calibri"/>
              <a:ea typeface="Calibri"/>
              <a:cs typeface="Calibri"/>
              <a:sym typeface="Calibri"/>
            </a:endParaRPr>
          </a:p>
        </p:txBody>
      </p:sp>
      <p:grpSp>
        <p:nvGrpSpPr>
          <p:cNvPr id="3622" name="Google Shape;3622;p123"/>
          <p:cNvGrpSpPr/>
          <p:nvPr/>
        </p:nvGrpSpPr>
        <p:grpSpPr>
          <a:xfrm>
            <a:off x="5063399" y="1312875"/>
            <a:ext cx="3322052" cy="1257809"/>
            <a:chOff x="5063399" y="1312875"/>
            <a:chExt cx="3322052" cy="1257809"/>
          </a:xfrm>
        </p:grpSpPr>
        <p:grpSp>
          <p:nvGrpSpPr>
            <p:cNvPr id="3623" name="Google Shape;3623;p123"/>
            <p:cNvGrpSpPr/>
            <p:nvPr/>
          </p:nvGrpSpPr>
          <p:grpSpPr>
            <a:xfrm>
              <a:off x="5063399" y="1951259"/>
              <a:ext cx="619425" cy="619425"/>
              <a:chOff x="16581437" y="922555"/>
              <a:chExt cx="1651800" cy="1651800"/>
            </a:xfrm>
          </p:grpSpPr>
          <p:sp>
            <p:nvSpPr>
              <p:cNvPr id="3624" name="Google Shape;3624;p123"/>
              <p:cNvSpPr/>
              <p:nvPr/>
            </p:nvSpPr>
            <p:spPr>
              <a:xfrm>
                <a:off x="16581437" y="922555"/>
                <a:ext cx="1651800" cy="1651800"/>
              </a:xfrm>
              <a:prstGeom prst="ellipse">
                <a:avLst/>
              </a:prstGeom>
              <a:solidFill>
                <a:srgbClr val="961A26"/>
              </a:solidFill>
              <a:ln cap="flat" cmpd="sng" w="127000">
                <a:solidFill>
                  <a:schemeClr val="lt1"/>
                </a:solidFill>
                <a:prstDash val="solid"/>
                <a:miter lim="800000"/>
                <a:headEnd len="sm" w="sm" type="none"/>
                <a:tailEnd len="sm" w="sm" type="none"/>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grpSp>
            <p:nvGrpSpPr>
              <p:cNvPr id="3625" name="Google Shape;3625;p123"/>
              <p:cNvGrpSpPr/>
              <p:nvPr/>
            </p:nvGrpSpPr>
            <p:grpSpPr>
              <a:xfrm>
                <a:off x="16981483" y="1338038"/>
                <a:ext cx="803212" cy="805098"/>
                <a:chOff x="21201063" y="3320886"/>
                <a:chExt cx="676275" cy="677863"/>
              </a:xfrm>
            </p:grpSpPr>
            <p:sp>
              <p:nvSpPr>
                <p:cNvPr id="3626" name="Google Shape;3626;p123"/>
                <p:cNvSpPr/>
                <p:nvPr/>
              </p:nvSpPr>
              <p:spPr>
                <a:xfrm>
                  <a:off x="21201063" y="3320886"/>
                  <a:ext cx="676275" cy="677863"/>
                </a:xfrm>
                <a:custGeom>
                  <a:rect b="b" l="l" r="r" t="t"/>
                  <a:pathLst>
                    <a:path extrusionOk="0" h="71" w="71">
                      <a:moveTo>
                        <a:pt x="67" y="29"/>
                      </a:moveTo>
                      <a:cubicBezTo>
                        <a:pt x="64" y="29"/>
                        <a:pt x="64" y="29"/>
                        <a:pt x="64" y="29"/>
                      </a:cubicBezTo>
                      <a:cubicBezTo>
                        <a:pt x="63" y="26"/>
                        <a:pt x="62" y="23"/>
                        <a:pt x="61" y="21"/>
                      </a:cubicBezTo>
                      <a:cubicBezTo>
                        <a:pt x="63" y="19"/>
                        <a:pt x="63" y="19"/>
                        <a:pt x="63" y="19"/>
                      </a:cubicBezTo>
                      <a:cubicBezTo>
                        <a:pt x="64" y="18"/>
                        <a:pt x="64" y="17"/>
                        <a:pt x="64" y="16"/>
                      </a:cubicBezTo>
                      <a:cubicBezTo>
                        <a:pt x="64" y="15"/>
                        <a:pt x="64" y="13"/>
                        <a:pt x="63" y="12"/>
                      </a:cubicBezTo>
                      <a:cubicBezTo>
                        <a:pt x="59" y="9"/>
                        <a:pt x="59" y="9"/>
                        <a:pt x="59" y="9"/>
                      </a:cubicBezTo>
                      <a:cubicBezTo>
                        <a:pt x="57" y="7"/>
                        <a:pt x="54" y="7"/>
                        <a:pt x="52" y="9"/>
                      </a:cubicBezTo>
                      <a:cubicBezTo>
                        <a:pt x="51" y="11"/>
                        <a:pt x="51" y="11"/>
                        <a:pt x="51" y="11"/>
                      </a:cubicBezTo>
                      <a:cubicBezTo>
                        <a:pt x="48" y="10"/>
                        <a:pt x="46" y="8"/>
                        <a:pt x="43" y="8"/>
                      </a:cubicBezTo>
                      <a:cubicBezTo>
                        <a:pt x="43" y="5"/>
                        <a:pt x="43" y="5"/>
                        <a:pt x="43" y="5"/>
                      </a:cubicBezTo>
                      <a:cubicBezTo>
                        <a:pt x="43" y="2"/>
                        <a:pt x="41" y="0"/>
                        <a:pt x="38" y="0"/>
                      </a:cubicBezTo>
                      <a:cubicBezTo>
                        <a:pt x="33" y="0"/>
                        <a:pt x="33" y="0"/>
                        <a:pt x="33" y="0"/>
                      </a:cubicBezTo>
                      <a:cubicBezTo>
                        <a:pt x="31" y="0"/>
                        <a:pt x="29" y="2"/>
                        <a:pt x="29" y="5"/>
                      </a:cubicBezTo>
                      <a:cubicBezTo>
                        <a:pt x="29" y="8"/>
                        <a:pt x="29" y="8"/>
                        <a:pt x="29" y="8"/>
                      </a:cubicBezTo>
                      <a:cubicBezTo>
                        <a:pt x="26" y="8"/>
                        <a:pt x="23" y="10"/>
                        <a:pt x="21" y="11"/>
                      </a:cubicBezTo>
                      <a:cubicBezTo>
                        <a:pt x="19" y="9"/>
                        <a:pt x="19" y="9"/>
                        <a:pt x="19" y="9"/>
                      </a:cubicBezTo>
                      <a:cubicBezTo>
                        <a:pt x="17" y="7"/>
                        <a:pt x="14" y="7"/>
                        <a:pt x="12" y="9"/>
                      </a:cubicBezTo>
                      <a:cubicBezTo>
                        <a:pt x="9" y="12"/>
                        <a:pt x="9" y="12"/>
                        <a:pt x="9" y="12"/>
                      </a:cubicBezTo>
                      <a:cubicBezTo>
                        <a:pt x="8" y="13"/>
                        <a:pt x="8" y="15"/>
                        <a:pt x="8" y="16"/>
                      </a:cubicBezTo>
                      <a:cubicBezTo>
                        <a:pt x="8" y="17"/>
                        <a:pt x="8" y="18"/>
                        <a:pt x="9" y="19"/>
                      </a:cubicBezTo>
                      <a:cubicBezTo>
                        <a:pt x="11" y="21"/>
                        <a:pt x="11" y="21"/>
                        <a:pt x="11" y="21"/>
                      </a:cubicBezTo>
                      <a:cubicBezTo>
                        <a:pt x="9" y="23"/>
                        <a:pt x="8" y="26"/>
                        <a:pt x="8" y="29"/>
                      </a:cubicBezTo>
                      <a:cubicBezTo>
                        <a:pt x="5" y="29"/>
                        <a:pt x="5" y="29"/>
                        <a:pt x="5" y="29"/>
                      </a:cubicBezTo>
                      <a:cubicBezTo>
                        <a:pt x="2" y="29"/>
                        <a:pt x="0" y="31"/>
                        <a:pt x="0" y="33"/>
                      </a:cubicBezTo>
                      <a:cubicBezTo>
                        <a:pt x="0" y="38"/>
                        <a:pt x="0" y="38"/>
                        <a:pt x="0" y="38"/>
                      </a:cubicBezTo>
                      <a:cubicBezTo>
                        <a:pt x="0" y="41"/>
                        <a:pt x="2" y="43"/>
                        <a:pt x="5" y="43"/>
                      </a:cubicBezTo>
                      <a:cubicBezTo>
                        <a:pt x="8" y="43"/>
                        <a:pt x="8" y="43"/>
                        <a:pt x="8" y="43"/>
                      </a:cubicBezTo>
                      <a:cubicBezTo>
                        <a:pt x="8" y="46"/>
                        <a:pt x="9" y="48"/>
                        <a:pt x="11" y="51"/>
                      </a:cubicBezTo>
                      <a:cubicBezTo>
                        <a:pt x="9" y="53"/>
                        <a:pt x="9" y="53"/>
                        <a:pt x="9" y="53"/>
                      </a:cubicBezTo>
                      <a:cubicBezTo>
                        <a:pt x="7" y="54"/>
                        <a:pt x="7" y="57"/>
                        <a:pt x="9" y="59"/>
                      </a:cubicBezTo>
                      <a:cubicBezTo>
                        <a:pt x="12" y="63"/>
                        <a:pt x="12" y="63"/>
                        <a:pt x="12" y="63"/>
                      </a:cubicBezTo>
                      <a:cubicBezTo>
                        <a:pt x="13" y="64"/>
                        <a:pt x="15" y="64"/>
                        <a:pt x="16" y="64"/>
                      </a:cubicBezTo>
                      <a:cubicBezTo>
                        <a:pt x="17" y="64"/>
                        <a:pt x="18" y="64"/>
                        <a:pt x="19" y="63"/>
                      </a:cubicBezTo>
                      <a:cubicBezTo>
                        <a:pt x="21" y="61"/>
                        <a:pt x="21" y="61"/>
                        <a:pt x="21" y="61"/>
                      </a:cubicBezTo>
                      <a:cubicBezTo>
                        <a:pt x="23" y="62"/>
                        <a:pt x="26" y="63"/>
                        <a:pt x="29" y="64"/>
                      </a:cubicBezTo>
                      <a:cubicBezTo>
                        <a:pt x="29" y="67"/>
                        <a:pt x="29" y="67"/>
                        <a:pt x="29" y="67"/>
                      </a:cubicBezTo>
                      <a:cubicBezTo>
                        <a:pt x="29" y="69"/>
                        <a:pt x="31" y="71"/>
                        <a:pt x="33" y="71"/>
                      </a:cubicBezTo>
                      <a:cubicBezTo>
                        <a:pt x="38" y="71"/>
                        <a:pt x="38" y="71"/>
                        <a:pt x="38" y="71"/>
                      </a:cubicBezTo>
                      <a:cubicBezTo>
                        <a:pt x="41" y="71"/>
                        <a:pt x="43" y="69"/>
                        <a:pt x="43" y="67"/>
                      </a:cubicBezTo>
                      <a:cubicBezTo>
                        <a:pt x="43" y="64"/>
                        <a:pt x="43" y="64"/>
                        <a:pt x="43" y="64"/>
                      </a:cubicBezTo>
                      <a:cubicBezTo>
                        <a:pt x="46" y="63"/>
                        <a:pt x="48" y="62"/>
                        <a:pt x="51" y="61"/>
                      </a:cubicBezTo>
                      <a:cubicBezTo>
                        <a:pt x="52" y="63"/>
                        <a:pt x="52" y="63"/>
                        <a:pt x="52" y="63"/>
                      </a:cubicBezTo>
                      <a:cubicBezTo>
                        <a:pt x="53" y="64"/>
                        <a:pt x="55" y="64"/>
                        <a:pt x="56" y="64"/>
                      </a:cubicBezTo>
                      <a:cubicBezTo>
                        <a:pt x="57" y="64"/>
                        <a:pt x="58" y="64"/>
                        <a:pt x="59" y="63"/>
                      </a:cubicBezTo>
                      <a:cubicBezTo>
                        <a:pt x="63" y="59"/>
                        <a:pt x="63" y="59"/>
                        <a:pt x="63" y="59"/>
                      </a:cubicBezTo>
                      <a:cubicBezTo>
                        <a:pt x="64" y="57"/>
                        <a:pt x="64" y="54"/>
                        <a:pt x="63" y="53"/>
                      </a:cubicBezTo>
                      <a:cubicBezTo>
                        <a:pt x="61" y="51"/>
                        <a:pt x="61" y="51"/>
                        <a:pt x="61" y="51"/>
                      </a:cubicBezTo>
                      <a:cubicBezTo>
                        <a:pt x="62" y="48"/>
                        <a:pt x="63" y="46"/>
                        <a:pt x="64" y="43"/>
                      </a:cubicBezTo>
                      <a:cubicBezTo>
                        <a:pt x="67" y="43"/>
                        <a:pt x="67" y="43"/>
                        <a:pt x="67" y="43"/>
                      </a:cubicBezTo>
                      <a:cubicBezTo>
                        <a:pt x="69" y="43"/>
                        <a:pt x="71" y="41"/>
                        <a:pt x="71" y="38"/>
                      </a:cubicBezTo>
                      <a:cubicBezTo>
                        <a:pt x="71" y="33"/>
                        <a:pt x="71" y="33"/>
                        <a:pt x="71" y="33"/>
                      </a:cubicBezTo>
                      <a:cubicBezTo>
                        <a:pt x="71" y="31"/>
                        <a:pt x="69" y="29"/>
                        <a:pt x="67" y="29"/>
                      </a:cubicBezTo>
                      <a:close/>
                      <a:moveTo>
                        <a:pt x="69" y="38"/>
                      </a:moveTo>
                      <a:cubicBezTo>
                        <a:pt x="69" y="40"/>
                        <a:pt x="68" y="41"/>
                        <a:pt x="67" y="41"/>
                      </a:cubicBezTo>
                      <a:cubicBezTo>
                        <a:pt x="63" y="41"/>
                        <a:pt x="63" y="41"/>
                        <a:pt x="63" y="41"/>
                      </a:cubicBezTo>
                      <a:cubicBezTo>
                        <a:pt x="62" y="41"/>
                        <a:pt x="62" y="41"/>
                        <a:pt x="62" y="42"/>
                      </a:cubicBezTo>
                      <a:cubicBezTo>
                        <a:pt x="62" y="42"/>
                        <a:pt x="62" y="42"/>
                        <a:pt x="62" y="42"/>
                      </a:cubicBezTo>
                      <a:cubicBezTo>
                        <a:pt x="61" y="45"/>
                        <a:pt x="60" y="47"/>
                        <a:pt x="58" y="50"/>
                      </a:cubicBezTo>
                      <a:cubicBezTo>
                        <a:pt x="58" y="50"/>
                        <a:pt x="58" y="50"/>
                        <a:pt x="58" y="50"/>
                      </a:cubicBezTo>
                      <a:cubicBezTo>
                        <a:pt x="58" y="51"/>
                        <a:pt x="58" y="51"/>
                        <a:pt x="58" y="52"/>
                      </a:cubicBezTo>
                      <a:cubicBezTo>
                        <a:pt x="61" y="54"/>
                        <a:pt x="61" y="54"/>
                        <a:pt x="61" y="54"/>
                      </a:cubicBezTo>
                      <a:cubicBezTo>
                        <a:pt x="62" y="55"/>
                        <a:pt x="62" y="57"/>
                        <a:pt x="61" y="57"/>
                      </a:cubicBezTo>
                      <a:cubicBezTo>
                        <a:pt x="57" y="61"/>
                        <a:pt x="57" y="61"/>
                        <a:pt x="57" y="61"/>
                      </a:cubicBezTo>
                      <a:cubicBezTo>
                        <a:pt x="57" y="62"/>
                        <a:pt x="55" y="62"/>
                        <a:pt x="54" y="61"/>
                      </a:cubicBezTo>
                      <a:cubicBezTo>
                        <a:pt x="52" y="58"/>
                        <a:pt x="52" y="58"/>
                        <a:pt x="52" y="58"/>
                      </a:cubicBezTo>
                      <a:cubicBezTo>
                        <a:pt x="51" y="58"/>
                        <a:pt x="51" y="58"/>
                        <a:pt x="50" y="58"/>
                      </a:cubicBezTo>
                      <a:cubicBezTo>
                        <a:pt x="50" y="58"/>
                        <a:pt x="50" y="58"/>
                        <a:pt x="50" y="58"/>
                      </a:cubicBezTo>
                      <a:cubicBezTo>
                        <a:pt x="47" y="60"/>
                        <a:pt x="45" y="61"/>
                        <a:pt x="41" y="62"/>
                      </a:cubicBezTo>
                      <a:cubicBezTo>
                        <a:pt x="41" y="62"/>
                        <a:pt x="41" y="62"/>
                        <a:pt x="41" y="62"/>
                      </a:cubicBezTo>
                      <a:cubicBezTo>
                        <a:pt x="41" y="62"/>
                        <a:pt x="41" y="62"/>
                        <a:pt x="41" y="62"/>
                      </a:cubicBezTo>
                      <a:cubicBezTo>
                        <a:pt x="41" y="62"/>
                        <a:pt x="41" y="62"/>
                        <a:pt x="41" y="63"/>
                      </a:cubicBezTo>
                      <a:cubicBezTo>
                        <a:pt x="41" y="67"/>
                        <a:pt x="41" y="67"/>
                        <a:pt x="41" y="67"/>
                      </a:cubicBezTo>
                      <a:cubicBezTo>
                        <a:pt x="41" y="68"/>
                        <a:pt x="39" y="69"/>
                        <a:pt x="38" y="69"/>
                      </a:cubicBezTo>
                      <a:cubicBezTo>
                        <a:pt x="33" y="69"/>
                        <a:pt x="33" y="69"/>
                        <a:pt x="33" y="69"/>
                      </a:cubicBezTo>
                      <a:cubicBezTo>
                        <a:pt x="32" y="69"/>
                        <a:pt x="31" y="68"/>
                        <a:pt x="31" y="67"/>
                      </a:cubicBezTo>
                      <a:cubicBezTo>
                        <a:pt x="31" y="63"/>
                        <a:pt x="31" y="63"/>
                        <a:pt x="31" y="63"/>
                      </a:cubicBezTo>
                      <a:cubicBezTo>
                        <a:pt x="31" y="62"/>
                        <a:pt x="31" y="62"/>
                        <a:pt x="30" y="62"/>
                      </a:cubicBezTo>
                      <a:cubicBezTo>
                        <a:pt x="30" y="62"/>
                        <a:pt x="30" y="62"/>
                        <a:pt x="30" y="62"/>
                      </a:cubicBezTo>
                      <a:cubicBezTo>
                        <a:pt x="30" y="62"/>
                        <a:pt x="30" y="62"/>
                        <a:pt x="30" y="62"/>
                      </a:cubicBezTo>
                      <a:cubicBezTo>
                        <a:pt x="27" y="61"/>
                        <a:pt x="24" y="60"/>
                        <a:pt x="22" y="58"/>
                      </a:cubicBezTo>
                      <a:cubicBezTo>
                        <a:pt x="21" y="58"/>
                        <a:pt x="21" y="58"/>
                        <a:pt x="21" y="58"/>
                      </a:cubicBezTo>
                      <a:cubicBezTo>
                        <a:pt x="21" y="58"/>
                        <a:pt x="20" y="58"/>
                        <a:pt x="20" y="58"/>
                      </a:cubicBezTo>
                      <a:cubicBezTo>
                        <a:pt x="17" y="61"/>
                        <a:pt x="17" y="61"/>
                        <a:pt x="17" y="61"/>
                      </a:cubicBezTo>
                      <a:cubicBezTo>
                        <a:pt x="16" y="62"/>
                        <a:pt x="15" y="62"/>
                        <a:pt x="14" y="61"/>
                      </a:cubicBezTo>
                      <a:cubicBezTo>
                        <a:pt x="11" y="57"/>
                        <a:pt x="11" y="57"/>
                        <a:pt x="11" y="57"/>
                      </a:cubicBezTo>
                      <a:cubicBezTo>
                        <a:pt x="10" y="57"/>
                        <a:pt x="10" y="55"/>
                        <a:pt x="11" y="54"/>
                      </a:cubicBezTo>
                      <a:cubicBezTo>
                        <a:pt x="13" y="52"/>
                        <a:pt x="13" y="52"/>
                        <a:pt x="13" y="52"/>
                      </a:cubicBezTo>
                      <a:cubicBezTo>
                        <a:pt x="14" y="51"/>
                        <a:pt x="14" y="51"/>
                        <a:pt x="13" y="50"/>
                      </a:cubicBezTo>
                      <a:cubicBezTo>
                        <a:pt x="13" y="50"/>
                        <a:pt x="13" y="50"/>
                        <a:pt x="13" y="50"/>
                      </a:cubicBezTo>
                      <a:cubicBezTo>
                        <a:pt x="12" y="47"/>
                        <a:pt x="11" y="45"/>
                        <a:pt x="10" y="42"/>
                      </a:cubicBezTo>
                      <a:cubicBezTo>
                        <a:pt x="10" y="42"/>
                        <a:pt x="10" y="42"/>
                        <a:pt x="10" y="42"/>
                      </a:cubicBezTo>
                      <a:cubicBezTo>
                        <a:pt x="10" y="41"/>
                        <a:pt x="9" y="41"/>
                        <a:pt x="9" y="41"/>
                      </a:cubicBezTo>
                      <a:cubicBezTo>
                        <a:pt x="5" y="41"/>
                        <a:pt x="5" y="41"/>
                        <a:pt x="5" y="41"/>
                      </a:cubicBezTo>
                      <a:cubicBezTo>
                        <a:pt x="4" y="41"/>
                        <a:pt x="3" y="40"/>
                        <a:pt x="3" y="38"/>
                      </a:cubicBezTo>
                      <a:cubicBezTo>
                        <a:pt x="3" y="33"/>
                        <a:pt x="3" y="33"/>
                        <a:pt x="3" y="33"/>
                      </a:cubicBezTo>
                      <a:cubicBezTo>
                        <a:pt x="3" y="32"/>
                        <a:pt x="4" y="31"/>
                        <a:pt x="5" y="31"/>
                      </a:cubicBezTo>
                      <a:cubicBezTo>
                        <a:pt x="9" y="31"/>
                        <a:pt x="9" y="31"/>
                        <a:pt x="9" y="31"/>
                      </a:cubicBezTo>
                      <a:cubicBezTo>
                        <a:pt x="9" y="31"/>
                        <a:pt x="10" y="31"/>
                        <a:pt x="10" y="30"/>
                      </a:cubicBezTo>
                      <a:cubicBezTo>
                        <a:pt x="10" y="30"/>
                        <a:pt x="10" y="30"/>
                        <a:pt x="10" y="30"/>
                      </a:cubicBezTo>
                      <a:cubicBezTo>
                        <a:pt x="11" y="27"/>
                        <a:pt x="12" y="24"/>
                        <a:pt x="13" y="22"/>
                      </a:cubicBezTo>
                      <a:cubicBezTo>
                        <a:pt x="13" y="22"/>
                        <a:pt x="13" y="22"/>
                        <a:pt x="13" y="22"/>
                      </a:cubicBezTo>
                      <a:cubicBezTo>
                        <a:pt x="14" y="21"/>
                        <a:pt x="14" y="20"/>
                        <a:pt x="13" y="20"/>
                      </a:cubicBezTo>
                      <a:cubicBezTo>
                        <a:pt x="11" y="17"/>
                        <a:pt x="11" y="17"/>
                        <a:pt x="11" y="17"/>
                      </a:cubicBezTo>
                      <a:cubicBezTo>
                        <a:pt x="10" y="17"/>
                        <a:pt x="10" y="16"/>
                        <a:pt x="10" y="16"/>
                      </a:cubicBezTo>
                      <a:cubicBezTo>
                        <a:pt x="10" y="15"/>
                        <a:pt x="10" y="15"/>
                        <a:pt x="11" y="14"/>
                      </a:cubicBezTo>
                      <a:cubicBezTo>
                        <a:pt x="14" y="11"/>
                        <a:pt x="14" y="11"/>
                        <a:pt x="14" y="11"/>
                      </a:cubicBezTo>
                      <a:cubicBezTo>
                        <a:pt x="15" y="10"/>
                        <a:pt x="16" y="10"/>
                        <a:pt x="17" y="11"/>
                      </a:cubicBezTo>
                      <a:cubicBezTo>
                        <a:pt x="20" y="13"/>
                        <a:pt x="20" y="13"/>
                        <a:pt x="20" y="13"/>
                      </a:cubicBezTo>
                      <a:cubicBezTo>
                        <a:pt x="20" y="14"/>
                        <a:pt x="21" y="14"/>
                        <a:pt x="21" y="13"/>
                      </a:cubicBezTo>
                      <a:cubicBezTo>
                        <a:pt x="22" y="14"/>
                        <a:pt x="22" y="14"/>
                        <a:pt x="22" y="14"/>
                      </a:cubicBezTo>
                      <a:cubicBezTo>
                        <a:pt x="24" y="12"/>
                        <a:pt x="27" y="11"/>
                        <a:pt x="30" y="10"/>
                      </a:cubicBezTo>
                      <a:cubicBezTo>
                        <a:pt x="30" y="10"/>
                        <a:pt x="30" y="10"/>
                        <a:pt x="30" y="10"/>
                      </a:cubicBezTo>
                      <a:cubicBezTo>
                        <a:pt x="31" y="10"/>
                        <a:pt x="31" y="9"/>
                        <a:pt x="31" y="9"/>
                      </a:cubicBezTo>
                      <a:cubicBezTo>
                        <a:pt x="31" y="5"/>
                        <a:pt x="31" y="5"/>
                        <a:pt x="31" y="5"/>
                      </a:cubicBezTo>
                      <a:cubicBezTo>
                        <a:pt x="31" y="4"/>
                        <a:pt x="32" y="3"/>
                        <a:pt x="33" y="3"/>
                      </a:cubicBezTo>
                      <a:cubicBezTo>
                        <a:pt x="38" y="3"/>
                        <a:pt x="38" y="3"/>
                        <a:pt x="38" y="3"/>
                      </a:cubicBezTo>
                      <a:cubicBezTo>
                        <a:pt x="39" y="3"/>
                        <a:pt x="41" y="4"/>
                        <a:pt x="41" y="5"/>
                      </a:cubicBezTo>
                      <a:cubicBezTo>
                        <a:pt x="41" y="9"/>
                        <a:pt x="41" y="9"/>
                        <a:pt x="41" y="9"/>
                      </a:cubicBezTo>
                      <a:cubicBezTo>
                        <a:pt x="41" y="9"/>
                        <a:pt x="41" y="9"/>
                        <a:pt x="41" y="9"/>
                      </a:cubicBezTo>
                      <a:cubicBezTo>
                        <a:pt x="41" y="9"/>
                        <a:pt x="41" y="9"/>
                        <a:pt x="41" y="9"/>
                      </a:cubicBezTo>
                      <a:cubicBezTo>
                        <a:pt x="41" y="9"/>
                        <a:pt x="41" y="9"/>
                        <a:pt x="41" y="9"/>
                      </a:cubicBezTo>
                      <a:cubicBezTo>
                        <a:pt x="41" y="9"/>
                        <a:pt x="41" y="9"/>
                        <a:pt x="41" y="9"/>
                      </a:cubicBezTo>
                      <a:cubicBezTo>
                        <a:pt x="41" y="9"/>
                        <a:pt x="41" y="9"/>
                        <a:pt x="41" y="9"/>
                      </a:cubicBezTo>
                      <a:cubicBezTo>
                        <a:pt x="41" y="9"/>
                        <a:pt x="41" y="9"/>
                        <a:pt x="41" y="9"/>
                      </a:cubicBezTo>
                      <a:cubicBezTo>
                        <a:pt x="41" y="9"/>
                        <a:pt x="41" y="9"/>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5" y="11"/>
                        <a:pt x="47" y="12"/>
                        <a:pt x="50" y="14"/>
                      </a:cubicBezTo>
                      <a:cubicBezTo>
                        <a:pt x="51" y="14"/>
                        <a:pt x="51" y="14"/>
                        <a:pt x="52" y="13"/>
                      </a:cubicBezTo>
                      <a:cubicBezTo>
                        <a:pt x="54" y="11"/>
                        <a:pt x="54" y="11"/>
                        <a:pt x="54" y="11"/>
                      </a:cubicBezTo>
                      <a:cubicBezTo>
                        <a:pt x="55" y="10"/>
                        <a:pt x="57" y="10"/>
                        <a:pt x="57" y="11"/>
                      </a:cubicBezTo>
                      <a:cubicBezTo>
                        <a:pt x="61" y="14"/>
                        <a:pt x="61" y="14"/>
                        <a:pt x="61" y="14"/>
                      </a:cubicBezTo>
                      <a:cubicBezTo>
                        <a:pt x="61" y="15"/>
                        <a:pt x="62" y="15"/>
                        <a:pt x="62" y="16"/>
                      </a:cubicBezTo>
                      <a:cubicBezTo>
                        <a:pt x="62" y="16"/>
                        <a:pt x="61" y="17"/>
                        <a:pt x="61" y="17"/>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0"/>
                        <a:pt x="58" y="20"/>
                        <a:pt x="58" y="20"/>
                      </a:cubicBezTo>
                      <a:cubicBezTo>
                        <a:pt x="58" y="21"/>
                        <a:pt x="58" y="21"/>
                        <a:pt x="58" y="21"/>
                      </a:cubicBezTo>
                      <a:cubicBezTo>
                        <a:pt x="58" y="21"/>
                        <a:pt x="58" y="21"/>
                        <a:pt x="58" y="21"/>
                      </a:cubicBezTo>
                      <a:cubicBezTo>
                        <a:pt x="58" y="21"/>
                        <a:pt x="58" y="21"/>
                        <a:pt x="58" y="21"/>
                      </a:cubicBezTo>
                      <a:cubicBezTo>
                        <a:pt x="58" y="21"/>
                        <a:pt x="58" y="21"/>
                        <a:pt x="58" y="21"/>
                      </a:cubicBezTo>
                      <a:cubicBezTo>
                        <a:pt x="58" y="21"/>
                        <a:pt x="58" y="22"/>
                        <a:pt x="58" y="22"/>
                      </a:cubicBezTo>
                      <a:cubicBezTo>
                        <a:pt x="60" y="24"/>
                        <a:pt x="61" y="27"/>
                        <a:pt x="62" y="30"/>
                      </a:cubicBezTo>
                      <a:cubicBezTo>
                        <a:pt x="62" y="31"/>
                        <a:pt x="62" y="31"/>
                        <a:pt x="63" y="31"/>
                      </a:cubicBezTo>
                      <a:cubicBezTo>
                        <a:pt x="67" y="31"/>
                        <a:pt x="67" y="31"/>
                        <a:pt x="67" y="31"/>
                      </a:cubicBezTo>
                      <a:cubicBezTo>
                        <a:pt x="68" y="31"/>
                        <a:pt x="69" y="32"/>
                        <a:pt x="69" y="33"/>
                      </a:cubicBezTo>
                      <a:lnTo>
                        <a:pt x="69" y="38"/>
                      </a:lnTo>
                      <a:close/>
                    </a:path>
                  </a:pathLst>
                </a:cu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627" name="Google Shape;3627;p123"/>
                <p:cNvSpPr/>
                <p:nvPr/>
              </p:nvSpPr>
              <p:spPr>
                <a:xfrm>
                  <a:off x="21324890" y="3444711"/>
                  <a:ext cx="428625" cy="430212"/>
                </a:xfrm>
                <a:custGeom>
                  <a:rect b="b" l="l" r="r" t="t"/>
                  <a:pathLst>
                    <a:path extrusionOk="0" h="45" w="45">
                      <a:moveTo>
                        <a:pt x="23" y="0"/>
                      </a:moveTo>
                      <a:cubicBezTo>
                        <a:pt x="10" y="0"/>
                        <a:pt x="0" y="11"/>
                        <a:pt x="0" y="23"/>
                      </a:cubicBezTo>
                      <a:cubicBezTo>
                        <a:pt x="0" y="35"/>
                        <a:pt x="10" y="45"/>
                        <a:pt x="23" y="45"/>
                      </a:cubicBezTo>
                      <a:cubicBezTo>
                        <a:pt x="35" y="45"/>
                        <a:pt x="45" y="35"/>
                        <a:pt x="45" y="23"/>
                      </a:cubicBezTo>
                      <a:cubicBezTo>
                        <a:pt x="45" y="11"/>
                        <a:pt x="35" y="0"/>
                        <a:pt x="23" y="0"/>
                      </a:cubicBezTo>
                      <a:close/>
                      <a:moveTo>
                        <a:pt x="23" y="43"/>
                      </a:moveTo>
                      <a:cubicBezTo>
                        <a:pt x="12" y="43"/>
                        <a:pt x="3" y="34"/>
                        <a:pt x="3" y="23"/>
                      </a:cubicBezTo>
                      <a:cubicBezTo>
                        <a:pt x="3" y="12"/>
                        <a:pt x="12" y="3"/>
                        <a:pt x="23" y="3"/>
                      </a:cubicBezTo>
                      <a:cubicBezTo>
                        <a:pt x="34" y="3"/>
                        <a:pt x="43" y="12"/>
                        <a:pt x="43" y="23"/>
                      </a:cubicBezTo>
                      <a:cubicBezTo>
                        <a:pt x="43" y="34"/>
                        <a:pt x="34" y="43"/>
                        <a:pt x="23" y="43"/>
                      </a:cubicBezTo>
                      <a:close/>
                    </a:path>
                  </a:pathLst>
                </a:cu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grpSp>
        <p:sp>
          <p:nvSpPr>
            <p:cNvPr id="3628" name="Google Shape;3628;p123"/>
            <p:cNvSpPr txBox="1"/>
            <p:nvPr/>
          </p:nvSpPr>
          <p:spPr>
            <a:xfrm>
              <a:off x="5766151" y="1973125"/>
              <a:ext cx="2619300" cy="575700"/>
            </a:xfrm>
            <a:prstGeom prst="rect">
              <a:avLst/>
            </a:prstGeom>
            <a:noFill/>
            <a:ln>
              <a:noFill/>
            </a:ln>
          </p:spPr>
          <p:txBody>
            <a:bodyPr anchorCtr="0" anchor="t" bIns="41150" lIns="82275" spcFirstLastPara="1" rIns="82275" wrap="square" tIns="41150">
              <a:spAutoFit/>
            </a:bodyPr>
            <a:lstStyle/>
            <a:p>
              <a:pPr indent="0" lvl="0" marL="0" marR="0" rtl="0" algn="l">
                <a:lnSpc>
                  <a:spcPct val="100000"/>
                </a:lnSpc>
                <a:spcBef>
                  <a:spcPts val="0"/>
                </a:spcBef>
                <a:spcAft>
                  <a:spcPts val="0"/>
                </a:spcAft>
                <a:buClr>
                  <a:srgbClr val="A5A5A5"/>
                </a:buClr>
                <a:buSzPts val="900"/>
                <a:buFont typeface="Calibri"/>
                <a:buNone/>
              </a:pPr>
              <a:r>
                <a:rPr b="0" i="0" lang="en" sz="1600" u="none" cap="none" strike="noStrike">
                  <a:solidFill>
                    <a:srgbClr val="2E333D"/>
                  </a:solidFill>
                  <a:latin typeface="Calibri"/>
                  <a:ea typeface="Calibri"/>
                  <a:cs typeface="Calibri"/>
                  <a:sym typeface="Calibri"/>
                </a:rPr>
                <a:t>Requires a production-like test environment</a:t>
              </a:r>
              <a:endParaRPr b="0" i="0" sz="1600" u="none" cap="none" strike="noStrike">
                <a:solidFill>
                  <a:srgbClr val="2E333D"/>
                </a:solidFill>
                <a:latin typeface="Calibri"/>
                <a:ea typeface="Calibri"/>
                <a:cs typeface="Calibri"/>
                <a:sym typeface="Calibri"/>
              </a:endParaRPr>
            </a:p>
          </p:txBody>
        </p:sp>
        <p:sp>
          <p:nvSpPr>
            <p:cNvPr id="3629" name="Google Shape;3629;p123"/>
            <p:cNvSpPr txBox="1"/>
            <p:nvPr/>
          </p:nvSpPr>
          <p:spPr>
            <a:xfrm>
              <a:off x="6172201" y="1312875"/>
              <a:ext cx="1560900" cy="365100"/>
            </a:xfrm>
            <a:prstGeom prst="rect">
              <a:avLst/>
            </a:prstGeom>
            <a:noFill/>
            <a:ln>
              <a:noFill/>
            </a:ln>
          </p:spPr>
          <p:txBody>
            <a:bodyPr anchorCtr="0" anchor="ctr" bIns="121875" lIns="243775" spcFirstLastPara="1" rIns="243775" wrap="square" tIns="121875">
              <a:noAutofit/>
            </a:bodyPr>
            <a:lstStyle/>
            <a:p>
              <a:pPr indent="0" lvl="0" marL="0" marR="0" rtl="0" algn="ctr">
                <a:lnSpc>
                  <a:spcPct val="100000"/>
                </a:lnSpc>
                <a:spcBef>
                  <a:spcPts val="2000"/>
                </a:spcBef>
                <a:spcAft>
                  <a:spcPts val="0"/>
                </a:spcAft>
                <a:buClr>
                  <a:srgbClr val="FFFFFF"/>
                </a:buClr>
                <a:buSzPts val="10000"/>
                <a:buFont typeface="Arial"/>
                <a:buNone/>
              </a:pPr>
              <a:r>
                <a:rPr b="1" i="0" lang="en" sz="1800" u="none" cap="none" strike="noStrike">
                  <a:solidFill>
                    <a:schemeClr val="dk1"/>
                  </a:solidFill>
                  <a:latin typeface="Calibri"/>
                  <a:ea typeface="Calibri"/>
                  <a:cs typeface="Calibri"/>
                  <a:sym typeface="Calibri"/>
                </a:rPr>
                <a:t>Example</a:t>
              </a:r>
              <a:endParaRPr b="1" i="0" sz="1800" u="none" cap="none" strike="noStrike">
                <a:solidFill>
                  <a:schemeClr val="dk1"/>
                </a:solidFill>
                <a:latin typeface="Calibri"/>
                <a:ea typeface="Calibri"/>
                <a:cs typeface="Calibri"/>
                <a:sym typeface="Calibri"/>
              </a:endParaRPr>
            </a:p>
          </p:txBody>
        </p:sp>
      </p:grpSp>
      <p:grpSp>
        <p:nvGrpSpPr>
          <p:cNvPr id="3630" name="Google Shape;3630;p123"/>
          <p:cNvGrpSpPr/>
          <p:nvPr/>
        </p:nvGrpSpPr>
        <p:grpSpPr>
          <a:xfrm>
            <a:off x="5063393" y="3600198"/>
            <a:ext cx="3322058" cy="619425"/>
            <a:chOff x="5063393" y="3600198"/>
            <a:chExt cx="3322058" cy="619425"/>
          </a:xfrm>
        </p:grpSpPr>
        <p:grpSp>
          <p:nvGrpSpPr>
            <p:cNvPr id="3631" name="Google Shape;3631;p123"/>
            <p:cNvGrpSpPr/>
            <p:nvPr/>
          </p:nvGrpSpPr>
          <p:grpSpPr>
            <a:xfrm>
              <a:off x="5063393" y="3600198"/>
              <a:ext cx="619425" cy="619425"/>
              <a:chOff x="16558119" y="4649058"/>
              <a:chExt cx="1651800" cy="1651800"/>
            </a:xfrm>
          </p:grpSpPr>
          <p:sp>
            <p:nvSpPr>
              <p:cNvPr id="3632" name="Google Shape;3632;p123"/>
              <p:cNvSpPr/>
              <p:nvPr/>
            </p:nvSpPr>
            <p:spPr>
              <a:xfrm>
                <a:off x="16558119" y="4649058"/>
                <a:ext cx="1651800" cy="1651800"/>
              </a:xfrm>
              <a:prstGeom prst="ellipse">
                <a:avLst/>
              </a:prstGeom>
              <a:solidFill>
                <a:srgbClr val="E8AB01"/>
              </a:solidFill>
              <a:ln cap="flat" cmpd="sng" w="127000">
                <a:solidFill>
                  <a:schemeClr val="lt1"/>
                </a:solidFill>
                <a:prstDash val="solid"/>
                <a:miter lim="800000"/>
                <a:headEnd len="sm" w="sm" type="none"/>
                <a:tailEnd len="sm" w="sm" type="none"/>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grpSp>
            <p:nvGrpSpPr>
              <p:cNvPr id="3633" name="Google Shape;3633;p123"/>
              <p:cNvGrpSpPr/>
              <p:nvPr/>
            </p:nvGrpSpPr>
            <p:grpSpPr>
              <a:xfrm>
                <a:off x="17021091" y="5032874"/>
                <a:ext cx="711476" cy="900234"/>
                <a:chOff x="14438313" y="4005263"/>
                <a:chExt cx="466725" cy="590550"/>
              </a:xfrm>
            </p:grpSpPr>
            <p:sp>
              <p:nvSpPr>
                <p:cNvPr id="3634" name="Google Shape;3634;p123"/>
                <p:cNvSpPr/>
                <p:nvPr/>
              </p:nvSpPr>
              <p:spPr>
                <a:xfrm>
                  <a:off x="14438313" y="4262438"/>
                  <a:ext cx="114300" cy="171450"/>
                </a:xfrm>
                <a:custGeom>
                  <a:rect b="b" l="l" r="r" t="t"/>
                  <a:pathLst>
                    <a:path extrusionOk="0" h="18" w="12">
                      <a:moveTo>
                        <a:pt x="9" y="0"/>
                      </a:moveTo>
                      <a:cubicBezTo>
                        <a:pt x="3" y="0"/>
                        <a:pt x="3" y="0"/>
                        <a:pt x="3" y="0"/>
                      </a:cubicBezTo>
                      <a:cubicBezTo>
                        <a:pt x="1" y="0"/>
                        <a:pt x="0" y="1"/>
                        <a:pt x="0" y="3"/>
                      </a:cubicBezTo>
                      <a:cubicBezTo>
                        <a:pt x="0" y="15"/>
                        <a:pt x="0" y="15"/>
                        <a:pt x="0" y="15"/>
                      </a:cubicBezTo>
                      <a:cubicBezTo>
                        <a:pt x="0" y="17"/>
                        <a:pt x="1" y="18"/>
                        <a:pt x="3" y="18"/>
                      </a:cubicBezTo>
                      <a:cubicBezTo>
                        <a:pt x="9" y="18"/>
                        <a:pt x="9" y="18"/>
                        <a:pt x="9" y="18"/>
                      </a:cubicBezTo>
                      <a:cubicBezTo>
                        <a:pt x="10" y="18"/>
                        <a:pt x="12" y="17"/>
                        <a:pt x="12" y="15"/>
                      </a:cubicBezTo>
                      <a:cubicBezTo>
                        <a:pt x="12" y="3"/>
                        <a:pt x="12" y="3"/>
                        <a:pt x="12" y="3"/>
                      </a:cubicBezTo>
                      <a:cubicBezTo>
                        <a:pt x="12" y="1"/>
                        <a:pt x="10" y="0"/>
                        <a:pt x="9" y="0"/>
                      </a:cubicBezTo>
                      <a:close/>
                      <a:moveTo>
                        <a:pt x="9" y="15"/>
                      </a:moveTo>
                      <a:cubicBezTo>
                        <a:pt x="9" y="15"/>
                        <a:pt x="9" y="15"/>
                        <a:pt x="9" y="15"/>
                      </a:cubicBezTo>
                      <a:cubicBezTo>
                        <a:pt x="3" y="15"/>
                        <a:pt x="3" y="15"/>
                        <a:pt x="3" y="15"/>
                      </a:cubicBezTo>
                      <a:cubicBezTo>
                        <a:pt x="3" y="15"/>
                        <a:pt x="3" y="15"/>
                        <a:pt x="3" y="15"/>
                      </a:cubicBezTo>
                      <a:cubicBezTo>
                        <a:pt x="3" y="3"/>
                        <a:pt x="3" y="3"/>
                        <a:pt x="3" y="3"/>
                      </a:cubicBezTo>
                      <a:cubicBezTo>
                        <a:pt x="3" y="2"/>
                        <a:pt x="3" y="2"/>
                        <a:pt x="3" y="2"/>
                      </a:cubicBezTo>
                      <a:cubicBezTo>
                        <a:pt x="9" y="2"/>
                        <a:pt x="9" y="2"/>
                        <a:pt x="9" y="2"/>
                      </a:cubicBezTo>
                      <a:cubicBezTo>
                        <a:pt x="9" y="2"/>
                        <a:pt x="9" y="2"/>
                        <a:pt x="9" y="3"/>
                      </a:cubicBezTo>
                      <a:lnTo>
                        <a:pt x="9" y="15"/>
                      </a:lnTo>
                      <a:close/>
                    </a:path>
                  </a:pathLst>
                </a:cu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635" name="Google Shape;3635;p123"/>
                <p:cNvSpPr/>
                <p:nvPr/>
              </p:nvSpPr>
              <p:spPr>
                <a:xfrm>
                  <a:off x="14628813" y="4157663"/>
                  <a:ext cx="104775" cy="180975"/>
                </a:xfrm>
                <a:custGeom>
                  <a:rect b="b" l="l" r="r" t="t"/>
                  <a:pathLst>
                    <a:path extrusionOk="0" h="19" w="11">
                      <a:moveTo>
                        <a:pt x="8" y="0"/>
                      </a:moveTo>
                      <a:cubicBezTo>
                        <a:pt x="3" y="0"/>
                        <a:pt x="3" y="0"/>
                        <a:pt x="3" y="0"/>
                      </a:cubicBezTo>
                      <a:cubicBezTo>
                        <a:pt x="1" y="0"/>
                        <a:pt x="0" y="2"/>
                        <a:pt x="0" y="4"/>
                      </a:cubicBezTo>
                      <a:cubicBezTo>
                        <a:pt x="0" y="16"/>
                        <a:pt x="0" y="16"/>
                        <a:pt x="0" y="16"/>
                      </a:cubicBezTo>
                      <a:cubicBezTo>
                        <a:pt x="0" y="18"/>
                        <a:pt x="1" y="19"/>
                        <a:pt x="3" y="19"/>
                      </a:cubicBezTo>
                      <a:cubicBezTo>
                        <a:pt x="8" y="19"/>
                        <a:pt x="8" y="19"/>
                        <a:pt x="8" y="19"/>
                      </a:cubicBezTo>
                      <a:cubicBezTo>
                        <a:pt x="10" y="19"/>
                        <a:pt x="11" y="18"/>
                        <a:pt x="11" y="16"/>
                      </a:cubicBezTo>
                      <a:cubicBezTo>
                        <a:pt x="11" y="4"/>
                        <a:pt x="11" y="4"/>
                        <a:pt x="11" y="4"/>
                      </a:cubicBezTo>
                      <a:cubicBezTo>
                        <a:pt x="11" y="2"/>
                        <a:pt x="10" y="0"/>
                        <a:pt x="8" y="0"/>
                      </a:cubicBezTo>
                      <a:close/>
                      <a:moveTo>
                        <a:pt x="9" y="16"/>
                      </a:moveTo>
                      <a:cubicBezTo>
                        <a:pt x="9" y="16"/>
                        <a:pt x="9" y="16"/>
                        <a:pt x="8" y="16"/>
                      </a:cubicBezTo>
                      <a:cubicBezTo>
                        <a:pt x="3" y="16"/>
                        <a:pt x="3" y="16"/>
                        <a:pt x="3" y="16"/>
                      </a:cubicBezTo>
                      <a:cubicBezTo>
                        <a:pt x="3" y="16"/>
                        <a:pt x="2" y="16"/>
                        <a:pt x="2" y="16"/>
                      </a:cubicBezTo>
                      <a:cubicBezTo>
                        <a:pt x="2" y="4"/>
                        <a:pt x="2" y="4"/>
                        <a:pt x="2" y="4"/>
                      </a:cubicBezTo>
                      <a:cubicBezTo>
                        <a:pt x="2" y="3"/>
                        <a:pt x="3" y="3"/>
                        <a:pt x="3" y="3"/>
                      </a:cubicBezTo>
                      <a:cubicBezTo>
                        <a:pt x="8" y="3"/>
                        <a:pt x="8" y="3"/>
                        <a:pt x="8" y="3"/>
                      </a:cubicBezTo>
                      <a:cubicBezTo>
                        <a:pt x="9" y="3"/>
                        <a:pt x="9" y="3"/>
                        <a:pt x="9" y="4"/>
                      </a:cubicBezTo>
                      <a:lnTo>
                        <a:pt x="9" y="16"/>
                      </a:lnTo>
                      <a:close/>
                    </a:path>
                  </a:pathLst>
                </a:cu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636" name="Google Shape;3636;p123"/>
                <p:cNvSpPr/>
                <p:nvPr/>
              </p:nvSpPr>
              <p:spPr>
                <a:xfrm>
                  <a:off x="14790738" y="4262438"/>
                  <a:ext cx="114300" cy="171450"/>
                </a:xfrm>
                <a:custGeom>
                  <a:rect b="b" l="l" r="r" t="t"/>
                  <a:pathLst>
                    <a:path extrusionOk="0" h="18" w="12">
                      <a:moveTo>
                        <a:pt x="9" y="0"/>
                      </a:moveTo>
                      <a:cubicBezTo>
                        <a:pt x="4" y="0"/>
                        <a:pt x="4" y="0"/>
                        <a:pt x="4" y="0"/>
                      </a:cubicBezTo>
                      <a:cubicBezTo>
                        <a:pt x="2" y="0"/>
                        <a:pt x="0" y="1"/>
                        <a:pt x="0" y="3"/>
                      </a:cubicBezTo>
                      <a:cubicBezTo>
                        <a:pt x="0" y="15"/>
                        <a:pt x="0" y="15"/>
                        <a:pt x="0" y="15"/>
                      </a:cubicBezTo>
                      <a:cubicBezTo>
                        <a:pt x="0" y="17"/>
                        <a:pt x="2" y="18"/>
                        <a:pt x="4" y="18"/>
                      </a:cubicBezTo>
                      <a:cubicBezTo>
                        <a:pt x="9" y="18"/>
                        <a:pt x="9" y="18"/>
                        <a:pt x="9" y="18"/>
                      </a:cubicBezTo>
                      <a:cubicBezTo>
                        <a:pt x="11" y="18"/>
                        <a:pt x="12" y="17"/>
                        <a:pt x="12" y="15"/>
                      </a:cubicBezTo>
                      <a:cubicBezTo>
                        <a:pt x="12" y="3"/>
                        <a:pt x="12" y="3"/>
                        <a:pt x="12" y="3"/>
                      </a:cubicBezTo>
                      <a:cubicBezTo>
                        <a:pt x="12" y="1"/>
                        <a:pt x="11" y="0"/>
                        <a:pt x="9" y="0"/>
                      </a:cubicBezTo>
                      <a:close/>
                      <a:moveTo>
                        <a:pt x="10" y="15"/>
                      </a:moveTo>
                      <a:cubicBezTo>
                        <a:pt x="10" y="15"/>
                        <a:pt x="9" y="15"/>
                        <a:pt x="9" y="15"/>
                      </a:cubicBezTo>
                      <a:cubicBezTo>
                        <a:pt x="4" y="15"/>
                        <a:pt x="4" y="15"/>
                        <a:pt x="4" y="15"/>
                      </a:cubicBezTo>
                      <a:cubicBezTo>
                        <a:pt x="3" y="15"/>
                        <a:pt x="3" y="15"/>
                        <a:pt x="3" y="15"/>
                      </a:cubicBezTo>
                      <a:cubicBezTo>
                        <a:pt x="3" y="3"/>
                        <a:pt x="3" y="3"/>
                        <a:pt x="3" y="3"/>
                      </a:cubicBezTo>
                      <a:cubicBezTo>
                        <a:pt x="3" y="2"/>
                        <a:pt x="3" y="2"/>
                        <a:pt x="4" y="2"/>
                      </a:cubicBezTo>
                      <a:cubicBezTo>
                        <a:pt x="9" y="2"/>
                        <a:pt x="9" y="2"/>
                        <a:pt x="9" y="2"/>
                      </a:cubicBezTo>
                      <a:cubicBezTo>
                        <a:pt x="9" y="2"/>
                        <a:pt x="10" y="2"/>
                        <a:pt x="10" y="3"/>
                      </a:cubicBezTo>
                      <a:lnTo>
                        <a:pt x="10" y="15"/>
                      </a:lnTo>
                      <a:close/>
                    </a:path>
                  </a:pathLst>
                </a:cu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637" name="Google Shape;3637;p123"/>
                <p:cNvSpPr/>
                <p:nvPr/>
              </p:nvSpPr>
              <p:spPr>
                <a:xfrm>
                  <a:off x="14838363" y="4100513"/>
                  <a:ext cx="28575" cy="133350"/>
                </a:xfrm>
                <a:custGeom>
                  <a:rect b="b" l="l" r="r" t="t"/>
                  <a:pathLst>
                    <a:path extrusionOk="0" h="14" w="3">
                      <a:moveTo>
                        <a:pt x="1" y="14"/>
                      </a:moveTo>
                      <a:cubicBezTo>
                        <a:pt x="2" y="14"/>
                        <a:pt x="3" y="13"/>
                        <a:pt x="3" y="12"/>
                      </a:cubicBezTo>
                      <a:cubicBezTo>
                        <a:pt x="3" y="1"/>
                        <a:pt x="3" y="1"/>
                        <a:pt x="3" y="1"/>
                      </a:cubicBezTo>
                      <a:cubicBezTo>
                        <a:pt x="3" y="1"/>
                        <a:pt x="2" y="0"/>
                        <a:pt x="1" y="0"/>
                      </a:cubicBezTo>
                      <a:cubicBezTo>
                        <a:pt x="1" y="0"/>
                        <a:pt x="0" y="1"/>
                        <a:pt x="0" y="1"/>
                      </a:cubicBezTo>
                      <a:cubicBezTo>
                        <a:pt x="0" y="12"/>
                        <a:pt x="0" y="12"/>
                        <a:pt x="0" y="12"/>
                      </a:cubicBezTo>
                      <a:cubicBezTo>
                        <a:pt x="0" y="13"/>
                        <a:pt x="1" y="14"/>
                        <a:pt x="1" y="14"/>
                      </a:cubicBezTo>
                      <a:close/>
                    </a:path>
                  </a:pathLst>
                </a:cu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638" name="Google Shape;3638;p123"/>
                <p:cNvSpPr/>
                <p:nvPr/>
              </p:nvSpPr>
              <p:spPr>
                <a:xfrm>
                  <a:off x="14838363" y="4462463"/>
                  <a:ext cx="28575" cy="133350"/>
                </a:xfrm>
                <a:custGeom>
                  <a:rect b="b" l="l" r="r" t="t"/>
                  <a:pathLst>
                    <a:path extrusionOk="0" h="14" w="3">
                      <a:moveTo>
                        <a:pt x="1" y="0"/>
                      </a:moveTo>
                      <a:cubicBezTo>
                        <a:pt x="1" y="0"/>
                        <a:pt x="0" y="0"/>
                        <a:pt x="0" y="1"/>
                      </a:cubicBezTo>
                      <a:cubicBezTo>
                        <a:pt x="0" y="12"/>
                        <a:pt x="0" y="12"/>
                        <a:pt x="0" y="12"/>
                      </a:cubicBezTo>
                      <a:cubicBezTo>
                        <a:pt x="0" y="13"/>
                        <a:pt x="1" y="14"/>
                        <a:pt x="1" y="14"/>
                      </a:cubicBezTo>
                      <a:cubicBezTo>
                        <a:pt x="2" y="14"/>
                        <a:pt x="3" y="13"/>
                        <a:pt x="3" y="12"/>
                      </a:cubicBezTo>
                      <a:cubicBezTo>
                        <a:pt x="3" y="1"/>
                        <a:pt x="3" y="1"/>
                        <a:pt x="3" y="1"/>
                      </a:cubicBezTo>
                      <a:cubicBezTo>
                        <a:pt x="3" y="0"/>
                        <a:pt x="2" y="0"/>
                        <a:pt x="1" y="0"/>
                      </a:cubicBezTo>
                      <a:close/>
                    </a:path>
                  </a:pathLst>
                </a:cu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639" name="Google Shape;3639;p123"/>
                <p:cNvSpPr/>
                <p:nvPr/>
              </p:nvSpPr>
              <p:spPr>
                <a:xfrm>
                  <a:off x="14666913" y="4005263"/>
                  <a:ext cx="28575" cy="133350"/>
                </a:xfrm>
                <a:custGeom>
                  <a:rect b="b" l="l" r="r" t="t"/>
                  <a:pathLst>
                    <a:path extrusionOk="0" h="14" w="3">
                      <a:moveTo>
                        <a:pt x="2" y="14"/>
                      </a:moveTo>
                      <a:cubicBezTo>
                        <a:pt x="2" y="14"/>
                        <a:pt x="3" y="13"/>
                        <a:pt x="3" y="12"/>
                      </a:cubicBezTo>
                      <a:cubicBezTo>
                        <a:pt x="3" y="1"/>
                        <a:pt x="3" y="1"/>
                        <a:pt x="3" y="1"/>
                      </a:cubicBezTo>
                      <a:cubicBezTo>
                        <a:pt x="3" y="0"/>
                        <a:pt x="2" y="0"/>
                        <a:pt x="2" y="0"/>
                      </a:cubicBezTo>
                      <a:cubicBezTo>
                        <a:pt x="1" y="0"/>
                        <a:pt x="0" y="0"/>
                        <a:pt x="0" y="1"/>
                      </a:cubicBezTo>
                      <a:cubicBezTo>
                        <a:pt x="0" y="12"/>
                        <a:pt x="0" y="12"/>
                        <a:pt x="0" y="12"/>
                      </a:cubicBezTo>
                      <a:cubicBezTo>
                        <a:pt x="0" y="13"/>
                        <a:pt x="1" y="14"/>
                        <a:pt x="2" y="14"/>
                      </a:cubicBezTo>
                      <a:close/>
                    </a:path>
                  </a:pathLst>
                </a:cu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640" name="Google Shape;3640;p123"/>
                <p:cNvSpPr/>
                <p:nvPr/>
              </p:nvSpPr>
              <p:spPr>
                <a:xfrm>
                  <a:off x="14666913" y="4367213"/>
                  <a:ext cx="28575" cy="133350"/>
                </a:xfrm>
                <a:custGeom>
                  <a:rect b="b" l="l" r="r" t="t"/>
                  <a:pathLst>
                    <a:path extrusionOk="0" h="14" w="3">
                      <a:moveTo>
                        <a:pt x="2" y="0"/>
                      </a:moveTo>
                      <a:cubicBezTo>
                        <a:pt x="1" y="0"/>
                        <a:pt x="0" y="0"/>
                        <a:pt x="0" y="1"/>
                      </a:cubicBezTo>
                      <a:cubicBezTo>
                        <a:pt x="0" y="12"/>
                        <a:pt x="0" y="12"/>
                        <a:pt x="0" y="12"/>
                      </a:cubicBezTo>
                      <a:cubicBezTo>
                        <a:pt x="0" y="13"/>
                        <a:pt x="1" y="14"/>
                        <a:pt x="2" y="14"/>
                      </a:cubicBezTo>
                      <a:cubicBezTo>
                        <a:pt x="2" y="14"/>
                        <a:pt x="3" y="13"/>
                        <a:pt x="3" y="12"/>
                      </a:cubicBezTo>
                      <a:cubicBezTo>
                        <a:pt x="3" y="1"/>
                        <a:pt x="3" y="1"/>
                        <a:pt x="3" y="1"/>
                      </a:cubicBezTo>
                      <a:cubicBezTo>
                        <a:pt x="3" y="0"/>
                        <a:pt x="2" y="0"/>
                        <a:pt x="2" y="0"/>
                      </a:cubicBezTo>
                      <a:close/>
                    </a:path>
                  </a:pathLst>
                </a:cu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641" name="Google Shape;3641;p123"/>
                <p:cNvSpPr/>
                <p:nvPr/>
              </p:nvSpPr>
              <p:spPr>
                <a:xfrm>
                  <a:off x="14485938" y="4100513"/>
                  <a:ext cx="19050" cy="133350"/>
                </a:xfrm>
                <a:custGeom>
                  <a:rect b="b" l="l" r="r" t="t"/>
                  <a:pathLst>
                    <a:path extrusionOk="0" h="14" w="2">
                      <a:moveTo>
                        <a:pt x="1" y="14"/>
                      </a:moveTo>
                      <a:cubicBezTo>
                        <a:pt x="2" y="14"/>
                        <a:pt x="2" y="13"/>
                        <a:pt x="2" y="13"/>
                      </a:cubicBezTo>
                      <a:cubicBezTo>
                        <a:pt x="2" y="2"/>
                        <a:pt x="2" y="2"/>
                        <a:pt x="2" y="2"/>
                      </a:cubicBezTo>
                      <a:cubicBezTo>
                        <a:pt x="2" y="1"/>
                        <a:pt x="2" y="0"/>
                        <a:pt x="1" y="0"/>
                      </a:cubicBezTo>
                      <a:cubicBezTo>
                        <a:pt x="0" y="0"/>
                        <a:pt x="0" y="1"/>
                        <a:pt x="0" y="2"/>
                      </a:cubicBezTo>
                      <a:cubicBezTo>
                        <a:pt x="0" y="13"/>
                        <a:pt x="0" y="13"/>
                        <a:pt x="0" y="13"/>
                      </a:cubicBezTo>
                      <a:cubicBezTo>
                        <a:pt x="0" y="13"/>
                        <a:pt x="0" y="14"/>
                        <a:pt x="1" y="14"/>
                      </a:cubicBezTo>
                      <a:close/>
                    </a:path>
                  </a:pathLst>
                </a:cu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642" name="Google Shape;3642;p123"/>
                <p:cNvSpPr/>
                <p:nvPr/>
              </p:nvSpPr>
              <p:spPr>
                <a:xfrm>
                  <a:off x="14485938" y="4462463"/>
                  <a:ext cx="19050" cy="133350"/>
                </a:xfrm>
                <a:custGeom>
                  <a:rect b="b" l="l" r="r" t="t"/>
                  <a:pathLst>
                    <a:path extrusionOk="0" h="14" w="2">
                      <a:moveTo>
                        <a:pt x="1" y="0"/>
                      </a:moveTo>
                      <a:cubicBezTo>
                        <a:pt x="0" y="0"/>
                        <a:pt x="0" y="1"/>
                        <a:pt x="0" y="1"/>
                      </a:cubicBezTo>
                      <a:cubicBezTo>
                        <a:pt x="0" y="13"/>
                        <a:pt x="0" y="13"/>
                        <a:pt x="0" y="13"/>
                      </a:cubicBezTo>
                      <a:cubicBezTo>
                        <a:pt x="0" y="13"/>
                        <a:pt x="0" y="14"/>
                        <a:pt x="1" y="14"/>
                      </a:cubicBezTo>
                      <a:cubicBezTo>
                        <a:pt x="2" y="14"/>
                        <a:pt x="2" y="13"/>
                        <a:pt x="2" y="13"/>
                      </a:cubicBezTo>
                      <a:cubicBezTo>
                        <a:pt x="2" y="1"/>
                        <a:pt x="2" y="1"/>
                        <a:pt x="2" y="1"/>
                      </a:cubicBezTo>
                      <a:cubicBezTo>
                        <a:pt x="2" y="1"/>
                        <a:pt x="2" y="0"/>
                        <a:pt x="1" y="0"/>
                      </a:cubicBezTo>
                      <a:close/>
                    </a:path>
                  </a:pathLst>
                </a:cu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grpSp>
        <p:sp>
          <p:nvSpPr>
            <p:cNvPr id="3643" name="Google Shape;3643;p123"/>
            <p:cNvSpPr txBox="1"/>
            <p:nvPr/>
          </p:nvSpPr>
          <p:spPr>
            <a:xfrm>
              <a:off x="5766151" y="3622050"/>
              <a:ext cx="2619300" cy="575700"/>
            </a:xfrm>
            <a:prstGeom prst="rect">
              <a:avLst/>
            </a:prstGeom>
            <a:noFill/>
            <a:ln>
              <a:noFill/>
            </a:ln>
          </p:spPr>
          <p:txBody>
            <a:bodyPr anchorCtr="0" anchor="t" bIns="41150" lIns="82275" spcFirstLastPara="1" rIns="82275" wrap="square" tIns="41150">
              <a:spAutoFit/>
            </a:bodyPr>
            <a:lstStyle/>
            <a:p>
              <a:pPr indent="0" lvl="0" marL="0" marR="0" rtl="0" algn="l">
                <a:lnSpc>
                  <a:spcPct val="100000"/>
                </a:lnSpc>
                <a:spcBef>
                  <a:spcPts val="0"/>
                </a:spcBef>
                <a:spcAft>
                  <a:spcPts val="0"/>
                </a:spcAft>
                <a:buClr>
                  <a:srgbClr val="A5A5A5"/>
                </a:buClr>
                <a:buSzPts val="900"/>
                <a:buFont typeface="Calibri"/>
                <a:buNone/>
              </a:pPr>
              <a:r>
                <a:rPr b="0" i="0" lang="en" sz="1600" u="none" cap="none" strike="noStrike">
                  <a:solidFill>
                    <a:srgbClr val="2E333D"/>
                  </a:solidFill>
                  <a:latin typeface="Calibri"/>
                  <a:ea typeface="Calibri"/>
                  <a:cs typeface="Calibri"/>
                  <a:sym typeface="Calibri"/>
                </a:rPr>
                <a:t>Requires a development environment</a:t>
              </a:r>
              <a:endParaRPr b="0" i="0" sz="1600" u="none" cap="none" strike="noStrike">
                <a:solidFill>
                  <a:srgbClr val="2E333D"/>
                </a:solidFill>
                <a:latin typeface="Calibri"/>
                <a:ea typeface="Calibri"/>
                <a:cs typeface="Calibri"/>
                <a:sym typeface="Calibri"/>
              </a:endParaRPr>
            </a:p>
          </p:txBody>
        </p:sp>
      </p:grpSp>
      <p:grpSp>
        <p:nvGrpSpPr>
          <p:cNvPr id="3644" name="Google Shape;3644;p123"/>
          <p:cNvGrpSpPr/>
          <p:nvPr/>
        </p:nvGrpSpPr>
        <p:grpSpPr>
          <a:xfrm>
            <a:off x="-279647" y="1128677"/>
            <a:ext cx="2525764" cy="3233494"/>
            <a:chOff x="-279647" y="1128677"/>
            <a:chExt cx="2525764" cy="3233494"/>
          </a:xfrm>
        </p:grpSpPr>
        <p:sp>
          <p:nvSpPr>
            <p:cNvPr id="3645" name="Google Shape;3645;p123"/>
            <p:cNvSpPr/>
            <p:nvPr/>
          </p:nvSpPr>
          <p:spPr>
            <a:xfrm>
              <a:off x="-70220" y="1303880"/>
              <a:ext cx="2316337" cy="3058291"/>
            </a:xfrm>
            <a:custGeom>
              <a:rect b="b" l="l" r="r" t="t"/>
              <a:pathLst>
                <a:path extrusionOk="0" h="11993298" w="9083674">
                  <a:moveTo>
                    <a:pt x="954744" y="0"/>
                  </a:moveTo>
                  <a:cubicBezTo>
                    <a:pt x="2009991" y="0"/>
                    <a:pt x="2865437" y="855670"/>
                    <a:pt x="2865437" y="1911192"/>
                  </a:cubicBezTo>
                  <a:cubicBezTo>
                    <a:pt x="2865437" y="2043132"/>
                    <a:pt x="2852071" y="2171949"/>
                    <a:pt x="2826619" y="2296363"/>
                  </a:cubicBezTo>
                  <a:lnTo>
                    <a:pt x="2785505" y="2456301"/>
                  </a:lnTo>
                  <a:lnTo>
                    <a:pt x="3084289" y="2489007"/>
                  </a:lnTo>
                  <a:cubicBezTo>
                    <a:pt x="4678473" y="2722399"/>
                    <a:pt x="6016875" y="3743535"/>
                    <a:pt x="6691815" y="5144628"/>
                  </a:cubicBezTo>
                  <a:lnTo>
                    <a:pt x="6783706" y="5347941"/>
                  </a:lnTo>
                  <a:lnTo>
                    <a:pt x="6929629" y="5320013"/>
                  </a:lnTo>
                  <a:cubicBezTo>
                    <a:pt x="7009319" y="5309881"/>
                    <a:pt x="7090540" y="5304658"/>
                    <a:pt x="7172981" y="5304658"/>
                  </a:cubicBezTo>
                  <a:cubicBezTo>
                    <a:pt x="8228228" y="5304658"/>
                    <a:pt x="9083674" y="6160328"/>
                    <a:pt x="9083674" y="7215850"/>
                  </a:cubicBezTo>
                  <a:cubicBezTo>
                    <a:pt x="9083674" y="8271370"/>
                    <a:pt x="8228228" y="9127040"/>
                    <a:pt x="7172981" y="9127040"/>
                  </a:cubicBezTo>
                  <a:cubicBezTo>
                    <a:pt x="7090540" y="9127040"/>
                    <a:pt x="7009319" y="9121817"/>
                    <a:pt x="6929629" y="9111685"/>
                  </a:cubicBezTo>
                  <a:lnTo>
                    <a:pt x="6783707" y="9083758"/>
                  </a:lnTo>
                  <a:lnTo>
                    <a:pt x="6691815" y="9287071"/>
                  </a:lnTo>
                  <a:cubicBezTo>
                    <a:pt x="5920455" y="10888320"/>
                    <a:pt x="4282532" y="11993298"/>
                    <a:pt x="2386596" y="11993298"/>
                  </a:cubicBezTo>
                  <a:cubicBezTo>
                    <a:pt x="1562276" y="11993298"/>
                    <a:pt x="786730" y="11784417"/>
                    <a:pt x="109974" y="11416686"/>
                  </a:cubicBezTo>
                  <a:lnTo>
                    <a:pt x="0" y="11349858"/>
                  </a:lnTo>
                  <a:lnTo>
                    <a:pt x="0" y="3564977"/>
                  </a:lnTo>
                  <a:lnTo>
                    <a:pt x="0" y="3564977"/>
                  </a:lnTo>
                  <a:lnTo>
                    <a:pt x="0" y="257405"/>
                  </a:lnTo>
                  <a:lnTo>
                    <a:pt x="43994" y="230671"/>
                  </a:lnTo>
                  <a:cubicBezTo>
                    <a:pt x="314727" y="83562"/>
                    <a:pt x="624979" y="0"/>
                    <a:pt x="954744" y="0"/>
                  </a:cubicBezTo>
                  <a:close/>
                </a:path>
              </a:pathLst>
            </a:custGeom>
            <a:solidFill>
              <a:srgbClr val="0198DB"/>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3646" name="Google Shape;3646;p123"/>
            <p:cNvSpPr/>
            <p:nvPr/>
          </p:nvSpPr>
          <p:spPr>
            <a:xfrm>
              <a:off x="990399" y="1302823"/>
              <a:ext cx="189900" cy="189900"/>
            </a:xfrm>
            <a:prstGeom prst="ellipse">
              <a:avLst/>
            </a:prstGeom>
            <a:solidFill>
              <a:srgbClr val="0097D9"/>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3647" name="Google Shape;3647;p123"/>
            <p:cNvSpPr/>
            <p:nvPr/>
          </p:nvSpPr>
          <p:spPr>
            <a:xfrm>
              <a:off x="641472" y="1128677"/>
              <a:ext cx="272400" cy="272400"/>
            </a:xfrm>
            <a:prstGeom prst="ellipse">
              <a:avLst/>
            </a:prstGeom>
            <a:solidFill>
              <a:srgbClr val="0198DB"/>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3648" name="Google Shape;3648;p123"/>
            <p:cNvSpPr txBox="1"/>
            <p:nvPr/>
          </p:nvSpPr>
          <p:spPr>
            <a:xfrm>
              <a:off x="-279647" y="2225747"/>
              <a:ext cx="2241900" cy="1581900"/>
            </a:xfrm>
            <a:prstGeom prst="rect">
              <a:avLst/>
            </a:prstGeom>
            <a:noFill/>
            <a:ln>
              <a:noFill/>
            </a:ln>
          </p:spPr>
          <p:txBody>
            <a:bodyPr anchorCtr="0" anchor="ctr" bIns="121875" lIns="243775" spcFirstLastPara="1" rIns="243775" wrap="square" tIns="121875">
              <a:noAutofit/>
            </a:bodyPr>
            <a:lstStyle/>
            <a:p>
              <a:pPr indent="0" lvl="0" marL="0" marR="0" rtl="0" algn="ctr">
                <a:lnSpc>
                  <a:spcPct val="90000"/>
                </a:lnSpc>
                <a:spcBef>
                  <a:spcPts val="2000"/>
                </a:spcBef>
                <a:spcAft>
                  <a:spcPts val="0"/>
                </a:spcAft>
                <a:buClr>
                  <a:srgbClr val="FFFFFF"/>
                </a:buClr>
                <a:buSzPts val="10000"/>
                <a:buFont typeface="Arial"/>
                <a:buNone/>
              </a:pPr>
              <a:r>
                <a:rPr b="0" i="0" lang="en" sz="1800" u="none" cap="none" strike="noStrike">
                  <a:solidFill>
                    <a:schemeClr val="lt1"/>
                  </a:solidFill>
                  <a:latin typeface="Calibri"/>
                  <a:ea typeface="Calibri"/>
                  <a:cs typeface="Calibri"/>
                  <a:sym typeface="Calibri"/>
                </a:rPr>
                <a:t>For every test level, a suitable test environment is required</a:t>
              </a:r>
              <a:endParaRPr b="0" i="0" sz="1800" u="none" cap="none" strike="noStrike">
                <a:solidFill>
                  <a:schemeClr val="lt1"/>
                </a:solidFill>
                <a:latin typeface="Calibri"/>
                <a:ea typeface="Calibri"/>
                <a:cs typeface="Calibri"/>
                <a:sym typeface="Calibri"/>
              </a:endParaRPr>
            </a:p>
          </p:txBody>
        </p:sp>
        <p:sp>
          <p:nvSpPr>
            <p:cNvPr id="3649" name="Google Shape;3649;p123"/>
            <p:cNvSpPr txBox="1"/>
            <p:nvPr/>
          </p:nvSpPr>
          <p:spPr>
            <a:xfrm>
              <a:off x="-127402" y="2114356"/>
              <a:ext cx="533100" cy="738000"/>
            </a:xfrm>
            <a:prstGeom prst="rect">
              <a:avLst/>
            </a:prstGeom>
            <a:noFill/>
            <a:ln>
              <a:noFill/>
            </a:ln>
          </p:spPr>
          <p:txBody>
            <a:bodyPr anchorCtr="0" anchor="ctr" bIns="121875" lIns="243775" spcFirstLastPara="1" rIns="243775" wrap="square" tIns="121875">
              <a:noAutofit/>
            </a:bodyPr>
            <a:lstStyle/>
            <a:p>
              <a:pPr indent="0" lvl="0" marL="0" marR="0" rtl="0" algn="ctr">
                <a:lnSpc>
                  <a:spcPct val="100000"/>
                </a:lnSpc>
                <a:spcBef>
                  <a:spcPts val="2000"/>
                </a:spcBef>
                <a:spcAft>
                  <a:spcPts val="0"/>
                </a:spcAft>
                <a:buClr>
                  <a:srgbClr val="FFFFFF"/>
                </a:buClr>
                <a:buSzPts val="10000"/>
                <a:buFont typeface="Arial"/>
                <a:buNone/>
              </a:pPr>
              <a:r>
                <a:rPr b="0" i="0" lang="en" sz="6000" u="none" cap="none" strike="noStrike">
                  <a:solidFill>
                    <a:srgbClr val="CFEDFF"/>
                  </a:solidFill>
                  <a:latin typeface="Arial"/>
                  <a:ea typeface="Arial"/>
                  <a:cs typeface="Arial"/>
                  <a:sym typeface="Arial"/>
                </a:rPr>
                <a:t>“</a:t>
              </a:r>
              <a:endParaRPr b="0" i="0" sz="6000" u="none" cap="none" strike="noStrike">
                <a:solidFill>
                  <a:srgbClr val="CFEDFF"/>
                </a:solidFill>
                <a:latin typeface="Arial"/>
                <a:ea typeface="Arial"/>
                <a:cs typeface="Arial"/>
                <a:sym typeface="Arial"/>
              </a:endParaRPr>
            </a:p>
          </p:txBody>
        </p:sp>
        <p:sp>
          <p:nvSpPr>
            <p:cNvPr id="3650" name="Google Shape;3650;p123"/>
            <p:cNvSpPr txBox="1"/>
            <p:nvPr/>
          </p:nvSpPr>
          <p:spPr>
            <a:xfrm>
              <a:off x="1021400" y="3611075"/>
              <a:ext cx="331200" cy="619500"/>
            </a:xfrm>
            <a:prstGeom prst="rect">
              <a:avLst/>
            </a:prstGeom>
            <a:noFill/>
            <a:ln>
              <a:noFill/>
            </a:ln>
          </p:spPr>
          <p:txBody>
            <a:bodyPr anchorCtr="0" anchor="ctr" bIns="121875" lIns="243775" spcFirstLastPara="1" rIns="243775" wrap="square" tIns="121875">
              <a:noAutofit/>
            </a:bodyPr>
            <a:lstStyle/>
            <a:p>
              <a:pPr indent="0" lvl="0" marL="0" marR="0" rtl="0" algn="l">
                <a:lnSpc>
                  <a:spcPct val="100000"/>
                </a:lnSpc>
                <a:spcBef>
                  <a:spcPts val="2000"/>
                </a:spcBef>
                <a:spcAft>
                  <a:spcPts val="0"/>
                </a:spcAft>
                <a:buClr>
                  <a:srgbClr val="FFFFFF"/>
                </a:buClr>
                <a:buSzPts val="10000"/>
                <a:buFont typeface="Arial"/>
                <a:buNone/>
              </a:pPr>
              <a:r>
                <a:rPr b="0" i="0" lang="en" sz="6000" u="none" cap="none" strike="noStrike">
                  <a:solidFill>
                    <a:srgbClr val="CFEDFF"/>
                  </a:solidFill>
                  <a:latin typeface="Arial"/>
                  <a:ea typeface="Arial"/>
                  <a:cs typeface="Arial"/>
                  <a:sym typeface="Arial"/>
                </a:rPr>
                <a:t>”</a:t>
              </a:r>
              <a:endParaRPr b="0" i="0" sz="6000" u="none" cap="none" strike="noStrike">
                <a:solidFill>
                  <a:srgbClr val="CFEDFF"/>
                </a:solidFill>
                <a:latin typeface="Arial"/>
                <a:ea typeface="Arial"/>
                <a:cs typeface="Arial"/>
                <a:sym typeface="Arial"/>
              </a:endParaRPr>
            </a:p>
          </p:txBody>
        </p:sp>
      </p:grpSp>
      <p:sp>
        <p:nvSpPr>
          <p:cNvPr id="3651" name="Google Shape;3651;p12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3652" name="Google Shape;3652;p123"/>
          <p:cNvPicPr preferRelativeResize="0"/>
          <p:nvPr/>
        </p:nvPicPr>
        <p:blipFill rotWithShape="1">
          <a:blip r:embed="rId4">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6"/>
                                        </p:tgtEl>
                                        <p:attrNameLst>
                                          <p:attrName>style.visibility</p:attrName>
                                        </p:attrNameLst>
                                      </p:cBhvr>
                                      <p:to>
                                        <p:strVal val="visible"/>
                                      </p:to>
                                    </p:set>
                                    <p:animEffect filter="fade" transition="in">
                                      <p:cBhvr>
                                        <p:cTn dur="1000"/>
                                        <p:tgtEl>
                                          <p:spTgt spid="36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2"/>
                                        </p:tgtEl>
                                        <p:attrNameLst>
                                          <p:attrName>style.visibility</p:attrName>
                                        </p:attrNameLst>
                                      </p:cBhvr>
                                      <p:to>
                                        <p:strVal val="visible"/>
                                      </p:to>
                                    </p:set>
                                    <p:animEffect filter="fade" transition="in">
                                      <p:cBhvr>
                                        <p:cTn dur="1000"/>
                                        <p:tgtEl>
                                          <p:spTgt spid="36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3"/>
                                        </p:tgtEl>
                                        <p:attrNameLst>
                                          <p:attrName>style.visibility</p:attrName>
                                        </p:attrNameLst>
                                      </p:cBhvr>
                                      <p:to>
                                        <p:strVal val="visible"/>
                                      </p:to>
                                    </p:set>
                                    <p:animEffect filter="fade" transition="in">
                                      <p:cBhvr>
                                        <p:cTn dur="1000"/>
                                        <p:tgtEl>
                                          <p:spTgt spid="3613"/>
                                        </p:tgtEl>
                                      </p:cBhvr>
                                    </p:animEffect>
                                  </p:childTnLst>
                                </p:cTn>
                              </p:par>
                              <p:par>
                                <p:cTn fill="hold" nodeType="withEffect" presetClass="entr" presetID="10" presetSubtype="0">
                                  <p:stCondLst>
                                    <p:cond delay="0"/>
                                  </p:stCondLst>
                                  <p:childTnLst>
                                    <p:set>
                                      <p:cBhvr>
                                        <p:cTn dur="1" fill="hold">
                                          <p:stCondLst>
                                            <p:cond delay="0"/>
                                          </p:stCondLst>
                                        </p:cTn>
                                        <p:tgtEl>
                                          <p:spTgt spid="3621"/>
                                        </p:tgtEl>
                                        <p:attrNameLst>
                                          <p:attrName>style.visibility</p:attrName>
                                        </p:attrNameLst>
                                      </p:cBhvr>
                                      <p:to>
                                        <p:strVal val="visible"/>
                                      </p:to>
                                    </p:set>
                                    <p:animEffect filter="fade" transition="in">
                                      <p:cBhvr>
                                        <p:cTn dur="1000"/>
                                        <p:tgtEl>
                                          <p:spTgt spid="36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0"/>
                                        </p:tgtEl>
                                        <p:attrNameLst>
                                          <p:attrName>style.visibility</p:attrName>
                                        </p:attrNameLst>
                                      </p:cBhvr>
                                      <p:to>
                                        <p:strVal val="visible"/>
                                      </p:to>
                                    </p:set>
                                    <p:animEffect filter="fade" transition="in">
                                      <p:cBhvr>
                                        <p:cTn dur="1000"/>
                                        <p:tgtEl>
                                          <p:spTgt spid="36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6" name="Shape 3656"/>
        <p:cNvGrpSpPr/>
        <p:nvPr/>
      </p:nvGrpSpPr>
      <p:grpSpPr>
        <a:xfrm>
          <a:off x="0" y="0"/>
          <a:ext cx="0" cy="0"/>
          <a:chOff x="0" y="0"/>
          <a:chExt cx="0" cy="0"/>
        </a:xfrm>
      </p:grpSpPr>
      <p:sp>
        <p:nvSpPr>
          <p:cNvPr id="3657" name="Google Shape;3657;p124"/>
          <p:cNvSpPr/>
          <p:nvPr/>
        </p:nvSpPr>
        <p:spPr>
          <a:xfrm>
            <a:off x="0" y="1152475"/>
            <a:ext cx="9144000" cy="1774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8" name="Google Shape;3658;p1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Component Testing</a:t>
            </a:r>
            <a:endParaRPr/>
          </a:p>
        </p:txBody>
      </p:sp>
      <p:pic>
        <p:nvPicPr>
          <p:cNvPr descr="image2.png" id="3659" name="Google Shape;3659;p124"/>
          <p:cNvPicPr preferRelativeResize="0"/>
          <p:nvPr/>
        </p:nvPicPr>
        <p:blipFill rotWithShape="1">
          <a:blip r:embed="rId3">
            <a:alphaModFix/>
          </a:blip>
          <a:srcRect b="0" l="0" r="25428" t="0"/>
          <a:stretch/>
        </p:blipFill>
        <p:spPr>
          <a:xfrm>
            <a:off x="4095750" y="1063225"/>
            <a:ext cx="5048248" cy="3787349"/>
          </a:xfrm>
          <a:prstGeom prst="rect">
            <a:avLst/>
          </a:prstGeom>
          <a:noFill/>
          <a:ln>
            <a:noFill/>
          </a:ln>
        </p:spPr>
      </p:pic>
      <p:sp>
        <p:nvSpPr>
          <p:cNvPr id="3660" name="Google Shape;3660;p124"/>
          <p:cNvSpPr/>
          <p:nvPr/>
        </p:nvSpPr>
        <p:spPr>
          <a:xfrm>
            <a:off x="5684870" y="1402395"/>
            <a:ext cx="798336" cy="921780"/>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noFill/>
          <a:ln cap="flat" cmpd="sng" w="9525">
            <a:solidFill>
              <a:srgbClr val="961B26"/>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Clr>
                <a:srgbClr val="FFFFFF"/>
              </a:buClr>
              <a:buSzPts val="500"/>
              <a:buFont typeface="Calibri"/>
              <a:buNone/>
            </a:pPr>
            <a:r>
              <a:t/>
            </a:r>
            <a:endParaRPr b="0" i="0" sz="500" u="none" cap="none" strike="noStrike">
              <a:solidFill>
                <a:srgbClr val="000000"/>
              </a:solidFill>
              <a:latin typeface="Arial"/>
              <a:ea typeface="Arial"/>
              <a:cs typeface="Arial"/>
              <a:sym typeface="Arial"/>
            </a:endParaRPr>
          </a:p>
        </p:txBody>
      </p:sp>
      <p:sp>
        <p:nvSpPr>
          <p:cNvPr id="3661" name="Google Shape;3661;p124"/>
          <p:cNvSpPr/>
          <p:nvPr/>
        </p:nvSpPr>
        <p:spPr>
          <a:xfrm>
            <a:off x="6503548" y="1402395"/>
            <a:ext cx="798336" cy="921780"/>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B5636A"/>
          </a:solidFill>
          <a:ln>
            <a:noFill/>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Clr>
                <a:srgbClr val="FFFFFF"/>
              </a:buClr>
              <a:buSzPts val="500"/>
              <a:buFont typeface="Calibri"/>
              <a:buNone/>
            </a:pPr>
            <a:r>
              <a:t/>
            </a:r>
            <a:endParaRPr b="0" i="0" sz="500" u="none" cap="none" strike="noStrike">
              <a:solidFill>
                <a:srgbClr val="000000"/>
              </a:solidFill>
              <a:latin typeface="Arial"/>
              <a:ea typeface="Arial"/>
              <a:cs typeface="Arial"/>
              <a:sym typeface="Arial"/>
            </a:endParaRPr>
          </a:p>
        </p:txBody>
      </p:sp>
      <p:sp>
        <p:nvSpPr>
          <p:cNvPr id="3662" name="Google Shape;3662;p124"/>
          <p:cNvSpPr/>
          <p:nvPr/>
        </p:nvSpPr>
        <p:spPr>
          <a:xfrm>
            <a:off x="7322226" y="1402395"/>
            <a:ext cx="798336" cy="921780"/>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B5636A"/>
          </a:solidFill>
          <a:ln>
            <a:noFill/>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Clr>
                <a:srgbClr val="FFFFFF"/>
              </a:buClr>
              <a:buSzPts val="500"/>
              <a:buFont typeface="Calibri"/>
              <a:buNone/>
            </a:pPr>
            <a:r>
              <a:t/>
            </a:r>
            <a:endParaRPr b="0" i="0" sz="500" u="none" cap="none" strike="noStrike">
              <a:solidFill>
                <a:srgbClr val="000000"/>
              </a:solidFill>
              <a:latin typeface="Arial"/>
              <a:ea typeface="Arial"/>
              <a:cs typeface="Arial"/>
              <a:sym typeface="Arial"/>
            </a:endParaRPr>
          </a:p>
        </p:txBody>
      </p:sp>
      <p:sp>
        <p:nvSpPr>
          <p:cNvPr id="3663" name="Google Shape;3663;p124"/>
          <p:cNvSpPr/>
          <p:nvPr/>
        </p:nvSpPr>
        <p:spPr>
          <a:xfrm>
            <a:off x="8140903" y="1402395"/>
            <a:ext cx="798336" cy="921780"/>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noFill/>
          <a:ln cap="flat" cmpd="sng" w="9525">
            <a:solidFill>
              <a:srgbClr val="961B26"/>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Clr>
                <a:srgbClr val="FFFFFF"/>
              </a:buClr>
              <a:buSzPts val="500"/>
              <a:buFont typeface="Calibri"/>
              <a:buNone/>
            </a:pPr>
            <a:r>
              <a:t/>
            </a:r>
            <a:endParaRPr b="0" i="0" sz="500" u="none" cap="none" strike="noStrike">
              <a:solidFill>
                <a:srgbClr val="000000"/>
              </a:solidFill>
              <a:latin typeface="Arial"/>
              <a:ea typeface="Arial"/>
              <a:cs typeface="Arial"/>
              <a:sym typeface="Arial"/>
            </a:endParaRPr>
          </a:p>
        </p:txBody>
      </p:sp>
      <p:sp>
        <p:nvSpPr>
          <p:cNvPr id="3664" name="Google Shape;3664;p124"/>
          <p:cNvSpPr/>
          <p:nvPr/>
        </p:nvSpPr>
        <p:spPr>
          <a:xfrm>
            <a:off x="6096616" y="2111922"/>
            <a:ext cx="798336" cy="921780"/>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961B26"/>
          </a:solidFill>
          <a:ln>
            <a:noFill/>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Clr>
                <a:srgbClr val="FFFFFF"/>
              </a:buClr>
              <a:buSzPts val="500"/>
              <a:buFont typeface="Calibri"/>
              <a:buNone/>
            </a:pPr>
            <a:r>
              <a:t/>
            </a:r>
            <a:endParaRPr b="0" i="0" sz="500" u="none" cap="none" strike="noStrike">
              <a:solidFill>
                <a:srgbClr val="000000"/>
              </a:solidFill>
              <a:latin typeface="Arial"/>
              <a:ea typeface="Arial"/>
              <a:cs typeface="Arial"/>
              <a:sym typeface="Arial"/>
            </a:endParaRPr>
          </a:p>
        </p:txBody>
      </p:sp>
      <p:sp>
        <p:nvSpPr>
          <p:cNvPr id="3665" name="Google Shape;3665;p124"/>
          <p:cNvSpPr/>
          <p:nvPr/>
        </p:nvSpPr>
        <p:spPr>
          <a:xfrm>
            <a:off x="6915294" y="2111922"/>
            <a:ext cx="798336" cy="921780"/>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noFill/>
          <a:ln cap="flat" cmpd="sng" w="9525">
            <a:solidFill>
              <a:srgbClr val="B5636A"/>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Clr>
                <a:srgbClr val="FFFFFF"/>
              </a:buClr>
              <a:buSzPts val="500"/>
              <a:buFont typeface="Calibri"/>
              <a:buNone/>
            </a:pPr>
            <a:r>
              <a:t/>
            </a:r>
            <a:endParaRPr b="0" i="0" sz="500" u="none" cap="none" strike="noStrike">
              <a:solidFill>
                <a:srgbClr val="000000"/>
              </a:solidFill>
              <a:latin typeface="Arial"/>
              <a:ea typeface="Arial"/>
              <a:cs typeface="Arial"/>
              <a:sym typeface="Arial"/>
            </a:endParaRPr>
          </a:p>
        </p:txBody>
      </p:sp>
      <p:sp>
        <p:nvSpPr>
          <p:cNvPr id="3666" name="Google Shape;3666;p124"/>
          <p:cNvSpPr/>
          <p:nvPr/>
        </p:nvSpPr>
        <p:spPr>
          <a:xfrm>
            <a:off x="7733971" y="2111922"/>
            <a:ext cx="798336" cy="921780"/>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961B26"/>
          </a:solidFill>
          <a:ln>
            <a:noFill/>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Clr>
                <a:srgbClr val="FFFFFF"/>
              </a:buClr>
              <a:buSzPts val="500"/>
              <a:buFont typeface="Calibri"/>
              <a:buNone/>
            </a:pPr>
            <a:r>
              <a:t/>
            </a:r>
            <a:endParaRPr b="0" i="0" sz="500" u="none" cap="none" strike="noStrike">
              <a:solidFill>
                <a:srgbClr val="000000"/>
              </a:solidFill>
              <a:latin typeface="Arial"/>
              <a:ea typeface="Arial"/>
              <a:cs typeface="Arial"/>
              <a:sym typeface="Arial"/>
            </a:endParaRPr>
          </a:p>
        </p:txBody>
      </p:sp>
      <p:sp>
        <p:nvSpPr>
          <p:cNvPr id="3667" name="Google Shape;3667;p124"/>
          <p:cNvSpPr/>
          <p:nvPr/>
        </p:nvSpPr>
        <p:spPr>
          <a:xfrm>
            <a:off x="6509845" y="2819337"/>
            <a:ext cx="798336" cy="921780"/>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B5636A"/>
          </a:solidFill>
          <a:ln>
            <a:noFill/>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Clr>
                <a:srgbClr val="FFFFFF"/>
              </a:buClr>
              <a:buSzPts val="500"/>
              <a:buFont typeface="Calibri"/>
              <a:buNone/>
            </a:pPr>
            <a:r>
              <a:t/>
            </a:r>
            <a:endParaRPr b="0" i="0" sz="500" u="none" cap="none" strike="noStrike">
              <a:solidFill>
                <a:srgbClr val="000000"/>
              </a:solidFill>
              <a:latin typeface="Arial"/>
              <a:ea typeface="Arial"/>
              <a:cs typeface="Arial"/>
              <a:sym typeface="Arial"/>
            </a:endParaRPr>
          </a:p>
        </p:txBody>
      </p:sp>
      <p:sp>
        <p:nvSpPr>
          <p:cNvPr id="3668" name="Google Shape;3668;p124"/>
          <p:cNvSpPr/>
          <p:nvPr/>
        </p:nvSpPr>
        <p:spPr>
          <a:xfrm>
            <a:off x="7328523" y="2819337"/>
            <a:ext cx="798336" cy="921780"/>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B5636A"/>
          </a:solidFill>
          <a:ln>
            <a:noFill/>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Clr>
                <a:srgbClr val="FFFFFF"/>
              </a:buClr>
              <a:buSzPts val="500"/>
              <a:buFont typeface="Calibri"/>
              <a:buNone/>
            </a:pPr>
            <a:r>
              <a:t/>
            </a:r>
            <a:endParaRPr b="0" i="0" sz="500" u="none" cap="none" strike="noStrike">
              <a:solidFill>
                <a:srgbClr val="000000"/>
              </a:solidFill>
              <a:latin typeface="Arial"/>
              <a:ea typeface="Arial"/>
              <a:cs typeface="Arial"/>
              <a:sym typeface="Arial"/>
            </a:endParaRPr>
          </a:p>
        </p:txBody>
      </p:sp>
      <p:sp>
        <p:nvSpPr>
          <p:cNvPr id="3669" name="Google Shape;3669;p124"/>
          <p:cNvSpPr/>
          <p:nvPr/>
        </p:nvSpPr>
        <p:spPr>
          <a:xfrm>
            <a:off x="8147201" y="2819337"/>
            <a:ext cx="798336" cy="921780"/>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noFill/>
          <a:ln cap="flat" cmpd="sng" w="9525">
            <a:solidFill>
              <a:srgbClr val="961B26"/>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Clr>
                <a:srgbClr val="FFFFFF"/>
              </a:buClr>
              <a:buSzPts val="500"/>
              <a:buFont typeface="Calibri"/>
              <a:buNone/>
            </a:pPr>
            <a:r>
              <a:t/>
            </a:r>
            <a:endParaRPr b="0" i="0" sz="500" u="none" cap="none" strike="noStrike">
              <a:solidFill>
                <a:srgbClr val="000000"/>
              </a:solidFill>
              <a:latin typeface="Arial"/>
              <a:ea typeface="Arial"/>
              <a:cs typeface="Arial"/>
              <a:sym typeface="Arial"/>
            </a:endParaRPr>
          </a:p>
        </p:txBody>
      </p:sp>
      <p:sp>
        <p:nvSpPr>
          <p:cNvPr id="3670" name="Google Shape;3670;p124"/>
          <p:cNvSpPr/>
          <p:nvPr/>
        </p:nvSpPr>
        <p:spPr>
          <a:xfrm>
            <a:off x="5691170" y="2819332"/>
            <a:ext cx="798336" cy="921780"/>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noFill/>
          <a:ln cap="flat" cmpd="sng" w="9525">
            <a:solidFill>
              <a:srgbClr val="961B26"/>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Clr>
                <a:srgbClr val="FFFFFF"/>
              </a:buClr>
              <a:buSzPts val="500"/>
              <a:buFont typeface="Calibri"/>
              <a:buNone/>
            </a:pPr>
            <a:r>
              <a:t/>
            </a:r>
            <a:endParaRPr b="0" i="0" sz="500" u="none" cap="none" strike="noStrike">
              <a:solidFill>
                <a:srgbClr val="000000"/>
              </a:solidFill>
              <a:latin typeface="Arial"/>
              <a:ea typeface="Arial"/>
              <a:cs typeface="Arial"/>
              <a:sym typeface="Arial"/>
            </a:endParaRPr>
          </a:p>
        </p:txBody>
      </p:sp>
      <p:sp>
        <p:nvSpPr>
          <p:cNvPr id="3671" name="Google Shape;3671;p124"/>
          <p:cNvSpPr txBox="1"/>
          <p:nvPr>
            <p:ph idx="1" type="body"/>
          </p:nvPr>
        </p:nvSpPr>
        <p:spPr>
          <a:xfrm>
            <a:off x="311700" y="1152475"/>
            <a:ext cx="49410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Component testing (also known as unit or module testing) focuses on components that can be tested individually.</a:t>
            </a:r>
            <a:endParaRPr/>
          </a:p>
        </p:txBody>
      </p:sp>
      <p:sp>
        <p:nvSpPr>
          <p:cNvPr id="3672" name="Google Shape;3672;p12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3673" name="Google Shape;3673;p124"/>
          <p:cNvPicPr preferRelativeResize="0"/>
          <p:nvPr/>
        </p:nvPicPr>
        <p:blipFill rotWithShape="1">
          <a:blip r:embed="rId4">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9"/>
                                        </p:tgtEl>
                                        <p:attrNameLst>
                                          <p:attrName>style.visibility</p:attrName>
                                        </p:attrNameLst>
                                      </p:cBhvr>
                                      <p:to>
                                        <p:strVal val="visible"/>
                                      </p:to>
                                    </p:set>
                                    <p:animEffect filter="fade" transition="in">
                                      <p:cBhvr>
                                        <p:cTn dur="1000"/>
                                        <p:tgtEl>
                                          <p:spTgt spid="3659"/>
                                        </p:tgtEl>
                                      </p:cBhvr>
                                    </p:animEffect>
                                  </p:childTnLst>
                                </p:cTn>
                              </p:par>
                              <p:par>
                                <p:cTn fill="hold" nodeType="withEffect" presetClass="entr" presetID="10" presetSubtype="0">
                                  <p:stCondLst>
                                    <p:cond delay="0"/>
                                  </p:stCondLst>
                                  <p:childTnLst>
                                    <p:set>
                                      <p:cBhvr>
                                        <p:cTn dur="1" fill="hold">
                                          <p:stCondLst>
                                            <p:cond delay="0"/>
                                          </p:stCondLst>
                                        </p:cTn>
                                        <p:tgtEl>
                                          <p:spTgt spid="3660"/>
                                        </p:tgtEl>
                                        <p:attrNameLst>
                                          <p:attrName>style.visibility</p:attrName>
                                        </p:attrNameLst>
                                      </p:cBhvr>
                                      <p:to>
                                        <p:strVal val="visible"/>
                                      </p:to>
                                    </p:set>
                                    <p:animEffect filter="fade" transition="in">
                                      <p:cBhvr>
                                        <p:cTn dur="1000"/>
                                        <p:tgtEl>
                                          <p:spTgt spid="3660"/>
                                        </p:tgtEl>
                                      </p:cBhvr>
                                    </p:animEffect>
                                  </p:childTnLst>
                                </p:cTn>
                              </p:par>
                              <p:par>
                                <p:cTn fill="hold" nodeType="withEffect" presetClass="entr" presetID="10" presetSubtype="0">
                                  <p:stCondLst>
                                    <p:cond delay="0"/>
                                  </p:stCondLst>
                                  <p:childTnLst>
                                    <p:set>
                                      <p:cBhvr>
                                        <p:cTn dur="1" fill="hold">
                                          <p:stCondLst>
                                            <p:cond delay="0"/>
                                          </p:stCondLst>
                                        </p:cTn>
                                        <p:tgtEl>
                                          <p:spTgt spid="3661"/>
                                        </p:tgtEl>
                                        <p:attrNameLst>
                                          <p:attrName>style.visibility</p:attrName>
                                        </p:attrNameLst>
                                      </p:cBhvr>
                                      <p:to>
                                        <p:strVal val="visible"/>
                                      </p:to>
                                    </p:set>
                                    <p:animEffect filter="fade" transition="in">
                                      <p:cBhvr>
                                        <p:cTn dur="1000"/>
                                        <p:tgtEl>
                                          <p:spTgt spid="3661"/>
                                        </p:tgtEl>
                                      </p:cBhvr>
                                    </p:animEffect>
                                  </p:childTnLst>
                                </p:cTn>
                              </p:par>
                              <p:par>
                                <p:cTn fill="hold" nodeType="withEffect" presetClass="entr" presetID="10" presetSubtype="0">
                                  <p:stCondLst>
                                    <p:cond delay="0"/>
                                  </p:stCondLst>
                                  <p:childTnLst>
                                    <p:set>
                                      <p:cBhvr>
                                        <p:cTn dur="1" fill="hold">
                                          <p:stCondLst>
                                            <p:cond delay="0"/>
                                          </p:stCondLst>
                                        </p:cTn>
                                        <p:tgtEl>
                                          <p:spTgt spid="3662"/>
                                        </p:tgtEl>
                                        <p:attrNameLst>
                                          <p:attrName>style.visibility</p:attrName>
                                        </p:attrNameLst>
                                      </p:cBhvr>
                                      <p:to>
                                        <p:strVal val="visible"/>
                                      </p:to>
                                    </p:set>
                                    <p:animEffect filter="fade" transition="in">
                                      <p:cBhvr>
                                        <p:cTn dur="1000"/>
                                        <p:tgtEl>
                                          <p:spTgt spid="3662"/>
                                        </p:tgtEl>
                                      </p:cBhvr>
                                    </p:animEffect>
                                  </p:childTnLst>
                                </p:cTn>
                              </p:par>
                              <p:par>
                                <p:cTn fill="hold" nodeType="withEffect" presetClass="entr" presetID="10" presetSubtype="0">
                                  <p:stCondLst>
                                    <p:cond delay="0"/>
                                  </p:stCondLst>
                                  <p:childTnLst>
                                    <p:set>
                                      <p:cBhvr>
                                        <p:cTn dur="1" fill="hold">
                                          <p:stCondLst>
                                            <p:cond delay="0"/>
                                          </p:stCondLst>
                                        </p:cTn>
                                        <p:tgtEl>
                                          <p:spTgt spid="3663"/>
                                        </p:tgtEl>
                                        <p:attrNameLst>
                                          <p:attrName>style.visibility</p:attrName>
                                        </p:attrNameLst>
                                      </p:cBhvr>
                                      <p:to>
                                        <p:strVal val="visible"/>
                                      </p:to>
                                    </p:set>
                                    <p:animEffect filter="fade" transition="in">
                                      <p:cBhvr>
                                        <p:cTn dur="1000"/>
                                        <p:tgtEl>
                                          <p:spTgt spid="3663"/>
                                        </p:tgtEl>
                                      </p:cBhvr>
                                    </p:animEffect>
                                  </p:childTnLst>
                                </p:cTn>
                              </p:par>
                              <p:par>
                                <p:cTn fill="hold" nodeType="withEffect" presetClass="entr" presetID="10" presetSubtype="0">
                                  <p:stCondLst>
                                    <p:cond delay="0"/>
                                  </p:stCondLst>
                                  <p:childTnLst>
                                    <p:set>
                                      <p:cBhvr>
                                        <p:cTn dur="1" fill="hold">
                                          <p:stCondLst>
                                            <p:cond delay="0"/>
                                          </p:stCondLst>
                                        </p:cTn>
                                        <p:tgtEl>
                                          <p:spTgt spid="3664"/>
                                        </p:tgtEl>
                                        <p:attrNameLst>
                                          <p:attrName>style.visibility</p:attrName>
                                        </p:attrNameLst>
                                      </p:cBhvr>
                                      <p:to>
                                        <p:strVal val="visible"/>
                                      </p:to>
                                    </p:set>
                                    <p:animEffect filter="fade" transition="in">
                                      <p:cBhvr>
                                        <p:cTn dur="1000"/>
                                        <p:tgtEl>
                                          <p:spTgt spid="3664"/>
                                        </p:tgtEl>
                                      </p:cBhvr>
                                    </p:animEffect>
                                  </p:childTnLst>
                                </p:cTn>
                              </p:par>
                              <p:par>
                                <p:cTn fill="hold" nodeType="withEffect" presetClass="entr" presetID="10" presetSubtype="0">
                                  <p:stCondLst>
                                    <p:cond delay="0"/>
                                  </p:stCondLst>
                                  <p:childTnLst>
                                    <p:set>
                                      <p:cBhvr>
                                        <p:cTn dur="1" fill="hold">
                                          <p:stCondLst>
                                            <p:cond delay="0"/>
                                          </p:stCondLst>
                                        </p:cTn>
                                        <p:tgtEl>
                                          <p:spTgt spid="3665"/>
                                        </p:tgtEl>
                                        <p:attrNameLst>
                                          <p:attrName>style.visibility</p:attrName>
                                        </p:attrNameLst>
                                      </p:cBhvr>
                                      <p:to>
                                        <p:strVal val="visible"/>
                                      </p:to>
                                    </p:set>
                                    <p:animEffect filter="fade" transition="in">
                                      <p:cBhvr>
                                        <p:cTn dur="1000"/>
                                        <p:tgtEl>
                                          <p:spTgt spid="3665"/>
                                        </p:tgtEl>
                                      </p:cBhvr>
                                    </p:animEffect>
                                  </p:childTnLst>
                                </p:cTn>
                              </p:par>
                              <p:par>
                                <p:cTn fill="hold" nodeType="withEffect" presetClass="entr" presetID="10" presetSubtype="0">
                                  <p:stCondLst>
                                    <p:cond delay="0"/>
                                  </p:stCondLst>
                                  <p:childTnLst>
                                    <p:set>
                                      <p:cBhvr>
                                        <p:cTn dur="1" fill="hold">
                                          <p:stCondLst>
                                            <p:cond delay="0"/>
                                          </p:stCondLst>
                                        </p:cTn>
                                        <p:tgtEl>
                                          <p:spTgt spid="3666"/>
                                        </p:tgtEl>
                                        <p:attrNameLst>
                                          <p:attrName>style.visibility</p:attrName>
                                        </p:attrNameLst>
                                      </p:cBhvr>
                                      <p:to>
                                        <p:strVal val="visible"/>
                                      </p:to>
                                    </p:set>
                                    <p:animEffect filter="fade" transition="in">
                                      <p:cBhvr>
                                        <p:cTn dur="1000"/>
                                        <p:tgtEl>
                                          <p:spTgt spid="3666"/>
                                        </p:tgtEl>
                                      </p:cBhvr>
                                    </p:animEffect>
                                  </p:childTnLst>
                                </p:cTn>
                              </p:par>
                              <p:par>
                                <p:cTn fill="hold" nodeType="withEffect" presetClass="entr" presetID="10" presetSubtype="0">
                                  <p:stCondLst>
                                    <p:cond delay="0"/>
                                  </p:stCondLst>
                                  <p:childTnLst>
                                    <p:set>
                                      <p:cBhvr>
                                        <p:cTn dur="1" fill="hold">
                                          <p:stCondLst>
                                            <p:cond delay="0"/>
                                          </p:stCondLst>
                                        </p:cTn>
                                        <p:tgtEl>
                                          <p:spTgt spid="3667"/>
                                        </p:tgtEl>
                                        <p:attrNameLst>
                                          <p:attrName>style.visibility</p:attrName>
                                        </p:attrNameLst>
                                      </p:cBhvr>
                                      <p:to>
                                        <p:strVal val="visible"/>
                                      </p:to>
                                    </p:set>
                                    <p:animEffect filter="fade" transition="in">
                                      <p:cBhvr>
                                        <p:cTn dur="1000"/>
                                        <p:tgtEl>
                                          <p:spTgt spid="3667"/>
                                        </p:tgtEl>
                                      </p:cBhvr>
                                    </p:animEffect>
                                  </p:childTnLst>
                                </p:cTn>
                              </p:par>
                              <p:par>
                                <p:cTn fill="hold" nodeType="withEffect" presetClass="entr" presetID="10" presetSubtype="0">
                                  <p:stCondLst>
                                    <p:cond delay="0"/>
                                  </p:stCondLst>
                                  <p:childTnLst>
                                    <p:set>
                                      <p:cBhvr>
                                        <p:cTn dur="1" fill="hold">
                                          <p:stCondLst>
                                            <p:cond delay="0"/>
                                          </p:stCondLst>
                                        </p:cTn>
                                        <p:tgtEl>
                                          <p:spTgt spid="3668"/>
                                        </p:tgtEl>
                                        <p:attrNameLst>
                                          <p:attrName>style.visibility</p:attrName>
                                        </p:attrNameLst>
                                      </p:cBhvr>
                                      <p:to>
                                        <p:strVal val="visible"/>
                                      </p:to>
                                    </p:set>
                                    <p:animEffect filter="fade" transition="in">
                                      <p:cBhvr>
                                        <p:cTn dur="1000"/>
                                        <p:tgtEl>
                                          <p:spTgt spid="3668"/>
                                        </p:tgtEl>
                                      </p:cBhvr>
                                    </p:animEffect>
                                  </p:childTnLst>
                                </p:cTn>
                              </p:par>
                              <p:par>
                                <p:cTn fill="hold" nodeType="withEffect" presetClass="entr" presetID="10" presetSubtype="0">
                                  <p:stCondLst>
                                    <p:cond delay="0"/>
                                  </p:stCondLst>
                                  <p:childTnLst>
                                    <p:set>
                                      <p:cBhvr>
                                        <p:cTn dur="1" fill="hold">
                                          <p:stCondLst>
                                            <p:cond delay="0"/>
                                          </p:stCondLst>
                                        </p:cTn>
                                        <p:tgtEl>
                                          <p:spTgt spid="3669"/>
                                        </p:tgtEl>
                                        <p:attrNameLst>
                                          <p:attrName>style.visibility</p:attrName>
                                        </p:attrNameLst>
                                      </p:cBhvr>
                                      <p:to>
                                        <p:strVal val="visible"/>
                                      </p:to>
                                    </p:set>
                                    <p:animEffect filter="fade" transition="in">
                                      <p:cBhvr>
                                        <p:cTn dur="1000"/>
                                        <p:tgtEl>
                                          <p:spTgt spid="3669"/>
                                        </p:tgtEl>
                                      </p:cBhvr>
                                    </p:animEffect>
                                  </p:childTnLst>
                                </p:cTn>
                              </p:par>
                              <p:par>
                                <p:cTn fill="hold" nodeType="withEffect" presetClass="entr" presetID="10" presetSubtype="0">
                                  <p:stCondLst>
                                    <p:cond delay="0"/>
                                  </p:stCondLst>
                                  <p:childTnLst>
                                    <p:set>
                                      <p:cBhvr>
                                        <p:cTn dur="1" fill="hold">
                                          <p:stCondLst>
                                            <p:cond delay="0"/>
                                          </p:stCondLst>
                                        </p:cTn>
                                        <p:tgtEl>
                                          <p:spTgt spid="3670"/>
                                        </p:tgtEl>
                                        <p:attrNameLst>
                                          <p:attrName>style.visibility</p:attrName>
                                        </p:attrNameLst>
                                      </p:cBhvr>
                                      <p:to>
                                        <p:strVal val="visible"/>
                                      </p:to>
                                    </p:set>
                                    <p:animEffect filter="fade" transition="in">
                                      <p:cBhvr>
                                        <p:cTn dur="1000"/>
                                        <p:tgtEl>
                                          <p:spTgt spid="3670"/>
                                        </p:tgtEl>
                                      </p:cBhvr>
                                    </p:animEffect>
                                  </p:childTnLst>
                                </p:cTn>
                              </p:par>
                              <p:par>
                                <p:cTn fill="hold" nodeType="withEffect" presetClass="entr" presetID="10" presetSubtype="0">
                                  <p:stCondLst>
                                    <p:cond delay="0"/>
                                  </p:stCondLst>
                                  <p:childTnLst>
                                    <p:set>
                                      <p:cBhvr>
                                        <p:cTn dur="1" fill="hold">
                                          <p:stCondLst>
                                            <p:cond delay="0"/>
                                          </p:stCondLst>
                                        </p:cTn>
                                        <p:tgtEl>
                                          <p:spTgt spid="3671"/>
                                        </p:tgtEl>
                                        <p:attrNameLst>
                                          <p:attrName>style.visibility</p:attrName>
                                        </p:attrNameLst>
                                      </p:cBhvr>
                                      <p:to>
                                        <p:strVal val="visible"/>
                                      </p:to>
                                    </p:set>
                                    <p:animEffect filter="fade" transition="in">
                                      <p:cBhvr>
                                        <p:cTn dur="1000"/>
                                        <p:tgtEl>
                                          <p:spTgt spid="36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7" name="Shape 3677"/>
        <p:cNvGrpSpPr/>
        <p:nvPr/>
      </p:nvGrpSpPr>
      <p:grpSpPr>
        <a:xfrm>
          <a:off x="0" y="0"/>
          <a:ext cx="0" cy="0"/>
          <a:chOff x="0" y="0"/>
          <a:chExt cx="0" cy="0"/>
        </a:xfrm>
      </p:grpSpPr>
      <p:sp>
        <p:nvSpPr>
          <p:cNvPr id="3678" name="Google Shape;3678;p1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Component Testing</a:t>
            </a:r>
            <a:endParaRPr/>
          </a:p>
        </p:txBody>
      </p:sp>
      <p:grpSp>
        <p:nvGrpSpPr>
          <p:cNvPr id="3679" name="Google Shape;3679;p125"/>
          <p:cNvGrpSpPr/>
          <p:nvPr/>
        </p:nvGrpSpPr>
        <p:grpSpPr>
          <a:xfrm>
            <a:off x="730310" y="1646463"/>
            <a:ext cx="2415197" cy="2415197"/>
            <a:chOff x="3724825" y="1371600"/>
            <a:chExt cx="2562000" cy="2562000"/>
          </a:xfrm>
        </p:grpSpPr>
        <p:sp>
          <p:nvSpPr>
            <p:cNvPr id="3680" name="Google Shape;3680;p125"/>
            <p:cNvSpPr/>
            <p:nvPr/>
          </p:nvSpPr>
          <p:spPr>
            <a:xfrm>
              <a:off x="3724825" y="1371600"/>
              <a:ext cx="2562000" cy="2562000"/>
            </a:xfrm>
            <a:prstGeom prst="ellipse">
              <a:avLst/>
            </a:prstGeom>
            <a:solidFill>
              <a:srgbClr val="961A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1" name="Google Shape;3681;p125"/>
            <p:cNvSpPr/>
            <p:nvPr/>
          </p:nvSpPr>
          <p:spPr>
            <a:xfrm>
              <a:off x="3947152" y="1593927"/>
              <a:ext cx="2117400" cy="2117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2" name="Google Shape;3682;p125"/>
            <p:cNvSpPr/>
            <p:nvPr/>
          </p:nvSpPr>
          <p:spPr>
            <a:xfrm>
              <a:off x="4130889" y="1777664"/>
              <a:ext cx="1749900" cy="1749900"/>
            </a:xfrm>
            <a:prstGeom prst="ellipse">
              <a:avLst/>
            </a:prstGeom>
            <a:solidFill>
              <a:srgbClr val="961A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3" name="Google Shape;3683;p125"/>
            <p:cNvSpPr/>
            <p:nvPr/>
          </p:nvSpPr>
          <p:spPr>
            <a:xfrm>
              <a:off x="4348459" y="1995259"/>
              <a:ext cx="1314900" cy="1314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4" name="Google Shape;3684;p125"/>
            <p:cNvSpPr/>
            <p:nvPr/>
          </p:nvSpPr>
          <p:spPr>
            <a:xfrm>
              <a:off x="4556941" y="2203741"/>
              <a:ext cx="898500" cy="898500"/>
            </a:xfrm>
            <a:prstGeom prst="ellipse">
              <a:avLst/>
            </a:prstGeom>
            <a:solidFill>
              <a:srgbClr val="961A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85" name="Google Shape;3685;p125"/>
          <p:cNvSpPr/>
          <p:nvPr/>
        </p:nvSpPr>
        <p:spPr>
          <a:xfrm>
            <a:off x="1803085" y="2719186"/>
            <a:ext cx="269700" cy="2697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86" name="Google Shape;3686;p125"/>
          <p:cNvGrpSpPr/>
          <p:nvPr/>
        </p:nvGrpSpPr>
        <p:grpSpPr>
          <a:xfrm>
            <a:off x="1938671" y="1230025"/>
            <a:ext cx="5347800" cy="1624050"/>
            <a:chOff x="1938671" y="1230025"/>
            <a:chExt cx="5347800" cy="1624050"/>
          </a:xfrm>
        </p:grpSpPr>
        <p:sp>
          <p:nvSpPr>
            <p:cNvPr id="3687" name="Google Shape;3687;p125"/>
            <p:cNvSpPr/>
            <p:nvPr/>
          </p:nvSpPr>
          <p:spPr>
            <a:xfrm>
              <a:off x="3728171" y="1230025"/>
              <a:ext cx="3558300" cy="468900"/>
            </a:xfrm>
            <a:prstGeom prst="roundRect">
              <a:avLst>
                <a:gd fmla="val 50000" name="adj"/>
              </a:avLst>
            </a:prstGeom>
            <a:solidFill>
              <a:srgbClr val="0198D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Reducing risk</a:t>
              </a:r>
              <a:endParaRPr b="0" i="0" sz="1400" u="none" cap="none" strike="noStrike">
                <a:solidFill>
                  <a:srgbClr val="FFFFFF"/>
                </a:solidFill>
                <a:latin typeface="Calibri"/>
                <a:ea typeface="Calibri"/>
                <a:cs typeface="Calibri"/>
                <a:sym typeface="Calibri"/>
              </a:endParaRPr>
            </a:p>
          </p:txBody>
        </p:sp>
        <p:cxnSp>
          <p:nvCxnSpPr>
            <p:cNvPr id="3688" name="Google Shape;3688;p125"/>
            <p:cNvCxnSpPr>
              <a:endCxn id="3687" idx="1"/>
            </p:cNvCxnSpPr>
            <p:nvPr/>
          </p:nvCxnSpPr>
          <p:spPr>
            <a:xfrm flipH="1" rot="10800000">
              <a:off x="1938671" y="1464475"/>
              <a:ext cx="1789500" cy="1389600"/>
            </a:xfrm>
            <a:prstGeom prst="straightConnector1">
              <a:avLst/>
            </a:prstGeom>
            <a:noFill/>
            <a:ln cap="flat" cmpd="sng" w="9525">
              <a:solidFill>
                <a:srgbClr val="666666"/>
              </a:solidFill>
              <a:prstDash val="dash"/>
              <a:round/>
              <a:headEnd len="sm" w="sm" type="none"/>
              <a:tailEnd len="med" w="med" type="stealth"/>
            </a:ln>
          </p:spPr>
        </p:cxnSp>
      </p:grpSp>
      <p:grpSp>
        <p:nvGrpSpPr>
          <p:cNvPr id="3689" name="Google Shape;3689;p125"/>
          <p:cNvGrpSpPr/>
          <p:nvPr/>
        </p:nvGrpSpPr>
        <p:grpSpPr>
          <a:xfrm>
            <a:off x="1972484" y="1907192"/>
            <a:ext cx="5877600" cy="946950"/>
            <a:chOff x="1972484" y="1907192"/>
            <a:chExt cx="5877600" cy="946950"/>
          </a:xfrm>
        </p:grpSpPr>
        <p:sp>
          <p:nvSpPr>
            <p:cNvPr id="3690" name="Google Shape;3690;p125"/>
            <p:cNvSpPr/>
            <p:nvPr/>
          </p:nvSpPr>
          <p:spPr>
            <a:xfrm>
              <a:off x="4291784" y="1907192"/>
              <a:ext cx="3558300" cy="468900"/>
            </a:xfrm>
            <a:prstGeom prst="roundRect">
              <a:avLst>
                <a:gd fmla="val 50000" name="adj"/>
              </a:avLst>
            </a:prstGeom>
            <a:solidFill>
              <a:srgbClr val="E8AB01"/>
            </a:solidFill>
            <a:ln>
              <a:noFill/>
            </a:ln>
          </p:spPr>
          <p:txBody>
            <a:bodyPr anchorCtr="0" anchor="ctr" bIns="121900" lIns="121900" spcFirstLastPara="1" rIns="121900" wrap="square" tIns="121900">
              <a:noAutofit/>
            </a:bodyPr>
            <a:lstStyle/>
            <a:p>
              <a:pPr indent="0" lvl="0" marL="0" marR="0" rtl="0" algn="ctr">
                <a:lnSpc>
                  <a:spcPct val="9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Finding defects in the component</a:t>
              </a:r>
              <a:endParaRPr b="0" i="0" sz="1400" u="none" cap="none" strike="noStrike">
                <a:solidFill>
                  <a:srgbClr val="FFFFFF"/>
                </a:solidFill>
                <a:latin typeface="Calibri"/>
                <a:ea typeface="Calibri"/>
                <a:cs typeface="Calibri"/>
                <a:sym typeface="Calibri"/>
              </a:endParaRPr>
            </a:p>
          </p:txBody>
        </p:sp>
        <p:cxnSp>
          <p:nvCxnSpPr>
            <p:cNvPr id="3691" name="Google Shape;3691;p125"/>
            <p:cNvCxnSpPr>
              <a:endCxn id="3690" idx="1"/>
            </p:cNvCxnSpPr>
            <p:nvPr/>
          </p:nvCxnSpPr>
          <p:spPr>
            <a:xfrm flipH="1" rot="10800000">
              <a:off x="1972484" y="2141642"/>
              <a:ext cx="2319300" cy="712500"/>
            </a:xfrm>
            <a:prstGeom prst="straightConnector1">
              <a:avLst/>
            </a:prstGeom>
            <a:noFill/>
            <a:ln cap="flat" cmpd="sng" w="9525">
              <a:solidFill>
                <a:srgbClr val="666666"/>
              </a:solidFill>
              <a:prstDash val="dash"/>
              <a:round/>
              <a:headEnd len="sm" w="sm" type="none"/>
              <a:tailEnd len="med" w="med" type="stealth"/>
            </a:ln>
          </p:spPr>
        </p:cxnSp>
      </p:grpSp>
      <p:grpSp>
        <p:nvGrpSpPr>
          <p:cNvPr id="3692" name="Google Shape;3692;p125"/>
          <p:cNvGrpSpPr/>
          <p:nvPr/>
        </p:nvGrpSpPr>
        <p:grpSpPr>
          <a:xfrm>
            <a:off x="2005997" y="2584368"/>
            <a:ext cx="6407700" cy="468900"/>
            <a:chOff x="2005997" y="2584368"/>
            <a:chExt cx="6407700" cy="468900"/>
          </a:xfrm>
        </p:grpSpPr>
        <p:sp>
          <p:nvSpPr>
            <p:cNvPr id="3693" name="Google Shape;3693;p125"/>
            <p:cNvSpPr/>
            <p:nvPr/>
          </p:nvSpPr>
          <p:spPr>
            <a:xfrm>
              <a:off x="4855397" y="2584368"/>
              <a:ext cx="3558300" cy="468900"/>
            </a:xfrm>
            <a:prstGeom prst="roundRect">
              <a:avLst>
                <a:gd fmla="val 50000" name="adj"/>
              </a:avLst>
            </a:prstGeom>
            <a:solidFill>
              <a:srgbClr val="185D5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Preventing defects from advancing</a:t>
              </a:r>
              <a:br>
                <a:rPr b="0" i="0" lang="en" sz="1400" u="none" cap="none" strike="noStrike">
                  <a:solidFill>
                    <a:srgbClr val="FFFFFF"/>
                  </a:solidFill>
                  <a:latin typeface="Calibri"/>
                  <a:ea typeface="Calibri"/>
                  <a:cs typeface="Calibri"/>
                  <a:sym typeface="Calibri"/>
                </a:rPr>
              </a:br>
              <a:r>
                <a:rPr b="0" i="0" lang="en" sz="1400" u="none" cap="none" strike="noStrike">
                  <a:solidFill>
                    <a:srgbClr val="FFFFFF"/>
                  </a:solidFill>
                  <a:latin typeface="Calibri"/>
                  <a:ea typeface="Calibri"/>
                  <a:cs typeface="Calibri"/>
                  <a:sym typeface="Calibri"/>
                </a:rPr>
                <a:t>to higher levels</a:t>
              </a:r>
              <a:endParaRPr b="0" i="0" sz="1400" u="none" cap="none" strike="noStrike">
                <a:solidFill>
                  <a:srgbClr val="FFFFFF"/>
                </a:solidFill>
                <a:latin typeface="Calibri"/>
                <a:ea typeface="Calibri"/>
                <a:cs typeface="Calibri"/>
                <a:sym typeface="Calibri"/>
              </a:endParaRPr>
            </a:p>
          </p:txBody>
        </p:sp>
        <p:cxnSp>
          <p:nvCxnSpPr>
            <p:cNvPr id="3694" name="Google Shape;3694;p125"/>
            <p:cNvCxnSpPr>
              <a:endCxn id="3693" idx="1"/>
            </p:cNvCxnSpPr>
            <p:nvPr/>
          </p:nvCxnSpPr>
          <p:spPr>
            <a:xfrm flipH="1" rot="10800000">
              <a:off x="2005997" y="2818818"/>
              <a:ext cx="2849400" cy="35100"/>
            </a:xfrm>
            <a:prstGeom prst="straightConnector1">
              <a:avLst/>
            </a:prstGeom>
            <a:noFill/>
            <a:ln cap="flat" cmpd="sng" w="9525">
              <a:solidFill>
                <a:srgbClr val="666666"/>
              </a:solidFill>
              <a:prstDash val="dash"/>
              <a:round/>
              <a:headEnd len="sm" w="sm" type="none"/>
              <a:tailEnd len="med" w="med" type="stealth"/>
            </a:ln>
          </p:spPr>
        </p:cxnSp>
      </p:grpSp>
      <p:grpSp>
        <p:nvGrpSpPr>
          <p:cNvPr id="3695" name="Google Shape;3695;p125"/>
          <p:cNvGrpSpPr/>
          <p:nvPr/>
        </p:nvGrpSpPr>
        <p:grpSpPr>
          <a:xfrm>
            <a:off x="1972484" y="2853995"/>
            <a:ext cx="5877600" cy="876450"/>
            <a:chOff x="1972484" y="2853995"/>
            <a:chExt cx="5877600" cy="876450"/>
          </a:xfrm>
        </p:grpSpPr>
        <p:sp>
          <p:nvSpPr>
            <p:cNvPr id="3696" name="Google Shape;3696;p125"/>
            <p:cNvSpPr/>
            <p:nvPr/>
          </p:nvSpPr>
          <p:spPr>
            <a:xfrm>
              <a:off x="4291784" y="3261545"/>
              <a:ext cx="3558300" cy="468900"/>
            </a:xfrm>
            <a:prstGeom prst="roundRect">
              <a:avLst>
                <a:gd fmla="val 50000" name="adj"/>
              </a:avLst>
            </a:prstGeom>
            <a:solidFill>
              <a:srgbClr val="54294E"/>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Building confidence in the</a:t>
              </a:r>
              <a:br>
                <a:rPr b="0" i="0" lang="en" sz="1400" u="none" cap="none" strike="noStrike">
                  <a:solidFill>
                    <a:srgbClr val="FFFFFF"/>
                  </a:solidFill>
                  <a:latin typeface="Calibri"/>
                  <a:ea typeface="Calibri"/>
                  <a:cs typeface="Calibri"/>
                  <a:sym typeface="Calibri"/>
                </a:rPr>
              </a:br>
              <a:r>
                <a:rPr b="0" i="0" lang="en" sz="1400" u="none" cap="none" strike="noStrike">
                  <a:solidFill>
                    <a:srgbClr val="FFFFFF"/>
                  </a:solidFill>
                  <a:latin typeface="Calibri"/>
                  <a:ea typeface="Calibri"/>
                  <a:cs typeface="Calibri"/>
                  <a:sym typeface="Calibri"/>
                </a:rPr>
                <a:t>quality of components</a:t>
              </a:r>
              <a:endParaRPr b="0" i="0" sz="1400" u="none" cap="none" strike="noStrike">
                <a:solidFill>
                  <a:srgbClr val="FFFFFF"/>
                </a:solidFill>
                <a:latin typeface="Calibri"/>
                <a:ea typeface="Calibri"/>
                <a:cs typeface="Calibri"/>
                <a:sym typeface="Calibri"/>
              </a:endParaRPr>
            </a:p>
          </p:txBody>
        </p:sp>
        <p:cxnSp>
          <p:nvCxnSpPr>
            <p:cNvPr id="3697" name="Google Shape;3697;p125"/>
            <p:cNvCxnSpPr>
              <a:endCxn id="3696" idx="1"/>
            </p:cNvCxnSpPr>
            <p:nvPr/>
          </p:nvCxnSpPr>
          <p:spPr>
            <a:xfrm>
              <a:off x="1972484" y="2853995"/>
              <a:ext cx="2319300" cy="642000"/>
            </a:xfrm>
            <a:prstGeom prst="straightConnector1">
              <a:avLst/>
            </a:prstGeom>
            <a:noFill/>
            <a:ln cap="flat" cmpd="sng" w="9525">
              <a:solidFill>
                <a:srgbClr val="666666"/>
              </a:solidFill>
              <a:prstDash val="dash"/>
              <a:round/>
              <a:headEnd len="sm" w="sm" type="none"/>
              <a:tailEnd len="med" w="med" type="stealth"/>
            </a:ln>
          </p:spPr>
        </p:cxnSp>
      </p:grpSp>
      <p:grpSp>
        <p:nvGrpSpPr>
          <p:cNvPr id="3698" name="Google Shape;3698;p125"/>
          <p:cNvGrpSpPr/>
          <p:nvPr/>
        </p:nvGrpSpPr>
        <p:grpSpPr>
          <a:xfrm>
            <a:off x="1938671" y="2854126"/>
            <a:ext cx="5347800" cy="1552950"/>
            <a:chOff x="1938671" y="2854126"/>
            <a:chExt cx="5347800" cy="1552950"/>
          </a:xfrm>
        </p:grpSpPr>
        <p:sp>
          <p:nvSpPr>
            <p:cNvPr id="3699" name="Google Shape;3699;p125"/>
            <p:cNvSpPr/>
            <p:nvPr/>
          </p:nvSpPr>
          <p:spPr>
            <a:xfrm>
              <a:off x="3728171" y="3938176"/>
              <a:ext cx="3558300" cy="468900"/>
            </a:xfrm>
            <a:prstGeom prst="roundRect">
              <a:avLst>
                <a:gd fmla="val 50000" name="adj"/>
              </a:avLst>
            </a:prstGeom>
            <a:solidFill>
              <a:srgbClr val="2E333D"/>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Verifying the functional and non-functional behaviors of components</a:t>
              </a:r>
              <a:endParaRPr b="0" i="0" sz="1400" u="none" cap="none" strike="noStrike">
                <a:solidFill>
                  <a:srgbClr val="FFFFFF"/>
                </a:solidFill>
                <a:latin typeface="Calibri"/>
                <a:ea typeface="Calibri"/>
                <a:cs typeface="Calibri"/>
                <a:sym typeface="Calibri"/>
              </a:endParaRPr>
            </a:p>
          </p:txBody>
        </p:sp>
        <p:cxnSp>
          <p:nvCxnSpPr>
            <p:cNvPr id="3700" name="Google Shape;3700;p125"/>
            <p:cNvCxnSpPr>
              <a:endCxn id="3699" idx="1"/>
            </p:cNvCxnSpPr>
            <p:nvPr/>
          </p:nvCxnSpPr>
          <p:spPr>
            <a:xfrm>
              <a:off x="1938671" y="2854126"/>
              <a:ext cx="1789500" cy="1318500"/>
            </a:xfrm>
            <a:prstGeom prst="straightConnector1">
              <a:avLst/>
            </a:prstGeom>
            <a:noFill/>
            <a:ln cap="flat" cmpd="sng" w="9525">
              <a:solidFill>
                <a:srgbClr val="666666"/>
              </a:solidFill>
              <a:prstDash val="dash"/>
              <a:round/>
              <a:headEnd len="sm" w="sm" type="none"/>
              <a:tailEnd len="med" w="med" type="stealth"/>
            </a:ln>
          </p:spPr>
        </p:cxnSp>
      </p:grpSp>
      <p:sp>
        <p:nvSpPr>
          <p:cNvPr id="3701" name="Google Shape;3701;p12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3702" name="Google Shape;3702;p125"/>
          <p:cNvSpPr txBox="1"/>
          <p:nvPr/>
        </p:nvSpPr>
        <p:spPr>
          <a:xfrm>
            <a:off x="521613" y="1184779"/>
            <a:ext cx="28326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3D3D3D"/>
                </a:solidFill>
                <a:latin typeface="Gill Sans"/>
                <a:ea typeface="Gill Sans"/>
                <a:cs typeface="Gill Sans"/>
                <a:sym typeface="Gill Sans"/>
              </a:rPr>
              <a:t>Objectives</a:t>
            </a:r>
            <a:endParaRPr b="1" i="0" sz="1800" u="none" cap="none" strike="noStrike">
              <a:solidFill>
                <a:srgbClr val="3D3D3D"/>
              </a:solidFill>
              <a:latin typeface="Gill Sans"/>
              <a:ea typeface="Gill Sans"/>
              <a:cs typeface="Gill Sans"/>
              <a:sym typeface="Gill Sans"/>
            </a:endParaRPr>
          </a:p>
        </p:txBody>
      </p:sp>
      <p:pic>
        <p:nvPicPr>
          <p:cNvPr id="3703" name="Google Shape;3703;p125"/>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6"/>
                                        </p:tgtEl>
                                        <p:attrNameLst>
                                          <p:attrName>style.visibility</p:attrName>
                                        </p:attrNameLst>
                                      </p:cBhvr>
                                      <p:to>
                                        <p:strVal val="visible"/>
                                      </p:to>
                                    </p:set>
                                    <p:animEffect filter="fade" transition="in">
                                      <p:cBhvr>
                                        <p:cTn dur="1000"/>
                                        <p:tgtEl>
                                          <p:spTgt spid="36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9"/>
                                        </p:tgtEl>
                                        <p:attrNameLst>
                                          <p:attrName>style.visibility</p:attrName>
                                        </p:attrNameLst>
                                      </p:cBhvr>
                                      <p:to>
                                        <p:strVal val="visible"/>
                                      </p:to>
                                    </p:set>
                                    <p:animEffect filter="fade" transition="in">
                                      <p:cBhvr>
                                        <p:cTn dur="1000"/>
                                        <p:tgtEl>
                                          <p:spTgt spid="36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2"/>
                                        </p:tgtEl>
                                        <p:attrNameLst>
                                          <p:attrName>style.visibility</p:attrName>
                                        </p:attrNameLst>
                                      </p:cBhvr>
                                      <p:to>
                                        <p:strVal val="visible"/>
                                      </p:to>
                                    </p:set>
                                    <p:animEffect filter="fade" transition="in">
                                      <p:cBhvr>
                                        <p:cTn dur="1000"/>
                                        <p:tgtEl>
                                          <p:spTgt spid="36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5"/>
                                        </p:tgtEl>
                                        <p:attrNameLst>
                                          <p:attrName>style.visibility</p:attrName>
                                        </p:attrNameLst>
                                      </p:cBhvr>
                                      <p:to>
                                        <p:strVal val="visible"/>
                                      </p:to>
                                    </p:set>
                                    <p:animEffect filter="fade" transition="in">
                                      <p:cBhvr>
                                        <p:cTn dur="1000"/>
                                        <p:tgtEl>
                                          <p:spTgt spid="36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8"/>
                                        </p:tgtEl>
                                        <p:attrNameLst>
                                          <p:attrName>style.visibility</p:attrName>
                                        </p:attrNameLst>
                                      </p:cBhvr>
                                      <p:to>
                                        <p:strVal val="visible"/>
                                      </p:to>
                                    </p:set>
                                    <p:animEffect filter="fade" transition="in">
                                      <p:cBhvr>
                                        <p:cTn dur="1000"/>
                                        <p:tgtEl>
                                          <p:spTgt spid="36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7" name="Shape 3707"/>
        <p:cNvGrpSpPr/>
        <p:nvPr/>
      </p:nvGrpSpPr>
      <p:grpSpPr>
        <a:xfrm>
          <a:off x="0" y="0"/>
          <a:ext cx="0" cy="0"/>
          <a:chOff x="0" y="0"/>
          <a:chExt cx="0" cy="0"/>
        </a:xfrm>
      </p:grpSpPr>
      <p:sp>
        <p:nvSpPr>
          <p:cNvPr id="3708" name="Google Shape;3708;p1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Component Testing</a:t>
            </a:r>
            <a:endParaRPr/>
          </a:p>
        </p:txBody>
      </p:sp>
      <p:grpSp>
        <p:nvGrpSpPr>
          <p:cNvPr id="3709" name="Google Shape;3709;p126"/>
          <p:cNvGrpSpPr/>
          <p:nvPr/>
        </p:nvGrpSpPr>
        <p:grpSpPr>
          <a:xfrm>
            <a:off x="4153785" y="1602241"/>
            <a:ext cx="1811427" cy="1811400"/>
            <a:chOff x="4153785" y="1373641"/>
            <a:chExt cx="1811427" cy="1811400"/>
          </a:xfrm>
        </p:grpSpPr>
        <p:sp>
          <p:nvSpPr>
            <p:cNvPr id="3710" name="Google Shape;3710;p126"/>
            <p:cNvSpPr/>
            <p:nvPr/>
          </p:nvSpPr>
          <p:spPr>
            <a:xfrm rot="2700000">
              <a:off x="4419086" y="1638914"/>
              <a:ext cx="1280853" cy="1280853"/>
            </a:xfrm>
            <a:prstGeom prst="rect">
              <a:avLst/>
            </a:prstGeom>
            <a:solidFill>
              <a:srgbClr val="532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11" name="Google Shape;3711;p126"/>
            <p:cNvSpPr txBox="1"/>
            <p:nvPr/>
          </p:nvSpPr>
          <p:spPr>
            <a:xfrm>
              <a:off x="4153785" y="2097444"/>
              <a:ext cx="1811400" cy="36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Code</a:t>
              </a:r>
              <a:endParaRPr b="0" i="0" sz="1500" u="none" cap="none" strike="noStrike">
                <a:solidFill>
                  <a:schemeClr val="lt1"/>
                </a:solidFill>
                <a:latin typeface="Calibri"/>
                <a:ea typeface="Calibri"/>
                <a:cs typeface="Calibri"/>
                <a:sym typeface="Calibri"/>
              </a:endParaRPr>
            </a:p>
          </p:txBody>
        </p:sp>
      </p:grpSp>
      <p:grpSp>
        <p:nvGrpSpPr>
          <p:cNvPr id="3712" name="Google Shape;3712;p126"/>
          <p:cNvGrpSpPr/>
          <p:nvPr/>
        </p:nvGrpSpPr>
        <p:grpSpPr>
          <a:xfrm>
            <a:off x="5128785" y="2566843"/>
            <a:ext cx="1811427" cy="1811400"/>
            <a:chOff x="5128785" y="2338243"/>
            <a:chExt cx="1811427" cy="1811400"/>
          </a:xfrm>
        </p:grpSpPr>
        <p:sp>
          <p:nvSpPr>
            <p:cNvPr id="3713" name="Google Shape;3713;p126"/>
            <p:cNvSpPr/>
            <p:nvPr/>
          </p:nvSpPr>
          <p:spPr>
            <a:xfrm rot="2700000">
              <a:off x="5394086" y="2603516"/>
              <a:ext cx="1280853" cy="1280853"/>
            </a:xfrm>
            <a:prstGeom prst="rect">
              <a:avLst/>
            </a:prstGeom>
            <a:solidFill>
              <a:srgbClr val="EEAB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14" name="Google Shape;3714;p126"/>
            <p:cNvSpPr txBox="1"/>
            <p:nvPr/>
          </p:nvSpPr>
          <p:spPr>
            <a:xfrm>
              <a:off x="5128785" y="2964160"/>
              <a:ext cx="1811400" cy="55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Component</a:t>
              </a:r>
              <a:br>
                <a:rPr b="0" i="0" lang="en" sz="1500" u="none" cap="none" strike="noStrike">
                  <a:solidFill>
                    <a:schemeClr val="lt1"/>
                  </a:solidFill>
                  <a:latin typeface="Calibri"/>
                  <a:ea typeface="Calibri"/>
                  <a:cs typeface="Calibri"/>
                  <a:sym typeface="Calibri"/>
                </a:rPr>
              </a:br>
              <a:r>
                <a:rPr b="0" i="0" lang="en" sz="1500" u="none" cap="none" strike="noStrike">
                  <a:solidFill>
                    <a:schemeClr val="lt1"/>
                  </a:solidFill>
                  <a:latin typeface="Calibri"/>
                  <a:ea typeface="Calibri"/>
                  <a:cs typeface="Calibri"/>
                  <a:sym typeface="Calibri"/>
                </a:rPr>
                <a:t>Specification</a:t>
              </a:r>
              <a:endParaRPr b="0" i="0" sz="1500" u="none" cap="none" strike="noStrike">
                <a:solidFill>
                  <a:schemeClr val="lt1"/>
                </a:solidFill>
                <a:latin typeface="Calibri"/>
                <a:ea typeface="Calibri"/>
                <a:cs typeface="Calibri"/>
                <a:sym typeface="Calibri"/>
              </a:endParaRPr>
            </a:p>
          </p:txBody>
        </p:sp>
      </p:grpSp>
      <p:grpSp>
        <p:nvGrpSpPr>
          <p:cNvPr id="3715" name="Google Shape;3715;p126"/>
          <p:cNvGrpSpPr/>
          <p:nvPr/>
        </p:nvGrpSpPr>
        <p:grpSpPr>
          <a:xfrm>
            <a:off x="3178785" y="2566775"/>
            <a:ext cx="1811427" cy="1811400"/>
            <a:chOff x="3178785" y="2338175"/>
            <a:chExt cx="1811427" cy="1811400"/>
          </a:xfrm>
        </p:grpSpPr>
        <p:sp>
          <p:nvSpPr>
            <p:cNvPr id="3716" name="Google Shape;3716;p126"/>
            <p:cNvSpPr/>
            <p:nvPr/>
          </p:nvSpPr>
          <p:spPr>
            <a:xfrm rot="2700000">
              <a:off x="3444086" y="2603448"/>
              <a:ext cx="1280853" cy="1280853"/>
            </a:xfrm>
            <a:prstGeom prst="rect">
              <a:avLst/>
            </a:prstGeom>
            <a:solidFill>
              <a:srgbClr val="961A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17" name="Google Shape;3717;p126"/>
            <p:cNvSpPr txBox="1"/>
            <p:nvPr/>
          </p:nvSpPr>
          <p:spPr>
            <a:xfrm>
              <a:off x="3178785" y="3062001"/>
              <a:ext cx="1811400" cy="36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Data Model</a:t>
              </a:r>
              <a:endParaRPr b="0" i="0" sz="1500" u="none" cap="none" strike="noStrike">
                <a:solidFill>
                  <a:schemeClr val="lt1"/>
                </a:solidFill>
                <a:latin typeface="Calibri"/>
                <a:ea typeface="Calibri"/>
                <a:cs typeface="Calibri"/>
                <a:sym typeface="Calibri"/>
              </a:endParaRPr>
            </a:p>
          </p:txBody>
        </p:sp>
      </p:grpSp>
      <p:grpSp>
        <p:nvGrpSpPr>
          <p:cNvPr id="3718" name="Google Shape;3718;p126"/>
          <p:cNvGrpSpPr/>
          <p:nvPr/>
        </p:nvGrpSpPr>
        <p:grpSpPr>
          <a:xfrm>
            <a:off x="2203785" y="1602172"/>
            <a:ext cx="1811427" cy="1811400"/>
            <a:chOff x="2203785" y="1373572"/>
            <a:chExt cx="1811427" cy="1811400"/>
          </a:xfrm>
        </p:grpSpPr>
        <p:sp>
          <p:nvSpPr>
            <p:cNvPr id="3719" name="Google Shape;3719;p126"/>
            <p:cNvSpPr/>
            <p:nvPr/>
          </p:nvSpPr>
          <p:spPr>
            <a:xfrm rot="2700000">
              <a:off x="2469086" y="1638845"/>
              <a:ext cx="1280853" cy="1280853"/>
            </a:xfrm>
            <a:prstGeom prst="rect">
              <a:avLst/>
            </a:prstGeom>
            <a:solidFill>
              <a:srgbClr val="175D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20" name="Google Shape;3720;p126"/>
            <p:cNvSpPr txBox="1"/>
            <p:nvPr/>
          </p:nvSpPr>
          <p:spPr>
            <a:xfrm>
              <a:off x="2203785" y="2097376"/>
              <a:ext cx="1811400" cy="36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Detailed Design</a:t>
              </a:r>
              <a:endParaRPr b="0" i="0" sz="1500" u="none" cap="none" strike="noStrike">
                <a:solidFill>
                  <a:schemeClr val="lt1"/>
                </a:solidFill>
                <a:latin typeface="Calibri"/>
                <a:ea typeface="Calibri"/>
                <a:cs typeface="Calibri"/>
                <a:sym typeface="Calibri"/>
              </a:endParaRPr>
            </a:p>
          </p:txBody>
        </p:sp>
      </p:grpSp>
      <p:sp>
        <p:nvSpPr>
          <p:cNvPr id="3721" name="Google Shape;3721;p126"/>
          <p:cNvSpPr/>
          <p:nvPr/>
        </p:nvSpPr>
        <p:spPr>
          <a:xfrm rot="2700000">
            <a:off x="-1460524" y="1867445"/>
            <a:ext cx="1280853" cy="1280853"/>
          </a:xfrm>
          <a:prstGeom prst="rect">
            <a:avLst/>
          </a:prstGeom>
          <a:no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22" name="Google Shape;3722;p126"/>
          <p:cNvSpPr/>
          <p:nvPr/>
        </p:nvSpPr>
        <p:spPr>
          <a:xfrm rot="2700000">
            <a:off x="489476" y="1867514"/>
            <a:ext cx="1280853" cy="1280853"/>
          </a:xfrm>
          <a:prstGeom prst="rect">
            <a:avLst/>
          </a:prstGeom>
          <a:no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23" name="Google Shape;3723;p126"/>
          <p:cNvSpPr/>
          <p:nvPr/>
        </p:nvSpPr>
        <p:spPr>
          <a:xfrm rot="2700000">
            <a:off x="-485524" y="2832048"/>
            <a:ext cx="1280853" cy="1280853"/>
          </a:xfrm>
          <a:prstGeom prst="rect">
            <a:avLst/>
          </a:prstGeom>
          <a:no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24" name="Google Shape;3724;p126"/>
          <p:cNvSpPr/>
          <p:nvPr/>
        </p:nvSpPr>
        <p:spPr>
          <a:xfrm rot="2700000">
            <a:off x="1464476" y="2832116"/>
            <a:ext cx="1280853" cy="1280853"/>
          </a:xfrm>
          <a:prstGeom prst="rect">
            <a:avLst/>
          </a:prstGeom>
          <a:no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25" name="Google Shape;3725;p126"/>
          <p:cNvSpPr/>
          <p:nvPr/>
        </p:nvSpPr>
        <p:spPr>
          <a:xfrm rot="2700000">
            <a:off x="6408579" y="1867445"/>
            <a:ext cx="1280853" cy="1280853"/>
          </a:xfrm>
          <a:prstGeom prst="rect">
            <a:avLst/>
          </a:prstGeom>
          <a:no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26" name="Google Shape;3726;p126"/>
          <p:cNvSpPr/>
          <p:nvPr/>
        </p:nvSpPr>
        <p:spPr>
          <a:xfrm rot="2700000">
            <a:off x="8358579" y="1867514"/>
            <a:ext cx="1280853" cy="1280853"/>
          </a:xfrm>
          <a:prstGeom prst="rect">
            <a:avLst/>
          </a:prstGeom>
          <a:no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27" name="Google Shape;3727;p126"/>
          <p:cNvSpPr/>
          <p:nvPr/>
        </p:nvSpPr>
        <p:spPr>
          <a:xfrm rot="2700000">
            <a:off x="7383579" y="2832048"/>
            <a:ext cx="1280853" cy="1280853"/>
          </a:xfrm>
          <a:prstGeom prst="rect">
            <a:avLst/>
          </a:prstGeom>
          <a:no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28" name="Google Shape;3728;p126"/>
          <p:cNvSpPr/>
          <p:nvPr/>
        </p:nvSpPr>
        <p:spPr>
          <a:xfrm rot="2700000">
            <a:off x="9333579" y="2832116"/>
            <a:ext cx="1280853" cy="1280853"/>
          </a:xfrm>
          <a:prstGeom prst="rect">
            <a:avLst/>
          </a:prstGeom>
          <a:no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29" name="Google Shape;3729;p12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3730" name="Google Shape;3730;p126"/>
          <p:cNvSpPr txBox="1"/>
          <p:nvPr/>
        </p:nvSpPr>
        <p:spPr>
          <a:xfrm>
            <a:off x="3155688" y="1120929"/>
            <a:ext cx="28326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3D3D3D"/>
                </a:solidFill>
                <a:latin typeface="Gill Sans"/>
                <a:ea typeface="Gill Sans"/>
                <a:cs typeface="Gill Sans"/>
                <a:sym typeface="Gill Sans"/>
              </a:rPr>
              <a:t>Test Basis</a:t>
            </a:r>
            <a:endParaRPr b="1" i="0" sz="1800" u="none" cap="none" strike="noStrike">
              <a:solidFill>
                <a:srgbClr val="3D3D3D"/>
              </a:solidFill>
              <a:latin typeface="Gill Sans"/>
              <a:ea typeface="Gill Sans"/>
              <a:cs typeface="Gill Sans"/>
              <a:sym typeface="Gill Sans"/>
            </a:endParaRPr>
          </a:p>
        </p:txBody>
      </p:sp>
      <p:pic>
        <p:nvPicPr>
          <p:cNvPr id="3731" name="Google Shape;3731;p126"/>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8"/>
                                        </p:tgtEl>
                                        <p:attrNameLst>
                                          <p:attrName>style.visibility</p:attrName>
                                        </p:attrNameLst>
                                      </p:cBhvr>
                                      <p:to>
                                        <p:strVal val="visible"/>
                                      </p:to>
                                    </p:set>
                                    <p:animEffect filter="fade" transition="in">
                                      <p:cBhvr>
                                        <p:cTn dur="1000"/>
                                        <p:tgtEl>
                                          <p:spTgt spid="37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5"/>
                                        </p:tgtEl>
                                        <p:attrNameLst>
                                          <p:attrName>style.visibility</p:attrName>
                                        </p:attrNameLst>
                                      </p:cBhvr>
                                      <p:to>
                                        <p:strVal val="visible"/>
                                      </p:to>
                                    </p:set>
                                    <p:animEffect filter="fade" transition="in">
                                      <p:cBhvr>
                                        <p:cTn dur="1000"/>
                                        <p:tgtEl>
                                          <p:spTgt spid="37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9"/>
                                        </p:tgtEl>
                                        <p:attrNameLst>
                                          <p:attrName>style.visibility</p:attrName>
                                        </p:attrNameLst>
                                      </p:cBhvr>
                                      <p:to>
                                        <p:strVal val="visible"/>
                                      </p:to>
                                    </p:set>
                                    <p:animEffect filter="fade" transition="in">
                                      <p:cBhvr>
                                        <p:cTn dur="1000"/>
                                        <p:tgtEl>
                                          <p:spTgt spid="37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2"/>
                                        </p:tgtEl>
                                        <p:attrNameLst>
                                          <p:attrName>style.visibility</p:attrName>
                                        </p:attrNameLst>
                                      </p:cBhvr>
                                      <p:to>
                                        <p:strVal val="visible"/>
                                      </p:to>
                                    </p:set>
                                    <p:animEffect filter="fade" transition="in">
                                      <p:cBhvr>
                                        <p:cTn dur="1000"/>
                                        <p:tgtEl>
                                          <p:spTgt spid="37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5" name="Shape 3735"/>
        <p:cNvGrpSpPr/>
        <p:nvPr/>
      </p:nvGrpSpPr>
      <p:grpSpPr>
        <a:xfrm>
          <a:off x="0" y="0"/>
          <a:ext cx="0" cy="0"/>
          <a:chOff x="0" y="0"/>
          <a:chExt cx="0" cy="0"/>
        </a:xfrm>
      </p:grpSpPr>
      <p:grpSp>
        <p:nvGrpSpPr>
          <p:cNvPr id="3736" name="Google Shape;3736;p127"/>
          <p:cNvGrpSpPr/>
          <p:nvPr/>
        </p:nvGrpSpPr>
        <p:grpSpPr>
          <a:xfrm>
            <a:off x="6149600" y="1838675"/>
            <a:ext cx="1714025" cy="847500"/>
            <a:chOff x="6149600" y="1838675"/>
            <a:chExt cx="1714025" cy="847500"/>
          </a:xfrm>
        </p:grpSpPr>
        <p:sp>
          <p:nvSpPr>
            <p:cNvPr id="3737" name="Google Shape;3737;p127"/>
            <p:cNvSpPr/>
            <p:nvPr/>
          </p:nvSpPr>
          <p:spPr>
            <a:xfrm>
              <a:off x="6296725" y="1838675"/>
              <a:ext cx="1566900" cy="847500"/>
            </a:xfrm>
            <a:prstGeom prst="roundRect">
              <a:avLst>
                <a:gd fmla="val 11617" name="adj"/>
              </a:avLst>
            </a:prstGeom>
            <a:solidFill>
              <a:srgbClr val="E8AB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8" name="Google Shape;3738;p127"/>
            <p:cNvPicPr preferRelativeResize="0"/>
            <p:nvPr/>
          </p:nvPicPr>
          <p:blipFill rotWithShape="1">
            <a:blip r:embed="rId3">
              <a:alphaModFix/>
            </a:blip>
            <a:srcRect b="0" l="0" r="0" t="0"/>
            <a:stretch/>
          </p:blipFill>
          <p:spPr>
            <a:xfrm>
              <a:off x="6149600" y="1838675"/>
              <a:ext cx="1567025" cy="847500"/>
            </a:xfrm>
            <a:prstGeom prst="rect">
              <a:avLst/>
            </a:prstGeom>
            <a:noFill/>
            <a:ln>
              <a:noFill/>
            </a:ln>
          </p:spPr>
        </p:pic>
        <p:sp>
          <p:nvSpPr>
            <p:cNvPr id="3739" name="Google Shape;3739;p127"/>
            <p:cNvSpPr/>
            <p:nvPr/>
          </p:nvSpPr>
          <p:spPr>
            <a:xfrm>
              <a:off x="7178168" y="1899775"/>
              <a:ext cx="599400" cy="700500"/>
            </a:xfrm>
            <a:prstGeom prst="roundRect">
              <a:avLst>
                <a:gd fmla="val 1161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40" name="Google Shape;3740;p127"/>
          <p:cNvGrpSpPr/>
          <p:nvPr/>
        </p:nvGrpSpPr>
        <p:grpSpPr>
          <a:xfrm>
            <a:off x="6149600" y="2829000"/>
            <a:ext cx="1714025" cy="847500"/>
            <a:chOff x="6149600" y="2829000"/>
            <a:chExt cx="1714025" cy="847500"/>
          </a:xfrm>
        </p:grpSpPr>
        <p:sp>
          <p:nvSpPr>
            <p:cNvPr id="3741" name="Google Shape;3741;p127"/>
            <p:cNvSpPr/>
            <p:nvPr/>
          </p:nvSpPr>
          <p:spPr>
            <a:xfrm>
              <a:off x="6296725" y="2829000"/>
              <a:ext cx="1566900" cy="847500"/>
            </a:xfrm>
            <a:prstGeom prst="roundRect">
              <a:avLst>
                <a:gd fmla="val 11617" name="adj"/>
              </a:avLst>
            </a:prstGeom>
            <a:solidFill>
              <a:srgbClr val="185D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42" name="Google Shape;3742;p127"/>
            <p:cNvPicPr preferRelativeResize="0"/>
            <p:nvPr/>
          </p:nvPicPr>
          <p:blipFill rotWithShape="1">
            <a:blip r:embed="rId3">
              <a:alphaModFix/>
            </a:blip>
            <a:srcRect b="0" l="0" r="0" t="0"/>
            <a:stretch/>
          </p:blipFill>
          <p:spPr>
            <a:xfrm>
              <a:off x="6149600" y="2829000"/>
              <a:ext cx="1567025" cy="847500"/>
            </a:xfrm>
            <a:prstGeom prst="rect">
              <a:avLst/>
            </a:prstGeom>
            <a:noFill/>
            <a:ln>
              <a:noFill/>
            </a:ln>
          </p:spPr>
        </p:pic>
        <p:sp>
          <p:nvSpPr>
            <p:cNvPr id="3743" name="Google Shape;3743;p127"/>
            <p:cNvSpPr/>
            <p:nvPr/>
          </p:nvSpPr>
          <p:spPr>
            <a:xfrm>
              <a:off x="7178168" y="2885175"/>
              <a:ext cx="599400" cy="700500"/>
            </a:xfrm>
            <a:prstGeom prst="roundRect">
              <a:avLst>
                <a:gd fmla="val 1161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44" name="Google Shape;3744;p127"/>
          <p:cNvGrpSpPr/>
          <p:nvPr/>
        </p:nvGrpSpPr>
        <p:grpSpPr>
          <a:xfrm>
            <a:off x="1280375" y="2824075"/>
            <a:ext cx="1714075" cy="857350"/>
            <a:chOff x="1280375" y="2824075"/>
            <a:chExt cx="1714075" cy="857350"/>
          </a:xfrm>
        </p:grpSpPr>
        <p:sp>
          <p:nvSpPr>
            <p:cNvPr id="3745" name="Google Shape;3745;p127"/>
            <p:cNvSpPr/>
            <p:nvPr/>
          </p:nvSpPr>
          <p:spPr>
            <a:xfrm>
              <a:off x="1280375" y="2824075"/>
              <a:ext cx="1566900" cy="847500"/>
            </a:xfrm>
            <a:prstGeom prst="roundRect">
              <a:avLst>
                <a:gd fmla="val 11617" name="adj"/>
              </a:avLst>
            </a:prstGeom>
            <a:solidFill>
              <a:srgbClr val="961B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46" name="Google Shape;3746;p127"/>
            <p:cNvPicPr preferRelativeResize="0"/>
            <p:nvPr/>
          </p:nvPicPr>
          <p:blipFill rotWithShape="1">
            <a:blip r:embed="rId3">
              <a:alphaModFix/>
            </a:blip>
            <a:srcRect b="0" l="0" r="0" t="0"/>
            <a:stretch/>
          </p:blipFill>
          <p:spPr>
            <a:xfrm rot="10800000">
              <a:off x="1427425" y="2833925"/>
              <a:ext cx="1567025" cy="847500"/>
            </a:xfrm>
            <a:prstGeom prst="rect">
              <a:avLst/>
            </a:prstGeom>
            <a:noFill/>
            <a:ln>
              <a:noFill/>
            </a:ln>
          </p:spPr>
        </p:pic>
        <p:sp>
          <p:nvSpPr>
            <p:cNvPr id="3747" name="Google Shape;3747;p127"/>
            <p:cNvSpPr/>
            <p:nvPr/>
          </p:nvSpPr>
          <p:spPr>
            <a:xfrm>
              <a:off x="1371621" y="2897575"/>
              <a:ext cx="599400" cy="700500"/>
            </a:xfrm>
            <a:prstGeom prst="roundRect">
              <a:avLst>
                <a:gd fmla="val 1161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48" name="Google Shape;3748;p127"/>
          <p:cNvGrpSpPr/>
          <p:nvPr/>
        </p:nvGrpSpPr>
        <p:grpSpPr>
          <a:xfrm>
            <a:off x="1280375" y="1789425"/>
            <a:ext cx="1714075" cy="857350"/>
            <a:chOff x="1280375" y="1789425"/>
            <a:chExt cx="1714075" cy="857350"/>
          </a:xfrm>
        </p:grpSpPr>
        <p:sp>
          <p:nvSpPr>
            <p:cNvPr id="3749" name="Google Shape;3749;p127"/>
            <p:cNvSpPr/>
            <p:nvPr/>
          </p:nvSpPr>
          <p:spPr>
            <a:xfrm>
              <a:off x="1280375" y="1789425"/>
              <a:ext cx="1566900" cy="847500"/>
            </a:xfrm>
            <a:prstGeom prst="roundRect">
              <a:avLst>
                <a:gd fmla="val 11617" name="adj"/>
              </a:avLst>
            </a:prstGeom>
            <a:solidFill>
              <a:srgbClr val="019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0" name="Google Shape;3750;p127"/>
            <p:cNvPicPr preferRelativeResize="0"/>
            <p:nvPr/>
          </p:nvPicPr>
          <p:blipFill rotWithShape="1">
            <a:blip r:embed="rId3">
              <a:alphaModFix/>
            </a:blip>
            <a:srcRect b="0" l="0" r="0" t="0"/>
            <a:stretch/>
          </p:blipFill>
          <p:spPr>
            <a:xfrm rot="10800000">
              <a:off x="1427425" y="1799275"/>
              <a:ext cx="1567025" cy="847500"/>
            </a:xfrm>
            <a:prstGeom prst="rect">
              <a:avLst/>
            </a:prstGeom>
            <a:noFill/>
            <a:ln>
              <a:noFill/>
            </a:ln>
          </p:spPr>
        </p:pic>
        <p:sp>
          <p:nvSpPr>
            <p:cNvPr id="3751" name="Google Shape;3751;p127"/>
            <p:cNvSpPr/>
            <p:nvPr/>
          </p:nvSpPr>
          <p:spPr>
            <a:xfrm>
              <a:off x="1371621" y="1862925"/>
              <a:ext cx="599400" cy="700500"/>
            </a:xfrm>
            <a:prstGeom prst="roundRect">
              <a:avLst>
                <a:gd fmla="val 1161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52" name="Google Shape;3752;p127"/>
          <p:cNvSpPr/>
          <p:nvPr/>
        </p:nvSpPr>
        <p:spPr>
          <a:xfrm>
            <a:off x="3131813" y="1105875"/>
            <a:ext cx="2832600" cy="646500"/>
          </a:xfrm>
          <a:prstGeom prst="roundRect">
            <a:avLst>
              <a:gd fmla="val 20889" name="adj"/>
            </a:avLst>
          </a:prstGeom>
          <a:solidFill>
            <a:srgbClr val="F3F3F3"/>
          </a:solidFill>
          <a:ln>
            <a:noFill/>
          </a:ln>
          <a:effectLst>
            <a:outerShdw blurRad="57150" rotWithShape="0" algn="bl" dir="16320000" dist="38100">
              <a:srgbClr val="000000">
                <a:alpha val="109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3" name="Google Shape;3753;p127"/>
          <p:cNvSpPr txBox="1"/>
          <p:nvPr/>
        </p:nvSpPr>
        <p:spPr>
          <a:xfrm>
            <a:off x="3131813" y="1111629"/>
            <a:ext cx="2832600" cy="461700"/>
          </a:xfrm>
          <a:prstGeom prst="rect">
            <a:avLst/>
          </a:prstGeom>
          <a:noFill/>
          <a:ln>
            <a:noFill/>
          </a:ln>
          <a:effectLst>
            <a:outerShdw blurRad="57150" rotWithShape="0" algn="bl" dir="5400000" dist="19050">
              <a:srgbClr val="000000">
                <a:alpha val="23921"/>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3D3D3D"/>
                </a:solidFill>
                <a:latin typeface="Gill Sans"/>
                <a:ea typeface="Gill Sans"/>
                <a:cs typeface="Gill Sans"/>
                <a:sym typeface="Gill Sans"/>
              </a:rPr>
              <a:t>Test Objects</a:t>
            </a:r>
            <a:endParaRPr b="1" i="0" sz="1800" u="none" cap="none" strike="noStrike">
              <a:solidFill>
                <a:srgbClr val="3D3D3D"/>
              </a:solidFill>
              <a:latin typeface="Gill Sans"/>
              <a:ea typeface="Gill Sans"/>
              <a:cs typeface="Gill Sans"/>
              <a:sym typeface="Gill Sans"/>
            </a:endParaRPr>
          </a:p>
        </p:txBody>
      </p:sp>
      <p:sp>
        <p:nvSpPr>
          <p:cNvPr id="3754" name="Google Shape;3754;p1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Component Testing</a:t>
            </a:r>
            <a:endParaRPr/>
          </a:p>
        </p:txBody>
      </p:sp>
      <p:grpSp>
        <p:nvGrpSpPr>
          <p:cNvPr id="3755" name="Google Shape;3755;p127"/>
          <p:cNvGrpSpPr/>
          <p:nvPr/>
        </p:nvGrpSpPr>
        <p:grpSpPr>
          <a:xfrm>
            <a:off x="2678780" y="1575674"/>
            <a:ext cx="3775631" cy="3127948"/>
            <a:chOff x="7761288" y="4114800"/>
            <a:chExt cx="8815388" cy="7165975"/>
          </a:xfrm>
        </p:grpSpPr>
        <p:sp>
          <p:nvSpPr>
            <p:cNvPr id="3756" name="Google Shape;3756;p127"/>
            <p:cNvSpPr/>
            <p:nvPr/>
          </p:nvSpPr>
          <p:spPr>
            <a:xfrm>
              <a:off x="7761288" y="4114800"/>
              <a:ext cx="8815388" cy="5335588"/>
            </a:xfrm>
            <a:custGeom>
              <a:rect b="b" l="l" r="r" t="t"/>
              <a:pathLst>
                <a:path extrusionOk="0" h="207" w="342">
                  <a:moveTo>
                    <a:pt x="0" y="207"/>
                  </a:moveTo>
                  <a:cubicBezTo>
                    <a:pt x="0" y="7"/>
                    <a:pt x="0" y="7"/>
                    <a:pt x="0" y="7"/>
                  </a:cubicBezTo>
                  <a:cubicBezTo>
                    <a:pt x="0" y="3"/>
                    <a:pt x="4" y="0"/>
                    <a:pt x="8" y="0"/>
                  </a:cubicBezTo>
                  <a:cubicBezTo>
                    <a:pt x="335" y="0"/>
                    <a:pt x="335" y="0"/>
                    <a:pt x="335" y="0"/>
                  </a:cubicBezTo>
                  <a:cubicBezTo>
                    <a:pt x="339" y="0"/>
                    <a:pt x="342" y="3"/>
                    <a:pt x="342" y="7"/>
                  </a:cubicBezTo>
                  <a:cubicBezTo>
                    <a:pt x="342" y="207"/>
                    <a:pt x="342" y="207"/>
                    <a:pt x="342" y="207"/>
                  </a:cubicBezTo>
                  <a:lnTo>
                    <a:pt x="0" y="207"/>
                  </a:lnTo>
                  <a:close/>
                </a:path>
              </a:pathLst>
            </a:custGeom>
            <a:solidFill>
              <a:srgbClr val="3D3D3D"/>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757" name="Google Shape;3757;p127"/>
            <p:cNvSpPr/>
            <p:nvPr/>
          </p:nvSpPr>
          <p:spPr>
            <a:xfrm>
              <a:off x="7761288" y="9450388"/>
              <a:ext cx="8815388" cy="798513"/>
            </a:xfrm>
            <a:custGeom>
              <a:rect b="b" l="l" r="r" t="t"/>
              <a:pathLst>
                <a:path extrusionOk="0" h="31" w="342">
                  <a:moveTo>
                    <a:pt x="335" y="31"/>
                  </a:moveTo>
                  <a:cubicBezTo>
                    <a:pt x="8" y="31"/>
                    <a:pt x="8" y="31"/>
                    <a:pt x="8" y="31"/>
                  </a:cubicBezTo>
                  <a:cubicBezTo>
                    <a:pt x="4" y="31"/>
                    <a:pt x="0" y="27"/>
                    <a:pt x="0" y="23"/>
                  </a:cubicBezTo>
                  <a:cubicBezTo>
                    <a:pt x="0" y="0"/>
                    <a:pt x="0" y="0"/>
                    <a:pt x="0" y="0"/>
                  </a:cubicBezTo>
                  <a:cubicBezTo>
                    <a:pt x="342" y="0"/>
                    <a:pt x="342" y="0"/>
                    <a:pt x="342" y="0"/>
                  </a:cubicBezTo>
                  <a:cubicBezTo>
                    <a:pt x="342" y="23"/>
                    <a:pt x="342" y="23"/>
                    <a:pt x="342" y="23"/>
                  </a:cubicBezTo>
                  <a:cubicBezTo>
                    <a:pt x="342" y="27"/>
                    <a:pt x="339" y="31"/>
                    <a:pt x="335" y="31"/>
                  </a:cubicBezTo>
                </a:path>
              </a:pathLst>
            </a:custGeom>
            <a:solidFill>
              <a:srgbClr val="E8E8E8"/>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758" name="Google Shape;3758;p127"/>
            <p:cNvSpPr/>
            <p:nvPr/>
          </p:nvSpPr>
          <p:spPr>
            <a:xfrm>
              <a:off x="10777538" y="10198100"/>
              <a:ext cx="2938463" cy="1082675"/>
            </a:xfrm>
            <a:custGeom>
              <a:rect b="b" l="l" r="r" t="t"/>
              <a:pathLst>
                <a:path extrusionOk="0" h="682" w="1851">
                  <a:moveTo>
                    <a:pt x="0" y="682"/>
                  </a:moveTo>
                  <a:lnTo>
                    <a:pt x="0" y="617"/>
                  </a:lnTo>
                  <a:lnTo>
                    <a:pt x="211" y="585"/>
                  </a:lnTo>
                  <a:lnTo>
                    <a:pt x="373" y="0"/>
                  </a:lnTo>
                  <a:lnTo>
                    <a:pt x="1493" y="0"/>
                  </a:lnTo>
                  <a:lnTo>
                    <a:pt x="1640" y="585"/>
                  </a:lnTo>
                  <a:lnTo>
                    <a:pt x="1851" y="617"/>
                  </a:lnTo>
                  <a:lnTo>
                    <a:pt x="1851" y="682"/>
                  </a:lnTo>
                  <a:lnTo>
                    <a:pt x="0" y="682"/>
                  </a:lnTo>
                  <a:close/>
                </a:path>
              </a:pathLst>
            </a:custGeom>
            <a:solidFill>
              <a:srgbClr val="E8E8E8"/>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759" name="Google Shape;3759;p127"/>
            <p:cNvSpPr/>
            <p:nvPr/>
          </p:nvSpPr>
          <p:spPr>
            <a:xfrm>
              <a:off x="10777538" y="10198100"/>
              <a:ext cx="2938463" cy="1082675"/>
            </a:xfrm>
            <a:custGeom>
              <a:rect b="b" l="l" r="r" t="t"/>
              <a:pathLst>
                <a:path extrusionOk="0" h="682" w="1851">
                  <a:moveTo>
                    <a:pt x="0" y="682"/>
                  </a:moveTo>
                  <a:lnTo>
                    <a:pt x="0" y="617"/>
                  </a:lnTo>
                  <a:lnTo>
                    <a:pt x="211" y="585"/>
                  </a:lnTo>
                  <a:lnTo>
                    <a:pt x="373" y="0"/>
                  </a:lnTo>
                  <a:lnTo>
                    <a:pt x="1493" y="0"/>
                  </a:lnTo>
                  <a:lnTo>
                    <a:pt x="1640" y="585"/>
                  </a:lnTo>
                  <a:lnTo>
                    <a:pt x="1851" y="617"/>
                  </a:lnTo>
                  <a:lnTo>
                    <a:pt x="1851" y="682"/>
                  </a:lnTo>
                  <a:lnTo>
                    <a:pt x="0" y="682"/>
                  </a:lnTo>
                </a:path>
              </a:pathLst>
            </a:custGeom>
            <a:no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760" name="Google Shape;3760;p127"/>
            <p:cNvSpPr/>
            <p:nvPr/>
          </p:nvSpPr>
          <p:spPr>
            <a:xfrm>
              <a:off x="11318875" y="10198100"/>
              <a:ext cx="1855788" cy="180975"/>
            </a:xfrm>
            <a:custGeom>
              <a:rect b="b" l="l" r="r" t="t"/>
              <a:pathLst>
                <a:path extrusionOk="0" h="114" w="1169">
                  <a:moveTo>
                    <a:pt x="1152" y="0"/>
                  </a:moveTo>
                  <a:lnTo>
                    <a:pt x="32" y="0"/>
                  </a:lnTo>
                  <a:lnTo>
                    <a:pt x="0" y="114"/>
                  </a:lnTo>
                  <a:lnTo>
                    <a:pt x="1169" y="114"/>
                  </a:lnTo>
                  <a:lnTo>
                    <a:pt x="1152" y="0"/>
                  </a:lnTo>
                  <a:close/>
                </a:path>
              </a:pathLst>
            </a:custGeom>
            <a:solidFill>
              <a:srgbClr val="D3D2D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761" name="Google Shape;3761;p127"/>
            <p:cNvSpPr/>
            <p:nvPr/>
          </p:nvSpPr>
          <p:spPr>
            <a:xfrm>
              <a:off x="11318875" y="10198100"/>
              <a:ext cx="1855788" cy="180975"/>
            </a:xfrm>
            <a:custGeom>
              <a:rect b="b" l="l" r="r" t="t"/>
              <a:pathLst>
                <a:path extrusionOk="0" h="114" w="1169">
                  <a:moveTo>
                    <a:pt x="1152" y="0"/>
                  </a:moveTo>
                  <a:lnTo>
                    <a:pt x="32" y="0"/>
                  </a:lnTo>
                  <a:lnTo>
                    <a:pt x="0" y="114"/>
                  </a:lnTo>
                  <a:lnTo>
                    <a:pt x="1169" y="114"/>
                  </a:lnTo>
                  <a:lnTo>
                    <a:pt x="1152" y="0"/>
                  </a:lnTo>
                </a:path>
              </a:pathLst>
            </a:custGeom>
            <a:no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grpSp>
        <p:nvGrpSpPr>
          <p:cNvPr id="3762" name="Google Shape;3762;p127"/>
          <p:cNvGrpSpPr/>
          <p:nvPr/>
        </p:nvGrpSpPr>
        <p:grpSpPr>
          <a:xfrm>
            <a:off x="4562172" y="1698325"/>
            <a:ext cx="1724700" cy="1049400"/>
            <a:chOff x="4562172" y="1698325"/>
            <a:chExt cx="1724700" cy="1049400"/>
          </a:xfrm>
        </p:grpSpPr>
        <p:sp>
          <p:nvSpPr>
            <p:cNvPr id="3763" name="Google Shape;3763;p127"/>
            <p:cNvSpPr/>
            <p:nvPr/>
          </p:nvSpPr>
          <p:spPr>
            <a:xfrm>
              <a:off x="4562172" y="1698325"/>
              <a:ext cx="1724700" cy="1049400"/>
            </a:xfrm>
            <a:prstGeom prst="rect">
              <a:avLst/>
            </a:prstGeom>
            <a:solidFill>
              <a:srgbClr val="EEAB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4" name="Google Shape;3764;p127"/>
            <p:cNvSpPr txBox="1"/>
            <p:nvPr/>
          </p:nvSpPr>
          <p:spPr>
            <a:xfrm>
              <a:off x="4581875" y="1899775"/>
              <a:ext cx="16854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Code and data structures</a:t>
              </a:r>
              <a:endParaRPr b="0" i="0" sz="1500" u="none" cap="none" strike="noStrike">
                <a:solidFill>
                  <a:schemeClr val="lt1"/>
                </a:solidFill>
                <a:latin typeface="Calibri"/>
                <a:ea typeface="Calibri"/>
                <a:cs typeface="Calibri"/>
                <a:sym typeface="Calibri"/>
              </a:endParaRPr>
            </a:p>
          </p:txBody>
        </p:sp>
      </p:grpSp>
      <p:grpSp>
        <p:nvGrpSpPr>
          <p:cNvPr id="3765" name="Google Shape;3765;p127"/>
          <p:cNvGrpSpPr/>
          <p:nvPr/>
        </p:nvGrpSpPr>
        <p:grpSpPr>
          <a:xfrm>
            <a:off x="2847400" y="1698325"/>
            <a:ext cx="1734478" cy="1049400"/>
            <a:chOff x="2847400" y="1698325"/>
            <a:chExt cx="1734478" cy="1049400"/>
          </a:xfrm>
        </p:grpSpPr>
        <p:sp>
          <p:nvSpPr>
            <p:cNvPr id="3766" name="Google Shape;3766;p127"/>
            <p:cNvSpPr/>
            <p:nvPr/>
          </p:nvSpPr>
          <p:spPr>
            <a:xfrm>
              <a:off x="2857178" y="1698325"/>
              <a:ext cx="1724700" cy="1049400"/>
            </a:xfrm>
            <a:prstGeom prst="rect">
              <a:avLst/>
            </a:prstGeom>
            <a:solidFill>
              <a:srgbClr val="00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7" name="Google Shape;3767;p127"/>
            <p:cNvSpPr txBox="1"/>
            <p:nvPr/>
          </p:nvSpPr>
          <p:spPr>
            <a:xfrm>
              <a:off x="2847400" y="1899775"/>
              <a:ext cx="1724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Components, units,</a:t>
              </a:r>
              <a:br>
                <a:rPr b="0" i="0" lang="en" sz="1500" u="none" cap="none" strike="noStrike">
                  <a:solidFill>
                    <a:schemeClr val="lt1"/>
                  </a:solidFill>
                  <a:latin typeface="Calibri"/>
                  <a:ea typeface="Calibri"/>
                  <a:cs typeface="Calibri"/>
                  <a:sym typeface="Calibri"/>
                </a:rPr>
              </a:br>
              <a:r>
                <a:rPr b="0" i="0" lang="en" sz="1500" u="none" cap="none" strike="noStrike">
                  <a:solidFill>
                    <a:schemeClr val="lt1"/>
                  </a:solidFill>
                  <a:latin typeface="Calibri"/>
                  <a:ea typeface="Calibri"/>
                  <a:cs typeface="Calibri"/>
                  <a:sym typeface="Calibri"/>
                </a:rPr>
                <a:t>or modules</a:t>
              </a:r>
              <a:endParaRPr b="0" i="0" sz="1500" u="none" cap="none" strike="noStrike">
                <a:solidFill>
                  <a:schemeClr val="lt1"/>
                </a:solidFill>
                <a:latin typeface="Calibri"/>
                <a:ea typeface="Calibri"/>
                <a:cs typeface="Calibri"/>
                <a:sym typeface="Calibri"/>
              </a:endParaRPr>
            </a:p>
          </p:txBody>
        </p:sp>
      </p:grpSp>
      <p:sp>
        <p:nvSpPr>
          <p:cNvPr id="3768" name="Google Shape;3768;p12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grpSp>
        <p:nvGrpSpPr>
          <p:cNvPr id="3769" name="Google Shape;3769;p127"/>
          <p:cNvGrpSpPr/>
          <p:nvPr/>
        </p:nvGrpSpPr>
        <p:grpSpPr>
          <a:xfrm>
            <a:off x="4562172" y="2728040"/>
            <a:ext cx="1724700" cy="1049400"/>
            <a:chOff x="4562172" y="2728040"/>
            <a:chExt cx="1724700" cy="1049400"/>
          </a:xfrm>
        </p:grpSpPr>
        <p:sp>
          <p:nvSpPr>
            <p:cNvPr id="3770" name="Google Shape;3770;p127"/>
            <p:cNvSpPr/>
            <p:nvPr/>
          </p:nvSpPr>
          <p:spPr>
            <a:xfrm>
              <a:off x="4562172" y="2728040"/>
              <a:ext cx="1724700" cy="1049400"/>
            </a:xfrm>
            <a:prstGeom prst="rect">
              <a:avLst/>
            </a:prstGeom>
            <a:solidFill>
              <a:srgbClr val="185D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1" name="Google Shape;3771;p127"/>
            <p:cNvSpPr txBox="1"/>
            <p:nvPr/>
          </p:nvSpPr>
          <p:spPr>
            <a:xfrm>
              <a:off x="4591650" y="3044990"/>
              <a:ext cx="16854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Database modules</a:t>
              </a:r>
              <a:endParaRPr b="0" i="0" sz="1500" u="none" cap="none" strike="noStrike">
                <a:solidFill>
                  <a:schemeClr val="lt1"/>
                </a:solidFill>
                <a:latin typeface="Calibri"/>
                <a:ea typeface="Calibri"/>
                <a:cs typeface="Calibri"/>
                <a:sym typeface="Calibri"/>
              </a:endParaRPr>
            </a:p>
          </p:txBody>
        </p:sp>
      </p:grpSp>
      <p:grpSp>
        <p:nvGrpSpPr>
          <p:cNvPr id="3772" name="Google Shape;3772;p127"/>
          <p:cNvGrpSpPr/>
          <p:nvPr/>
        </p:nvGrpSpPr>
        <p:grpSpPr>
          <a:xfrm>
            <a:off x="2857175" y="2728040"/>
            <a:ext cx="1724703" cy="1049400"/>
            <a:chOff x="2857175" y="2728040"/>
            <a:chExt cx="1724703" cy="1049400"/>
          </a:xfrm>
        </p:grpSpPr>
        <p:sp>
          <p:nvSpPr>
            <p:cNvPr id="3773" name="Google Shape;3773;p127"/>
            <p:cNvSpPr/>
            <p:nvPr/>
          </p:nvSpPr>
          <p:spPr>
            <a:xfrm>
              <a:off x="2857178" y="2728040"/>
              <a:ext cx="1724700" cy="1049400"/>
            </a:xfrm>
            <a:prstGeom prst="rect">
              <a:avLst/>
            </a:prstGeom>
            <a:solidFill>
              <a:srgbClr val="961B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4" name="Google Shape;3774;p127"/>
            <p:cNvSpPr txBox="1"/>
            <p:nvPr/>
          </p:nvSpPr>
          <p:spPr>
            <a:xfrm>
              <a:off x="2857175" y="3044990"/>
              <a:ext cx="1724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Classes</a:t>
              </a:r>
              <a:endParaRPr b="0" i="0" sz="1500" u="none" cap="none" strike="noStrike">
                <a:solidFill>
                  <a:schemeClr val="lt1"/>
                </a:solidFill>
                <a:latin typeface="Calibri"/>
                <a:ea typeface="Calibri"/>
                <a:cs typeface="Calibri"/>
                <a:sym typeface="Calibri"/>
              </a:endParaRPr>
            </a:p>
          </p:txBody>
        </p:sp>
      </p:grpSp>
      <p:pic>
        <p:nvPicPr>
          <p:cNvPr id="3775" name="Google Shape;3775;p127"/>
          <p:cNvPicPr preferRelativeResize="0"/>
          <p:nvPr/>
        </p:nvPicPr>
        <p:blipFill rotWithShape="1">
          <a:blip r:embed="rId4">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5"/>
                                        </p:tgtEl>
                                        <p:attrNameLst>
                                          <p:attrName>style.visibility</p:attrName>
                                        </p:attrNameLst>
                                      </p:cBhvr>
                                      <p:to>
                                        <p:strVal val="visible"/>
                                      </p:to>
                                    </p:set>
                                    <p:animEffect filter="fade" transition="in">
                                      <p:cBhvr>
                                        <p:cTn dur="1000"/>
                                        <p:tgtEl>
                                          <p:spTgt spid="3765"/>
                                        </p:tgtEl>
                                      </p:cBhvr>
                                    </p:animEffect>
                                  </p:childTnLst>
                                </p:cTn>
                              </p:par>
                              <p:par>
                                <p:cTn fill="hold" nodeType="withEffect" presetClass="entr" presetID="10" presetSubtype="0">
                                  <p:stCondLst>
                                    <p:cond delay="0"/>
                                  </p:stCondLst>
                                  <p:childTnLst>
                                    <p:set>
                                      <p:cBhvr>
                                        <p:cTn dur="1" fill="hold">
                                          <p:stCondLst>
                                            <p:cond delay="0"/>
                                          </p:stCondLst>
                                        </p:cTn>
                                        <p:tgtEl>
                                          <p:spTgt spid="3748"/>
                                        </p:tgtEl>
                                        <p:attrNameLst>
                                          <p:attrName>style.visibility</p:attrName>
                                        </p:attrNameLst>
                                      </p:cBhvr>
                                      <p:to>
                                        <p:strVal val="visible"/>
                                      </p:to>
                                    </p:set>
                                    <p:animEffect filter="fade" transition="in">
                                      <p:cBhvr>
                                        <p:cTn dur="1000"/>
                                        <p:tgtEl>
                                          <p:spTgt spid="37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2"/>
                                        </p:tgtEl>
                                        <p:attrNameLst>
                                          <p:attrName>style.visibility</p:attrName>
                                        </p:attrNameLst>
                                      </p:cBhvr>
                                      <p:to>
                                        <p:strVal val="visible"/>
                                      </p:to>
                                    </p:set>
                                    <p:animEffect filter="fade" transition="in">
                                      <p:cBhvr>
                                        <p:cTn dur="1000"/>
                                        <p:tgtEl>
                                          <p:spTgt spid="3762"/>
                                        </p:tgtEl>
                                      </p:cBhvr>
                                    </p:animEffect>
                                  </p:childTnLst>
                                </p:cTn>
                              </p:par>
                              <p:par>
                                <p:cTn fill="hold" nodeType="withEffect" presetClass="entr" presetID="10" presetSubtype="0">
                                  <p:stCondLst>
                                    <p:cond delay="0"/>
                                  </p:stCondLst>
                                  <p:childTnLst>
                                    <p:set>
                                      <p:cBhvr>
                                        <p:cTn dur="1" fill="hold">
                                          <p:stCondLst>
                                            <p:cond delay="0"/>
                                          </p:stCondLst>
                                        </p:cTn>
                                        <p:tgtEl>
                                          <p:spTgt spid="3736"/>
                                        </p:tgtEl>
                                        <p:attrNameLst>
                                          <p:attrName>style.visibility</p:attrName>
                                        </p:attrNameLst>
                                      </p:cBhvr>
                                      <p:to>
                                        <p:strVal val="visible"/>
                                      </p:to>
                                    </p:set>
                                    <p:animEffect filter="fade" transition="in">
                                      <p:cBhvr>
                                        <p:cTn dur="1000"/>
                                        <p:tgtEl>
                                          <p:spTgt spid="37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9"/>
                                        </p:tgtEl>
                                        <p:attrNameLst>
                                          <p:attrName>style.visibility</p:attrName>
                                        </p:attrNameLst>
                                      </p:cBhvr>
                                      <p:to>
                                        <p:strVal val="visible"/>
                                      </p:to>
                                    </p:set>
                                    <p:animEffect filter="fade" transition="in">
                                      <p:cBhvr>
                                        <p:cTn dur="1000"/>
                                        <p:tgtEl>
                                          <p:spTgt spid="3769"/>
                                        </p:tgtEl>
                                      </p:cBhvr>
                                    </p:animEffect>
                                  </p:childTnLst>
                                </p:cTn>
                              </p:par>
                              <p:par>
                                <p:cTn fill="hold" nodeType="withEffect" presetClass="entr" presetID="10" presetSubtype="0">
                                  <p:stCondLst>
                                    <p:cond delay="0"/>
                                  </p:stCondLst>
                                  <p:childTnLst>
                                    <p:set>
                                      <p:cBhvr>
                                        <p:cTn dur="1" fill="hold">
                                          <p:stCondLst>
                                            <p:cond delay="0"/>
                                          </p:stCondLst>
                                        </p:cTn>
                                        <p:tgtEl>
                                          <p:spTgt spid="3740"/>
                                        </p:tgtEl>
                                        <p:attrNameLst>
                                          <p:attrName>style.visibility</p:attrName>
                                        </p:attrNameLst>
                                      </p:cBhvr>
                                      <p:to>
                                        <p:strVal val="visible"/>
                                      </p:to>
                                    </p:set>
                                    <p:animEffect filter="fade" transition="in">
                                      <p:cBhvr>
                                        <p:cTn dur="1000"/>
                                        <p:tgtEl>
                                          <p:spTgt spid="37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2"/>
                                        </p:tgtEl>
                                        <p:attrNameLst>
                                          <p:attrName>style.visibility</p:attrName>
                                        </p:attrNameLst>
                                      </p:cBhvr>
                                      <p:to>
                                        <p:strVal val="visible"/>
                                      </p:to>
                                    </p:set>
                                    <p:animEffect filter="fade" transition="in">
                                      <p:cBhvr>
                                        <p:cTn dur="1000"/>
                                        <p:tgtEl>
                                          <p:spTgt spid="3772"/>
                                        </p:tgtEl>
                                      </p:cBhvr>
                                    </p:animEffect>
                                  </p:childTnLst>
                                </p:cTn>
                              </p:par>
                              <p:par>
                                <p:cTn fill="hold" nodeType="withEffect" presetClass="entr" presetID="10" presetSubtype="0">
                                  <p:stCondLst>
                                    <p:cond delay="0"/>
                                  </p:stCondLst>
                                  <p:childTnLst>
                                    <p:set>
                                      <p:cBhvr>
                                        <p:cTn dur="1" fill="hold">
                                          <p:stCondLst>
                                            <p:cond delay="0"/>
                                          </p:stCondLst>
                                        </p:cTn>
                                        <p:tgtEl>
                                          <p:spTgt spid="3744"/>
                                        </p:tgtEl>
                                        <p:attrNameLst>
                                          <p:attrName>style.visibility</p:attrName>
                                        </p:attrNameLst>
                                      </p:cBhvr>
                                      <p:to>
                                        <p:strVal val="visible"/>
                                      </p:to>
                                    </p:set>
                                    <p:animEffect filter="fade" transition="in">
                                      <p:cBhvr>
                                        <p:cTn dur="1000"/>
                                        <p:tgtEl>
                                          <p:spTgt spid="37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9" name="Shape 3779"/>
        <p:cNvGrpSpPr/>
        <p:nvPr/>
      </p:nvGrpSpPr>
      <p:grpSpPr>
        <a:xfrm>
          <a:off x="0" y="0"/>
          <a:ext cx="0" cy="0"/>
          <a:chOff x="0" y="0"/>
          <a:chExt cx="0" cy="0"/>
        </a:xfrm>
      </p:grpSpPr>
      <p:sp>
        <p:nvSpPr>
          <p:cNvPr id="3780" name="Google Shape;3780;p128"/>
          <p:cNvSpPr txBox="1"/>
          <p:nvPr>
            <p:ph type="title"/>
          </p:nvPr>
        </p:nvSpPr>
        <p:spPr>
          <a:xfrm>
            <a:off x="311700" y="445025"/>
            <a:ext cx="914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Component Testing</a:t>
            </a:r>
            <a:endParaRPr/>
          </a:p>
        </p:txBody>
      </p:sp>
      <p:sp>
        <p:nvSpPr>
          <p:cNvPr id="3781" name="Google Shape;3781;p12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3782" name="Google Shape;3782;p128"/>
          <p:cNvSpPr/>
          <p:nvPr/>
        </p:nvSpPr>
        <p:spPr>
          <a:xfrm>
            <a:off x="5437738" y="1553265"/>
            <a:ext cx="3505200" cy="2600100"/>
          </a:xfrm>
          <a:prstGeom prst="roundRect">
            <a:avLst>
              <a:gd fmla="val 5605" name="adj"/>
            </a:avLst>
          </a:prstGeom>
          <a:noFill/>
          <a:ln cap="flat" cmpd="sng" w="9525">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3" name="Google Shape;3783;p128"/>
          <p:cNvSpPr/>
          <p:nvPr/>
        </p:nvSpPr>
        <p:spPr>
          <a:xfrm>
            <a:off x="5616775" y="1671450"/>
            <a:ext cx="3186600" cy="2363700"/>
          </a:xfrm>
          <a:prstGeom prst="roundRect">
            <a:avLst>
              <a:gd fmla="val 5605" name="adj"/>
            </a:avLst>
          </a:prstGeom>
          <a:solidFill>
            <a:schemeClr val="lt1"/>
          </a:solidFill>
          <a:ln>
            <a:noFill/>
          </a:ln>
          <a:effectLst>
            <a:outerShdw blurRad="128588" rotWithShape="0" algn="bl" dist="28575">
              <a:srgbClr val="000000">
                <a:alpha val="4078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4" name="Google Shape;3784;p128"/>
          <p:cNvSpPr/>
          <p:nvPr/>
        </p:nvSpPr>
        <p:spPr>
          <a:xfrm>
            <a:off x="441450" y="1163400"/>
            <a:ext cx="5382300" cy="3379800"/>
          </a:xfrm>
          <a:prstGeom prst="roundRect">
            <a:avLst>
              <a:gd fmla="val 5605" name="adj"/>
            </a:avLst>
          </a:prstGeom>
          <a:solidFill>
            <a:schemeClr val="lt1"/>
          </a:solidFill>
          <a:ln>
            <a:noFill/>
          </a:ln>
          <a:effectLst>
            <a:outerShdw blurRad="128588" rotWithShape="0" algn="bl" dist="28575">
              <a:srgbClr val="000000">
                <a:alpha val="4078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5" name="Google Shape;3785;p128"/>
          <p:cNvSpPr/>
          <p:nvPr/>
        </p:nvSpPr>
        <p:spPr>
          <a:xfrm>
            <a:off x="612000" y="1317025"/>
            <a:ext cx="5041200" cy="3072600"/>
          </a:xfrm>
          <a:prstGeom prst="roundRect">
            <a:avLst>
              <a:gd fmla="val 5605" name="adj"/>
            </a:avLst>
          </a:prstGeom>
          <a:no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86" name="Google Shape;3786;p128"/>
          <p:cNvCxnSpPr/>
          <p:nvPr/>
        </p:nvCxnSpPr>
        <p:spPr>
          <a:xfrm>
            <a:off x="2142000" y="1317025"/>
            <a:ext cx="0" cy="3072600"/>
          </a:xfrm>
          <a:prstGeom prst="straightConnector1">
            <a:avLst/>
          </a:prstGeom>
          <a:noFill/>
          <a:ln cap="flat" cmpd="sng" w="9525">
            <a:solidFill>
              <a:srgbClr val="B7B7B7"/>
            </a:solidFill>
            <a:prstDash val="dash"/>
            <a:round/>
            <a:headEnd len="sm" w="sm" type="none"/>
            <a:tailEnd len="sm" w="sm" type="none"/>
          </a:ln>
        </p:spPr>
      </p:cxnSp>
      <p:cxnSp>
        <p:nvCxnSpPr>
          <p:cNvPr id="3787" name="Google Shape;3787;p128"/>
          <p:cNvCxnSpPr/>
          <p:nvPr/>
        </p:nvCxnSpPr>
        <p:spPr>
          <a:xfrm>
            <a:off x="612000" y="2341219"/>
            <a:ext cx="5041200" cy="0"/>
          </a:xfrm>
          <a:prstGeom prst="straightConnector1">
            <a:avLst/>
          </a:prstGeom>
          <a:noFill/>
          <a:ln cap="flat" cmpd="sng" w="9525">
            <a:solidFill>
              <a:srgbClr val="B7B7B7"/>
            </a:solidFill>
            <a:prstDash val="dash"/>
            <a:round/>
            <a:headEnd len="sm" w="sm" type="none"/>
            <a:tailEnd len="sm" w="sm" type="none"/>
          </a:ln>
        </p:spPr>
      </p:cxnSp>
      <p:cxnSp>
        <p:nvCxnSpPr>
          <p:cNvPr id="3788" name="Google Shape;3788;p128"/>
          <p:cNvCxnSpPr/>
          <p:nvPr/>
        </p:nvCxnSpPr>
        <p:spPr>
          <a:xfrm>
            <a:off x="612000" y="3365431"/>
            <a:ext cx="5041200" cy="0"/>
          </a:xfrm>
          <a:prstGeom prst="straightConnector1">
            <a:avLst/>
          </a:prstGeom>
          <a:noFill/>
          <a:ln cap="flat" cmpd="sng" w="9525">
            <a:solidFill>
              <a:srgbClr val="B7B7B7"/>
            </a:solidFill>
            <a:prstDash val="dash"/>
            <a:round/>
            <a:headEnd len="sm" w="sm" type="none"/>
            <a:tailEnd len="sm" w="sm" type="none"/>
          </a:ln>
        </p:spPr>
      </p:cxnSp>
      <p:grpSp>
        <p:nvGrpSpPr>
          <p:cNvPr id="3789" name="Google Shape;3789;p128"/>
          <p:cNvGrpSpPr/>
          <p:nvPr/>
        </p:nvGrpSpPr>
        <p:grpSpPr>
          <a:xfrm>
            <a:off x="631707" y="3661965"/>
            <a:ext cx="5064768" cy="431100"/>
            <a:chOff x="631707" y="3661965"/>
            <a:chExt cx="5064768" cy="431100"/>
          </a:xfrm>
        </p:grpSpPr>
        <p:sp>
          <p:nvSpPr>
            <p:cNvPr id="3790" name="Google Shape;3790;p128"/>
            <p:cNvSpPr txBox="1"/>
            <p:nvPr/>
          </p:nvSpPr>
          <p:spPr>
            <a:xfrm>
              <a:off x="2191275" y="3661965"/>
              <a:ext cx="3505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Finding and fixing defects</a:t>
              </a:r>
              <a:endParaRPr b="0" i="0" sz="1600" u="none" cap="none" strike="noStrike">
                <a:solidFill>
                  <a:srgbClr val="000000"/>
                </a:solidFill>
                <a:latin typeface="Calibri"/>
                <a:ea typeface="Calibri"/>
                <a:cs typeface="Calibri"/>
                <a:sym typeface="Calibri"/>
              </a:endParaRPr>
            </a:p>
          </p:txBody>
        </p:sp>
        <p:sp>
          <p:nvSpPr>
            <p:cNvPr id="3791" name="Google Shape;3791;p128"/>
            <p:cNvSpPr txBox="1"/>
            <p:nvPr/>
          </p:nvSpPr>
          <p:spPr>
            <a:xfrm>
              <a:off x="631707" y="3677425"/>
              <a:ext cx="148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Test Focus</a:t>
              </a:r>
              <a:endParaRPr b="1" i="0" sz="1400" u="none" cap="none" strike="noStrike">
                <a:solidFill>
                  <a:srgbClr val="000000"/>
                </a:solidFill>
                <a:latin typeface="Roboto"/>
                <a:ea typeface="Roboto"/>
                <a:cs typeface="Roboto"/>
                <a:sym typeface="Roboto"/>
              </a:endParaRPr>
            </a:p>
          </p:txBody>
        </p:sp>
      </p:grpSp>
      <p:grpSp>
        <p:nvGrpSpPr>
          <p:cNvPr id="3792" name="Google Shape;3792;p128"/>
          <p:cNvGrpSpPr/>
          <p:nvPr/>
        </p:nvGrpSpPr>
        <p:grpSpPr>
          <a:xfrm>
            <a:off x="631707" y="1490575"/>
            <a:ext cx="4806168" cy="677100"/>
            <a:chOff x="631707" y="1490575"/>
            <a:chExt cx="4806168" cy="677100"/>
          </a:xfrm>
        </p:grpSpPr>
        <p:sp>
          <p:nvSpPr>
            <p:cNvPr id="3793" name="Google Shape;3793;p128"/>
            <p:cNvSpPr txBox="1"/>
            <p:nvPr/>
          </p:nvSpPr>
          <p:spPr>
            <a:xfrm>
              <a:off x="2191275" y="1490575"/>
              <a:ext cx="32466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Test-first approach</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Highly-iterative automated test cases</a:t>
              </a:r>
              <a:endParaRPr b="0" i="0" sz="1600" u="none" cap="none" strike="noStrike">
                <a:solidFill>
                  <a:srgbClr val="000000"/>
                </a:solidFill>
                <a:latin typeface="Calibri"/>
                <a:ea typeface="Calibri"/>
                <a:cs typeface="Calibri"/>
                <a:sym typeface="Calibri"/>
              </a:endParaRPr>
            </a:p>
          </p:txBody>
        </p:sp>
        <p:sp>
          <p:nvSpPr>
            <p:cNvPr id="3794" name="Google Shape;3794;p128"/>
            <p:cNvSpPr txBox="1"/>
            <p:nvPr/>
          </p:nvSpPr>
          <p:spPr>
            <a:xfrm>
              <a:off x="631707" y="1629025"/>
              <a:ext cx="148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Approaches</a:t>
              </a:r>
              <a:endParaRPr b="1" i="0" sz="1400" u="none" cap="none" strike="noStrike">
                <a:solidFill>
                  <a:srgbClr val="000000"/>
                </a:solidFill>
                <a:latin typeface="Roboto"/>
                <a:ea typeface="Roboto"/>
                <a:cs typeface="Roboto"/>
                <a:sym typeface="Roboto"/>
              </a:endParaRPr>
            </a:p>
          </p:txBody>
        </p:sp>
      </p:grpSp>
      <p:grpSp>
        <p:nvGrpSpPr>
          <p:cNvPr id="3795" name="Google Shape;3795;p128"/>
          <p:cNvGrpSpPr/>
          <p:nvPr/>
        </p:nvGrpSpPr>
        <p:grpSpPr>
          <a:xfrm>
            <a:off x="631707" y="2650096"/>
            <a:ext cx="4806168" cy="431100"/>
            <a:chOff x="631707" y="2650096"/>
            <a:chExt cx="4806168" cy="431100"/>
          </a:xfrm>
        </p:grpSpPr>
        <p:sp>
          <p:nvSpPr>
            <p:cNvPr id="3796" name="Google Shape;3796;p128"/>
            <p:cNvSpPr txBox="1"/>
            <p:nvPr/>
          </p:nvSpPr>
          <p:spPr>
            <a:xfrm>
              <a:off x="631707" y="2653225"/>
              <a:ext cx="148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Responsibilities</a:t>
              </a:r>
              <a:endParaRPr b="1" i="0" sz="1400" u="none" cap="none" strike="noStrike">
                <a:solidFill>
                  <a:srgbClr val="000000"/>
                </a:solidFill>
                <a:latin typeface="Roboto"/>
                <a:ea typeface="Roboto"/>
                <a:cs typeface="Roboto"/>
                <a:sym typeface="Roboto"/>
              </a:endParaRPr>
            </a:p>
          </p:txBody>
        </p:sp>
        <p:sp>
          <p:nvSpPr>
            <p:cNvPr id="3797" name="Google Shape;3797;p128"/>
            <p:cNvSpPr txBox="1"/>
            <p:nvPr/>
          </p:nvSpPr>
          <p:spPr>
            <a:xfrm>
              <a:off x="2191275" y="2650096"/>
              <a:ext cx="3246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Developer</a:t>
              </a:r>
              <a:endParaRPr b="0" i="0" sz="1600" u="none" cap="none" strike="noStrike">
                <a:solidFill>
                  <a:srgbClr val="000000"/>
                </a:solidFill>
                <a:latin typeface="Calibri"/>
                <a:ea typeface="Calibri"/>
                <a:cs typeface="Calibri"/>
                <a:sym typeface="Calibri"/>
              </a:endParaRPr>
            </a:p>
          </p:txBody>
        </p:sp>
      </p:grpSp>
      <p:grpSp>
        <p:nvGrpSpPr>
          <p:cNvPr id="3798" name="Google Shape;3798;p128"/>
          <p:cNvGrpSpPr/>
          <p:nvPr/>
        </p:nvGrpSpPr>
        <p:grpSpPr>
          <a:xfrm>
            <a:off x="5823750" y="1969331"/>
            <a:ext cx="2979600" cy="2017694"/>
            <a:chOff x="5823750" y="1969331"/>
            <a:chExt cx="2979600" cy="2017694"/>
          </a:xfrm>
        </p:grpSpPr>
        <p:sp>
          <p:nvSpPr>
            <p:cNvPr id="3799" name="Google Shape;3799;p128"/>
            <p:cNvSpPr txBox="1"/>
            <p:nvPr/>
          </p:nvSpPr>
          <p:spPr>
            <a:xfrm>
              <a:off x="5823750" y="3525325"/>
              <a:ext cx="29796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Test-Driven Development</a:t>
              </a:r>
              <a:endParaRPr b="1" i="0" sz="1800" u="none" cap="none" strike="noStrike">
                <a:solidFill>
                  <a:srgbClr val="000000"/>
                </a:solidFill>
                <a:latin typeface="Roboto"/>
                <a:ea typeface="Roboto"/>
                <a:cs typeface="Roboto"/>
                <a:sym typeface="Roboto"/>
              </a:endParaRPr>
            </a:p>
          </p:txBody>
        </p:sp>
        <p:pic>
          <p:nvPicPr>
            <p:cNvPr id="3800" name="Google Shape;3800;p128"/>
            <p:cNvPicPr preferRelativeResize="0"/>
            <p:nvPr/>
          </p:nvPicPr>
          <p:blipFill rotWithShape="1">
            <a:blip r:embed="rId3">
              <a:alphaModFix/>
            </a:blip>
            <a:srcRect b="0" l="0" r="0" t="0"/>
            <a:stretch/>
          </p:blipFill>
          <p:spPr>
            <a:xfrm>
              <a:off x="5989205" y="1969331"/>
              <a:ext cx="2648688" cy="1489887"/>
            </a:xfrm>
            <a:prstGeom prst="rect">
              <a:avLst/>
            </a:prstGeom>
            <a:noFill/>
            <a:ln>
              <a:noFill/>
            </a:ln>
          </p:spPr>
        </p:pic>
      </p:grpSp>
      <p:pic>
        <p:nvPicPr>
          <p:cNvPr id="3801" name="Google Shape;3801;p128"/>
          <p:cNvPicPr preferRelativeResize="0"/>
          <p:nvPr/>
        </p:nvPicPr>
        <p:blipFill rotWithShape="1">
          <a:blip r:embed="rId4">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2"/>
                                        </p:tgtEl>
                                        <p:attrNameLst>
                                          <p:attrName>style.visibility</p:attrName>
                                        </p:attrNameLst>
                                      </p:cBhvr>
                                      <p:to>
                                        <p:strVal val="visible"/>
                                      </p:to>
                                    </p:set>
                                    <p:animEffect filter="fade" transition="in">
                                      <p:cBhvr>
                                        <p:cTn dur="1000"/>
                                        <p:tgtEl>
                                          <p:spTgt spid="37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5"/>
                                        </p:tgtEl>
                                        <p:attrNameLst>
                                          <p:attrName>style.visibility</p:attrName>
                                        </p:attrNameLst>
                                      </p:cBhvr>
                                      <p:to>
                                        <p:strVal val="visible"/>
                                      </p:to>
                                    </p:set>
                                    <p:animEffect filter="fade" transition="in">
                                      <p:cBhvr>
                                        <p:cTn dur="1000"/>
                                        <p:tgtEl>
                                          <p:spTgt spid="37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9"/>
                                        </p:tgtEl>
                                        <p:attrNameLst>
                                          <p:attrName>style.visibility</p:attrName>
                                        </p:attrNameLst>
                                      </p:cBhvr>
                                      <p:to>
                                        <p:strVal val="visible"/>
                                      </p:to>
                                    </p:set>
                                    <p:animEffect filter="fade" transition="in">
                                      <p:cBhvr>
                                        <p:cTn dur="1000"/>
                                        <p:tgtEl>
                                          <p:spTgt spid="37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5" name="Shape 3805"/>
        <p:cNvGrpSpPr/>
        <p:nvPr/>
      </p:nvGrpSpPr>
      <p:grpSpPr>
        <a:xfrm>
          <a:off x="0" y="0"/>
          <a:ext cx="0" cy="0"/>
          <a:chOff x="0" y="0"/>
          <a:chExt cx="0" cy="0"/>
        </a:xfrm>
      </p:grpSpPr>
      <p:sp>
        <p:nvSpPr>
          <p:cNvPr id="3806" name="Google Shape;3806;p129"/>
          <p:cNvSpPr/>
          <p:nvPr/>
        </p:nvSpPr>
        <p:spPr>
          <a:xfrm>
            <a:off x="0" y="1152475"/>
            <a:ext cx="9144000" cy="1774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image2.png" id="3807" name="Google Shape;3807;p129"/>
          <p:cNvPicPr preferRelativeResize="0"/>
          <p:nvPr/>
        </p:nvPicPr>
        <p:blipFill rotWithShape="1">
          <a:blip r:embed="rId3">
            <a:alphaModFix/>
          </a:blip>
          <a:srcRect b="0" l="0" r="25428" t="0"/>
          <a:stretch/>
        </p:blipFill>
        <p:spPr>
          <a:xfrm>
            <a:off x="4095750" y="1063225"/>
            <a:ext cx="5048248" cy="3787349"/>
          </a:xfrm>
          <a:prstGeom prst="rect">
            <a:avLst/>
          </a:prstGeom>
          <a:noFill/>
          <a:ln>
            <a:noFill/>
          </a:ln>
        </p:spPr>
      </p:pic>
      <p:sp>
        <p:nvSpPr>
          <p:cNvPr id="3808" name="Google Shape;3808;p1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Integration Testing</a:t>
            </a:r>
            <a:endParaRPr/>
          </a:p>
        </p:txBody>
      </p:sp>
      <p:sp>
        <p:nvSpPr>
          <p:cNvPr id="3809" name="Google Shape;3809;p129"/>
          <p:cNvSpPr txBox="1"/>
          <p:nvPr>
            <p:ph idx="1" type="body"/>
          </p:nvPr>
        </p:nvSpPr>
        <p:spPr>
          <a:xfrm>
            <a:off x="311700" y="1152475"/>
            <a:ext cx="49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Integration testing focuses on interactions between components or systems.</a:t>
            </a:r>
            <a:endParaRPr/>
          </a:p>
        </p:txBody>
      </p:sp>
      <p:sp>
        <p:nvSpPr>
          <p:cNvPr id="3810" name="Google Shape;3810;p129"/>
          <p:cNvSpPr/>
          <p:nvPr/>
        </p:nvSpPr>
        <p:spPr>
          <a:xfrm>
            <a:off x="5895436" y="1466166"/>
            <a:ext cx="659772" cy="761778"/>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noFill/>
          <a:ln cap="flat" cmpd="sng" w="9525">
            <a:solidFill>
              <a:srgbClr val="2E333D"/>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Clr>
                <a:srgbClr val="FFFFFF"/>
              </a:buClr>
              <a:buSzPts val="500"/>
              <a:buFont typeface="Calibri"/>
              <a:buNone/>
            </a:pPr>
            <a:r>
              <a:t/>
            </a:r>
            <a:endParaRPr b="0" i="0" sz="500" u="none" cap="none" strike="noStrike">
              <a:solidFill>
                <a:srgbClr val="000000"/>
              </a:solidFill>
              <a:latin typeface="Arial"/>
              <a:ea typeface="Arial"/>
              <a:cs typeface="Arial"/>
              <a:sym typeface="Arial"/>
            </a:endParaRPr>
          </a:p>
        </p:txBody>
      </p:sp>
      <p:sp>
        <p:nvSpPr>
          <p:cNvPr id="3811" name="Google Shape;3811;p129"/>
          <p:cNvSpPr/>
          <p:nvPr/>
        </p:nvSpPr>
        <p:spPr>
          <a:xfrm>
            <a:off x="6837155" y="1466166"/>
            <a:ext cx="659772" cy="761778"/>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A3A8AC"/>
          </a:solid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2" name="Google Shape;3812;p129"/>
          <p:cNvSpPr/>
          <p:nvPr/>
        </p:nvSpPr>
        <p:spPr>
          <a:xfrm>
            <a:off x="7778874" y="1466166"/>
            <a:ext cx="659772" cy="761778"/>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2E333D"/>
          </a:solid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3" name="Google Shape;3813;p129"/>
          <p:cNvSpPr/>
          <p:nvPr/>
        </p:nvSpPr>
        <p:spPr>
          <a:xfrm>
            <a:off x="6311922" y="2191727"/>
            <a:ext cx="659772" cy="761778"/>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2E333D"/>
          </a:solid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4" name="Google Shape;3814;p129"/>
          <p:cNvSpPr/>
          <p:nvPr/>
        </p:nvSpPr>
        <p:spPr>
          <a:xfrm>
            <a:off x="7253641" y="2191727"/>
            <a:ext cx="659772" cy="761778"/>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noFill/>
          <a:ln cap="flat" cmpd="sng" w="9525">
            <a:solidFill>
              <a:srgbClr val="2E333D"/>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Clr>
                <a:srgbClr val="FFFFFF"/>
              </a:buClr>
              <a:buSzPts val="500"/>
              <a:buFont typeface="Calibri"/>
              <a:buNone/>
            </a:pPr>
            <a:r>
              <a:t/>
            </a:r>
            <a:endParaRPr b="0" i="0" sz="500" u="none" cap="none" strike="noStrike">
              <a:solidFill>
                <a:srgbClr val="000000"/>
              </a:solidFill>
              <a:latin typeface="Arial"/>
              <a:ea typeface="Arial"/>
              <a:cs typeface="Arial"/>
              <a:sym typeface="Arial"/>
            </a:endParaRPr>
          </a:p>
        </p:txBody>
      </p:sp>
      <p:sp>
        <p:nvSpPr>
          <p:cNvPr id="3815" name="Google Shape;3815;p129"/>
          <p:cNvSpPr/>
          <p:nvPr/>
        </p:nvSpPr>
        <p:spPr>
          <a:xfrm>
            <a:off x="8195359" y="2191727"/>
            <a:ext cx="659772" cy="761778"/>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A3A8AC"/>
          </a:solid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6" name="Google Shape;3816;p129"/>
          <p:cNvSpPr/>
          <p:nvPr/>
        </p:nvSpPr>
        <p:spPr>
          <a:xfrm>
            <a:off x="6842360" y="2915543"/>
            <a:ext cx="659772" cy="761778"/>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A3A8AC"/>
          </a:solid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7" name="Google Shape;3817;p129"/>
          <p:cNvSpPr/>
          <p:nvPr/>
        </p:nvSpPr>
        <p:spPr>
          <a:xfrm>
            <a:off x="7784078" y="2915543"/>
            <a:ext cx="659772" cy="761778"/>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2E333D"/>
          </a:solid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8" name="Google Shape;3818;p129"/>
          <p:cNvSpPr/>
          <p:nvPr/>
        </p:nvSpPr>
        <p:spPr>
          <a:xfrm>
            <a:off x="5900643" y="2915539"/>
            <a:ext cx="659772" cy="761778"/>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noFill/>
          <a:ln cap="flat" cmpd="sng" w="9525">
            <a:solidFill>
              <a:srgbClr val="2E333D"/>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Clr>
                <a:srgbClr val="FFFFFF"/>
              </a:buClr>
              <a:buSzPts val="500"/>
              <a:buFont typeface="Calibri"/>
              <a:buNone/>
            </a:pPr>
            <a:r>
              <a:t/>
            </a:r>
            <a:endParaRPr b="0" i="0" sz="500" u="none" cap="none" strike="noStrike">
              <a:solidFill>
                <a:srgbClr val="000000"/>
              </a:solidFill>
              <a:latin typeface="Arial"/>
              <a:ea typeface="Arial"/>
              <a:cs typeface="Arial"/>
              <a:sym typeface="Arial"/>
            </a:endParaRPr>
          </a:p>
        </p:txBody>
      </p:sp>
      <p:cxnSp>
        <p:nvCxnSpPr>
          <p:cNvPr id="3819" name="Google Shape;3819;p129"/>
          <p:cNvCxnSpPr/>
          <p:nvPr/>
        </p:nvCxnSpPr>
        <p:spPr>
          <a:xfrm>
            <a:off x="6555188" y="1847063"/>
            <a:ext cx="282900" cy="0"/>
          </a:xfrm>
          <a:prstGeom prst="straightConnector1">
            <a:avLst/>
          </a:prstGeom>
          <a:noFill/>
          <a:ln cap="flat" cmpd="sng" w="9525">
            <a:solidFill>
              <a:schemeClr val="dk2"/>
            </a:solidFill>
            <a:prstDash val="solid"/>
            <a:round/>
            <a:headEnd len="sm" w="sm" type="none"/>
            <a:tailEnd len="sm" w="sm" type="none"/>
          </a:ln>
        </p:spPr>
      </p:cxnSp>
      <p:cxnSp>
        <p:nvCxnSpPr>
          <p:cNvPr id="3820" name="Google Shape;3820;p129"/>
          <p:cNvCxnSpPr/>
          <p:nvPr/>
        </p:nvCxnSpPr>
        <p:spPr>
          <a:xfrm>
            <a:off x="7496100" y="1847063"/>
            <a:ext cx="282900" cy="0"/>
          </a:xfrm>
          <a:prstGeom prst="straightConnector1">
            <a:avLst/>
          </a:prstGeom>
          <a:noFill/>
          <a:ln cap="flat" cmpd="sng" w="9525">
            <a:solidFill>
              <a:schemeClr val="dk2"/>
            </a:solidFill>
            <a:prstDash val="dash"/>
            <a:round/>
            <a:headEnd len="sm" w="sm" type="none"/>
            <a:tailEnd len="sm" w="sm" type="none"/>
          </a:ln>
        </p:spPr>
      </p:cxnSp>
      <p:cxnSp>
        <p:nvCxnSpPr>
          <p:cNvPr id="3821" name="Google Shape;3821;p129"/>
          <p:cNvCxnSpPr/>
          <p:nvPr/>
        </p:nvCxnSpPr>
        <p:spPr>
          <a:xfrm>
            <a:off x="6971688" y="2571738"/>
            <a:ext cx="282900" cy="900"/>
          </a:xfrm>
          <a:prstGeom prst="straightConnector1">
            <a:avLst/>
          </a:prstGeom>
          <a:noFill/>
          <a:ln cap="flat" cmpd="sng" w="9525">
            <a:solidFill>
              <a:schemeClr val="dk2"/>
            </a:solidFill>
            <a:prstDash val="solid"/>
            <a:round/>
            <a:headEnd len="sm" w="sm" type="none"/>
            <a:tailEnd len="sm" w="sm" type="none"/>
          </a:ln>
        </p:spPr>
      </p:cxnSp>
      <p:cxnSp>
        <p:nvCxnSpPr>
          <p:cNvPr id="3822" name="Google Shape;3822;p129"/>
          <p:cNvCxnSpPr/>
          <p:nvPr/>
        </p:nvCxnSpPr>
        <p:spPr>
          <a:xfrm>
            <a:off x="7912588" y="2572613"/>
            <a:ext cx="282900" cy="0"/>
          </a:xfrm>
          <a:prstGeom prst="straightConnector1">
            <a:avLst/>
          </a:prstGeom>
          <a:noFill/>
          <a:ln cap="flat" cmpd="sng" w="9525">
            <a:solidFill>
              <a:schemeClr val="dk2"/>
            </a:solidFill>
            <a:prstDash val="dash"/>
            <a:round/>
            <a:headEnd len="sm" w="sm" type="none"/>
            <a:tailEnd len="sm" w="sm" type="none"/>
          </a:ln>
        </p:spPr>
      </p:cxnSp>
      <p:cxnSp>
        <p:nvCxnSpPr>
          <p:cNvPr id="3823" name="Google Shape;3823;p129"/>
          <p:cNvCxnSpPr/>
          <p:nvPr/>
        </p:nvCxnSpPr>
        <p:spPr>
          <a:xfrm>
            <a:off x="6572438" y="3296438"/>
            <a:ext cx="270900" cy="0"/>
          </a:xfrm>
          <a:prstGeom prst="straightConnector1">
            <a:avLst/>
          </a:prstGeom>
          <a:noFill/>
          <a:ln cap="flat" cmpd="sng" w="9525">
            <a:solidFill>
              <a:schemeClr val="dk2"/>
            </a:solidFill>
            <a:prstDash val="dash"/>
            <a:round/>
            <a:headEnd len="sm" w="sm" type="none"/>
            <a:tailEnd len="sm" w="sm" type="none"/>
          </a:ln>
        </p:spPr>
      </p:cxnSp>
      <p:cxnSp>
        <p:nvCxnSpPr>
          <p:cNvPr id="3824" name="Google Shape;3824;p129"/>
          <p:cNvCxnSpPr/>
          <p:nvPr/>
        </p:nvCxnSpPr>
        <p:spPr>
          <a:xfrm>
            <a:off x="7501313" y="3296438"/>
            <a:ext cx="282900" cy="0"/>
          </a:xfrm>
          <a:prstGeom prst="straightConnector1">
            <a:avLst/>
          </a:prstGeom>
          <a:noFill/>
          <a:ln cap="flat" cmpd="sng" w="9525">
            <a:solidFill>
              <a:schemeClr val="dk2"/>
            </a:solidFill>
            <a:prstDash val="solid"/>
            <a:round/>
            <a:headEnd len="sm" w="sm" type="none"/>
            <a:tailEnd len="sm" w="sm" type="none"/>
          </a:ln>
        </p:spPr>
      </p:cxnSp>
      <p:sp>
        <p:nvSpPr>
          <p:cNvPr id="3825" name="Google Shape;3825;p12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3826" name="Google Shape;3826;p129"/>
          <p:cNvPicPr preferRelativeResize="0"/>
          <p:nvPr/>
        </p:nvPicPr>
        <p:blipFill rotWithShape="1">
          <a:blip r:embed="rId4">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7"/>
                                        </p:tgtEl>
                                        <p:attrNameLst>
                                          <p:attrName>style.visibility</p:attrName>
                                        </p:attrNameLst>
                                      </p:cBhvr>
                                      <p:to>
                                        <p:strVal val="visible"/>
                                      </p:to>
                                    </p:set>
                                    <p:animEffect filter="fade" transition="in">
                                      <p:cBhvr>
                                        <p:cTn dur="1000"/>
                                        <p:tgtEl>
                                          <p:spTgt spid="3807"/>
                                        </p:tgtEl>
                                      </p:cBhvr>
                                    </p:animEffect>
                                  </p:childTnLst>
                                </p:cTn>
                              </p:par>
                              <p:par>
                                <p:cTn fill="hold" nodeType="withEffect" presetClass="entr" presetID="10" presetSubtype="0">
                                  <p:stCondLst>
                                    <p:cond delay="0"/>
                                  </p:stCondLst>
                                  <p:childTnLst>
                                    <p:set>
                                      <p:cBhvr>
                                        <p:cTn dur="1" fill="hold">
                                          <p:stCondLst>
                                            <p:cond delay="0"/>
                                          </p:stCondLst>
                                        </p:cTn>
                                        <p:tgtEl>
                                          <p:spTgt spid="3809"/>
                                        </p:tgtEl>
                                        <p:attrNameLst>
                                          <p:attrName>style.visibility</p:attrName>
                                        </p:attrNameLst>
                                      </p:cBhvr>
                                      <p:to>
                                        <p:strVal val="visible"/>
                                      </p:to>
                                    </p:set>
                                    <p:animEffect filter="fade" transition="in">
                                      <p:cBhvr>
                                        <p:cTn dur="1000"/>
                                        <p:tgtEl>
                                          <p:spTgt spid="3809"/>
                                        </p:tgtEl>
                                      </p:cBhvr>
                                    </p:animEffect>
                                  </p:childTnLst>
                                </p:cTn>
                              </p:par>
                              <p:par>
                                <p:cTn fill="hold" nodeType="withEffect" presetClass="entr" presetID="10" presetSubtype="0">
                                  <p:stCondLst>
                                    <p:cond delay="0"/>
                                  </p:stCondLst>
                                  <p:childTnLst>
                                    <p:set>
                                      <p:cBhvr>
                                        <p:cTn dur="1" fill="hold">
                                          <p:stCondLst>
                                            <p:cond delay="0"/>
                                          </p:stCondLst>
                                        </p:cTn>
                                        <p:tgtEl>
                                          <p:spTgt spid="3810"/>
                                        </p:tgtEl>
                                        <p:attrNameLst>
                                          <p:attrName>style.visibility</p:attrName>
                                        </p:attrNameLst>
                                      </p:cBhvr>
                                      <p:to>
                                        <p:strVal val="visible"/>
                                      </p:to>
                                    </p:set>
                                    <p:animEffect filter="fade" transition="in">
                                      <p:cBhvr>
                                        <p:cTn dur="1000"/>
                                        <p:tgtEl>
                                          <p:spTgt spid="3810"/>
                                        </p:tgtEl>
                                      </p:cBhvr>
                                    </p:animEffect>
                                  </p:childTnLst>
                                </p:cTn>
                              </p:par>
                              <p:par>
                                <p:cTn fill="hold" nodeType="withEffect" presetClass="entr" presetID="10" presetSubtype="0">
                                  <p:stCondLst>
                                    <p:cond delay="0"/>
                                  </p:stCondLst>
                                  <p:childTnLst>
                                    <p:set>
                                      <p:cBhvr>
                                        <p:cTn dur="1" fill="hold">
                                          <p:stCondLst>
                                            <p:cond delay="0"/>
                                          </p:stCondLst>
                                        </p:cTn>
                                        <p:tgtEl>
                                          <p:spTgt spid="3811"/>
                                        </p:tgtEl>
                                        <p:attrNameLst>
                                          <p:attrName>style.visibility</p:attrName>
                                        </p:attrNameLst>
                                      </p:cBhvr>
                                      <p:to>
                                        <p:strVal val="visible"/>
                                      </p:to>
                                    </p:set>
                                    <p:animEffect filter="fade" transition="in">
                                      <p:cBhvr>
                                        <p:cTn dur="1000"/>
                                        <p:tgtEl>
                                          <p:spTgt spid="3811"/>
                                        </p:tgtEl>
                                      </p:cBhvr>
                                    </p:animEffect>
                                  </p:childTnLst>
                                </p:cTn>
                              </p:par>
                              <p:par>
                                <p:cTn fill="hold" nodeType="withEffect" presetClass="entr" presetID="10" presetSubtype="0">
                                  <p:stCondLst>
                                    <p:cond delay="0"/>
                                  </p:stCondLst>
                                  <p:childTnLst>
                                    <p:set>
                                      <p:cBhvr>
                                        <p:cTn dur="1" fill="hold">
                                          <p:stCondLst>
                                            <p:cond delay="0"/>
                                          </p:stCondLst>
                                        </p:cTn>
                                        <p:tgtEl>
                                          <p:spTgt spid="3812"/>
                                        </p:tgtEl>
                                        <p:attrNameLst>
                                          <p:attrName>style.visibility</p:attrName>
                                        </p:attrNameLst>
                                      </p:cBhvr>
                                      <p:to>
                                        <p:strVal val="visible"/>
                                      </p:to>
                                    </p:set>
                                    <p:animEffect filter="fade" transition="in">
                                      <p:cBhvr>
                                        <p:cTn dur="1000"/>
                                        <p:tgtEl>
                                          <p:spTgt spid="3812"/>
                                        </p:tgtEl>
                                      </p:cBhvr>
                                    </p:animEffect>
                                  </p:childTnLst>
                                </p:cTn>
                              </p:par>
                              <p:par>
                                <p:cTn fill="hold" nodeType="withEffect" presetClass="entr" presetID="10" presetSubtype="0">
                                  <p:stCondLst>
                                    <p:cond delay="0"/>
                                  </p:stCondLst>
                                  <p:childTnLst>
                                    <p:set>
                                      <p:cBhvr>
                                        <p:cTn dur="1" fill="hold">
                                          <p:stCondLst>
                                            <p:cond delay="0"/>
                                          </p:stCondLst>
                                        </p:cTn>
                                        <p:tgtEl>
                                          <p:spTgt spid="3813"/>
                                        </p:tgtEl>
                                        <p:attrNameLst>
                                          <p:attrName>style.visibility</p:attrName>
                                        </p:attrNameLst>
                                      </p:cBhvr>
                                      <p:to>
                                        <p:strVal val="visible"/>
                                      </p:to>
                                    </p:set>
                                    <p:animEffect filter="fade" transition="in">
                                      <p:cBhvr>
                                        <p:cTn dur="1000"/>
                                        <p:tgtEl>
                                          <p:spTgt spid="3813"/>
                                        </p:tgtEl>
                                      </p:cBhvr>
                                    </p:animEffect>
                                  </p:childTnLst>
                                </p:cTn>
                              </p:par>
                              <p:par>
                                <p:cTn fill="hold" nodeType="withEffect" presetClass="entr" presetID="10" presetSubtype="0">
                                  <p:stCondLst>
                                    <p:cond delay="0"/>
                                  </p:stCondLst>
                                  <p:childTnLst>
                                    <p:set>
                                      <p:cBhvr>
                                        <p:cTn dur="1" fill="hold">
                                          <p:stCondLst>
                                            <p:cond delay="0"/>
                                          </p:stCondLst>
                                        </p:cTn>
                                        <p:tgtEl>
                                          <p:spTgt spid="3814"/>
                                        </p:tgtEl>
                                        <p:attrNameLst>
                                          <p:attrName>style.visibility</p:attrName>
                                        </p:attrNameLst>
                                      </p:cBhvr>
                                      <p:to>
                                        <p:strVal val="visible"/>
                                      </p:to>
                                    </p:set>
                                    <p:animEffect filter="fade" transition="in">
                                      <p:cBhvr>
                                        <p:cTn dur="1000"/>
                                        <p:tgtEl>
                                          <p:spTgt spid="3814"/>
                                        </p:tgtEl>
                                      </p:cBhvr>
                                    </p:animEffect>
                                  </p:childTnLst>
                                </p:cTn>
                              </p:par>
                              <p:par>
                                <p:cTn fill="hold" nodeType="withEffect" presetClass="entr" presetID="10" presetSubtype="0">
                                  <p:stCondLst>
                                    <p:cond delay="0"/>
                                  </p:stCondLst>
                                  <p:childTnLst>
                                    <p:set>
                                      <p:cBhvr>
                                        <p:cTn dur="1" fill="hold">
                                          <p:stCondLst>
                                            <p:cond delay="0"/>
                                          </p:stCondLst>
                                        </p:cTn>
                                        <p:tgtEl>
                                          <p:spTgt spid="3815"/>
                                        </p:tgtEl>
                                        <p:attrNameLst>
                                          <p:attrName>style.visibility</p:attrName>
                                        </p:attrNameLst>
                                      </p:cBhvr>
                                      <p:to>
                                        <p:strVal val="visible"/>
                                      </p:to>
                                    </p:set>
                                    <p:animEffect filter="fade" transition="in">
                                      <p:cBhvr>
                                        <p:cTn dur="1000"/>
                                        <p:tgtEl>
                                          <p:spTgt spid="3815"/>
                                        </p:tgtEl>
                                      </p:cBhvr>
                                    </p:animEffect>
                                  </p:childTnLst>
                                </p:cTn>
                              </p:par>
                              <p:par>
                                <p:cTn fill="hold" nodeType="withEffect" presetClass="entr" presetID="10" presetSubtype="0">
                                  <p:stCondLst>
                                    <p:cond delay="0"/>
                                  </p:stCondLst>
                                  <p:childTnLst>
                                    <p:set>
                                      <p:cBhvr>
                                        <p:cTn dur="1" fill="hold">
                                          <p:stCondLst>
                                            <p:cond delay="0"/>
                                          </p:stCondLst>
                                        </p:cTn>
                                        <p:tgtEl>
                                          <p:spTgt spid="3816"/>
                                        </p:tgtEl>
                                        <p:attrNameLst>
                                          <p:attrName>style.visibility</p:attrName>
                                        </p:attrNameLst>
                                      </p:cBhvr>
                                      <p:to>
                                        <p:strVal val="visible"/>
                                      </p:to>
                                    </p:set>
                                    <p:animEffect filter="fade" transition="in">
                                      <p:cBhvr>
                                        <p:cTn dur="1000"/>
                                        <p:tgtEl>
                                          <p:spTgt spid="3816"/>
                                        </p:tgtEl>
                                      </p:cBhvr>
                                    </p:animEffect>
                                  </p:childTnLst>
                                </p:cTn>
                              </p:par>
                              <p:par>
                                <p:cTn fill="hold" nodeType="withEffect" presetClass="entr" presetID="10" presetSubtype="0">
                                  <p:stCondLst>
                                    <p:cond delay="0"/>
                                  </p:stCondLst>
                                  <p:childTnLst>
                                    <p:set>
                                      <p:cBhvr>
                                        <p:cTn dur="1" fill="hold">
                                          <p:stCondLst>
                                            <p:cond delay="0"/>
                                          </p:stCondLst>
                                        </p:cTn>
                                        <p:tgtEl>
                                          <p:spTgt spid="3817"/>
                                        </p:tgtEl>
                                        <p:attrNameLst>
                                          <p:attrName>style.visibility</p:attrName>
                                        </p:attrNameLst>
                                      </p:cBhvr>
                                      <p:to>
                                        <p:strVal val="visible"/>
                                      </p:to>
                                    </p:set>
                                    <p:animEffect filter="fade" transition="in">
                                      <p:cBhvr>
                                        <p:cTn dur="1000"/>
                                        <p:tgtEl>
                                          <p:spTgt spid="3817"/>
                                        </p:tgtEl>
                                      </p:cBhvr>
                                    </p:animEffect>
                                  </p:childTnLst>
                                </p:cTn>
                              </p:par>
                              <p:par>
                                <p:cTn fill="hold" nodeType="withEffect" presetClass="entr" presetID="10" presetSubtype="0">
                                  <p:stCondLst>
                                    <p:cond delay="0"/>
                                  </p:stCondLst>
                                  <p:childTnLst>
                                    <p:set>
                                      <p:cBhvr>
                                        <p:cTn dur="1" fill="hold">
                                          <p:stCondLst>
                                            <p:cond delay="0"/>
                                          </p:stCondLst>
                                        </p:cTn>
                                        <p:tgtEl>
                                          <p:spTgt spid="3818"/>
                                        </p:tgtEl>
                                        <p:attrNameLst>
                                          <p:attrName>style.visibility</p:attrName>
                                        </p:attrNameLst>
                                      </p:cBhvr>
                                      <p:to>
                                        <p:strVal val="visible"/>
                                      </p:to>
                                    </p:set>
                                    <p:animEffect filter="fade" transition="in">
                                      <p:cBhvr>
                                        <p:cTn dur="1000"/>
                                        <p:tgtEl>
                                          <p:spTgt spid="3818"/>
                                        </p:tgtEl>
                                      </p:cBhvr>
                                    </p:animEffect>
                                  </p:childTnLst>
                                </p:cTn>
                              </p:par>
                              <p:par>
                                <p:cTn fill="hold" nodeType="withEffect" presetClass="entr" presetID="10" presetSubtype="0">
                                  <p:stCondLst>
                                    <p:cond delay="0"/>
                                  </p:stCondLst>
                                  <p:childTnLst>
                                    <p:set>
                                      <p:cBhvr>
                                        <p:cTn dur="1" fill="hold">
                                          <p:stCondLst>
                                            <p:cond delay="0"/>
                                          </p:stCondLst>
                                        </p:cTn>
                                        <p:tgtEl>
                                          <p:spTgt spid="3819"/>
                                        </p:tgtEl>
                                        <p:attrNameLst>
                                          <p:attrName>style.visibility</p:attrName>
                                        </p:attrNameLst>
                                      </p:cBhvr>
                                      <p:to>
                                        <p:strVal val="visible"/>
                                      </p:to>
                                    </p:set>
                                    <p:animEffect filter="fade" transition="in">
                                      <p:cBhvr>
                                        <p:cTn dur="1000"/>
                                        <p:tgtEl>
                                          <p:spTgt spid="3819"/>
                                        </p:tgtEl>
                                      </p:cBhvr>
                                    </p:animEffect>
                                  </p:childTnLst>
                                </p:cTn>
                              </p:par>
                              <p:par>
                                <p:cTn fill="hold" nodeType="withEffect" presetClass="entr" presetID="10" presetSubtype="0">
                                  <p:stCondLst>
                                    <p:cond delay="0"/>
                                  </p:stCondLst>
                                  <p:childTnLst>
                                    <p:set>
                                      <p:cBhvr>
                                        <p:cTn dur="1" fill="hold">
                                          <p:stCondLst>
                                            <p:cond delay="0"/>
                                          </p:stCondLst>
                                        </p:cTn>
                                        <p:tgtEl>
                                          <p:spTgt spid="3820"/>
                                        </p:tgtEl>
                                        <p:attrNameLst>
                                          <p:attrName>style.visibility</p:attrName>
                                        </p:attrNameLst>
                                      </p:cBhvr>
                                      <p:to>
                                        <p:strVal val="visible"/>
                                      </p:to>
                                    </p:set>
                                    <p:animEffect filter="fade" transition="in">
                                      <p:cBhvr>
                                        <p:cTn dur="1000"/>
                                        <p:tgtEl>
                                          <p:spTgt spid="3820"/>
                                        </p:tgtEl>
                                      </p:cBhvr>
                                    </p:animEffect>
                                  </p:childTnLst>
                                </p:cTn>
                              </p:par>
                              <p:par>
                                <p:cTn fill="hold" nodeType="withEffect" presetClass="entr" presetID="10" presetSubtype="0">
                                  <p:stCondLst>
                                    <p:cond delay="0"/>
                                  </p:stCondLst>
                                  <p:childTnLst>
                                    <p:set>
                                      <p:cBhvr>
                                        <p:cTn dur="1" fill="hold">
                                          <p:stCondLst>
                                            <p:cond delay="0"/>
                                          </p:stCondLst>
                                        </p:cTn>
                                        <p:tgtEl>
                                          <p:spTgt spid="3821"/>
                                        </p:tgtEl>
                                        <p:attrNameLst>
                                          <p:attrName>style.visibility</p:attrName>
                                        </p:attrNameLst>
                                      </p:cBhvr>
                                      <p:to>
                                        <p:strVal val="visible"/>
                                      </p:to>
                                    </p:set>
                                    <p:animEffect filter="fade" transition="in">
                                      <p:cBhvr>
                                        <p:cTn dur="1000"/>
                                        <p:tgtEl>
                                          <p:spTgt spid="3821"/>
                                        </p:tgtEl>
                                      </p:cBhvr>
                                    </p:animEffect>
                                  </p:childTnLst>
                                </p:cTn>
                              </p:par>
                              <p:par>
                                <p:cTn fill="hold" nodeType="withEffect" presetClass="entr" presetID="10" presetSubtype="0">
                                  <p:stCondLst>
                                    <p:cond delay="0"/>
                                  </p:stCondLst>
                                  <p:childTnLst>
                                    <p:set>
                                      <p:cBhvr>
                                        <p:cTn dur="1" fill="hold">
                                          <p:stCondLst>
                                            <p:cond delay="0"/>
                                          </p:stCondLst>
                                        </p:cTn>
                                        <p:tgtEl>
                                          <p:spTgt spid="3822"/>
                                        </p:tgtEl>
                                        <p:attrNameLst>
                                          <p:attrName>style.visibility</p:attrName>
                                        </p:attrNameLst>
                                      </p:cBhvr>
                                      <p:to>
                                        <p:strVal val="visible"/>
                                      </p:to>
                                    </p:set>
                                    <p:animEffect filter="fade" transition="in">
                                      <p:cBhvr>
                                        <p:cTn dur="1000"/>
                                        <p:tgtEl>
                                          <p:spTgt spid="3822"/>
                                        </p:tgtEl>
                                      </p:cBhvr>
                                    </p:animEffect>
                                  </p:childTnLst>
                                </p:cTn>
                              </p:par>
                              <p:par>
                                <p:cTn fill="hold" nodeType="withEffect" presetClass="entr" presetID="10" presetSubtype="0">
                                  <p:stCondLst>
                                    <p:cond delay="0"/>
                                  </p:stCondLst>
                                  <p:childTnLst>
                                    <p:set>
                                      <p:cBhvr>
                                        <p:cTn dur="1" fill="hold">
                                          <p:stCondLst>
                                            <p:cond delay="0"/>
                                          </p:stCondLst>
                                        </p:cTn>
                                        <p:tgtEl>
                                          <p:spTgt spid="3823"/>
                                        </p:tgtEl>
                                        <p:attrNameLst>
                                          <p:attrName>style.visibility</p:attrName>
                                        </p:attrNameLst>
                                      </p:cBhvr>
                                      <p:to>
                                        <p:strVal val="visible"/>
                                      </p:to>
                                    </p:set>
                                    <p:animEffect filter="fade" transition="in">
                                      <p:cBhvr>
                                        <p:cTn dur="1000"/>
                                        <p:tgtEl>
                                          <p:spTgt spid="3823"/>
                                        </p:tgtEl>
                                      </p:cBhvr>
                                    </p:animEffect>
                                  </p:childTnLst>
                                </p:cTn>
                              </p:par>
                              <p:par>
                                <p:cTn fill="hold" nodeType="withEffect" presetClass="entr" presetID="10" presetSubtype="0">
                                  <p:stCondLst>
                                    <p:cond delay="0"/>
                                  </p:stCondLst>
                                  <p:childTnLst>
                                    <p:set>
                                      <p:cBhvr>
                                        <p:cTn dur="1" fill="hold">
                                          <p:stCondLst>
                                            <p:cond delay="0"/>
                                          </p:stCondLst>
                                        </p:cTn>
                                        <p:tgtEl>
                                          <p:spTgt spid="3824"/>
                                        </p:tgtEl>
                                        <p:attrNameLst>
                                          <p:attrName>style.visibility</p:attrName>
                                        </p:attrNameLst>
                                      </p:cBhvr>
                                      <p:to>
                                        <p:strVal val="visible"/>
                                      </p:to>
                                    </p:set>
                                    <p:animEffect filter="fade" transition="in">
                                      <p:cBhvr>
                                        <p:cTn dur="1000"/>
                                        <p:tgtEl>
                                          <p:spTgt spid="38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2400"/>
              <a:buNone/>
            </a:pPr>
            <a:r>
              <a:rPr lang="en"/>
              <a:t>Discuss the XXX unintended acceleration and software safety.</a:t>
            </a:r>
            <a:endParaRPr/>
          </a:p>
        </p:txBody>
      </p:sp>
      <p:sp>
        <p:nvSpPr>
          <p:cNvPr id="826" name="Google Shape;82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Case Study Activity</a:t>
            </a:r>
            <a:endParaRPr/>
          </a:p>
        </p:txBody>
      </p:sp>
      <p:sp>
        <p:nvSpPr>
          <p:cNvPr id="827" name="Google Shape;827;p1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pSp>
        <p:nvGrpSpPr>
          <p:cNvPr id="828" name="Google Shape;828;p13"/>
          <p:cNvGrpSpPr/>
          <p:nvPr/>
        </p:nvGrpSpPr>
        <p:grpSpPr>
          <a:xfrm>
            <a:off x="575500" y="1719975"/>
            <a:ext cx="2352600" cy="2586600"/>
            <a:chOff x="575500" y="1491375"/>
            <a:chExt cx="2352600" cy="2586600"/>
          </a:xfrm>
        </p:grpSpPr>
        <p:sp>
          <p:nvSpPr>
            <p:cNvPr id="829" name="Google Shape;829;p13"/>
            <p:cNvSpPr/>
            <p:nvPr/>
          </p:nvSpPr>
          <p:spPr>
            <a:xfrm>
              <a:off x="575500" y="1491375"/>
              <a:ext cx="2352600" cy="2586600"/>
            </a:xfrm>
            <a:prstGeom prst="rect">
              <a:avLst/>
            </a:prstGeom>
            <a:solidFill>
              <a:schemeClr val="lt2"/>
            </a:solidFill>
            <a:ln>
              <a:noFill/>
            </a:ln>
          </p:spPr>
          <p:txBody>
            <a:bodyPr anchorCtr="0" anchor="t" bIns="91425" lIns="91425" spcFirstLastPara="1" rIns="91425" wrap="square" tIns="137150">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dk2"/>
                  </a:solidFill>
                  <a:latin typeface="Calibri"/>
                  <a:ea typeface="Calibri"/>
                  <a:cs typeface="Calibri"/>
                  <a:sym typeface="Calibri"/>
                </a:rPr>
                <a:t>Divide the learners into small groups (say 5).</a:t>
              </a:r>
              <a:endParaRPr b="0" i="0" sz="2100" u="none" cap="none" strike="noStrike">
                <a:solidFill>
                  <a:schemeClr val="dk2"/>
                </a:solidFill>
                <a:latin typeface="Calibri"/>
                <a:ea typeface="Calibri"/>
                <a:cs typeface="Calibri"/>
                <a:sym typeface="Calibri"/>
              </a:endParaRPr>
            </a:p>
          </p:txBody>
        </p:sp>
        <p:pic>
          <p:nvPicPr>
            <p:cNvPr id="830" name="Google Shape;830;p13"/>
            <p:cNvPicPr preferRelativeResize="0"/>
            <p:nvPr/>
          </p:nvPicPr>
          <p:blipFill rotWithShape="1">
            <a:blip r:embed="rId3">
              <a:alphaModFix/>
            </a:blip>
            <a:srcRect b="0" l="0" r="0" t="0"/>
            <a:stretch/>
          </p:blipFill>
          <p:spPr>
            <a:xfrm>
              <a:off x="1348609" y="3016409"/>
              <a:ext cx="806383" cy="806383"/>
            </a:xfrm>
            <a:prstGeom prst="rect">
              <a:avLst/>
            </a:prstGeom>
            <a:noFill/>
            <a:ln>
              <a:noFill/>
            </a:ln>
          </p:spPr>
        </p:pic>
      </p:grpSp>
      <p:grpSp>
        <p:nvGrpSpPr>
          <p:cNvPr id="831" name="Google Shape;831;p13"/>
          <p:cNvGrpSpPr/>
          <p:nvPr/>
        </p:nvGrpSpPr>
        <p:grpSpPr>
          <a:xfrm>
            <a:off x="3573912" y="1719975"/>
            <a:ext cx="2352600" cy="2586600"/>
            <a:chOff x="3573912" y="1491375"/>
            <a:chExt cx="2352600" cy="2586600"/>
          </a:xfrm>
        </p:grpSpPr>
        <p:sp>
          <p:nvSpPr>
            <p:cNvPr id="832" name="Google Shape;832;p13"/>
            <p:cNvSpPr/>
            <p:nvPr/>
          </p:nvSpPr>
          <p:spPr>
            <a:xfrm>
              <a:off x="3573912" y="1491375"/>
              <a:ext cx="2352600" cy="2586600"/>
            </a:xfrm>
            <a:prstGeom prst="rect">
              <a:avLst/>
            </a:prstGeom>
            <a:solidFill>
              <a:schemeClr val="lt2"/>
            </a:solidFill>
            <a:ln>
              <a:noFill/>
            </a:ln>
          </p:spPr>
          <p:txBody>
            <a:bodyPr anchorCtr="0" anchor="t" bIns="91425" lIns="91425" spcFirstLastPara="1" rIns="91425" wrap="square" tIns="137150">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dk2"/>
                  </a:solidFill>
                  <a:latin typeface="Calibri"/>
                  <a:ea typeface="Calibri"/>
                  <a:cs typeface="Calibri"/>
                  <a:sym typeface="Calibri"/>
                </a:rPr>
                <a:t>Give 5 mins for discussion on case study.</a:t>
              </a:r>
              <a:endParaRPr b="0" i="0" sz="1400" u="none" cap="none" strike="noStrike">
                <a:solidFill>
                  <a:srgbClr val="000000"/>
                </a:solidFill>
                <a:latin typeface="Arial"/>
                <a:ea typeface="Arial"/>
                <a:cs typeface="Arial"/>
                <a:sym typeface="Arial"/>
              </a:endParaRPr>
            </a:p>
          </p:txBody>
        </p:sp>
        <p:pic>
          <p:nvPicPr>
            <p:cNvPr id="833" name="Google Shape;833;p13"/>
            <p:cNvPicPr preferRelativeResize="0"/>
            <p:nvPr/>
          </p:nvPicPr>
          <p:blipFill rotWithShape="1">
            <a:blip r:embed="rId4">
              <a:alphaModFix/>
            </a:blip>
            <a:srcRect b="0" l="0" r="0" t="0"/>
            <a:stretch/>
          </p:blipFill>
          <p:spPr>
            <a:xfrm>
              <a:off x="4347009" y="3016388"/>
              <a:ext cx="806400" cy="806400"/>
            </a:xfrm>
            <a:prstGeom prst="rect">
              <a:avLst/>
            </a:prstGeom>
            <a:noFill/>
            <a:ln>
              <a:noFill/>
            </a:ln>
          </p:spPr>
        </p:pic>
      </p:grpSp>
      <p:grpSp>
        <p:nvGrpSpPr>
          <p:cNvPr id="834" name="Google Shape;834;p13"/>
          <p:cNvGrpSpPr/>
          <p:nvPr/>
        </p:nvGrpSpPr>
        <p:grpSpPr>
          <a:xfrm>
            <a:off x="6572325" y="1719975"/>
            <a:ext cx="2352600" cy="2586600"/>
            <a:chOff x="6572325" y="1491375"/>
            <a:chExt cx="2352600" cy="2586600"/>
          </a:xfrm>
        </p:grpSpPr>
        <p:sp>
          <p:nvSpPr>
            <p:cNvPr id="835" name="Google Shape;835;p13"/>
            <p:cNvSpPr/>
            <p:nvPr/>
          </p:nvSpPr>
          <p:spPr>
            <a:xfrm>
              <a:off x="6572325" y="1491375"/>
              <a:ext cx="2352600" cy="2586600"/>
            </a:xfrm>
            <a:prstGeom prst="rect">
              <a:avLst/>
            </a:prstGeom>
            <a:solidFill>
              <a:schemeClr val="lt2"/>
            </a:solidFill>
            <a:ln>
              <a:noFill/>
            </a:ln>
          </p:spPr>
          <p:txBody>
            <a:bodyPr anchorCtr="0" anchor="t" bIns="91425" lIns="91425" spcFirstLastPara="1" rIns="91425" wrap="square" tIns="137150">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dk2"/>
                  </a:solidFill>
                  <a:latin typeface="Calibri"/>
                  <a:ea typeface="Calibri"/>
                  <a:cs typeface="Calibri"/>
                  <a:sym typeface="Calibri"/>
                </a:rPr>
                <a:t>Pick anyone from the group and ask them to share their view.</a:t>
              </a:r>
              <a:endParaRPr b="0" i="0" sz="1400" u="none" cap="none" strike="noStrike">
                <a:solidFill>
                  <a:srgbClr val="000000"/>
                </a:solidFill>
                <a:latin typeface="Arial"/>
                <a:ea typeface="Arial"/>
                <a:cs typeface="Arial"/>
                <a:sym typeface="Arial"/>
              </a:endParaRPr>
            </a:p>
          </p:txBody>
        </p:sp>
        <p:pic>
          <p:nvPicPr>
            <p:cNvPr id="836" name="Google Shape;836;p13"/>
            <p:cNvPicPr preferRelativeResize="0"/>
            <p:nvPr/>
          </p:nvPicPr>
          <p:blipFill rotWithShape="1">
            <a:blip r:embed="rId5">
              <a:alphaModFix/>
            </a:blip>
            <a:srcRect b="0" l="0" r="0" t="0"/>
            <a:stretch/>
          </p:blipFill>
          <p:spPr>
            <a:xfrm>
              <a:off x="7383465" y="3054440"/>
              <a:ext cx="730319" cy="730319"/>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1000"/>
                                        <p:tgtEl>
                                          <p:spTgt spid="8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1000"/>
                                        <p:tgtEl>
                                          <p:spTgt spid="8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0" name="Shape 3830"/>
        <p:cNvGrpSpPr/>
        <p:nvPr/>
      </p:nvGrpSpPr>
      <p:grpSpPr>
        <a:xfrm>
          <a:off x="0" y="0"/>
          <a:ext cx="0" cy="0"/>
          <a:chOff x="0" y="0"/>
          <a:chExt cx="0" cy="0"/>
        </a:xfrm>
      </p:grpSpPr>
      <p:grpSp>
        <p:nvGrpSpPr>
          <p:cNvPr id="3831" name="Google Shape;3831;p130"/>
          <p:cNvGrpSpPr/>
          <p:nvPr/>
        </p:nvGrpSpPr>
        <p:grpSpPr>
          <a:xfrm>
            <a:off x="521613" y="1184779"/>
            <a:ext cx="2832600" cy="2876881"/>
            <a:chOff x="521613" y="1184779"/>
            <a:chExt cx="2832600" cy="2876881"/>
          </a:xfrm>
        </p:grpSpPr>
        <p:grpSp>
          <p:nvGrpSpPr>
            <p:cNvPr id="3832" name="Google Shape;3832;p130"/>
            <p:cNvGrpSpPr/>
            <p:nvPr/>
          </p:nvGrpSpPr>
          <p:grpSpPr>
            <a:xfrm>
              <a:off x="730310" y="1646463"/>
              <a:ext cx="2415197" cy="2415197"/>
              <a:chOff x="3724825" y="1371600"/>
              <a:chExt cx="2562000" cy="2562000"/>
            </a:xfrm>
          </p:grpSpPr>
          <p:sp>
            <p:nvSpPr>
              <p:cNvPr id="3833" name="Google Shape;3833;p130"/>
              <p:cNvSpPr/>
              <p:nvPr/>
            </p:nvSpPr>
            <p:spPr>
              <a:xfrm>
                <a:off x="3724825" y="1371600"/>
                <a:ext cx="2562000" cy="2562000"/>
              </a:xfrm>
              <a:prstGeom prst="ellipse">
                <a:avLst/>
              </a:prstGeom>
              <a:solidFill>
                <a:srgbClr val="2E33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4" name="Google Shape;3834;p130"/>
              <p:cNvSpPr/>
              <p:nvPr/>
            </p:nvSpPr>
            <p:spPr>
              <a:xfrm>
                <a:off x="3947152" y="1593927"/>
                <a:ext cx="2117400" cy="2117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5" name="Google Shape;3835;p130"/>
              <p:cNvSpPr/>
              <p:nvPr/>
            </p:nvSpPr>
            <p:spPr>
              <a:xfrm>
                <a:off x="4130889" y="1777664"/>
                <a:ext cx="1749900" cy="1749900"/>
              </a:xfrm>
              <a:prstGeom prst="ellipse">
                <a:avLst/>
              </a:prstGeom>
              <a:solidFill>
                <a:srgbClr val="2E33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6" name="Google Shape;3836;p130"/>
              <p:cNvSpPr/>
              <p:nvPr/>
            </p:nvSpPr>
            <p:spPr>
              <a:xfrm>
                <a:off x="4348459" y="1995259"/>
                <a:ext cx="1314900" cy="1314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7" name="Google Shape;3837;p130"/>
              <p:cNvSpPr/>
              <p:nvPr/>
            </p:nvSpPr>
            <p:spPr>
              <a:xfrm>
                <a:off x="4556941" y="2203741"/>
                <a:ext cx="898500" cy="898500"/>
              </a:xfrm>
              <a:prstGeom prst="ellipse">
                <a:avLst/>
              </a:prstGeom>
              <a:solidFill>
                <a:srgbClr val="2E33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38" name="Google Shape;3838;p130"/>
            <p:cNvSpPr txBox="1"/>
            <p:nvPr/>
          </p:nvSpPr>
          <p:spPr>
            <a:xfrm>
              <a:off x="521613" y="1184779"/>
              <a:ext cx="28326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3D3D3D"/>
                  </a:solidFill>
                  <a:latin typeface="Gill Sans"/>
                  <a:ea typeface="Gill Sans"/>
                  <a:cs typeface="Gill Sans"/>
                  <a:sym typeface="Gill Sans"/>
                </a:rPr>
                <a:t>Objectives</a:t>
              </a:r>
              <a:endParaRPr b="1" i="0" sz="1800" u="none" cap="none" strike="noStrike">
                <a:solidFill>
                  <a:srgbClr val="3D3D3D"/>
                </a:solidFill>
                <a:latin typeface="Gill Sans"/>
                <a:ea typeface="Gill Sans"/>
                <a:cs typeface="Gill Sans"/>
                <a:sym typeface="Gill Sans"/>
              </a:endParaRPr>
            </a:p>
          </p:txBody>
        </p:sp>
      </p:grpSp>
      <p:sp>
        <p:nvSpPr>
          <p:cNvPr id="3839" name="Google Shape;3839;p1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Integration Testing</a:t>
            </a:r>
            <a:endParaRPr/>
          </a:p>
        </p:txBody>
      </p:sp>
      <p:sp>
        <p:nvSpPr>
          <p:cNvPr id="3840" name="Google Shape;3840;p130"/>
          <p:cNvSpPr/>
          <p:nvPr/>
        </p:nvSpPr>
        <p:spPr>
          <a:xfrm>
            <a:off x="1803085" y="2719186"/>
            <a:ext cx="269700" cy="2697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41" name="Google Shape;3841;p130"/>
          <p:cNvGrpSpPr/>
          <p:nvPr/>
        </p:nvGrpSpPr>
        <p:grpSpPr>
          <a:xfrm>
            <a:off x="1938671" y="1230025"/>
            <a:ext cx="5347800" cy="1624050"/>
            <a:chOff x="1938671" y="1230025"/>
            <a:chExt cx="5347800" cy="1624050"/>
          </a:xfrm>
        </p:grpSpPr>
        <p:sp>
          <p:nvSpPr>
            <p:cNvPr id="3842" name="Google Shape;3842;p130"/>
            <p:cNvSpPr/>
            <p:nvPr/>
          </p:nvSpPr>
          <p:spPr>
            <a:xfrm>
              <a:off x="3728171" y="1230025"/>
              <a:ext cx="3558300" cy="468900"/>
            </a:xfrm>
            <a:prstGeom prst="roundRect">
              <a:avLst>
                <a:gd fmla="val 50000" name="adj"/>
              </a:avLst>
            </a:prstGeom>
            <a:solidFill>
              <a:srgbClr val="0198D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Reducing risk</a:t>
              </a:r>
              <a:endParaRPr b="0" i="0" sz="1400" u="none" cap="none" strike="noStrike">
                <a:solidFill>
                  <a:srgbClr val="FFFFFF"/>
                </a:solidFill>
                <a:latin typeface="Calibri"/>
                <a:ea typeface="Calibri"/>
                <a:cs typeface="Calibri"/>
                <a:sym typeface="Calibri"/>
              </a:endParaRPr>
            </a:p>
          </p:txBody>
        </p:sp>
        <p:cxnSp>
          <p:nvCxnSpPr>
            <p:cNvPr id="3843" name="Google Shape;3843;p130"/>
            <p:cNvCxnSpPr>
              <a:endCxn id="3842" idx="1"/>
            </p:cNvCxnSpPr>
            <p:nvPr/>
          </p:nvCxnSpPr>
          <p:spPr>
            <a:xfrm flipH="1" rot="10800000">
              <a:off x="1938671" y="1464475"/>
              <a:ext cx="1789500" cy="1389600"/>
            </a:xfrm>
            <a:prstGeom prst="straightConnector1">
              <a:avLst/>
            </a:prstGeom>
            <a:noFill/>
            <a:ln cap="flat" cmpd="sng" w="9525">
              <a:solidFill>
                <a:srgbClr val="666666"/>
              </a:solidFill>
              <a:prstDash val="dash"/>
              <a:round/>
              <a:headEnd len="sm" w="sm" type="none"/>
              <a:tailEnd len="med" w="med" type="stealth"/>
            </a:ln>
          </p:spPr>
        </p:cxnSp>
      </p:grpSp>
      <p:grpSp>
        <p:nvGrpSpPr>
          <p:cNvPr id="3844" name="Google Shape;3844;p130"/>
          <p:cNvGrpSpPr/>
          <p:nvPr/>
        </p:nvGrpSpPr>
        <p:grpSpPr>
          <a:xfrm>
            <a:off x="1972484" y="1907192"/>
            <a:ext cx="5877600" cy="946950"/>
            <a:chOff x="1972484" y="1907192"/>
            <a:chExt cx="5877600" cy="946950"/>
          </a:xfrm>
        </p:grpSpPr>
        <p:sp>
          <p:nvSpPr>
            <p:cNvPr id="3845" name="Google Shape;3845;p130"/>
            <p:cNvSpPr/>
            <p:nvPr/>
          </p:nvSpPr>
          <p:spPr>
            <a:xfrm>
              <a:off x="4291784" y="1907192"/>
              <a:ext cx="3558300" cy="468900"/>
            </a:xfrm>
            <a:prstGeom prst="roundRect">
              <a:avLst>
                <a:gd fmla="val 50000" name="adj"/>
              </a:avLst>
            </a:prstGeom>
            <a:solidFill>
              <a:srgbClr val="E8AB01"/>
            </a:solidFill>
            <a:ln>
              <a:noFill/>
            </a:ln>
          </p:spPr>
          <p:txBody>
            <a:bodyPr anchorCtr="0" anchor="ctr" bIns="121900" lIns="121900" spcFirstLastPara="1" rIns="121900" wrap="square" tIns="121900">
              <a:noAutofit/>
            </a:bodyPr>
            <a:lstStyle/>
            <a:p>
              <a:pPr indent="0" lvl="0" marL="0" marR="0" rtl="0" algn="ctr">
                <a:lnSpc>
                  <a:spcPct val="9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Finding defects in the components and interfaces</a:t>
              </a:r>
              <a:endParaRPr b="0" i="0" sz="1400" u="none" cap="none" strike="noStrike">
                <a:solidFill>
                  <a:srgbClr val="FFFFFF"/>
                </a:solidFill>
                <a:latin typeface="Calibri"/>
                <a:ea typeface="Calibri"/>
                <a:cs typeface="Calibri"/>
                <a:sym typeface="Calibri"/>
              </a:endParaRPr>
            </a:p>
          </p:txBody>
        </p:sp>
        <p:cxnSp>
          <p:nvCxnSpPr>
            <p:cNvPr id="3846" name="Google Shape;3846;p130"/>
            <p:cNvCxnSpPr>
              <a:endCxn id="3845" idx="1"/>
            </p:cNvCxnSpPr>
            <p:nvPr/>
          </p:nvCxnSpPr>
          <p:spPr>
            <a:xfrm flipH="1" rot="10800000">
              <a:off x="1972484" y="2141642"/>
              <a:ext cx="2319300" cy="712500"/>
            </a:xfrm>
            <a:prstGeom prst="straightConnector1">
              <a:avLst/>
            </a:prstGeom>
            <a:noFill/>
            <a:ln cap="flat" cmpd="sng" w="9525">
              <a:solidFill>
                <a:srgbClr val="666666"/>
              </a:solidFill>
              <a:prstDash val="dash"/>
              <a:round/>
              <a:headEnd len="sm" w="sm" type="none"/>
              <a:tailEnd len="med" w="med" type="stealth"/>
            </a:ln>
          </p:spPr>
        </p:cxnSp>
      </p:grpSp>
      <p:grpSp>
        <p:nvGrpSpPr>
          <p:cNvPr id="3847" name="Google Shape;3847;p130"/>
          <p:cNvGrpSpPr/>
          <p:nvPr/>
        </p:nvGrpSpPr>
        <p:grpSpPr>
          <a:xfrm>
            <a:off x="2005997" y="2584368"/>
            <a:ext cx="6407700" cy="468900"/>
            <a:chOff x="2005997" y="2584368"/>
            <a:chExt cx="6407700" cy="468900"/>
          </a:xfrm>
        </p:grpSpPr>
        <p:sp>
          <p:nvSpPr>
            <p:cNvPr id="3848" name="Google Shape;3848;p130"/>
            <p:cNvSpPr/>
            <p:nvPr/>
          </p:nvSpPr>
          <p:spPr>
            <a:xfrm>
              <a:off x="4855397" y="2584368"/>
              <a:ext cx="3558300" cy="468900"/>
            </a:xfrm>
            <a:prstGeom prst="roundRect">
              <a:avLst>
                <a:gd fmla="val 50000" name="adj"/>
              </a:avLst>
            </a:prstGeom>
            <a:solidFill>
              <a:srgbClr val="185D5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Preventing defects from advancing</a:t>
              </a:r>
              <a:br>
                <a:rPr b="0" i="0" lang="en" sz="1400" u="none" cap="none" strike="noStrike">
                  <a:solidFill>
                    <a:srgbClr val="FFFFFF"/>
                  </a:solidFill>
                  <a:latin typeface="Calibri"/>
                  <a:ea typeface="Calibri"/>
                  <a:cs typeface="Calibri"/>
                  <a:sym typeface="Calibri"/>
                </a:rPr>
              </a:br>
              <a:r>
                <a:rPr b="0" i="0" lang="en" sz="1400" u="none" cap="none" strike="noStrike">
                  <a:solidFill>
                    <a:srgbClr val="FFFFFF"/>
                  </a:solidFill>
                  <a:latin typeface="Calibri"/>
                  <a:ea typeface="Calibri"/>
                  <a:cs typeface="Calibri"/>
                  <a:sym typeface="Calibri"/>
                </a:rPr>
                <a:t>to higher levels</a:t>
              </a:r>
              <a:endParaRPr b="0" i="0" sz="1400" u="none" cap="none" strike="noStrike">
                <a:solidFill>
                  <a:srgbClr val="FFFFFF"/>
                </a:solidFill>
                <a:latin typeface="Calibri"/>
                <a:ea typeface="Calibri"/>
                <a:cs typeface="Calibri"/>
                <a:sym typeface="Calibri"/>
              </a:endParaRPr>
            </a:p>
          </p:txBody>
        </p:sp>
        <p:cxnSp>
          <p:nvCxnSpPr>
            <p:cNvPr id="3849" name="Google Shape;3849;p130"/>
            <p:cNvCxnSpPr>
              <a:endCxn id="3848" idx="1"/>
            </p:cNvCxnSpPr>
            <p:nvPr/>
          </p:nvCxnSpPr>
          <p:spPr>
            <a:xfrm flipH="1" rot="10800000">
              <a:off x="2005997" y="2818818"/>
              <a:ext cx="2849400" cy="35100"/>
            </a:xfrm>
            <a:prstGeom prst="straightConnector1">
              <a:avLst/>
            </a:prstGeom>
            <a:noFill/>
            <a:ln cap="flat" cmpd="sng" w="9525">
              <a:solidFill>
                <a:srgbClr val="666666"/>
              </a:solidFill>
              <a:prstDash val="dash"/>
              <a:round/>
              <a:headEnd len="sm" w="sm" type="none"/>
              <a:tailEnd len="med" w="med" type="stealth"/>
            </a:ln>
          </p:spPr>
        </p:cxnSp>
      </p:grpSp>
      <p:grpSp>
        <p:nvGrpSpPr>
          <p:cNvPr id="3850" name="Google Shape;3850;p130"/>
          <p:cNvGrpSpPr/>
          <p:nvPr/>
        </p:nvGrpSpPr>
        <p:grpSpPr>
          <a:xfrm>
            <a:off x="1938671" y="2854126"/>
            <a:ext cx="5347800" cy="1552950"/>
            <a:chOff x="1938671" y="2854126"/>
            <a:chExt cx="5347800" cy="1552950"/>
          </a:xfrm>
        </p:grpSpPr>
        <p:sp>
          <p:nvSpPr>
            <p:cNvPr id="3851" name="Google Shape;3851;p130"/>
            <p:cNvSpPr/>
            <p:nvPr/>
          </p:nvSpPr>
          <p:spPr>
            <a:xfrm>
              <a:off x="3728171" y="3938176"/>
              <a:ext cx="3558300" cy="468900"/>
            </a:xfrm>
            <a:prstGeom prst="roundRect">
              <a:avLst>
                <a:gd fmla="val 50000" name="adj"/>
              </a:avLst>
            </a:prstGeom>
            <a:solidFill>
              <a:srgbClr val="961B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Verifying the functional and non-functional behaviors of components</a:t>
              </a:r>
              <a:endParaRPr b="0" i="0" sz="1400" u="none" cap="none" strike="noStrike">
                <a:solidFill>
                  <a:srgbClr val="FFFFFF"/>
                </a:solidFill>
                <a:latin typeface="Calibri"/>
                <a:ea typeface="Calibri"/>
                <a:cs typeface="Calibri"/>
                <a:sym typeface="Calibri"/>
              </a:endParaRPr>
            </a:p>
          </p:txBody>
        </p:sp>
        <p:cxnSp>
          <p:nvCxnSpPr>
            <p:cNvPr id="3852" name="Google Shape;3852;p130"/>
            <p:cNvCxnSpPr>
              <a:endCxn id="3851" idx="1"/>
            </p:cNvCxnSpPr>
            <p:nvPr/>
          </p:nvCxnSpPr>
          <p:spPr>
            <a:xfrm>
              <a:off x="1938671" y="2854126"/>
              <a:ext cx="1789500" cy="1318500"/>
            </a:xfrm>
            <a:prstGeom prst="straightConnector1">
              <a:avLst/>
            </a:prstGeom>
            <a:noFill/>
            <a:ln cap="flat" cmpd="sng" w="9525">
              <a:solidFill>
                <a:srgbClr val="666666"/>
              </a:solidFill>
              <a:prstDash val="dash"/>
              <a:round/>
              <a:headEnd len="sm" w="sm" type="none"/>
              <a:tailEnd len="med" w="med" type="stealth"/>
            </a:ln>
          </p:spPr>
        </p:cxnSp>
      </p:grpSp>
      <p:grpSp>
        <p:nvGrpSpPr>
          <p:cNvPr id="3853" name="Google Shape;3853;p130"/>
          <p:cNvGrpSpPr/>
          <p:nvPr/>
        </p:nvGrpSpPr>
        <p:grpSpPr>
          <a:xfrm>
            <a:off x="1972484" y="2853995"/>
            <a:ext cx="5877600" cy="876450"/>
            <a:chOff x="1972484" y="2853995"/>
            <a:chExt cx="5877600" cy="876450"/>
          </a:xfrm>
        </p:grpSpPr>
        <p:cxnSp>
          <p:nvCxnSpPr>
            <p:cNvPr id="3854" name="Google Shape;3854;p130"/>
            <p:cNvCxnSpPr>
              <a:endCxn id="3855" idx="1"/>
            </p:cNvCxnSpPr>
            <p:nvPr/>
          </p:nvCxnSpPr>
          <p:spPr>
            <a:xfrm>
              <a:off x="1972484" y="2853995"/>
              <a:ext cx="2319300" cy="642000"/>
            </a:xfrm>
            <a:prstGeom prst="straightConnector1">
              <a:avLst/>
            </a:prstGeom>
            <a:noFill/>
            <a:ln cap="flat" cmpd="sng" w="9525">
              <a:solidFill>
                <a:srgbClr val="666666"/>
              </a:solidFill>
              <a:prstDash val="dash"/>
              <a:round/>
              <a:headEnd len="sm" w="sm" type="none"/>
              <a:tailEnd len="med" w="med" type="stealth"/>
            </a:ln>
          </p:spPr>
        </p:cxnSp>
        <p:sp>
          <p:nvSpPr>
            <p:cNvPr id="3855" name="Google Shape;3855;p130"/>
            <p:cNvSpPr/>
            <p:nvPr/>
          </p:nvSpPr>
          <p:spPr>
            <a:xfrm>
              <a:off x="4291784" y="3261545"/>
              <a:ext cx="3558300" cy="468900"/>
            </a:xfrm>
            <a:prstGeom prst="roundRect">
              <a:avLst>
                <a:gd fmla="val 50000" name="adj"/>
              </a:avLst>
            </a:prstGeom>
            <a:solidFill>
              <a:srgbClr val="54294E"/>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Building confidence in the</a:t>
              </a:r>
              <a:br>
                <a:rPr b="0" i="0" lang="en" sz="1400" u="none" cap="none" strike="noStrike">
                  <a:solidFill>
                    <a:srgbClr val="FFFFFF"/>
                  </a:solidFill>
                  <a:latin typeface="Calibri"/>
                  <a:ea typeface="Calibri"/>
                  <a:cs typeface="Calibri"/>
                  <a:sym typeface="Calibri"/>
                </a:rPr>
              </a:br>
              <a:r>
                <a:rPr b="0" i="0" lang="en" sz="1400" u="none" cap="none" strike="noStrike">
                  <a:solidFill>
                    <a:srgbClr val="FFFFFF"/>
                  </a:solidFill>
                  <a:latin typeface="Calibri"/>
                  <a:ea typeface="Calibri"/>
                  <a:cs typeface="Calibri"/>
                  <a:sym typeface="Calibri"/>
                </a:rPr>
                <a:t>quality of interfaces</a:t>
              </a:r>
              <a:endParaRPr b="0" i="0" sz="1400" u="none" cap="none" strike="noStrike">
                <a:solidFill>
                  <a:srgbClr val="FFFFFF"/>
                </a:solidFill>
                <a:latin typeface="Calibri"/>
                <a:ea typeface="Calibri"/>
                <a:cs typeface="Calibri"/>
                <a:sym typeface="Calibri"/>
              </a:endParaRPr>
            </a:p>
          </p:txBody>
        </p:sp>
      </p:grpSp>
      <p:sp>
        <p:nvSpPr>
          <p:cNvPr id="3856" name="Google Shape;3856;p13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3857" name="Google Shape;3857;p130"/>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1"/>
                                        </p:tgtEl>
                                        <p:attrNameLst>
                                          <p:attrName>style.visibility</p:attrName>
                                        </p:attrNameLst>
                                      </p:cBhvr>
                                      <p:to>
                                        <p:strVal val="visible"/>
                                      </p:to>
                                    </p:set>
                                    <p:animEffect filter="fade" transition="in">
                                      <p:cBhvr>
                                        <p:cTn dur="1000"/>
                                        <p:tgtEl>
                                          <p:spTgt spid="38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4"/>
                                        </p:tgtEl>
                                        <p:attrNameLst>
                                          <p:attrName>style.visibility</p:attrName>
                                        </p:attrNameLst>
                                      </p:cBhvr>
                                      <p:to>
                                        <p:strVal val="visible"/>
                                      </p:to>
                                    </p:set>
                                    <p:animEffect filter="fade" transition="in">
                                      <p:cBhvr>
                                        <p:cTn dur="1000"/>
                                        <p:tgtEl>
                                          <p:spTgt spid="38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7"/>
                                        </p:tgtEl>
                                        <p:attrNameLst>
                                          <p:attrName>style.visibility</p:attrName>
                                        </p:attrNameLst>
                                      </p:cBhvr>
                                      <p:to>
                                        <p:strVal val="visible"/>
                                      </p:to>
                                    </p:set>
                                    <p:animEffect filter="fade" transition="in">
                                      <p:cBhvr>
                                        <p:cTn dur="1000"/>
                                        <p:tgtEl>
                                          <p:spTgt spid="38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3"/>
                                        </p:tgtEl>
                                        <p:attrNameLst>
                                          <p:attrName>style.visibility</p:attrName>
                                        </p:attrNameLst>
                                      </p:cBhvr>
                                      <p:to>
                                        <p:strVal val="visible"/>
                                      </p:to>
                                    </p:set>
                                    <p:animEffect filter="fade" transition="in">
                                      <p:cBhvr>
                                        <p:cTn dur="1000"/>
                                        <p:tgtEl>
                                          <p:spTgt spid="38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0"/>
                                        </p:tgtEl>
                                        <p:attrNameLst>
                                          <p:attrName>style.visibility</p:attrName>
                                        </p:attrNameLst>
                                      </p:cBhvr>
                                      <p:to>
                                        <p:strVal val="visible"/>
                                      </p:to>
                                    </p:set>
                                    <p:animEffect filter="fade" transition="in">
                                      <p:cBhvr>
                                        <p:cTn dur="1000"/>
                                        <p:tgtEl>
                                          <p:spTgt spid="38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1" name="Shape 3861"/>
        <p:cNvGrpSpPr/>
        <p:nvPr/>
      </p:nvGrpSpPr>
      <p:grpSpPr>
        <a:xfrm>
          <a:off x="0" y="0"/>
          <a:ext cx="0" cy="0"/>
          <a:chOff x="0" y="0"/>
          <a:chExt cx="0" cy="0"/>
        </a:xfrm>
      </p:grpSpPr>
      <p:sp>
        <p:nvSpPr>
          <p:cNvPr id="3862" name="Google Shape;3862;p1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Integration Testing</a:t>
            </a:r>
            <a:endParaRPr/>
          </a:p>
        </p:txBody>
      </p:sp>
      <p:grpSp>
        <p:nvGrpSpPr>
          <p:cNvPr id="3863" name="Google Shape;3863;p131"/>
          <p:cNvGrpSpPr/>
          <p:nvPr/>
        </p:nvGrpSpPr>
        <p:grpSpPr>
          <a:xfrm>
            <a:off x="5113192" y="1622492"/>
            <a:ext cx="1761000" cy="1761000"/>
            <a:chOff x="5113192" y="1393892"/>
            <a:chExt cx="1761000" cy="1761000"/>
          </a:xfrm>
        </p:grpSpPr>
        <p:sp>
          <p:nvSpPr>
            <p:cNvPr id="3864" name="Google Shape;3864;p131"/>
            <p:cNvSpPr/>
            <p:nvPr/>
          </p:nvSpPr>
          <p:spPr>
            <a:xfrm rot="2700000">
              <a:off x="5371084" y="1651784"/>
              <a:ext cx="1245215" cy="1245215"/>
            </a:xfrm>
            <a:prstGeom prst="rect">
              <a:avLst/>
            </a:prstGeom>
            <a:solidFill>
              <a:srgbClr val="961B26"/>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100" u="none" cap="none" strike="noStrike">
                <a:solidFill>
                  <a:srgbClr val="2E2D27"/>
                </a:solidFill>
                <a:latin typeface="Calibri"/>
                <a:ea typeface="Calibri"/>
                <a:cs typeface="Calibri"/>
                <a:sym typeface="Calibri"/>
              </a:endParaRPr>
            </a:p>
          </p:txBody>
        </p:sp>
        <p:sp>
          <p:nvSpPr>
            <p:cNvPr id="3865" name="Google Shape;3865;p131"/>
            <p:cNvSpPr txBox="1"/>
            <p:nvPr/>
          </p:nvSpPr>
          <p:spPr>
            <a:xfrm>
              <a:off x="5113213" y="1951075"/>
              <a:ext cx="17358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System-level Architecture</a:t>
              </a:r>
              <a:endParaRPr b="0" i="0" sz="1500" u="none" cap="none" strike="noStrike">
                <a:solidFill>
                  <a:schemeClr val="lt1"/>
                </a:solidFill>
                <a:latin typeface="Calibri"/>
                <a:ea typeface="Calibri"/>
                <a:cs typeface="Calibri"/>
                <a:sym typeface="Calibri"/>
              </a:endParaRPr>
            </a:p>
          </p:txBody>
        </p:sp>
      </p:grpSp>
      <p:grpSp>
        <p:nvGrpSpPr>
          <p:cNvPr id="3866" name="Google Shape;3866;p131"/>
          <p:cNvGrpSpPr/>
          <p:nvPr/>
        </p:nvGrpSpPr>
        <p:grpSpPr>
          <a:xfrm>
            <a:off x="6060986" y="2560180"/>
            <a:ext cx="1761000" cy="1761000"/>
            <a:chOff x="6060986" y="2331580"/>
            <a:chExt cx="1761000" cy="1761000"/>
          </a:xfrm>
        </p:grpSpPr>
        <p:sp>
          <p:nvSpPr>
            <p:cNvPr id="3867" name="Google Shape;3867;p131"/>
            <p:cNvSpPr/>
            <p:nvPr/>
          </p:nvSpPr>
          <p:spPr>
            <a:xfrm rot="2700000">
              <a:off x="6318878" y="2589472"/>
              <a:ext cx="1245215" cy="1245215"/>
            </a:xfrm>
            <a:prstGeom prst="rect">
              <a:avLst/>
            </a:prstGeom>
            <a:solidFill>
              <a:srgbClr val="2E333D"/>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100" u="none" cap="none" strike="noStrike">
                <a:solidFill>
                  <a:srgbClr val="2E2D27"/>
                </a:solidFill>
                <a:latin typeface="Calibri"/>
                <a:ea typeface="Calibri"/>
                <a:cs typeface="Calibri"/>
                <a:sym typeface="Calibri"/>
              </a:endParaRPr>
            </a:p>
          </p:txBody>
        </p:sp>
        <p:sp>
          <p:nvSpPr>
            <p:cNvPr id="3868" name="Google Shape;3868;p131"/>
            <p:cNvSpPr txBox="1"/>
            <p:nvPr/>
          </p:nvSpPr>
          <p:spPr>
            <a:xfrm>
              <a:off x="6073788" y="3004325"/>
              <a:ext cx="17358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Workflows</a:t>
              </a:r>
              <a:endParaRPr b="0" i="0" sz="1500" u="none" cap="none" strike="noStrike">
                <a:solidFill>
                  <a:schemeClr val="lt1"/>
                </a:solidFill>
                <a:latin typeface="Calibri"/>
                <a:ea typeface="Calibri"/>
                <a:cs typeface="Calibri"/>
                <a:sym typeface="Calibri"/>
              </a:endParaRPr>
            </a:p>
          </p:txBody>
        </p:sp>
      </p:grpSp>
      <p:grpSp>
        <p:nvGrpSpPr>
          <p:cNvPr id="3869" name="Google Shape;3869;p131"/>
          <p:cNvGrpSpPr/>
          <p:nvPr/>
        </p:nvGrpSpPr>
        <p:grpSpPr>
          <a:xfrm>
            <a:off x="4165399" y="2560114"/>
            <a:ext cx="1761000" cy="1761000"/>
            <a:chOff x="4165399" y="2331514"/>
            <a:chExt cx="1761000" cy="1761000"/>
          </a:xfrm>
        </p:grpSpPr>
        <p:sp>
          <p:nvSpPr>
            <p:cNvPr id="3870" name="Google Shape;3870;p131"/>
            <p:cNvSpPr/>
            <p:nvPr/>
          </p:nvSpPr>
          <p:spPr>
            <a:xfrm rot="2700000">
              <a:off x="4423291" y="2589406"/>
              <a:ext cx="1245215" cy="1245215"/>
            </a:xfrm>
            <a:prstGeom prst="rect">
              <a:avLst/>
            </a:prstGeom>
            <a:solidFill>
              <a:srgbClr val="532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71" name="Google Shape;3871;p131"/>
            <p:cNvSpPr txBox="1"/>
            <p:nvPr/>
          </p:nvSpPr>
          <p:spPr>
            <a:xfrm>
              <a:off x="4171588" y="3004325"/>
              <a:ext cx="17358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Use Cases</a:t>
              </a:r>
              <a:endParaRPr b="0" i="0" sz="1500" u="none" cap="none" strike="noStrike">
                <a:solidFill>
                  <a:schemeClr val="lt1"/>
                </a:solidFill>
                <a:latin typeface="Calibri"/>
                <a:ea typeface="Calibri"/>
                <a:cs typeface="Calibri"/>
                <a:sym typeface="Calibri"/>
              </a:endParaRPr>
            </a:p>
          </p:txBody>
        </p:sp>
      </p:grpSp>
      <p:grpSp>
        <p:nvGrpSpPr>
          <p:cNvPr id="3872" name="Google Shape;3872;p131"/>
          <p:cNvGrpSpPr/>
          <p:nvPr/>
        </p:nvGrpSpPr>
        <p:grpSpPr>
          <a:xfrm>
            <a:off x="3217605" y="1622426"/>
            <a:ext cx="1761000" cy="1761000"/>
            <a:chOff x="3217605" y="1393826"/>
            <a:chExt cx="1761000" cy="1761000"/>
          </a:xfrm>
        </p:grpSpPr>
        <p:sp>
          <p:nvSpPr>
            <p:cNvPr id="3873" name="Google Shape;3873;p131"/>
            <p:cNvSpPr/>
            <p:nvPr/>
          </p:nvSpPr>
          <p:spPr>
            <a:xfrm rot="2700000">
              <a:off x="3475497" y="1651718"/>
              <a:ext cx="1245215" cy="1245215"/>
            </a:xfrm>
            <a:prstGeom prst="rect">
              <a:avLst/>
            </a:prstGeom>
            <a:solidFill>
              <a:srgbClr val="175D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74" name="Google Shape;3874;p131"/>
            <p:cNvSpPr txBox="1"/>
            <p:nvPr/>
          </p:nvSpPr>
          <p:spPr>
            <a:xfrm>
              <a:off x="3217612" y="1856867"/>
              <a:ext cx="17358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Communication Protocol</a:t>
              </a:r>
              <a:endParaRPr b="0" i="0" sz="14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Specifications</a:t>
              </a:r>
              <a:endParaRPr b="0" i="0" sz="1400" u="none" cap="none" strike="noStrike">
                <a:solidFill>
                  <a:schemeClr val="lt1"/>
                </a:solidFill>
                <a:latin typeface="Calibri"/>
                <a:ea typeface="Calibri"/>
                <a:cs typeface="Calibri"/>
                <a:sym typeface="Calibri"/>
              </a:endParaRPr>
            </a:p>
          </p:txBody>
        </p:sp>
      </p:grpSp>
      <p:grpSp>
        <p:nvGrpSpPr>
          <p:cNvPr id="3875" name="Google Shape;3875;p131"/>
          <p:cNvGrpSpPr/>
          <p:nvPr/>
        </p:nvGrpSpPr>
        <p:grpSpPr>
          <a:xfrm>
            <a:off x="1322012" y="1622429"/>
            <a:ext cx="1761001" cy="1761000"/>
            <a:chOff x="1322013" y="1393829"/>
            <a:chExt cx="1761001" cy="1761000"/>
          </a:xfrm>
        </p:grpSpPr>
        <p:sp>
          <p:nvSpPr>
            <p:cNvPr id="3876" name="Google Shape;3876;p131"/>
            <p:cNvSpPr/>
            <p:nvPr/>
          </p:nvSpPr>
          <p:spPr>
            <a:xfrm rot="2700000">
              <a:off x="1579907" y="1651721"/>
              <a:ext cx="1245215" cy="1245215"/>
            </a:xfrm>
            <a:prstGeom prst="rect">
              <a:avLst/>
            </a:prstGeom>
            <a:solidFill>
              <a:srgbClr val="0097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100" u="none" cap="none" strike="noStrike">
                <a:solidFill>
                  <a:srgbClr val="2E2D27"/>
                </a:solidFill>
                <a:latin typeface="Calibri"/>
                <a:ea typeface="Calibri"/>
                <a:cs typeface="Calibri"/>
                <a:sym typeface="Calibri"/>
              </a:endParaRPr>
            </a:p>
          </p:txBody>
        </p:sp>
        <p:sp>
          <p:nvSpPr>
            <p:cNvPr id="3877" name="Google Shape;3877;p131"/>
            <p:cNvSpPr txBox="1"/>
            <p:nvPr/>
          </p:nvSpPr>
          <p:spPr>
            <a:xfrm>
              <a:off x="1322013" y="1904925"/>
              <a:ext cx="17610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Software and</a:t>
              </a:r>
              <a:br>
                <a:rPr b="0" i="0" lang="en" sz="1500" u="none" cap="none" strike="noStrike">
                  <a:solidFill>
                    <a:schemeClr val="lt1"/>
                  </a:solidFill>
                  <a:latin typeface="Calibri"/>
                  <a:ea typeface="Calibri"/>
                  <a:cs typeface="Calibri"/>
                  <a:sym typeface="Calibri"/>
                </a:rPr>
              </a:br>
              <a:r>
                <a:rPr b="0" i="0" lang="en" sz="1500" u="none" cap="none" strike="noStrike">
                  <a:solidFill>
                    <a:schemeClr val="lt1"/>
                  </a:solidFill>
                  <a:latin typeface="Calibri"/>
                  <a:ea typeface="Calibri"/>
                  <a:cs typeface="Calibri"/>
                  <a:sym typeface="Calibri"/>
                </a:rPr>
                <a:t>System Design</a:t>
              </a:r>
              <a:endParaRPr b="0" i="0" sz="1500" u="none" cap="none" strike="noStrike">
                <a:solidFill>
                  <a:schemeClr val="lt1"/>
                </a:solidFill>
                <a:latin typeface="Calibri"/>
                <a:ea typeface="Calibri"/>
                <a:cs typeface="Calibri"/>
                <a:sym typeface="Calibri"/>
              </a:endParaRPr>
            </a:p>
          </p:txBody>
        </p:sp>
      </p:grpSp>
      <p:grpSp>
        <p:nvGrpSpPr>
          <p:cNvPr id="3878" name="Google Shape;3878;p131"/>
          <p:cNvGrpSpPr/>
          <p:nvPr/>
        </p:nvGrpSpPr>
        <p:grpSpPr>
          <a:xfrm>
            <a:off x="2272548" y="2560117"/>
            <a:ext cx="1770640" cy="1761000"/>
            <a:chOff x="2272548" y="2331517"/>
            <a:chExt cx="1770640" cy="1761000"/>
          </a:xfrm>
        </p:grpSpPr>
        <p:sp>
          <p:nvSpPr>
            <p:cNvPr id="3879" name="Google Shape;3879;p131"/>
            <p:cNvSpPr/>
            <p:nvPr/>
          </p:nvSpPr>
          <p:spPr>
            <a:xfrm rot="2700000">
              <a:off x="2530440" y="2589409"/>
              <a:ext cx="1245215" cy="1245215"/>
            </a:xfrm>
            <a:prstGeom prst="rect">
              <a:avLst/>
            </a:prstGeom>
            <a:solidFill>
              <a:srgbClr val="EEAB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80" name="Google Shape;3880;p131"/>
            <p:cNvSpPr txBox="1"/>
            <p:nvPr/>
          </p:nvSpPr>
          <p:spPr>
            <a:xfrm>
              <a:off x="2307388" y="2888775"/>
              <a:ext cx="17358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Sequence</a:t>
              </a:r>
              <a:br>
                <a:rPr b="0" i="0" lang="en" sz="1500" u="none" cap="none" strike="noStrike">
                  <a:solidFill>
                    <a:schemeClr val="lt1"/>
                  </a:solidFill>
                  <a:latin typeface="Calibri"/>
                  <a:ea typeface="Calibri"/>
                  <a:cs typeface="Calibri"/>
                  <a:sym typeface="Calibri"/>
                </a:rPr>
              </a:br>
              <a:r>
                <a:rPr b="0" i="0" lang="en" sz="1500" u="none" cap="none" strike="noStrike">
                  <a:solidFill>
                    <a:schemeClr val="lt1"/>
                  </a:solidFill>
                  <a:latin typeface="Calibri"/>
                  <a:ea typeface="Calibri"/>
                  <a:cs typeface="Calibri"/>
                  <a:sym typeface="Calibri"/>
                </a:rPr>
                <a:t>Diagrams</a:t>
              </a:r>
              <a:endParaRPr b="0" i="0" sz="1500" u="none" cap="none" strike="noStrike">
                <a:solidFill>
                  <a:schemeClr val="lt1"/>
                </a:solidFill>
                <a:latin typeface="Calibri"/>
                <a:ea typeface="Calibri"/>
                <a:cs typeface="Calibri"/>
                <a:sym typeface="Calibri"/>
              </a:endParaRPr>
            </a:p>
          </p:txBody>
        </p:sp>
      </p:grpSp>
      <p:sp>
        <p:nvSpPr>
          <p:cNvPr id="3881" name="Google Shape;3881;p131"/>
          <p:cNvSpPr/>
          <p:nvPr/>
        </p:nvSpPr>
        <p:spPr>
          <a:xfrm rot="2700000">
            <a:off x="-332532" y="1880318"/>
            <a:ext cx="1245215" cy="1245215"/>
          </a:xfrm>
          <a:prstGeom prst="rect">
            <a:avLst/>
          </a:prstGeom>
          <a:no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82" name="Google Shape;3882;p131"/>
          <p:cNvSpPr/>
          <p:nvPr/>
        </p:nvSpPr>
        <p:spPr>
          <a:xfrm rot="2700000">
            <a:off x="615261" y="2818006"/>
            <a:ext cx="1245215" cy="1245215"/>
          </a:xfrm>
          <a:prstGeom prst="rect">
            <a:avLst/>
          </a:prstGeom>
          <a:no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83" name="Google Shape;3883;p131"/>
          <p:cNvSpPr/>
          <p:nvPr/>
        </p:nvSpPr>
        <p:spPr>
          <a:xfrm rot="2700000">
            <a:off x="-1307149" y="2818009"/>
            <a:ext cx="1245215" cy="1245215"/>
          </a:xfrm>
          <a:prstGeom prst="rect">
            <a:avLst/>
          </a:prstGeom>
          <a:no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84" name="Google Shape;3884;p131"/>
          <p:cNvSpPr/>
          <p:nvPr/>
        </p:nvSpPr>
        <p:spPr>
          <a:xfrm rot="2700000">
            <a:off x="7265790" y="1880318"/>
            <a:ext cx="1245215" cy="1245215"/>
          </a:xfrm>
          <a:prstGeom prst="rect">
            <a:avLst/>
          </a:prstGeom>
          <a:no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85" name="Google Shape;3885;p131"/>
          <p:cNvSpPr/>
          <p:nvPr/>
        </p:nvSpPr>
        <p:spPr>
          <a:xfrm rot="2700000">
            <a:off x="9230351" y="1880384"/>
            <a:ext cx="1245215" cy="1245215"/>
          </a:xfrm>
          <a:prstGeom prst="rect">
            <a:avLst/>
          </a:prstGeom>
          <a:no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86" name="Google Shape;3886;p131"/>
          <p:cNvSpPr/>
          <p:nvPr/>
        </p:nvSpPr>
        <p:spPr>
          <a:xfrm rot="2700000">
            <a:off x="8252998" y="2818006"/>
            <a:ext cx="1245215" cy="1245215"/>
          </a:xfrm>
          <a:prstGeom prst="rect">
            <a:avLst/>
          </a:prstGeom>
          <a:no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87" name="Google Shape;3887;p13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3888" name="Google Shape;3888;p131"/>
          <p:cNvSpPr txBox="1"/>
          <p:nvPr/>
        </p:nvSpPr>
        <p:spPr>
          <a:xfrm>
            <a:off x="3155688" y="1120929"/>
            <a:ext cx="28326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3D3D3D"/>
                </a:solidFill>
                <a:latin typeface="Gill Sans"/>
                <a:ea typeface="Gill Sans"/>
                <a:cs typeface="Gill Sans"/>
                <a:sym typeface="Gill Sans"/>
              </a:rPr>
              <a:t>Test Basis</a:t>
            </a:r>
            <a:endParaRPr b="1" i="0" sz="1800" u="none" cap="none" strike="noStrike">
              <a:solidFill>
                <a:srgbClr val="3D3D3D"/>
              </a:solidFill>
              <a:latin typeface="Gill Sans"/>
              <a:ea typeface="Gill Sans"/>
              <a:cs typeface="Gill Sans"/>
              <a:sym typeface="Gill Sans"/>
            </a:endParaRPr>
          </a:p>
        </p:txBody>
      </p:sp>
      <p:pic>
        <p:nvPicPr>
          <p:cNvPr id="3889" name="Google Shape;3889;p131"/>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5"/>
                                        </p:tgtEl>
                                        <p:attrNameLst>
                                          <p:attrName>style.visibility</p:attrName>
                                        </p:attrNameLst>
                                      </p:cBhvr>
                                      <p:to>
                                        <p:strVal val="visible"/>
                                      </p:to>
                                    </p:set>
                                    <p:animEffect filter="fade" transition="in">
                                      <p:cBhvr>
                                        <p:cTn dur="1000"/>
                                        <p:tgtEl>
                                          <p:spTgt spid="38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8"/>
                                        </p:tgtEl>
                                        <p:attrNameLst>
                                          <p:attrName>style.visibility</p:attrName>
                                        </p:attrNameLst>
                                      </p:cBhvr>
                                      <p:to>
                                        <p:strVal val="visible"/>
                                      </p:to>
                                    </p:set>
                                    <p:animEffect filter="fade" transition="in">
                                      <p:cBhvr>
                                        <p:cTn dur="1000"/>
                                        <p:tgtEl>
                                          <p:spTgt spid="38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2"/>
                                        </p:tgtEl>
                                        <p:attrNameLst>
                                          <p:attrName>style.visibility</p:attrName>
                                        </p:attrNameLst>
                                      </p:cBhvr>
                                      <p:to>
                                        <p:strVal val="visible"/>
                                      </p:to>
                                    </p:set>
                                    <p:animEffect filter="fade" transition="in">
                                      <p:cBhvr>
                                        <p:cTn dur="1000"/>
                                        <p:tgtEl>
                                          <p:spTgt spid="38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9"/>
                                        </p:tgtEl>
                                        <p:attrNameLst>
                                          <p:attrName>style.visibility</p:attrName>
                                        </p:attrNameLst>
                                      </p:cBhvr>
                                      <p:to>
                                        <p:strVal val="visible"/>
                                      </p:to>
                                    </p:set>
                                    <p:animEffect filter="fade" transition="in">
                                      <p:cBhvr>
                                        <p:cTn dur="1000"/>
                                        <p:tgtEl>
                                          <p:spTgt spid="38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3"/>
                                        </p:tgtEl>
                                        <p:attrNameLst>
                                          <p:attrName>style.visibility</p:attrName>
                                        </p:attrNameLst>
                                      </p:cBhvr>
                                      <p:to>
                                        <p:strVal val="visible"/>
                                      </p:to>
                                    </p:set>
                                    <p:animEffect filter="fade" transition="in">
                                      <p:cBhvr>
                                        <p:cTn dur="1000"/>
                                        <p:tgtEl>
                                          <p:spTgt spid="38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6"/>
                                        </p:tgtEl>
                                        <p:attrNameLst>
                                          <p:attrName>style.visibility</p:attrName>
                                        </p:attrNameLst>
                                      </p:cBhvr>
                                      <p:to>
                                        <p:strVal val="visible"/>
                                      </p:to>
                                    </p:set>
                                    <p:animEffect filter="fade" transition="in">
                                      <p:cBhvr>
                                        <p:cTn dur="1000"/>
                                        <p:tgtEl>
                                          <p:spTgt spid="38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3" name="Shape 3893"/>
        <p:cNvGrpSpPr/>
        <p:nvPr/>
      </p:nvGrpSpPr>
      <p:grpSpPr>
        <a:xfrm>
          <a:off x="0" y="0"/>
          <a:ext cx="0" cy="0"/>
          <a:chOff x="0" y="0"/>
          <a:chExt cx="0" cy="0"/>
        </a:xfrm>
      </p:grpSpPr>
      <p:grpSp>
        <p:nvGrpSpPr>
          <p:cNvPr id="3894" name="Google Shape;3894;p132"/>
          <p:cNvGrpSpPr/>
          <p:nvPr/>
        </p:nvGrpSpPr>
        <p:grpSpPr>
          <a:xfrm>
            <a:off x="6230700" y="1764200"/>
            <a:ext cx="1591067" cy="567188"/>
            <a:chOff x="6230700" y="1764200"/>
            <a:chExt cx="1591067" cy="567188"/>
          </a:xfrm>
        </p:grpSpPr>
        <p:sp>
          <p:nvSpPr>
            <p:cNvPr id="3895" name="Google Shape;3895;p132"/>
            <p:cNvSpPr/>
            <p:nvPr/>
          </p:nvSpPr>
          <p:spPr>
            <a:xfrm>
              <a:off x="6291767" y="1765288"/>
              <a:ext cx="1530000" cy="566100"/>
            </a:xfrm>
            <a:prstGeom prst="roundRect">
              <a:avLst>
                <a:gd fmla="val 11617" name="adj"/>
              </a:avLst>
            </a:prstGeom>
            <a:solidFill>
              <a:srgbClr val="E8AB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96" name="Google Shape;3896;p132"/>
            <p:cNvPicPr preferRelativeResize="0"/>
            <p:nvPr/>
          </p:nvPicPr>
          <p:blipFill rotWithShape="1">
            <a:blip r:embed="rId3">
              <a:alphaModFix/>
            </a:blip>
            <a:srcRect b="0" l="0" r="0" t="0"/>
            <a:stretch/>
          </p:blipFill>
          <p:spPr>
            <a:xfrm>
              <a:off x="6230700" y="1764200"/>
              <a:ext cx="1362475" cy="566101"/>
            </a:xfrm>
            <a:prstGeom prst="rect">
              <a:avLst/>
            </a:prstGeom>
            <a:noFill/>
            <a:ln>
              <a:noFill/>
            </a:ln>
          </p:spPr>
        </p:pic>
        <p:sp>
          <p:nvSpPr>
            <p:cNvPr id="3897" name="Google Shape;3897;p132"/>
            <p:cNvSpPr/>
            <p:nvPr/>
          </p:nvSpPr>
          <p:spPr>
            <a:xfrm>
              <a:off x="7273482" y="1814463"/>
              <a:ext cx="501300" cy="467700"/>
            </a:xfrm>
            <a:prstGeom prst="roundRect">
              <a:avLst>
                <a:gd fmla="val 1161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98" name="Google Shape;3898;p132"/>
          <p:cNvGrpSpPr/>
          <p:nvPr/>
        </p:nvGrpSpPr>
        <p:grpSpPr>
          <a:xfrm>
            <a:off x="6230700" y="2454775"/>
            <a:ext cx="1591067" cy="566114"/>
            <a:chOff x="6230700" y="2454775"/>
            <a:chExt cx="1591067" cy="566114"/>
          </a:xfrm>
        </p:grpSpPr>
        <p:sp>
          <p:nvSpPr>
            <p:cNvPr id="3899" name="Google Shape;3899;p132"/>
            <p:cNvSpPr/>
            <p:nvPr/>
          </p:nvSpPr>
          <p:spPr>
            <a:xfrm>
              <a:off x="6291767" y="2454775"/>
              <a:ext cx="1530000" cy="566100"/>
            </a:xfrm>
            <a:prstGeom prst="roundRect">
              <a:avLst>
                <a:gd fmla="val 11617" name="adj"/>
              </a:avLst>
            </a:prstGeom>
            <a:solidFill>
              <a:srgbClr val="175D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00" name="Google Shape;3900;p132"/>
            <p:cNvPicPr preferRelativeResize="0"/>
            <p:nvPr/>
          </p:nvPicPr>
          <p:blipFill rotWithShape="1">
            <a:blip r:embed="rId3">
              <a:alphaModFix/>
            </a:blip>
            <a:srcRect b="0" l="0" r="0" t="0"/>
            <a:stretch/>
          </p:blipFill>
          <p:spPr>
            <a:xfrm>
              <a:off x="6230700" y="2454788"/>
              <a:ext cx="1362475" cy="566101"/>
            </a:xfrm>
            <a:prstGeom prst="rect">
              <a:avLst/>
            </a:prstGeom>
            <a:noFill/>
            <a:ln>
              <a:noFill/>
            </a:ln>
          </p:spPr>
        </p:pic>
        <p:sp>
          <p:nvSpPr>
            <p:cNvPr id="3901" name="Google Shape;3901;p132"/>
            <p:cNvSpPr/>
            <p:nvPr/>
          </p:nvSpPr>
          <p:spPr>
            <a:xfrm>
              <a:off x="7273482" y="2504000"/>
              <a:ext cx="501300" cy="467700"/>
            </a:xfrm>
            <a:prstGeom prst="roundRect">
              <a:avLst>
                <a:gd fmla="val 1161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02" name="Google Shape;3902;p132"/>
          <p:cNvGrpSpPr/>
          <p:nvPr/>
        </p:nvGrpSpPr>
        <p:grpSpPr>
          <a:xfrm>
            <a:off x="6291767" y="3144276"/>
            <a:ext cx="1530000" cy="566113"/>
            <a:chOff x="6291767" y="3144276"/>
            <a:chExt cx="1530000" cy="566113"/>
          </a:xfrm>
        </p:grpSpPr>
        <p:sp>
          <p:nvSpPr>
            <p:cNvPr id="3903" name="Google Shape;3903;p132"/>
            <p:cNvSpPr/>
            <p:nvPr/>
          </p:nvSpPr>
          <p:spPr>
            <a:xfrm>
              <a:off x="6291767" y="3144276"/>
              <a:ext cx="1530000" cy="566100"/>
            </a:xfrm>
            <a:prstGeom prst="roundRect">
              <a:avLst>
                <a:gd fmla="val 11617" name="adj"/>
              </a:avLst>
            </a:prstGeom>
            <a:solidFill>
              <a:srgbClr val="2E33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04" name="Google Shape;3904;p132"/>
            <p:cNvPicPr preferRelativeResize="0"/>
            <p:nvPr/>
          </p:nvPicPr>
          <p:blipFill rotWithShape="1">
            <a:blip r:embed="rId3">
              <a:alphaModFix/>
            </a:blip>
            <a:srcRect b="0" l="0" r="0" t="0"/>
            <a:stretch/>
          </p:blipFill>
          <p:spPr>
            <a:xfrm>
              <a:off x="6383100" y="3144288"/>
              <a:ext cx="1362475" cy="566101"/>
            </a:xfrm>
            <a:prstGeom prst="rect">
              <a:avLst/>
            </a:prstGeom>
            <a:noFill/>
            <a:ln>
              <a:noFill/>
            </a:ln>
          </p:spPr>
        </p:pic>
        <p:sp>
          <p:nvSpPr>
            <p:cNvPr id="3905" name="Google Shape;3905;p132"/>
            <p:cNvSpPr/>
            <p:nvPr/>
          </p:nvSpPr>
          <p:spPr>
            <a:xfrm>
              <a:off x="7273482" y="3193525"/>
              <a:ext cx="501300" cy="467700"/>
            </a:xfrm>
            <a:prstGeom prst="roundRect">
              <a:avLst>
                <a:gd fmla="val 1161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06" name="Google Shape;3906;p132"/>
          <p:cNvGrpSpPr/>
          <p:nvPr/>
        </p:nvGrpSpPr>
        <p:grpSpPr>
          <a:xfrm>
            <a:off x="1322242" y="1764204"/>
            <a:ext cx="1777108" cy="567146"/>
            <a:chOff x="1322242" y="1764204"/>
            <a:chExt cx="1777108" cy="567146"/>
          </a:xfrm>
        </p:grpSpPr>
        <p:sp>
          <p:nvSpPr>
            <p:cNvPr id="3907" name="Google Shape;3907;p132"/>
            <p:cNvSpPr/>
            <p:nvPr/>
          </p:nvSpPr>
          <p:spPr>
            <a:xfrm>
              <a:off x="1322242" y="1765250"/>
              <a:ext cx="1530000" cy="566100"/>
            </a:xfrm>
            <a:prstGeom prst="roundRect">
              <a:avLst>
                <a:gd fmla="val 11617" name="adj"/>
              </a:avLst>
            </a:prstGeom>
            <a:solidFill>
              <a:srgbClr val="00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08" name="Google Shape;3908;p132"/>
            <p:cNvPicPr preferRelativeResize="0"/>
            <p:nvPr/>
          </p:nvPicPr>
          <p:blipFill rotWithShape="1">
            <a:blip r:embed="rId3">
              <a:alphaModFix/>
            </a:blip>
            <a:srcRect b="0" l="0" r="0" t="0"/>
            <a:stretch/>
          </p:blipFill>
          <p:spPr>
            <a:xfrm rot="10800000">
              <a:off x="1532325" y="1764204"/>
              <a:ext cx="1567025" cy="566121"/>
            </a:xfrm>
            <a:prstGeom prst="rect">
              <a:avLst/>
            </a:prstGeom>
            <a:noFill/>
            <a:ln>
              <a:noFill/>
            </a:ln>
          </p:spPr>
        </p:pic>
        <p:sp>
          <p:nvSpPr>
            <p:cNvPr id="3909" name="Google Shape;3909;p132"/>
            <p:cNvSpPr/>
            <p:nvPr/>
          </p:nvSpPr>
          <p:spPr>
            <a:xfrm>
              <a:off x="1383672" y="1813913"/>
              <a:ext cx="501300" cy="467700"/>
            </a:xfrm>
            <a:prstGeom prst="roundRect">
              <a:avLst>
                <a:gd fmla="val 1161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10" name="Google Shape;3910;p132"/>
          <p:cNvGrpSpPr/>
          <p:nvPr/>
        </p:nvGrpSpPr>
        <p:grpSpPr>
          <a:xfrm>
            <a:off x="1322242" y="2454738"/>
            <a:ext cx="1777108" cy="566125"/>
            <a:chOff x="1322242" y="2454738"/>
            <a:chExt cx="1777108" cy="566125"/>
          </a:xfrm>
        </p:grpSpPr>
        <p:sp>
          <p:nvSpPr>
            <p:cNvPr id="3911" name="Google Shape;3911;p132"/>
            <p:cNvSpPr/>
            <p:nvPr/>
          </p:nvSpPr>
          <p:spPr>
            <a:xfrm>
              <a:off x="1322242" y="2454738"/>
              <a:ext cx="1530000" cy="566100"/>
            </a:xfrm>
            <a:prstGeom prst="roundRect">
              <a:avLst>
                <a:gd fmla="val 11617" name="adj"/>
              </a:avLst>
            </a:prstGeom>
            <a:solidFill>
              <a:srgbClr val="961B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2" name="Google Shape;3912;p132"/>
            <p:cNvPicPr preferRelativeResize="0"/>
            <p:nvPr/>
          </p:nvPicPr>
          <p:blipFill rotWithShape="1">
            <a:blip r:embed="rId3">
              <a:alphaModFix/>
            </a:blip>
            <a:srcRect b="0" l="0" r="0" t="0"/>
            <a:stretch/>
          </p:blipFill>
          <p:spPr>
            <a:xfrm rot="10800000">
              <a:off x="1532325" y="2454742"/>
              <a:ext cx="1567025" cy="566121"/>
            </a:xfrm>
            <a:prstGeom prst="rect">
              <a:avLst/>
            </a:prstGeom>
            <a:noFill/>
            <a:ln>
              <a:noFill/>
            </a:ln>
          </p:spPr>
        </p:pic>
        <p:sp>
          <p:nvSpPr>
            <p:cNvPr id="3913" name="Google Shape;3913;p132"/>
            <p:cNvSpPr/>
            <p:nvPr/>
          </p:nvSpPr>
          <p:spPr>
            <a:xfrm>
              <a:off x="1383672" y="2503450"/>
              <a:ext cx="501300" cy="467700"/>
            </a:xfrm>
            <a:prstGeom prst="roundRect">
              <a:avLst>
                <a:gd fmla="val 1161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14" name="Google Shape;3914;p132"/>
          <p:cNvGrpSpPr/>
          <p:nvPr/>
        </p:nvGrpSpPr>
        <p:grpSpPr>
          <a:xfrm>
            <a:off x="1322242" y="3143254"/>
            <a:ext cx="1624721" cy="567122"/>
            <a:chOff x="1322242" y="3143254"/>
            <a:chExt cx="1624721" cy="567122"/>
          </a:xfrm>
        </p:grpSpPr>
        <p:sp>
          <p:nvSpPr>
            <p:cNvPr id="3915" name="Google Shape;3915;p132"/>
            <p:cNvSpPr/>
            <p:nvPr/>
          </p:nvSpPr>
          <p:spPr>
            <a:xfrm>
              <a:off x="1322242" y="3144276"/>
              <a:ext cx="1530000" cy="566100"/>
            </a:xfrm>
            <a:prstGeom prst="roundRect">
              <a:avLst>
                <a:gd fmla="val 11617" name="adj"/>
              </a:avLst>
            </a:prstGeom>
            <a:solidFill>
              <a:srgbClr val="532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6" name="Google Shape;3916;p132"/>
            <p:cNvPicPr preferRelativeResize="0"/>
            <p:nvPr/>
          </p:nvPicPr>
          <p:blipFill rotWithShape="1">
            <a:blip r:embed="rId3">
              <a:alphaModFix/>
            </a:blip>
            <a:srcRect b="0" l="0" r="0" t="0"/>
            <a:stretch/>
          </p:blipFill>
          <p:spPr>
            <a:xfrm rot="10800000">
              <a:off x="1379938" y="3143254"/>
              <a:ext cx="1567025" cy="566121"/>
            </a:xfrm>
            <a:prstGeom prst="rect">
              <a:avLst/>
            </a:prstGeom>
            <a:noFill/>
            <a:ln>
              <a:noFill/>
            </a:ln>
          </p:spPr>
        </p:pic>
        <p:sp>
          <p:nvSpPr>
            <p:cNvPr id="3917" name="Google Shape;3917;p132"/>
            <p:cNvSpPr/>
            <p:nvPr/>
          </p:nvSpPr>
          <p:spPr>
            <a:xfrm>
              <a:off x="1383672" y="3192975"/>
              <a:ext cx="501300" cy="467700"/>
            </a:xfrm>
            <a:prstGeom prst="roundRect">
              <a:avLst>
                <a:gd fmla="val 1161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18" name="Google Shape;3918;p132"/>
          <p:cNvSpPr/>
          <p:nvPr/>
        </p:nvSpPr>
        <p:spPr>
          <a:xfrm>
            <a:off x="3131813" y="1105875"/>
            <a:ext cx="2832600" cy="646500"/>
          </a:xfrm>
          <a:prstGeom prst="roundRect">
            <a:avLst>
              <a:gd fmla="val 20889" name="adj"/>
            </a:avLst>
          </a:prstGeom>
          <a:solidFill>
            <a:srgbClr val="F3F3F3"/>
          </a:solidFill>
          <a:ln>
            <a:noFill/>
          </a:ln>
          <a:effectLst>
            <a:outerShdw blurRad="57150" rotWithShape="0" algn="bl" dir="16320000" dist="38100">
              <a:srgbClr val="000000">
                <a:alpha val="109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9" name="Google Shape;3919;p132"/>
          <p:cNvSpPr txBox="1"/>
          <p:nvPr/>
        </p:nvSpPr>
        <p:spPr>
          <a:xfrm>
            <a:off x="3131813" y="1111629"/>
            <a:ext cx="2832600" cy="461700"/>
          </a:xfrm>
          <a:prstGeom prst="rect">
            <a:avLst/>
          </a:prstGeom>
          <a:noFill/>
          <a:ln>
            <a:noFill/>
          </a:ln>
          <a:effectLst>
            <a:outerShdw blurRad="57150" rotWithShape="0" algn="bl" dir="5400000" dist="19050">
              <a:srgbClr val="000000">
                <a:alpha val="23921"/>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3D3D3D"/>
                </a:solidFill>
                <a:latin typeface="Gill Sans"/>
                <a:ea typeface="Gill Sans"/>
                <a:cs typeface="Gill Sans"/>
                <a:sym typeface="Gill Sans"/>
              </a:rPr>
              <a:t>Test Objects</a:t>
            </a:r>
            <a:endParaRPr b="1" i="0" sz="1800" u="none" cap="none" strike="noStrike">
              <a:solidFill>
                <a:srgbClr val="3D3D3D"/>
              </a:solidFill>
              <a:latin typeface="Gill Sans"/>
              <a:ea typeface="Gill Sans"/>
              <a:cs typeface="Gill Sans"/>
              <a:sym typeface="Gill Sans"/>
            </a:endParaRPr>
          </a:p>
        </p:txBody>
      </p:sp>
      <p:sp>
        <p:nvSpPr>
          <p:cNvPr id="3920" name="Google Shape;3920;p1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Integration Testing</a:t>
            </a:r>
            <a:endParaRPr/>
          </a:p>
        </p:txBody>
      </p:sp>
      <p:grpSp>
        <p:nvGrpSpPr>
          <p:cNvPr id="3921" name="Google Shape;3921;p132"/>
          <p:cNvGrpSpPr/>
          <p:nvPr/>
        </p:nvGrpSpPr>
        <p:grpSpPr>
          <a:xfrm>
            <a:off x="2683680" y="1575674"/>
            <a:ext cx="3775631" cy="3127948"/>
            <a:chOff x="7761288" y="4114800"/>
            <a:chExt cx="8815388" cy="7165975"/>
          </a:xfrm>
        </p:grpSpPr>
        <p:sp>
          <p:nvSpPr>
            <p:cNvPr id="3922" name="Google Shape;3922;p132"/>
            <p:cNvSpPr/>
            <p:nvPr/>
          </p:nvSpPr>
          <p:spPr>
            <a:xfrm>
              <a:off x="7761288" y="4114800"/>
              <a:ext cx="8815388" cy="5335588"/>
            </a:xfrm>
            <a:custGeom>
              <a:rect b="b" l="l" r="r" t="t"/>
              <a:pathLst>
                <a:path extrusionOk="0" h="207" w="342">
                  <a:moveTo>
                    <a:pt x="0" y="207"/>
                  </a:moveTo>
                  <a:cubicBezTo>
                    <a:pt x="0" y="7"/>
                    <a:pt x="0" y="7"/>
                    <a:pt x="0" y="7"/>
                  </a:cubicBezTo>
                  <a:cubicBezTo>
                    <a:pt x="0" y="3"/>
                    <a:pt x="4" y="0"/>
                    <a:pt x="8" y="0"/>
                  </a:cubicBezTo>
                  <a:cubicBezTo>
                    <a:pt x="335" y="0"/>
                    <a:pt x="335" y="0"/>
                    <a:pt x="335" y="0"/>
                  </a:cubicBezTo>
                  <a:cubicBezTo>
                    <a:pt x="339" y="0"/>
                    <a:pt x="342" y="3"/>
                    <a:pt x="342" y="7"/>
                  </a:cubicBezTo>
                  <a:cubicBezTo>
                    <a:pt x="342" y="207"/>
                    <a:pt x="342" y="207"/>
                    <a:pt x="342" y="207"/>
                  </a:cubicBezTo>
                  <a:lnTo>
                    <a:pt x="0" y="207"/>
                  </a:lnTo>
                  <a:close/>
                </a:path>
              </a:pathLst>
            </a:custGeom>
            <a:solidFill>
              <a:srgbClr val="3D3D3D"/>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923" name="Google Shape;3923;p132"/>
            <p:cNvSpPr/>
            <p:nvPr/>
          </p:nvSpPr>
          <p:spPr>
            <a:xfrm>
              <a:off x="7761288" y="9450388"/>
              <a:ext cx="8815388" cy="798513"/>
            </a:xfrm>
            <a:custGeom>
              <a:rect b="b" l="l" r="r" t="t"/>
              <a:pathLst>
                <a:path extrusionOk="0" h="31" w="342">
                  <a:moveTo>
                    <a:pt x="335" y="31"/>
                  </a:moveTo>
                  <a:cubicBezTo>
                    <a:pt x="8" y="31"/>
                    <a:pt x="8" y="31"/>
                    <a:pt x="8" y="31"/>
                  </a:cubicBezTo>
                  <a:cubicBezTo>
                    <a:pt x="4" y="31"/>
                    <a:pt x="0" y="27"/>
                    <a:pt x="0" y="23"/>
                  </a:cubicBezTo>
                  <a:cubicBezTo>
                    <a:pt x="0" y="0"/>
                    <a:pt x="0" y="0"/>
                    <a:pt x="0" y="0"/>
                  </a:cubicBezTo>
                  <a:cubicBezTo>
                    <a:pt x="342" y="0"/>
                    <a:pt x="342" y="0"/>
                    <a:pt x="342" y="0"/>
                  </a:cubicBezTo>
                  <a:cubicBezTo>
                    <a:pt x="342" y="23"/>
                    <a:pt x="342" y="23"/>
                    <a:pt x="342" y="23"/>
                  </a:cubicBezTo>
                  <a:cubicBezTo>
                    <a:pt x="342" y="27"/>
                    <a:pt x="339" y="31"/>
                    <a:pt x="335" y="31"/>
                  </a:cubicBezTo>
                </a:path>
              </a:pathLst>
            </a:custGeom>
            <a:solidFill>
              <a:srgbClr val="E8E8E8"/>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924" name="Google Shape;3924;p132"/>
            <p:cNvSpPr/>
            <p:nvPr/>
          </p:nvSpPr>
          <p:spPr>
            <a:xfrm>
              <a:off x="10777538" y="10198100"/>
              <a:ext cx="2938463" cy="1082675"/>
            </a:xfrm>
            <a:custGeom>
              <a:rect b="b" l="l" r="r" t="t"/>
              <a:pathLst>
                <a:path extrusionOk="0" h="682" w="1851">
                  <a:moveTo>
                    <a:pt x="0" y="682"/>
                  </a:moveTo>
                  <a:lnTo>
                    <a:pt x="0" y="617"/>
                  </a:lnTo>
                  <a:lnTo>
                    <a:pt x="211" y="585"/>
                  </a:lnTo>
                  <a:lnTo>
                    <a:pt x="373" y="0"/>
                  </a:lnTo>
                  <a:lnTo>
                    <a:pt x="1493" y="0"/>
                  </a:lnTo>
                  <a:lnTo>
                    <a:pt x="1640" y="585"/>
                  </a:lnTo>
                  <a:lnTo>
                    <a:pt x="1851" y="617"/>
                  </a:lnTo>
                  <a:lnTo>
                    <a:pt x="1851" y="682"/>
                  </a:lnTo>
                  <a:lnTo>
                    <a:pt x="0" y="682"/>
                  </a:lnTo>
                  <a:close/>
                </a:path>
              </a:pathLst>
            </a:custGeom>
            <a:solidFill>
              <a:srgbClr val="E8E8E8"/>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925" name="Google Shape;3925;p132"/>
            <p:cNvSpPr/>
            <p:nvPr/>
          </p:nvSpPr>
          <p:spPr>
            <a:xfrm>
              <a:off x="10777538" y="10198100"/>
              <a:ext cx="2938463" cy="1082675"/>
            </a:xfrm>
            <a:custGeom>
              <a:rect b="b" l="l" r="r" t="t"/>
              <a:pathLst>
                <a:path extrusionOk="0" h="682" w="1851">
                  <a:moveTo>
                    <a:pt x="0" y="682"/>
                  </a:moveTo>
                  <a:lnTo>
                    <a:pt x="0" y="617"/>
                  </a:lnTo>
                  <a:lnTo>
                    <a:pt x="211" y="585"/>
                  </a:lnTo>
                  <a:lnTo>
                    <a:pt x="373" y="0"/>
                  </a:lnTo>
                  <a:lnTo>
                    <a:pt x="1493" y="0"/>
                  </a:lnTo>
                  <a:lnTo>
                    <a:pt x="1640" y="585"/>
                  </a:lnTo>
                  <a:lnTo>
                    <a:pt x="1851" y="617"/>
                  </a:lnTo>
                  <a:lnTo>
                    <a:pt x="1851" y="682"/>
                  </a:lnTo>
                  <a:lnTo>
                    <a:pt x="0" y="682"/>
                  </a:lnTo>
                </a:path>
              </a:pathLst>
            </a:custGeom>
            <a:no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926" name="Google Shape;3926;p132"/>
            <p:cNvSpPr/>
            <p:nvPr/>
          </p:nvSpPr>
          <p:spPr>
            <a:xfrm>
              <a:off x="11318875" y="10198100"/>
              <a:ext cx="1855788" cy="180975"/>
            </a:xfrm>
            <a:custGeom>
              <a:rect b="b" l="l" r="r" t="t"/>
              <a:pathLst>
                <a:path extrusionOk="0" h="114" w="1169">
                  <a:moveTo>
                    <a:pt x="1152" y="0"/>
                  </a:moveTo>
                  <a:lnTo>
                    <a:pt x="32" y="0"/>
                  </a:lnTo>
                  <a:lnTo>
                    <a:pt x="0" y="114"/>
                  </a:lnTo>
                  <a:lnTo>
                    <a:pt x="1169" y="114"/>
                  </a:lnTo>
                  <a:lnTo>
                    <a:pt x="1152" y="0"/>
                  </a:lnTo>
                  <a:close/>
                </a:path>
              </a:pathLst>
            </a:custGeom>
            <a:solidFill>
              <a:srgbClr val="D3D2D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3927" name="Google Shape;3927;p132"/>
            <p:cNvSpPr/>
            <p:nvPr/>
          </p:nvSpPr>
          <p:spPr>
            <a:xfrm>
              <a:off x="11318875" y="10198100"/>
              <a:ext cx="1855788" cy="180975"/>
            </a:xfrm>
            <a:custGeom>
              <a:rect b="b" l="l" r="r" t="t"/>
              <a:pathLst>
                <a:path extrusionOk="0" h="114" w="1169">
                  <a:moveTo>
                    <a:pt x="1152" y="0"/>
                  </a:moveTo>
                  <a:lnTo>
                    <a:pt x="32" y="0"/>
                  </a:lnTo>
                  <a:lnTo>
                    <a:pt x="0" y="114"/>
                  </a:lnTo>
                  <a:lnTo>
                    <a:pt x="1169" y="114"/>
                  </a:lnTo>
                  <a:lnTo>
                    <a:pt x="1152" y="0"/>
                  </a:lnTo>
                </a:path>
              </a:pathLst>
            </a:custGeom>
            <a:no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sp>
        <p:nvSpPr>
          <p:cNvPr id="3928" name="Google Shape;3928;p13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grpSp>
        <p:nvGrpSpPr>
          <p:cNvPr id="3929" name="Google Shape;3929;p132"/>
          <p:cNvGrpSpPr/>
          <p:nvPr/>
        </p:nvGrpSpPr>
        <p:grpSpPr>
          <a:xfrm>
            <a:off x="2851713" y="1698325"/>
            <a:ext cx="1725287" cy="699900"/>
            <a:chOff x="2851713" y="1698325"/>
            <a:chExt cx="1725287" cy="699900"/>
          </a:xfrm>
        </p:grpSpPr>
        <p:sp>
          <p:nvSpPr>
            <p:cNvPr id="3930" name="Google Shape;3930;p132"/>
            <p:cNvSpPr/>
            <p:nvPr/>
          </p:nvSpPr>
          <p:spPr>
            <a:xfrm>
              <a:off x="2851713" y="1698325"/>
              <a:ext cx="1724700" cy="699900"/>
            </a:xfrm>
            <a:prstGeom prst="rect">
              <a:avLst/>
            </a:prstGeom>
            <a:solidFill>
              <a:srgbClr val="00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1" name="Google Shape;3931;p132"/>
            <p:cNvSpPr txBox="1"/>
            <p:nvPr/>
          </p:nvSpPr>
          <p:spPr>
            <a:xfrm>
              <a:off x="2852300" y="1838675"/>
              <a:ext cx="1724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Subsystems</a:t>
              </a:r>
              <a:endParaRPr b="0" i="0" sz="1500" u="none" cap="none" strike="noStrike">
                <a:solidFill>
                  <a:schemeClr val="lt1"/>
                </a:solidFill>
                <a:latin typeface="Calibri"/>
                <a:ea typeface="Calibri"/>
                <a:cs typeface="Calibri"/>
                <a:sym typeface="Calibri"/>
              </a:endParaRPr>
            </a:p>
          </p:txBody>
        </p:sp>
      </p:grpSp>
      <p:grpSp>
        <p:nvGrpSpPr>
          <p:cNvPr id="3932" name="Google Shape;3932;p132"/>
          <p:cNvGrpSpPr/>
          <p:nvPr/>
        </p:nvGrpSpPr>
        <p:grpSpPr>
          <a:xfrm>
            <a:off x="2851713" y="2387358"/>
            <a:ext cx="1735062" cy="699900"/>
            <a:chOff x="2851713" y="2387358"/>
            <a:chExt cx="1735062" cy="699900"/>
          </a:xfrm>
        </p:grpSpPr>
        <p:sp>
          <p:nvSpPr>
            <p:cNvPr id="3933" name="Google Shape;3933;p132"/>
            <p:cNvSpPr/>
            <p:nvPr/>
          </p:nvSpPr>
          <p:spPr>
            <a:xfrm>
              <a:off x="2851713" y="2387358"/>
              <a:ext cx="1724700" cy="699900"/>
            </a:xfrm>
            <a:prstGeom prst="rect">
              <a:avLst/>
            </a:prstGeom>
            <a:solidFill>
              <a:srgbClr val="961A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4" name="Google Shape;3934;p132"/>
            <p:cNvSpPr txBox="1"/>
            <p:nvPr/>
          </p:nvSpPr>
          <p:spPr>
            <a:xfrm>
              <a:off x="2862075" y="2516525"/>
              <a:ext cx="1724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APIs</a:t>
              </a:r>
              <a:endParaRPr b="0" i="0" sz="1500" u="none" cap="none" strike="noStrike">
                <a:solidFill>
                  <a:schemeClr val="lt1"/>
                </a:solidFill>
                <a:latin typeface="Calibri"/>
                <a:ea typeface="Calibri"/>
                <a:cs typeface="Calibri"/>
                <a:sym typeface="Calibri"/>
              </a:endParaRPr>
            </a:p>
          </p:txBody>
        </p:sp>
      </p:grpSp>
      <p:grpSp>
        <p:nvGrpSpPr>
          <p:cNvPr id="3935" name="Google Shape;3935;p132"/>
          <p:cNvGrpSpPr/>
          <p:nvPr/>
        </p:nvGrpSpPr>
        <p:grpSpPr>
          <a:xfrm>
            <a:off x="2851713" y="3077376"/>
            <a:ext cx="1735062" cy="699900"/>
            <a:chOff x="2851713" y="3077376"/>
            <a:chExt cx="1735062" cy="699900"/>
          </a:xfrm>
        </p:grpSpPr>
        <p:sp>
          <p:nvSpPr>
            <p:cNvPr id="3936" name="Google Shape;3936;p132"/>
            <p:cNvSpPr/>
            <p:nvPr/>
          </p:nvSpPr>
          <p:spPr>
            <a:xfrm>
              <a:off x="2851713" y="3077376"/>
              <a:ext cx="1724700" cy="699900"/>
            </a:xfrm>
            <a:prstGeom prst="rect">
              <a:avLst/>
            </a:prstGeom>
            <a:solidFill>
              <a:srgbClr val="532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7" name="Google Shape;3937;p132"/>
            <p:cNvSpPr txBox="1"/>
            <p:nvPr/>
          </p:nvSpPr>
          <p:spPr>
            <a:xfrm>
              <a:off x="2862075" y="3220504"/>
              <a:ext cx="1724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Infrastructure</a:t>
              </a:r>
              <a:endParaRPr b="0" i="0" sz="1500" u="none" cap="none" strike="noStrike">
                <a:solidFill>
                  <a:schemeClr val="lt1"/>
                </a:solidFill>
                <a:latin typeface="Calibri"/>
                <a:ea typeface="Calibri"/>
                <a:cs typeface="Calibri"/>
                <a:sym typeface="Calibri"/>
              </a:endParaRPr>
            </a:p>
          </p:txBody>
        </p:sp>
      </p:grpSp>
      <p:grpSp>
        <p:nvGrpSpPr>
          <p:cNvPr id="3938" name="Google Shape;3938;p132"/>
          <p:cNvGrpSpPr/>
          <p:nvPr/>
        </p:nvGrpSpPr>
        <p:grpSpPr>
          <a:xfrm>
            <a:off x="4566559" y="1698363"/>
            <a:ext cx="1724700" cy="699900"/>
            <a:chOff x="4566559" y="1698363"/>
            <a:chExt cx="1724700" cy="699900"/>
          </a:xfrm>
        </p:grpSpPr>
        <p:sp>
          <p:nvSpPr>
            <p:cNvPr id="3939" name="Google Shape;3939;p132"/>
            <p:cNvSpPr/>
            <p:nvPr/>
          </p:nvSpPr>
          <p:spPr>
            <a:xfrm>
              <a:off x="4566559" y="1698363"/>
              <a:ext cx="1724700" cy="699900"/>
            </a:xfrm>
            <a:prstGeom prst="rect">
              <a:avLst/>
            </a:prstGeom>
            <a:solidFill>
              <a:srgbClr val="E8AB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0" name="Google Shape;3940;p132"/>
            <p:cNvSpPr txBox="1"/>
            <p:nvPr/>
          </p:nvSpPr>
          <p:spPr>
            <a:xfrm>
              <a:off x="4586775" y="1899775"/>
              <a:ext cx="1685400" cy="415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Databases</a:t>
              </a:r>
              <a:endParaRPr b="0" i="0" sz="1500" u="none" cap="none" strike="noStrike">
                <a:solidFill>
                  <a:schemeClr val="lt1"/>
                </a:solidFill>
                <a:latin typeface="Calibri"/>
                <a:ea typeface="Calibri"/>
                <a:cs typeface="Calibri"/>
                <a:sym typeface="Calibri"/>
              </a:endParaRPr>
            </a:p>
          </p:txBody>
        </p:sp>
      </p:grpSp>
      <p:grpSp>
        <p:nvGrpSpPr>
          <p:cNvPr id="3941" name="Google Shape;3941;p132"/>
          <p:cNvGrpSpPr/>
          <p:nvPr/>
        </p:nvGrpSpPr>
        <p:grpSpPr>
          <a:xfrm>
            <a:off x="4566559" y="2387396"/>
            <a:ext cx="1724700" cy="699900"/>
            <a:chOff x="4566559" y="2387396"/>
            <a:chExt cx="1724700" cy="699900"/>
          </a:xfrm>
        </p:grpSpPr>
        <p:sp>
          <p:nvSpPr>
            <p:cNvPr id="3942" name="Google Shape;3942;p132"/>
            <p:cNvSpPr/>
            <p:nvPr/>
          </p:nvSpPr>
          <p:spPr>
            <a:xfrm>
              <a:off x="4566559" y="2387396"/>
              <a:ext cx="1724700" cy="699900"/>
            </a:xfrm>
            <a:prstGeom prst="rect">
              <a:avLst/>
            </a:prstGeom>
            <a:solidFill>
              <a:srgbClr val="175D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3" name="Google Shape;3943;p132"/>
            <p:cNvSpPr txBox="1"/>
            <p:nvPr/>
          </p:nvSpPr>
          <p:spPr>
            <a:xfrm>
              <a:off x="4596550" y="2511600"/>
              <a:ext cx="1685400" cy="415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Microservices</a:t>
              </a:r>
              <a:endParaRPr b="0" i="0" sz="1500" u="none" cap="none" strike="noStrike">
                <a:solidFill>
                  <a:schemeClr val="lt1"/>
                </a:solidFill>
                <a:latin typeface="Calibri"/>
                <a:ea typeface="Calibri"/>
                <a:cs typeface="Calibri"/>
                <a:sym typeface="Calibri"/>
              </a:endParaRPr>
            </a:p>
          </p:txBody>
        </p:sp>
      </p:grpSp>
      <p:grpSp>
        <p:nvGrpSpPr>
          <p:cNvPr id="3944" name="Google Shape;3944;p132"/>
          <p:cNvGrpSpPr/>
          <p:nvPr/>
        </p:nvGrpSpPr>
        <p:grpSpPr>
          <a:xfrm>
            <a:off x="4566559" y="3077376"/>
            <a:ext cx="1724700" cy="699900"/>
            <a:chOff x="4566559" y="3077376"/>
            <a:chExt cx="1724700" cy="699900"/>
          </a:xfrm>
        </p:grpSpPr>
        <p:sp>
          <p:nvSpPr>
            <p:cNvPr id="3945" name="Google Shape;3945;p132"/>
            <p:cNvSpPr/>
            <p:nvPr/>
          </p:nvSpPr>
          <p:spPr>
            <a:xfrm>
              <a:off x="4566559" y="3077376"/>
              <a:ext cx="1724700" cy="699900"/>
            </a:xfrm>
            <a:prstGeom prst="rect">
              <a:avLst/>
            </a:prstGeom>
            <a:solidFill>
              <a:srgbClr val="2E33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6" name="Google Shape;3946;p132"/>
            <p:cNvSpPr txBox="1"/>
            <p:nvPr/>
          </p:nvSpPr>
          <p:spPr>
            <a:xfrm>
              <a:off x="4590490" y="3221639"/>
              <a:ext cx="1685400" cy="415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Interfaces</a:t>
              </a:r>
              <a:endParaRPr b="0" i="0" sz="1500" u="none" cap="none" strike="noStrike">
                <a:solidFill>
                  <a:schemeClr val="lt1"/>
                </a:solidFill>
                <a:latin typeface="Calibri"/>
                <a:ea typeface="Calibri"/>
                <a:cs typeface="Calibri"/>
                <a:sym typeface="Calibri"/>
              </a:endParaRPr>
            </a:p>
          </p:txBody>
        </p:sp>
      </p:grpSp>
      <p:pic>
        <p:nvPicPr>
          <p:cNvPr id="3947" name="Google Shape;3947;p132"/>
          <p:cNvPicPr preferRelativeResize="0"/>
          <p:nvPr/>
        </p:nvPicPr>
        <p:blipFill rotWithShape="1">
          <a:blip r:embed="rId4">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6"/>
                                        </p:tgtEl>
                                        <p:attrNameLst>
                                          <p:attrName>style.visibility</p:attrName>
                                        </p:attrNameLst>
                                      </p:cBhvr>
                                      <p:to>
                                        <p:strVal val="visible"/>
                                      </p:to>
                                    </p:set>
                                    <p:animEffect filter="fade" transition="in">
                                      <p:cBhvr>
                                        <p:cTn dur="1000"/>
                                        <p:tgtEl>
                                          <p:spTgt spid="3906"/>
                                        </p:tgtEl>
                                      </p:cBhvr>
                                    </p:animEffect>
                                  </p:childTnLst>
                                </p:cTn>
                              </p:par>
                              <p:par>
                                <p:cTn fill="hold" nodeType="withEffect" presetClass="entr" presetID="10" presetSubtype="0">
                                  <p:stCondLst>
                                    <p:cond delay="0"/>
                                  </p:stCondLst>
                                  <p:childTnLst>
                                    <p:set>
                                      <p:cBhvr>
                                        <p:cTn dur="1" fill="hold">
                                          <p:stCondLst>
                                            <p:cond delay="0"/>
                                          </p:stCondLst>
                                        </p:cTn>
                                        <p:tgtEl>
                                          <p:spTgt spid="3929"/>
                                        </p:tgtEl>
                                        <p:attrNameLst>
                                          <p:attrName>style.visibility</p:attrName>
                                        </p:attrNameLst>
                                      </p:cBhvr>
                                      <p:to>
                                        <p:strVal val="visible"/>
                                      </p:to>
                                    </p:set>
                                    <p:animEffect filter="fade" transition="in">
                                      <p:cBhvr>
                                        <p:cTn dur="1000"/>
                                        <p:tgtEl>
                                          <p:spTgt spid="39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8"/>
                                        </p:tgtEl>
                                        <p:attrNameLst>
                                          <p:attrName>style.visibility</p:attrName>
                                        </p:attrNameLst>
                                      </p:cBhvr>
                                      <p:to>
                                        <p:strVal val="visible"/>
                                      </p:to>
                                    </p:set>
                                    <p:animEffect filter="fade" transition="in">
                                      <p:cBhvr>
                                        <p:cTn dur="1000"/>
                                        <p:tgtEl>
                                          <p:spTgt spid="3938"/>
                                        </p:tgtEl>
                                      </p:cBhvr>
                                    </p:animEffect>
                                  </p:childTnLst>
                                </p:cTn>
                              </p:par>
                              <p:par>
                                <p:cTn fill="hold" nodeType="withEffect" presetClass="entr" presetID="10" presetSubtype="0">
                                  <p:stCondLst>
                                    <p:cond delay="0"/>
                                  </p:stCondLst>
                                  <p:childTnLst>
                                    <p:set>
                                      <p:cBhvr>
                                        <p:cTn dur="1" fill="hold">
                                          <p:stCondLst>
                                            <p:cond delay="0"/>
                                          </p:stCondLst>
                                        </p:cTn>
                                        <p:tgtEl>
                                          <p:spTgt spid="3894"/>
                                        </p:tgtEl>
                                        <p:attrNameLst>
                                          <p:attrName>style.visibility</p:attrName>
                                        </p:attrNameLst>
                                      </p:cBhvr>
                                      <p:to>
                                        <p:strVal val="visible"/>
                                      </p:to>
                                    </p:set>
                                    <p:animEffect filter="fade" transition="in">
                                      <p:cBhvr>
                                        <p:cTn dur="1000"/>
                                        <p:tgtEl>
                                          <p:spTgt spid="38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2"/>
                                        </p:tgtEl>
                                        <p:attrNameLst>
                                          <p:attrName>style.visibility</p:attrName>
                                        </p:attrNameLst>
                                      </p:cBhvr>
                                      <p:to>
                                        <p:strVal val="visible"/>
                                      </p:to>
                                    </p:set>
                                    <p:animEffect filter="fade" transition="in">
                                      <p:cBhvr>
                                        <p:cTn dur="1000"/>
                                        <p:tgtEl>
                                          <p:spTgt spid="3932"/>
                                        </p:tgtEl>
                                      </p:cBhvr>
                                    </p:animEffect>
                                  </p:childTnLst>
                                </p:cTn>
                              </p:par>
                              <p:par>
                                <p:cTn fill="hold" nodeType="withEffect" presetClass="entr" presetID="10" presetSubtype="0">
                                  <p:stCondLst>
                                    <p:cond delay="0"/>
                                  </p:stCondLst>
                                  <p:childTnLst>
                                    <p:set>
                                      <p:cBhvr>
                                        <p:cTn dur="1" fill="hold">
                                          <p:stCondLst>
                                            <p:cond delay="0"/>
                                          </p:stCondLst>
                                        </p:cTn>
                                        <p:tgtEl>
                                          <p:spTgt spid="3910"/>
                                        </p:tgtEl>
                                        <p:attrNameLst>
                                          <p:attrName>style.visibility</p:attrName>
                                        </p:attrNameLst>
                                      </p:cBhvr>
                                      <p:to>
                                        <p:strVal val="visible"/>
                                      </p:to>
                                    </p:set>
                                    <p:animEffect filter="fade" transition="in">
                                      <p:cBhvr>
                                        <p:cTn dur="1000"/>
                                        <p:tgtEl>
                                          <p:spTgt spid="39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1"/>
                                        </p:tgtEl>
                                        <p:attrNameLst>
                                          <p:attrName>style.visibility</p:attrName>
                                        </p:attrNameLst>
                                      </p:cBhvr>
                                      <p:to>
                                        <p:strVal val="visible"/>
                                      </p:to>
                                    </p:set>
                                    <p:animEffect filter="fade" transition="in">
                                      <p:cBhvr>
                                        <p:cTn dur="1000"/>
                                        <p:tgtEl>
                                          <p:spTgt spid="3941"/>
                                        </p:tgtEl>
                                      </p:cBhvr>
                                    </p:animEffect>
                                  </p:childTnLst>
                                </p:cTn>
                              </p:par>
                              <p:par>
                                <p:cTn fill="hold" nodeType="withEffect" presetClass="entr" presetID="10" presetSubtype="0">
                                  <p:stCondLst>
                                    <p:cond delay="0"/>
                                  </p:stCondLst>
                                  <p:childTnLst>
                                    <p:set>
                                      <p:cBhvr>
                                        <p:cTn dur="1" fill="hold">
                                          <p:stCondLst>
                                            <p:cond delay="0"/>
                                          </p:stCondLst>
                                        </p:cTn>
                                        <p:tgtEl>
                                          <p:spTgt spid="3898"/>
                                        </p:tgtEl>
                                        <p:attrNameLst>
                                          <p:attrName>style.visibility</p:attrName>
                                        </p:attrNameLst>
                                      </p:cBhvr>
                                      <p:to>
                                        <p:strVal val="visible"/>
                                      </p:to>
                                    </p:set>
                                    <p:animEffect filter="fade" transition="in">
                                      <p:cBhvr>
                                        <p:cTn dur="1000"/>
                                        <p:tgtEl>
                                          <p:spTgt spid="38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5"/>
                                        </p:tgtEl>
                                        <p:attrNameLst>
                                          <p:attrName>style.visibility</p:attrName>
                                        </p:attrNameLst>
                                      </p:cBhvr>
                                      <p:to>
                                        <p:strVal val="visible"/>
                                      </p:to>
                                    </p:set>
                                    <p:animEffect filter="fade" transition="in">
                                      <p:cBhvr>
                                        <p:cTn dur="1000"/>
                                        <p:tgtEl>
                                          <p:spTgt spid="3935"/>
                                        </p:tgtEl>
                                      </p:cBhvr>
                                    </p:animEffect>
                                  </p:childTnLst>
                                </p:cTn>
                              </p:par>
                              <p:par>
                                <p:cTn fill="hold" nodeType="withEffect" presetClass="entr" presetID="10" presetSubtype="0">
                                  <p:stCondLst>
                                    <p:cond delay="0"/>
                                  </p:stCondLst>
                                  <p:childTnLst>
                                    <p:set>
                                      <p:cBhvr>
                                        <p:cTn dur="1" fill="hold">
                                          <p:stCondLst>
                                            <p:cond delay="0"/>
                                          </p:stCondLst>
                                        </p:cTn>
                                        <p:tgtEl>
                                          <p:spTgt spid="3914"/>
                                        </p:tgtEl>
                                        <p:attrNameLst>
                                          <p:attrName>style.visibility</p:attrName>
                                        </p:attrNameLst>
                                      </p:cBhvr>
                                      <p:to>
                                        <p:strVal val="visible"/>
                                      </p:to>
                                    </p:set>
                                    <p:animEffect filter="fade" transition="in">
                                      <p:cBhvr>
                                        <p:cTn dur="1000"/>
                                        <p:tgtEl>
                                          <p:spTgt spid="39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4"/>
                                        </p:tgtEl>
                                        <p:attrNameLst>
                                          <p:attrName>style.visibility</p:attrName>
                                        </p:attrNameLst>
                                      </p:cBhvr>
                                      <p:to>
                                        <p:strVal val="visible"/>
                                      </p:to>
                                    </p:set>
                                    <p:animEffect filter="fade" transition="in">
                                      <p:cBhvr>
                                        <p:cTn dur="1000"/>
                                        <p:tgtEl>
                                          <p:spTgt spid="3944"/>
                                        </p:tgtEl>
                                      </p:cBhvr>
                                    </p:animEffect>
                                  </p:childTnLst>
                                </p:cTn>
                              </p:par>
                              <p:par>
                                <p:cTn fill="hold" nodeType="withEffect" presetClass="entr" presetID="10" presetSubtype="0">
                                  <p:stCondLst>
                                    <p:cond delay="0"/>
                                  </p:stCondLst>
                                  <p:childTnLst>
                                    <p:set>
                                      <p:cBhvr>
                                        <p:cTn dur="1" fill="hold">
                                          <p:stCondLst>
                                            <p:cond delay="0"/>
                                          </p:stCondLst>
                                        </p:cTn>
                                        <p:tgtEl>
                                          <p:spTgt spid="3902"/>
                                        </p:tgtEl>
                                        <p:attrNameLst>
                                          <p:attrName>style.visibility</p:attrName>
                                        </p:attrNameLst>
                                      </p:cBhvr>
                                      <p:to>
                                        <p:strVal val="visible"/>
                                      </p:to>
                                    </p:set>
                                    <p:animEffect filter="fade" transition="in">
                                      <p:cBhvr>
                                        <p:cTn dur="1000"/>
                                        <p:tgtEl>
                                          <p:spTgt spid="39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1" name="Shape 3951"/>
        <p:cNvGrpSpPr/>
        <p:nvPr/>
      </p:nvGrpSpPr>
      <p:grpSpPr>
        <a:xfrm>
          <a:off x="0" y="0"/>
          <a:ext cx="0" cy="0"/>
          <a:chOff x="0" y="0"/>
          <a:chExt cx="0" cy="0"/>
        </a:xfrm>
      </p:grpSpPr>
      <p:sp>
        <p:nvSpPr>
          <p:cNvPr id="3952" name="Google Shape;3952;p1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Component Integration Testing</a:t>
            </a:r>
            <a:endParaRPr/>
          </a:p>
        </p:txBody>
      </p:sp>
      <p:grpSp>
        <p:nvGrpSpPr>
          <p:cNvPr id="3953" name="Google Shape;3953;p133"/>
          <p:cNvGrpSpPr/>
          <p:nvPr/>
        </p:nvGrpSpPr>
        <p:grpSpPr>
          <a:xfrm>
            <a:off x="1149807" y="1177384"/>
            <a:ext cx="5373743" cy="503100"/>
            <a:chOff x="1149807" y="1177384"/>
            <a:chExt cx="5373743" cy="503100"/>
          </a:xfrm>
        </p:grpSpPr>
        <p:sp>
          <p:nvSpPr>
            <p:cNvPr id="3954" name="Google Shape;3954;p133"/>
            <p:cNvSpPr/>
            <p:nvPr/>
          </p:nvSpPr>
          <p:spPr>
            <a:xfrm>
              <a:off x="1401350" y="1289725"/>
              <a:ext cx="5122200" cy="278400"/>
            </a:xfrm>
            <a:prstGeom prst="roundRect">
              <a:avLst>
                <a:gd fmla="val 16667" name="adj"/>
              </a:avLst>
            </a:prstGeom>
            <a:solidFill>
              <a:srgbClr val="F3F3F3"/>
            </a:solidFill>
            <a:ln cap="flat" cmpd="sng" w="9525">
              <a:solidFill>
                <a:srgbClr val="0198D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5" name="Google Shape;3955;p133"/>
            <p:cNvSpPr/>
            <p:nvPr/>
          </p:nvSpPr>
          <p:spPr>
            <a:xfrm>
              <a:off x="1149807" y="1177384"/>
              <a:ext cx="503100" cy="503100"/>
            </a:xfrm>
            <a:prstGeom prst="ellipse">
              <a:avLst/>
            </a:prstGeom>
            <a:solidFill>
              <a:srgbClr val="FFFFFF"/>
            </a:solidFill>
            <a:ln cap="flat" cmpd="sng" w="19050">
              <a:solidFill>
                <a:srgbClr val="0198DB"/>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3956" name="Google Shape;3956;p133"/>
            <p:cNvSpPr/>
            <p:nvPr/>
          </p:nvSpPr>
          <p:spPr>
            <a:xfrm>
              <a:off x="1184844" y="1212484"/>
              <a:ext cx="432900" cy="432900"/>
            </a:xfrm>
            <a:prstGeom prst="ellipse">
              <a:avLst/>
            </a:prstGeom>
            <a:solidFill>
              <a:srgbClr val="0198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3957" name="Google Shape;3957;p133"/>
            <p:cNvSpPr txBox="1"/>
            <p:nvPr/>
          </p:nvSpPr>
          <p:spPr>
            <a:xfrm>
              <a:off x="1657873" y="1213375"/>
              <a:ext cx="4590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Incorrect or missing data</a:t>
              </a:r>
              <a:endParaRPr b="0" i="0" sz="1600" u="none" cap="none" strike="noStrike">
                <a:solidFill>
                  <a:srgbClr val="000000"/>
                </a:solidFill>
                <a:latin typeface="Calibri"/>
                <a:ea typeface="Calibri"/>
                <a:cs typeface="Calibri"/>
                <a:sym typeface="Calibri"/>
              </a:endParaRPr>
            </a:p>
          </p:txBody>
        </p:sp>
      </p:grpSp>
      <p:grpSp>
        <p:nvGrpSpPr>
          <p:cNvPr id="3958" name="Google Shape;3958;p133"/>
          <p:cNvGrpSpPr/>
          <p:nvPr/>
        </p:nvGrpSpPr>
        <p:grpSpPr>
          <a:xfrm>
            <a:off x="1149807" y="2349763"/>
            <a:ext cx="5373743" cy="503100"/>
            <a:chOff x="1149807" y="2349763"/>
            <a:chExt cx="5373743" cy="503100"/>
          </a:xfrm>
        </p:grpSpPr>
        <p:sp>
          <p:nvSpPr>
            <p:cNvPr id="3959" name="Google Shape;3959;p133"/>
            <p:cNvSpPr/>
            <p:nvPr/>
          </p:nvSpPr>
          <p:spPr>
            <a:xfrm>
              <a:off x="1401350" y="2462108"/>
              <a:ext cx="5122200" cy="278400"/>
            </a:xfrm>
            <a:prstGeom prst="roundRect">
              <a:avLst>
                <a:gd fmla="val 16667" name="adj"/>
              </a:avLst>
            </a:prstGeom>
            <a:solidFill>
              <a:srgbClr val="F3F3F3"/>
            </a:solidFill>
            <a:ln cap="flat" cmpd="sng" w="9525">
              <a:solidFill>
                <a:srgbClr val="961B2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0" name="Google Shape;3960;p133"/>
            <p:cNvSpPr/>
            <p:nvPr/>
          </p:nvSpPr>
          <p:spPr>
            <a:xfrm>
              <a:off x="1149807" y="2349763"/>
              <a:ext cx="503100" cy="503100"/>
            </a:xfrm>
            <a:prstGeom prst="ellipse">
              <a:avLst/>
            </a:prstGeom>
            <a:solidFill>
              <a:srgbClr val="FFFFFF"/>
            </a:solidFill>
            <a:ln cap="flat" cmpd="sng" w="19050">
              <a:solidFill>
                <a:srgbClr val="961B2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3961" name="Google Shape;3961;p133"/>
            <p:cNvSpPr/>
            <p:nvPr/>
          </p:nvSpPr>
          <p:spPr>
            <a:xfrm>
              <a:off x="1184844" y="2384863"/>
              <a:ext cx="432900" cy="432900"/>
            </a:xfrm>
            <a:prstGeom prst="ellipse">
              <a:avLst/>
            </a:prstGeom>
            <a:solidFill>
              <a:srgbClr val="961B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3962" name="Google Shape;3962;p133"/>
            <p:cNvSpPr txBox="1"/>
            <p:nvPr/>
          </p:nvSpPr>
          <p:spPr>
            <a:xfrm>
              <a:off x="1657873" y="2385775"/>
              <a:ext cx="4590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Incorrect sequencing or inconsistent messaging</a:t>
              </a:r>
              <a:endParaRPr b="0" i="0" sz="1600" u="none" cap="none" strike="noStrike">
                <a:solidFill>
                  <a:srgbClr val="000000"/>
                </a:solidFill>
                <a:latin typeface="Calibri"/>
                <a:ea typeface="Calibri"/>
                <a:cs typeface="Calibri"/>
                <a:sym typeface="Calibri"/>
              </a:endParaRPr>
            </a:p>
          </p:txBody>
        </p:sp>
      </p:grpSp>
      <p:grpSp>
        <p:nvGrpSpPr>
          <p:cNvPr id="3963" name="Google Shape;3963;p133"/>
          <p:cNvGrpSpPr/>
          <p:nvPr/>
        </p:nvGrpSpPr>
        <p:grpSpPr>
          <a:xfrm>
            <a:off x="1149807" y="3515977"/>
            <a:ext cx="5373743" cy="503100"/>
            <a:chOff x="1149807" y="3515977"/>
            <a:chExt cx="5373743" cy="503100"/>
          </a:xfrm>
        </p:grpSpPr>
        <p:sp>
          <p:nvSpPr>
            <p:cNvPr id="3964" name="Google Shape;3964;p133"/>
            <p:cNvSpPr/>
            <p:nvPr/>
          </p:nvSpPr>
          <p:spPr>
            <a:xfrm>
              <a:off x="1401350" y="3628325"/>
              <a:ext cx="5122200" cy="278400"/>
            </a:xfrm>
            <a:prstGeom prst="roundRect">
              <a:avLst>
                <a:gd fmla="val 16667" name="adj"/>
              </a:avLst>
            </a:prstGeom>
            <a:solidFill>
              <a:srgbClr val="F3F3F3"/>
            </a:solidFill>
            <a:ln cap="flat" cmpd="sng" w="9525">
              <a:solidFill>
                <a:srgbClr val="532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5" name="Google Shape;3965;p133"/>
            <p:cNvSpPr/>
            <p:nvPr/>
          </p:nvSpPr>
          <p:spPr>
            <a:xfrm>
              <a:off x="1149807" y="3515977"/>
              <a:ext cx="503100" cy="503100"/>
            </a:xfrm>
            <a:prstGeom prst="ellipse">
              <a:avLst/>
            </a:prstGeom>
            <a:solidFill>
              <a:srgbClr val="FFFFFF"/>
            </a:solidFill>
            <a:ln cap="flat" cmpd="sng" w="19050">
              <a:solidFill>
                <a:srgbClr val="53284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3966" name="Google Shape;3966;p133"/>
            <p:cNvSpPr/>
            <p:nvPr/>
          </p:nvSpPr>
          <p:spPr>
            <a:xfrm>
              <a:off x="1184844" y="3551077"/>
              <a:ext cx="432900" cy="432900"/>
            </a:xfrm>
            <a:prstGeom prst="ellipse">
              <a:avLst/>
            </a:prstGeom>
            <a:solidFill>
              <a:srgbClr val="53284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3967" name="Google Shape;3967;p133"/>
            <p:cNvSpPr txBox="1"/>
            <p:nvPr/>
          </p:nvSpPr>
          <p:spPr>
            <a:xfrm>
              <a:off x="1657873" y="3551975"/>
              <a:ext cx="4590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Communication failures</a:t>
              </a:r>
              <a:endParaRPr b="0" i="0" sz="1600" u="none" cap="none" strike="noStrike">
                <a:solidFill>
                  <a:srgbClr val="000000"/>
                </a:solidFill>
                <a:latin typeface="Calibri"/>
                <a:ea typeface="Calibri"/>
                <a:cs typeface="Calibri"/>
                <a:sym typeface="Calibri"/>
              </a:endParaRPr>
            </a:p>
          </p:txBody>
        </p:sp>
      </p:grpSp>
      <p:grpSp>
        <p:nvGrpSpPr>
          <p:cNvPr id="3968" name="Google Shape;3968;p133"/>
          <p:cNvGrpSpPr/>
          <p:nvPr/>
        </p:nvGrpSpPr>
        <p:grpSpPr>
          <a:xfrm>
            <a:off x="3382448" y="1765954"/>
            <a:ext cx="5373745" cy="503100"/>
            <a:chOff x="3382448" y="1765954"/>
            <a:chExt cx="5373745" cy="503100"/>
          </a:xfrm>
        </p:grpSpPr>
        <p:sp>
          <p:nvSpPr>
            <p:cNvPr id="3969" name="Google Shape;3969;p133"/>
            <p:cNvSpPr/>
            <p:nvPr/>
          </p:nvSpPr>
          <p:spPr>
            <a:xfrm>
              <a:off x="3382448" y="1878275"/>
              <a:ext cx="5122200" cy="278400"/>
            </a:xfrm>
            <a:prstGeom prst="roundRect">
              <a:avLst>
                <a:gd fmla="val 16667" name="adj"/>
              </a:avLst>
            </a:prstGeom>
            <a:solidFill>
              <a:srgbClr val="F3F3F3"/>
            </a:solidFill>
            <a:ln cap="flat" cmpd="sng" w="9525">
              <a:solidFill>
                <a:srgbClr val="EEAB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0" name="Google Shape;3970;p133"/>
            <p:cNvSpPr/>
            <p:nvPr/>
          </p:nvSpPr>
          <p:spPr>
            <a:xfrm>
              <a:off x="8253093" y="1765954"/>
              <a:ext cx="503100" cy="503100"/>
            </a:xfrm>
            <a:prstGeom prst="ellipse">
              <a:avLst/>
            </a:prstGeom>
            <a:solidFill>
              <a:srgbClr val="FFFFFF"/>
            </a:solidFill>
            <a:ln cap="flat" cmpd="sng" w="19050">
              <a:solidFill>
                <a:srgbClr val="EEAB0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3971" name="Google Shape;3971;p133"/>
            <p:cNvSpPr/>
            <p:nvPr/>
          </p:nvSpPr>
          <p:spPr>
            <a:xfrm>
              <a:off x="8288129" y="1801037"/>
              <a:ext cx="432900" cy="432900"/>
            </a:xfrm>
            <a:prstGeom prst="ellipse">
              <a:avLst/>
            </a:prstGeom>
            <a:solidFill>
              <a:srgbClr val="EEAB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3972" name="Google Shape;3972;p133"/>
            <p:cNvSpPr txBox="1"/>
            <p:nvPr/>
          </p:nvSpPr>
          <p:spPr>
            <a:xfrm>
              <a:off x="3764400" y="1799575"/>
              <a:ext cx="4465200" cy="4311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Incorrect data encoding</a:t>
              </a:r>
              <a:endParaRPr b="0" i="0" sz="1600" u="none" cap="none" strike="noStrike">
                <a:solidFill>
                  <a:srgbClr val="000000"/>
                </a:solidFill>
                <a:latin typeface="Calibri"/>
                <a:ea typeface="Calibri"/>
                <a:cs typeface="Calibri"/>
                <a:sym typeface="Calibri"/>
              </a:endParaRPr>
            </a:p>
          </p:txBody>
        </p:sp>
      </p:grpSp>
      <p:grpSp>
        <p:nvGrpSpPr>
          <p:cNvPr id="3973" name="Google Shape;3973;p133"/>
          <p:cNvGrpSpPr/>
          <p:nvPr/>
        </p:nvGrpSpPr>
        <p:grpSpPr>
          <a:xfrm>
            <a:off x="3382448" y="2926269"/>
            <a:ext cx="5373747" cy="503100"/>
            <a:chOff x="3382448" y="2926269"/>
            <a:chExt cx="5373747" cy="503100"/>
          </a:xfrm>
        </p:grpSpPr>
        <p:sp>
          <p:nvSpPr>
            <p:cNvPr id="3974" name="Google Shape;3974;p133"/>
            <p:cNvSpPr/>
            <p:nvPr/>
          </p:nvSpPr>
          <p:spPr>
            <a:xfrm>
              <a:off x="3382448" y="3038575"/>
              <a:ext cx="5122200" cy="278400"/>
            </a:xfrm>
            <a:prstGeom prst="roundRect">
              <a:avLst>
                <a:gd fmla="val 16667" name="adj"/>
              </a:avLst>
            </a:prstGeom>
            <a:solidFill>
              <a:srgbClr val="F3F3F3"/>
            </a:solidFill>
            <a:ln cap="flat" cmpd="sng" w="9525">
              <a:solidFill>
                <a:srgbClr val="185D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5" name="Google Shape;3975;p133"/>
            <p:cNvSpPr/>
            <p:nvPr/>
          </p:nvSpPr>
          <p:spPr>
            <a:xfrm>
              <a:off x="8253095" y="2926269"/>
              <a:ext cx="503100" cy="503100"/>
            </a:xfrm>
            <a:prstGeom prst="ellipse">
              <a:avLst/>
            </a:prstGeom>
            <a:solidFill>
              <a:srgbClr val="FFFFFF"/>
            </a:solidFill>
            <a:ln cap="flat" cmpd="sng" w="19050">
              <a:solidFill>
                <a:srgbClr val="185D5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3976" name="Google Shape;3976;p133"/>
            <p:cNvSpPr/>
            <p:nvPr/>
          </p:nvSpPr>
          <p:spPr>
            <a:xfrm>
              <a:off x="8288132" y="2961352"/>
              <a:ext cx="432900" cy="432900"/>
            </a:xfrm>
            <a:prstGeom prst="ellipse">
              <a:avLst/>
            </a:prstGeom>
            <a:solidFill>
              <a:srgbClr val="185D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3977" name="Google Shape;3977;p133"/>
            <p:cNvSpPr txBox="1"/>
            <p:nvPr/>
          </p:nvSpPr>
          <p:spPr>
            <a:xfrm>
              <a:off x="3764298" y="2968875"/>
              <a:ext cx="4465200" cy="4311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Interface mismatch</a:t>
              </a:r>
              <a:endParaRPr b="0" i="0" sz="1600" u="none" cap="none" strike="noStrike">
                <a:solidFill>
                  <a:srgbClr val="000000"/>
                </a:solidFill>
                <a:latin typeface="Calibri"/>
                <a:ea typeface="Calibri"/>
                <a:cs typeface="Calibri"/>
                <a:sym typeface="Calibri"/>
              </a:endParaRPr>
            </a:p>
          </p:txBody>
        </p:sp>
      </p:grpSp>
      <p:grpSp>
        <p:nvGrpSpPr>
          <p:cNvPr id="3978" name="Google Shape;3978;p133"/>
          <p:cNvGrpSpPr/>
          <p:nvPr/>
        </p:nvGrpSpPr>
        <p:grpSpPr>
          <a:xfrm>
            <a:off x="3382449" y="4086594"/>
            <a:ext cx="5373746" cy="503100"/>
            <a:chOff x="3382449" y="4086594"/>
            <a:chExt cx="5373746" cy="503100"/>
          </a:xfrm>
        </p:grpSpPr>
        <p:sp>
          <p:nvSpPr>
            <p:cNvPr id="3979" name="Google Shape;3979;p133"/>
            <p:cNvSpPr/>
            <p:nvPr/>
          </p:nvSpPr>
          <p:spPr>
            <a:xfrm>
              <a:off x="3382449" y="4198900"/>
              <a:ext cx="5122200" cy="278400"/>
            </a:xfrm>
            <a:prstGeom prst="roundRect">
              <a:avLst>
                <a:gd fmla="val 16667" name="adj"/>
              </a:avLst>
            </a:prstGeom>
            <a:solidFill>
              <a:srgbClr val="F3F3F3"/>
            </a:solidFill>
            <a:ln cap="flat" cmpd="sng" w="9525">
              <a:solidFill>
                <a:srgbClr val="2E333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0" name="Google Shape;3980;p133"/>
            <p:cNvSpPr/>
            <p:nvPr/>
          </p:nvSpPr>
          <p:spPr>
            <a:xfrm>
              <a:off x="8253095" y="4086594"/>
              <a:ext cx="503100" cy="503100"/>
            </a:xfrm>
            <a:prstGeom prst="ellipse">
              <a:avLst/>
            </a:prstGeom>
            <a:solidFill>
              <a:srgbClr val="FFFFFF"/>
            </a:solidFill>
            <a:ln cap="flat" cmpd="sng" w="19050">
              <a:solidFill>
                <a:srgbClr val="2E333D"/>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3981" name="Google Shape;3981;p133"/>
            <p:cNvSpPr/>
            <p:nvPr/>
          </p:nvSpPr>
          <p:spPr>
            <a:xfrm>
              <a:off x="8288132" y="4121677"/>
              <a:ext cx="432900" cy="432900"/>
            </a:xfrm>
            <a:prstGeom prst="ellipse">
              <a:avLst/>
            </a:prstGeom>
            <a:solidFill>
              <a:srgbClr val="2E33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3982" name="Google Shape;3982;p133"/>
            <p:cNvSpPr txBox="1"/>
            <p:nvPr/>
          </p:nvSpPr>
          <p:spPr>
            <a:xfrm>
              <a:off x="3764398" y="4122550"/>
              <a:ext cx="4465200" cy="4311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Incorrect assumptions</a:t>
              </a:r>
              <a:endParaRPr b="0" i="0" sz="1600" u="none" cap="none" strike="noStrike">
                <a:solidFill>
                  <a:srgbClr val="000000"/>
                </a:solidFill>
                <a:latin typeface="Calibri"/>
                <a:ea typeface="Calibri"/>
                <a:cs typeface="Calibri"/>
                <a:sym typeface="Calibri"/>
              </a:endParaRPr>
            </a:p>
          </p:txBody>
        </p:sp>
      </p:grpSp>
      <p:sp>
        <p:nvSpPr>
          <p:cNvPr id="3983" name="Google Shape;3983;p13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grpSp>
        <p:nvGrpSpPr>
          <p:cNvPr id="3984" name="Google Shape;3984;p133"/>
          <p:cNvGrpSpPr/>
          <p:nvPr/>
        </p:nvGrpSpPr>
        <p:grpSpPr>
          <a:xfrm>
            <a:off x="438238" y="1313825"/>
            <a:ext cx="461700" cy="3143100"/>
            <a:chOff x="438238" y="1313825"/>
            <a:chExt cx="461700" cy="3143100"/>
          </a:xfrm>
        </p:grpSpPr>
        <p:sp>
          <p:nvSpPr>
            <p:cNvPr id="3985" name="Google Shape;3985;p133"/>
            <p:cNvSpPr/>
            <p:nvPr/>
          </p:nvSpPr>
          <p:spPr>
            <a:xfrm>
              <a:off x="447838" y="1313825"/>
              <a:ext cx="442500" cy="3143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6" name="Google Shape;3986;p133"/>
            <p:cNvSpPr txBox="1"/>
            <p:nvPr/>
          </p:nvSpPr>
          <p:spPr>
            <a:xfrm rot="-5400000">
              <a:off x="-747212" y="2654525"/>
              <a:ext cx="28326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Roboto"/>
                  <a:ea typeface="Roboto"/>
                  <a:cs typeface="Roboto"/>
                  <a:sym typeface="Roboto"/>
                </a:rPr>
                <a:t>Defects and Failures</a:t>
              </a:r>
              <a:endParaRPr b="1" i="0" sz="1800" u="none" cap="none" strike="noStrike">
                <a:solidFill>
                  <a:schemeClr val="dk1"/>
                </a:solidFill>
                <a:latin typeface="Roboto"/>
                <a:ea typeface="Roboto"/>
                <a:cs typeface="Roboto"/>
                <a:sym typeface="Roboto"/>
              </a:endParaRPr>
            </a:p>
          </p:txBody>
        </p:sp>
      </p:grpSp>
      <p:pic>
        <p:nvPicPr>
          <p:cNvPr id="3987" name="Google Shape;3987;p133"/>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3"/>
                                        </p:tgtEl>
                                        <p:attrNameLst>
                                          <p:attrName>style.visibility</p:attrName>
                                        </p:attrNameLst>
                                      </p:cBhvr>
                                      <p:to>
                                        <p:strVal val="visible"/>
                                      </p:to>
                                    </p:set>
                                    <p:animEffect filter="fade" transition="in">
                                      <p:cBhvr>
                                        <p:cTn dur="1000"/>
                                        <p:tgtEl>
                                          <p:spTgt spid="39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8"/>
                                        </p:tgtEl>
                                        <p:attrNameLst>
                                          <p:attrName>style.visibility</p:attrName>
                                        </p:attrNameLst>
                                      </p:cBhvr>
                                      <p:to>
                                        <p:strVal val="visible"/>
                                      </p:to>
                                    </p:set>
                                    <p:animEffect filter="fade" transition="in">
                                      <p:cBhvr>
                                        <p:cTn dur="1000"/>
                                        <p:tgtEl>
                                          <p:spTgt spid="39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8"/>
                                        </p:tgtEl>
                                        <p:attrNameLst>
                                          <p:attrName>style.visibility</p:attrName>
                                        </p:attrNameLst>
                                      </p:cBhvr>
                                      <p:to>
                                        <p:strVal val="visible"/>
                                      </p:to>
                                    </p:set>
                                    <p:animEffect filter="fade" transition="in">
                                      <p:cBhvr>
                                        <p:cTn dur="1000"/>
                                        <p:tgtEl>
                                          <p:spTgt spid="39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3"/>
                                        </p:tgtEl>
                                        <p:attrNameLst>
                                          <p:attrName>style.visibility</p:attrName>
                                        </p:attrNameLst>
                                      </p:cBhvr>
                                      <p:to>
                                        <p:strVal val="visible"/>
                                      </p:to>
                                    </p:set>
                                    <p:animEffect filter="fade" transition="in">
                                      <p:cBhvr>
                                        <p:cTn dur="1000"/>
                                        <p:tgtEl>
                                          <p:spTgt spid="39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3"/>
                                        </p:tgtEl>
                                        <p:attrNameLst>
                                          <p:attrName>style.visibility</p:attrName>
                                        </p:attrNameLst>
                                      </p:cBhvr>
                                      <p:to>
                                        <p:strVal val="visible"/>
                                      </p:to>
                                    </p:set>
                                    <p:animEffect filter="fade" transition="in">
                                      <p:cBhvr>
                                        <p:cTn dur="1000"/>
                                        <p:tgtEl>
                                          <p:spTgt spid="39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8"/>
                                        </p:tgtEl>
                                        <p:attrNameLst>
                                          <p:attrName>style.visibility</p:attrName>
                                        </p:attrNameLst>
                                      </p:cBhvr>
                                      <p:to>
                                        <p:strVal val="visible"/>
                                      </p:to>
                                    </p:set>
                                    <p:animEffect filter="fade" transition="in">
                                      <p:cBhvr>
                                        <p:cTn dur="1000"/>
                                        <p:tgtEl>
                                          <p:spTgt spid="39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1" name="Shape 3991"/>
        <p:cNvGrpSpPr/>
        <p:nvPr/>
      </p:nvGrpSpPr>
      <p:grpSpPr>
        <a:xfrm>
          <a:off x="0" y="0"/>
          <a:ext cx="0" cy="0"/>
          <a:chOff x="0" y="0"/>
          <a:chExt cx="0" cy="0"/>
        </a:xfrm>
      </p:grpSpPr>
      <p:sp>
        <p:nvSpPr>
          <p:cNvPr id="3992" name="Google Shape;3992;p134"/>
          <p:cNvSpPr/>
          <p:nvPr/>
        </p:nvSpPr>
        <p:spPr>
          <a:xfrm>
            <a:off x="5437738" y="1553265"/>
            <a:ext cx="3505200" cy="2600100"/>
          </a:xfrm>
          <a:prstGeom prst="roundRect">
            <a:avLst>
              <a:gd fmla="val 5605" name="adj"/>
            </a:avLst>
          </a:prstGeom>
          <a:noFill/>
          <a:ln cap="flat" cmpd="sng" w="9525">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3" name="Google Shape;3993;p134"/>
          <p:cNvSpPr/>
          <p:nvPr/>
        </p:nvSpPr>
        <p:spPr>
          <a:xfrm>
            <a:off x="5616775" y="1671450"/>
            <a:ext cx="3186600" cy="2363700"/>
          </a:xfrm>
          <a:prstGeom prst="roundRect">
            <a:avLst>
              <a:gd fmla="val 5605" name="adj"/>
            </a:avLst>
          </a:prstGeom>
          <a:solidFill>
            <a:srgbClr val="FFFFFF"/>
          </a:solidFill>
          <a:ln>
            <a:noFill/>
          </a:ln>
          <a:effectLst>
            <a:outerShdw blurRad="128588" rotWithShape="0" algn="bl" dist="28575">
              <a:srgbClr val="000000">
                <a:alpha val="4078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4" name="Google Shape;3994;p134"/>
          <p:cNvSpPr/>
          <p:nvPr/>
        </p:nvSpPr>
        <p:spPr>
          <a:xfrm>
            <a:off x="441450" y="1163400"/>
            <a:ext cx="5382300" cy="3379800"/>
          </a:xfrm>
          <a:prstGeom prst="roundRect">
            <a:avLst>
              <a:gd fmla="val 5605" name="adj"/>
            </a:avLst>
          </a:prstGeom>
          <a:solidFill>
            <a:srgbClr val="FFFFFF"/>
          </a:solidFill>
          <a:ln>
            <a:noFill/>
          </a:ln>
          <a:effectLst>
            <a:outerShdw blurRad="128588" rotWithShape="0" algn="bl" dist="28575">
              <a:srgbClr val="000000">
                <a:alpha val="4078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5" name="Google Shape;3995;p134"/>
          <p:cNvSpPr/>
          <p:nvPr/>
        </p:nvSpPr>
        <p:spPr>
          <a:xfrm>
            <a:off x="612000" y="1317025"/>
            <a:ext cx="5041200" cy="3072600"/>
          </a:xfrm>
          <a:prstGeom prst="roundRect">
            <a:avLst>
              <a:gd fmla="val 5605" name="adj"/>
            </a:avLst>
          </a:prstGeom>
          <a:no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6" name="Google Shape;3996;p134"/>
          <p:cNvSpPr txBox="1"/>
          <p:nvPr>
            <p:ph type="title"/>
          </p:nvPr>
        </p:nvSpPr>
        <p:spPr>
          <a:xfrm>
            <a:off x="311700" y="445025"/>
            <a:ext cx="8921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Integration Testing</a:t>
            </a:r>
            <a:endParaRPr/>
          </a:p>
        </p:txBody>
      </p:sp>
      <p:cxnSp>
        <p:nvCxnSpPr>
          <p:cNvPr id="3997" name="Google Shape;3997;p134"/>
          <p:cNvCxnSpPr/>
          <p:nvPr/>
        </p:nvCxnSpPr>
        <p:spPr>
          <a:xfrm>
            <a:off x="2142000" y="1317025"/>
            <a:ext cx="0" cy="3072600"/>
          </a:xfrm>
          <a:prstGeom prst="straightConnector1">
            <a:avLst/>
          </a:prstGeom>
          <a:noFill/>
          <a:ln cap="flat" cmpd="sng" w="9525">
            <a:solidFill>
              <a:srgbClr val="B7B7B7"/>
            </a:solidFill>
            <a:prstDash val="dash"/>
            <a:round/>
            <a:headEnd len="sm" w="sm" type="none"/>
            <a:tailEnd len="sm" w="sm" type="none"/>
          </a:ln>
        </p:spPr>
      </p:cxnSp>
      <p:cxnSp>
        <p:nvCxnSpPr>
          <p:cNvPr id="3998" name="Google Shape;3998;p134"/>
          <p:cNvCxnSpPr/>
          <p:nvPr/>
        </p:nvCxnSpPr>
        <p:spPr>
          <a:xfrm>
            <a:off x="612000" y="2341219"/>
            <a:ext cx="5041200" cy="0"/>
          </a:xfrm>
          <a:prstGeom prst="straightConnector1">
            <a:avLst/>
          </a:prstGeom>
          <a:noFill/>
          <a:ln cap="flat" cmpd="sng" w="9525">
            <a:solidFill>
              <a:srgbClr val="B7B7B7"/>
            </a:solidFill>
            <a:prstDash val="dash"/>
            <a:round/>
            <a:headEnd len="sm" w="sm" type="none"/>
            <a:tailEnd len="sm" w="sm" type="none"/>
          </a:ln>
        </p:spPr>
      </p:cxnSp>
      <p:cxnSp>
        <p:nvCxnSpPr>
          <p:cNvPr id="3999" name="Google Shape;3999;p134"/>
          <p:cNvCxnSpPr/>
          <p:nvPr/>
        </p:nvCxnSpPr>
        <p:spPr>
          <a:xfrm>
            <a:off x="612000" y="3365431"/>
            <a:ext cx="5041200" cy="0"/>
          </a:xfrm>
          <a:prstGeom prst="straightConnector1">
            <a:avLst/>
          </a:prstGeom>
          <a:noFill/>
          <a:ln cap="flat" cmpd="sng" w="9525">
            <a:solidFill>
              <a:srgbClr val="B7B7B7"/>
            </a:solidFill>
            <a:prstDash val="dash"/>
            <a:round/>
            <a:headEnd len="sm" w="sm" type="none"/>
            <a:tailEnd len="sm" w="sm" type="none"/>
          </a:ln>
        </p:spPr>
      </p:cxnSp>
      <p:grpSp>
        <p:nvGrpSpPr>
          <p:cNvPr id="4000" name="Google Shape;4000;p134"/>
          <p:cNvGrpSpPr/>
          <p:nvPr/>
        </p:nvGrpSpPr>
        <p:grpSpPr>
          <a:xfrm>
            <a:off x="631707" y="3539137"/>
            <a:ext cx="4572763" cy="677100"/>
            <a:chOff x="631707" y="3539137"/>
            <a:chExt cx="4572763" cy="677100"/>
          </a:xfrm>
        </p:grpSpPr>
        <p:sp>
          <p:nvSpPr>
            <p:cNvPr id="4001" name="Google Shape;4001;p134"/>
            <p:cNvSpPr txBox="1"/>
            <p:nvPr/>
          </p:nvSpPr>
          <p:spPr>
            <a:xfrm>
              <a:off x="2191270" y="3539137"/>
              <a:ext cx="30132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Integration and the communication between systems</a:t>
              </a:r>
              <a:endParaRPr b="0" i="0" sz="1600" u="none" cap="none" strike="noStrike">
                <a:solidFill>
                  <a:srgbClr val="000000"/>
                </a:solidFill>
                <a:latin typeface="Calibri"/>
                <a:ea typeface="Calibri"/>
                <a:cs typeface="Calibri"/>
                <a:sym typeface="Calibri"/>
              </a:endParaRPr>
            </a:p>
          </p:txBody>
        </p:sp>
        <p:sp>
          <p:nvSpPr>
            <p:cNvPr id="4002" name="Google Shape;4002;p134"/>
            <p:cNvSpPr txBox="1"/>
            <p:nvPr/>
          </p:nvSpPr>
          <p:spPr>
            <a:xfrm>
              <a:off x="631707" y="3677425"/>
              <a:ext cx="148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Test Focus</a:t>
              </a:r>
              <a:endParaRPr b="1" i="0" sz="1400" u="none" cap="none" strike="noStrike">
                <a:solidFill>
                  <a:srgbClr val="000000"/>
                </a:solidFill>
                <a:latin typeface="Roboto"/>
                <a:ea typeface="Roboto"/>
                <a:cs typeface="Roboto"/>
                <a:sym typeface="Roboto"/>
              </a:endParaRPr>
            </a:p>
          </p:txBody>
        </p:sp>
      </p:grpSp>
      <p:grpSp>
        <p:nvGrpSpPr>
          <p:cNvPr id="4003" name="Google Shape;4003;p134"/>
          <p:cNvGrpSpPr/>
          <p:nvPr/>
        </p:nvGrpSpPr>
        <p:grpSpPr>
          <a:xfrm>
            <a:off x="631707" y="1490569"/>
            <a:ext cx="4572763" cy="677100"/>
            <a:chOff x="631707" y="1490569"/>
            <a:chExt cx="4572763" cy="677100"/>
          </a:xfrm>
        </p:grpSpPr>
        <p:sp>
          <p:nvSpPr>
            <p:cNvPr id="4004" name="Google Shape;4004;p134"/>
            <p:cNvSpPr txBox="1"/>
            <p:nvPr/>
          </p:nvSpPr>
          <p:spPr>
            <a:xfrm>
              <a:off x="2191270" y="1490569"/>
              <a:ext cx="30132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Functional, non-functional, and structural test types</a:t>
              </a:r>
              <a:endParaRPr b="0" i="0" sz="1600" u="none" cap="none" strike="noStrike">
                <a:solidFill>
                  <a:srgbClr val="000000"/>
                </a:solidFill>
                <a:latin typeface="Calibri"/>
                <a:ea typeface="Calibri"/>
                <a:cs typeface="Calibri"/>
                <a:sym typeface="Calibri"/>
              </a:endParaRPr>
            </a:p>
          </p:txBody>
        </p:sp>
        <p:sp>
          <p:nvSpPr>
            <p:cNvPr id="4005" name="Google Shape;4005;p134"/>
            <p:cNvSpPr txBox="1"/>
            <p:nvPr/>
          </p:nvSpPr>
          <p:spPr>
            <a:xfrm>
              <a:off x="631707" y="1629025"/>
              <a:ext cx="148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Approaches</a:t>
              </a:r>
              <a:endParaRPr b="1" i="0" sz="1400" u="none" cap="none" strike="noStrike">
                <a:solidFill>
                  <a:srgbClr val="000000"/>
                </a:solidFill>
                <a:latin typeface="Roboto"/>
                <a:ea typeface="Roboto"/>
                <a:cs typeface="Roboto"/>
                <a:sym typeface="Roboto"/>
              </a:endParaRPr>
            </a:p>
          </p:txBody>
        </p:sp>
      </p:grpSp>
      <p:grpSp>
        <p:nvGrpSpPr>
          <p:cNvPr id="4006" name="Google Shape;4006;p134"/>
          <p:cNvGrpSpPr/>
          <p:nvPr/>
        </p:nvGrpSpPr>
        <p:grpSpPr>
          <a:xfrm>
            <a:off x="631707" y="2628219"/>
            <a:ext cx="4572763" cy="431100"/>
            <a:chOff x="631707" y="2628219"/>
            <a:chExt cx="4572763" cy="431100"/>
          </a:xfrm>
        </p:grpSpPr>
        <p:sp>
          <p:nvSpPr>
            <p:cNvPr id="4007" name="Google Shape;4007;p134"/>
            <p:cNvSpPr txBox="1"/>
            <p:nvPr/>
          </p:nvSpPr>
          <p:spPr>
            <a:xfrm>
              <a:off x="631707" y="2653225"/>
              <a:ext cx="148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Responsibilities</a:t>
              </a:r>
              <a:endParaRPr b="1" i="0" sz="1400" u="none" cap="none" strike="noStrike">
                <a:solidFill>
                  <a:srgbClr val="000000"/>
                </a:solidFill>
                <a:latin typeface="Roboto"/>
                <a:ea typeface="Roboto"/>
                <a:cs typeface="Roboto"/>
                <a:sym typeface="Roboto"/>
              </a:endParaRPr>
            </a:p>
          </p:txBody>
        </p:sp>
        <p:sp>
          <p:nvSpPr>
            <p:cNvPr id="4008" name="Google Shape;4008;p134"/>
            <p:cNvSpPr txBox="1"/>
            <p:nvPr/>
          </p:nvSpPr>
          <p:spPr>
            <a:xfrm>
              <a:off x="2191270" y="2628219"/>
              <a:ext cx="3013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Developers and testers</a:t>
              </a:r>
              <a:endParaRPr b="0" i="0" sz="1600" u="none" cap="none" strike="noStrike">
                <a:solidFill>
                  <a:srgbClr val="000000"/>
                </a:solidFill>
                <a:latin typeface="Calibri"/>
                <a:ea typeface="Calibri"/>
                <a:cs typeface="Calibri"/>
                <a:sym typeface="Calibri"/>
              </a:endParaRPr>
            </a:p>
          </p:txBody>
        </p:sp>
      </p:grpSp>
      <p:sp>
        <p:nvSpPr>
          <p:cNvPr id="4009" name="Google Shape;4009;p13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grpSp>
        <p:nvGrpSpPr>
          <p:cNvPr id="4010" name="Google Shape;4010;p134"/>
          <p:cNvGrpSpPr/>
          <p:nvPr/>
        </p:nvGrpSpPr>
        <p:grpSpPr>
          <a:xfrm>
            <a:off x="5823750" y="2038700"/>
            <a:ext cx="2979600" cy="1948325"/>
            <a:chOff x="5823750" y="2038700"/>
            <a:chExt cx="2979600" cy="1948325"/>
          </a:xfrm>
        </p:grpSpPr>
        <p:sp>
          <p:nvSpPr>
            <p:cNvPr id="4011" name="Google Shape;4011;p134"/>
            <p:cNvSpPr/>
            <p:nvPr/>
          </p:nvSpPr>
          <p:spPr>
            <a:xfrm>
              <a:off x="6093551" y="2038700"/>
              <a:ext cx="1423800" cy="1424100"/>
            </a:xfrm>
            <a:prstGeom prst="ellipse">
              <a:avLst/>
            </a:prstGeom>
            <a:solidFill>
              <a:srgbClr val="0198DB">
                <a:alpha val="8000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Roboto"/>
                <a:buNone/>
              </a:pPr>
              <a:r>
                <a:rPr b="0" i="0" lang="en" sz="1500" u="none" cap="none" strike="noStrike">
                  <a:solidFill>
                    <a:srgbClr val="FFFFFF"/>
                  </a:solidFill>
                  <a:latin typeface="Roboto"/>
                  <a:ea typeface="Roboto"/>
                  <a:cs typeface="Roboto"/>
                  <a:sym typeface="Roboto"/>
                </a:rPr>
                <a:t>System X</a:t>
              </a:r>
              <a:endParaRPr b="0" i="0" sz="1500" u="none" cap="none" strike="noStrike">
                <a:solidFill>
                  <a:srgbClr val="FFFFFF"/>
                </a:solidFill>
                <a:latin typeface="Roboto"/>
                <a:ea typeface="Roboto"/>
                <a:cs typeface="Roboto"/>
                <a:sym typeface="Roboto"/>
              </a:endParaRPr>
            </a:p>
          </p:txBody>
        </p:sp>
        <p:sp>
          <p:nvSpPr>
            <p:cNvPr id="4012" name="Google Shape;4012;p134"/>
            <p:cNvSpPr txBox="1"/>
            <p:nvPr/>
          </p:nvSpPr>
          <p:spPr>
            <a:xfrm>
              <a:off x="5823750" y="3525325"/>
              <a:ext cx="29796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Integration</a:t>
              </a:r>
              <a:endParaRPr b="1" i="0" sz="1800" u="none" cap="none" strike="noStrike">
                <a:solidFill>
                  <a:srgbClr val="000000"/>
                </a:solidFill>
                <a:latin typeface="Roboto"/>
                <a:ea typeface="Roboto"/>
                <a:cs typeface="Roboto"/>
                <a:sym typeface="Roboto"/>
              </a:endParaRPr>
            </a:p>
          </p:txBody>
        </p:sp>
        <p:sp>
          <p:nvSpPr>
            <p:cNvPr id="4013" name="Google Shape;4013;p134"/>
            <p:cNvSpPr/>
            <p:nvPr/>
          </p:nvSpPr>
          <p:spPr>
            <a:xfrm>
              <a:off x="7109744" y="2038700"/>
              <a:ext cx="1423800" cy="1424100"/>
            </a:xfrm>
            <a:prstGeom prst="ellipse">
              <a:avLst/>
            </a:prstGeom>
            <a:solidFill>
              <a:srgbClr val="EEAB01">
                <a:alpha val="80000"/>
              </a:srgbClr>
            </a:solid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FFFFFF"/>
                </a:buClr>
                <a:buSzPts val="3200"/>
                <a:buFont typeface="Roboto"/>
                <a:buNone/>
              </a:pPr>
              <a:r>
                <a:rPr b="0" i="0" lang="en" sz="1500" u="none" cap="none" strike="noStrike">
                  <a:solidFill>
                    <a:srgbClr val="FFFFFF"/>
                  </a:solidFill>
                  <a:latin typeface="Roboto"/>
                  <a:ea typeface="Roboto"/>
                  <a:cs typeface="Roboto"/>
                  <a:sym typeface="Roboto"/>
                </a:rPr>
                <a:t>System Y</a:t>
              </a:r>
              <a:endParaRPr b="0" i="0" sz="1500" u="none" cap="none" strike="noStrike">
                <a:solidFill>
                  <a:srgbClr val="FFFFFF"/>
                </a:solidFill>
                <a:latin typeface="Roboto"/>
                <a:ea typeface="Roboto"/>
                <a:cs typeface="Roboto"/>
                <a:sym typeface="Roboto"/>
              </a:endParaRPr>
            </a:p>
          </p:txBody>
        </p:sp>
      </p:grpSp>
      <p:pic>
        <p:nvPicPr>
          <p:cNvPr id="4014" name="Google Shape;4014;p134"/>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3"/>
                                        </p:tgtEl>
                                        <p:attrNameLst>
                                          <p:attrName>style.visibility</p:attrName>
                                        </p:attrNameLst>
                                      </p:cBhvr>
                                      <p:to>
                                        <p:strVal val="visible"/>
                                      </p:to>
                                    </p:set>
                                    <p:animEffect filter="fade" transition="in">
                                      <p:cBhvr>
                                        <p:cTn dur="1000"/>
                                        <p:tgtEl>
                                          <p:spTgt spid="40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6"/>
                                        </p:tgtEl>
                                        <p:attrNameLst>
                                          <p:attrName>style.visibility</p:attrName>
                                        </p:attrNameLst>
                                      </p:cBhvr>
                                      <p:to>
                                        <p:strVal val="visible"/>
                                      </p:to>
                                    </p:set>
                                    <p:animEffect filter="fade" transition="in">
                                      <p:cBhvr>
                                        <p:cTn dur="1000"/>
                                        <p:tgtEl>
                                          <p:spTgt spid="40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0"/>
                                        </p:tgtEl>
                                        <p:attrNameLst>
                                          <p:attrName>style.visibility</p:attrName>
                                        </p:attrNameLst>
                                      </p:cBhvr>
                                      <p:to>
                                        <p:strVal val="visible"/>
                                      </p:to>
                                    </p:set>
                                    <p:animEffect filter="fade" transition="in">
                                      <p:cBhvr>
                                        <p:cTn dur="1000"/>
                                        <p:tgtEl>
                                          <p:spTgt spid="40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8" name="Shape 4018"/>
        <p:cNvGrpSpPr/>
        <p:nvPr/>
      </p:nvGrpSpPr>
      <p:grpSpPr>
        <a:xfrm>
          <a:off x="0" y="0"/>
          <a:ext cx="0" cy="0"/>
          <a:chOff x="0" y="0"/>
          <a:chExt cx="0" cy="0"/>
        </a:xfrm>
      </p:grpSpPr>
      <p:sp>
        <p:nvSpPr>
          <p:cNvPr id="4019" name="Google Shape;4019;p135"/>
          <p:cNvSpPr/>
          <p:nvPr/>
        </p:nvSpPr>
        <p:spPr>
          <a:xfrm>
            <a:off x="0" y="1152475"/>
            <a:ext cx="9144000" cy="1774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0" name="Google Shape;4020;p1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System Testing</a:t>
            </a:r>
            <a:endParaRPr/>
          </a:p>
        </p:txBody>
      </p:sp>
      <p:sp>
        <p:nvSpPr>
          <p:cNvPr id="4021" name="Google Shape;4021;p135"/>
          <p:cNvSpPr txBox="1"/>
          <p:nvPr>
            <p:ph idx="1" type="body"/>
          </p:nvPr>
        </p:nvSpPr>
        <p:spPr>
          <a:xfrm>
            <a:off x="311700" y="1152475"/>
            <a:ext cx="49410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System testing focuses on the behaviour and capabilities of a whole system or product. </a:t>
            </a:r>
            <a:endParaRPr/>
          </a:p>
        </p:txBody>
      </p:sp>
      <p:pic>
        <p:nvPicPr>
          <p:cNvPr descr="image2.png" id="4022" name="Google Shape;4022;p135"/>
          <p:cNvPicPr preferRelativeResize="0"/>
          <p:nvPr/>
        </p:nvPicPr>
        <p:blipFill rotWithShape="1">
          <a:blip r:embed="rId3">
            <a:alphaModFix/>
          </a:blip>
          <a:srcRect b="0" l="0" r="25428" t="0"/>
          <a:stretch/>
        </p:blipFill>
        <p:spPr>
          <a:xfrm>
            <a:off x="4095750" y="1063225"/>
            <a:ext cx="5048248" cy="3787349"/>
          </a:xfrm>
          <a:prstGeom prst="rect">
            <a:avLst/>
          </a:prstGeom>
          <a:noFill/>
          <a:ln>
            <a:noFill/>
          </a:ln>
        </p:spPr>
      </p:pic>
      <p:pic>
        <p:nvPicPr>
          <p:cNvPr id="4023" name="Google Shape;4023;p135"/>
          <p:cNvPicPr preferRelativeResize="0"/>
          <p:nvPr/>
        </p:nvPicPr>
        <p:blipFill rotWithShape="1">
          <a:blip r:embed="rId4">
            <a:alphaModFix/>
          </a:blip>
          <a:srcRect b="0" l="0" r="0" t="0"/>
          <a:stretch/>
        </p:blipFill>
        <p:spPr>
          <a:xfrm>
            <a:off x="5877187" y="1538924"/>
            <a:ext cx="2114051" cy="2114028"/>
          </a:xfrm>
          <a:prstGeom prst="rect">
            <a:avLst/>
          </a:prstGeom>
          <a:noFill/>
          <a:ln>
            <a:noFill/>
          </a:ln>
        </p:spPr>
      </p:pic>
      <p:sp>
        <p:nvSpPr>
          <p:cNvPr id="4024" name="Google Shape;4024;p13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4025" name="Google Shape;4025;p135"/>
          <p:cNvPicPr preferRelativeResize="0"/>
          <p:nvPr/>
        </p:nvPicPr>
        <p:blipFill rotWithShape="1">
          <a:blip r:embed="rId5">
            <a:alphaModFix/>
          </a:blip>
          <a:srcRect b="0" l="0" r="0" t="0"/>
          <a:stretch/>
        </p:blipFill>
        <p:spPr>
          <a:xfrm>
            <a:off x="8014916" y="1379746"/>
            <a:ext cx="1319500" cy="1319525"/>
          </a:xfrm>
          <a:prstGeom prst="rect">
            <a:avLst/>
          </a:prstGeom>
          <a:noFill/>
          <a:ln>
            <a:noFill/>
          </a:ln>
        </p:spPr>
      </p:pic>
      <p:pic>
        <p:nvPicPr>
          <p:cNvPr id="4026" name="Google Shape;4026;p135"/>
          <p:cNvPicPr preferRelativeResize="0"/>
          <p:nvPr/>
        </p:nvPicPr>
        <p:blipFill rotWithShape="1">
          <a:blip r:embed="rId6">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1"/>
                                        </p:tgtEl>
                                        <p:attrNameLst>
                                          <p:attrName>style.visibility</p:attrName>
                                        </p:attrNameLst>
                                      </p:cBhvr>
                                      <p:to>
                                        <p:strVal val="visible"/>
                                      </p:to>
                                    </p:set>
                                    <p:animEffect filter="fade" transition="in">
                                      <p:cBhvr>
                                        <p:cTn dur="1000"/>
                                        <p:tgtEl>
                                          <p:spTgt spid="4021"/>
                                        </p:tgtEl>
                                      </p:cBhvr>
                                    </p:animEffect>
                                  </p:childTnLst>
                                </p:cTn>
                              </p:par>
                              <p:par>
                                <p:cTn fill="hold" nodeType="withEffect" presetClass="entr" presetID="10" presetSubtype="0">
                                  <p:stCondLst>
                                    <p:cond delay="0"/>
                                  </p:stCondLst>
                                  <p:childTnLst>
                                    <p:set>
                                      <p:cBhvr>
                                        <p:cTn dur="1" fill="hold">
                                          <p:stCondLst>
                                            <p:cond delay="0"/>
                                          </p:stCondLst>
                                        </p:cTn>
                                        <p:tgtEl>
                                          <p:spTgt spid="4022"/>
                                        </p:tgtEl>
                                        <p:attrNameLst>
                                          <p:attrName>style.visibility</p:attrName>
                                        </p:attrNameLst>
                                      </p:cBhvr>
                                      <p:to>
                                        <p:strVal val="visible"/>
                                      </p:to>
                                    </p:set>
                                    <p:animEffect filter="fade" transition="in">
                                      <p:cBhvr>
                                        <p:cTn dur="1000"/>
                                        <p:tgtEl>
                                          <p:spTgt spid="4022"/>
                                        </p:tgtEl>
                                      </p:cBhvr>
                                    </p:animEffect>
                                  </p:childTnLst>
                                </p:cTn>
                              </p:par>
                              <p:par>
                                <p:cTn fill="hold" nodeType="withEffect" presetClass="entr" presetID="10" presetSubtype="0">
                                  <p:stCondLst>
                                    <p:cond delay="0"/>
                                  </p:stCondLst>
                                  <p:childTnLst>
                                    <p:set>
                                      <p:cBhvr>
                                        <p:cTn dur="1" fill="hold">
                                          <p:stCondLst>
                                            <p:cond delay="0"/>
                                          </p:stCondLst>
                                        </p:cTn>
                                        <p:tgtEl>
                                          <p:spTgt spid="4023"/>
                                        </p:tgtEl>
                                        <p:attrNameLst>
                                          <p:attrName>style.visibility</p:attrName>
                                        </p:attrNameLst>
                                      </p:cBhvr>
                                      <p:to>
                                        <p:strVal val="visible"/>
                                      </p:to>
                                    </p:set>
                                    <p:animEffect filter="fade" transition="in">
                                      <p:cBhvr>
                                        <p:cTn dur="1000"/>
                                        <p:tgtEl>
                                          <p:spTgt spid="4023"/>
                                        </p:tgtEl>
                                      </p:cBhvr>
                                    </p:animEffect>
                                  </p:childTnLst>
                                </p:cTn>
                              </p:par>
                              <p:par>
                                <p:cTn fill="hold" nodeType="withEffect" presetClass="entr" presetID="10" presetSubtype="0">
                                  <p:stCondLst>
                                    <p:cond delay="0"/>
                                  </p:stCondLst>
                                  <p:childTnLst>
                                    <p:set>
                                      <p:cBhvr>
                                        <p:cTn dur="1" fill="hold">
                                          <p:stCondLst>
                                            <p:cond delay="0"/>
                                          </p:stCondLst>
                                        </p:cTn>
                                        <p:tgtEl>
                                          <p:spTgt spid="4025"/>
                                        </p:tgtEl>
                                        <p:attrNameLst>
                                          <p:attrName>style.visibility</p:attrName>
                                        </p:attrNameLst>
                                      </p:cBhvr>
                                      <p:to>
                                        <p:strVal val="visible"/>
                                      </p:to>
                                    </p:set>
                                    <p:animEffect filter="fade" transition="in">
                                      <p:cBhvr>
                                        <p:cTn dur="1000"/>
                                        <p:tgtEl>
                                          <p:spTgt spid="40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0" name="Shape 4030"/>
        <p:cNvGrpSpPr/>
        <p:nvPr/>
      </p:nvGrpSpPr>
      <p:grpSpPr>
        <a:xfrm>
          <a:off x="0" y="0"/>
          <a:ext cx="0" cy="0"/>
          <a:chOff x="0" y="0"/>
          <a:chExt cx="0" cy="0"/>
        </a:xfrm>
      </p:grpSpPr>
      <p:grpSp>
        <p:nvGrpSpPr>
          <p:cNvPr id="4031" name="Google Shape;4031;p136"/>
          <p:cNvGrpSpPr/>
          <p:nvPr/>
        </p:nvGrpSpPr>
        <p:grpSpPr>
          <a:xfrm>
            <a:off x="521613" y="1184779"/>
            <a:ext cx="2832600" cy="2876881"/>
            <a:chOff x="521613" y="1184779"/>
            <a:chExt cx="2832600" cy="2876881"/>
          </a:xfrm>
        </p:grpSpPr>
        <p:grpSp>
          <p:nvGrpSpPr>
            <p:cNvPr id="4032" name="Google Shape;4032;p136"/>
            <p:cNvGrpSpPr/>
            <p:nvPr/>
          </p:nvGrpSpPr>
          <p:grpSpPr>
            <a:xfrm>
              <a:off x="730310" y="1646463"/>
              <a:ext cx="2415197" cy="2415197"/>
              <a:chOff x="3724825" y="1371600"/>
              <a:chExt cx="2562000" cy="2562000"/>
            </a:xfrm>
          </p:grpSpPr>
          <p:sp>
            <p:nvSpPr>
              <p:cNvPr id="4033" name="Google Shape;4033;p136"/>
              <p:cNvSpPr/>
              <p:nvPr/>
            </p:nvSpPr>
            <p:spPr>
              <a:xfrm>
                <a:off x="3724825" y="1371600"/>
                <a:ext cx="2562000" cy="2562000"/>
              </a:xfrm>
              <a:prstGeom prst="ellipse">
                <a:avLst/>
              </a:prstGeom>
              <a:solidFill>
                <a:srgbClr val="019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4" name="Google Shape;4034;p136"/>
              <p:cNvSpPr/>
              <p:nvPr/>
            </p:nvSpPr>
            <p:spPr>
              <a:xfrm>
                <a:off x="3947152" y="1593927"/>
                <a:ext cx="2117400" cy="2117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5" name="Google Shape;4035;p136"/>
              <p:cNvSpPr/>
              <p:nvPr/>
            </p:nvSpPr>
            <p:spPr>
              <a:xfrm>
                <a:off x="4130889" y="1777664"/>
                <a:ext cx="1749900" cy="1749900"/>
              </a:xfrm>
              <a:prstGeom prst="ellipse">
                <a:avLst/>
              </a:prstGeom>
              <a:solidFill>
                <a:srgbClr val="019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6" name="Google Shape;4036;p136"/>
              <p:cNvSpPr/>
              <p:nvPr/>
            </p:nvSpPr>
            <p:spPr>
              <a:xfrm>
                <a:off x="4348459" y="1995259"/>
                <a:ext cx="1314900" cy="1314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7" name="Google Shape;4037;p136"/>
              <p:cNvSpPr/>
              <p:nvPr/>
            </p:nvSpPr>
            <p:spPr>
              <a:xfrm>
                <a:off x="4556941" y="2203741"/>
                <a:ext cx="898500" cy="898500"/>
              </a:xfrm>
              <a:prstGeom prst="ellipse">
                <a:avLst/>
              </a:prstGeom>
              <a:solidFill>
                <a:srgbClr val="019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38" name="Google Shape;4038;p136"/>
            <p:cNvSpPr txBox="1"/>
            <p:nvPr/>
          </p:nvSpPr>
          <p:spPr>
            <a:xfrm>
              <a:off x="521613" y="1184779"/>
              <a:ext cx="28326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3D3D3D"/>
                  </a:solidFill>
                  <a:latin typeface="Gill Sans"/>
                  <a:ea typeface="Gill Sans"/>
                  <a:cs typeface="Gill Sans"/>
                  <a:sym typeface="Gill Sans"/>
                </a:rPr>
                <a:t>Objectives</a:t>
              </a:r>
              <a:endParaRPr b="1" i="0" sz="1800" u="none" cap="none" strike="noStrike">
                <a:solidFill>
                  <a:srgbClr val="3D3D3D"/>
                </a:solidFill>
                <a:latin typeface="Gill Sans"/>
                <a:ea typeface="Gill Sans"/>
                <a:cs typeface="Gill Sans"/>
                <a:sym typeface="Gill Sans"/>
              </a:endParaRPr>
            </a:p>
          </p:txBody>
        </p:sp>
      </p:grpSp>
      <p:sp>
        <p:nvSpPr>
          <p:cNvPr id="4039" name="Google Shape;4039;p1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System Testing</a:t>
            </a:r>
            <a:endParaRPr/>
          </a:p>
        </p:txBody>
      </p:sp>
      <p:sp>
        <p:nvSpPr>
          <p:cNvPr id="4040" name="Google Shape;4040;p136"/>
          <p:cNvSpPr/>
          <p:nvPr/>
        </p:nvSpPr>
        <p:spPr>
          <a:xfrm>
            <a:off x="1803085" y="2719186"/>
            <a:ext cx="269700" cy="2697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41" name="Google Shape;4041;p136"/>
          <p:cNvGrpSpPr/>
          <p:nvPr/>
        </p:nvGrpSpPr>
        <p:grpSpPr>
          <a:xfrm>
            <a:off x="1938671" y="1230025"/>
            <a:ext cx="5347800" cy="1624050"/>
            <a:chOff x="1938671" y="1230025"/>
            <a:chExt cx="5347800" cy="1624050"/>
          </a:xfrm>
        </p:grpSpPr>
        <p:sp>
          <p:nvSpPr>
            <p:cNvPr id="4042" name="Google Shape;4042;p136"/>
            <p:cNvSpPr/>
            <p:nvPr/>
          </p:nvSpPr>
          <p:spPr>
            <a:xfrm>
              <a:off x="3728171" y="1230025"/>
              <a:ext cx="3558300" cy="468900"/>
            </a:xfrm>
            <a:prstGeom prst="roundRect">
              <a:avLst>
                <a:gd fmla="val 50000" name="adj"/>
              </a:avLst>
            </a:prstGeom>
            <a:solidFill>
              <a:srgbClr val="961A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Reducing risks and finding defects</a:t>
              </a:r>
              <a:endParaRPr b="0" i="0" sz="1400" u="none" cap="none" strike="noStrike">
                <a:solidFill>
                  <a:srgbClr val="FFFFFF"/>
                </a:solidFill>
                <a:latin typeface="Calibri"/>
                <a:ea typeface="Calibri"/>
                <a:cs typeface="Calibri"/>
                <a:sym typeface="Calibri"/>
              </a:endParaRPr>
            </a:p>
          </p:txBody>
        </p:sp>
        <p:cxnSp>
          <p:nvCxnSpPr>
            <p:cNvPr id="4043" name="Google Shape;4043;p136"/>
            <p:cNvCxnSpPr>
              <a:endCxn id="4042" idx="1"/>
            </p:cNvCxnSpPr>
            <p:nvPr/>
          </p:nvCxnSpPr>
          <p:spPr>
            <a:xfrm flipH="1" rot="10800000">
              <a:off x="1938671" y="1464475"/>
              <a:ext cx="1789500" cy="1389600"/>
            </a:xfrm>
            <a:prstGeom prst="straightConnector1">
              <a:avLst/>
            </a:prstGeom>
            <a:noFill/>
            <a:ln cap="flat" cmpd="sng" w="9525">
              <a:solidFill>
                <a:srgbClr val="666666"/>
              </a:solidFill>
              <a:prstDash val="dash"/>
              <a:round/>
              <a:headEnd len="sm" w="sm" type="none"/>
              <a:tailEnd len="med" w="med" type="stealth"/>
            </a:ln>
          </p:spPr>
        </p:cxnSp>
      </p:grpSp>
      <p:grpSp>
        <p:nvGrpSpPr>
          <p:cNvPr id="4044" name="Google Shape;4044;p136"/>
          <p:cNvGrpSpPr/>
          <p:nvPr/>
        </p:nvGrpSpPr>
        <p:grpSpPr>
          <a:xfrm>
            <a:off x="1972484" y="1907192"/>
            <a:ext cx="5877600" cy="946950"/>
            <a:chOff x="1972484" y="1907192"/>
            <a:chExt cx="5877600" cy="946950"/>
          </a:xfrm>
        </p:grpSpPr>
        <p:sp>
          <p:nvSpPr>
            <p:cNvPr id="4045" name="Google Shape;4045;p136"/>
            <p:cNvSpPr/>
            <p:nvPr/>
          </p:nvSpPr>
          <p:spPr>
            <a:xfrm>
              <a:off x="4291784" y="1907192"/>
              <a:ext cx="3558300" cy="468900"/>
            </a:xfrm>
            <a:prstGeom prst="roundRect">
              <a:avLst>
                <a:gd fmla="val 50000" name="adj"/>
              </a:avLst>
            </a:prstGeom>
            <a:solidFill>
              <a:srgbClr val="E8AB01"/>
            </a:solidFill>
            <a:ln>
              <a:noFill/>
            </a:ln>
          </p:spPr>
          <p:txBody>
            <a:bodyPr anchorCtr="0" anchor="ctr" bIns="121900" lIns="121900" spcFirstLastPara="1" rIns="121900" wrap="square" tIns="121900">
              <a:noAutofit/>
            </a:bodyPr>
            <a:lstStyle/>
            <a:p>
              <a:pPr indent="0" lvl="0" marL="0" marR="0" rtl="0" algn="ctr">
                <a:lnSpc>
                  <a:spcPct val="9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Validating the completeness of the system and its ability to work as expected</a:t>
              </a:r>
              <a:endParaRPr b="0" i="0" sz="1400" u="none" cap="none" strike="noStrike">
                <a:solidFill>
                  <a:srgbClr val="FFFFFF"/>
                </a:solidFill>
                <a:latin typeface="Calibri"/>
                <a:ea typeface="Calibri"/>
                <a:cs typeface="Calibri"/>
                <a:sym typeface="Calibri"/>
              </a:endParaRPr>
            </a:p>
          </p:txBody>
        </p:sp>
        <p:cxnSp>
          <p:nvCxnSpPr>
            <p:cNvPr id="4046" name="Google Shape;4046;p136"/>
            <p:cNvCxnSpPr>
              <a:endCxn id="4045" idx="1"/>
            </p:cNvCxnSpPr>
            <p:nvPr/>
          </p:nvCxnSpPr>
          <p:spPr>
            <a:xfrm flipH="1" rot="10800000">
              <a:off x="1972484" y="2141642"/>
              <a:ext cx="2319300" cy="712500"/>
            </a:xfrm>
            <a:prstGeom prst="straightConnector1">
              <a:avLst/>
            </a:prstGeom>
            <a:noFill/>
            <a:ln cap="flat" cmpd="sng" w="9525">
              <a:solidFill>
                <a:srgbClr val="666666"/>
              </a:solidFill>
              <a:prstDash val="dash"/>
              <a:round/>
              <a:headEnd len="sm" w="sm" type="none"/>
              <a:tailEnd len="med" w="med" type="stealth"/>
            </a:ln>
          </p:spPr>
        </p:cxnSp>
      </p:grpSp>
      <p:grpSp>
        <p:nvGrpSpPr>
          <p:cNvPr id="4047" name="Google Shape;4047;p136"/>
          <p:cNvGrpSpPr/>
          <p:nvPr/>
        </p:nvGrpSpPr>
        <p:grpSpPr>
          <a:xfrm>
            <a:off x="2005997" y="2584368"/>
            <a:ext cx="6407700" cy="468900"/>
            <a:chOff x="2005997" y="2584368"/>
            <a:chExt cx="6407700" cy="468900"/>
          </a:xfrm>
        </p:grpSpPr>
        <p:sp>
          <p:nvSpPr>
            <p:cNvPr id="4048" name="Google Shape;4048;p136"/>
            <p:cNvSpPr/>
            <p:nvPr/>
          </p:nvSpPr>
          <p:spPr>
            <a:xfrm>
              <a:off x="4855397" y="2584368"/>
              <a:ext cx="3558300" cy="468900"/>
            </a:xfrm>
            <a:prstGeom prst="roundRect">
              <a:avLst>
                <a:gd fmla="val 50000" name="adj"/>
              </a:avLst>
            </a:prstGeom>
            <a:solidFill>
              <a:srgbClr val="185D5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Preventing defects from advancing to higher levels</a:t>
              </a:r>
              <a:endParaRPr b="0" i="0" sz="1400" u="none" cap="none" strike="noStrike">
                <a:solidFill>
                  <a:srgbClr val="FFFFFF"/>
                </a:solidFill>
                <a:latin typeface="Calibri"/>
                <a:ea typeface="Calibri"/>
                <a:cs typeface="Calibri"/>
                <a:sym typeface="Calibri"/>
              </a:endParaRPr>
            </a:p>
          </p:txBody>
        </p:sp>
        <p:cxnSp>
          <p:nvCxnSpPr>
            <p:cNvPr id="4049" name="Google Shape;4049;p136"/>
            <p:cNvCxnSpPr>
              <a:endCxn id="4048" idx="1"/>
            </p:cNvCxnSpPr>
            <p:nvPr/>
          </p:nvCxnSpPr>
          <p:spPr>
            <a:xfrm flipH="1" rot="10800000">
              <a:off x="2005997" y="2818818"/>
              <a:ext cx="2849400" cy="35100"/>
            </a:xfrm>
            <a:prstGeom prst="straightConnector1">
              <a:avLst/>
            </a:prstGeom>
            <a:noFill/>
            <a:ln cap="flat" cmpd="sng" w="9525">
              <a:solidFill>
                <a:srgbClr val="666666"/>
              </a:solidFill>
              <a:prstDash val="dash"/>
              <a:round/>
              <a:headEnd len="sm" w="sm" type="none"/>
              <a:tailEnd len="med" w="med" type="stealth"/>
            </a:ln>
          </p:spPr>
        </p:cxnSp>
      </p:grpSp>
      <p:grpSp>
        <p:nvGrpSpPr>
          <p:cNvPr id="4050" name="Google Shape;4050;p136"/>
          <p:cNvGrpSpPr/>
          <p:nvPr/>
        </p:nvGrpSpPr>
        <p:grpSpPr>
          <a:xfrm>
            <a:off x="1972484" y="2853995"/>
            <a:ext cx="5877600" cy="876450"/>
            <a:chOff x="1972484" y="2853995"/>
            <a:chExt cx="5877600" cy="876450"/>
          </a:xfrm>
        </p:grpSpPr>
        <p:sp>
          <p:nvSpPr>
            <p:cNvPr id="4051" name="Google Shape;4051;p136"/>
            <p:cNvSpPr/>
            <p:nvPr/>
          </p:nvSpPr>
          <p:spPr>
            <a:xfrm>
              <a:off x="4291784" y="3261545"/>
              <a:ext cx="3558300" cy="468900"/>
            </a:xfrm>
            <a:prstGeom prst="roundRect">
              <a:avLst>
                <a:gd fmla="val 50000" name="adj"/>
              </a:avLst>
            </a:prstGeom>
            <a:solidFill>
              <a:srgbClr val="54294E"/>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Building confidence in the</a:t>
              </a:r>
              <a:br>
                <a:rPr b="0" i="0" lang="en" sz="1400" u="none" cap="none" strike="noStrike">
                  <a:solidFill>
                    <a:srgbClr val="FFFFFF"/>
                  </a:solidFill>
                  <a:latin typeface="Calibri"/>
                  <a:ea typeface="Calibri"/>
                  <a:cs typeface="Calibri"/>
                  <a:sym typeface="Calibri"/>
                </a:rPr>
              </a:br>
              <a:r>
                <a:rPr b="0" i="0" lang="en" sz="1400" u="none" cap="none" strike="noStrike">
                  <a:solidFill>
                    <a:srgbClr val="FFFFFF"/>
                  </a:solidFill>
                  <a:latin typeface="Calibri"/>
                  <a:ea typeface="Calibri"/>
                  <a:cs typeface="Calibri"/>
                  <a:sym typeface="Calibri"/>
                </a:rPr>
                <a:t>quality of the whole system</a:t>
              </a:r>
              <a:endParaRPr b="0" i="0" sz="1400" u="none" cap="none" strike="noStrike">
                <a:solidFill>
                  <a:srgbClr val="FFFFFF"/>
                </a:solidFill>
                <a:latin typeface="Calibri"/>
                <a:ea typeface="Calibri"/>
                <a:cs typeface="Calibri"/>
                <a:sym typeface="Calibri"/>
              </a:endParaRPr>
            </a:p>
          </p:txBody>
        </p:sp>
        <p:cxnSp>
          <p:nvCxnSpPr>
            <p:cNvPr id="4052" name="Google Shape;4052;p136"/>
            <p:cNvCxnSpPr>
              <a:endCxn id="4051" idx="1"/>
            </p:cNvCxnSpPr>
            <p:nvPr/>
          </p:nvCxnSpPr>
          <p:spPr>
            <a:xfrm>
              <a:off x="1972484" y="2853995"/>
              <a:ext cx="2319300" cy="642000"/>
            </a:xfrm>
            <a:prstGeom prst="straightConnector1">
              <a:avLst/>
            </a:prstGeom>
            <a:noFill/>
            <a:ln cap="flat" cmpd="sng" w="9525">
              <a:solidFill>
                <a:srgbClr val="666666"/>
              </a:solidFill>
              <a:prstDash val="dash"/>
              <a:round/>
              <a:headEnd len="sm" w="sm" type="none"/>
              <a:tailEnd len="med" w="med" type="stealth"/>
            </a:ln>
          </p:spPr>
        </p:cxnSp>
      </p:grpSp>
      <p:grpSp>
        <p:nvGrpSpPr>
          <p:cNvPr id="4053" name="Google Shape;4053;p136"/>
          <p:cNvGrpSpPr/>
          <p:nvPr/>
        </p:nvGrpSpPr>
        <p:grpSpPr>
          <a:xfrm>
            <a:off x="1938671" y="2854126"/>
            <a:ext cx="5347800" cy="1552950"/>
            <a:chOff x="1938671" y="2854126"/>
            <a:chExt cx="5347800" cy="1552950"/>
          </a:xfrm>
        </p:grpSpPr>
        <p:sp>
          <p:nvSpPr>
            <p:cNvPr id="4054" name="Google Shape;4054;p136"/>
            <p:cNvSpPr/>
            <p:nvPr/>
          </p:nvSpPr>
          <p:spPr>
            <a:xfrm>
              <a:off x="3728171" y="3938176"/>
              <a:ext cx="3558300" cy="468900"/>
            </a:xfrm>
            <a:prstGeom prst="roundRect">
              <a:avLst>
                <a:gd fmla="val 50000" name="adj"/>
              </a:avLst>
            </a:prstGeom>
            <a:solidFill>
              <a:srgbClr val="2E333D"/>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Verifying the functional and non-functional behaviors of components</a:t>
              </a:r>
              <a:endParaRPr b="0" i="0" sz="1400" u="none" cap="none" strike="noStrike">
                <a:solidFill>
                  <a:srgbClr val="FFFFFF"/>
                </a:solidFill>
                <a:latin typeface="Calibri"/>
                <a:ea typeface="Calibri"/>
                <a:cs typeface="Calibri"/>
                <a:sym typeface="Calibri"/>
              </a:endParaRPr>
            </a:p>
          </p:txBody>
        </p:sp>
        <p:cxnSp>
          <p:nvCxnSpPr>
            <p:cNvPr id="4055" name="Google Shape;4055;p136"/>
            <p:cNvCxnSpPr>
              <a:endCxn id="4054" idx="1"/>
            </p:cNvCxnSpPr>
            <p:nvPr/>
          </p:nvCxnSpPr>
          <p:spPr>
            <a:xfrm>
              <a:off x="1938671" y="2854126"/>
              <a:ext cx="1789500" cy="1318500"/>
            </a:xfrm>
            <a:prstGeom prst="straightConnector1">
              <a:avLst/>
            </a:prstGeom>
            <a:noFill/>
            <a:ln cap="flat" cmpd="sng" w="9525">
              <a:solidFill>
                <a:srgbClr val="666666"/>
              </a:solidFill>
              <a:prstDash val="dash"/>
              <a:round/>
              <a:headEnd len="sm" w="sm" type="none"/>
              <a:tailEnd len="med" w="med" type="stealth"/>
            </a:ln>
          </p:spPr>
        </p:cxnSp>
      </p:grpSp>
      <p:sp>
        <p:nvSpPr>
          <p:cNvPr id="4056" name="Google Shape;4056;p13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4057" name="Google Shape;4057;p136"/>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1"/>
                                        </p:tgtEl>
                                        <p:attrNameLst>
                                          <p:attrName>style.visibility</p:attrName>
                                        </p:attrNameLst>
                                      </p:cBhvr>
                                      <p:to>
                                        <p:strVal val="visible"/>
                                      </p:to>
                                    </p:set>
                                    <p:animEffect filter="fade" transition="in">
                                      <p:cBhvr>
                                        <p:cTn dur="1000"/>
                                        <p:tgtEl>
                                          <p:spTgt spid="40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4"/>
                                        </p:tgtEl>
                                        <p:attrNameLst>
                                          <p:attrName>style.visibility</p:attrName>
                                        </p:attrNameLst>
                                      </p:cBhvr>
                                      <p:to>
                                        <p:strVal val="visible"/>
                                      </p:to>
                                    </p:set>
                                    <p:animEffect filter="fade" transition="in">
                                      <p:cBhvr>
                                        <p:cTn dur="1000"/>
                                        <p:tgtEl>
                                          <p:spTgt spid="40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7"/>
                                        </p:tgtEl>
                                        <p:attrNameLst>
                                          <p:attrName>style.visibility</p:attrName>
                                        </p:attrNameLst>
                                      </p:cBhvr>
                                      <p:to>
                                        <p:strVal val="visible"/>
                                      </p:to>
                                    </p:set>
                                    <p:animEffect filter="fade" transition="in">
                                      <p:cBhvr>
                                        <p:cTn dur="1000"/>
                                        <p:tgtEl>
                                          <p:spTgt spid="40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0"/>
                                        </p:tgtEl>
                                        <p:attrNameLst>
                                          <p:attrName>style.visibility</p:attrName>
                                        </p:attrNameLst>
                                      </p:cBhvr>
                                      <p:to>
                                        <p:strVal val="visible"/>
                                      </p:to>
                                    </p:set>
                                    <p:animEffect filter="fade" transition="in">
                                      <p:cBhvr>
                                        <p:cTn dur="1000"/>
                                        <p:tgtEl>
                                          <p:spTgt spid="40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3"/>
                                        </p:tgtEl>
                                        <p:attrNameLst>
                                          <p:attrName>style.visibility</p:attrName>
                                        </p:attrNameLst>
                                      </p:cBhvr>
                                      <p:to>
                                        <p:strVal val="visible"/>
                                      </p:to>
                                    </p:set>
                                    <p:animEffect filter="fade" transition="in">
                                      <p:cBhvr>
                                        <p:cTn dur="1000"/>
                                        <p:tgtEl>
                                          <p:spTgt spid="40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1" name="Shape 4061"/>
        <p:cNvGrpSpPr/>
        <p:nvPr/>
      </p:nvGrpSpPr>
      <p:grpSpPr>
        <a:xfrm>
          <a:off x="0" y="0"/>
          <a:ext cx="0" cy="0"/>
          <a:chOff x="0" y="0"/>
          <a:chExt cx="0" cy="0"/>
        </a:xfrm>
      </p:grpSpPr>
      <p:sp>
        <p:nvSpPr>
          <p:cNvPr id="4062" name="Google Shape;4062;p1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System Testing</a:t>
            </a:r>
            <a:endParaRPr/>
          </a:p>
        </p:txBody>
      </p:sp>
      <p:grpSp>
        <p:nvGrpSpPr>
          <p:cNvPr id="4063" name="Google Shape;4063;p137"/>
          <p:cNvGrpSpPr/>
          <p:nvPr/>
        </p:nvGrpSpPr>
        <p:grpSpPr>
          <a:xfrm>
            <a:off x="5509978" y="1742085"/>
            <a:ext cx="1605010" cy="1604999"/>
            <a:chOff x="5509978" y="1513485"/>
            <a:chExt cx="1605010" cy="1604999"/>
          </a:xfrm>
        </p:grpSpPr>
        <p:sp>
          <p:nvSpPr>
            <p:cNvPr id="4064" name="Google Shape;4064;p137"/>
            <p:cNvSpPr/>
            <p:nvPr/>
          </p:nvSpPr>
          <p:spPr>
            <a:xfrm rot="2700000">
              <a:off x="5745025" y="1748532"/>
              <a:ext cx="1134906" cy="1134906"/>
            </a:xfrm>
            <a:prstGeom prst="rect">
              <a:avLst/>
            </a:prstGeom>
            <a:solidFill>
              <a:srgbClr val="961B26"/>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065" name="Google Shape;4065;p137"/>
            <p:cNvSpPr txBox="1"/>
            <p:nvPr/>
          </p:nvSpPr>
          <p:spPr>
            <a:xfrm>
              <a:off x="5509988" y="1902415"/>
              <a:ext cx="1605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Models of</a:t>
              </a:r>
              <a:br>
                <a:rPr b="0" i="0" lang="en" sz="1400" u="none" cap="none" strike="noStrike">
                  <a:solidFill>
                    <a:schemeClr val="lt1"/>
                  </a:solidFill>
                  <a:latin typeface="Calibri"/>
                  <a:ea typeface="Calibri"/>
                  <a:cs typeface="Calibri"/>
                  <a:sym typeface="Calibri"/>
                </a:rPr>
              </a:br>
              <a:r>
                <a:rPr b="0" i="0" lang="en" sz="1400" u="none" cap="none" strike="noStrike">
                  <a:solidFill>
                    <a:schemeClr val="lt1"/>
                  </a:solidFill>
                  <a:latin typeface="Calibri"/>
                  <a:ea typeface="Calibri"/>
                  <a:cs typeface="Calibri"/>
                  <a:sym typeface="Calibri"/>
                </a:rPr>
                <a:t>System Behaviour</a:t>
              </a:r>
              <a:endParaRPr b="0" i="0" sz="1400" u="none" cap="none" strike="noStrike">
                <a:solidFill>
                  <a:schemeClr val="lt1"/>
                </a:solidFill>
                <a:latin typeface="Calibri"/>
                <a:ea typeface="Calibri"/>
                <a:cs typeface="Calibri"/>
                <a:sym typeface="Calibri"/>
              </a:endParaRPr>
            </a:p>
          </p:txBody>
        </p:sp>
      </p:grpSp>
      <p:grpSp>
        <p:nvGrpSpPr>
          <p:cNvPr id="4066" name="Google Shape;4066;p137"/>
          <p:cNvGrpSpPr/>
          <p:nvPr/>
        </p:nvGrpSpPr>
        <p:grpSpPr>
          <a:xfrm>
            <a:off x="6373670" y="2596567"/>
            <a:ext cx="1605017" cy="1604999"/>
            <a:chOff x="6373670" y="2367967"/>
            <a:chExt cx="1605017" cy="1604999"/>
          </a:xfrm>
        </p:grpSpPr>
        <p:sp>
          <p:nvSpPr>
            <p:cNvPr id="4067" name="Google Shape;4067;p137"/>
            <p:cNvSpPr/>
            <p:nvPr/>
          </p:nvSpPr>
          <p:spPr>
            <a:xfrm rot="2700000">
              <a:off x="6608717" y="2603014"/>
              <a:ext cx="1134906" cy="1134906"/>
            </a:xfrm>
            <a:prstGeom prst="rect">
              <a:avLst/>
            </a:prstGeom>
            <a:solidFill>
              <a:srgbClr val="2E333D"/>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068" name="Google Shape;4068;p137"/>
            <p:cNvSpPr txBox="1"/>
            <p:nvPr/>
          </p:nvSpPr>
          <p:spPr>
            <a:xfrm>
              <a:off x="6373687" y="2970375"/>
              <a:ext cx="1605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State Diagram</a:t>
              </a:r>
              <a:endParaRPr b="0" i="0" sz="1400" u="none" cap="none" strike="noStrike">
                <a:solidFill>
                  <a:schemeClr val="lt1"/>
                </a:solidFill>
                <a:latin typeface="Calibri"/>
                <a:ea typeface="Calibri"/>
                <a:cs typeface="Calibri"/>
                <a:sym typeface="Calibri"/>
              </a:endParaRPr>
            </a:p>
          </p:txBody>
        </p:sp>
      </p:grpSp>
      <p:grpSp>
        <p:nvGrpSpPr>
          <p:cNvPr id="4069" name="Google Shape;4069;p137"/>
          <p:cNvGrpSpPr/>
          <p:nvPr/>
        </p:nvGrpSpPr>
        <p:grpSpPr>
          <a:xfrm>
            <a:off x="4646286" y="2596507"/>
            <a:ext cx="1605052" cy="1604999"/>
            <a:chOff x="4646286" y="2367907"/>
            <a:chExt cx="1605052" cy="1604999"/>
          </a:xfrm>
        </p:grpSpPr>
        <p:sp>
          <p:nvSpPr>
            <p:cNvPr id="4070" name="Google Shape;4070;p137"/>
            <p:cNvSpPr/>
            <p:nvPr/>
          </p:nvSpPr>
          <p:spPr>
            <a:xfrm rot="2700000">
              <a:off x="4881333" y="2602954"/>
              <a:ext cx="1134906" cy="1134906"/>
            </a:xfrm>
            <a:prstGeom prst="rect">
              <a:avLst/>
            </a:prstGeom>
            <a:solidFill>
              <a:srgbClr val="532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71" name="Google Shape;4071;p137"/>
            <p:cNvSpPr txBox="1"/>
            <p:nvPr/>
          </p:nvSpPr>
          <p:spPr>
            <a:xfrm>
              <a:off x="4646338" y="2970300"/>
              <a:ext cx="1605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Use Cases</a:t>
              </a:r>
              <a:endParaRPr b="0" i="0" sz="1400" u="none" cap="none" strike="noStrike">
                <a:solidFill>
                  <a:schemeClr val="lt1"/>
                </a:solidFill>
                <a:latin typeface="Calibri"/>
                <a:ea typeface="Calibri"/>
                <a:cs typeface="Calibri"/>
                <a:sym typeface="Calibri"/>
              </a:endParaRPr>
            </a:p>
          </p:txBody>
        </p:sp>
      </p:grpSp>
      <p:grpSp>
        <p:nvGrpSpPr>
          <p:cNvPr id="4072" name="Google Shape;4072;p137"/>
          <p:cNvGrpSpPr/>
          <p:nvPr/>
        </p:nvGrpSpPr>
        <p:grpSpPr>
          <a:xfrm>
            <a:off x="3782594" y="1742025"/>
            <a:ext cx="1605006" cy="1604999"/>
            <a:chOff x="3782594" y="1513425"/>
            <a:chExt cx="1605006" cy="1604999"/>
          </a:xfrm>
        </p:grpSpPr>
        <p:sp>
          <p:nvSpPr>
            <p:cNvPr id="4073" name="Google Shape;4073;p137"/>
            <p:cNvSpPr/>
            <p:nvPr/>
          </p:nvSpPr>
          <p:spPr>
            <a:xfrm rot="2700000">
              <a:off x="4017641" y="1748472"/>
              <a:ext cx="1134906" cy="1134906"/>
            </a:xfrm>
            <a:prstGeom prst="rect">
              <a:avLst/>
            </a:prstGeom>
            <a:solidFill>
              <a:srgbClr val="175D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74" name="Google Shape;4074;p137"/>
            <p:cNvSpPr txBox="1"/>
            <p:nvPr/>
          </p:nvSpPr>
          <p:spPr>
            <a:xfrm>
              <a:off x="3782600" y="2008125"/>
              <a:ext cx="1605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Risk Analysis</a:t>
              </a:r>
              <a:br>
                <a:rPr b="0" i="0" lang="en" sz="1400" u="none" cap="none" strike="noStrike">
                  <a:solidFill>
                    <a:schemeClr val="lt1"/>
                  </a:solidFill>
                  <a:latin typeface="Calibri"/>
                  <a:ea typeface="Calibri"/>
                  <a:cs typeface="Calibri"/>
                  <a:sym typeface="Calibri"/>
                </a:rPr>
              </a:br>
              <a:r>
                <a:rPr b="0" i="0" lang="en" sz="1400" u="none" cap="none" strike="noStrike">
                  <a:solidFill>
                    <a:schemeClr val="lt1"/>
                  </a:solidFill>
                  <a:latin typeface="Calibri"/>
                  <a:ea typeface="Calibri"/>
                  <a:cs typeface="Calibri"/>
                  <a:sym typeface="Calibri"/>
                </a:rPr>
                <a:t>Reports</a:t>
              </a:r>
              <a:endParaRPr b="0" i="0" sz="1400" u="none" cap="none" strike="noStrike">
                <a:solidFill>
                  <a:schemeClr val="lt1"/>
                </a:solidFill>
                <a:latin typeface="Calibri"/>
                <a:ea typeface="Calibri"/>
                <a:cs typeface="Calibri"/>
                <a:sym typeface="Calibri"/>
              </a:endParaRPr>
            </a:p>
          </p:txBody>
        </p:sp>
      </p:grpSp>
      <p:grpSp>
        <p:nvGrpSpPr>
          <p:cNvPr id="4075" name="Google Shape;4075;p137"/>
          <p:cNvGrpSpPr/>
          <p:nvPr/>
        </p:nvGrpSpPr>
        <p:grpSpPr>
          <a:xfrm>
            <a:off x="2055207" y="1742028"/>
            <a:ext cx="1612543" cy="1604999"/>
            <a:chOff x="2055207" y="1513428"/>
            <a:chExt cx="1612543" cy="1604999"/>
          </a:xfrm>
        </p:grpSpPr>
        <p:sp>
          <p:nvSpPr>
            <p:cNvPr id="4076" name="Google Shape;4076;p137"/>
            <p:cNvSpPr/>
            <p:nvPr/>
          </p:nvSpPr>
          <p:spPr>
            <a:xfrm rot="2700000">
              <a:off x="2290254" y="1748475"/>
              <a:ext cx="1134906" cy="1134906"/>
            </a:xfrm>
            <a:prstGeom prst="rect">
              <a:avLst/>
            </a:prstGeom>
            <a:solidFill>
              <a:srgbClr val="0097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077" name="Google Shape;4077;p137"/>
            <p:cNvSpPr txBox="1"/>
            <p:nvPr/>
          </p:nvSpPr>
          <p:spPr>
            <a:xfrm>
              <a:off x="2062750" y="2084325"/>
              <a:ext cx="1605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Software &amp; System Specification</a:t>
              </a:r>
              <a:endParaRPr b="0" i="0" sz="1400" u="none" cap="none" strike="noStrike">
                <a:solidFill>
                  <a:schemeClr val="lt1"/>
                </a:solidFill>
                <a:latin typeface="Calibri"/>
                <a:ea typeface="Calibri"/>
                <a:cs typeface="Calibri"/>
                <a:sym typeface="Calibri"/>
              </a:endParaRPr>
            </a:p>
          </p:txBody>
        </p:sp>
      </p:grpSp>
      <p:grpSp>
        <p:nvGrpSpPr>
          <p:cNvPr id="4078" name="Google Shape;4078;p137"/>
          <p:cNvGrpSpPr/>
          <p:nvPr/>
        </p:nvGrpSpPr>
        <p:grpSpPr>
          <a:xfrm>
            <a:off x="2905800" y="2596510"/>
            <a:ext cx="1620596" cy="1604999"/>
            <a:chOff x="2905800" y="2367910"/>
            <a:chExt cx="1620596" cy="1604999"/>
          </a:xfrm>
        </p:grpSpPr>
        <p:sp>
          <p:nvSpPr>
            <p:cNvPr id="4079" name="Google Shape;4079;p137"/>
            <p:cNvSpPr/>
            <p:nvPr/>
          </p:nvSpPr>
          <p:spPr>
            <a:xfrm rot="2700000">
              <a:off x="3156443" y="2602957"/>
              <a:ext cx="1134906" cy="1134906"/>
            </a:xfrm>
            <a:prstGeom prst="rect">
              <a:avLst/>
            </a:prstGeom>
            <a:solidFill>
              <a:srgbClr val="EEAB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80" name="Google Shape;4080;p137"/>
            <p:cNvSpPr txBox="1"/>
            <p:nvPr/>
          </p:nvSpPr>
          <p:spPr>
            <a:xfrm>
              <a:off x="2905800" y="2862600"/>
              <a:ext cx="1605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Epics &amp;</a:t>
              </a:r>
              <a:br>
                <a:rPr b="0" i="0" lang="en" sz="1400" u="none" cap="none" strike="noStrike">
                  <a:solidFill>
                    <a:schemeClr val="lt1"/>
                  </a:solidFill>
                  <a:latin typeface="Calibri"/>
                  <a:ea typeface="Calibri"/>
                  <a:cs typeface="Calibri"/>
                  <a:sym typeface="Calibri"/>
                </a:rPr>
              </a:br>
              <a:r>
                <a:rPr b="0" i="0" lang="en" sz="1400" u="none" cap="none" strike="noStrike">
                  <a:solidFill>
                    <a:schemeClr val="lt1"/>
                  </a:solidFill>
                  <a:latin typeface="Calibri"/>
                  <a:ea typeface="Calibri"/>
                  <a:cs typeface="Calibri"/>
                  <a:sym typeface="Calibri"/>
                </a:rPr>
                <a:t>User Stories</a:t>
              </a:r>
              <a:endParaRPr b="0" i="0" sz="1400" u="none" cap="none" strike="noStrike">
                <a:solidFill>
                  <a:schemeClr val="lt1"/>
                </a:solidFill>
                <a:latin typeface="Calibri"/>
                <a:ea typeface="Calibri"/>
                <a:cs typeface="Calibri"/>
                <a:sym typeface="Calibri"/>
              </a:endParaRPr>
            </a:p>
          </p:txBody>
        </p:sp>
      </p:grpSp>
      <p:grpSp>
        <p:nvGrpSpPr>
          <p:cNvPr id="4081" name="Google Shape;4081;p137"/>
          <p:cNvGrpSpPr/>
          <p:nvPr/>
        </p:nvGrpSpPr>
        <p:grpSpPr>
          <a:xfrm>
            <a:off x="1165304" y="2596499"/>
            <a:ext cx="1605009" cy="1604999"/>
            <a:chOff x="1165304" y="2367899"/>
            <a:chExt cx="1605009" cy="1604999"/>
          </a:xfrm>
        </p:grpSpPr>
        <p:sp>
          <p:nvSpPr>
            <p:cNvPr id="4082" name="Google Shape;4082;p137"/>
            <p:cNvSpPr/>
            <p:nvPr/>
          </p:nvSpPr>
          <p:spPr>
            <a:xfrm rot="2700000">
              <a:off x="1400351" y="2602946"/>
              <a:ext cx="1134906" cy="1134906"/>
            </a:xfrm>
            <a:prstGeom prst="rect">
              <a:avLst/>
            </a:prstGeom>
            <a:solidFill>
              <a:srgbClr val="2E333D"/>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083" name="Google Shape;4083;p137"/>
            <p:cNvSpPr txBox="1"/>
            <p:nvPr/>
          </p:nvSpPr>
          <p:spPr>
            <a:xfrm>
              <a:off x="1165313" y="2862675"/>
              <a:ext cx="1605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System &amp;</a:t>
              </a:r>
              <a:br>
                <a:rPr b="0" i="0" lang="en" sz="1400" u="none" cap="none" strike="noStrike">
                  <a:solidFill>
                    <a:schemeClr val="lt1"/>
                  </a:solidFill>
                  <a:latin typeface="Calibri"/>
                  <a:ea typeface="Calibri"/>
                  <a:cs typeface="Calibri"/>
                  <a:sym typeface="Calibri"/>
                </a:rPr>
              </a:br>
              <a:r>
                <a:rPr b="0" i="0" lang="en" sz="1400" u="none" cap="none" strike="noStrike">
                  <a:solidFill>
                    <a:schemeClr val="lt1"/>
                  </a:solidFill>
                  <a:latin typeface="Calibri"/>
                  <a:ea typeface="Calibri"/>
                  <a:cs typeface="Calibri"/>
                  <a:sym typeface="Calibri"/>
                </a:rPr>
                <a:t>User Manuals</a:t>
              </a:r>
              <a:endParaRPr b="0" i="0" sz="1400" u="none" cap="none" strike="noStrike">
                <a:solidFill>
                  <a:schemeClr val="lt1"/>
                </a:solidFill>
                <a:latin typeface="Calibri"/>
                <a:ea typeface="Calibri"/>
                <a:cs typeface="Calibri"/>
                <a:sym typeface="Calibri"/>
              </a:endParaRPr>
            </a:p>
          </p:txBody>
        </p:sp>
      </p:grpSp>
      <p:sp>
        <p:nvSpPr>
          <p:cNvPr id="4084" name="Google Shape;4084;p13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4085" name="Google Shape;4085;p137"/>
          <p:cNvSpPr/>
          <p:nvPr/>
        </p:nvSpPr>
        <p:spPr>
          <a:xfrm rot="2700000">
            <a:off x="9199841" y="1977072"/>
            <a:ext cx="1134906" cy="1134906"/>
          </a:xfrm>
          <a:prstGeom prst="rect">
            <a:avLst/>
          </a:prstGeom>
          <a:no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86" name="Google Shape;4086;p137"/>
          <p:cNvSpPr/>
          <p:nvPr/>
        </p:nvSpPr>
        <p:spPr>
          <a:xfrm rot="2700000">
            <a:off x="7472454" y="1977075"/>
            <a:ext cx="1134906" cy="1134906"/>
          </a:xfrm>
          <a:prstGeom prst="rect">
            <a:avLst/>
          </a:prstGeom>
          <a:noFill/>
          <a:ln cap="flat" cmpd="sng" w="9525">
            <a:solidFill>
              <a:srgbClr val="999999"/>
            </a:solidFill>
            <a:prstDash val="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087" name="Google Shape;4087;p137"/>
          <p:cNvSpPr/>
          <p:nvPr/>
        </p:nvSpPr>
        <p:spPr>
          <a:xfrm rot="2700000">
            <a:off x="8338643" y="2831557"/>
            <a:ext cx="1134906" cy="1134906"/>
          </a:xfrm>
          <a:prstGeom prst="rect">
            <a:avLst/>
          </a:prstGeom>
          <a:no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88" name="Google Shape;4088;p137"/>
          <p:cNvSpPr/>
          <p:nvPr/>
        </p:nvSpPr>
        <p:spPr>
          <a:xfrm rot="2700000">
            <a:off x="522970" y="1977072"/>
            <a:ext cx="1134906" cy="1134906"/>
          </a:xfrm>
          <a:prstGeom prst="rect">
            <a:avLst/>
          </a:prstGeom>
          <a:no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89" name="Google Shape;4089;p137"/>
          <p:cNvSpPr/>
          <p:nvPr/>
        </p:nvSpPr>
        <p:spPr>
          <a:xfrm rot="2700000">
            <a:off x="-1204417" y="1977075"/>
            <a:ext cx="1134906" cy="1134906"/>
          </a:xfrm>
          <a:prstGeom prst="rect">
            <a:avLst/>
          </a:prstGeom>
          <a:noFill/>
          <a:ln cap="flat" cmpd="sng" w="9525">
            <a:solidFill>
              <a:srgbClr val="999999"/>
            </a:solidFill>
            <a:prstDash val="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090" name="Google Shape;4090;p137"/>
          <p:cNvSpPr/>
          <p:nvPr/>
        </p:nvSpPr>
        <p:spPr>
          <a:xfrm rot="2700000">
            <a:off x="-338228" y="2831557"/>
            <a:ext cx="1134906" cy="1134906"/>
          </a:xfrm>
          <a:prstGeom prst="rect">
            <a:avLst/>
          </a:prstGeom>
          <a:no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91" name="Google Shape;4091;p137"/>
          <p:cNvSpPr txBox="1"/>
          <p:nvPr/>
        </p:nvSpPr>
        <p:spPr>
          <a:xfrm>
            <a:off x="3155688" y="1120929"/>
            <a:ext cx="28326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3D3D3D"/>
                </a:solidFill>
                <a:latin typeface="Gill Sans"/>
                <a:ea typeface="Gill Sans"/>
                <a:cs typeface="Gill Sans"/>
                <a:sym typeface="Gill Sans"/>
              </a:rPr>
              <a:t>Test Basis</a:t>
            </a:r>
            <a:endParaRPr b="1" i="0" sz="1800" u="none" cap="none" strike="noStrike">
              <a:solidFill>
                <a:srgbClr val="3D3D3D"/>
              </a:solidFill>
              <a:latin typeface="Gill Sans"/>
              <a:ea typeface="Gill Sans"/>
              <a:cs typeface="Gill Sans"/>
              <a:sym typeface="Gill Sans"/>
            </a:endParaRPr>
          </a:p>
        </p:txBody>
      </p:sp>
      <p:pic>
        <p:nvPicPr>
          <p:cNvPr id="4092" name="Google Shape;4092;p137"/>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5"/>
                                        </p:tgtEl>
                                        <p:attrNameLst>
                                          <p:attrName>style.visibility</p:attrName>
                                        </p:attrNameLst>
                                      </p:cBhvr>
                                      <p:to>
                                        <p:strVal val="visible"/>
                                      </p:to>
                                    </p:set>
                                    <p:animEffect filter="fade" transition="in">
                                      <p:cBhvr>
                                        <p:cTn dur="1000"/>
                                        <p:tgtEl>
                                          <p:spTgt spid="40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2"/>
                                        </p:tgtEl>
                                        <p:attrNameLst>
                                          <p:attrName>style.visibility</p:attrName>
                                        </p:attrNameLst>
                                      </p:cBhvr>
                                      <p:to>
                                        <p:strVal val="visible"/>
                                      </p:to>
                                    </p:set>
                                    <p:animEffect filter="fade" transition="in">
                                      <p:cBhvr>
                                        <p:cTn dur="1000"/>
                                        <p:tgtEl>
                                          <p:spTgt spid="40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3"/>
                                        </p:tgtEl>
                                        <p:attrNameLst>
                                          <p:attrName>style.visibility</p:attrName>
                                        </p:attrNameLst>
                                      </p:cBhvr>
                                      <p:to>
                                        <p:strVal val="visible"/>
                                      </p:to>
                                    </p:set>
                                    <p:animEffect filter="fade" transition="in">
                                      <p:cBhvr>
                                        <p:cTn dur="1000"/>
                                        <p:tgtEl>
                                          <p:spTgt spid="40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1"/>
                                        </p:tgtEl>
                                        <p:attrNameLst>
                                          <p:attrName>style.visibility</p:attrName>
                                        </p:attrNameLst>
                                      </p:cBhvr>
                                      <p:to>
                                        <p:strVal val="visible"/>
                                      </p:to>
                                    </p:set>
                                    <p:animEffect filter="fade" transition="in">
                                      <p:cBhvr>
                                        <p:cTn dur="1000"/>
                                        <p:tgtEl>
                                          <p:spTgt spid="40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8"/>
                                        </p:tgtEl>
                                        <p:attrNameLst>
                                          <p:attrName>style.visibility</p:attrName>
                                        </p:attrNameLst>
                                      </p:cBhvr>
                                      <p:to>
                                        <p:strVal val="visible"/>
                                      </p:to>
                                    </p:set>
                                    <p:animEffect filter="fade" transition="in">
                                      <p:cBhvr>
                                        <p:cTn dur="1000"/>
                                        <p:tgtEl>
                                          <p:spTgt spid="40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9"/>
                                        </p:tgtEl>
                                        <p:attrNameLst>
                                          <p:attrName>style.visibility</p:attrName>
                                        </p:attrNameLst>
                                      </p:cBhvr>
                                      <p:to>
                                        <p:strVal val="visible"/>
                                      </p:to>
                                    </p:set>
                                    <p:animEffect filter="fade" transition="in">
                                      <p:cBhvr>
                                        <p:cTn dur="1000"/>
                                        <p:tgtEl>
                                          <p:spTgt spid="40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6"/>
                                        </p:tgtEl>
                                        <p:attrNameLst>
                                          <p:attrName>style.visibility</p:attrName>
                                        </p:attrNameLst>
                                      </p:cBhvr>
                                      <p:to>
                                        <p:strVal val="visible"/>
                                      </p:to>
                                    </p:set>
                                    <p:animEffect filter="fade" transition="in">
                                      <p:cBhvr>
                                        <p:cTn dur="1000"/>
                                        <p:tgtEl>
                                          <p:spTgt spid="40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6" name="Shape 4096"/>
        <p:cNvGrpSpPr/>
        <p:nvPr/>
      </p:nvGrpSpPr>
      <p:grpSpPr>
        <a:xfrm>
          <a:off x="0" y="0"/>
          <a:ext cx="0" cy="0"/>
          <a:chOff x="0" y="0"/>
          <a:chExt cx="0" cy="0"/>
        </a:xfrm>
      </p:grpSpPr>
      <p:grpSp>
        <p:nvGrpSpPr>
          <p:cNvPr id="4097" name="Google Shape;4097;p138"/>
          <p:cNvGrpSpPr/>
          <p:nvPr/>
        </p:nvGrpSpPr>
        <p:grpSpPr>
          <a:xfrm>
            <a:off x="6131113" y="1838675"/>
            <a:ext cx="1714025" cy="847500"/>
            <a:chOff x="6131113" y="1838675"/>
            <a:chExt cx="1714025" cy="847500"/>
          </a:xfrm>
        </p:grpSpPr>
        <p:sp>
          <p:nvSpPr>
            <p:cNvPr id="4098" name="Google Shape;4098;p138"/>
            <p:cNvSpPr/>
            <p:nvPr/>
          </p:nvSpPr>
          <p:spPr>
            <a:xfrm>
              <a:off x="6278238" y="1838675"/>
              <a:ext cx="1566900" cy="847500"/>
            </a:xfrm>
            <a:prstGeom prst="roundRect">
              <a:avLst>
                <a:gd fmla="val 11617" name="adj"/>
              </a:avLst>
            </a:prstGeom>
            <a:solidFill>
              <a:srgbClr val="E8AB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99" name="Google Shape;4099;p138"/>
            <p:cNvPicPr preferRelativeResize="0"/>
            <p:nvPr/>
          </p:nvPicPr>
          <p:blipFill rotWithShape="1">
            <a:blip r:embed="rId3">
              <a:alphaModFix/>
            </a:blip>
            <a:srcRect b="0" l="0" r="0" t="0"/>
            <a:stretch/>
          </p:blipFill>
          <p:spPr>
            <a:xfrm>
              <a:off x="6131113" y="1838675"/>
              <a:ext cx="1567025" cy="847500"/>
            </a:xfrm>
            <a:prstGeom prst="rect">
              <a:avLst/>
            </a:prstGeom>
            <a:noFill/>
            <a:ln>
              <a:noFill/>
            </a:ln>
          </p:spPr>
        </p:pic>
        <p:sp>
          <p:nvSpPr>
            <p:cNvPr id="4100" name="Google Shape;4100;p138"/>
            <p:cNvSpPr/>
            <p:nvPr/>
          </p:nvSpPr>
          <p:spPr>
            <a:xfrm>
              <a:off x="7159680" y="1899775"/>
              <a:ext cx="599400" cy="700500"/>
            </a:xfrm>
            <a:prstGeom prst="roundRect">
              <a:avLst>
                <a:gd fmla="val 1161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01" name="Google Shape;4101;p138"/>
          <p:cNvGrpSpPr/>
          <p:nvPr/>
        </p:nvGrpSpPr>
        <p:grpSpPr>
          <a:xfrm>
            <a:off x="6131113" y="2829000"/>
            <a:ext cx="1714025" cy="847500"/>
            <a:chOff x="6131113" y="2829000"/>
            <a:chExt cx="1714025" cy="847500"/>
          </a:xfrm>
        </p:grpSpPr>
        <p:sp>
          <p:nvSpPr>
            <p:cNvPr id="4102" name="Google Shape;4102;p138"/>
            <p:cNvSpPr/>
            <p:nvPr/>
          </p:nvSpPr>
          <p:spPr>
            <a:xfrm>
              <a:off x="6278238" y="2829000"/>
              <a:ext cx="1566900" cy="847500"/>
            </a:xfrm>
            <a:prstGeom prst="roundRect">
              <a:avLst>
                <a:gd fmla="val 11617" name="adj"/>
              </a:avLst>
            </a:prstGeom>
            <a:solidFill>
              <a:srgbClr val="185D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03" name="Google Shape;4103;p138"/>
            <p:cNvPicPr preferRelativeResize="0"/>
            <p:nvPr/>
          </p:nvPicPr>
          <p:blipFill rotWithShape="1">
            <a:blip r:embed="rId3">
              <a:alphaModFix/>
            </a:blip>
            <a:srcRect b="0" l="0" r="0" t="0"/>
            <a:stretch/>
          </p:blipFill>
          <p:spPr>
            <a:xfrm>
              <a:off x="6131113" y="2829000"/>
              <a:ext cx="1567025" cy="847500"/>
            </a:xfrm>
            <a:prstGeom prst="rect">
              <a:avLst/>
            </a:prstGeom>
            <a:noFill/>
            <a:ln>
              <a:noFill/>
            </a:ln>
          </p:spPr>
        </p:pic>
        <p:sp>
          <p:nvSpPr>
            <p:cNvPr id="4104" name="Google Shape;4104;p138"/>
            <p:cNvSpPr/>
            <p:nvPr/>
          </p:nvSpPr>
          <p:spPr>
            <a:xfrm>
              <a:off x="7159680" y="2885175"/>
              <a:ext cx="599400" cy="700500"/>
            </a:xfrm>
            <a:prstGeom prst="roundRect">
              <a:avLst>
                <a:gd fmla="val 1161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05" name="Google Shape;4105;p138"/>
          <p:cNvGrpSpPr/>
          <p:nvPr/>
        </p:nvGrpSpPr>
        <p:grpSpPr>
          <a:xfrm>
            <a:off x="1298854" y="1764204"/>
            <a:ext cx="1777109" cy="567146"/>
            <a:chOff x="1298854" y="1764204"/>
            <a:chExt cx="1777109" cy="567146"/>
          </a:xfrm>
        </p:grpSpPr>
        <p:sp>
          <p:nvSpPr>
            <p:cNvPr id="4106" name="Google Shape;4106;p138"/>
            <p:cNvSpPr/>
            <p:nvPr/>
          </p:nvSpPr>
          <p:spPr>
            <a:xfrm>
              <a:off x="1298854" y="1765250"/>
              <a:ext cx="1530000" cy="566100"/>
            </a:xfrm>
            <a:prstGeom prst="roundRect">
              <a:avLst>
                <a:gd fmla="val 11617" name="adj"/>
              </a:avLst>
            </a:prstGeom>
            <a:solidFill>
              <a:srgbClr val="00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07" name="Google Shape;4107;p138"/>
            <p:cNvPicPr preferRelativeResize="0"/>
            <p:nvPr/>
          </p:nvPicPr>
          <p:blipFill rotWithShape="1">
            <a:blip r:embed="rId3">
              <a:alphaModFix/>
            </a:blip>
            <a:srcRect b="0" l="0" r="0" t="0"/>
            <a:stretch/>
          </p:blipFill>
          <p:spPr>
            <a:xfrm rot="10800000">
              <a:off x="1508938" y="1764204"/>
              <a:ext cx="1567025" cy="566121"/>
            </a:xfrm>
            <a:prstGeom prst="rect">
              <a:avLst/>
            </a:prstGeom>
            <a:noFill/>
            <a:ln>
              <a:noFill/>
            </a:ln>
          </p:spPr>
        </p:pic>
        <p:sp>
          <p:nvSpPr>
            <p:cNvPr id="4108" name="Google Shape;4108;p138"/>
            <p:cNvSpPr/>
            <p:nvPr/>
          </p:nvSpPr>
          <p:spPr>
            <a:xfrm>
              <a:off x="1360284" y="1813913"/>
              <a:ext cx="501300" cy="467700"/>
            </a:xfrm>
            <a:prstGeom prst="roundRect">
              <a:avLst>
                <a:gd fmla="val 1161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09" name="Google Shape;4109;p138"/>
          <p:cNvGrpSpPr/>
          <p:nvPr/>
        </p:nvGrpSpPr>
        <p:grpSpPr>
          <a:xfrm>
            <a:off x="1298854" y="2454738"/>
            <a:ext cx="1777109" cy="566125"/>
            <a:chOff x="1298854" y="2454738"/>
            <a:chExt cx="1777109" cy="566125"/>
          </a:xfrm>
        </p:grpSpPr>
        <p:sp>
          <p:nvSpPr>
            <p:cNvPr id="4110" name="Google Shape;4110;p138"/>
            <p:cNvSpPr/>
            <p:nvPr/>
          </p:nvSpPr>
          <p:spPr>
            <a:xfrm>
              <a:off x="1298854" y="2454738"/>
              <a:ext cx="1530000" cy="566100"/>
            </a:xfrm>
            <a:prstGeom prst="roundRect">
              <a:avLst>
                <a:gd fmla="val 11617" name="adj"/>
              </a:avLst>
            </a:prstGeom>
            <a:solidFill>
              <a:srgbClr val="961B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11" name="Google Shape;4111;p138"/>
            <p:cNvPicPr preferRelativeResize="0"/>
            <p:nvPr/>
          </p:nvPicPr>
          <p:blipFill rotWithShape="1">
            <a:blip r:embed="rId3">
              <a:alphaModFix/>
            </a:blip>
            <a:srcRect b="0" l="0" r="0" t="0"/>
            <a:stretch/>
          </p:blipFill>
          <p:spPr>
            <a:xfrm rot="10800000">
              <a:off x="1508938" y="2454742"/>
              <a:ext cx="1567025" cy="566121"/>
            </a:xfrm>
            <a:prstGeom prst="rect">
              <a:avLst/>
            </a:prstGeom>
            <a:noFill/>
            <a:ln>
              <a:noFill/>
            </a:ln>
          </p:spPr>
        </p:pic>
        <p:sp>
          <p:nvSpPr>
            <p:cNvPr id="4112" name="Google Shape;4112;p138"/>
            <p:cNvSpPr/>
            <p:nvPr/>
          </p:nvSpPr>
          <p:spPr>
            <a:xfrm>
              <a:off x="1360284" y="2503450"/>
              <a:ext cx="501300" cy="467700"/>
            </a:xfrm>
            <a:prstGeom prst="roundRect">
              <a:avLst>
                <a:gd fmla="val 1161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13" name="Google Shape;4113;p138"/>
          <p:cNvGrpSpPr/>
          <p:nvPr/>
        </p:nvGrpSpPr>
        <p:grpSpPr>
          <a:xfrm>
            <a:off x="1298854" y="3143254"/>
            <a:ext cx="1624721" cy="567122"/>
            <a:chOff x="1298854" y="3143254"/>
            <a:chExt cx="1624721" cy="567122"/>
          </a:xfrm>
        </p:grpSpPr>
        <p:sp>
          <p:nvSpPr>
            <p:cNvPr id="4114" name="Google Shape;4114;p138"/>
            <p:cNvSpPr/>
            <p:nvPr/>
          </p:nvSpPr>
          <p:spPr>
            <a:xfrm>
              <a:off x="1298854" y="3144276"/>
              <a:ext cx="1530000" cy="566100"/>
            </a:xfrm>
            <a:prstGeom prst="roundRect">
              <a:avLst>
                <a:gd fmla="val 11617" name="adj"/>
              </a:avLst>
            </a:prstGeom>
            <a:solidFill>
              <a:srgbClr val="532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15" name="Google Shape;4115;p138"/>
            <p:cNvPicPr preferRelativeResize="0"/>
            <p:nvPr/>
          </p:nvPicPr>
          <p:blipFill rotWithShape="1">
            <a:blip r:embed="rId3">
              <a:alphaModFix/>
            </a:blip>
            <a:srcRect b="0" l="0" r="0" t="0"/>
            <a:stretch/>
          </p:blipFill>
          <p:spPr>
            <a:xfrm rot="10800000">
              <a:off x="1356550" y="3143254"/>
              <a:ext cx="1567025" cy="566121"/>
            </a:xfrm>
            <a:prstGeom prst="rect">
              <a:avLst/>
            </a:prstGeom>
            <a:noFill/>
            <a:ln>
              <a:noFill/>
            </a:ln>
          </p:spPr>
        </p:pic>
        <p:sp>
          <p:nvSpPr>
            <p:cNvPr id="4116" name="Google Shape;4116;p138"/>
            <p:cNvSpPr/>
            <p:nvPr/>
          </p:nvSpPr>
          <p:spPr>
            <a:xfrm>
              <a:off x="1360284" y="3192975"/>
              <a:ext cx="501300" cy="467700"/>
            </a:xfrm>
            <a:prstGeom prst="roundRect">
              <a:avLst>
                <a:gd fmla="val 1161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17" name="Google Shape;4117;p138"/>
          <p:cNvSpPr/>
          <p:nvPr/>
        </p:nvSpPr>
        <p:spPr>
          <a:xfrm>
            <a:off x="3131813" y="1105875"/>
            <a:ext cx="2832600" cy="646500"/>
          </a:xfrm>
          <a:prstGeom prst="roundRect">
            <a:avLst>
              <a:gd fmla="val 20889" name="adj"/>
            </a:avLst>
          </a:prstGeom>
          <a:solidFill>
            <a:srgbClr val="F3F3F3"/>
          </a:solidFill>
          <a:ln>
            <a:noFill/>
          </a:ln>
          <a:effectLst>
            <a:outerShdw blurRad="57150" rotWithShape="0" algn="bl" dir="16320000" dist="38100">
              <a:srgbClr val="000000">
                <a:alpha val="109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8" name="Google Shape;4118;p1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System Testing</a:t>
            </a:r>
            <a:endParaRPr/>
          </a:p>
        </p:txBody>
      </p:sp>
      <p:sp>
        <p:nvSpPr>
          <p:cNvPr id="4119" name="Google Shape;4119;p13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grpSp>
        <p:nvGrpSpPr>
          <p:cNvPr id="4120" name="Google Shape;4120;p138"/>
          <p:cNvGrpSpPr/>
          <p:nvPr/>
        </p:nvGrpSpPr>
        <p:grpSpPr>
          <a:xfrm>
            <a:off x="2660292" y="1575674"/>
            <a:ext cx="3775631" cy="3127948"/>
            <a:chOff x="7761288" y="4114800"/>
            <a:chExt cx="8815388" cy="7165975"/>
          </a:xfrm>
        </p:grpSpPr>
        <p:sp>
          <p:nvSpPr>
            <p:cNvPr id="4121" name="Google Shape;4121;p138"/>
            <p:cNvSpPr/>
            <p:nvPr/>
          </p:nvSpPr>
          <p:spPr>
            <a:xfrm>
              <a:off x="7761288" y="4114800"/>
              <a:ext cx="8815388" cy="5335588"/>
            </a:xfrm>
            <a:custGeom>
              <a:rect b="b" l="l" r="r" t="t"/>
              <a:pathLst>
                <a:path extrusionOk="0" h="207" w="342">
                  <a:moveTo>
                    <a:pt x="0" y="207"/>
                  </a:moveTo>
                  <a:cubicBezTo>
                    <a:pt x="0" y="7"/>
                    <a:pt x="0" y="7"/>
                    <a:pt x="0" y="7"/>
                  </a:cubicBezTo>
                  <a:cubicBezTo>
                    <a:pt x="0" y="3"/>
                    <a:pt x="4" y="0"/>
                    <a:pt x="8" y="0"/>
                  </a:cubicBezTo>
                  <a:cubicBezTo>
                    <a:pt x="335" y="0"/>
                    <a:pt x="335" y="0"/>
                    <a:pt x="335" y="0"/>
                  </a:cubicBezTo>
                  <a:cubicBezTo>
                    <a:pt x="339" y="0"/>
                    <a:pt x="342" y="3"/>
                    <a:pt x="342" y="7"/>
                  </a:cubicBezTo>
                  <a:cubicBezTo>
                    <a:pt x="342" y="207"/>
                    <a:pt x="342" y="207"/>
                    <a:pt x="342" y="207"/>
                  </a:cubicBezTo>
                  <a:lnTo>
                    <a:pt x="0" y="207"/>
                  </a:lnTo>
                  <a:close/>
                </a:path>
              </a:pathLst>
            </a:custGeom>
            <a:solidFill>
              <a:srgbClr val="3D3D3D"/>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4122" name="Google Shape;4122;p138"/>
            <p:cNvSpPr/>
            <p:nvPr/>
          </p:nvSpPr>
          <p:spPr>
            <a:xfrm>
              <a:off x="7761288" y="9450388"/>
              <a:ext cx="8815388" cy="798513"/>
            </a:xfrm>
            <a:custGeom>
              <a:rect b="b" l="l" r="r" t="t"/>
              <a:pathLst>
                <a:path extrusionOk="0" h="31" w="342">
                  <a:moveTo>
                    <a:pt x="335" y="31"/>
                  </a:moveTo>
                  <a:cubicBezTo>
                    <a:pt x="8" y="31"/>
                    <a:pt x="8" y="31"/>
                    <a:pt x="8" y="31"/>
                  </a:cubicBezTo>
                  <a:cubicBezTo>
                    <a:pt x="4" y="31"/>
                    <a:pt x="0" y="27"/>
                    <a:pt x="0" y="23"/>
                  </a:cubicBezTo>
                  <a:cubicBezTo>
                    <a:pt x="0" y="0"/>
                    <a:pt x="0" y="0"/>
                    <a:pt x="0" y="0"/>
                  </a:cubicBezTo>
                  <a:cubicBezTo>
                    <a:pt x="342" y="0"/>
                    <a:pt x="342" y="0"/>
                    <a:pt x="342" y="0"/>
                  </a:cubicBezTo>
                  <a:cubicBezTo>
                    <a:pt x="342" y="23"/>
                    <a:pt x="342" y="23"/>
                    <a:pt x="342" y="23"/>
                  </a:cubicBezTo>
                  <a:cubicBezTo>
                    <a:pt x="342" y="27"/>
                    <a:pt x="339" y="31"/>
                    <a:pt x="335" y="31"/>
                  </a:cubicBezTo>
                </a:path>
              </a:pathLst>
            </a:custGeom>
            <a:solidFill>
              <a:srgbClr val="E8E8E8"/>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4123" name="Google Shape;4123;p138"/>
            <p:cNvSpPr/>
            <p:nvPr/>
          </p:nvSpPr>
          <p:spPr>
            <a:xfrm>
              <a:off x="10777538" y="10198100"/>
              <a:ext cx="2938463" cy="1082675"/>
            </a:xfrm>
            <a:custGeom>
              <a:rect b="b" l="l" r="r" t="t"/>
              <a:pathLst>
                <a:path extrusionOk="0" h="682" w="1851">
                  <a:moveTo>
                    <a:pt x="0" y="682"/>
                  </a:moveTo>
                  <a:lnTo>
                    <a:pt x="0" y="617"/>
                  </a:lnTo>
                  <a:lnTo>
                    <a:pt x="211" y="585"/>
                  </a:lnTo>
                  <a:lnTo>
                    <a:pt x="373" y="0"/>
                  </a:lnTo>
                  <a:lnTo>
                    <a:pt x="1493" y="0"/>
                  </a:lnTo>
                  <a:lnTo>
                    <a:pt x="1640" y="585"/>
                  </a:lnTo>
                  <a:lnTo>
                    <a:pt x="1851" y="617"/>
                  </a:lnTo>
                  <a:lnTo>
                    <a:pt x="1851" y="682"/>
                  </a:lnTo>
                  <a:lnTo>
                    <a:pt x="0" y="682"/>
                  </a:lnTo>
                  <a:close/>
                </a:path>
              </a:pathLst>
            </a:custGeom>
            <a:solidFill>
              <a:srgbClr val="E8E8E8"/>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4124" name="Google Shape;4124;p138"/>
            <p:cNvSpPr/>
            <p:nvPr/>
          </p:nvSpPr>
          <p:spPr>
            <a:xfrm>
              <a:off x="10777538" y="10198100"/>
              <a:ext cx="2938463" cy="1082675"/>
            </a:xfrm>
            <a:custGeom>
              <a:rect b="b" l="l" r="r" t="t"/>
              <a:pathLst>
                <a:path extrusionOk="0" h="682" w="1851">
                  <a:moveTo>
                    <a:pt x="0" y="682"/>
                  </a:moveTo>
                  <a:lnTo>
                    <a:pt x="0" y="617"/>
                  </a:lnTo>
                  <a:lnTo>
                    <a:pt x="211" y="585"/>
                  </a:lnTo>
                  <a:lnTo>
                    <a:pt x="373" y="0"/>
                  </a:lnTo>
                  <a:lnTo>
                    <a:pt x="1493" y="0"/>
                  </a:lnTo>
                  <a:lnTo>
                    <a:pt x="1640" y="585"/>
                  </a:lnTo>
                  <a:lnTo>
                    <a:pt x="1851" y="617"/>
                  </a:lnTo>
                  <a:lnTo>
                    <a:pt x="1851" y="682"/>
                  </a:lnTo>
                  <a:lnTo>
                    <a:pt x="0" y="682"/>
                  </a:lnTo>
                </a:path>
              </a:pathLst>
            </a:custGeom>
            <a:no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4125" name="Google Shape;4125;p138"/>
            <p:cNvSpPr/>
            <p:nvPr/>
          </p:nvSpPr>
          <p:spPr>
            <a:xfrm>
              <a:off x="11318875" y="10198100"/>
              <a:ext cx="1855788" cy="180975"/>
            </a:xfrm>
            <a:custGeom>
              <a:rect b="b" l="l" r="r" t="t"/>
              <a:pathLst>
                <a:path extrusionOk="0" h="114" w="1169">
                  <a:moveTo>
                    <a:pt x="1152" y="0"/>
                  </a:moveTo>
                  <a:lnTo>
                    <a:pt x="32" y="0"/>
                  </a:lnTo>
                  <a:lnTo>
                    <a:pt x="0" y="114"/>
                  </a:lnTo>
                  <a:lnTo>
                    <a:pt x="1169" y="114"/>
                  </a:lnTo>
                  <a:lnTo>
                    <a:pt x="1152" y="0"/>
                  </a:lnTo>
                  <a:close/>
                </a:path>
              </a:pathLst>
            </a:custGeom>
            <a:solidFill>
              <a:srgbClr val="D3D2D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4126" name="Google Shape;4126;p138"/>
            <p:cNvSpPr/>
            <p:nvPr/>
          </p:nvSpPr>
          <p:spPr>
            <a:xfrm>
              <a:off x="11318875" y="10198100"/>
              <a:ext cx="1855788" cy="180975"/>
            </a:xfrm>
            <a:custGeom>
              <a:rect b="b" l="l" r="r" t="t"/>
              <a:pathLst>
                <a:path extrusionOk="0" h="114" w="1169">
                  <a:moveTo>
                    <a:pt x="1152" y="0"/>
                  </a:moveTo>
                  <a:lnTo>
                    <a:pt x="32" y="0"/>
                  </a:lnTo>
                  <a:lnTo>
                    <a:pt x="0" y="114"/>
                  </a:lnTo>
                  <a:lnTo>
                    <a:pt x="1169" y="114"/>
                  </a:lnTo>
                  <a:lnTo>
                    <a:pt x="1152" y="0"/>
                  </a:lnTo>
                </a:path>
              </a:pathLst>
            </a:custGeom>
            <a:no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grpSp>
        <p:nvGrpSpPr>
          <p:cNvPr id="4127" name="Google Shape;4127;p138"/>
          <p:cNvGrpSpPr/>
          <p:nvPr/>
        </p:nvGrpSpPr>
        <p:grpSpPr>
          <a:xfrm>
            <a:off x="2828325" y="3063650"/>
            <a:ext cx="1735063" cy="699900"/>
            <a:chOff x="2828325" y="3063650"/>
            <a:chExt cx="1735063" cy="699900"/>
          </a:xfrm>
        </p:grpSpPr>
        <p:sp>
          <p:nvSpPr>
            <p:cNvPr id="4128" name="Google Shape;4128;p138"/>
            <p:cNvSpPr/>
            <p:nvPr/>
          </p:nvSpPr>
          <p:spPr>
            <a:xfrm>
              <a:off x="2828325" y="3063650"/>
              <a:ext cx="1724700" cy="699900"/>
            </a:xfrm>
            <a:prstGeom prst="rect">
              <a:avLst/>
            </a:prstGeom>
            <a:solidFill>
              <a:srgbClr val="532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9" name="Google Shape;4129;p138"/>
            <p:cNvSpPr txBox="1"/>
            <p:nvPr/>
          </p:nvSpPr>
          <p:spPr>
            <a:xfrm>
              <a:off x="2838688" y="3205850"/>
              <a:ext cx="1724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Operating Systems</a:t>
              </a:r>
              <a:endParaRPr b="0" i="0" sz="1500" u="none" cap="none" strike="noStrike">
                <a:solidFill>
                  <a:schemeClr val="lt1"/>
                </a:solidFill>
                <a:latin typeface="Calibri"/>
                <a:ea typeface="Calibri"/>
                <a:cs typeface="Calibri"/>
                <a:sym typeface="Calibri"/>
              </a:endParaRPr>
            </a:p>
          </p:txBody>
        </p:sp>
      </p:grpSp>
      <p:grpSp>
        <p:nvGrpSpPr>
          <p:cNvPr id="4130" name="Google Shape;4130;p138"/>
          <p:cNvGrpSpPr/>
          <p:nvPr/>
        </p:nvGrpSpPr>
        <p:grpSpPr>
          <a:xfrm>
            <a:off x="2828325" y="1698325"/>
            <a:ext cx="1724700" cy="699900"/>
            <a:chOff x="2828325" y="1698325"/>
            <a:chExt cx="1724700" cy="699900"/>
          </a:xfrm>
        </p:grpSpPr>
        <p:sp>
          <p:nvSpPr>
            <p:cNvPr id="4131" name="Google Shape;4131;p138"/>
            <p:cNvSpPr/>
            <p:nvPr/>
          </p:nvSpPr>
          <p:spPr>
            <a:xfrm>
              <a:off x="2828325" y="1698325"/>
              <a:ext cx="1724700" cy="699900"/>
            </a:xfrm>
            <a:prstGeom prst="rect">
              <a:avLst/>
            </a:prstGeom>
            <a:solidFill>
              <a:srgbClr val="00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2" name="Google Shape;4132;p138"/>
            <p:cNvSpPr txBox="1"/>
            <p:nvPr/>
          </p:nvSpPr>
          <p:spPr>
            <a:xfrm>
              <a:off x="2828913" y="1840525"/>
              <a:ext cx="17148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Applications</a:t>
              </a:r>
              <a:endParaRPr b="0" i="0" sz="1500" u="none" cap="none" strike="noStrike">
                <a:solidFill>
                  <a:schemeClr val="lt1"/>
                </a:solidFill>
                <a:latin typeface="Calibri"/>
                <a:ea typeface="Calibri"/>
                <a:cs typeface="Calibri"/>
                <a:sym typeface="Calibri"/>
              </a:endParaRPr>
            </a:p>
          </p:txBody>
        </p:sp>
      </p:grpSp>
      <p:grpSp>
        <p:nvGrpSpPr>
          <p:cNvPr id="4133" name="Google Shape;4133;p138"/>
          <p:cNvGrpSpPr/>
          <p:nvPr/>
        </p:nvGrpSpPr>
        <p:grpSpPr>
          <a:xfrm>
            <a:off x="2828325" y="2387358"/>
            <a:ext cx="1724700" cy="699900"/>
            <a:chOff x="2828325" y="2387358"/>
            <a:chExt cx="1724700" cy="699900"/>
          </a:xfrm>
        </p:grpSpPr>
        <p:sp>
          <p:nvSpPr>
            <p:cNvPr id="4134" name="Google Shape;4134;p138"/>
            <p:cNvSpPr/>
            <p:nvPr/>
          </p:nvSpPr>
          <p:spPr>
            <a:xfrm>
              <a:off x="2828325" y="2387358"/>
              <a:ext cx="1724700" cy="699900"/>
            </a:xfrm>
            <a:prstGeom prst="rect">
              <a:avLst/>
            </a:prstGeom>
            <a:solidFill>
              <a:srgbClr val="961A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5" name="Google Shape;4135;p138"/>
            <p:cNvSpPr txBox="1"/>
            <p:nvPr/>
          </p:nvSpPr>
          <p:spPr>
            <a:xfrm>
              <a:off x="2828913" y="2529550"/>
              <a:ext cx="17148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Hardware/Software</a:t>
              </a:r>
              <a:endParaRPr b="0" i="0" sz="1500" u="none" cap="none" strike="noStrike">
                <a:solidFill>
                  <a:schemeClr val="lt1"/>
                </a:solidFill>
                <a:latin typeface="Calibri"/>
                <a:ea typeface="Calibri"/>
                <a:cs typeface="Calibri"/>
                <a:sym typeface="Calibri"/>
              </a:endParaRPr>
            </a:p>
          </p:txBody>
        </p:sp>
      </p:grpSp>
      <p:grpSp>
        <p:nvGrpSpPr>
          <p:cNvPr id="4136" name="Google Shape;4136;p138"/>
          <p:cNvGrpSpPr/>
          <p:nvPr/>
        </p:nvGrpSpPr>
        <p:grpSpPr>
          <a:xfrm>
            <a:off x="4543684" y="1698325"/>
            <a:ext cx="1724729" cy="1049400"/>
            <a:chOff x="4543684" y="1698325"/>
            <a:chExt cx="1724729" cy="1049400"/>
          </a:xfrm>
        </p:grpSpPr>
        <p:sp>
          <p:nvSpPr>
            <p:cNvPr id="4137" name="Google Shape;4137;p138"/>
            <p:cNvSpPr/>
            <p:nvPr/>
          </p:nvSpPr>
          <p:spPr>
            <a:xfrm>
              <a:off x="4543684" y="1698325"/>
              <a:ext cx="1724700" cy="1049400"/>
            </a:xfrm>
            <a:prstGeom prst="rect">
              <a:avLst/>
            </a:prstGeom>
            <a:solidFill>
              <a:srgbClr val="EEAB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8" name="Google Shape;4138;p138"/>
            <p:cNvSpPr txBox="1"/>
            <p:nvPr/>
          </p:nvSpPr>
          <p:spPr>
            <a:xfrm>
              <a:off x="4543713" y="2015275"/>
              <a:ext cx="1724700" cy="415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System Under Test</a:t>
              </a:r>
              <a:endParaRPr b="0" i="0" sz="1500" u="none" cap="none" strike="noStrike">
                <a:solidFill>
                  <a:schemeClr val="lt1"/>
                </a:solidFill>
                <a:latin typeface="Calibri"/>
                <a:ea typeface="Calibri"/>
                <a:cs typeface="Calibri"/>
                <a:sym typeface="Calibri"/>
              </a:endParaRPr>
            </a:p>
          </p:txBody>
        </p:sp>
      </p:grpSp>
      <p:grpSp>
        <p:nvGrpSpPr>
          <p:cNvPr id="4139" name="Google Shape;4139;p138"/>
          <p:cNvGrpSpPr/>
          <p:nvPr/>
        </p:nvGrpSpPr>
        <p:grpSpPr>
          <a:xfrm>
            <a:off x="4543684" y="2728040"/>
            <a:ext cx="1724700" cy="1049400"/>
            <a:chOff x="4543684" y="2728040"/>
            <a:chExt cx="1724700" cy="1049400"/>
          </a:xfrm>
        </p:grpSpPr>
        <p:sp>
          <p:nvSpPr>
            <p:cNvPr id="4140" name="Google Shape;4140;p138"/>
            <p:cNvSpPr/>
            <p:nvPr/>
          </p:nvSpPr>
          <p:spPr>
            <a:xfrm>
              <a:off x="4543684" y="2728040"/>
              <a:ext cx="1724700" cy="1049400"/>
            </a:xfrm>
            <a:prstGeom prst="rect">
              <a:avLst/>
            </a:prstGeom>
            <a:solidFill>
              <a:srgbClr val="185D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1" name="Google Shape;4141;p138"/>
            <p:cNvSpPr txBox="1"/>
            <p:nvPr/>
          </p:nvSpPr>
          <p:spPr>
            <a:xfrm>
              <a:off x="4543763" y="2929490"/>
              <a:ext cx="1714800" cy="646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System Configuration</a:t>
              </a:r>
              <a:endParaRPr b="0" i="0" sz="1500" u="none" cap="none" strike="noStrike">
                <a:solidFill>
                  <a:schemeClr val="lt1"/>
                </a:solidFill>
                <a:latin typeface="Calibri"/>
                <a:ea typeface="Calibri"/>
                <a:cs typeface="Calibri"/>
                <a:sym typeface="Calibri"/>
              </a:endParaRPr>
            </a:p>
          </p:txBody>
        </p:sp>
      </p:grpSp>
      <p:sp>
        <p:nvSpPr>
          <p:cNvPr id="4142" name="Google Shape;4142;p138"/>
          <p:cNvSpPr txBox="1"/>
          <p:nvPr/>
        </p:nvSpPr>
        <p:spPr>
          <a:xfrm>
            <a:off x="3131813" y="1111629"/>
            <a:ext cx="2832600" cy="461700"/>
          </a:xfrm>
          <a:prstGeom prst="rect">
            <a:avLst/>
          </a:prstGeom>
          <a:noFill/>
          <a:ln>
            <a:noFill/>
          </a:ln>
          <a:effectLst>
            <a:outerShdw blurRad="57150" rotWithShape="0" algn="bl" dir="5400000" dist="19050">
              <a:srgbClr val="000000">
                <a:alpha val="23921"/>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3D3D3D"/>
                </a:solidFill>
                <a:latin typeface="Gill Sans"/>
                <a:ea typeface="Gill Sans"/>
                <a:cs typeface="Gill Sans"/>
                <a:sym typeface="Gill Sans"/>
              </a:rPr>
              <a:t>Test Objects</a:t>
            </a:r>
            <a:endParaRPr b="1" i="0" sz="1800" u="none" cap="none" strike="noStrike">
              <a:solidFill>
                <a:srgbClr val="3D3D3D"/>
              </a:solidFill>
              <a:latin typeface="Gill Sans"/>
              <a:ea typeface="Gill Sans"/>
              <a:cs typeface="Gill Sans"/>
              <a:sym typeface="Gill Sans"/>
            </a:endParaRPr>
          </a:p>
        </p:txBody>
      </p:sp>
      <p:pic>
        <p:nvPicPr>
          <p:cNvPr id="4143" name="Google Shape;4143;p138"/>
          <p:cNvPicPr preferRelativeResize="0"/>
          <p:nvPr/>
        </p:nvPicPr>
        <p:blipFill rotWithShape="1">
          <a:blip r:embed="rId4">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0"/>
                                        </p:tgtEl>
                                        <p:attrNameLst>
                                          <p:attrName>style.visibility</p:attrName>
                                        </p:attrNameLst>
                                      </p:cBhvr>
                                      <p:to>
                                        <p:strVal val="visible"/>
                                      </p:to>
                                    </p:set>
                                    <p:animEffect filter="fade" transition="in">
                                      <p:cBhvr>
                                        <p:cTn dur="1000"/>
                                        <p:tgtEl>
                                          <p:spTgt spid="4130"/>
                                        </p:tgtEl>
                                      </p:cBhvr>
                                    </p:animEffect>
                                  </p:childTnLst>
                                </p:cTn>
                              </p:par>
                              <p:par>
                                <p:cTn fill="hold" nodeType="withEffect" presetClass="entr" presetID="10" presetSubtype="0">
                                  <p:stCondLst>
                                    <p:cond delay="0"/>
                                  </p:stCondLst>
                                  <p:childTnLst>
                                    <p:set>
                                      <p:cBhvr>
                                        <p:cTn dur="1" fill="hold">
                                          <p:stCondLst>
                                            <p:cond delay="0"/>
                                          </p:stCondLst>
                                        </p:cTn>
                                        <p:tgtEl>
                                          <p:spTgt spid="4105"/>
                                        </p:tgtEl>
                                        <p:attrNameLst>
                                          <p:attrName>style.visibility</p:attrName>
                                        </p:attrNameLst>
                                      </p:cBhvr>
                                      <p:to>
                                        <p:strVal val="visible"/>
                                      </p:to>
                                    </p:set>
                                    <p:animEffect filter="fade" transition="in">
                                      <p:cBhvr>
                                        <p:cTn dur="1000"/>
                                        <p:tgtEl>
                                          <p:spTgt spid="4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6"/>
                                        </p:tgtEl>
                                        <p:attrNameLst>
                                          <p:attrName>style.visibility</p:attrName>
                                        </p:attrNameLst>
                                      </p:cBhvr>
                                      <p:to>
                                        <p:strVal val="visible"/>
                                      </p:to>
                                    </p:set>
                                    <p:animEffect filter="fade" transition="in">
                                      <p:cBhvr>
                                        <p:cTn dur="1000"/>
                                        <p:tgtEl>
                                          <p:spTgt spid="4136"/>
                                        </p:tgtEl>
                                      </p:cBhvr>
                                    </p:animEffect>
                                  </p:childTnLst>
                                </p:cTn>
                              </p:par>
                              <p:par>
                                <p:cTn fill="hold" nodeType="withEffect" presetClass="entr" presetID="10" presetSubtype="0">
                                  <p:stCondLst>
                                    <p:cond delay="0"/>
                                  </p:stCondLst>
                                  <p:childTnLst>
                                    <p:set>
                                      <p:cBhvr>
                                        <p:cTn dur="1" fill="hold">
                                          <p:stCondLst>
                                            <p:cond delay="0"/>
                                          </p:stCondLst>
                                        </p:cTn>
                                        <p:tgtEl>
                                          <p:spTgt spid="4097"/>
                                        </p:tgtEl>
                                        <p:attrNameLst>
                                          <p:attrName>style.visibility</p:attrName>
                                        </p:attrNameLst>
                                      </p:cBhvr>
                                      <p:to>
                                        <p:strVal val="visible"/>
                                      </p:to>
                                    </p:set>
                                    <p:animEffect filter="fade" transition="in">
                                      <p:cBhvr>
                                        <p:cTn dur="1000"/>
                                        <p:tgtEl>
                                          <p:spTgt spid="40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3"/>
                                        </p:tgtEl>
                                        <p:attrNameLst>
                                          <p:attrName>style.visibility</p:attrName>
                                        </p:attrNameLst>
                                      </p:cBhvr>
                                      <p:to>
                                        <p:strVal val="visible"/>
                                      </p:to>
                                    </p:set>
                                    <p:animEffect filter="fade" transition="in">
                                      <p:cBhvr>
                                        <p:cTn dur="1000"/>
                                        <p:tgtEl>
                                          <p:spTgt spid="4133"/>
                                        </p:tgtEl>
                                      </p:cBhvr>
                                    </p:animEffect>
                                  </p:childTnLst>
                                </p:cTn>
                              </p:par>
                              <p:par>
                                <p:cTn fill="hold" nodeType="withEffect" presetClass="entr" presetID="10" presetSubtype="0">
                                  <p:stCondLst>
                                    <p:cond delay="0"/>
                                  </p:stCondLst>
                                  <p:childTnLst>
                                    <p:set>
                                      <p:cBhvr>
                                        <p:cTn dur="1" fill="hold">
                                          <p:stCondLst>
                                            <p:cond delay="0"/>
                                          </p:stCondLst>
                                        </p:cTn>
                                        <p:tgtEl>
                                          <p:spTgt spid="4109"/>
                                        </p:tgtEl>
                                        <p:attrNameLst>
                                          <p:attrName>style.visibility</p:attrName>
                                        </p:attrNameLst>
                                      </p:cBhvr>
                                      <p:to>
                                        <p:strVal val="visible"/>
                                      </p:to>
                                    </p:set>
                                    <p:animEffect filter="fade" transition="in">
                                      <p:cBhvr>
                                        <p:cTn dur="1000"/>
                                        <p:tgtEl>
                                          <p:spTgt spid="4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9"/>
                                        </p:tgtEl>
                                        <p:attrNameLst>
                                          <p:attrName>style.visibility</p:attrName>
                                        </p:attrNameLst>
                                      </p:cBhvr>
                                      <p:to>
                                        <p:strVal val="visible"/>
                                      </p:to>
                                    </p:set>
                                    <p:animEffect filter="fade" transition="in">
                                      <p:cBhvr>
                                        <p:cTn dur="1000"/>
                                        <p:tgtEl>
                                          <p:spTgt spid="4139"/>
                                        </p:tgtEl>
                                      </p:cBhvr>
                                    </p:animEffect>
                                  </p:childTnLst>
                                </p:cTn>
                              </p:par>
                              <p:par>
                                <p:cTn fill="hold" nodeType="withEffect" presetClass="entr" presetID="10" presetSubtype="0">
                                  <p:stCondLst>
                                    <p:cond delay="0"/>
                                  </p:stCondLst>
                                  <p:childTnLst>
                                    <p:set>
                                      <p:cBhvr>
                                        <p:cTn dur="1" fill="hold">
                                          <p:stCondLst>
                                            <p:cond delay="0"/>
                                          </p:stCondLst>
                                        </p:cTn>
                                        <p:tgtEl>
                                          <p:spTgt spid="4101"/>
                                        </p:tgtEl>
                                        <p:attrNameLst>
                                          <p:attrName>style.visibility</p:attrName>
                                        </p:attrNameLst>
                                      </p:cBhvr>
                                      <p:to>
                                        <p:strVal val="visible"/>
                                      </p:to>
                                    </p:set>
                                    <p:animEffect filter="fade" transition="in">
                                      <p:cBhvr>
                                        <p:cTn dur="1000"/>
                                        <p:tgtEl>
                                          <p:spTgt spid="4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7"/>
                                        </p:tgtEl>
                                        <p:attrNameLst>
                                          <p:attrName>style.visibility</p:attrName>
                                        </p:attrNameLst>
                                      </p:cBhvr>
                                      <p:to>
                                        <p:strVal val="visible"/>
                                      </p:to>
                                    </p:set>
                                    <p:animEffect filter="fade" transition="in">
                                      <p:cBhvr>
                                        <p:cTn dur="1000"/>
                                        <p:tgtEl>
                                          <p:spTgt spid="4127"/>
                                        </p:tgtEl>
                                      </p:cBhvr>
                                    </p:animEffect>
                                  </p:childTnLst>
                                </p:cTn>
                              </p:par>
                              <p:par>
                                <p:cTn fill="hold" nodeType="withEffect" presetClass="entr" presetID="10" presetSubtype="0">
                                  <p:stCondLst>
                                    <p:cond delay="0"/>
                                  </p:stCondLst>
                                  <p:childTnLst>
                                    <p:set>
                                      <p:cBhvr>
                                        <p:cTn dur="1" fill="hold">
                                          <p:stCondLst>
                                            <p:cond delay="0"/>
                                          </p:stCondLst>
                                        </p:cTn>
                                        <p:tgtEl>
                                          <p:spTgt spid="4113"/>
                                        </p:tgtEl>
                                        <p:attrNameLst>
                                          <p:attrName>style.visibility</p:attrName>
                                        </p:attrNameLst>
                                      </p:cBhvr>
                                      <p:to>
                                        <p:strVal val="visible"/>
                                      </p:to>
                                    </p:set>
                                    <p:animEffect filter="fade" transition="in">
                                      <p:cBhvr>
                                        <p:cTn dur="1000"/>
                                        <p:tgtEl>
                                          <p:spTgt spid="4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7" name="Shape 4147"/>
        <p:cNvGrpSpPr/>
        <p:nvPr/>
      </p:nvGrpSpPr>
      <p:grpSpPr>
        <a:xfrm>
          <a:off x="0" y="0"/>
          <a:ext cx="0" cy="0"/>
          <a:chOff x="0" y="0"/>
          <a:chExt cx="0" cy="0"/>
        </a:xfrm>
      </p:grpSpPr>
      <p:sp>
        <p:nvSpPr>
          <p:cNvPr id="4148" name="Google Shape;4148;p1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System Testing</a:t>
            </a:r>
            <a:endParaRPr/>
          </a:p>
        </p:txBody>
      </p:sp>
      <p:grpSp>
        <p:nvGrpSpPr>
          <p:cNvPr id="4149" name="Google Shape;4149;p139"/>
          <p:cNvGrpSpPr/>
          <p:nvPr/>
        </p:nvGrpSpPr>
        <p:grpSpPr>
          <a:xfrm>
            <a:off x="1149807" y="1177384"/>
            <a:ext cx="5373743" cy="503100"/>
            <a:chOff x="1149807" y="1177384"/>
            <a:chExt cx="5373743" cy="503100"/>
          </a:xfrm>
        </p:grpSpPr>
        <p:sp>
          <p:nvSpPr>
            <p:cNvPr id="4150" name="Google Shape;4150;p139"/>
            <p:cNvSpPr/>
            <p:nvPr/>
          </p:nvSpPr>
          <p:spPr>
            <a:xfrm>
              <a:off x="1401350" y="1289725"/>
              <a:ext cx="5122200" cy="278400"/>
            </a:xfrm>
            <a:prstGeom prst="roundRect">
              <a:avLst>
                <a:gd fmla="val 16667" name="adj"/>
              </a:avLst>
            </a:prstGeom>
            <a:solidFill>
              <a:srgbClr val="F3F3F3"/>
            </a:solidFill>
            <a:ln cap="flat" cmpd="sng" w="9525">
              <a:solidFill>
                <a:srgbClr val="0198D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1" name="Google Shape;4151;p139"/>
            <p:cNvSpPr/>
            <p:nvPr/>
          </p:nvSpPr>
          <p:spPr>
            <a:xfrm>
              <a:off x="1149807" y="1177384"/>
              <a:ext cx="503100" cy="503100"/>
            </a:xfrm>
            <a:prstGeom prst="ellipse">
              <a:avLst/>
            </a:prstGeom>
            <a:solidFill>
              <a:srgbClr val="FFFFFF"/>
            </a:solidFill>
            <a:ln cap="flat" cmpd="sng" w="19050">
              <a:solidFill>
                <a:srgbClr val="0198DB"/>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4152" name="Google Shape;4152;p139"/>
            <p:cNvSpPr/>
            <p:nvPr/>
          </p:nvSpPr>
          <p:spPr>
            <a:xfrm>
              <a:off x="1184844" y="1212484"/>
              <a:ext cx="432900" cy="432900"/>
            </a:xfrm>
            <a:prstGeom prst="ellipse">
              <a:avLst/>
            </a:prstGeom>
            <a:solidFill>
              <a:srgbClr val="0198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4153" name="Google Shape;4153;p139"/>
            <p:cNvSpPr txBox="1"/>
            <p:nvPr/>
          </p:nvSpPr>
          <p:spPr>
            <a:xfrm>
              <a:off x="1657873" y="1213375"/>
              <a:ext cx="4590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Incorrect calculations</a:t>
              </a:r>
              <a:endParaRPr b="0" i="0" sz="1600" u="none" cap="none" strike="noStrike">
                <a:solidFill>
                  <a:srgbClr val="000000"/>
                </a:solidFill>
                <a:latin typeface="Calibri"/>
                <a:ea typeface="Calibri"/>
                <a:cs typeface="Calibri"/>
                <a:sym typeface="Calibri"/>
              </a:endParaRPr>
            </a:p>
          </p:txBody>
        </p:sp>
      </p:grpSp>
      <p:grpSp>
        <p:nvGrpSpPr>
          <p:cNvPr id="4154" name="Google Shape;4154;p139"/>
          <p:cNvGrpSpPr/>
          <p:nvPr/>
        </p:nvGrpSpPr>
        <p:grpSpPr>
          <a:xfrm>
            <a:off x="1149807" y="2349763"/>
            <a:ext cx="5373743" cy="503100"/>
            <a:chOff x="1149807" y="2349763"/>
            <a:chExt cx="5373743" cy="503100"/>
          </a:xfrm>
        </p:grpSpPr>
        <p:sp>
          <p:nvSpPr>
            <p:cNvPr id="4155" name="Google Shape;4155;p139"/>
            <p:cNvSpPr/>
            <p:nvPr/>
          </p:nvSpPr>
          <p:spPr>
            <a:xfrm>
              <a:off x="1401350" y="2462108"/>
              <a:ext cx="5122200" cy="278400"/>
            </a:xfrm>
            <a:prstGeom prst="roundRect">
              <a:avLst>
                <a:gd fmla="val 16667" name="adj"/>
              </a:avLst>
            </a:prstGeom>
            <a:solidFill>
              <a:srgbClr val="F3F3F3"/>
            </a:solidFill>
            <a:ln cap="flat" cmpd="sng" w="9525">
              <a:solidFill>
                <a:srgbClr val="961B2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6" name="Google Shape;4156;p139"/>
            <p:cNvSpPr/>
            <p:nvPr/>
          </p:nvSpPr>
          <p:spPr>
            <a:xfrm>
              <a:off x="1149807" y="2349763"/>
              <a:ext cx="503100" cy="503100"/>
            </a:xfrm>
            <a:prstGeom prst="ellipse">
              <a:avLst/>
            </a:prstGeom>
            <a:solidFill>
              <a:srgbClr val="FFFFFF"/>
            </a:solidFill>
            <a:ln cap="flat" cmpd="sng" w="19050">
              <a:solidFill>
                <a:srgbClr val="961B2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4157" name="Google Shape;4157;p139"/>
            <p:cNvSpPr/>
            <p:nvPr/>
          </p:nvSpPr>
          <p:spPr>
            <a:xfrm>
              <a:off x="1184844" y="2384863"/>
              <a:ext cx="432900" cy="432900"/>
            </a:xfrm>
            <a:prstGeom prst="ellipse">
              <a:avLst/>
            </a:prstGeom>
            <a:solidFill>
              <a:srgbClr val="961B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4158" name="Google Shape;4158;p139"/>
            <p:cNvSpPr txBox="1"/>
            <p:nvPr/>
          </p:nvSpPr>
          <p:spPr>
            <a:xfrm>
              <a:off x="1657873" y="2385775"/>
              <a:ext cx="4590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Incorrect control or dataflow</a:t>
              </a:r>
              <a:endParaRPr b="0" i="0" sz="1600" u="none" cap="none" strike="noStrike">
                <a:solidFill>
                  <a:srgbClr val="000000"/>
                </a:solidFill>
                <a:latin typeface="Calibri"/>
                <a:ea typeface="Calibri"/>
                <a:cs typeface="Calibri"/>
                <a:sym typeface="Calibri"/>
              </a:endParaRPr>
            </a:p>
          </p:txBody>
        </p:sp>
      </p:grpSp>
      <p:grpSp>
        <p:nvGrpSpPr>
          <p:cNvPr id="4159" name="Google Shape;4159;p139"/>
          <p:cNvGrpSpPr/>
          <p:nvPr/>
        </p:nvGrpSpPr>
        <p:grpSpPr>
          <a:xfrm>
            <a:off x="1149807" y="3515977"/>
            <a:ext cx="5373743" cy="503100"/>
            <a:chOff x="1149807" y="3515977"/>
            <a:chExt cx="5373743" cy="503100"/>
          </a:xfrm>
        </p:grpSpPr>
        <p:sp>
          <p:nvSpPr>
            <p:cNvPr id="4160" name="Google Shape;4160;p139"/>
            <p:cNvSpPr/>
            <p:nvPr/>
          </p:nvSpPr>
          <p:spPr>
            <a:xfrm>
              <a:off x="1401350" y="3628325"/>
              <a:ext cx="5122200" cy="278400"/>
            </a:xfrm>
            <a:prstGeom prst="roundRect">
              <a:avLst>
                <a:gd fmla="val 16667" name="adj"/>
              </a:avLst>
            </a:prstGeom>
            <a:solidFill>
              <a:srgbClr val="F3F3F3"/>
            </a:solidFill>
            <a:ln cap="flat" cmpd="sng" w="9525">
              <a:solidFill>
                <a:srgbClr val="532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1" name="Google Shape;4161;p139"/>
            <p:cNvSpPr/>
            <p:nvPr/>
          </p:nvSpPr>
          <p:spPr>
            <a:xfrm>
              <a:off x="1149807" y="3515977"/>
              <a:ext cx="503100" cy="503100"/>
            </a:xfrm>
            <a:prstGeom prst="ellipse">
              <a:avLst/>
            </a:prstGeom>
            <a:solidFill>
              <a:srgbClr val="FFFFFF"/>
            </a:solidFill>
            <a:ln cap="flat" cmpd="sng" w="19050">
              <a:solidFill>
                <a:srgbClr val="53284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4162" name="Google Shape;4162;p139"/>
            <p:cNvSpPr/>
            <p:nvPr/>
          </p:nvSpPr>
          <p:spPr>
            <a:xfrm>
              <a:off x="1184844" y="3551077"/>
              <a:ext cx="432900" cy="432900"/>
            </a:xfrm>
            <a:prstGeom prst="ellipse">
              <a:avLst/>
            </a:prstGeom>
            <a:solidFill>
              <a:srgbClr val="53284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4163" name="Google Shape;4163;p139"/>
            <p:cNvSpPr txBox="1"/>
            <p:nvPr/>
          </p:nvSpPr>
          <p:spPr>
            <a:xfrm>
              <a:off x="1657873" y="3551975"/>
              <a:ext cx="4590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Communication failures</a:t>
              </a:r>
              <a:endParaRPr b="0" i="0" sz="1600" u="none" cap="none" strike="noStrike">
                <a:solidFill>
                  <a:srgbClr val="000000"/>
                </a:solidFill>
                <a:latin typeface="Calibri"/>
                <a:ea typeface="Calibri"/>
                <a:cs typeface="Calibri"/>
                <a:sym typeface="Calibri"/>
              </a:endParaRPr>
            </a:p>
          </p:txBody>
        </p:sp>
      </p:grpSp>
      <p:grpSp>
        <p:nvGrpSpPr>
          <p:cNvPr id="4164" name="Google Shape;4164;p139"/>
          <p:cNvGrpSpPr/>
          <p:nvPr/>
        </p:nvGrpSpPr>
        <p:grpSpPr>
          <a:xfrm>
            <a:off x="3382448" y="1765954"/>
            <a:ext cx="5373745" cy="503100"/>
            <a:chOff x="3382448" y="1765954"/>
            <a:chExt cx="5373745" cy="503100"/>
          </a:xfrm>
        </p:grpSpPr>
        <p:sp>
          <p:nvSpPr>
            <p:cNvPr id="4165" name="Google Shape;4165;p139"/>
            <p:cNvSpPr/>
            <p:nvPr/>
          </p:nvSpPr>
          <p:spPr>
            <a:xfrm>
              <a:off x="3382448" y="1878275"/>
              <a:ext cx="5122200" cy="278400"/>
            </a:xfrm>
            <a:prstGeom prst="roundRect">
              <a:avLst>
                <a:gd fmla="val 16667" name="adj"/>
              </a:avLst>
            </a:prstGeom>
            <a:solidFill>
              <a:srgbClr val="F3F3F3"/>
            </a:solidFill>
            <a:ln cap="flat" cmpd="sng" w="9525">
              <a:solidFill>
                <a:srgbClr val="EEAB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6" name="Google Shape;4166;p139"/>
            <p:cNvSpPr/>
            <p:nvPr/>
          </p:nvSpPr>
          <p:spPr>
            <a:xfrm>
              <a:off x="8253093" y="1765954"/>
              <a:ext cx="503100" cy="503100"/>
            </a:xfrm>
            <a:prstGeom prst="ellipse">
              <a:avLst/>
            </a:prstGeom>
            <a:solidFill>
              <a:srgbClr val="FFFFFF"/>
            </a:solidFill>
            <a:ln cap="flat" cmpd="sng" w="19050">
              <a:solidFill>
                <a:srgbClr val="EEAB0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4167" name="Google Shape;4167;p139"/>
            <p:cNvSpPr/>
            <p:nvPr/>
          </p:nvSpPr>
          <p:spPr>
            <a:xfrm>
              <a:off x="8288129" y="1801037"/>
              <a:ext cx="432900" cy="432900"/>
            </a:xfrm>
            <a:prstGeom prst="ellipse">
              <a:avLst/>
            </a:prstGeom>
            <a:solidFill>
              <a:srgbClr val="EEAB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4168" name="Google Shape;4168;p139"/>
            <p:cNvSpPr txBox="1"/>
            <p:nvPr/>
          </p:nvSpPr>
          <p:spPr>
            <a:xfrm>
              <a:off x="3764400" y="1799575"/>
              <a:ext cx="4465200" cy="4311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Incorrect system behaviour</a:t>
              </a:r>
              <a:endParaRPr b="0" i="0" sz="1600" u="none" cap="none" strike="noStrike">
                <a:solidFill>
                  <a:srgbClr val="000000"/>
                </a:solidFill>
                <a:latin typeface="Calibri"/>
                <a:ea typeface="Calibri"/>
                <a:cs typeface="Calibri"/>
                <a:sym typeface="Calibri"/>
              </a:endParaRPr>
            </a:p>
          </p:txBody>
        </p:sp>
      </p:grpSp>
      <p:grpSp>
        <p:nvGrpSpPr>
          <p:cNvPr id="4169" name="Google Shape;4169;p139"/>
          <p:cNvGrpSpPr/>
          <p:nvPr/>
        </p:nvGrpSpPr>
        <p:grpSpPr>
          <a:xfrm>
            <a:off x="3382448" y="2926269"/>
            <a:ext cx="5373747" cy="503100"/>
            <a:chOff x="3382448" y="2926269"/>
            <a:chExt cx="5373747" cy="503100"/>
          </a:xfrm>
        </p:grpSpPr>
        <p:sp>
          <p:nvSpPr>
            <p:cNvPr id="4170" name="Google Shape;4170;p139"/>
            <p:cNvSpPr/>
            <p:nvPr/>
          </p:nvSpPr>
          <p:spPr>
            <a:xfrm>
              <a:off x="3382448" y="3038575"/>
              <a:ext cx="5122200" cy="278400"/>
            </a:xfrm>
            <a:prstGeom prst="roundRect">
              <a:avLst>
                <a:gd fmla="val 16667" name="adj"/>
              </a:avLst>
            </a:prstGeom>
            <a:solidFill>
              <a:srgbClr val="F3F3F3"/>
            </a:solidFill>
            <a:ln cap="flat" cmpd="sng" w="9525">
              <a:solidFill>
                <a:srgbClr val="185D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1" name="Google Shape;4171;p139"/>
            <p:cNvSpPr/>
            <p:nvPr/>
          </p:nvSpPr>
          <p:spPr>
            <a:xfrm>
              <a:off x="8253095" y="2926269"/>
              <a:ext cx="503100" cy="503100"/>
            </a:xfrm>
            <a:prstGeom prst="ellipse">
              <a:avLst/>
            </a:prstGeom>
            <a:solidFill>
              <a:srgbClr val="FFFFFF"/>
            </a:solidFill>
            <a:ln cap="flat" cmpd="sng" w="19050">
              <a:solidFill>
                <a:srgbClr val="185D5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4172" name="Google Shape;4172;p139"/>
            <p:cNvSpPr/>
            <p:nvPr/>
          </p:nvSpPr>
          <p:spPr>
            <a:xfrm>
              <a:off x="8288132" y="2961352"/>
              <a:ext cx="432900" cy="432900"/>
            </a:xfrm>
            <a:prstGeom prst="ellipse">
              <a:avLst/>
            </a:prstGeom>
            <a:solidFill>
              <a:srgbClr val="185D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4173" name="Google Shape;4173;p139"/>
            <p:cNvSpPr txBox="1"/>
            <p:nvPr/>
          </p:nvSpPr>
          <p:spPr>
            <a:xfrm>
              <a:off x="3764298" y="2968875"/>
              <a:ext cx="4465200" cy="4311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System failure in production environments</a:t>
              </a:r>
              <a:endParaRPr b="0" i="0" sz="1600" u="none" cap="none" strike="noStrike">
                <a:solidFill>
                  <a:srgbClr val="000000"/>
                </a:solidFill>
                <a:latin typeface="Calibri"/>
                <a:ea typeface="Calibri"/>
                <a:cs typeface="Calibri"/>
                <a:sym typeface="Calibri"/>
              </a:endParaRPr>
            </a:p>
          </p:txBody>
        </p:sp>
      </p:grpSp>
      <p:grpSp>
        <p:nvGrpSpPr>
          <p:cNvPr id="4174" name="Google Shape;4174;p139"/>
          <p:cNvGrpSpPr/>
          <p:nvPr/>
        </p:nvGrpSpPr>
        <p:grpSpPr>
          <a:xfrm>
            <a:off x="3382449" y="4086594"/>
            <a:ext cx="5373746" cy="503100"/>
            <a:chOff x="3382449" y="4086594"/>
            <a:chExt cx="5373746" cy="503100"/>
          </a:xfrm>
        </p:grpSpPr>
        <p:sp>
          <p:nvSpPr>
            <p:cNvPr id="4175" name="Google Shape;4175;p139"/>
            <p:cNvSpPr/>
            <p:nvPr/>
          </p:nvSpPr>
          <p:spPr>
            <a:xfrm>
              <a:off x="3382449" y="4198900"/>
              <a:ext cx="5122200" cy="278400"/>
            </a:xfrm>
            <a:prstGeom prst="roundRect">
              <a:avLst>
                <a:gd fmla="val 16667" name="adj"/>
              </a:avLst>
            </a:prstGeom>
            <a:solidFill>
              <a:srgbClr val="F3F3F3"/>
            </a:solidFill>
            <a:ln cap="flat" cmpd="sng" w="9525">
              <a:solidFill>
                <a:srgbClr val="2E333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6" name="Google Shape;4176;p139"/>
            <p:cNvSpPr/>
            <p:nvPr/>
          </p:nvSpPr>
          <p:spPr>
            <a:xfrm>
              <a:off x="8253095" y="4086594"/>
              <a:ext cx="503100" cy="503100"/>
            </a:xfrm>
            <a:prstGeom prst="ellipse">
              <a:avLst/>
            </a:prstGeom>
            <a:solidFill>
              <a:srgbClr val="FFFFFF"/>
            </a:solidFill>
            <a:ln cap="flat" cmpd="sng" w="19050">
              <a:solidFill>
                <a:srgbClr val="2E333D"/>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4177" name="Google Shape;4177;p139"/>
            <p:cNvSpPr/>
            <p:nvPr/>
          </p:nvSpPr>
          <p:spPr>
            <a:xfrm>
              <a:off x="8288132" y="4121677"/>
              <a:ext cx="432900" cy="432900"/>
            </a:xfrm>
            <a:prstGeom prst="ellipse">
              <a:avLst/>
            </a:prstGeom>
            <a:solidFill>
              <a:srgbClr val="2E33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4178" name="Google Shape;4178;p139"/>
            <p:cNvSpPr txBox="1"/>
            <p:nvPr/>
          </p:nvSpPr>
          <p:spPr>
            <a:xfrm>
              <a:off x="3764398" y="4122550"/>
              <a:ext cx="4465200" cy="4311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Incomplete functional operations</a:t>
              </a:r>
              <a:endParaRPr b="0" i="0" sz="1600" u="none" cap="none" strike="noStrike">
                <a:solidFill>
                  <a:srgbClr val="000000"/>
                </a:solidFill>
                <a:latin typeface="Calibri"/>
                <a:ea typeface="Calibri"/>
                <a:cs typeface="Calibri"/>
                <a:sym typeface="Calibri"/>
              </a:endParaRPr>
            </a:p>
          </p:txBody>
        </p:sp>
      </p:grpSp>
      <p:sp>
        <p:nvSpPr>
          <p:cNvPr id="4179" name="Google Shape;4179;p13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grpSp>
        <p:nvGrpSpPr>
          <p:cNvPr id="4180" name="Google Shape;4180;p139"/>
          <p:cNvGrpSpPr/>
          <p:nvPr/>
        </p:nvGrpSpPr>
        <p:grpSpPr>
          <a:xfrm>
            <a:off x="438238" y="1313825"/>
            <a:ext cx="461700" cy="3143100"/>
            <a:chOff x="438238" y="1313825"/>
            <a:chExt cx="461700" cy="3143100"/>
          </a:xfrm>
        </p:grpSpPr>
        <p:sp>
          <p:nvSpPr>
            <p:cNvPr id="4181" name="Google Shape;4181;p139"/>
            <p:cNvSpPr/>
            <p:nvPr/>
          </p:nvSpPr>
          <p:spPr>
            <a:xfrm>
              <a:off x="447838" y="1313825"/>
              <a:ext cx="442500" cy="3143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4182" name="Google Shape;4182;p139"/>
            <p:cNvSpPr txBox="1"/>
            <p:nvPr/>
          </p:nvSpPr>
          <p:spPr>
            <a:xfrm rot="-5400000">
              <a:off x="-747212" y="2654525"/>
              <a:ext cx="28326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Roboto"/>
                  <a:ea typeface="Roboto"/>
                  <a:cs typeface="Roboto"/>
                  <a:sym typeface="Roboto"/>
                </a:rPr>
                <a:t>Defects and Failures</a:t>
              </a:r>
              <a:endParaRPr b="1" i="0" sz="1800" u="none" cap="none" strike="noStrike">
                <a:solidFill>
                  <a:schemeClr val="dk1"/>
                </a:solidFill>
                <a:latin typeface="Roboto"/>
                <a:ea typeface="Roboto"/>
                <a:cs typeface="Roboto"/>
                <a:sym typeface="Roboto"/>
              </a:endParaRPr>
            </a:p>
          </p:txBody>
        </p:sp>
      </p:grpSp>
      <p:pic>
        <p:nvPicPr>
          <p:cNvPr id="4183" name="Google Shape;4183;p139"/>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9"/>
                                        </p:tgtEl>
                                        <p:attrNameLst>
                                          <p:attrName>style.visibility</p:attrName>
                                        </p:attrNameLst>
                                      </p:cBhvr>
                                      <p:to>
                                        <p:strVal val="visible"/>
                                      </p:to>
                                    </p:set>
                                    <p:animEffect filter="fade" transition="in">
                                      <p:cBhvr>
                                        <p:cTn dur="1000"/>
                                        <p:tgtEl>
                                          <p:spTgt spid="4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4"/>
                                        </p:tgtEl>
                                        <p:attrNameLst>
                                          <p:attrName>style.visibility</p:attrName>
                                        </p:attrNameLst>
                                      </p:cBhvr>
                                      <p:to>
                                        <p:strVal val="visible"/>
                                      </p:to>
                                    </p:set>
                                    <p:animEffect filter="fade" transition="in">
                                      <p:cBhvr>
                                        <p:cTn dur="1000"/>
                                        <p:tgtEl>
                                          <p:spTgt spid="4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4"/>
                                        </p:tgtEl>
                                        <p:attrNameLst>
                                          <p:attrName>style.visibility</p:attrName>
                                        </p:attrNameLst>
                                      </p:cBhvr>
                                      <p:to>
                                        <p:strVal val="visible"/>
                                      </p:to>
                                    </p:set>
                                    <p:animEffect filter="fade" transition="in">
                                      <p:cBhvr>
                                        <p:cTn dur="1000"/>
                                        <p:tgtEl>
                                          <p:spTgt spid="4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9"/>
                                        </p:tgtEl>
                                        <p:attrNameLst>
                                          <p:attrName>style.visibility</p:attrName>
                                        </p:attrNameLst>
                                      </p:cBhvr>
                                      <p:to>
                                        <p:strVal val="visible"/>
                                      </p:to>
                                    </p:set>
                                    <p:animEffect filter="fade" transition="in">
                                      <p:cBhvr>
                                        <p:cTn dur="1000"/>
                                        <p:tgtEl>
                                          <p:spTgt spid="4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9"/>
                                        </p:tgtEl>
                                        <p:attrNameLst>
                                          <p:attrName>style.visibility</p:attrName>
                                        </p:attrNameLst>
                                      </p:cBhvr>
                                      <p:to>
                                        <p:strVal val="visible"/>
                                      </p:to>
                                    </p:set>
                                    <p:animEffect filter="fade" transition="in">
                                      <p:cBhvr>
                                        <p:cTn dur="1000"/>
                                        <p:tgtEl>
                                          <p:spTgt spid="4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4"/>
                                        </p:tgtEl>
                                        <p:attrNameLst>
                                          <p:attrName>style.visibility</p:attrName>
                                        </p:attrNameLst>
                                      </p:cBhvr>
                                      <p:to>
                                        <p:strVal val="visible"/>
                                      </p:to>
                                    </p:set>
                                    <p:animEffect filter="fade" transition="in">
                                      <p:cBhvr>
                                        <p:cTn dur="1000"/>
                                        <p:tgtEl>
                                          <p:spTgt spid="4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pic>
        <p:nvPicPr>
          <p:cNvPr descr="Activity.png" id="841" name="Google Shape;841;p14"/>
          <p:cNvPicPr preferRelativeResize="0"/>
          <p:nvPr/>
        </p:nvPicPr>
        <p:blipFill rotWithShape="1">
          <a:blip r:embed="rId3">
            <a:alphaModFix/>
          </a:blip>
          <a:srcRect b="0" l="0" r="0" t="0"/>
          <a:stretch/>
        </p:blipFill>
        <p:spPr>
          <a:xfrm>
            <a:off x="8377700" y="243402"/>
            <a:ext cx="616400" cy="557700"/>
          </a:xfrm>
          <a:prstGeom prst="rect">
            <a:avLst/>
          </a:prstGeom>
          <a:noFill/>
          <a:ln>
            <a:noFill/>
          </a:ln>
        </p:spPr>
      </p:pic>
      <p:grpSp>
        <p:nvGrpSpPr>
          <p:cNvPr id="842" name="Google Shape;842;p14"/>
          <p:cNvGrpSpPr/>
          <p:nvPr/>
        </p:nvGrpSpPr>
        <p:grpSpPr>
          <a:xfrm>
            <a:off x="748425" y="1011850"/>
            <a:ext cx="4714133" cy="699600"/>
            <a:chOff x="748425" y="1011850"/>
            <a:chExt cx="4714133" cy="699600"/>
          </a:xfrm>
        </p:grpSpPr>
        <p:sp>
          <p:nvSpPr>
            <p:cNvPr id="843" name="Google Shape;843;p14"/>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844" name="Google Shape;844;p14"/>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845" name="Google Shape;845;p14"/>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846" name="Google Shape;846;p14"/>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847" name="Google Shape;847;p14"/>
            <p:cNvPicPr preferRelativeResize="0"/>
            <p:nvPr/>
          </p:nvPicPr>
          <p:blipFill rotWithShape="1">
            <a:blip r:embed="rId4">
              <a:alphaModFix/>
            </a:blip>
            <a:srcRect b="0" l="0" r="0" t="0"/>
            <a:stretch/>
          </p:blipFill>
          <p:spPr>
            <a:xfrm>
              <a:off x="1059988" y="1124061"/>
              <a:ext cx="475425" cy="475425"/>
            </a:xfrm>
            <a:prstGeom prst="rect">
              <a:avLst/>
            </a:prstGeom>
            <a:noFill/>
            <a:ln>
              <a:noFill/>
            </a:ln>
          </p:spPr>
        </p:pic>
      </p:grpSp>
      <p:pic>
        <p:nvPicPr>
          <p:cNvPr id="848" name="Google Shape;848;p14"/>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grpSp>
        <p:nvGrpSpPr>
          <p:cNvPr id="849" name="Google Shape;849;p14"/>
          <p:cNvGrpSpPr/>
          <p:nvPr/>
        </p:nvGrpSpPr>
        <p:grpSpPr>
          <a:xfrm>
            <a:off x="973827" y="1860879"/>
            <a:ext cx="4720273" cy="506400"/>
            <a:chOff x="973827" y="1860879"/>
            <a:chExt cx="4720273" cy="506400"/>
          </a:xfrm>
        </p:grpSpPr>
        <p:grpSp>
          <p:nvGrpSpPr>
            <p:cNvPr id="850" name="Google Shape;850;p14"/>
            <p:cNvGrpSpPr/>
            <p:nvPr/>
          </p:nvGrpSpPr>
          <p:grpSpPr>
            <a:xfrm>
              <a:off x="973827" y="1860879"/>
              <a:ext cx="4720273" cy="506400"/>
              <a:chOff x="973827" y="1860879"/>
              <a:chExt cx="4720273" cy="506400"/>
            </a:xfrm>
          </p:grpSpPr>
          <p:sp>
            <p:nvSpPr>
              <p:cNvPr id="851" name="Google Shape;851;p14"/>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52" name="Google Shape;852;p14"/>
              <p:cNvSpPr/>
              <p:nvPr/>
            </p:nvSpPr>
            <p:spPr>
              <a:xfrm>
                <a:off x="1602700" y="1956279"/>
                <a:ext cx="4091400" cy="315600"/>
              </a:xfrm>
              <a:prstGeom prst="roundRect">
                <a:avLst>
                  <a:gd fmla="val 50000" name="adj"/>
                </a:avLst>
              </a:prstGeom>
              <a:solidFill>
                <a:srgbClr val="674EA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importance of testing.</a:t>
                </a:r>
                <a:endParaRPr b="0" i="0" sz="1200" u="none" cap="none" strike="noStrike">
                  <a:solidFill>
                    <a:schemeClr val="lt1"/>
                  </a:solidFill>
                  <a:latin typeface="Calibri"/>
                  <a:ea typeface="Calibri"/>
                  <a:cs typeface="Calibri"/>
                  <a:sym typeface="Calibri"/>
                </a:endParaRPr>
              </a:p>
            </p:txBody>
          </p:sp>
        </p:grpSp>
        <p:pic>
          <p:nvPicPr>
            <p:cNvPr id="853" name="Google Shape;853;p14"/>
            <p:cNvPicPr preferRelativeResize="0"/>
            <p:nvPr/>
          </p:nvPicPr>
          <p:blipFill rotWithShape="1">
            <a:blip r:embed="rId6">
              <a:alphaModFix/>
            </a:blip>
            <a:srcRect b="0" l="0" r="0" t="0"/>
            <a:stretch/>
          </p:blipFill>
          <p:spPr>
            <a:xfrm>
              <a:off x="1149096" y="1957903"/>
              <a:ext cx="312063" cy="312063"/>
            </a:xfrm>
            <a:prstGeom prst="rect">
              <a:avLst/>
            </a:prstGeom>
            <a:noFill/>
            <a:ln>
              <a:noFill/>
            </a:ln>
          </p:spPr>
        </p:pic>
      </p:grpSp>
      <p:grpSp>
        <p:nvGrpSpPr>
          <p:cNvPr id="854" name="Google Shape;854;p14"/>
          <p:cNvGrpSpPr/>
          <p:nvPr/>
        </p:nvGrpSpPr>
        <p:grpSpPr>
          <a:xfrm>
            <a:off x="973827" y="2423745"/>
            <a:ext cx="4720273" cy="506400"/>
            <a:chOff x="973827" y="2423745"/>
            <a:chExt cx="4720273" cy="506400"/>
          </a:xfrm>
        </p:grpSpPr>
        <p:grpSp>
          <p:nvGrpSpPr>
            <p:cNvPr id="855" name="Google Shape;855;p14"/>
            <p:cNvGrpSpPr/>
            <p:nvPr/>
          </p:nvGrpSpPr>
          <p:grpSpPr>
            <a:xfrm>
              <a:off x="973827" y="2423745"/>
              <a:ext cx="4720273" cy="506400"/>
              <a:chOff x="973827" y="2423745"/>
              <a:chExt cx="4720273" cy="506400"/>
            </a:xfrm>
          </p:grpSpPr>
          <p:sp>
            <p:nvSpPr>
              <p:cNvPr id="856" name="Google Shape;856;p14"/>
              <p:cNvSpPr/>
              <p:nvPr/>
            </p:nvSpPr>
            <p:spPr>
              <a:xfrm rot="-5400000">
                <a:off x="2712927" y="684645"/>
                <a:ext cx="506400" cy="3984600"/>
              </a:xfrm>
              <a:prstGeom prst="round2SameRect">
                <a:avLst>
                  <a:gd fmla="val 50000" name="adj1"/>
                  <a:gd fmla="val 0" name="adj2"/>
                </a:avLst>
              </a:prstGeom>
              <a:solidFill>
                <a:srgbClr val="FFFFFF"/>
              </a:solidFill>
              <a:ln cap="flat" cmpd="sng" w="9525">
                <a:solidFill>
                  <a:srgbClr val="E8AB0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57" name="Google Shape;857;p14"/>
              <p:cNvSpPr/>
              <p:nvPr/>
            </p:nvSpPr>
            <p:spPr>
              <a:xfrm>
                <a:off x="1602700" y="2519145"/>
                <a:ext cx="4091400" cy="315600"/>
              </a:xfrm>
              <a:prstGeom prst="roundRect">
                <a:avLst>
                  <a:gd fmla="val 50000" name="adj"/>
                </a:avLst>
              </a:prstGeom>
              <a:solidFill>
                <a:srgbClr val="E8AB01"/>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Differentiate testing and debugging.</a:t>
                </a:r>
                <a:endParaRPr b="0" i="0" sz="1200" u="none" cap="none" strike="noStrike">
                  <a:solidFill>
                    <a:schemeClr val="lt1"/>
                  </a:solidFill>
                  <a:latin typeface="Calibri"/>
                  <a:ea typeface="Calibri"/>
                  <a:cs typeface="Calibri"/>
                  <a:sym typeface="Calibri"/>
                </a:endParaRPr>
              </a:p>
            </p:txBody>
          </p:sp>
        </p:grpSp>
        <p:pic>
          <p:nvPicPr>
            <p:cNvPr id="858" name="Google Shape;858;p14"/>
            <p:cNvPicPr preferRelativeResize="0"/>
            <p:nvPr/>
          </p:nvPicPr>
          <p:blipFill rotWithShape="1">
            <a:blip r:embed="rId7">
              <a:alphaModFix/>
            </a:blip>
            <a:srcRect b="0" l="0" r="0" t="0"/>
            <a:stretch/>
          </p:blipFill>
          <p:spPr>
            <a:xfrm>
              <a:off x="1128546" y="2500378"/>
              <a:ext cx="353159" cy="353159"/>
            </a:xfrm>
            <a:prstGeom prst="rect">
              <a:avLst/>
            </a:prstGeom>
            <a:noFill/>
            <a:ln>
              <a:noFill/>
            </a:ln>
          </p:spPr>
        </p:pic>
      </p:grpSp>
      <p:sp>
        <p:nvSpPr>
          <p:cNvPr id="859" name="Google Shape;859;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What is Testing?</a:t>
            </a:r>
            <a:endParaRPr/>
          </a:p>
        </p:txBody>
      </p:sp>
      <p:sp>
        <p:nvSpPr>
          <p:cNvPr id="860" name="Google Shape;860;p1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42"/>
                                        </p:tgtEl>
                                        <p:attrNameLst>
                                          <p:attrName>style.visibility</p:attrName>
                                        </p:attrNameLst>
                                      </p:cBhvr>
                                      <p:to>
                                        <p:strVal val="visible"/>
                                      </p:to>
                                    </p:set>
                                    <p:anim calcmode="lin" valueType="num">
                                      <p:cBhvr additive="base">
                                        <p:cTn dur="1000"/>
                                        <p:tgtEl>
                                          <p:spTgt spid="84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49"/>
                                        </p:tgtEl>
                                        <p:attrNameLst>
                                          <p:attrName>style.visibility</p:attrName>
                                        </p:attrNameLst>
                                      </p:cBhvr>
                                      <p:to>
                                        <p:strVal val="visible"/>
                                      </p:to>
                                    </p:set>
                                    <p:anim calcmode="lin" valueType="num">
                                      <p:cBhvr additive="base">
                                        <p:cTn dur="1000"/>
                                        <p:tgtEl>
                                          <p:spTgt spid="84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54"/>
                                        </p:tgtEl>
                                        <p:attrNameLst>
                                          <p:attrName>style.visibility</p:attrName>
                                        </p:attrNameLst>
                                      </p:cBhvr>
                                      <p:to>
                                        <p:strVal val="visible"/>
                                      </p:to>
                                    </p:set>
                                    <p:anim calcmode="lin" valueType="num">
                                      <p:cBhvr additive="base">
                                        <p:cTn dur="1000"/>
                                        <p:tgtEl>
                                          <p:spTgt spid="85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7" name="Shape 4187"/>
        <p:cNvGrpSpPr/>
        <p:nvPr/>
      </p:nvGrpSpPr>
      <p:grpSpPr>
        <a:xfrm>
          <a:off x="0" y="0"/>
          <a:ext cx="0" cy="0"/>
          <a:chOff x="0" y="0"/>
          <a:chExt cx="0" cy="0"/>
        </a:xfrm>
      </p:grpSpPr>
      <p:sp>
        <p:nvSpPr>
          <p:cNvPr id="4188" name="Google Shape;4188;p1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System Testing</a:t>
            </a:r>
            <a:endParaRPr/>
          </a:p>
        </p:txBody>
      </p:sp>
      <p:sp>
        <p:nvSpPr>
          <p:cNvPr id="4189" name="Google Shape;4189;p140"/>
          <p:cNvSpPr/>
          <p:nvPr/>
        </p:nvSpPr>
        <p:spPr>
          <a:xfrm>
            <a:off x="5437738" y="1553265"/>
            <a:ext cx="3505200" cy="2600100"/>
          </a:xfrm>
          <a:prstGeom prst="roundRect">
            <a:avLst>
              <a:gd fmla="val 5605" name="adj"/>
            </a:avLst>
          </a:prstGeom>
          <a:noFill/>
          <a:ln cap="flat" cmpd="sng" w="9525">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0" name="Google Shape;4190;p140"/>
          <p:cNvSpPr/>
          <p:nvPr/>
        </p:nvSpPr>
        <p:spPr>
          <a:xfrm>
            <a:off x="5616775" y="1671450"/>
            <a:ext cx="3186600" cy="2363700"/>
          </a:xfrm>
          <a:prstGeom prst="roundRect">
            <a:avLst>
              <a:gd fmla="val 5605" name="adj"/>
            </a:avLst>
          </a:prstGeom>
          <a:solidFill>
            <a:srgbClr val="FFFFFF"/>
          </a:solidFill>
          <a:ln>
            <a:noFill/>
          </a:ln>
          <a:effectLst>
            <a:outerShdw blurRad="128588" rotWithShape="0" algn="bl" dist="28575">
              <a:srgbClr val="000000">
                <a:alpha val="4078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1" name="Google Shape;4191;p140"/>
          <p:cNvSpPr/>
          <p:nvPr/>
        </p:nvSpPr>
        <p:spPr>
          <a:xfrm>
            <a:off x="441450" y="1163400"/>
            <a:ext cx="5382300" cy="3379800"/>
          </a:xfrm>
          <a:prstGeom prst="roundRect">
            <a:avLst>
              <a:gd fmla="val 5605" name="adj"/>
            </a:avLst>
          </a:prstGeom>
          <a:solidFill>
            <a:srgbClr val="FFFFFF"/>
          </a:solidFill>
          <a:ln>
            <a:noFill/>
          </a:ln>
          <a:effectLst>
            <a:outerShdw blurRad="128588" rotWithShape="0" algn="bl" dist="28575">
              <a:srgbClr val="000000">
                <a:alpha val="4078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2" name="Google Shape;4192;p140"/>
          <p:cNvSpPr/>
          <p:nvPr/>
        </p:nvSpPr>
        <p:spPr>
          <a:xfrm>
            <a:off x="612000" y="1317025"/>
            <a:ext cx="5041200" cy="3072600"/>
          </a:xfrm>
          <a:prstGeom prst="roundRect">
            <a:avLst>
              <a:gd fmla="val 5605" name="adj"/>
            </a:avLst>
          </a:prstGeom>
          <a:no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93" name="Google Shape;4193;p140"/>
          <p:cNvCxnSpPr/>
          <p:nvPr/>
        </p:nvCxnSpPr>
        <p:spPr>
          <a:xfrm>
            <a:off x="2142000" y="1317025"/>
            <a:ext cx="0" cy="3072600"/>
          </a:xfrm>
          <a:prstGeom prst="straightConnector1">
            <a:avLst/>
          </a:prstGeom>
          <a:noFill/>
          <a:ln cap="flat" cmpd="sng" w="9525">
            <a:solidFill>
              <a:srgbClr val="B7B7B7"/>
            </a:solidFill>
            <a:prstDash val="dash"/>
            <a:round/>
            <a:headEnd len="sm" w="sm" type="none"/>
            <a:tailEnd len="sm" w="sm" type="none"/>
          </a:ln>
        </p:spPr>
      </p:cxnSp>
      <p:cxnSp>
        <p:nvCxnSpPr>
          <p:cNvPr id="4194" name="Google Shape;4194;p140"/>
          <p:cNvCxnSpPr/>
          <p:nvPr/>
        </p:nvCxnSpPr>
        <p:spPr>
          <a:xfrm>
            <a:off x="612000" y="2341219"/>
            <a:ext cx="5041200" cy="0"/>
          </a:xfrm>
          <a:prstGeom prst="straightConnector1">
            <a:avLst/>
          </a:prstGeom>
          <a:noFill/>
          <a:ln cap="flat" cmpd="sng" w="9525">
            <a:solidFill>
              <a:srgbClr val="B7B7B7"/>
            </a:solidFill>
            <a:prstDash val="dash"/>
            <a:round/>
            <a:headEnd len="sm" w="sm" type="none"/>
            <a:tailEnd len="sm" w="sm" type="none"/>
          </a:ln>
        </p:spPr>
      </p:cxnSp>
      <p:cxnSp>
        <p:nvCxnSpPr>
          <p:cNvPr id="4195" name="Google Shape;4195;p140"/>
          <p:cNvCxnSpPr/>
          <p:nvPr/>
        </p:nvCxnSpPr>
        <p:spPr>
          <a:xfrm>
            <a:off x="612000" y="3365431"/>
            <a:ext cx="5041200" cy="0"/>
          </a:xfrm>
          <a:prstGeom prst="straightConnector1">
            <a:avLst/>
          </a:prstGeom>
          <a:noFill/>
          <a:ln cap="flat" cmpd="sng" w="9525">
            <a:solidFill>
              <a:srgbClr val="B7B7B7"/>
            </a:solidFill>
            <a:prstDash val="dash"/>
            <a:round/>
            <a:headEnd len="sm" w="sm" type="none"/>
            <a:tailEnd len="sm" w="sm" type="none"/>
          </a:ln>
        </p:spPr>
      </p:cxnSp>
      <p:grpSp>
        <p:nvGrpSpPr>
          <p:cNvPr id="4196" name="Google Shape;4196;p140"/>
          <p:cNvGrpSpPr/>
          <p:nvPr/>
        </p:nvGrpSpPr>
        <p:grpSpPr>
          <a:xfrm>
            <a:off x="631707" y="3642258"/>
            <a:ext cx="4806168" cy="435367"/>
            <a:chOff x="631707" y="3642258"/>
            <a:chExt cx="4806168" cy="435367"/>
          </a:xfrm>
        </p:grpSpPr>
        <p:sp>
          <p:nvSpPr>
            <p:cNvPr id="4197" name="Google Shape;4197;p140"/>
            <p:cNvSpPr txBox="1"/>
            <p:nvPr/>
          </p:nvSpPr>
          <p:spPr>
            <a:xfrm>
              <a:off x="2191275" y="3642258"/>
              <a:ext cx="3246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End-to-end behaviour of the system</a:t>
              </a:r>
              <a:endParaRPr b="0" i="0" sz="1600" u="none" cap="none" strike="noStrike">
                <a:solidFill>
                  <a:srgbClr val="000000"/>
                </a:solidFill>
                <a:latin typeface="Calibri"/>
                <a:ea typeface="Calibri"/>
                <a:cs typeface="Calibri"/>
                <a:sym typeface="Calibri"/>
              </a:endParaRPr>
            </a:p>
          </p:txBody>
        </p:sp>
        <p:sp>
          <p:nvSpPr>
            <p:cNvPr id="4198" name="Google Shape;4198;p140"/>
            <p:cNvSpPr txBox="1"/>
            <p:nvPr/>
          </p:nvSpPr>
          <p:spPr>
            <a:xfrm>
              <a:off x="631707" y="3677425"/>
              <a:ext cx="148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Test Focus</a:t>
              </a:r>
              <a:endParaRPr b="1" i="0" sz="1400" u="none" cap="none" strike="noStrike">
                <a:solidFill>
                  <a:srgbClr val="000000"/>
                </a:solidFill>
                <a:latin typeface="Roboto"/>
                <a:ea typeface="Roboto"/>
                <a:cs typeface="Roboto"/>
                <a:sym typeface="Roboto"/>
              </a:endParaRPr>
            </a:p>
          </p:txBody>
        </p:sp>
      </p:grpSp>
      <p:grpSp>
        <p:nvGrpSpPr>
          <p:cNvPr id="4199" name="Google Shape;4199;p140"/>
          <p:cNvGrpSpPr/>
          <p:nvPr/>
        </p:nvGrpSpPr>
        <p:grpSpPr>
          <a:xfrm>
            <a:off x="631707" y="1613409"/>
            <a:ext cx="4572763" cy="431100"/>
            <a:chOff x="631707" y="1613409"/>
            <a:chExt cx="4572763" cy="431100"/>
          </a:xfrm>
        </p:grpSpPr>
        <p:sp>
          <p:nvSpPr>
            <p:cNvPr id="4200" name="Google Shape;4200;p140"/>
            <p:cNvSpPr txBox="1"/>
            <p:nvPr/>
          </p:nvSpPr>
          <p:spPr>
            <a:xfrm>
              <a:off x="2191270" y="1613409"/>
              <a:ext cx="3013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Early involvement of testers</a:t>
              </a:r>
              <a:endParaRPr b="0" i="0" sz="1600" u="none" cap="none" strike="noStrike">
                <a:solidFill>
                  <a:srgbClr val="000000"/>
                </a:solidFill>
                <a:latin typeface="Calibri"/>
                <a:ea typeface="Calibri"/>
                <a:cs typeface="Calibri"/>
                <a:sym typeface="Calibri"/>
              </a:endParaRPr>
            </a:p>
          </p:txBody>
        </p:sp>
        <p:sp>
          <p:nvSpPr>
            <p:cNvPr id="4201" name="Google Shape;4201;p140"/>
            <p:cNvSpPr txBox="1"/>
            <p:nvPr/>
          </p:nvSpPr>
          <p:spPr>
            <a:xfrm>
              <a:off x="631707" y="1629025"/>
              <a:ext cx="148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Approaches</a:t>
              </a:r>
              <a:endParaRPr b="1" i="0" sz="1400" u="none" cap="none" strike="noStrike">
                <a:solidFill>
                  <a:srgbClr val="000000"/>
                </a:solidFill>
                <a:latin typeface="Roboto"/>
                <a:ea typeface="Roboto"/>
                <a:cs typeface="Roboto"/>
                <a:sym typeface="Roboto"/>
              </a:endParaRPr>
            </a:p>
          </p:txBody>
        </p:sp>
      </p:grpSp>
      <p:grpSp>
        <p:nvGrpSpPr>
          <p:cNvPr id="4202" name="Google Shape;4202;p140"/>
          <p:cNvGrpSpPr/>
          <p:nvPr/>
        </p:nvGrpSpPr>
        <p:grpSpPr>
          <a:xfrm>
            <a:off x="631707" y="2640237"/>
            <a:ext cx="4572763" cy="431100"/>
            <a:chOff x="631707" y="2640237"/>
            <a:chExt cx="4572763" cy="431100"/>
          </a:xfrm>
        </p:grpSpPr>
        <p:sp>
          <p:nvSpPr>
            <p:cNvPr id="4203" name="Google Shape;4203;p140"/>
            <p:cNvSpPr txBox="1"/>
            <p:nvPr/>
          </p:nvSpPr>
          <p:spPr>
            <a:xfrm>
              <a:off x="631707" y="2653225"/>
              <a:ext cx="148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Responsibilities</a:t>
              </a:r>
              <a:endParaRPr b="1" i="0" sz="1400" u="none" cap="none" strike="noStrike">
                <a:solidFill>
                  <a:srgbClr val="000000"/>
                </a:solidFill>
                <a:latin typeface="Roboto"/>
                <a:ea typeface="Roboto"/>
                <a:cs typeface="Roboto"/>
                <a:sym typeface="Roboto"/>
              </a:endParaRPr>
            </a:p>
          </p:txBody>
        </p:sp>
        <p:sp>
          <p:nvSpPr>
            <p:cNvPr id="4204" name="Google Shape;4204;p140"/>
            <p:cNvSpPr txBox="1"/>
            <p:nvPr/>
          </p:nvSpPr>
          <p:spPr>
            <a:xfrm>
              <a:off x="2191270" y="2640237"/>
              <a:ext cx="3013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Independent testers</a:t>
              </a:r>
              <a:endParaRPr b="0" i="0" sz="1600" u="none" cap="none" strike="noStrike">
                <a:solidFill>
                  <a:srgbClr val="000000"/>
                </a:solidFill>
                <a:latin typeface="Calibri"/>
                <a:ea typeface="Calibri"/>
                <a:cs typeface="Calibri"/>
                <a:sym typeface="Calibri"/>
              </a:endParaRPr>
            </a:p>
          </p:txBody>
        </p:sp>
      </p:grpSp>
      <p:grpSp>
        <p:nvGrpSpPr>
          <p:cNvPr id="4205" name="Google Shape;4205;p140"/>
          <p:cNvGrpSpPr/>
          <p:nvPr/>
        </p:nvGrpSpPr>
        <p:grpSpPr>
          <a:xfrm>
            <a:off x="5823750" y="2106491"/>
            <a:ext cx="2979600" cy="1879867"/>
            <a:chOff x="5823750" y="2106491"/>
            <a:chExt cx="2979600" cy="1879867"/>
          </a:xfrm>
        </p:grpSpPr>
        <p:pic>
          <p:nvPicPr>
            <p:cNvPr id="4206" name="Google Shape;4206;p140"/>
            <p:cNvPicPr preferRelativeResize="0"/>
            <p:nvPr/>
          </p:nvPicPr>
          <p:blipFill rotWithShape="1">
            <a:blip r:embed="rId3">
              <a:alphaModFix/>
            </a:blip>
            <a:srcRect b="0" l="0" r="0" t="0"/>
            <a:stretch/>
          </p:blipFill>
          <p:spPr>
            <a:xfrm>
              <a:off x="6783591" y="2106491"/>
              <a:ext cx="1059917" cy="1059917"/>
            </a:xfrm>
            <a:prstGeom prst="rect">
              <a:avLst/>
            </a:prstGeom>
            <a:noFill/>
            <a:ln>
              <a:noFill/>
            </a:ln>
          </p:spPr>
        </p:pic>
        <p:pic>
          <p:nvPicPr>
            <p:cNvPr id="4207" name="Google Shape;4207;p140"/>
            <p:cNvPicPr preferRelativeResize="0"/>
            <p:nvPr/>
          </p:nvPicPr>
          <p:blipFill rotWithShape="1">
            <a:blip r:embed="rId4">
              <a:alphaModFix amt="31000"/>
            </a:blip>
            <a:srcRect b="0" l="0" r="49228" t="0"/>
            <a:stretch/>
          </p:blipFill>
          <p:spPr>
            <a:xfrm>
              <a:off x="7923796" y="2106500"/>
              <a:ext cx="538125" cy="1059900"/>
            </a:xfrm>
            <a:prstGeom prst="rect">
              <a:avLst/>
            </a:prstGeom>
            <a:noFill/>
            <a:ln>
              <a:noFill/>
            </a:ln>
          </p:spPr>
        </p:pic>
        <p:pic>
          <p:nvPicPr>
            <p:cNvPr id="4208" name="Google Shape;4208;p140"/>
            <p:cNvPicPr preferRelativeResize="0"/>
            <p:nvPr/>
          </p:nvPicPr>
          <p:blipFill rotWithShape="1">
            <a:blip r:embed="rId4">
              <a:alphaModFix amt="31000"/>
            </a:blip>
            <a:srcRect b="0" l="49228" r="0" t="0"/>
            <a:stretch/>
          </p:blipFill>
          <p:spPr>
            <a:xfrm>
              <a:off x="6165179" y="2106500"/>
              <a:ext cx="538125" cy="1059900"/>
            </a:xfrm>
            <a:prstGeom prst="rect">
              <a:avLst/>
            </a:prstGeom>
            <a:noFill/>
            <a:ln>
              <a:noFill/>
            </a:ln>
          </p:spPr>
        </p:pic>
        <p:sp>
          <p:nvSpPr>
            <p:cNvPr id="4209" name="Google Shape;4209;p140"/>
            <p:cNvSpPr txBox="1"/>
            <p:nvPr/>
          </p:nvSpPr>
          <p:spPr>
            <a:xfrm>
              <a:off x="5823750" y="3247458"/>
              <a:ext cx="29796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Decision Tables, False Positives and Negatives</a:t>
              </a:r>
              <a:endParaRPr b="1" i="0" sz="1800" u="none" cap="none" strike="noStrike">
                <a:solidFill>
                  <a:srgbClr val="000000"/>
                </a:solidFill>
                <a:latin typeface="Roboto"/>
                <a:ea typeface="Roboto"/>
                <a:cs typeface="Roboto"/>
                <a:sym typeface="Roboto"/>
              </a:endParaRPr>
            </a:p>
          </p:txBody>
        </p:sp>
      </p:grpSp>
      <p:sp>
        <p:nvSpPr>
          <p:cNvPr id="4210" name="Google Shape;4210;p14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4211" name="Google Shape;4211;p140"/>
          <p:cNvPicPr preferRelativeResize="0"/>
          <p:nvPr/>
        </p:nvPicPr>
        <p:blipFill rotWithShape="1">
          <a:blip r:embed="rId5">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9"/>
                                        </p:tgtEl>
                                        <p:attrNameLst>
                                          <p:attrName>style.visibility</p:attrName>
                                        </p:attrNameLst>
                                      </p:cBhvr>
                                      <p:to>
                                        <p:strVal val="visible"/>
                                      </p:to>
                                    </p:set>
                                    <p:animEffect filter="fade" transition="in">
                                      <p:cBhvr>
                                        <p:cTn dur="1000"/>
                                        <p:tgtEl>
                                          <p:spTgt spid="4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2"/>
                                        </p:tgtEl>
                                        <p:attrNameLst>
                                          <p:attrName>style.visibility</p:attrName>
                                        </p:attrNameLst>
                                      </p:cBhvr>
                                      <p:to>
                                        <p:strVal val="visible"/>
                                      </p:to>
                                    </p:set>
                                    <p:animEffect filter="fade" transition="in">
                                      <p:cBhvr>
                                        <p:cTn dur="1000"/>
                                        <p:tgtEl>
                                          <p:spTgt spid="4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6"/>
                                        </p:tgtEl>
                                        <p:attrNameLst>
                                          <p:attrName>style.visibility</p:attrName>
                                        </p:attrNameLst>
                                      </p:cBhvr>
                                      <p:to>
                                        <p:strVal val="visible"/>
                                      </p:to>
                                    </p:set>
                                    <p:animEffect filter="fade" transition="in">
                                      <p:cBhvr>
                                        <p:cTn dur="1000"/>
                                        <p:tgtEl>
                                          <p:spTgt spid="4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5" name="Shape 4215"/>
        <p:cNvGrpSpPr/>
        <p:nvPr/>
      </p:nvGrpSpPr>
      <p:grpSpPr>
        <a:xfrm>
          <a:off x="0" y="0"/>
          <a:ext cx="0" cy="0"/>
          <a:chOff x="0" y="0"/>
          <a:chExt cx="0" cy="0"/>
        </a:xfrm>
      </p:grpSpPr>
      <p:sp>
        <p:nvSpPr>
          <p:cNvPr id="4216" name="Google Shape;4216;p141"/>
          <p:cNvSpPr/>
          <p:nvPr/>
        </p:nvSpPr>
        <p:spPr>
          <a:xfrm>
            <a:off x="0" y="1152475"/>
            <a:ext cx="9144000" cy="1774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7" name="Google Shape;4217;p1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Acceptance Testing</a:t>
            </a:r>
            <a:endParaRPr/>
          </a:p>
        </p:txBody>
      </p:sp>
      <p:pic>
        <p:nvPicPr>
          <p:cNvPr descr="image2.png" id="4218" name="Google Shape;4218;p141"/>
          <p:cNvPicPr preferRelativeResize="0"/>
          <p:nvPr/>
        </p:nvPicPr>
        <p:blipFill rotWithShape="1">
          <a:blip r:embed="rId3">
            <a:alphaModFix/>
          </a:blip>
          <a:srcRect b="0" l="0" r="25428" t="0"/>
          <a:stretch/>
        </p:blipFill>
        <p:spPr>
          <a:xfrm>
            <a:off x="4095750" y="1063225"/>
            <a:ext cx="5048248" cy="3787349"/>
          </a:xfrm>
          <a:prstGeom prst="rect">
            <a:avLst/>
          </a:prstGeom>
          <a:noFill/>
          <a:ln>
            <a:noFill/>
          </a:ln>
        </p:spPr>
      </p:pic>
      <p:sp>
        <p:nvSpPr>
          <p:cNvPr id="4219" name="Google Shape;4219;p141"/>
          <p:cNvSpPr/>
          <p:nvPr/>
        </p:nvSpPr>
        <p:spPr>
          <a:xfrm>
            <a:off x="5684870" y="1402395"/>
            <a:ext cx="798336" cy="921780"/>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noFill/>
          <a:ln cap="flat" cmpd="sng" w="9525">
            <a:solidFill>
              <a:srgbClr val="961B26"/>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Clr>
                <a:srgbClr val="FFFFFF"/>
              </a:buClr>
              <a:buSzPts val="500"/>
              <a:buFont typeface="Calibri"/>
              <a:buNone/>
            </a:pPr>
            <a:r>
              <a:t/>
            </a:r>
            <a:endParaRPr b="0" i="0" sz="500" u="none" cap="none" strike="noStrike">
              <a:solidFill>
                <a:srgbClr val="000000"/>
              </a:solidFill>
              <a:latin typeface="Arial"/>
              <a:ea typeface="Arial"/>
              <a:cs typeface="Arial"/>
              <a:sym typeface="Arial"/>
            </a:endParaRPr>
          </a:p>
        </p:txBody>
      </p:sp>
      <p:sp>
        <p:nvSpPr>
          <p:cNvPr id="4220" name="Google Shape;4220;p141"/>
          <p:cNvSpPr/>
          <p:nvPr/>
        </p:nvSpPr>
        <p:spPr>
          <a:xfrm>
            <a:off x="6503548" y="1402395"/>
            <a:ext cx="798336" cy="921780"/>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B5636A"/>
          </a:solidFill>
          <a:ln>
            <a:noFill/>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Clr>
                <a:srgbClr val="FFFFFF"/>
              </a:buClr>
              <a:buSzPts val="500"/>
              <a:buFont typeface="Calibri"/>
              <a:buNone/>
            </a:pPr>
            <a:r>
              <a:t/>
            </a:r>
            <a:endParaRPr b="0" i="0" sz="500" u="none" cap="none" strike="noStrike">
              <a:solidFill>
                <a:srgbClr val="000000"/>
              </a:solidFill>
              <a:latin typeface="Arial"/>
              <a:ea typeface="Arial"/>
              <a:cs typeface="Arial"/>
              <a:sym typeface="Arial"/>
            </a:endParaRPr>
          </a:p>
        </p:txBody>
      </p:sp>
      <p:sp>
        <p:nvSpPr>
          <p:cNvPr id="4221" name="Google Shape;4221;p141"/>
          <p:cNvSpPr/>
          <p:nvPr/>
        </p:nvSpPr>
        <p:spPr>
          <a:xfrm>
            <a:off x="7322226" y="1402395"/>
            <a:ext cx="798336" cy="921780"/>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B5636A"/>
          </a:solidFill>
          <a:ln>
            <a:noFill/>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Clr>
                <a:srgbClr val="FFFFFF"/>
              </a:buClr>
              <a:buSzPts val="500"/>
              <a:buFont typeface="Calibri"/>
              <a:buNone/>
            </a:pPr>
            <a:r>
              <a:t/>
            </a:r>
            <a:endParaRPr b="0" i="0" sz="500" u="none" cap="none" strike="noStrike">
              <a:solidFill>
                <a:srgbClr val="000000"/>
              </a:solidFill>
              <a:latin typeface="Arial"/>
              <a:ea typeface="Arial"/>
              <a:cs typeface="Arial"/>
              <a:sym typeface="Arial"/>
            </a:endParaRPr>
          </a:p>
        </p:txBody>
      </p:sp>
      <p:sp>
        <p:nvSpPr>
          <p:cNvPr id="4222" name="Google Shape;4222;p141"/>
          <p:cNvSpPr/>
          <p:nvPr/>
        </p:nvSpPr>
        <p:spPr>
          <a:xfrm>
            <a:off x="8140903" y="1402395"/>
            <a:ext cx="798336" cy="921780"/>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noFill/>
          <a:ln cap="flat" cmpd="sng" w="9525">
            <a:solidFill>
              <a:srgbClr val="961B26"/>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Clr>
                <a:srgbClr val="FFFFFF"/>
              </a:buClr>
              <a:buSzPts val="500"/>
              <a:buFont typeface="Calibri"/>
              <a:buNone/>
            </a:pPr>
            <a:r>
              <a:t/>
            </a:r>
            <a:endParaRPr b="0" i="0" sz="500" u="none" cap="none" strike="noStrike">
              <a:solidFill>
                <a:srgbClr val="000000"/>
              </a:solidFill>
              <a:latin typeface="Arial"/>
              <a:ea typeface="Arial"/>
              <a:cs typeface="Arial"/>
              <a:sym typeface="Arial"/>
            </a:endParaRPr>
          </a:p>
        </p:txBody>
      </p:sp>
      <p:sp>
        <p:nvSpPr>
          <p:cNvPr id="4223" name="Google Shape;4223;p141"/>
          <p:cNvSpPr/>
          <p:nvPr/>
        </p:nvSpPr>
        <p:spPr>
          <a:xfrm>
            <a:off x="6096616" y="2111922"/>
            <a:ext cx="798336" cy="921780"/>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961B26"/>
          </a:solidFill>
          <a:ln>
            <a:noFill/>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Clr>
                <a:srgbClr val="FFFFFF"/>
              </a:buClr>
              <a:buSzPts val="500"/>
              <a:buFont typeface="Calibri"/>
              <a:buNone/>
            </a:pPr>
            <a:r>
              <a:t/>
            </a:r>
            <a:endParaRPr b="0" i="0" sz="500" u="none" cap="none" strike="noStrike">
              <a:solidFill>
                <a:srgbClr val="000000"/>
              </a:solidFill>
              <a:latin typeface="Arial"/>
              <a:ea typeface="Arial"/>
              <a:cs typeface="Arial"/>
              <a:sym typeface="Arial"/>
            </a:endParaRPr>
          </a:p>
        </p:txBody>
      </p:sp>
      <p:sp>
        <p:nvSpPr>
          <p:cNvPr id="4224" name="Google Shape;4224;p141"/>
          <p:cNvSpPr/>
          <p:nvPr/>
        </p:nvSpPr>
        <p:spPr>
          <a:xfrm>
            <a:off x="6915294" y="2111922"/>
            <a:ext cx="798336" cy="921780"/>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noFill/>
          <a:ln cap="flat" cmpd="sng" w="9525">
            <a:solidFill>
              <a:srgbClr val="B5636A"/>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Clr>
                <a:srgbClr val="FFFFFF"/>
              </a:buClr>
              <a:buSzPts val="500"/>
              <a:buFont typeface="Calibri"/>
              <a:buNone/>
            </a:pPr>
            <a:r>
              <a:t/>
            </a:r>
            <a:endParaRPr b="0" i="0" sz="500" u="none" cap="none" strike="noStrike">
              <a:solidFill>
                <a:srgbClr val="000000"/>
              </a:solidFill>
              <a:latin typeface="Arial"/>
              <a:ea typeface="Arial"/>
              <a:cs typeface="Arial"/>
              <a:sym typeface="Arial"/>
            </a:endParaRPr>
          </a:p>
        </p:txBody>
      </p:sp>
      <p:sp>
        <p:nvSpPr>
          <p:cNvPr id="4225" name="Google Shape;4225;p141"/>
          <p:cNvSpPr/>
          <p:nvPr/>
        </p:nvSpPr>
        <p:spPr>
          <a:xfrm>
            <a:off x="7733971" y="2111922"/>
            <a:ext cx="798336" cy="921780"/>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961B26"/>
          </a:solidFill>
          <a:ln>
            <a:noFill/>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Clr>
                <a:srgbClr val="FFFFFF"/>
              </a:buClr>
              <a:buSzPts val="500"/>
              <a:buFont typeface="Calibri"/>
              <a:buNone/>
            </a:pPr>
            <a:r>
              <a:t/>
            </a:r>
            <a:endParaRPr b="0" i="0" sz="500" u="none" cap="none" strike="noStrike">
              <a:solidFill>
                <a:srgbClr val="000000"/>
              </a:solidFill>
              <a:latin typeface="Arial"/>
              <a:ea typeface="Arial"/>
              <a:cs typeface="Arial"/>
              <a:sym typeface="Arial"/>
            </a:endParaRPr>
          </a:p>
        </p:txBody>
      </p:sp>
      <p:sp>
        <p:nvSpPr>
          <p:cNvPr id="4226" name="Google Shape;4226;p141"/>
          <p:cNvSpPr/>
          <p:nvPr/>
        </p:nvSpPr>
        <p:spPr>
          <a:xfrm>
            <a:off x="6509845" y="2819337"/>
            <a:ext cx="798336" cy="921780"/>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B5636A"/>
          </a:solidFill>
          <a:ln>
            <a:noFill/>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Clr>
                <a:srgbClr val="FFFFFF"/>
              </a:buClr>
              <a:buSzPts val="500"/>
              <a:buFont typeface="Calibri"/>
              <a:buNone/>
            </a:pPr>
            <a:r>
              <a:t/>
            </a:r>
            <a:endParaRPr b="0" i="0" sz="500" u="none" cap="none" strike="noStrike">
              <a:solidFill>
                <a:srgbClr val="000000"/>
              </a:solidFill>
              <a:latin typeface="Arial"/>
              <a:ea typeface="Arial"/>
              <a:cs typeface="Arial"/>
              <a:sym typeface="Arial"/>
            </a:endParaRPr>
          </a:p>
        </p:txBody>
      </p:sp>
      <p:sp>
        <p:nvSpPr>
          <p:cNvPr id="4227" name="Google Shape;4227;p141"/>
          <p:cNvSpPr/>
          <p:nvPr/>
        </p:nvSpPr>
        <p:spPr>
          <a:xfrm>
            <a:off x="7328523" y="2819337"/>
            <a:ext cx="798336" cy="921780"/>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B5636A"/>
          </a:solidFill>
          <a:ln>
            <a:noFill/>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Clr>
                <a:srgbClr val="FFFFFF"/>
              </a:buClr>
              <a:buSzPts val="500"/>
              <a:buFont typeface="Calibri"/>
              <a:buNone/>
            </a:pPr>
            <a:r>
              <a:t/>
            </a:r>
            <a:endParaRPr b="0" i="0" sz="500" u="none" cap="none" strike="noStrike">
              <a:solidFill>
                <a:srgbClr val="000000"/>
              </a:solidFill>
              <a:latin typeface="Arial"/>
              <a:ea typeface="Arial"/>
              <a:cs typeface="Arial"/>
              <a:sym typeface="Arial"/>
            </a:endParaRPr>
          </a:p>
        </p:txBody>
      </p:sp>
      <p:sp>
        <p:nvSpPr>
          <p:cNvPr id="4228" name="Google Shape;4228;p141"/>
          <p:cNvSpPr/>
          <p:nvPr/>
        </p:nvSpPr>
        <p:spPr>
          <a:xfrm>
            <a:off x="8147201" y="2819337"/>
            <a:ext cx="798336" cy="921780"/>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noFill/>
          <a:ln cap="flat" cmpd="sng" w="9525">
            <a:solidFill>
              <a:srgbClr val="961B26"/>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Clr>
                <a:srgbClr val="FFFFFF"/>
              </a:buClr>
              <a:buSzPts val="500"/>
              <a:buFont typeface="Calibri"/>
              <a:buNone/>
            </a:pPr>
            <a:r>
              <a:t/>
            </a:r>
            <a:endParaRPr b="0" i="0" sz="500" u="none" cap="none" strike="noStrike">
              <a:solidFill>
                <a:srgbClr val="000000"/>
              </a:solidFill>
              <a:latin typeface="Arial"/>
              <a:ea typeface="Arial"/>
              <a:cs typeface="Arial"/>
              <a:sym typeface="Arial"/>
            </a:endParaRPr>
          </a:p>
        </p:txBody>
      </p:sp>
      <p:sp>
        <p:nvSpPr>
          <p:cNvPr id="4229" name="Google Shape;4229;p141"/>
          <p:cNvSpPr/>
          <p:nvPr/>
        </p:nvSpPr>
        <p:spPr>
          <a:xfrm>
            <a:off x="5691170" y="2819332"/>
            <a:ext cx="798336" cy="921780"/>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noFill/>
          <a:ln cap="flat" cmpd="sng" w="9525">
            <a:solidFill>
              <a:srgbClr val="961B26"/>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Clr>
                <a:srgbClr val="FFFFFF"/>
              </a:buClr>
              <a:buSzPts val="500"/>
              <a:buFont typeface="Calibri"/>
              <a:buNone/>
            </a:pPr>
            <a:r>
              <a:t/>
            </a:r>
            <a:endParaRPr b="0" i="0" sz="500" u="none" cap="none" strike="noStrike">
              <a:solidFill>
                <a:srgbClr val="000000"/>
              </a:solidFill>
              <a:latin typeface="Arial"/>
              <a:ea typeface="Arial"/>
              <a:cs typeface="Arial"/>
              <a:sym typeface="Arial"/>
            </a:endParaRPr>
          </a:p>
        </p:txBody>
      </p:sp>
      <p:sp>
        <p:nvSpPr>
          <p:cNvPr id="4230" name="Google Shape;4230;p141"/>
          <p:cNvSpPr txBox="1"/>
          <p:nvPr>
            <p:ph idx="1" type="body"/>
          </p:nvPr>
        </p:nvSpPr>
        <p:spPr>
          <a:xfrm>
            <a:off x="311700" y="1152475"/>
            <a:ext cx="49410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Acceptance testing focuses on the behavior and capabilities of a whole system or product. </a:t>
            </a:r>
            <a:endParaRPr/>
          </a:p>
        </p:txBody>
      </p:sp>
      <p:sp>
        <p:nvSpPr>
          <p:cNvPr id="4231" name="Google Shape;4231;p14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4232" name="Google Shape;4232;p141"/>
          <p:cNvPicPr preferRelativeResize="0"/>
          <p:nvPr/>
        </p:nvPicPr>
        <p:blipFill rotWithShape="1">
          <a:blip r:embed="rId4">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8"/>
                                        </p:tgtEl>
                                        <p:attrNameLst>
                                          <p:attrName>style.visibility</p:attrName>
                                        </p:attrNameLst>
                                      </p:cBhvr>
                                      <p:to>
                                        <p:strVal val="visible"/>
                                      </p:to>
                                    </p:set>
                                    <p:animEffect filter="fade" transition="in">
                                      <p:cBhvr>
                                        <p:cTn dur="1000"/>
                                        <p:tgtEl>
                                          <p:spTgt spid="4218"/>
                                        </p:tgtEl>
                                      </p:cBhvr>
                                    </p:animEffect>
                                  </p:childTnLst>
                                </p:cTn>
                              </p:par>
                              <p:par>
                                <p:cTn fill="hold" nodeType="withEffect" presetClass="entr" presetID="10" presetSubtype="0">
                                  <p:stCondLst>
                                    <p:cond delay="0"/>
                                  </p:stCondLst>
                                  <p:childTnLst>
                                    <p:set>
                                      <p:cBhvr>
                                        <p:cTn dur="1" fill="hold">
                                          <p:stCondLst>
                                            <p:cond delay="0"/>
                                          </p:stCondLst>
                                        </p:cTn>
                                        <p:tgtEl>
                                          <p:spTgt spid="4219"/>
                                        </p:tgtEl>
                                        <p:attrNameLst>
                                          <p:attrName>style.visibility</p:attrName>
                                        </p:attrNameLst>
                                      </p:cBhvr>
                                      <p:to>
                                        <p:strVal val="visible"/>
                                      </p:to>
                                    </p:set>
                                    <p:animEffect filter="fade" transition="in">
                                      <p:cBhvr>
                                        <p:cTn dur="1000"/>
                                        <p:tgtEl>
                                          <p:spTgt spid="4219"/>
                                        </p:tgtEl>
                                      </p:cBhvr>
                                    </p:animEffect>
                                  </p:childTnLst>
                                </p:cTn>
                              </p:par>
                              <p:par>
                                <p:cTn fill="hold" nodeType="withEffect" presetClass="entr" presetID="10" presetSubtype="0">
                                  <p:stCondLst>
                                    <p:cond delay="0"/>
                                  </p:stCondLst>
                                  <p:childTnLst>
                                    <p:set>
                                      <p:cBhvr>
                                        <p:cTn dur="1" fill="hold">
                                          <p:stCondLst>
                                            <p:cond delay="0"/>
                                          </p:stCondLst>
                                        </p:cTn>
                                        <p:tgtEl>
                                          <p:spTgt spid="4220"/>
                                        </p:tgtEl>
                                        <p:attrNameLst>
                                          <p:attrName>style.visibility</p:attrName>
                                        </p:attrNameLst>
                                      </p:cBhvr>
                                      <p:to>
                                        <p:strVal val="visible"/>
                                      </p:to>
                                    </p:set>
                                    <p:animEffect filter="fade" transition="in">
                                      <p:cBhvr>
                                        <p:cTn dur="1000"/>
                                        <p:tgtEl>
                                          <p:spTgt spid="4220"/>
                                        </p:tgtEl>
                                      </p:cBhvr>
                                    </p:animEffect>
                                  </p:childTnLst>
                                </p:cTn>
                              </p:par>
                              <p:par>
                                <p:cTn fill="hold" nodeType="withEffect" presetClass="entr" presetID="10" presetSubtype="0">
                                  <p:stCondLst>
                                    <p:cond delay="0"/>
                                  </p:stCondLst>
                                  <p:childTnLst>
                                    <p:set>
                                      <p:cBhvr>
                                        <p:cTn dur="1" fill="hold">
                                          <p:stCondLst>
                                            <p:cond delay="0"/>
                                          </p:stCondLst>
                                        </p:cTn>
                                        <p:tgtEl>
                                          <p:spTgt spid="4221"/>
                                        </p:tgtEl>
                                        <p:attrNameLst>
                                          <p:attrName>style.visibility</p:attrName>
                                        </p:attrNameLst>
                                      </p:cBhvr>
                                      <p:to>
                                        <p:strVal val="visible"/>
                                      </p:to>
                                    </p:set>
                                    <p:animEffect filter="fade" transition="in">
                                      <p:cBhvr>
                                        <p:cTn dur="1000"/>
                                        <p:tgtEl>
                                          <p:spTgt spid="4221"/>
                                        </p:tgtEl>
                                      </p:cBhvr>
                                    </p:animEffect>
                                  </p:childTnLst>
                                </p:cTn>
                              </p:par>
                              <p:par>
                                <p:cTn fill="hold" nodeType="withEffect" presetClass="entr" presetID="10" presetSubtype="0">
                                  <p:stCondLst>
                                    <p:cond delay="0"/>
                                  </p:stCondLst>
                                  <p:childTnLst>
                                    <p:set>
                                      <p:cBhvr>
                                        <p:cTn dur="1" fill="hold">
                                          <p:stCondLst>
                                            <p:cond delay="0"/>
                                          </p:stCondLst>
                                        </p:cTn>
                                        <p:tgtEl>
                                          <p:spTgt spid="4222"/>
                                        </p:tgtEl>
                                        <p:attrNameLst>
                                          <p:attrName>style.visibility</p:attrName>
                                        </p:attrNameLst>
                                      </p:cBhvr>
                                      <p:to>
                                        <p:strVal val="visible"/>
                                      </p:to>
                                    </p:set>
                                    <p:animEffect filter="fade" transition="in">
                                      <p:cBhvr>
                                        <p:cTn dur="1000"/>
                                        <p:tgtEl>
                                          <p:spTgt spid="4222"/>
                                        </p:tgtEl>
                                      </p:cBhvr>
                                    </p:animEffect>
                                  </p:childTnLst>
                                </p:cTn>
                              </p:par>
                              <p:par>
                                <p:cTn fill="hold" nodeType="withEffect" presetClass="entr" presetID="10" presetSubtype="0">
                                  <p:stCondLst>
                                    <p:cond delay="0"/>
                                  </p:stCondLst>
                                  <p:childTnLst>
                                    <p:set>
                                      <p:cBhvr>
                                        <p:cTn dur="1" fill="hold">
                                          <p:stCondLst>
                                            <p:cond delay="0"/>
                                          </p:stCondLst>
                                        </p:cTn>
                                        <p:tgtEl>
                                          <p:spTgt spid="4223"/>
                                        </p:tgtEl>
                                        <p:attrNameLst>
                                          <p:attrName>style.visibility</p:attrName>
                                        </p:attrNameLst>
                                      </p:cBhvr>
                                      <p:to>
                                        <p:strVal val="visible"/>
                                      </p:to>
                                    </p:set>
                                    <p:animEffect filter="fade" transition="in">
                                      <p:cBhvr>
                                        <p:cTn dur="1000"/>
                                        <p:tgtEl>
                                          <p:spTgt spid="4223"/>
                                        </p:tgtEl>
                                      </p:cBhvr>
                                    </p:animEffect>
                                  </p:childTnLst>
                                </p:cTn>
                              </p:par>
                              <p:par>
                                <p:cTn fill="hold" nodeType="withEffect" presetClass="entr" presetID="10" presetSubtype="0">
                                  <p:stCondLst>
                                    <p:cond delay="0"/>
                                  </p:stCondLst>
                                  <p:childTnLst>
                                    <p:set>
                                      <p:cBhvr>
                                        <p:cTn dur="1" fill="hold">
                                          <p:stCondLst>
                                            <p:cond delay="0"/>
                                          </p:stCondLst>
                                        </p:cTn>
                                        <p:tgtEl>
                                          <p:spTgt spid="4224"/>
                                        </p:tgtEl>
                                        <p:attrNameLst>
                                          <p:attrName>style.visibility</p:attrName>
                                        </p:attrNameLst>
                                      </p:cBhvr>
                                      <p:to>
                                        <p:strVal val="visible"/>
                                      </p:to>
                                    </p:set>
                                    <p:animEffect filter="fade" transition="in">
                                      <p:cBhvr>
                                        <p:cTn dur="1000"/>
                                        <p:tgtEl>
                                          <p:spTgt spid="4224"/>
                                        </p:tgtEl>
                                      </p:cBhvr>
                                    </p:animEffect>
                                  </p:childTnLst>
                                </p:cTn>
                              </p:par>
                              <p:par>
                                <p:cTn fill="hold" nodeType="withEffect" presetClass="entr" presetID="10" presetSubtype="0">
                                  <p:stCondLst>
                                    <p:cond delay="0"/>
                                  </p:stCondLst>
                                  <p:childTnLst>
                                    <p:set>
                                      <p:cBhvr>
                                        <p:cTn dur="1" fill="hold">
                                          <p:stCondLst>
                                            <p:cond delay="0"/>
                                          </p:stCondLst>
                                        </p:cTn>
                                        <p:tgtEl>
                                          <p:spTgt spid="4225"/>
                                        </p:tgtEl>
                                        <p:attrNameLst>
                                          <p:attrName>style.visibility</p:attrName>
                                        </p:attrNameLst>
                                      </p:cBhvr>
                                      <p:to>
                                        <p:strVal val="visible"/>
                                      </p:to>
                                    </p:set>
                                    <p:animEffect filter="fade" transition="in">
                                      <p:cBhvr>
                                        <p:cTn dur="1000"/>
                                        <p:tgtEl>
                                          <p:spTgt spid="4225"/>
                                        </p:tgtEl>
                                      </p:cBhvr>
                                    </p:animEffect>
                                  </p:childTnLst>
                                </p:cTn>
                              </p:par>
                              <p:par>
                                <p:cTn fill="hold" nodeType="withEffect" presetClass="entr" presetID="10" presetSubtype="0">
                                  <p:stCondLst>
                                    <p:cond delay="0"/>
                                  </p:stCondLst>
                                  <p:childTnLst>
                                    <p:set>
                                      <p:cBhvr>
                                        <p:cTn dur="1" fill="hold">
                                          <p:stCondLst>
                                            <p:cond delay="0"/>
                                          </p:stCondLst>
                                        </p:cTn>
                                        <p:tgtEl>
                                          <p:spTgt spid="4226"/>
                                        </p:tgtEl>
                                        <p:attrNameLst>
                                          <p:attrName>style.visibility</p:attrName>
                                        </p:attrNameLst>
                                      </p:cBhvr>
                                      <p:to>
                                        <p:strVal val="visible"/>
                                      </p:to>
                                    </p:set>
                                    <p:animEffect filter="fade" transition="in">
                                      <p:cBhvr>
                                        <p:cTn dur="1000"/>
                                        <p:tgtEl>
                                          <p:spTgt spid="4226"/>
                                        </p:tgtEl>
                                      </p:cBhvr>
                                    </p:animEffect>
                                  </p:childTnLst>
                                </p:cTn>
                              </p:par>
                              <p:par>
                                <p:cTn fill="hold" nodeType="withEffect" presetClass="entr" presetID="10" presetSubtype="0">
                                  <p:stCondLst>
                                    <p:cond delay="0"/>
                                  </p:stCondLst>
                                  <p:childTnLst>
                                    <p:set>
                                      <p:cBhvr>
                                        <p:cTn dur="1" fill="hold">
                                          <p:stCondLst>
                                            <p:cond delay="0"/>
                                          </p:stCondLst>
                                        </p:cTn>
                                        <p:tgtEl>
                                          <p:spTgt spid="4227"/>
                                        </p:tgtEl>
                                        <p:attrNameLst>
                                          <p:attrName>style.visibility</p:attrName>
                                        </p:attrNameLst>
                                      </p:cBhvr>
                                      <p:to>
                                        <p:strVal val="visible"/>
                                      </p:to>
                                    </p:set>
                                    <p:animEffect filter="fade" transition="in">
                                      <p:cBhvr>
                                        <p:cTn dur="1000"/>
                                        <p:tgtEl>
                                          <p:spTgt spid="4227"/>
                                        </p:tgtEl>
                                      </p:cBhvr>
                                    </p:animEffect>
                                  </p:childTnLst>
                                </p:cTn>
                              </p:par>
                              <p:par>
                                <p:cTn fill="hold" nodeType="withEffect" presetClass="entr" presetID="10" presetSubtype="0">
                                  <p:stCondLst>
                                    <p:cond delay="0"/>
                                  </p:stCondLst>
                                  <p:childTnLst>
                                    <p:set>
                                      <p:cBhvr>
                                        <p:cTn dur="1" fill="hold">
                                          <p:stCondLst>
                                            <p:cond delay="0"/>
                                          </p:stCondLst>
                                        </p:cTn>
                                        <p:tgtEl>
                                          <p:spTgt spid="4228"/>
                                        </p:tgtEl>
                                        <p:attrNameLst>
                                          <p:attrName>style.visibility</p:attrName>
                                        </p:attrNameLst>
                                      </p:cBhvr>
                                      <p:to>
                                        <p:strVal val="visible"/>
                                      </p:to>
                                    </p:set>
                                    <p:animEffect filter="fade" transition="in">
                                      <p:cBhvr>
                                        <p:cTn dur="1000"/>
                                        <p:tgtEl>
                                          <p:spTgt spid="4228"/>
                                        </p:tgtEl>
                                      </p:cBhvr>
                                    </p:animEffect>
                                  </p:childTnLst>
                                </p:cTn>
                              </p:par>
                              <p:par>
                                <p:cTn fill="hold" nodeType="withEffect" presetClass="entr" presetID="10" presetSubtype="0">
                                  <p:stCondLst>
                                    <p:cond delay="0"/>
                                  </p:stCondLst>
                                  <p:childTnLst>
                                    <p:set>
                                      <p:cBhvr>
                                        <p:cTn dur="1" fill="hold">
                                          <p:stCondLst>
                                            <p:cond delay="0"/>
                                          </p:stCondLst>
                                        </p:cTn>
                                        <p:tgtEl>
                                          <p:spTgt spid="4229"/>
                                        </p:tgtEl>
                                        <p:attrNameLst>
                                          <p:attrName>style.visibility</p:attrName>
                                        </p:attrNameLst>
                                      </p:cBhvr>
                                      <p:to>
                                        <p:strVal val="visible"/>
                                      </p:to>
                                    </p:set>
                                    <p:animEffect filter="fade" transition="in">
                                      <p:cBhvr>
                                        <p:cTn dur="1000"/>
                                        <p:tgtEl>
                                          <p:spTgt spid="4229"/>
                                        </p:tgtEl>
                                      </p:cBhvr>
                                    </p:animEffect>
                                  </p:childTnLst>
                                </p:cTn>
                              </p:par>
                              <p:par>
                                <p:cTn fill="hold" nodeType="withEffect" presetClass="entr" presetID="10" presetSubtype="0">
                                  <p:stCondLst>
                                    <p:cond delay="0"/>
                                  </p:stCondLst>
                                  <p:childTnLst>
                                    <p:set>
                                      <p:cBhvr>
                                        <p:cTn dur="1" fill="hold">
                                          <p:stCondLst>
                                            <p:cond delay="0"/>
                                          </p:stCondLst>
                                        </p:cTn>
                                        <p:tgtEl>
                                          <p:spTgt spid="4230"/>
                                        </p:tgtEl>
                                        <p:attrNameLst>
                                          <p:attrName>style.visibility</p:attrName>
                                        </p:attrNameLst>
                                      </p:cBhvr>
                                      <p:to>
                                        <p:strVal val="visible"/>
                                      </p:to>
                                    </p:set>
                                    <p:animEffect filter="fade" transition="in">
                                      <p:cBhvr>
                                        <p:cTn dur="1000"/>
                                        <p:tgtEl>
                                          <p:spTgt spid="4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6" name="Shape 4236"/>
        <p:cNvGrpSpPr/>
        <p:nvPr/>
      </p:nvGrpSpPr>
      <p:grpSpPr>
        <a:xfrm>
          <a:off x="0" y="0"/>
          <a:ext cx="0" cy="0"/>
          <a:chOff x="0" y="0"/>
          <a:chExt cx="0" cy="0"/>
        </a:xfrm>
      </p:grpSpPr>
      <p:grpSp>
        <p:nvGrpSpPr>
          <p:cNvPr id="4237" name="Google Shape;4237;p142"/>
          <p:cNvGrpSpPr/>
          <p:nvPr/>
        </p:nvGrpSpPr>
        <p:grpSpPr>
          <a:xfrm>
            <a:off x="521613" y="1184779"/>
            <a:ext cx="2832600" cy="2876881"/>
            <a:chOff x="521613" y="1184779"/>
            <a:chExt cx="2832600" cy="2876881"/>
          </a:xfrm>
        </p:grpSpPr>
        <p:grpSp>
          <p:nvGrpSpPr>
            <p:cNvPr id="4238" name="Google Shape;4238;p142"/>
            <p:cNvGrpSpPr/>
            <p:nvPr/>
          </p:nvGrpSpPr>
          <p:grpSpPr>
            <a:xfrm>
              <a:off x="730310" y="1646463"/>
              <a:ext cx="2415197" cy="2415197"/>
              <a:chOff x="3724825" y="1371600"/>
              <a:chExt cx="2562000" cy="2562000"/>
            </a:xfrm>
          </p:grpSpPr>
          <p:sp>
            <p:nvSpPr>
              <p:cNvPr id="4239" name="Google Shape;4239;p142"/>
              <p:cNvSpPr/>
              <p:nvPr/>
            </p:nvSpPr>
            <p:spPr>
              <a:xfrm>
                <a:off x="3724825" y="1371600"/>
                <a:ext cx="2562000" cy="2562000"/>
              </a:xfrm>
              <a:prstGeom prst="ellipse">
                <a:avLst/>
              </a:prstGeom>
              <a:solidFill>
                <a:srgbClr val="EEAB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0" name="Google Shape;4240;p142"/>
              <p:cNvSpPr/>
              <p:nvPr/>
            </p:nvSpPr>
            <p:spPr>
              <a:xfrm>
                <a:off x="3947152" y="1593927"/>
                <a:ext cx="2117400" cy="2117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1" name="Google Shape;4241;p142"/>
              <p:cNvSpPr/>
              <p:nvPr/>
            </p:nvSpPr>
            <p:spPr>
              <a:xfrm>
                <a:off x="4130889" y="1777664"/>
                <a:ext cx="1749900" cy="1749900"/>
              </a:xfrm>
              <a:prstGeom prst="ellipse">
                <a:avLst/>
              </a:prstGeom>
              <a:solidFill>
                <a:srgbClr val="EEAB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2" name="Google Shape;4242;p142"/>
              <p:cNvSpPr/>
              <p:nvPr/>
            </p:nvSpPr>
            <p:spPr>
              <a:xfrm>
                <a:off x="4348459" y="1995259"/>
                <a:ext cx="1314900" cy="1314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3" name="Google Shape;4243;p142"/>
              <p:cNvSpPr/>
              <p:nvPr/>
            </p:nvSpPr>
            <p:spPr>
              <a:xfrm>
                <a:off x="4556941" y="2203741"/>
                <a:ext cx="898500" cy="898500"/>
              </a:xfrm>
              <a:prstGeom prst="ellipse">
                <a:avLst/>
              </a:prstGeom>
              <a:solidFill>
                <a:srgbClr val="EEAB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44" name="Google Shape;4244;p142"/>
            <p:cNvSpPr txBox="1"/>
            <p:nvPr/>
          </p:nvSpPr>
          <p:spPr>
            <a:xfrm>
              <a:off x="521613" y="1184779"/>
              <a:ext cx="28326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3D3D3D"/>
                  </a:solidFill>
                  <a:latin typeface="Gill Sans"/>
                  <a:ea typeface="Gill Sans"/>
                  <a:cs typeface="Gill Sans"/>
                  <a:sym typeface="Gill Sans"/>
                </a:rPr>
                <a:t>Objectives</a:t>
              </a:r>
              <a:endParaRPr b="1" i="0" sz="1800" u="none" cap="none" strike="noStrike">
                <a:solidFill>
                  <a:srgbClr val="3D3D3D"/>
                </a:solidFill>
                <a:latin typeface="Gill Sans"/>
                <a:ea typeface="Gill Sans"/>
                <a:cs typeface="Gill Sans"/>
                <a:sym typeface="Gill Sans"/>
              </a:endParaRPr>
            </a:p>
          </p:txBody>
        </p:sp>
      </p:grpSp>
      <p:sp>
        <p:nvSpPr>
          <p:cNvPr id="4245" name="Google Shape;4245;p1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Acceptance Testing</a:t>
            </a:r>
            <a:endParaRPr/>
          </a:p>
        </p:txBody>
      </p:sp>
      <p:sp>
        <p:nvSpPr>
          <p:cNvPr id="4246" name="Google Shape;4246;p142"/>
          <p:cNvSpPr/>
          <p:nvPr/>
        </p:nvSpPr>
        <p:spPr>
          <a:xfrm>
            <a:off x="1803085" y="2719186"/>
            <a:ext cx="269700" cy="2697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47" name="Google Shape;4247;p142"/>
          <p:cNvGrpSpPr/>
          <p:nvPr/>
        </p:nvGrpSpPr>
        <p:grpSpPr>
          <a:xfrm>
            <a:off x="1938671" y="2854126"/>
            <a:ext cx="5347800" cy="1552950"/>
            <a:chOff x="1938671" y="2854126"/>
            <a:chExt cx="5347800" cy="1552950"/>
          </a:xfrm>
        </p:grpSpPr>
        <p:sp>
          <p:nvSpPr>
            <p:cNvPr id="4248" name="Google Shape;4248;p142"/>
            <p:cNvSpPr/>
            <p:nvPr/>
          </p:nvSpPr>
          <p:spPr>
            <a:xfrm>
              <a:off x="3728171" y="3938176"/>
              <a:ext cx="3558300" cy="468900"/>
            </a:xfrm>
            <a:prstGeom prst="roundRect">
              <a:avLst>
                <a:gd fmla="val 50000" name="adj"/>
              </a:avLst>
            </a:prstGeom>
            <a:solidFill>
              <a:srgbClr val="185D54"/>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Verifying the functional and non-functional behaviors of systems</a:t>
              </a:r>
              <a:endParaRPr b="0" i="0" sz="1400" u="none" cap="none" strike="noStrike">
                <a:solidFill>
                  <a:srgbClr val="FFFFFF"/>
                </a:solidFill>
                <a:latin typeface="Calibri"/>
                <a:ea typeface="Calibri"/>
                <a:cs typeface="Calibri"/>
                <a:sym typeface="Calibri"/>
              </a:endParaRPr>
            </a:p>
          </p:txBody>
        </p:sp>
        <p:cxnSp>
          <p:nvCxnSpPr>
            <p:cNvPr id="4249" name="Google Shape;4249;p142"/>
            <p:cNvCxnSpPr>
              <a:endCxn id="4248" idx="1"/>
            </p:cNvCxnSpPr>
            <p:nvPr/>
          </p:nvCxnSpPr>
          <p:spPr>
            <a:xfrm>
              <a:off x="1938671" y="2854126"/>
              <a:ext cx="1789500" cy="1318500"/>
            </a:xfrm>
            <a:prstGeom prst="straightConnector1">
              <a:avLst/>
            </a:prstGeom>
            <a:noFill/>
            <a:ln cap="flat" cmpd="sng" w="9525">
              <a:solidFill>
                <a:srgbClr val="666666"/>
              </a:solidFill>
              <a:prstDash val="dash"/>
              <a:round/>
              <a:headEnd len="sm" w="sm" type="none"/>
              <a:tailEnd len="med" w="med" type="stealth"/>
            </a:ln>
          </p:spPr>
        </p:cxnSp>
      </p:grpSp>
      <p:grpSp>
        <p:nvGrpSpPr>
          <p:cNvPr id="4250" name="Google Shape;4250;p142"/>
          <p:cNvGrpSpPr/>
          <p:nvPr/>
        </p:nvGrpSpPr>
        <p:grpSpPr>
          <a:xfrm>
            <a:off x="1938671" y="1230025"/>
            <a:ext cx="5347800" cy="1624050"/>
            <a:chOff x="1938671" y="1230025"/>
            <a:chExt cx="5347800" cy="1624050"/>
          </a:xfrm>
        </p:grpSpPr>
        <p:sp>
          <p:nvSpPr>
            <p:cNvPr id="4251" name="Google Shape;4251;p142"/>
            <p:cNvSpPr/>
            <p:nvPr/>
          </p:nvSpPr>
          <p:spPr>
            <a:xfrm>
              <a:off x="3728171" y="1230025"/>
              <a:ext cx="3558300" cy="468900"/>
            </a:xfrm>
            <a:prstGeom prst="roundRect">
              <a:avLst>
                <a:gd fmla="val 50000" name="adj"/>
              </a:avLst>
            </a:prstGeom>
            <a:solidFill>
              <a:srgbClr val="0198DB"/>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1100"/>
                <a:buFont typeface="Arial"/>
                <a:buNone/>
              </a:pPr>
              <a:r>
                <a:rPr b="0" i="0" lang="en" sz="1400" u="none" cap="none" strike="noStrike">
                  <a:solidFill>
                    <a:srgbClr val="FFFFFF"/>
                  </a:solidFill>
                  <a:latin typeface="Calibri"/>
                  <a:ea typeface="Calibri"/>
                  <a:cs typeface="Calibri"/>
                  <a:sym typeface="Calibri"/>
                </a:rPr>
                <a:t>Building confidence in the</a:t>
              </a:r>
              <a:endParaRPr b="0" i="0" sz="1400" u="none" cap="none" strike="noStrike">
                <a:solidFill>
                  <a:srgbClr val="FFFFFF"/>
                </a:solidFill>
                <a:latin typeface="Calibri"/>
                <a:ea typeface="Calibri"/>
                <a:cs typeface="Calibri"/>
                <a:sym typeface="Calibri"/>
              </a:endParaRPr>
            </a:p>
            <a:p>
              <a:pPr indent="0" lvl="0" marL="0" marR="0" rtl="0" algn="ctr">
                <a:lnSpc>
                  <a:spcPct val="9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quality of the whole system</a:t>
              </a:r>
              <a:endParaRPr b="0" i="0" sz="1400" u="none" cap="none" strike="noStrike">
                <a:solidFill>
                  <a:srgbClr val="FFFFFF"/>
                </a:solidFill>
                <a:latin typeface="Calibri"/>
                <a:ea typeface="Calibri"/>
                <a:cs typeface="Calibri"/>
                <a:sym typeface="Calibri"/>
              </a:endParaRPr>
            </a:p>
          </p:txBody>
        </p:sp>
        <p:cxnSp>
          <p:nvCxnSpPr>
            <p:cNvPr id="4252" name="Google Shape;4252;p142"/>
            <p:cNvCxnSpPr>
              <a:endCxn id="4251" idx="1"/>
            </p:cNvCxnSpPr>
            <p:nvPr/>
          </p:nvCxnSpPr>
          <p:spPr>
            <a:xfrm flipH="1" rot="10800000">
              <a:off x="1938671" y="1464475"/>
              <a:ext cx="1789500" cy="1389600"/>
            </a:xfrm>
            <a:prstGeom prst="straightConnector1">
              <a:avLst/>
            </a:prstGeom>
            <a:noFill/>
            <a:ln cap="flat" cmpd="sng" w="9525">
              <a:solidFill>
                <a:srgbClr val="666666"/>
              </a:solidFill>
              <a:prstDash val="dash"/>
              <a:round/>
              <a:headEnd len="sm" w="sm" type="none"/>
              <a:tailEnd len="med" w="med" type="stealth"/>
            </a:ln>
          </p:spPr>
        </p:cxnSp>
      </p:grpSp>
      <p:grpSp>
        <p:nvGrpSpPr>
          <p:cNvPr id="4253" name="Google Shape;4253;p142"/>
          <p:cNvGrpSpPr/>
          <p:nvPr/>
        </p:nvGrpSpPr>
        <p:grpSpPr>
          <a:xfrm>
            <a:off x="2005997" y="2584368"/>
            <a:ext cx="6407700" cy="468900"/>
            <a:chOff x="2005997" y="2584368"/>
            <a:chExt cx="6407700" cy="468900"/>
          </a:xfrm>
        </p:grpSpPr>
        <p:cxnSp>
          <p:nvCxnSpPr>
            <p:cNvPr id="4254" name="Google Shape;4254;p142"/>
            <p:cNvCxnSpPr>
              <a:endCxn id="4255" idx="1"/>
            </p:cNvCxnSpPr>
            <p:nvPr/>
          </p:nvCxnSpPr>
          <p:spPr>
            <a:xfrm flipH="1" rot="10800000">
              <a:off x="2005997" y="2818818"/>
              <a:ext cx="2849400" cy="35100"/>
            </a:xfrm>
            <a:prstGeom prst="straightConnector1">
              <a:avLst/>
            </a:prstGeom>
            <a:noFill/>
            <a:ln cap="flat" cmpd="sng" w="9525">
              <a:solidFill>
                <a:srgbClr val="666666"/>
              </a:solidFill>
              <a:prstDash val="dash"/>
              <a:round/>
              <a:headEnd len="sm" w="sm" type="none"/>
              <a:tailEnd len="med" w="med" type="stealth"/>
            </a:ln>
          </p:spPr>
        </p:cxnSp>
        <p:sp>
          <p:nvSpPr>
            <p:cNvPr id="4255" name="Google Shape;4255;p142"/>
            <p:cNvSpPr/>
            <p:nvPr/>
          </p:nvSpPr>
          <p:spPr>
            <a:xfrm>
              <a:off x="4855397" y="2584368"/>
              <a:ext cx="3558300" cy="468900"/>
            </a:xfrm>
            <a:prstGeom prst="roundRect">
              <a:avLst>
                <a:gd fmla="val 50000" name="adj"/>
              </a:avLst>
            </a:prstGeom>
            <a:solidFill>
              <a:srgbClr val="961A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Validating the completeness and expected results of the system</a:t>
              </a:r>
              <a:endParaRPr b="0" i="0" sz="1400" u="none" cap="none" strike="noStrike">
                <a:solidFill>
                  <a:srgbClr val="FFFFFF"/>
                </a:solidFill>
                <a:latin typeface="Calibri"/>
                <a:ea typeface="Calibri"/>
                <a:cs typeface="Calibri"/>
                <a:sym typeface="Calibri"/>
              </a:endParaRPr>
            </a:p>
          </p:txBody>
        </p:sp>
      </p:grpSp>
      <p:sp>
        <p:nvSpPr>
          <p:cNvPr id="4256" name="Google Shape;4256;p14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4257" name="Google Shape;4257;p142"/>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0"/>
                                        </p:tgtEl>
                                        <p:attrNameLst>
                                          <p:attrName>style.visibility</p:attrName>
                                        </p:attrNameLst>
                                      </p:cBhvr>
                                      <p:to>
                                        <p:strVal val="visible"/>
                                      </p:to>
                                    </p:set>
                                    <p:animEffect filter="fade" transition="in">
                                      <p:cBhvr>
                                        <p:cTn dur="1000"/>
                                        <p:tgtEl>
                                          <p:spTgt spid="4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3"/>
                                        </p:tgtEl>
                                        <p:attrNameLst>
                                          <p:attrName>style.visibility</p:attrName>
                                        </p:attrNameLst>
                                      </p:cBhvr>
                                      <p:to>
                                        <p:strVal val="visible"/>
                                      </p:to>
                                    </p:set>
                                    <p:animEffect filter="fade" transition="in">
                                      <p:cBhvr>
                                        <p:cTn dur="1000"/>
                                        <p:tgtEl>
                                          <p:spTgt spid="4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7"/>
                                        </p:tgtEl>
                                        <p:attrNameLst>
                                          <p:attrName>style.visibility</p:attrName>
                                        </p:attrNameLst>
                                      </p:cBhvr>
                                      <p:to>
                                        <p:strVal val="visible"/>
                                      </p:to>
                                    </p:set>
                                    <p:animEffect filter="fade" transition="in">
                                      <p:cBhvr>
                                        <p:cTn dur="1000"/>
                                        <p:tgtEl>
                                          <p:spTgt spid="4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1" name="Shape 4261"/>
        <p:cNvGrpSpPr/>
        <p:nvPr/>
      </p:nvGrpSpPr>
      <p:grpSpPr>
        <a:xfrm>
          <a:off x="0" y="0"/>
          <a:ext cx="0" cy="0"/>
          <a:chOff x="0" y="0"/>
          <a:chExt cx="0" cy="0"/>
        </a:xfrm>
      </p:grpSpPr>
      <p:sp>
        <p:nvSpPr>
          <p:cNvPr id="4262" name="Google Shape;4262;p1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Acceptance Testing</a:t>
            </a:r>
            <a:endParaRPr/>
          </a:p>
        </p:txBody>
      </p:sp>
      <p:grpSp>
        <p:nvGrpSpPr>
          <p:cNvPr id="4263" name="Google Shape;4263;p143"/>
          <p:cNvGrpSpPr/>
          <p:nvPr/>
        </p:nvGrpSpPr>
        <p:grpSpPr>
          <a:xfrm>
            <a:off x="5534681" y="1733719"/>
            <a:ext cx="1647182" cy="1647000"/>
            <a:chOff x="5534681" y="1505119"/>
            <a:chExt cx="1647182" cy="1647000"/>
          </a:xfrm>
        </p:grpSpPr>
        <p:sp>
          <p:nvSpPr>
            <p:cNvPr id="4264" name="Google Shape;4264;p143"/>
            <p:cNvSpPr/>
            <p:nvPr/>
          </p:nvSpPr>
          <p:spPr>
            <a:xfrm rot="2700000">
              <a:off x="5775879" y="1746317"/>
              <a:ext cx="1164605" cy="1164605"/>
            </a:xfrm>
            <a:prstGeom prst="rect">
              <a:avLst/>
            </a:prstGeom>
            <a:solidFill>
              <a:srgbClr val="961B26"/>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265" name="Google Shape;4265;p143"/>
            <p:cNvSpPr txBox="1"/>
            <p:nvPr/>
          </p:nvSpPr>
          <p:spPr>
            <a:xfrm>
              <a:off x="5534863" y="2020825"/>
              <a:ext cx="1647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Installation Procedures</a:t>
              </a:r>
              <a:endParaRPr b="0" i="0" sz="1400" u="none" cap="none" strike="noStrike">
                <a:solidFill>
                  <a:schemeClr val="lt1"/>
                </a:solidFill>
                <a:latin typeface="Calibri"/>
                <a:ea typeface="Calibri"/>
                <a:cs typeface="Calibri"/>
                <a:sym typeface="Calibri"/>
              </a:endParaRPr>
            </a:p>
          </p:txBody>
        </p:sp>
      </p:grpSp>
      <p:grpSp>
        <p:nvGrpSpPr>
          <p:cNvPr id="4266" name="Google Shape;4266;p143"/>
          <p:cNvGrpSpPr/>
          <p:nvPr/>
        </p:nvGrpSpPr>
        <p:grpSpPr>
          <a:xfrm>
            <a:off x="6420988" y="2610630"/>
            <a:ext cx="1647058" cy="1647000"/>
            <a:chOff x="6420988" y="2382030"/>
            <a:chExt cx="1647058" cy="1647000"/>
          </a:xfrm>
        </p:grpSpPr>
        <p:sp>
          <p:nvSpPr>
            <p:cNvPr id="4267" name="Google Shape;4267;p143"/>
            <p:cNvSpPr/>
            <p:nvPr/>
          </p:nvSpPr>
          <p:spPr>
            <a:xfrm rot="2700000">
              <a:off x="6662243" y="2623228"/>
              <a:ext cx="1164605" cy="1164605"/>
            </a:xfrm>
            <a:prstGeom prst="rect">
              <a:avLst/>
            </a:prstGeom>
            <a:solidFill>
              <a:srgbClr val="2E333D"/>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268" name="Google Shape;4268;p143"/>
            <p:cNvSpPr txBox="1"/>
            <p:nvPr/>
          </p:nvSpPr>
          <p:spPr>
            <a:xfrm>
              <a:off x="6420988" y="2905500"/>
              <a:ext cx="16470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Regulations, Legal Contracts, &amp; Standards</a:t>
              </a:r>
              <a:endParaRPr b="0" i="0" sz="1400" u="none" cap="none" strike="noStrike">
                <a:solidFill>
                  <a:schemeClr val="lt1"/>
                </a:solidFill>
                <a:latin typeface="Calibri"/>
                <a:ea typeface="Calibri"/>
                <a:cs typeface="Calibri"/>
                <a:sym typeface="Calibri"/>
              </a:endParaRPr>
            </a:p>
          </p:txBody>
        </p:sp>
      </p:grpSp>
      <p:grpSp>
        <p:nvGrpSpPr>
          <p:cNvPr id="4269" name="Google Shape;4269;p143"/>
          <p:cNvGrpSpPr/>
          <p:nvPr/>
        </p:nvGrpSpPr>
        <p:grpSpPr>
          <a:xfrm>
            <a:off x="4648317" y="2610568"/>
            <a:ext cx="1647146" cy="1647000"/>
            <a:chOff x="4648317" y="2381968"/>
            <a:chExt cx="1647146" cy="1647000"/>
          </a:xfrm>
        </p:grpSpPr>
        <p:sp>
          <p:nvSpPr>
            <p:cNvPr id="4270" name="Google Shape;4270;p143"/>
            <p:cNvSpPr/>
            <p:nvPr/>
          </p:nvSpPr>
          <p:spPr>
            <a:xfrm rot="2700000">
              <a:off x="4889515" y="2623166"/>
              <a:ext cx="1164605" cy="1164605"/>
            </a:xfrm>
            <a:prstGeom prst="rect">
              <a:avLst/>
            </a:prstGeom>
            <a:solidFill>
              <a:srgbClr val="532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71" name="Google Shape;4271;p143"/>
            <p:cNvSpPr txBox="1"/>
            <p:nvPr/>
          </p:nvSpPr>
          <p:spPr>
            <a:xfrm>
              <a:off x="4648463" y="3005350"/>
              <a:ext cx="1647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Use Cases</a:t>
              </a:r>
              <a:endParaRPr b="0" i="0" sz="1400" u="none" cap="none" strike="noStrike">
                <a:solidFill>
                  <a:schemeClr val="lt1"/>
                </a:solidFill>
                <a:latin typeface="Calibri"/>
                <a:ea typeface="Calibri"/>
                <a:cs typeface="Calibri"/>
                <a:sym typeface="Calibri"/>
              </a:endParaRPr>
            </a:p>
          </p:txBody>
        </p:sp>
      </p:grpSp>
      <p:grpSp>
        <p:nvGrpSpPr>
          <p:cNvPr id="4272" name="Google Shape;4272;p143"/>
          <p:cNvGrpSpPr/>
          <p:nvPr/>
        </p:nvGrpSpPr>
        <p:grpSpPr>
          <a:xfrm>
            <a:off x="3761954" y="1733657"/>
            <a:ext cx="1647083" cy="1647000"/>
            <a:chOff x="3761954" y="1505057"/>
            <a:chExt cx="1647083" cy="1647000"/>
          </a:xfrm>
        </p:grpSpPr>
        <p:sp>
          <p:nvSpPr>
            <p:cNvPr id="4273" name="Google Shape;4273;p143"/>
            <p:cNvSpPr/>
            <p:nvPr/>
          </p:nvSpPr>
          <p:spPr>
            <a:xfrm rot="2700000">
              <a:off x="4003152" y="1746255"/>
              <a:ext cx="1164605" cy="1164605"/>
            </a:xfrm>
            <a:prstGeom prst="rect">
              <a:avLst/>
            </a:prstGeom>
            <a:solidFill>
              <a:srgbClr val="175D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74" name="Google Shape;4274;p143"/>
            <p:cNvSpPr txBox="1"/>
            <p:nvPr/>
          </p:nvSpPr>
          <p:spPr>
            <a:xfrm>
              <a:off x="3762037" y="2020825"/>
              <a:ext cx="1647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Risk Analysis</a:t>
              </a:r>
              <a:br>
                <a:rPr b="0" i="0" lang="en" sz="1400" u="none" cap="none" strike="noStrike">
                  <a:solidFill>
                    <a:schemeClr val="lt1"/>
                  </a:solidFill>
                  <a:latin typeface="Calibri"/>
                  <a:ea typeface="Calibri"/>
                  <a:cs typeface="Calibri"/>
                  <a:sym typeface="Calibri"/>
                </a:rPr>
              </a:br>
              <a:r>
                <a:rPr b="0" i="0" lang="en" sz="1400" u="none" cap="none" strike="noStrike">
                  <a:solidFill>
                    <a:schemeClr val="lt1"/>
                  </a:solidFill>
                  <a:latin typeface="Calibri"/>
                  <a:ea typeface="Calibri"/>
                  <a:cs typeface="Calibri"/>
                  <a:sym typeface="Calibri"/>
                </a:rPr>
                <a:t>Reports</a:t>
              </a:r>
              <a:endParaRPr b="0" i="0" sz="1400" u="none" cap="none" strike="noStrike">
                <a:solidFill>
                  <a:schemeClr val="lt1"/>
                </a:solidFill>
                <a:latin typeface="Calibri"/>
                <a:ea typeface="Calibri"/>
                <a:cs typeface="Calibri"/>
                <a:sym typeface="Calibri"/>
              </a:endParaRPr>
            </a:p>
          </p:txBody>
        </p:sp>
      </p:grpSp>
      <p:grpSp>
        <p:nvGrpSpPr>
          <p:cNvPr id="4275" name="Google Shape;4275;p143"/>
          <p:cNvGrpSpPr/>
          <p:nvPr/>
        </p:nvGrpSpPr>
        <p:grpSpPr>
          <a:xfrm>
            <a:off x="1989224" y="1733660"/>
            <a:ext cx="1647000" cy="1647000"/>
            <a:chOff x="1989224" y="1505060"/>
            <a:chExt cx="1647000" cy="1647000"/>
          </a:xfrm>
        </p:grpSpPr>
        <p:sp>
          <p:nvSpPr>
            <p:cNvPr id="4276" name="Google Shape;4276;p143"/>
            <p:cNvSpPr/>
            <p:nvPr/>
          </p:nvSpPr>
          <p:spPr>
            <a:xfrm rot="2700000">
              <a:off x="2230422" y="1746258"/>
              <a:ext cx="1164605" cy="1164605"/>
            </a:xfrm>
            <a:prstGeom prst="rect">
              <a:avLst/>
            </a:prstGeom>
            <a:solidFill>
              <a:srgbClr val="0097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277" name="Google Shape;4277;p143"/>
            <p:cNvSpPr txBox="1"/>
            <p:nvPr/>
          </p:nvSpPr>
          <p:spPr>
            <a:xfrm>
              <a:off x="2033463" y="2089799"/>
              <a:ext cx="15585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Software &amp; System Specification</a:t>
              </a:r>
              <a:endParaRPr b="0" i="0" sz="1400" u="none" cap="none" strike="noStrike">
                <a:solidFill>
                  <a:schemeClr val="lt1"/>
                </a:solidFill>
                <a:latin typeface="Calibri"/>
                <a:ea typeface="Calibri"/>
                <a:cs typeface="Calibri"/>
                <a:sym typeface="Calibri"/>
              </a:endParaRPr>
            </a:p>
          </p:txBody>
        </p:sp>
      </p:grpSp>
      <p:grpSp>
        <p:nvGrpSpPr>
          <p:cNvPr id="4278" name="Google Shape;4278;p143"/>
          <p:cNvGrpSpPr/>
          <p:nvPr/>
        </p:nvGrpSpPr>
        <p:grpSpPr>
          <a:xfrm>
            <a:off x="2878149" y="2610571"/>
            <a:ext cx="1647000" cy="1647000"/>
            <a:chOff x="2878149" y="2381971"/>
            <a:chExt cx="1647000" cy="1647000"/>
          </a:xfrm>
        </p:grpSpPr>
        <p:sp>
          <p:nvSpPr>
            <p:cNvPr id="4279" name="Google Shape;4279;p143"/>
            <p:cNvSpPr/>
            <p:nvPr/>
          </p:nvSpPr>
          <p:spPr>
            <a:xfrm rot="2700000">
              <a:off x="3119347" y="2623169"/>
              <a:ext cx="1164605" cy="1164605"/>
            </a:xfrm>
            <a:prstGeom prst="rect">
              <a:avLst/>
            </a:prstGeom>
            <a:solidFill>
              <a:srgbClr val="EEAB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80" name="Google Shape;4280;p143"/>
            <p:cNvSpPr txBox="1"/>
            <p:nvPr/>
          </p:nvSpPr>
          <p:spPr>
            <a:xfrm>
              <a:off x="2916734" y="3005389"/>
              <a:ext cx="1558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Business Processes</a:t>
              </a:r>
              <a:endParaRPr b="0" i="0" sz="1400" u="none" cap="none" strike="noStrike">
                <a:solidFill>
                  <a:schemeClr val="lt1"/>
                </a:solidFill>
                <a:latin typeface="Calibri"/>
                <a:ea typeface="Calibri"/>
                <a:cs typeface="Calibri"/>
                <a:sym typeface="Calibri"/>
              </a:endParaRPr>
            </a:p>
          </p:txBody>
        </p:sp>
      </p:grpSp>
      <p:grpSp>
        <p:nvGrpSpPr>
          <p:cNvPr id="4281" name="Google Shape;4281;p143"/>
          <p:cNvGrpSpPr/>
          <p:nvPr/>
        </p:nvGrpSpPr>
        <p:grpSpPr>
          <a:xfrm>
            <a:off x="1075961" y="2610560"/>
            <a:ext cx="1659295" cy="1647000"/>
            <a:chOff x="1075961" y="2381960"/>
            <a:chExt cx="1659295" cy="1647000"/>
          </a:xfrm>
        </p:grpSpPr>
        <p:sp>
          <p:nvSpPr>
            <p:cNvPr id="4282" name="Google Shape;4282;p143"/>
            <p:cNvSpPr/>
            <p:nvPr/>
          </p:nvSpPr>
          <p:spPr>
            <a:xfrm rot="2700000">
              <a:off x="1317159" y="2623158"/>
              <a:ext cx="1164605" cy="1164605"/>
            </a:xfrm>
            <a:prstGeom prst="rect">
              <a:avLst/>
            </a:prstGeom>
            <a:solidFill>
              <a:srgbClr val="2E333D"/>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283" name="Google Shape;4283;p143"/>
            <p:cNvSpPr txBox="1"/>
            <p:nvPr/>
          </p:nvSpPr>
          <p:spPr>
            <a:xfrm>
              <a:off x="1088256" y="2897725"/>
              <a:ext cx="1647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System &amp;</a:t>
              </a:r>
              <a:br>
                <a:rPr b="0" i="0" lang="en" sz="1400" u="none" cap="none" strike="noStrike">
                  <a:solidFill>
                    <a:schemeClr val="lt1"/>
                  </a:solidFill>
                  <a:latin typeface="Calibri"/>
                  <a:ea typeface="Calibri"/>
                  <a:cs typeface="Calibri"/>
                  <a:sym typeface="Calibri"/>
                </a:rPr>
              </a:br>
              <a:r>
                <a:rPr b="0" i="0" lang="en" sz="1400" u="none" cap="none" strike="noStrike">
                  <a:solidFill>
                    <a:schemeClr val="lt1"/>
                  </a:solidFill>
                  <a:latin typeface="Calibri"/>
                  <a:ea typeface="Calibri"/>
                  <a:cs typeface="Calibri"/>
                  <a:sym typeface="Calibri"/>
                </a:rPr>
                <a:t>User Manuals</a:t>
              </a:r>
              <a:endParaRPr b="0" i="0" sz="1400" u="none" cap="none" strike="noStrike">
                <a:solidFill>
                  <a:schemeClr val="lt1"/>
                </a:solidFill>
                <a:latin typeface="Calibri"/>
                <a:ea typeface="Calibri"/>
                <a:cs typeface="Calibri"/>
                <a:sym typeface="Calibri"/>
              </a:endParaRPr>
            </a:p>
          </p:txBody>
        </p:sp>
      </p:grpSp>
      <p:sp>
        <p:nvSpPr>
          <p:cNvPr id="4284" name="Google Shape;4284;p14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4285" name="Google Shape;4285;p143"/>
          <p:cNvSpPr/>
          <p:nvPr/>
        </p:nvSpPr>
        <p:spPr>
          <a:xfrm rot="2700000">
            <a:off x="401622" y="1974858"/>
            <a:ext cx="1164605" cy="1164605"/>
          </a:xfrm>
          <a:prstGeom prst="rect">
            <a:avLst/>
          </a:prstGeom>
          <a:noFill/>
          <a:ln cap="flat" cmpd="sng" w="9525">
            <a:solidFill>
              <a:srgbClr val="999999"/>
            </a:solidFill>
            <a:prstDash val="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286" name="Google Shape;4286;p143"/>
          <p:cNvSpPr/>
          <p:nvPr/>
        </p:nvSpPr>
        <p:spPr>
          <a:xfrm rot="2700000">
            <a:off x="-511641" y="2851758"/>
            <a:ext cx="1164605" cy="1164605"/>
          </a:xfrm>
          <a:prstGeom prst="rect">
            <a:avLst/>
          </a:prstGeom>
          <a:noFill/>
          <a:ln cap="flat" cmpd="sng" w="9525">
            <a:solidFill>
              <a:srgbClr val="999999"/>
            </a:solidFill>
            <a:prstDash val="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287" name="Google Shape;4287;p143"/>
          <p:cNvSpPr/>
          <p:nvPr/>
        </p:nvSpPr>
        <p:spPr>
          <a:xfrm rot="2700000">
            <a:off x="7558383" y="1974917"/>
            <a:ext cx="1164605" cy="1164605"/>
          </a:xfrm>
          <a:prstGeom prst="rect">
            <a:avLst/>
          </a:prstGeom>
          <a:noFill/>
          <a:ln cap="flat" cmpd="sng" w="9525">
            <a:solidFill>
              <a:srgbClr val="999999"/>
            </a:solidFill>
            <a:prstDash val="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288" name="Google Shape;4288;p143"/>
          <p:cNvSpPr/>
          <p:nvPr/>
        </p:nvSpPr>
        <p:spPr>
          <a:xfrm rot="2700000">
            <a:off x="8444747" y="2851828"/>
            <a:ext cx="1164605" cy="1164605"/>
          </a:xfrm>
          <a:prstGeom prst="rect">
            <a:avLst/>
          </a:prstGeom>
          <a:noFill/>
          <a:ln cap="flat" cmpd="sng" w="9525">
            <a:solidFill>
              <a:srgbClr val="999999"/>
            </a:solidFill>
            <a:prstDash val="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289" name="Google Shape;4289;p143"/>
          <p:cNvSpPr/>
          <p:nvPr/>
        </p:nvSpPr>
        <p:spPr>
          <a:xfrm rot="2700000">
            <a:off x="9321283" y="1974917"/>
            <a:ext cx="1164605" cy="1164605"/>
          </a:xfrm>
          <a:prstGeom prst="rect">
            <a:avLst/>
          </a:prstGeom>
          <a:noFill/>
          <a:ln cap="flat" cmpd="sng" w="9525">
            <a:solidFill>
              <a:srgbClr val="999999"/>
            </a:solidFill>
            <a:prstDash val="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290" name="Google Shape;4290;p143"/>
          <p:cNvSpPr/>
          <p:nvPr/>
        </p:nvSpPr>
        <p:spPr>
          <a:xfrm rot="2700000">
            <a:off x="-1387810" y="1974858"/>
            <a:ext cx="1164605" cy="1164605"/>
          </a:xfrm>
          <a:prstGeom prst="rect">
            <a:avLst/>
          </a:prstGeom>
          <a:noFill/>
          <a:ln cap="flat" cmpd="sng" w="9525">
            <a:solidFill>
              <a:srgbClr val="999999"/>
            </a:solidFill>
            <a:prstDash val="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291" name="Google Shape;4291;p143"/>
          <p:cNvSpPr txBox="1"/>
          <p:nvPr/>
        </p:nvSpPr>
        <p:spPr>
          <a:xfrm>
            <a:off x="3155688" y="1120929"/>
            <a:ext cx="28326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3D3D3D"/>
                </a:solidFill>
                <a:latin typeface="Gill Sans"/>
                <a:ea typeface="Gill Sans"/>
                <a:cs typeface="Gill Sans"/>
                <a:sym typeface="Gill Sans"/>
              </a:rPr>
              <a:t>Test Basis</a:t>
            </a:r>
            <a:endParaRPr b="1" i="0" sz="1800" u="none" cap="none" strike="noStrike">
              <a:solidFill>
                <a:srgbClr val="3D3D3D"/>
              </a:solidFill>
              <a:latin typeface="Gill Sans"/>
              <a:ea typeface="Gill Sans"/>
              <a:cs typeface="Gill Sans"/>
              <a:sym typeface="Gill Sans"/>
            </a:endParaRPr>
          </a:p>
        </p:txBody>
      </p:sp>
      <p:pic>
        <p:nvPicPr>
          <p:cNvPr id="4292" name="Google Shape;4292;p143"/>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5"/>
                                        </p:tgtEl>
                                        <p:attrNameLst>
                                          <p:attrName>style.visibility</p:attrName>
                                        </p:attrNameLst>
                                      </p:cBhvr>
                                      <p:to>
                                        <p:strVal val="visible"/>
                                      </p:to>
                                    </p:set>
                                    <p:animEffect filter="fade" transition="in">
                                      <p:cBhvr>
                                        <p:cTn dur="1000"/>
                                        <p:tgtEl>
                                          <p:spTgt spid="4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2"/>
                                        </p:tgtEl>
                                        <p:attrNameLst>
                                          <p:attrName>style.visibility</p:attrName>
                                        </p:attrNameLst>
                                      </p:cBhvr>
                                      <p:to>
                                        <p:strVal val="visible"/>
                                      </p:to>
                                    </p:set>
                                    <p:animEffect filter="fade" transition="in">
                                      <p:cBhvr>
                                        <p:cTn dur="1000"/>
                                        <p:tgtEl>
                                          <p:spTgt spid="4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3"/>
                                        </p:tgtEl>
                                        <p:attrNameLst>
                                          <p:attrName>style.visibility</p:attrName>
                                        </p:attrNameLst>
                                      </p:cBhvr>
                                      <p:to>
                                        <p:strVal val="visible"/>
                                      </p:to>
                                    </p:set>
                                    <p:animEffect filter="fade" transition="in">
                                      <p:cBhvr>
                                        <p:cTn dur="1000"/>
                                        <p:tgtEl>
                                          <p:spTgt spid="4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1"/>
                                        </p:tgtEl>
                                        <p:attrNameLst>
                                          <p:attrName>style.visibility</p:attrName>
                                        </p:attrNameLst>
                                      </p:cBhvr>
                                      <p:to>
                                        <p:strVal val="visible"/>
                                      </p:to>
                                    </p:set>
                                    <p:animEffect filter="fade" transition="in">
                                      <p:cBhvr>
                                        <p:cTn dur="1000"/>
                                        <p:tgtEl>
                                          <p:spTgt spid="4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8"/>
                                        </p:tgtEl>
                                        <p:attrNameLst>
                                          <p:attrName>style.visibility</p:attrName>
                                        </p:attrNameLst>
                                      </p:cBhvr>
                                      <p:to>
                                        <p:strVal val="visible"/>
                                      </p:to>
                                    </p:set>
                                    <p:animEffect filter="fade" transition="in">
                                      <p:cBhvr>
                                        <p:cTn dur="1000"/>
                                        <p:tgtEl>
                                          <p:spTgt spid="4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9"/>
                                        </p:tgtEl>
                                        <p:attrNameLst>
                                          <p:attrName>style.visibility</p:attrName>
                                        </p:attrNameLst>
                                      </p:cBhvr>
                                      <p:to>
                                        <p:strVal val="visible"/>
                                      </p:to>
                                    </p:set>
                                    <p:animEffect filter="fade" transition="in">
                                      <p:cBhvr>
                                        <p:cTn dur="1000"/>
                                        <p:tgtEl>
                                          <p:spTgt spid="4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6"/>
                                        </p:tgtEl>
                                        <p:attrNameLst>
                                          <p:attrName>style.visibility</p:attrName>
                                        </p:attrNameLst>
                                      </p:cBhvr>
                                      <p:to>
                                        <p:strVal val="visible"/>
                                      </p:to>
                                    </p:set>
                                    <p:animEffect filter="fade" transition="in">
                                      <p:cBhvr>
                                        <p:cTn dur="1000"/>
                                        <p:tgtEl>
                                          <p:spTgt spid="4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6" name="Shape 4296"/>
        <p:cNvGrpSpPr/>
        <p:nvPr/>
      </p:nvGrpSpPr>
      <p:grpSpPr>
        <a:xfrm>
          <a:off x="0" y="0"/>
          <a:ext cx="0" cy="0"/>
          <a:chOff x="0" y="0"/>
          <a:chExt cx="0" cy="0"/>
        </a:xfrm>
      </p:grpSpPr>
      <p:grpSp>
        <p:nvGrpSpPr>
          <p:cNvPr id="4297" name="Google Shape;4297;p144"/>
          <p:cNvGrpSpPr/>
          <p:nvPr/>
        </p:nvGrpSpPr>
        <p:grpSpPr>
          <a:xfrm>
            <a:off x="6230700" y="1764200"/>
            <a:ext cx="1591067" cy="567188"/>
            <a:chOff x="6230700" y="1764200"/>
            <a:chExt cx="1591067" cy="567188"/>
          </a:xfrm>
        </p:grpSpPr>
        <p:sp>
          <p:nvSpPr>
            <p:cNvPr id="4298" name="Google Shape;4298;p144"/>
            <p:cNvSpPr/>
            <p:nvPr/>
          </p:nvSpPr>
          <p:spPr>
            <a:xfrm>
              <a:off x="6291767" y="1765288"/>
              <a:ext cx="1530000" cy="566100"/>
            </a:xfrm>
            <a:prstGeom prst="roundRect">
              <a:avLst>
                <a:gd fmla="val 11617" name="adj"/>
              </a:avLst>
            </a:prstGeom>
            <a:solidFill>
              <a:srgbClr val="E8AB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99" name="Google Shape;4299;p144"/>
            <p:cNvPicPr preferRelativeResize="0"/>
            <p:nvPr/>
          </p:nvPicPr>
          <p:blipFill rotWithShape="1">
            <a:blip r:embed="rId3">
              <a:alphaModFix/>
            </a:blip>
            <a:srcRect b="0" l="0" r="0" t="0"/>
            <a:stretch/>
          </p:blipFill>
          <p:spPr>
            <a:xfrm>
              <a:off x="6230700" y="1764200"/>
              <a:ext cx="1362475" cy="566101"/>
            </a:xfrm>
            <a:prstGeom prst="rect">
              <a:avLst/>
            </a:prstGeom>
            <a:noFill/>
            <a:ln>
              <a:noFill/>
            </a:ln>
          </p:spPr>
        </p:pic>
        <p:sp>
          <p:nvSpPr>
            <p:cNvPr id="4300" name="Google Shape;4300;p144"/>
            <p:cNvSpPr/>
            <p:nvPr/>
          </p:nvSpPr>
          <p:spPr>
            <a:xfrm>
              <a:off x="7273482" y="1814463"/>
              <a:ext cx="501300" cy="467700"/>
            </a:xfrm>
            <a:prstGeom prst="roundRect">
              <a:avLst>
                <a:gd fmla="val 1161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01" name="Google Shape;4301;p144"/>
          <p:cNvGrpSpPr/>
          <p:nvPr/>
        </p:nvGrpSpPr>
        <p:grpSpPr>
          <a:xfrm>
            <a:off x="6230700" y="2454775"/>
            <a:ext cx="1591067" cy="566114"/>
            <a:chOff x="6230700" y="2454775"/>
            <a:chExt cx="1591067" cy="566114"/>
          </a:xfrm>
        </p:grpSpPr>
        <p:sp>
          <p:nvSpPr>
            <p:cNvPr id="4302" name="Google Shape;4302;p144"/>
            <p:cNvSpPr/>
            <p:nvPr/>
          </p:nvSpPr>
          <p:spPr>
            <a:xfrm>
              <a:off x="6291767" y="2454775"/>
              <a:ext cx="1530000" cy="566100"/>
            </a:xfrm>
            <a:prstGeom prst="roundRect">
              <a:avLst>
                <a:gd fmla="val 11617" name="adj"/>
              </a:avLst>
            </a:prstGeom>
            <a:solidFill>
              <a:srgbClr val="175D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03" name="Google Shape;4303;p144"/>
            <p:cNvPicPr preferRelativeResize="0"/>
            <p:nvPr/>
          </p:nvPicPr>
          <p:blipFill rotWithShape="1">
            <a:blip r:embed="rId3">
              <a:alphaModFix/>
            </a:blip>
            <a:srcRect b="0" l="0" r="0" t="0"/>
            <a:stretch/>
          </p:blipFill>
          <p:spPr>
            <a:xfrm>
              <a:off x="6230700" y="2454788"/>
              <a:ext cx="1362475" cy="566101"/>
            </a:xfrm>
            <a:prstGeom prst="rect">
              <a:avLst/>
            </a:prstGeom>
            <a:noFill/>
            <a:ln>
              <a:noFill/>
            </a:ln>
          </p:spPr>
        </p:pic>
        <p:sp>
          <p:nvSpPr>
            <p:cNvPr id="4304" name="Google Shape;4304;p144"/>
            <p:cNvSpPr/>
            <p:nvPr/>
          </p:nvSpPr>
          <p:spPr>
            <a:xfrm>
              <a:off x="7273482" y="2504000"/>
              <a:ext cx="501300" cy="467700"/>
            </a:xfrm>
            <a:prstGeom prst="roundRect">
              <a:avLst>
                <a:gd fmla="val 1161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05" name="Google Shape;4305;p144"/>
          <p:cNvGrpSpPr/>
          <p:nvPr/>
        </p:nvGrpSpPr>
        <p:grpSpPr>
          <a:xfrm>
            <a:off x="6291767" y="3144276"/>
            <a:ext cx="1530000" cy="566113"/>
            <a:chOff x="6291767" y="3144276"/>
            <a:chExt cx="1530000" cy="566113"/>
          </a:xfrm>
        </p:grpSpPr>
        <p:sp>
          <p:nvSpPr>
            <p:cNvPr id="4306" name="Google Shape;4306;p144"/>
            <p:cNvSpPr/>
            <p:nvPr/>
          </p:nvSpPr>
          <p:spPr>
            <a:xfrm>
              <a:off x="6291767" y="3144276"/>
              <a:ext cx="1530000" cy="566100"/>
            </a:xfrm>
            <a:prstGeom prst="roundRect">
              <a:avLst>
                <a:gd fmla="val 11617" name="adj"/>
              </a:avLst>
            </a:prstGeom>
            <a:solidFill>
              <a:srgbClr val="2E33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07" name="Google Shape;4307;p144"/>
            <p:cNvPicPr preferRelativeResize="0"/>
            <p:nvPr/>
          </p:nvPicPr>
          <p:blipFill rotWithShape="1">
            <a:blip r:embed="rId3">
              <a:alphaModFix/>
            </a:blip>
            <a:srcRect b="0" l="0" r="0" t="0"/>
            <a:stretch/>
          </p:blipFill>
          <p:spPr>
            <a:xfrm>
              <a:off x="6383100" y="3144288"/>
              <a:ext cx="1362475" cy="566101"/>
            </a:xfrm>
            <a:prstGeom prst="rect">
              <a:avLst/>
            </a:prstGeom>
            <a:noFill/>
            <a:ln>
              <a:noFill/>
            </a:ln>
          </p:spPr>
        </p:pic>
        <p:sp>
          <p:nvSpPr>
            <p:cNvPr id="4308" name="Google Shape;4308;p144"/>
            <p:cNvSpPr/>
            <p:nvPr/>
          </p:nvSpPr>
          <p:spPr>
            <a:xfrm>
              <a:off x="7273482" y="3193525"/>
              <a:ext cx="501300" cy="467700"/>
            </a:xfrm>
            <a:prstGeom prst="roundRect">
              <a:avLst>
                <a:gd fmla="val 1161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09" name="Google Shape;4309;p144"/>
          <p:cNvGrpSpPr/>
          <p:nvPr/>
        </p:nvGrpSpPr>
        <p:grpSpPr>
          <a:xfrm>
            <a:off x="1322242" y="1764204"/>
            <a:ext cx="1777108" cy="567146"/>
            <a:chOff x="1322242" y="1764204"/>
            <a:chExt cx="1777108" cy="567146"/>
          </a:xfrm>
        </p:grpSpPr>
        <p:sp>
          <p:nvSpPr>
            <p:cNvPr id="4310" name="Google Shape;4310;p144"/>
            <p:cNvSpPr/>
            <p:nvPr/>
          </p:nvSpPr>
          <p:spPr>
            <a:xfrm>
              <a:off x="1322242" y="1765250"/>
              <a:ext cx="1530000" cy="566100"/>
            </a:xfrm>
            <a:prstGeom prst="roundRect">
              <a:avLst>
                <a:gd fmla="val 11617" name="adj"/>
              </a:avLst>
            </a:prstGeom>
            <a:solidFill>
              <a:srgbClr val="00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11" name="Google Shape;4311;p144"/>
            <p:cNvPicPr preferRelativeResize="0"/>
            <p:nvPr/>
          </p:nvPicPr>
          <p:blipFill rotWithShape="1">
            <a:blip r:embed="rId3">
              <a:alphaModFix/>
            </a:blip>
            <a:srcRect b="0" l="0" r="0" t="0"/>
            <a:stretch/>
          </p:blipFill>
          <p:spPr>
            <a:xfrm rot="10800000">
              <a:off x="1532325" y="1764204"/>
              <a:ext cx="1567025" cy="566121"/>
            </a:xfrm>
            <a:prstGeom prst="rect">
              <a:avLst/>
            </a:prstGeom>
            <a:noFill/>
            <a:ln>
              <a:noFill/>
            </a:ln>
          </p:spPr>
        </p:pic>
        <p:sp>
          <p:nvSpPr>
            <p:cNvPr id="4312" name="Google Shape;4312;p144"/>
            <p:cNvSpPr/>
            <p:nvPr/>
          </p:nvSpPr>
          <p:spPr>
            <a:xfrm>
              <a:off x="1383672" y="1813913"/>
              <a:ext cx="501300" cy="467700"/>
            </a:xfrm>
            <a:prstGeom prst="roundRect">
              <a:avLst>
                <a:gd fmla="val 1161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13" name="Google Shape;4313;p144"/>
          <p:cNvGrpSpPr/>
          <p:nvPr/>
        </p:nvGrpSpPr>
        <p:grpSpPr>
          <a:xfrm>
            <a:off x="1322242" y="2454738"/>
            <a:ext cx="1777108" cy="566125"/>
            <a:chOff x="1322242" y="2454738"/>
            <a:chExt cx="1777108" cy="566125"/>
          </a:xfrm>
        </p:grpSpPr>
        <p:sp>
          <p:nvSpPr>
            <p:cNvPr id="4314" name="Google Shape;4314;p144"/>
            <p:cNvSpPr/>
            <p:nvPr/>
          </p:nvSpPr>
          <p:spPr>
            <a:xfrm>
              <a:off x="1322242" y="2454738"/>
              <a:ext cx="1530000" cy="566100"/>
            </a:xfrm>
            <a:prstGeom prst="roundRect">
              <a:avLst>
                <a:gd fmla="val 11617" name="adj"/>
              </a:avLst>
            </a:prstGeom>
            <a:solidFill>
              <a:srgbClr val="961B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15" name="Google Shape;4315;p144"/>
            <p:cNvPicPr preferRelativeResize="0"/>
            <p:nvPr/>
          </p:nvPicPr>
          <p:blipFill rotWithShape="1">
            <a:blip r:embed="rId3">
              <a:alphaModFix/>
            </a:blip>
            <a:srcRect b="0" l="0" r="0" t="0"/>
            <a:stretch/>
          </p:blipFill>
          <p:spPr>
            <a:xfrm rot="10800000">
              <a:off x="1532325" y="2454742"/>
              <a:ext cx="1567025" cy="566121"/>
            </a:xfrm>
            <a:prstGeom prst="rect">
              <a:avLst/>
            </a:prstGeom>
            <a:noFill/>
            <a:ln>
              <a:noFill/>
            </a:ln>
          </p:spPr>
        </p:pic>
        <p:sp>
          <p:nvSpPr>
            <p:cNvPr id="4316" name="Google Shape;4316;p144"/>
            <p:cNvSpPr/>
            <p:nvPr/>
          </p:nvSpPr>
          <p:spPr>
            <a:xfrm>
              <a:off x="1383672" y="2503450"/>
              <a:ext cx="501300" cy="467700"/>
            </a:xfrm>
            <a:prstGeom prst="roundRect">
              <a:avLst>
                <a:gd fmla="val 1161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17" name="Google Shape;4317;p144"/>
          <p:cNvGrpSpPr/>
          <p:nvPr/>
        </p:nvGrpSpPr>
        <p:grpSpPr>
          <a:xfrm>
            <a:off x="1322242" y="3143254"/>
            <a:ext cx="1624721" cy="567122"/>
            <a:chOff x="1322242" y="3143254"/>
            <a:chExt cx="1624721" cy="567122"/>
          </a:xfrm>
        </p:grpSpPr>
        <p:sp>
          <p:nvSpPr>
            <p:cNvPr id="4318" name="Google Shape;4318;p144"/>
            <p:cNvSpPr/>
            <p:nvPr/>
          </p:nvSpPr>
          <p:spPr>
            <a:xfrm>
              <a:off x="1322242" y="3144276"/>
              <a:ext cx="1530000" cy="566100"/>
            </a:xfrm>
            <a:prstGeom prst="roundRect">
              <a:avLst>
                <a:gd fmla="val 11617" name="adj"/>
              </a:avLst>
            </a:prstGeom>
            <a:solidFill>
              <a:srgbClr val="532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19" name="Google Shape;4319;p144"/>
            <p:cNvPicPr preferRelativeResize="0"/>
            <p:nvPr/>
          </p:nvPicPr>
          <p:blipFill rotWithShape="1">
            <a:blip r:embed="rId3">
              <a:alphaModFix/>
            </a:blip>
            <a:srcRect b="0" l="0" r="0" t="0"/>
            <a:stretch/>
          </p:blipFill>
          <p:spPr>
            <a:xfrm rot="10800000">
              <a:off x="1379938" y="3143254"/>
              <a:ext cx="1567025" cy="566121"/>
            </a:xfrm>
            <a:prstGeom prst="rect">
              <a:avLst/>
            </a:prstGeom>
            <a:noFill/>
            <a:ln>
              <a:noFill/>
            </a:ln>
          </p:spPr>
        </p:pic>
        <p:sp>
          <p:nvSpPr>
            <p:cNvPr id="4320" name="Google Shape;4320;p144"/>
            <p:cNvSpPr/>
            <p:nvPr/>
          </p:nvSpPr>
          <p:spPr>
            <a:xfrm>
              <a:off x="1383672" y="3192975"/>
              <a:ext cx="501300" cy="467700"/>
            </a:xfrm>
            <a:prstGeom prst="roundRect">
              <a:avLst>
                <a:gd fmla="val 1161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21" name="Google Shape;4321;p144"/>
          <p:cNvSpPr/>
          <p:nvPr/>
        </p:nvSpPr>
        <p:spPr>
          <a:xfrm>
            <a:off x="3131813" y="1105875"/>
            <a:ext cx="2832600" cy="646500"/>
          </a:xfrm>
          <a:prstGeom prst="roundRect">
            <a:avLst>
              <a:gd fmla="val 20889" name="adj"/>
            </a:avLst>
          </a:prstGeom>
          <a:solidFill>
            <a:srgbClr val="F3F3F3"/>
          </a:solidFill>
          <a:ln>
            <a:noFill/>
          </a:ln>
          <a:effectLst>
            <a:outerShdw blurRad="57150" rotWithShape="0" algn="bl" dir="16320000" dist="38100">
              <a:srgbClr val="000000">
                <a:alpha val="109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2" name="Google Shape;4322;p144"/>
          <p:cNvSpPr txBox="1"/>
          <p:nvPr/>
        </p:nvSpPr>
        <p:spPr>
          <a:xfrm>
            <a:off x="3131813" y="1111629"/>
            <a:ext cx="2832600" cy="461700"/>
          </a:xfrm>
          <a:prstGeom prst="rect">
            <a:avLst/>
          </a:prstGeom>
          <a:noFill/>
          <a:ln>
            <a:noFill/>
          </a:ln>
          <a:effectLst>
            <a:outerShdw blurRad="57150" rotWithShape="0" algn="bl" dir="5400000" dist="19050">
              <a:srgbClr val="000000">
                <a:alpha val="23921"/>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3D3D3D"/>
                </a:solidFill>
                <a:latin typeface="Gill Sans"/>
                <a:ea typeface="Gill Sans"/>
                <a:cs typeface="Gill Sans"/>
                <a:sym typeface="Gill Sans"/>
              </a:rPr>
              <a:t>Test Objects</a:t>
            </a:r>
            <a:endParaRPr b="1" i="0" sz="1800" u="none" cap="none" strike="noStrike">
              <a:solidFill>
                <a:srgbClr val="3D3D3D"/>
              </a:solidFill>
              <a:latin typeface="Gill Sans"/>
              <a:ea typeface="Gill Sans"/>
              <a:cs typeface="Gill Sans"/>
              <a:sym typeface="Gill Sans"/>
            </a:endParaRPr>
          </a:p>
        </p:txBody>
      </p:sp>
      <p:sp>
        <p:nvSpPr>
          <p:cNvPr id="4323" name="Google Shape;4323;p1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Acceptance Testing</a:t>
            </a:r>
            <a:endParaRPr/>
          </a:p>
        </p:txBody>
      </p:sp>
      <p:grpSp>
        <p:nvGrpSpPr>
          <p:cNvPr id="4324" name="Google Shape;4324;p144"/>
          <p:cNvGrpSpPr/>
          <p:nvPr/>
        </p:nvGrpSpPr>
        <p:grpSpPr>
          <a:xfrm>
            <a:off x="2683680" y="1575674"/>
            <a:ext cx="3775631" cy="3127948"/>
            <a:chOff x="7761288" y="4114800"/>
            <a:chExt cx="8815388" cy="7165975"/>
          </a:xfrm>
        </p:grpSpPr>
        <p:sp>
          <p:nvSpPr>
            <p:cNvPr id="4325" name="Google Shape;4325;p144"/>
            <p:cNvSpPr/>
            <p:nvPr/>
          </p:nvSpPr>
          <p:spPr>
            <a:xfrm>
              <a:off x="7761288" y="4114800"/>
              <a:ext cx="8815388" cy="5335588"/>
            </a:xfrm>
            <a:custGeom>
              <a:rect b="b" l="l" r="r" t="t"/>
              <a:pathLst>
                <a:path extrusionOk="0" h="207" w="342">
                  <a:moveTo>
                    <a:pt x="0" y="207"/>
                  </a:moveTo>
                  <a:cubicBezTo>
                    <a:pt x="0" y="7"/>
                    <a:pt x="0" y="7"/>
                    <a:pt x="0" y="7"/>
                  </a:cubicBezTo>
                  <a:cubicBezTo>
                    <a:pt x="0" y="3"/>
                    <a:pt x="4" y="0"/>
                    <a:pt x="8" y="0"/>
                  </a:cubicBezTo>
                  <a:cubicBezTo>
                    <a:pt x="335" y="0"/>
                    <a:pt x="335" y="0"/>
                    <a:pt x="335" y="0"/>
                  </a:cubicBezTo>
                  <a:cubicBezTo>
                    <a:pt x="339" y="0"/>
                    <a:pt x="342" y="3"/>
                    <a:pt x="342" y="7"/>
                  </a:cubicBezTo>
                  <a:cubicBezTo>
                    <a:pt x="342" y="207"/>
                    <a:pt x="342" y="207"/>
                    <a:pt x="342" y="207"/>
                  </a:cubicBezTo>
                  <a:lnTo>
                    <a:pt x="0" y="207"/>
                  </a:lnTo>
                  <a:close/>
                </a:path>
              </a:pathLst>
            </a:custGeom>
            <a:solidFill>
              <a:srgbClr val="3D3D3D"/>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4326" name="Google Shape;4326;p144"/>
            <p:cNvSpPr/>
            <p:nvPr/>
          </p:nvSpPr>
          <p:spPr>
            <a:xfrm>
              <a:off x="7761288" y="9450388"/>
              <a:ext cx="8815388" cy="798513"/>
            </a:xfrm>
            <a:custGeom>
              <a:rect b="b" l="l" r="r" t="t"/>
              <a:pathLst>
                <a:path extrusionOk="0" h="31" w="342">
                  <a:moveTo>
                    <a:pt x="335" y="31"/>
                  </a:moveTo>
                  <a:cubicBezTo>
                    <a:pt x="8" y="31"/>
                    <a:pt x="8" y="31"/>
                    <a:pt x="8" y="31"/>
                  </a:cubicBezTo>
                  <a:cubicBezTo>
                    <a:pt x="4" y="31"/>
                    <a:pt x="0" y="27"/>
                    <a:pt x="0" y="23"/>
                  </a:cubicBezTo>
                  <a:cubicBezTo>
                    <a:pt x="0" y="0"/>
                    <a:pt x="0" y="0"/>
                    <a:pt x="0" y="0"/>
                  </a:cubicBezTo>
                  <a:cubicBezTo>
                    <a:pt x="342" y="0"/>
                    <a:pt x="342" y="0"/>
                    <a:pt x="342" y="0"/>
                  </a:cubicBezTo>
                  <a:cubicBezTo>
                    <a:pt x="342" y="23"/>
                    <a:pt x="342" y="23"/>
                    <a:pt x="342" y="23"/>
                  </a:cubicBezTo>
                  <a:cubicBezTo>
                    <a:pt x="342" y="27"/>
                    <a:pt x="339" y="31"/>
                    <a:pt x="335" y="31"/>
                  </a:cubicBezTo>
                </a:path>
              </a:pathLst>
            </a:custGeom>
            <a:solidFill>
              <a:srgbClr val="E8E8E8"/>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4327" name="Google Shape;4327;p144"/>
            <p:cNvSpPr/>
            <p:nvPr/>
          </p:nvSpPr>
          <p:spPr>
            <a:xfrm>
              <a:off x="10777538" y="10198100"/>
              <a:ext cx="2938463" cy="1082675"/>
            </a:xfrm>
            <a:custGeom>
              <a:rect b="b" l="l" r="r" t="t"/>
              <a:pathLst>
                <a:path extrusionOk="0" h="682" w="1851">
                  <a:moveTo>
                    <a:pt x="0" y="682"/>
                  </a:moveTo>
                  <a:lnTo>
                    <a:pt x="0" y="617"/>
                  </a:lnTo>
                  <a:lnTo>
                    <a:pt x="211" y="585"/>
                  </a:lnTo>
                  <a:lnTo>
                    <a:pt x="373" y="0"/>
                  </a:lnTo>
                  <a:lnTo>
                    <a:pt x="1493" y="0"/>
                  </a:lnTo>
                  <a:lnTo>
                    <a:pt x="1640" y="585"/>
                  </a:lnTo>
                  <a:lnTo>
                    <a:pt x="1851" y="617"/>
                  </a:lnTo>
                  <a:lnTo>
                    <a:pt x="1851" y="682"/>
                  </a:lnTo>
                  <a:lnTo>
                    <a:pt x="0" y="682"/>
                  </a:lnTo>
                  <a:close/>
                </a:path>
              </a:pathLst>
            </a:custGeom>
            <a:solidFill>
              <a:srgbClr val="E8E8E8"/>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4328" name="Google Shape;4328;p144"/>
            <p:cNvSpPr/>
            <p:nvPr/>
          </p:nvSpPr>
          <p:spPr>
            <a:xfrm>
              <a:off x="10777538" y="10198100"/>
              <a:ext cx="2938463" cy="1082675"/>
            </a:xfrm>
            <a:custGeom>
              <a:rect b="b" l="l" r="r" t="t"/>
              <a:pathLst>
                <a:path extrusionOk="0" h="682" w="1851">
                  <a:moveTo>
                    <a:pt x="0" y="682"/>
                  </a:moveTo>
                  <a:lnTo>
                    <a:pt x="0" y="617"/>
                  </a:lnTo>
                  <a:lnTo>
                    <a:pt x="211" y="585"/>
                  </a:lnTo>
                  <a:lnTo>
                    <a:pt x="373" y="0"/>
                  </a:lnTo>
                  <a:lnTo>
                    <a:pt x="1493" y="0"/>
                  </a:lnTo>
                  <a:lnTo>
                    <a:pt x="1640" y="585"/>
                  </a:lnTo>
                  <a:lnTo>
                    <a:pt x="1851" y="617"/>
                  </a:lnTo>
                  <a:lnTo>
                    <a:pt x="1851" y="682"/>
                  </a:lnTo>
                  <a:lnTo>
                    <a:pt x="0" y="682"/>
                  </a:lnTo>
                </a:path>
              </a:pathLst>
            </a:custGeom>
            <a:no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4329" name="Google Shape;4329;p144"/>
            <p:cNvSpPr/>
            <p:nvPr/>
          </p:nvSpPr>
          <p:spPr>
            <a:xfrm>
              <a:off x="11318875" y="10198100"/>
              <a:ext cx="1855788" cy="180975"/>
            </a:xfrm>
            <a:custGeom>
              <a:rect b="b" l="l" r="r" t="t"/>
              <a:pathLst>
                <a:path extrusionOk="0" h="114" w="1169">
                  <a:moveTo>
                    <a:pt x="1152" y="0"/>
                  </a:moveTo>
                  <a:lnTo>
                    <a:pt x="32" y="0"/>
                  </a:lnTo>
                  <a:lnTo>
                    <a:pt x="0" y="114"/>
                  </a:lnTo>
                  <a:lnTo>
                    <a:pt x="1169" y="114"/>
                  </a:lnTo>
                  <a:lnTo>
                    <a:pt x="1152" y="0"/>
                  </a:lnTo>
                  <a:close/>
                </a:path>
              </a:pathLst>
            </a:custGeom>
            <a:solidFill>
              <a:srgbClr val="D3D2D2"/>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4330" name="Google Shape;4330;p144"/>
            <p:cNvSpPr/>
            <p:nvPr/>
          </p:nvSpPr>
          <p:spPr>
            <a:xfrm>
              <a:off x="11318875" y="10198100"/>
              <a:ext cx="1855788" cy="180975"/>
            </a:xfrm>
            <a:custGeom>
              <a:rect b="b" l="l" r="r" t="t"/>
              <a:pathLst>
                <a:path extrusionOk="0" h="114" w="1169">
                  <a:moveTo>
                    <a:pt x="1152" y="0"/>
                  </a:moveTo>
                  <a:lnTo>
                    <a:pt x="32" y="0"/>
                  </a:lnTo>
                  <a:lnTo>
                    <a:pt x="0" y="114"/>
                  </a:lnTo>
                  <a:lnTo>
                    <a:pt x="1169" y="114"/>
                  </a:lnTo>
                  <a:lnTo>
                    <a:pt x="1152" y="0"/>
                  </a:lnTo>
                </a:path>
              </a:pathLst>
            </a:custGeom>
            <a:no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grpSp>
        <p:nvGrpSpPr>
          <p:cNvPr id="4331" name="Google Shape;4331;p144"/>
          <p:cNvGrpSpPr/>
          <p:nvPr/>
        </p:nvGrpSpPr>
        <p:grpSpPr>
          <a:xfrm>
            <a:off x="2851713" y="3069861"/>
            <a:ext cx="1724700" cy="738900"/>
            <a:chOff x="2851713" y="3069861"/>
            <a:chExt cx="1724700" cy="738900"/>
          </a:xfrm>
        </p:grpSpPr>
        <p:sp>
          <p:nvSpPr>
            <p:cNvPr id="4332" name="Google Shape;4332;p144"/>
            <p:cNvSpPr/>
            <p:nvPr/>
          </p:nvSpPr>
          <p:spPr>
            <a:xfrm>
              <a:off x="2851713" y="3077376"/>
              <a:ext cx="1724700" cy="699900"/>
            </a:xfrm>
            <a:prstGeom prst="rect">
              <a:avLst/>
            </a:prstGeom>
            <a:solidFill>
              <a:srgbClr val="532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3" name="Google Shape;4333;p144"/>
            <p:cNvSpPr txBox="1"/>
            <p:nvPr/>
          </p:nvSpPr>
          <p:spPr>
            <a:xfrm>
              <a:off x="2851713" y="3069861"/>
              <a:ext cx="1724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Operational and Maintenance Process</a:t>
              </a:r>
              <a:endParaRPr b="0" i="0" sz="1500" u="none" cap="none" strike="noStrike">
                <a:solidFill>
                  <a:schemeClr val="lt1"/>
                </a:solidFill>
                <a:latin typeface="Calibri"/>
                <a:ea typeface="Calibri"/>
                <a:cs typeface="Calibri"/>
                <a:sym typeface="Calibri"/>
              </a:endParaRPr>
            </a:p>
          </p:txBody>
        </p:sp>
      </p:grpSp>
      <p:sp>
        <p:nvSpPr>
          <p:cNvPr id="4334" name="Google Shape;4334;p14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grpSp>
        <p:nvGrpSpPr>
          <p:cNvPr id="4335" name="Google Shape;4335;p144"/>
          <p:cNvGrpSpPr/>
          <p:nvPr/>
        </p:nvGrpSpPr>
        <p:grpSpPr>
          <a:xfrm>
            <a:off x="2851713" y="1692300"/>
            <a:ext cx="1724700" cy="699900"/>
            <a:chOff x="2851713" y="1692300"/>
            <a:chExt cx="1724700" cy="699900"/>
          </a:xfrm>
        </p:grpSpPr>
        <p:sp>
          <p:nvSpPr>
            <p:cNvPr id="4336" name="Google Shape;4336;p144"/>
            <p:cNvSpPr/>
            <p:nvPr/>
          </p:nvSpPr>
          <p:spPr>
            <a:xfrm>
              <a:off x="2851713" y="1692300"/>
              <a:ext cx="1724700" cy="699900"/>
            </a:xfrm>
            <a:prstGeom prst="rect">
              <a:avLst/>
            </a:prstGeom>
            <a:solidFill>
              <a:srgbClr val="00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7" name="Google Shape;4337;p144"/>
            <p:cNvSpPr txBox="1"/>
            <p:nvPr/>
          </p:nvSpPr>
          <p:spPr>
            <a:xfrm>
              <a:off x="2851713" y="1719000"/>
              <a:ext cx="1724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System and its Configuration</a:t>
              </a:r>
              <a:endParaRPr b="0" i="0" sz="1500" u="none" cap="none" strike="noStrike">
                <a:solidFill>
                  <a:schemeClr val="lt1"/>
                </a:solidFill>
                <a:latin typeface="Calibri"/>
                <a:ea typeface="Calibri"/>
                <a:cs typeface="Calibri"/>
                <a:sym typeface="Calibri"/>
              </a:endParaRPr>
            </a:p>
          </p:txBody>
        </p:sp>
      </p:grpSp>
      <p:grpSp>
        <p:nvGrpSpPr>
          <p:cNvPr id="4338" name="Google Shape;4338;p144"/>
          <p:cNvGrpSpPr/>
          <p:nvPr/>
        </p:nvGrpSpPr>
        <p:grpSpPr>
          <a:xfrm>
            <a:off x="2851713" y="2387358"/>
            <a:ext cx="1724700" cy="699900"/>
            <a:chOff x="2851713" y="2387358"/>
            <a:chExt cx="1724700" cy="699900"/>
          </a:xfrm>
        </p:grpSpPr>
        <p:sp>
          <p:nvSpPr>
            <p:cNvPr id="4339" name="Google Shape;4339;p144"/>
            <p:cNvSpPr/>
            <p:nvPr/>
          </p:nvSpPr>
          <p:spPr>
            <a:xfrm>
              <a:off x="2851713" y="2387358"/>
              <a:ext cx="1724700" cy="699900"/>
            </a:xfrm>
            <a:prstGeom prst="rect">
              <a:avLst/>
            </a:prstGeom>
            <a:solidFill>
              <a:srgbClr val="961A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0" name="Google Shape;4340;p144"/>
            <p:cNvSpPr txBox="1"/>
            <p:nvPr/>
          </p:nvSpPr>
          <p:spPr>
            <a:xfrm>
              <a:off x="2851713" y="2529558"/>
              <a:ext cx="1724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Business Processes</a:t>
              </a:r>
              <a:endParaRPr b="0" i="0" sz="1500" u="none" cap="none" strike="noStrike">
                <a:solidFill>
                  <a:schemeClr val="lt1"/>
                </a:solidFill>
                <a:latin typeface="Calibri"/>
                <a:ea typeface="Calibri"/>
                <a:cs typeface="Calibri"/>
                <a:sym typeface="Calibri"/>
              </a:endParaRPr>
            </a:p>
          </p:txBody>
        </p:sp>
      </p:grpSp>
      <p:grpSp>
        <p:nvGrpSpPr>
          <p:cNvPr id="4341" name="Google Shape;4341;p144"/>
          <p:cNvGrpSpPr/>
          <p:nvPr/>
        </p:nvGrpSpPr>
        <p:grpSpPr>
          <a:xfrm>
            <a:off x="4566559" y="3077376"/>
            <a:ext cx="1724700" cy="699900"/>
            <a:chOff x="4566559" y="3077376"/>
            <a:chExt cx="1724700" cy="699900"/>
          </a:xfrm>
        </p:grpSpPr>
        <p:sp>
          <p:nvSpPr>
            <p:cNvPr id="4342" name="Google Shape;4342;p144"/>
            <p:cNvSpPr/>
            <p:nvPr/>
          </p:nvSpPr>
          <p:spPr>
            <a:xfrm>
              <a:off x="4566559" y="3077376"/>
              <a:ext cx="1724700" cy="699900"/>
            </a:xfrm>
            <a:prstGeom prst="rect">
              <a:avLst/>
            </a:prstGeom>
            <a:solidFill>
              <a:srgbClr val="2E33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3" name="Google Shape;4343;p144"/>
            <p:cNvSpPr txBox="1"/>
            <p:nvPr/>
          </p:nvSpPr>
          <p:spPr>
            <a:xfrm>
              <a:off x="4605859" y="3219576"/>
              <a:ext cx="1685400" cy="415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Production Data</a:t>
              </a:r>
              <a:endParaRPr b="0" i="0" sz="1500" u="none" cap="none" strike="noStrike">
                <a:solidFill>
                  <a:schemeClr val="lt1"/>
                </a:solidFill>
                <a:latin typeface="Calibri"/>
                <a:ea typeface="Calibri"/>
                <a:cs typeface="Calibri"/>
                <a:sym typeface="Calibri"/>
              </a:endParaRPr>
            </a:p>
          </p:txBody>
        </p:sp>
      </p:grpSp>
      <p:grpSp>
        <p:nvGrpSpPr>
          <p:cNvPr id="4344" name="Google Shape;4344;p144"/>
          <p:cNvGrpSpPr/>
          <p:nvPr/>
        </p:nvGrpSpPr>
        <p:grpSpPr>
          <a:xfrm>
            <a:off x="4566559" y="1698363"/>
            <a:ext cx="1724700" cy="699900"/>
            <a:chOff x="4566559" y="1698363"/>
            <a:chExt cx="1724700" cy="699900"/>
          </a:xfrm>
        </p:grpSpPr>
        <p:sp>
          <p:nvSpPr>
            <p:cNvPr id="4345" name="Google Shape;4345;p144"/>
            <p:cNvSpPr/>
            <p:nvPr/>
          </p:nvSpPr>
          <p:spPr>
            <a:xfrm>
              <a:off x="4566559" y="1698363"/>
              <a:ext cx="1724700" cy="699900"/>
            </a:xfrm>
            <a:prstGeom prst="rect">
              <a:avLst/>
            </a:prstGeom>
            <a:solidFill>
              <a:srgbClr val="E8AB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6" name="Google Shape;4346;p144"/>
            <p:cNvSpPr txBox="1"/>
            <p:nvPr/>
          </p:nvSpPr>
          <p:spPr>
            <a:xfrm>
              <a:off x="4605859" y="1840563"/>
              <a:ext cx="1685400" cy="415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Recovery Systems</a:t>
              </a:r>
              <a:endParaRPr b="0" i="0" sz="1500" u="none" cap="none" strike="noStrike">
                <a:solidFill>
                  <a:schemeClr val="lt1"/>
                </a:solidFill>
                <a:latin typeface="Calibri"/>
                <a:ea typeface="Calibri"/>
                <a:cs typeface="Calibri"/>
                <a:sym typeface="Calibri"/>
              </a:endParaRPr>
            </a:p>
          </p:txBody>
        </p:sp>
      </p:grpSp>
      <p:grpSp>
        <p:nvGrpSpPr>
          <p:cNvPr id="4347" name="Google Shape;4347;p144"/>
          <p:cNvGrpSpPr/>
          <p:nvPr/>
        </p:nvGrpSpPr>
        <p:grpSpPr>
          <a:xfrm>
            <a:off x="4566559" y="2387396"/>
            <a:ext cx="1724700" cy="699900"/>
            <a:chOff x="4566559" y="2387396"/>
            <a:chExt cx="1724700" cy="699900"/>
          </a:xfrm>
        </p:grpSpPr>
        <p:sp>
          <p:nvSpPr>
            <p:cNvPr id="4348" name="Google Shape;4348;p144"/>
            <p:cNvSpPr/>
            <p:nvPr/>
          </p:nvSpPr>
          <p:spPr>
            <a:xfrm>
              <a:off x="4566559" y="2387396"/>
              <a:ext cx="1724700" cy="699900"/>
            </a:xfrm>
            <a:prstGeom prst="rect">
              <a:avLst/>
            </a:prstGeom>
            <a:solidFill>
              <a:srgbClr val="175D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9" name="Google Shape;4349;p144"/>
            <p:cNvSpPr txBox="1"/>
            <p:nvPr/>
          </p:nvSpPr>
          <p:spPr>
            <a:xfrm>
              <a:off x="4605859" y="2529596"/>
              <a:ext cx="1685400" cy="415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Reports and Forms</a:t>
              </a:r>
              <a:endParaRPr b="0" i="0" sz="1500" u="none" cap="none" strike="noStrike">
                <a:solidFill>
                  <a:schemeClr val="lt1"/>
                </a:solidFill>
                <a:latin typeface="Calibri"/>
                <a:ea typeface="Calibri"/>
                <a:cs typeface="Calibri"/>
                <a:sym typeface="Calibri"/>
              </a:endParaRPr>
            </a:p>
          </p:txBody>
        </p:sp>
      </p:grpSp>
      <p:pic>
        <p:nvPicPr>
          <p:cNvPr id="4350" name="Google Shape;4350;p144"/>
          <p:cNvPicPr preferRelativeResize="0"/>
          <p:nvPr/>
        </p:nvPicPr>
        <p:blipFill rotWithShape="1">
          <a:blip r:embed="rId4">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5"/>
                                        </p:tgtEl>
                                        <p:attrNameLst>
                                          <p:attrName>style.visibility</p:attrName>
                                        </p:attrNameLst>
                                      </p:cBhvr>
                                      <p:to>
                                        <p:strVal val="visible"/>
                                      </p:to>
                                    </p:set>
                                    <p:animEffect filter="fade" transition="in">
                                      <p:cBhvr>
                                        <p:cTn dur="1000"/>
                                        <p:tgtEl>
                                          <p:spTgt spid="4335"/>
                                        </p:tgtEl>
                                      </p:cBhvr>
                                    </p:animEffect>
                                  </p:childTnLst>
                                </p:cTn>
                              </p:par>
                              <p:par>
                                <p:cTn fill="hold" nodeType="withEffect" presetClass="entr" presetID="10" presetSubtype="0">
                                  <p:stCondLst>
                                    <p:cond delay="0"/>
                                  </p:stCondLst>
                                  <p:childTnLst>
                                    <p:set>
                                      <p:cBhvr>
                                        <p:cTn dur="1" fill="hold">
                                          <p:stCondLst>
                                            <p:cond delay="0"/>
                                          </p:stCondLst>
                                        </p:cTn>
                                        <p:tgtEl>
                                          <p:spTgt spid="4309"/>
                                        </p:tgtEl>
                                        <p:attrNameLst>
                                          <p:attrName>style.visibility</p:attrName>
                                        </p:attrNameLst>
                                      </p:cBhvr>
                                      <p:to>
                                        <p:strVal val="visible"/>
                                      </p:to>
                                    </p:set>
                                    <p:animEffect filter="fade" transition="in">
                                      <p:cBhvr>
                                        <p:cTn dur="1000"/>
                                        <p:tgtEl>
                                          <p:spTgt spid="4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4"/>
                                        </p:tgtEl>
                                        <p:attrNameLst>
                                          <p:attrName>style.visibility</p:attrName>
                                        </p:attrNameLst>
                                      </p:cBhvr>
                                      <p:to>
                                        <p:strVal val="visible"/>
                                      </p:to>
                                    </p:set>
                                    <p:animEffect filter="fade" transition="in">
                                      <p:cBhvr>
                                        <p:cTn dur="1000"/>
                                        <p:tgtEl>
                                          <p:spTgt spid="4344"/>
                                        </p:tgtEl>
                                      </p:cBhvr>
                                    </p:animEffect>
                                  </p:childTnLst>
                                </p:cTn>
                              </p:par>
                              <p:par>
                                <p:cTn fill="hold" nodeType="withEffect" presetClass="entr" presetID="10" presetSubtype="0">
                                  <p:stCondLst>
                                    <p:cond delay="0"/>
                                  </p:stCondLst>
                                  <p:childTnLst>
                                    <p:set>
                                      <p:cBhvr>
                                        <p:cTn dur="1" fill="hold">
                                          <p:stCondLst>
                                            <p:cond delay="0"/>
                                          </p:stCondLst>
                                        </p:cTn>
                                        <p:tgtEl>
                                          <p:spTgt spid="4297"/>
                                        </p:tgtEl>
                                        <p:attrNameLst>
                                          <p:attrName>style.visibility</p:attrName>
                                        </p:attrNameLst>
                                      </p:cBhvr>
                                      <p:to>
                                        <p:strVal val="visible"/>
                                      </p:to>
                                    </p:set>
                                    <p:animEffect filter="fade" transition="in">
                                      <p:cBhvr>
                                        <p:cTn dur="1000"/>
                                        <p:tgtEl>
                                          <p:spTgt spid="4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8"/>
                                        </p:tgtEl>
                                        <p:attrNameLst>
                                          <p:attrName>style.visibility</p:attrName>
                                        </p:attrNameLst>
                                      </p:cBhvr>
                                      <p:to>
                                        <p:strVal val="visible"/>
                                      </p:to>
                                    </p:set>
                                    <p:animEffect filter="fade" transition="in">
                                      <p:cBhvr>
                                        <p:cTn dur="1000"/>
                                        <p:tgtEl>
                                          <p:spTgt spid="4338"/>
                                        </p:tgtEl>
                                      </p:cBhvr>
                                    </p:animEffect>
                                  </p:childTnLst>
                                </p:cTn>
                              </p:par>
                              <p:par>
                                <p:cTn fill="hold" nodeType="withEffect" presetClass="entr" presetID="10" presetSubtype="0">
                                  <p:stCondLst>
                                    <p:cond delay="0"/>
                                  </p:stCondLst>
                                  <p:childTnLst>
                                    <p:set>
                                      <p:cBhvr>
                                        <p:cTn dur="1" fill="hold">
                                          <p:stCondLst>
                                            <p:cond delay="0"/>
                                          </p:stCondLst>
                                        </p:cTn>
                                        <p:tgtEl>
                                          <p:spTgt spid="4313"/>
                                        </p:tgtEl>
                                        <p:attrNameLst>
                                          <p:attrName>style.visibility</p:attrName>
                                        </p:attrNameLst>
                                      </p:cBhvr>
                                      <p:to>
                                        <p:strVal val="visible"/>
                                      </p:to>
                                    </p:set>
                                    <p:animEffect filter="fade" transition="in">
                                      <p:cBhvr>
                                        <p:cTn dur="1000"/>
                                        <p:tgtEl>
                                          <p:spTgt spid="4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7"/>
                                        </p:tgtEl>
                                        <p:attrNameLst>
                                          <p:attrName>style.visibility</p:attrName>
                                        </p:attrNameLst>
                                      </p:cBhvr>
                                      <p:to>
                                        <p:strVal val="visible"/>
                                      </p:to>
                                    </p:set>
                                    <p:animEffect filter="fade" transition="in">
                                      <p:cBhvr>
                                        <p:cTn dur="1000"/>
                                        <p:tgtEl>
                                          <p:spTgt spid="4347"/>
                                        </p:tgtEl>
                                      </p:cBhvr>
                                    </p:animEffect>
                                  </p:childTnLst>
                                </p:cTn>
                              </p:par>
                              <p:par>
                                <p:cTn fill="hold" nodeType="withEffect" presetClass="entr" presetID="10" presetSubtype="0">
                                  <p:stCondLst>
                                    <p:cond delay="0"/>
                                  </p:stCondLst>
                                  <p:childTnLst>
                                    <p:set>
                                      <p:cBhvr>
                                        <p:cTn dur="1" fill="hold">
                                          <p:stCondLst>
                                            <p:cond delay="0"/>
                                          </p:stCondLst>
                                        </p:cTn>
                                        <p:tgtEl>
                                          <p:spTgt spid="4301"/>
                                        </p:tgtEl>
                                        <p:attrNameLst>
                                          <p:attrName>style.visibility</p:attrName>
                                        </p:attrNameLst>
                                      </p:cBhvr>
                                      <p:to>
                                        <p:strVal val="visible"/>
                                      </p:to>
                                    </p:set>
                                    <p:animEffect filter="fade" transition="in">
                                      <p:cBhvr>
                                        <p:cTn dur="1000"/>
                                        <p:tgtEl>
                                          <p:spTgt spid="4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1"/>
                                        </p:tgtEl>
                                        <p:attrNameLst>
                                          <p:attrName>style.visibility</p:attrName>
                                        </p:attrNameLst>
                                      </p:cBhvr>
                                      <p:to>
                                        <p:strVal val="visible"/>
                                      </p:to>
                                    </p:set>
                                    <p:animEffect filter="fade" transition="in">
                                      <p:cBhvr>
                                        <p:cTn dur="1000"/>
                                        <p:tgtEl>
                                          <p:spTgt spid="4331"/>
                                        </p:tgtEl>
                                      </p:cBhvr>
                                    </p:animEffect>
                                  </p:childTnLst>
                                </p:cTn>
                              </p:par>
                              <p:par>
                                <p:cTn fill="hold" nodeType="withEffect" presetClass="entr" presetID="10" presetSubtype="0">
                                  <p:stCondLst>
                                    <p:cond delay="0"/>
                                  </p:stCondLst>
                                  <p:childTnLst>
                                    <p:set>
                                      <p:cBhvr>
                                        <p:cTn dur="1" fill="hold">
                                          <p:stCondLst>
                                            <p:cond delay="0"/>
                                          </p:stCondLst>
                                        </p:cTn>
                                        <p:tgtEl>
                                          <p:spTgt spid="4317"/>
                                        </p:tgtEl>
                                        <p:attrNameLst>
                                          <p:attrName>style.visibility</p:attrName>
                                        </p:attrNameLst>
                                      </p:cBhvr>
                                      <p:to>
                                        <p:strVal val="visible"/>
                                      </p:to>
                                    </p:set>
                                    <p:animEffect filter="fade" transition="in">
                                      <p:cBhvr>
                                        <p:cTn dur="1000"/>
                                        <p:tgtEl>
                                          <p:spTgt spid="4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1"/>
                                        </p:tgtEl>
                                        <p:attrNameLst>
                                          <p:attrName>style.visibility</p:attrName>
                                        </p:attrNameLst>
                                      </p:cBhvr>
                                      <p:to>
                                        <p:strVal val="visible"/>
                                      </p:to>
                                    </p:set>
                                    <p:animEffect filter="fade" transition="in">
                                      <p:cBhvr>
                                        <p:cTn dur="1000"/>
                                        <p:tgtEl>
                                          <p:spTgt spid="4341"/>
                                        </p:tgtEl>
                                      </p:cBhvr>
                                    </p:animEffect>
                                  </p:childTnLst>
                                </p:cTn>
                              </p:par>
                              <p:par>
                                <p:cTn fill="hold" nodeType="withEffect" presetClass="entr" presetID="10" presetSubtype="0">
                                  <p:stCondLst>
                                    <p:cond delay="0"/>
                                  </p:stCondLst>
                                  <p:childTnLst>
                                    <p:set>
                                      <p:cBhvr>
                                        <p:cTn dur="1" fill="hold">
                                          <p:stCondLst>
                                            <p:cond delay="0"/>
                                          </p:stCondLst>
                                        </p:cTn>
                                        <p:tgtEl>
                                          <p:spTgt spid="4305"/>
                                        </p:tgtEl>
                                        <p:attrNameLst>
                                          <p:attrName>style.visibility</p:attrName>
                                        </p:attrNameLst>
                                      </p:cBhvr>
                                      <p:to>
                                        <p:strVal val="visible"/>
                                      </p:to>
                                    </p:set>
                                    <p:animEffect filter="fade" transition="in">
                                      <p:cBhvr>
                                        <p:cTn dur="1000"/>
                                        <p:tgtEl>
                                          <p:spTgt spid="4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4" name="Shape 4354"/>
        <p:cNvGrpSpPr/>
        <p:nvPr/>
      </p:nvGrpSpPr>
      <p:grpSpPr>
        <a:xfrm>
          <a:off x="0" y="0"/>
          <a:ext cx="0" cy="0"/>
          <a:chOff x="0" y="0"/>
          <a:chExt cx="0" cy="0"/>
        </a:xfrm>
      </p:grpSpPr>
      <p:sp>
        <p:nvSpPr>
          <p:cNvPr id="4355" name="Google Shape;4355;p1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Acceptance Testing</a:t>
            </a:r>
            <a:endParaRPr/>
          </a:p>
        </p:txBody>
      </p:sp>
      <p:grpSp>
        <p:nvGrpSpPr>
          <p:cNvPr id="4356" name="Google Shape;4356;p145"/>
          <p:cNvGrpSpPr/>
          <p:nvPr/>
        </p:nvGrpSpPr>
        <p:grpSpPr>
          <a:xfrm>
            <a:off x="1149807" y="1177384"/>
            <a:ext cx="5373743" cy="503100"/>
            <a:chOff x="1149807" y="1177384"/>
            <a:chExt cx="5373743" cy="503100"/>
          </a:xfrm>
        </p:grpSpPr>
        <p:sp>
          <p:nvSpPr>
            <p:cNvPr id="4357" name="Google Shape;4357;p145"/>
            <p:cNvSpPr/>
            <p:nvPr/>
          </p:nvSpPr>
          <p:spPr>
            <a:xfrm>
              <a:off x="1401350" y="1289725"/>
              <a:ext cx="5122200" cy="278400"/>
            </a:xfrm>
            <a:prstGeom prst="roundRect">
              <a:avLst>
                <a:gd fmla="val 16667" name="adj"/>
              </a:avLst>
            </a:prstGeom>
            <a:solidFill>
              <a:srgbClr val="F3F3F3"/>
            </a:solidFill>
            <a:ln cap="flat" cmpd="sng" w="9525">
              <a:solidFill>
                <a:srgbClr val="0198D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8" name="Google Shape;4358;p145"/>
            <p:cNvSpPr/>
            <p:nvPr/>
          </p:nvSpPr>
          <p:spPr>
            <a:xfrm>
              <a:off x="1149807" y="1177384"/>
              <a:ext cx="503100" cy="503100"/>
            </a:xfrm>
            <a:prstGeom prst="ellipse">
              <a:avLst/>
            </a:prstGeom>
            <a:solidFill>
              <a:srgbClr val="FFFFFF"/>
            </a:solidFill>
            <a:ln cap="flat" cmpd="sng" w="19050">
              <a:solidFill>
                <a:srgbClr val="0198DB"/>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4359" name="Google Shape;4359;p145"/>
            <p:cNvSpPr/>
            <p:nvPr/>
          </p:nvSpPr>
          <p:spPr>
            <a:xfrm>
              <a:off x="1184844" y="1212484"/>
              <a:ext cx="432900" cy="432900"/>
            </a:xfrm>
            <a:prstGeom prst="ellipse">
              <a:avLst/>
            </a:prstGeom>
            <a:solidFill>
              <a:srgbClr val="0198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4360" name="Google Shape;4360;p145"/>
            <p:cNvSpPr txBox="1"/>
            <p:nvPr/>
          </p:nvSpPr>
          <p:spPr>
            <a:xfrm>
              <a:off x="1657873" y="1213375"/>
              <a:ext cx="4590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Incorrect implementation of business rules</a:t>
              </a:r>
              <a:endParaRPr b="0" i="0" sz="1600" u="none" cap="none" strike="noStrike">
                <a:solidFill>
                  <a:srgbClr val="000000"/>
                </a:solidFill>
                <a:latin typeface="Calibri"/>
                <a:ea typeface="Calibri"/>
                <a:cs typeface="Calibri"/>
                <a:sym typeface="Calibri"/>
              </a:endParaRPr>
            </a:p>
          </p:txBody>
        </p:sp>
      </p:grpSp>
      <p:grpSp>
        <p:nvGrpSpPr>
          <p:cNvPr id="4361" name="Google Shape;4361;p145"/>
          <p:cNvGrpSpPr/>
          <p:nvPr/>
        </p:nvGrpSpPr>
        <p:grpSpPr>
          <a:xfrm>
            <a:off x="1149807" y="2349763"/>
            <a:ext cx="5373743" cy="503100"/>
            <a:chOff x="1149807" y="2349763"/>
            <a:chExt cx="5373743" cy="503100"/>
          </a:xfrm>
        </p:grpSpPr>
        <p:sp>
          <p:nvSpPr>
            <p:cNvPr id="4362" name="Google Shape;4362;p145"/>
            <p:cNvSpPr/>
            <p:nvPr/>
          </p:nvSpPr>
          <p:spPr>
            <a:xfrm>
              <a:off x="1401350" y="2462108"/>
              <a:ext cx="5122200" cy="278400"/>
            </a:xfrm>
            <a:prstGeom prst="roundRect">
              <a:avLst>
                <a:gd fmla="val 16667" name="adj"/>
              </a:avLst>
            </a:prstGeom>
            <a:solidFill>
              <a:srgbClr val="F3F3F3"/>
            </a:solidFill>
            <a:ln cap="flat" cmpd="sng" w="9525">
              <a:solidFill>
                <a:srgbClr val="961B2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3" name="Google Shape;4363;p145"/>
            <p:cNvSpPr/>
            <p:nvPr/>
          </p:nvSpPr>
          <p:spPr>
            <a:xfrm>
              <a:off x="1149807" y="2349763"/>
              <a:ext cx="503100" cy="503100"/>
            </a:xfrm>
            <a:prstGeom prst="ellipse">
              <a:avLst/>
            </a:prstGeom>
            <a:solidFill>
              <a:srgbClr val="FFFFFF"/>
            </a:solidFill>
            <a:ln cap="flat" cmpd="sng" w="19050">
              <a:solidFill>
                <a:srgbClr val="961B2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4364" name="Google Shape;4364;p145"/>
            <p:cNvSpPr/>
            <p:nvPr/>
          </p:nvSpPr>
          <p:spPr>
            <a:xfrm>
              <a:off x="1184844" y="2384863"/>
              <a:ext cx="432900" cy="432900"/>
            </a:xfrm>
            <a:prstGeom prst="ellipse">
              <a:avLst/>
            </a:prstGeom>
            <a:solidFill>
              <a:srgbClr val="961B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4365" name="Google Shape;4365;p145"/>
            <p:cNvSpPr txBox="1"/>
            <p:nvPr/>
          </p:nvSpPr>
          <p:spPr>
            <a:xfrm>
              <a:off x="1657873" y="2385775"/>
              <a:ext cx="4590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Mismatch of regulatory requirements</a:t>
              </a:r>
              <a:endParaRPr b="0" i="0" sz="1600" u="none" cap="none" strike="noStrike">
                <a:solidFill>
                  <a:srgbClr val="000000"/>
                </a:solidFill>
                <a:latin typeface="Calibri"/>
                <a:ea typeface="Calibri"/>
                <a:cs typeface="Calibri"/>
                <a:sym typeface="Calibri"/>
              </a:endParaRPr>
            </a:p>
          </p:txBody>
        </p:sp>
      </p:grpSp>
      <p:grpSp>
        <p:nvGrpSpPr>
          <p:cNvPr id="4366" name="Google Shape;4366;p145"/>
          <p:cNvGrpSpPr/>
          <p:nvPr/>
        </p:nvGrpSpPr>
        <p:grpSpPr>
          <a:xfrm>
            <a:off x="1149807" y="3515977"/>
            <a:ext cx="5373743" cy="503100"/>
            <a:chOff x="1149807" y="3515977"/>
            <a:chExt cx="5373743" cy="503100"/>
          </a:xfrm>
        </p:grpSpPr>
        <p:sp>
          <p:nvSpPr>
            <p:cNvPr id="4367" name="Google Shape;4367;p145"/>
            <p:cNvSpPr/>
            <p:nvPr/>
          </p:nvSpPr>
          <p:spPr>
            <a:xfrm>
              <a:off x="1401350" y="3628325"/>
              <a:ext cx="5122200" cy="278400"/>
            </a:xfrm>
            <a:prstGeom prst="roundRect">
              <a:avLst>
                <a:gd fmla="val 16667" name="adj"/>
              </a:avLst>
            </a:prstGeom>
            <a:solidFill>
              <a:srgbClr val="F3F3F3"/>
            </a:solidFill>
            <a:ln cap="flat" cmpd="sng" w="9525">
              <a:solidFill>
                <a:srgbClr val="532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8" name="Google Shape;4368;p145"/>
            <p:cNvSpPr/>
            <p:nvPr/>
          </p:nvSpPr>
          <p:spPr>
            <a:xfrm>
              <a:off x="1149807" y="3515977"/>
              <a:ext cx="503100" cy="503100"/>
            </a:xfrm>
            <a:prstGeom prst="ellipse">
              <a:avLst/>
            </a:prstGeom>
            <a:solidFill>
              <a:srgbClr val="FFFFFF"/>
            </a:solidFill>
            <a:ln cap="flat" cmpd="sng" w="19050">
              <a:solidFill>
                <a:srgbClr val="53284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4369" name="Google Shape;4369;p145"/>
            <p:cNvSpPr/>
            <p:nvPr/>
          </p:nvSpPr>
          <p:spPr>
            <a:xfrm>
              <a:off x="1184844" y="3551077"/>
              <a:ext cx="432900" cy="432900"/>
            </a:xfrm>
            <a:prstGeom prst="ellipse">
              <a:avLst/>
            </a:prstGeom>
            <a:solidFill>
              <a:srgbClr val="53284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4370" name="Google Shape;4370;p145"/>
            <p:cNvSpPr txBox="1"/>
            <p:nvPr/>
          </p:nvSpPr>
          <p:spPr>
            <a:xfrm>
              <a:off x="1657873" y="3551975"/>
              <a:ext cx="4590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Inadequate performance efficiency</a:t>
              </a:r>
              <a:endParaRPr b="0" i="0" sz="1600" u="none" cap="none" strike="noStrike">
                <a:solidFill>
                  <a:srgbClr val="000000"/>
                </a:solidFill>
                <a:latin typeface="Calibri"/>
                <a:ea typeface="Calibri"/>
                <a:cs typeface="Calibri"/>
                <a:sym typeface="Calibri"/>
              </a:endParaRPr>
            </a:p>
          </p:txBody>
        </p:sp>
      </p:grpSp>
      <p:grpSp>
        <p:nvGrpSpPr>
          <p:cNvPr id="4371" name="Google Shape;4371;p145"/>
          <p:cNvGrpSpPr/>
          <p:nvPr/>
        </p:nvGrpSpPr>
        <p:grpSpPr>
          <a:xfrm>
            <a:off x="3382448" y="1765954"/>
            <a:ext cx="5373745" cy="503100"/>
            <a:chOff x="3382448" y="1765954"/>
            <a:chExt cx="5373745" cy="503100"/>
          </a:xfrm>
        </p:grpSpPr>
        <p:sp>
          <p:nvSpPr>
            <p:cNvPr id="4372" name="Google Shape;4372;p145"/>
            <p:cNvSpPr/>
            <p:nvPr/>
          </p:nvSpPr>
          <p:spPr>
            <a:xfrm>
              <a:off x="3382448" y="1878275"/>
              <a:ext cx="5122200" cy="278400"/>
            </a:xfrm>
            <a:prstGeom prst="roundRect">
              <a:avLst>
                <a:gd fmla="val 16667" name="adj"/>
              </a:avLst>
            </a:prstGeom>
            <a:solidFill>
              <a:srgbClr val="F3F3F3"/>
            </a:solidFill>
            <a:ln cap="flat" cmpd="sng" w="9525">
              <a:solidFill>
                <a:srgbClr val="EEAB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3" name="Google Shape;4373;p145"/>
            <p:cNvSpPr/>
            <p:nvPr/>
          </p:nvSpPr>
          <p:spPr>
            <a:xfrm>
              <a:off x="8253093" y="1765954"/>
              <a:ext cx="503100" cy="503100"/>
            </a:xfrm>
            <a:prstGeom prst="ellipse">
              <a:avLst/>
            </a:prstGeom>
            <a:solidFill>
              <a:srgbClr val="FFFFFF"/>
            </a:solidFill>
            <a:ln cap="flat" cmpd="sng" w="19050">
              <a:solidFill>
                <a:srgbClr val="EEAB0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4374" name="Google Shape;4374;p145"/>
            <p:cNvSpPr/>
            <p:nvPr/>
          </p:nvSpPr>
          <p:spPr>
            <a:xfrm>
              <a:off x="8288129" y="1801037"/>
              <a:ext cx="432900" cy="432900"/>
            </a:xfrm>
            <a:prstGeom prst="ellipse">
              <a:avLst/>
            </a:prstGeom>
            <a:solidFill>
              <a:srgbClr val="EEAB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4375" name="Google Shape;4375;p145"/>
            <p:cNvSpPr txBox="1"/>
            <p:nvPr/>
          </p:nvSpPr>
          <p:spPr>
            <a:xfrm>
              <a:off x="3764400" y="1799575"/>
              <a:ext cx="4465200" cy="4311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Inability to meet business or user requirements</a:t>
              </a:r>
              <a:endParaRPr b="0" i="0" sz="1600" u="none" cap="none" strike="noStrike">
                <a:solidFill>
                  <a:srgbClr val="000000"/>
                </a:solidFill>
                <a:latin typeface="Calibri"/>
                <a:ea typeface="Calibri"/>
                <a:cs typeface="Calibri"/>
                <a:sym typeface="Calibri"/>
              </a:endParaRPr>
            </a:p>
          </p:txBody>
        </p:sp>
      </p:grpSp>
      <p:grpSp>
        <p:nvGrpSpPr>
          <p:cNvPr id="4376" name="Google Shape;4376;p145"/>
          <p:cNvGrpSpPr/>
          <p:nvPr/>
        </p:nvGrpSpPr>
        <p:grpSpPr>
          <a:xfrm>
            <a:off x="3382448" y="2926269"/>
            <a:ext cx="5373747" cy="503100"/>
            <a:chOff x="3382448" y="2926269"/>
            <a:chExt cx="5373747" cy="503100"/>
          </a:xfrm>
        </p:grpSpPr>
        <p:sp>
          <p:nvSpPr>
            <p:cNvPr id="4377" name="Google Shape;4377;p145"/>
            <p:cNvSpPr/>
            <p:nvPr/>
          </p:nvSpPr>
          <p:spPr>
            <a:xfrm>
              <a:off x="3382448" y="3038575"/>
              <a:ext cx="5122200" cy="278400"/>
            </a:xfrm>
            <a:prstGeom prst="roundRect">
              <a:avLst>
                <a:gd fmla="val 16667" name="adj"/>
              </a:avLst>
            </a:prstGeom>
            <a:solidFill>
              <a:srgbClr val="F3F3F3"/>
            </a:solidFill>
            <a:ln cap="flat" cmpd="sng" w="9525">
              <a:solidFill>
                <a:srgbClr val="185D5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8" name="Google Shape;4378;p145"/>
            <p:cNvSpPr/>
            <p:nvPr/>
          </p:nvSpPr>
          <p:spPr>
            <a:xfrm>
              <a:off x="8253095" y="2926269"/>
              <a:ext cx="503100" cy="503100"/>
            </a:xfrm>
            <a:prstGeom prst="ellipse">
              <a:avLst/>
            </a:prstGeom>
            <a:solidFill>
              <a:srgbClr val="FFFFFF"/>
            </a:solidFill>
            <a:ln cap="flat" cmpd="sng" w="19050">
              <a:solidFill>
                <a:srgbClr val="185D5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4379" name="Google Shape;4379;p145"/>
            <p:cNvSpPr/>
            <p:nvPr/>
          </p:nvSpPr>
          <p:spPr>
            <a:xfrm>
              <a:off x="8288132" y="2961352"/>
              <a:ext cx="432900" cy="432900"/>
            </a:xfrm>
            <a:prstGeom prst="ellipse">
              <a:avLst/>
            </a:prstGeom>
            <a:solidFill>
              <a:srgbClr val="185D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4380" name="Google Shape;4380;p145"/>
            <p:cNvSpPr txBox="1"/>
            <p:nvPr/>
          </p:nvSpPr>
          <p:spPr>
            <a:xfrm>
              <a:off x="3764298" y="2968875"/>
              <a:ext cx="4465200" cy="4311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Improper operation on a supported platform</a:t>
              </a:r>
              <a:endParaRPr b="0" i="0" sz="1600" u="none" cap="none" strike="noStrike">
                <a:solidFill>
                  <a:srgbClr val="000000"/>
                </a:solidFill>
                <a:latin typeface="Calibri"/>
                <a:ea typeface="Calibri"/>
                <a:cs typeface="Calibri"/>
                <a:sym typeface="Calibri"/>
              </a:endParaRPr>
            </a:p>
          </p:txBody>
        </p:sp>
      </p:grpSp>
      <p:grpSp>
        <p:nvGrpSpPr>
          <p:cNvPr id="4381" name="Google Shape;4381;p145"/>
          <p:cNvGrpSpPr/>
          <p:nvPr/>
        </p:nvGrpSpPr>
        <p:grpSpPr>
          <a:xfrm>
            <a:off x="3382449" y="4086594"/>
            <a:ext cx="5373746" cy="503100"/>
            <a:chOff x="3382449" y="4086594"/>
            <a:chExt cx="5373746" cy="503100"/>
          </a:xfrm>
        </p:grpSpPr>
        <p:sp>
          <p:nvSpPr>
            <p:cNvPr id="4382" name="Google Shape;4382;p145"/>
            <p:cNvSpPr/>
            <p:nvPr/>
          </p:nvSpPr>
          <p:spPr>
            <a:xfrm>
              <a:off x="3382449" y="4198900"/>
              <a:ext cx="5122200" cy="278400"/>
            </a:xfrm>
            <a:prstGeom prst="roundRect">
              <a:avLst>
                <a:gd fmla="val 16667" name="adj"/>
              </a:avLst>
            </a:prstGeom>
            <a:solidFill>
              <a:srgbClr val="F3F3F3"/>
            </a:solidFill>
            <a:ln cap="flat" cmpd="sng" w="9525">
              <a:solidFill>
                <a:srgbClr val="2E333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3" name="Google Shape;4383;p145"/>
            <p:cNvSpPr/>
            <p:nvPr/>
          </p:nvSpPr>
          <p:spPr>
            <a:xfrm>
              <a:off x="8253095" y="4086594"/>
              <a:ext cx="503100" cy="503100"/>
            </a:xfrm>
            <a:prstGeom prst="ellipse">
              <a:avLst/>
            </a:prstGeom>
            <a:solidFill>
              <a:srgbClr val="FFFFFF"/>
            </a:solidFill>
            <a:ln cap="flat" cmpd="sng" w="19050">
              <a:solidFill>
                <a:srgbClr val="2E333D"/>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4384" name="Google Shape;4384;p145"/>
            <p:cNvSpPr/>
            <p:nvPr/>
          </p:nvSpPr>
          <p:spPr>
            <a:xfrm>
              <a:off x="8288132" y="4121677"/>
              <a:ext cx="432900" cy="432900"/>
            </a:xfrm>
            <a:prstGeom prst="ellipse">
              <a:avLst/>
            </a:prstGeom>
            <a:solidFill>
              <a:srgbClr val="2E33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4385" name="Google Shape;4385;p145"/>
            <p:cNvSpPr txBox="1"/>
            <p:nvPr/>
          </p:nvSpPr>
          <p:spPr>
            <a:xfrm>
              <a:off x="3764398" y="4122550"/>
              <a:ext cx="4465200" cy="4311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Non-functional failures</a:t>
              </a:r>
              <a:endParaRPr b="0" i="0" sz="1600" u="none" cap="none" strike="noStrike">
                <a:solidFill>
                  <a:srgbClr val="000000"/>
                </a:solidFill>
                <a:latin typeface="Calibri"/>
                <a:ea typeface="Calibri"/>
                <a:cs typeface="Calibri"/>
                <a:sym typeface="Calibri"/>
              </a:endParaRPr>
            </a:p>
          </p:txBody>
        </p:sp>
      </p:grpSp>
      <p:sp>
        <p:nvSpPr>
          <p:cNvPr id="4386" name="Google Shape;4386;p14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grpSp>
        <p:nvGrpSpPr>
          <p:cNvPr id="4387" name="Google Shape;4387;p145"/>
          <p:cNvGrpSpPr/>
          <p:nvPr/>
        </p:nvGrpSpPr>
        <p:grpSpPr>
          <a:xfrm>
            <a:off x="438238" y="1313825"/>
            <a:ext cx="461700" cy="3143100"/>
            <a:chOff x="438238" y="1313825"/>
            <a:chExt cx="461700" cy="3143100"/>
          </a:xfrm>
        </p:grpSpPr>
        <p:sp>
          <p:nvSpPr>
            <p:cNvPr id="4388" name="Google Shape;4388;p145"/>
            <p:cNvSpPr/>
            <p:nvPr/>
          </p:nvSpPr>
          <p:spPr>
            <a:xfrm>
              <a:off x="447838" y="1313825"/>
              <a:ext cx="442500" cy="3143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4389" name="Google Shape;4389;p145"/>
            <p:cNvSpPr txBox="1"/>
            <p:nvPr/>
          </p:nvSpPr>
          <p:spPr>
            <a:xfrm rot="-5400000">
              <a:off x="-747212" y="2654525"/>
              <a:ext cx="28326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Roboto"/>
                  <a:ea typeface="Roboto"/>
                  <a:cs typeface="Roboto"/>
                  <a:sym typeface="Roboto"/>
                </a:rPr>
                <a:t>Defects and Failures</a:t>
              </a:r>
              <a:endParaRPr b="1" i="0" sz="1800" u="none" cap="none" strike="noStrike">
                <a:solidFill>
                  <a:schemeClr val="dk1"/>
                </a:solidFill>
                <a:latin typeface="Roboto"/>
                <a:ea typeface="Roboto"/>
                <a:cs typeface="Roboto"/>
                <a:sym typeface="Roboto"/>
              </a:endParaRPr>
            </a:p>
          </p:txBody>
        </p:sp>
      </p:grpSp>
      <p:pic>
        <p:nvPicPr>
          <p:cNvPr id="4390" name="Google Shape;4390;p145"/>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6"/>
                                        </p:tgtEl>
                                        <p:attrNameLst>
                                          <p:attrName>style.visibility</p:attrName>
                                        </p:attrNameLst>
                                      </p:cBhvr>
                                      <p:to>
                                        <p:strVal val="visible"/>
                                      </p:to>
                                    </p:set>
                                    <p:animEffect filter="fade" transition="in">
                                      <p:cBhvr>
                                        <p:cTn dur="1000"/>
                                        <p:tgtEl>
                                          <p:spTgt spid="4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1"/>
                                        </p:tgtEl>
                                        <p:attrNameLst>
                                          <p:attrName>style.visibility</p:attrName>
                                        </p:attrNameLst>
                                      </p:cBhvr>
                                      <p:to>
                                        <p:strVal val="visible"/>
                                      </p:to>
                                    </p:set>
                                    <p:animEffect filter="fade" transition="in">
                                      <p:cBhvr>
                                        <p:cTn dur="1000"/>
                                        <p:tgtEl>
                                          <p:spTgt spid="4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1"/>
                                        </p:tgtEl>
                                        <p:attrNameLst>
                                          <p:attrName>style.visibility</p:attrName>
                                        </p:attrNameLst>
                                      </p:cBhvr>
                                      <p:to>
                                        <p:strVal val="visible"/>
                                      </p:to>
                                    </p:set>
                                    <p:animEffect filter="fade" transition="in">
                                      <p:cBhvr>
                                        <p:cTn dur="1000"/>
                                        <p:tgtEl>
                                          <p:spTgt spid="43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6"/>
                                        </p:tgtEl>
                                        <p:attrNameLst>
                                          <p:attrName>style.visibility</p:attrName>
                                        </p:attrNameLst>
                                      </p:cBhvr>
                                      <p:to>
                                        <p:strVal val="visible"/>
                                      </p:to>
                                    </p:set>
                                    <p:animEffect filter="fade" transition="in">
                                      <p:cBhvr>
                                        <p:cTn dur="1000"/>
                                        <p:tgtEl>
                                          <p:spTgt spid="4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6"/>
                                        </p:tgtEl>
                                        <p:attrNameLst>
                                          <p:attrName>style.visibility</p:attrName>
                                        </p:attrNameLst>
                                      </p:cBhvr>
                                      <p:to>
                                        <p:strVal val="visible"/>
                                      </p:to>
                                    </p:set>
                                    <p:animEffect filter="fade" transition="in">
                                      <p:cBhvr>
                                        <p:cTn dur="1000"/>
                                        <p:tgtEl>
                                          <p:spTgt spid="43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1"/>
                                        </p:tgtEl>
                                        <p:attrNameLst>
                                          <p:attrName>style.visibility</p:attrName>
                                        </p:attrNameLst>
                                      </p:cBhvr>
                                      <p:to>
                                        <p:strVal val="visible"/>
                                      </p:to>
                                    </p:set>
                                    <p:animEffect filter="fade" transition="in">
                                      <p:cBhvr>
                                        <p:cTn dur="1000"/>
                                        <p:tgtEl>
                                          <p:spTgt spid="4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4" name="Shape 4394"/>
        <p:cNvGrpSpPr/>
        <p:nvPr/>
      </p:nvGrpSpPr>
      <p:grpSpPr>
        <a:xfrm>
          <a:off x="0" y="0"/>
          <a:ext cx="0" cy="0"/>
          <a:chOff x="0" y="0"/>
          <a:chExt cx="0" cy="0"/>
        </a:xfrm>
      </p:grpSpPr>
      <p:sp>
        <p:nvSpPr>
          <p:cNvPr id="4395" name="Google Shape;4395;p146"/>
          <p:cNvSpPr txBox="1"/>
          <p:nvPr>
            <p:ph type="title"/>
          </p:nvPr>
        </p:nvSpPr>
        <p:spPr>
          <a:xfrm>
            <a:off x="311700" y="445025"/>
            <a:ext cx="914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Acceptance Testing</a:t>
            </a:r>
            <a:endParaRPr/>
          </a:p>
        </p:txBody>
      </p:sp>
      <p:sp>
        <p:nvSpPr>
          <p:cNvPr id="4396" name="Google Shape;4396;p146"/>
          <p:cNvSpPr/>
          <p:nvPr/>
        </p:nvSpPr>
        <p:spPr>
          <a:xfrm>
            <a:off x="5437738" y="1553265"/>
            <a:ext cx="3505200" cy="2600100"/>
          </a:xfrm>
          <a:prstGeom prst="roundRect">
            <a:avLst>
              <a:gd fmla="val 5605" name="adj"/>
            </a:avLst>
          </a:prstGeom>
          <a:noFill/>
          <a:ln cap="flat" cmpd="sng" w="9525">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7" name="Google Shape;4397;p146"/>
          <p:cNvSpPr/>
          <p:nvPr/>
        </p:nvSpPr>
        <p:spPr>
          <a:xfrm>
            <a:off x="5616775" y="1671450"/>
            <a:ext cx="3186600" cy="2363700"/>
          </a:xfrm>
          <a:prstGeom prst="roundRect">
            <a:avLst>
              <a:gd fmla="val 5605" name="adj"/>
            </a:avLst>
          </a:prstGeom>
          <a:solidFill>
            <a:srgbClr val="FFFFFF"/>
          </a:solidFill>
          <a:ln>
            <a:noFill/>
          </a:ln>
          <a:effectLst>
            <a:outerShdw blurRad="128588" rotWithShape="0" algn="bl" dist="28575">
              <a:srgbClr val="000000">
                <a:alpha val="4078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8" name="Google Shape;4398;p146"/>
          <p:cNvSpPr/>
          <p:nvPr/>
        </p:nvSpPr>
        <p:spPr>
          <a:xfrm>
            <a:off x="441450" y="1163400"/>
            <a:ext cx="5382300" cy="3379800"/>
          </a:xfrm>
          <a:prstGeom prst="roundRect">
            <a:avLst>
              <a:gd fmla="val 5605" name="adj"/>
            </a:avLst>
          </a:prstGeom>
          <a:solidFill>
            <a:srgbClr val="FFFFFF"/>
          </a:solidFill>
          <a:ln>
            <a:noFill/>
          </a:ln>
          <a:effectLst>
            <a:outerShdw blurRad="128588" rotWithShape="0" algn="bl" dist="28575">
              <a:srgbClr val="000000">
                <a:alpha val="4078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9" name="Google Shape;4399;p146"/>
          <p:cNvSpPr/>
          <p:nvPr/>
        </p:nvSpPr>
        <p:spPr>
          <a:xfrm>
            <a:off x="612000" y="1317025"/>
            <a:ext cx="5041200" cy="3072600"/>
          </a:xfrm>
          <a:prstGeom prst="roundRect">
            <a:avLst>
              <a:gd fmla="val 5605" name="adj"/>
            </a:avLst>
          </a:prstGeom>
          <a:no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00" name="Google Shape;4400;p146"/>
          <p:cNvCxnSpPr/>
          <p:nvPr/>
        </p:nvCxnSpPr>
        <p:spPr>
          <a:xfrm>
            <a:off x="2142000" y="1317025"/>
            <a:ext cx="0" cy="3072600"/>
          </a:xfrm>
          <a:prstGeom prst="straightConnector1">
            <a:avLst/>
          </a:prstGeom>
          <a:noFill/>
          <a:ln cap="flat" cmpd="sng" w="9525">
            <a:solidFill>
              <a:srgbClr val="B7B7B7"/>
            </a:solidFill>
            <a:prstDash val="dash"/>
            <a:round/>
            <a:headEnd len="sm" w="sm" type="none"/>
            <a:tailEnd len="sm" w="sm" type="none"/>
          </a:ln>
        </p:spPr>
      </p:cxnSp>
      <p:cxnSp>
        <p:nvCxnSpPr>
          <p:cNvPr id="4401" name="Google Shape;4401;p146"/>
          <p:cNvCxnSpPr/>
          <p:nvPr/>
        </p:nvCxnSpPr>
        <p:spPr>
          <a:xfrm>
            <a:off x="612000" y="2341219"/>
            <a:ext cx="5041200" cy="0"/>
          </a:xfrm>
          <a:prstGeom prst="straightConnector1">
            <a:avLst/>
          </a:prstGeom>
          <a:noFill/>
          <a:ln cap="flat" cmpd="sng" w="9525">
            <a:solidFill>
              <a:srgbClr val="B7B7B7"/>
            </a:solidFill>
            <a:prstDash val="dash"/>
            <a:round/>
            <a:headEnd len="sm" w="sm" type="none"/>
            <a:tailEnd len="sm" w="sm" type="none"/>
          </a:ln>
        </p:spPr>
      </p:cxnSp>
      <p:cxnSp>
        <p:nvCxnSpPr>
          <p:cNvPr id="4402" name="Google Shape;4402;p146"/>
          <p:cNvCxnSpPr/>
          <p:nvPr/>
        </p:nvCxnSpPr>
        <p:spPr>
          <a:xfrm>
            <a:off x="612000" y="3365431"/>
            <a:ext cx="5041200" cy="0"/>
          </a:xfrm>
          <a:prstGeom prst="straightConnector1">
            <a:avLst/>
          </a:prstGeom>
          <a:noFill/>
          <a:ln cap="flat" cmpd="sng" w="9525">
            <a:solidFill>
              <a:srgbClr val="B7B7B7"/>
            </a:solidFill>
            <a:prstDash val="dash"/>
            <a:round/>
            <a:headEnd len="sm" w="sm" type="none"/>
            <a:tailEnd len="sm" w="sm" type="none"/>
          </a:ln>
        </p:spPr>
      </p:cxnSp>
      <p:grpSp>
        <p:nvGrpSpPr>
          <p:cNvPr id="4403" name="Google Shape;4403;p146"/>
          <p:cNvGrpSpPr/>
          <p:nvPr/>
        </p:nvGrpSpPr>
        <p:grpSpPr>
          <a:xfrm>
            <a:off x="631707" y="3539125"/>
            <a:ext cx="5064768" cy="677100"/>
            <a:chOff x="631707" y="3539125"/>
            <a:chExt cx="5064768" cy="677100"/>
          </a:xfrm>
        </p:grpSpPr>
        <p:sp>
          <p:nvSpPr>
            <p:cNvPr id="4404" name="Google Shape;4404;p146"/>
            <p:cNvSpPr txBox="1"/>
            <p:nvPr/>
          </p:nvSpPr>
          <p:spPr>
            <a:xfrm>
              <a:off x="2191275" y="3539125"/>
              <a:ext cx="35052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Ensuring the software is defect-free and is designed as per user specifications</a:t>
              </a:r>
              <a:endParaRPr b="0" i="0" sz="1600" u="none" cap="none" strike="noStrike">
                <a:solidFill>
                  <a:srgbClr val="000000"/>
                </a:solidFill>
                <a:latin typeface="Calibri"/>
                <a:ea typeface="Calibri"/>
                <a:cs typeface="Calibri"/>
                <a:sym typeface="Calibri"/>
              </a:endParaRPr>
            </a:p>
          </p:txBody>
        </p:sp>
        <p:sp>
          <p:nvSpPr>
            <p:cNvPr id="4405" name="Google Shape;4405;p146"/>
            <p:cNvSpPr txBox="1"/>
            <p:nvPr/>
          </p:nvSpPr>
          <p:spPr>
            <a:xfrm>
              <a:off x="631707" y="3677425"/>
              <a:ext cx="148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Test Focus</a:t>
              </a:r>
              <a:endParaRPr b="1" i="0" sz="1400" u="none" cap="none" strike="noStrike">
                <a:solidFill>
                  <a:srgbClr val="000000"/>
                </a:solidFill>
                <a:latin typeface="Roboto"/>
                <a:ea typeface="Roboto"/>
                <a:cs typeface="Roboto"/>
                <a:sym typeface="Roboto"/>
              </a:endParaRPr>
            </a:p>
          </p:txBody>
        </p:sp>
      </p:grpSp>
      <p:grpSp>
        <p:nvGrpSpPr>
          <p:cNvPr id="4406" name="Google Shape;4406;p146"/>
          <p:cNvGrpSpPr/>
          <p:nvPr/>
        </p:nvGrpSpPr>
        <p:grpSpPr>
          <a:xfrm>
            <a:off x="631707" y="1490575"/>
            <a:ext cx="4806168" cy="677100"/>
            <a:chOff x="631707" y="1490575"/>
            <a:chExt cx="4806168" cy="677100"/>
          </a:xfrm>
        </p:grpSpPr>
        <p:sp>
          <p:nvSpPr>
            <p:cNvPr id="4407" name="Google Shape;4407;p146"/>
            <p:cNvSpPr txBox="1"/>
            <p:nvPr/>
          </p:nvSpPr>
          <p:spPr>
            <a:xfrm>
              <a:off x="2191275" y="1490575"/>
              <a:ext cx="32466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Typically, introduced in the last level of SDLC and earlier in some cases</a:t>
              </a:r>
              <a:endParaRPr b="0" i="0" sz="1600" u="none" cap="none" strike="noStrike">
                <a:solidFill>
                  <a:srgbClr val="000000"/>
                </a:solidFill>
                <a:latin typeface="Calibri"/>
                <a:ea typeface="Calibri"/>
                <a:cs typeface="Calibri"/>
                <a:sym typeface="Calibri"/>
              </a:endParaRPr>
            </a:p>
          </p:txBody>
        </p:sp>
        <p:sp>
          <p:nvSpPr>
            <p:cNvPr id="4408" name="Google Shape;4408;p146"/>
            <p:cNvSpPr txBox="1"/>
            <p:nvPr/>
          </p:nvSpPr>
          <p:spPr>
            <a:xfrm>
              <a:off x="631707" y="1629025"/>
              <a:ext cx="148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Approaches</a:t>
              </a:r>
              <a:endParaRPr b="1" i="0" sz="1400" u="none" cap="none" strike="noStrike">
                <a:solidFill>
                  <a:srgbClr val="000000"/>
                </a:solidFill>
                <a:latin typeface="Roboto"/>
                <a:ea typeface="Roboto"/>
                <a:cs typeface="Roboto"/>
                <a:sym typeface="Roboto"/>
              </a:endParaRPr>
            </a:p>
          </p:txBody>
        </p:sp>
      </p:grpSp>
      <p:grpSp>
        <p:nvGrpSpPr>
          <p:cNvPr id="4409" name="Google Shape;4409;p146"/>
          <p:cNvGrpSpPr/>
          <p:nvPr/>
        </p:nvGrpSpPr>
        <p:grpSpPr>
          <a:xfrm>
            <a:off x="631707" y="2514775"/>
            <a:ext cx="4806168" cy="677100"/>
            <a:chOff x="631707" y="2514775"/>
            <a:chExt cx="4806168" cy="677100"/>
          </a:xfrm>
        </p:grpSpPr>
        <p:sp>
          <p:nvSpPr>
            <p:cNvPr id="4410" name="Google Shape;4410;p146"/>
            <p:cNvSpPr txBox="1"/>
            <p:nvPr/>
          </p:nvSpPr>
          <p:spPr>
            <a:xfrm>
              <a:off x="631707" y="2653225"/>
              <a:ext cx="148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Responsibilities</a:t>
              </a:r>
              <a:endParaRPr b="1" i="0" sz="1400" u="none" cap="none" strike="noStrike">
                <a:solidFill>
                  <a:srgbClr val="000000"/>
                </a:solidFill>
                <a:latin typeface="Roboto"/>
                <a:ea typeface="Roboto"/>
                <a:cs typeface="Roboto"/>
                <a:sym typeface="Roboto"/>
              </a:endParaRPr>
            </a:p>
          </p:txBody>
        </p:sp>
        <p:sp>
          <p:nvSpPr>
            <p:cNvPr id="4411" name="Google Shape;4411;p146"/>
            <p:cNvSpPr txBox="1"/>
            <p:nvPr/>
          </p:nvSpPr>
          <p:spPr>
            <a:xfrm>
              <a:off x="2191275" y="2514775"/>
              <a:ext cx="32466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Business user, product owner, system operators, and stakeholders</a:t>
              </a:r>
              <a:endParaRPr b="0" i="0" sz="1600" u="none" cap="none" strike="noStrike">
                <a:solidFill>
                  <a:srgbClr val="000000"/>
                </a:solidFill>
                <a:latin typeface="Calibri"/>
                <a:ea typeface="Calibri"/>
                <a:cs typeface="Calibri"/>
                <a:sym typeface="Calibri"/>
              </a:endParaRPr>
            </a:p>
          </p:txBody>
        </p:sp>
      </p:grpSp>
      <p:sp>
        <p:nvSpPr>
          <p:cNvPr id="4412" name="Google Shape;4412;p14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grpSp>
        <p:nvGrpSpPr>
          <p:cNvPr id="4413" name="Google Shape;4413;p146"/>
          <p:cNvGrpSpPr/>
          <p:nvPr/>
        </p:nvGrpSpPr>
        <p:grpSpPr>
          <a:xfrm>
            <a:off x="5823750" y="1881086"/>
            <a:ext cx="2979600" cy="2105939"/>
            <a:chOff x="5823750" y="1881086"/>
            <a:chExt cx="2979600" cy="2105939"/>
          </a:xfrm>
        </p:grpSpPr>
        <p:sp>
          <p:nvSpPr>
            <p:cNvPr id="4414" name="Google Shape;4414;p146"/>
            <p:cNvSpPr txBox="1"/>
            <p:nvPr/>
          </p:nvSpPr>
          <p:spPr>
            <a:xfrm>
              <a:off x="5823750" y="3525325"/>
              <a:ext cx="29796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Acceptance Testing</a:t>
              </a:r>
              <a:endParaRPr b="1" i="0" sz="1800" u="none" cap="none" strike="noStrike">
                <a:solidFill>
                  <a:srgbClr val="000000"/>
                </a:solidFill>
                <a:latin typeface="Roboto"/>
                <a:ea typeface="Roboto"/>
                <a:cs typeface="Roboto"/>
                <a:sym typeface="Roboto"/>
              </a:endParaRPr>
            </a:p>
          </p:txBody>
        </p:sp>
        <p:pic>
          <p:nvPicPr>
            <p:cNvPr id="4415" name="Google Shape;4415;p146"/>
            <p:cNvPicPr preferRelativeResize="0"/>
            <p:nvPr/>
          </p:nvPicPr>
          <p:blipFill rotWithShape="1">
            <a:blip r:embed="rId3">
              <a:alphaModFix/>
            </a:blip>
            <a:srcRect b="9978" l="0" r="0" t="10826"/>
            <a:stretch/>
          </p:blipFill>
          <p:spPr>
            <a:xfrm>
              <a:off x="6259350" y="1881086"/>
              <a:ext cx="2108401" cy="1570500"/>
            </a:xfrm>
            <a:prstGeom prst="rect">
              <a:avLst/>
            </a:prstGeom>
            <a:noFill/>
            <a:ln>
              <a:noFill/>
            </a:ln>
          </p:spPr>
        </p:pic>
      </p:grpSp>
      <p:pic>
        <p:nvPicPr>
          <p:cNvPr id="4416" name="Google Shape;4416;p146"/>
          <p:cNvPicPr preferRelativeResize="0"/>
          <p:nvPr/>
        </p:nvPicPr>
        <p:blipFill rotWithShape="1">
          <a:blip r:embed="rId4">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6"/>
                                        </p:tgtEl>
                                        <p:attrNameLst>
                                          <p:attrName>style.visibility</p:attrName>
                                        </p:attrNameLst>
                                      </p:cBhvr>
                                      <p:to>
                                        <p:strVal val="visible"/>
                                      </p:to>
                                    </p:set>
                                    <p:animEffect filter="fade" transition="in">
                                      <p:cBhvr>
                                        <p:cTn dur="1000"/>
                                        <p:tgtEl>
                                          <p:spTgt spid="4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9"/>
                                        </p:tgtEl>
                                        <p:attrNameLst>
                                          <p:attrName>style.visibility</p:attrName>
                                        </p:attrNameLst>
                                      </p:cBhvr>
                                      <p:to>
                                        <p:strVal val="visible"/>
                                      </p:to>
                                    </p:set>
                                    <p:animEffect filter="fade" transition="in">
                                      <p:cBhvr>
                                        <p:cTn dur="1000"/>
                                        <p:tgtEl>
                                          <p:spTgt spid="4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3"/>
                                        </p:tgtEl>
                                        <p:attrNameLst>
                                          <p:attrName>style.visibility</p:attrName>
                                        </p:attrNameLst>
                                      </p:cBhvr>
                                      <p:to>
                                        <p:strVal val="visible"/>
                                      </p:to>
                                    </p:set>
                                    <p:animEffect filter="fade" transition="in">
                                      <p:cBhvr>
                                        <p:cTn dur="1000"/>
                                        <p:tgtEl>
                                          <p:spTgt spid="44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0" name="Shape 4420"/>
        <p:cNvGrpSpPr/>
        <p:nvPr/>
      </p:nvGrpSpPr>
      <p:grpSpPr>
        <a:xfrm>
          <a:off x="0" y="0"/>
          <a:ext cx="0" cy="0"/>
          <a:chOff x="0" y="0"/>
          <a:chExt cx="0" cy="0"/>
        </a:xfrm>
      </p:grpSpPr>
      <p:sp>
        <p:nvSpPr>
          <p:cNvPr id="4421" name="Google Shape;4421;p1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Summary</a:t>
            </a:r>
            <a:endParaRPr/>
          </a:p>
        </p:txBody>
      </p:sp>
      <p:sp>
        <p:nvSpPr>
          <p:cNvPr id="4422" name="Google Shape;4422;p14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In this unit, we learned </a:t>
            </a:r>
            <a:endParaRPr/>
          </a:p>
          <a:p>
            <a:pPr indent="-355600" lvl="1" marL="914400" rtl="0" algn="l">
              <a:lnSpc>
                <a:spcPct val="115000"/>
              </a:lnSpc>
              <a:spcBef>
                <a:spcPts val="0"/>
              </a:spcBef>
              <a:spcAft>
                <a:spcPts val="0"/>
              </a:spcAft>
              <a:buSzPts val="2000"/>
              <a:buChar char="○"/>
            </a:pPr>
            <a:r>
              <a:rPr lang="en"/>
              <a:t>The various stages of testing in terms of their goals in different test level</a:t>
            </a:r>
            <a:endParaRPr/>
          </a:p>
          <a:p>
            <a:pPr indent="-355600" lvl="1" marL="914400" rtl="0" algn="l">
              <a:lnSpc>
                <a:spcPct val="115000"/>
              </a:lnSpc>
              <a:spcBef>
                <a:spcPts val="0"/>
              </a:spcBef>
              <a:spcAft>
                <a:spcPts val="0"/>
              </a:spcAft>
              <a:buSzPts val="2000"/>
              <a:buChar char="○"/>
            </a:pPr>
            <a:r>
              <a:rPr lang="en"/>
              <a:t>The sources of information used to develop tests in different test level</a:t>
            </a:r>
            <a:endParaRPr/>
          </a:p>
          <a:p>
            <a:pPr indent="-355600" lvl="1" marL="914400" rtl="0" algn="l">
              <a:lnSpc>
                <a:spcPct val="115000"/>
              </a:lnSpc>
              <a:spcBef>
                <a:spcPts val="0"/>
              </a:spcBef>
              <a:spcAft>
                <a:spcPts val="0"/>
              </a:spcAft>
              <a:buSzPts val="2000"/>
              <a:buChar char="○"/>
            </a:pPr>
            <a:r>
              <a:rPr lang="en"/>
              <a:t>The items being tested in different test level</a:t>
            </a:r>
            <a:endParaRPr/>
          </a:p>
          <a:p>
            <a:pPr indent="-355600" lvl="1" marL="914400" rtl="0" algn="l">
              <a:lnSpc>
                <a:spcPct val="115000"/>
              </a:lnSpc>
              <a:spcBef>
                <a:spcPts val="0"/>
              </a:spcBef>
              <a:spcAft>
                <a:spcPts val="0"/>
              </a:spcAft>
              <a:buSzPts val="2000"/>
              <a:buChar char="○"/>
            </a:pPr>
            <a:r>
              <a:rPr lang="en"/>
              <a:t>Defects and failures in different test level</a:t>
            </a:r>
            <a:endParaRPr/>
          </a:p>
        </p:txBody>
      </p:sp>
      <p:sp>
        <p:nvSpPr>
          <p:cNvPr id="4423" name="Google Shape;4423;p14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4424" name="Google Shape;4424;p147"/>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2">
                                            <p:txEl>
                                              <p:pRg end="0" st="0"/>
                                            </p:txEl>
                                          </p:spTgt>
                                        </p:tgtEl>
                                        <p:attrNameLst>
                                          <p:attrName>style.visibility</p:attrName>
                                        </p:attrNameLst>
                                      </p:cBhvr>
                                      <p:to>
                                        <p:strVal val="visible"/>
                                      </p:to>
                                    </p:set>
                                    <p:animEffect filter="fade" transition="in">
                                      <p:cBhvr>
                                        <p:cTn dur="1000"/>
                                        <p:tgtEl>
                                          <p:spTgt spid="44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2">
                                            <p:txEl>
                                              <p:pRg end="1" st="1"/>
                                            </p:txEl>
                                          </p:spTgt>
                                        </p:tgtEl>
                                        <p:attrNameLst>
                                          <p:attrName>style.visibility</p:attrName>
                                        </p:attrNameLst>
                                      </p:cBhvr>
                                      <p:to>
                                        <p:strVal val="visible"/>
                                      </p:to>
                                    </p:set>
                                    <p:animEffect filter="fade" transition="in">
                                      <p:cBhvr>
                                        <p:cTn dur="1000"/>
                                        <p:tgtEl>
                                          <p:spTgt spid="44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2">
                                            <p:txEl>
                                              <p:pRg end="2" st="2"/>
                                            </p:txEl>
                                          </p:spTgt>
                                        </p:tgtEl>
                                        <p:attrNameLst>
                                          <p:attrName>style.visibility</p:attrName>
                                        </p:attrNameLst>
                                      </p:cBhvr>
                                      <p:to>
                                        <p:strVal val="visible"/>
                                      </p:to>
                                    </p:set>
                                    <p:animEffect filter="fade" transition="in">
                                      <p:cBhvr>
                                        <p:cTn dur="1000"/>
                                        <p:tgtEl>
                                          <p:spTgt spid="44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2">
                                            <p:txEl>
                                              <p:pRg end="3" st="3"/>
                                            </p:txEl>
                                          </p:spTgt>
                                        </p:tgtEl>
                                        <p:attrNameLst>
                                          <p:attrName>style.visibility</p:attrName>
                                        </p:attrNameLst>
                                      </p:cBhvr>
                                      <p:to>
                                        <p:strVal val="visible"/>
                                      </p:to>
                                    </p:set>
                                    <p:animEffect filter="fade" transition="in">
                                      <p:cBhvr>
                                        <p:cTn dur="1000"/>
                                        <p:tgtEl>
                                          <p:spTgt spid="44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2">
                                            <p:txEl>
                                              <p:pRg end="4" st="4"/>
                                            </p:txEl>
                                          </p:spTgt>
                                        </p:tgtEl>
                                        <p:attrNameLst>
                                          <p:attrName>style.visibility</p:attrName>
                                        </p:attrNameLst>
                                      </p:cBhvr>
                                      <p:to>
                                        <p:strVal val="visible"/>
                                      </p:to>
                                    </p:set>
                                    <p:animEffect filter="fade" transition="in">
                                      <p:cBhvr>
                                        <p:cTn dur="1000"/>
                                        <p:tgtEl>
                                          <p:spTgt spid="442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8" name="Shape 4428"/>
        <p:cNvGrpSpPr/>
        <p:nvPr/>
      </p:nvGrpSpPr>
      <p:grpSpPr>
        <a:xfrm>
          <a:off x="0" y="0"/>
          <a:ext cx="0" cy="0"/>
          <a:chOff x="0" y="0"/>
          <a:chExt cx="0" cy="0"/>
        </a:xfrm>
      </p:grpSpPr>
      <p:sp>
        <p:nvSpPr>
          <p:cNvPr id="4429" name="Google Shape;4429;p148"/>
          <p:cNvSpPr txBox="1"/>
          <p:nvPr>
            <p:ph type="title"/>
          </p:nvPr>
        </p:nvSpPr>
        <p:spPr>
          <a:xfrm>
            <a:off x="311700" y="445025"/>
            <a:ext cx="8520600" cy="572700"/>
          </a:xfrm>
          <a:prstGeom prst="rect">
            <a:avLst/>
          </a:prstGeom>
          <a:noFill/>
          <a:ln>
            <a:noFill/>
          </a:ln>
        </p:spPr>
        <p:txBody>
          <a:bodyPr anchorCtr="0" anchor="t" bIns="17150" lIns="34275" spcFirstLastPara="1" rIns="34275" wrap="square" tIns="17150">
            <a:noAutofit/>
          </a:bodyPr>
          <a:lstStyle/>
          <a:p>
            <a:pPr indent="0" lvl="0" marL="0" rtl="0" algn="l">
              <a:lnSpc>
                <a:spcPct val="90000"/>
              </a:lnSpc>
              <a:spcBef>
                <a:spcPts val="0"/>
              </a:spcBef>
              <a:spcAft>
                <a:spcPts val="0"/>
              </a:spcAft>
              <a:buSzPts val="1100"/>
              <a:buNone/>
            </a:pPr>
            <a:r>
              <a:rPr lang="en" sz="3500"/>
              <a:t>Test Levels</a:t>
            </a:r>
            <a:endParaRPr sz="3500"/>
          </a:p>
        </p:txBody>
      </p:sp>
      <p:pic>
        <p:nvPicPr>
          <p:cNvPr descr="Activity.png" id="4430" name="Google Shape;4430;p148"/>
          <p:cNvPicPr preferRelativeResize="0"/>
          <p:nvPr/>
        </p:nvPicPr>
        <p:blipFill rotWithShape="1">
          <a:blip r:embed="rId3">
            <a:alphaModFix/>
          </a:blip>
          <a:srcRect b="0" l="0" r="0" t="0"/>
          <a:stretch/>
        </p:blipFill>
        <p:spPr>
          <a:xfrm>
            <a:off x="8377700" y="243402"/>
            <a:ext cx="616400" cy="557700"/>
          </a:xfrm>
          <a:prstGeom prst="rect">
            <a:avLst/>
          </a:prstGeom>
          <a:noFill/>
          <a:ln>
            <a:noFill/>
          </a:ln>
        </p:spPr>
      </p:pic>
      <p:grpSp>
        <p:nvGrpSpPr>
          <p:cNvPr id="4431" name="Google Shape;4431;p148"/>
          <p:cNvGrpSpPr/>
          <p:nvPr/>
        </p:nvGrpSpPr>
        <p:grpSpPr>
          <a:xfrm>
            <a:off x="748425" y="1011850"/>
            <a:ext cx="4714133" cy="699600"/>
            <a:chOff x="748425" y="1011850"/>
            <a:chExt cx="4714133" cy="699600"/>
          </a:xfrm>
        </p:grpSpPr>
        <p:sp>
          <p:nvSpPr>
            <p:cNvPr id="4432" name="Google Shape;4432;p148"/>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4433" name="Google Shape;4433;p148"/>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4434" name="Google Shape;4434;p148"/>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4435" name="Google Shape;4435;p148"/>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4436" name="Google Shape;4436;p148"/>
            <p:cNvPicPr preferRelativeResize="0"/>
            <p:nvPr/>
          </p:nvPicPr>
          <p:blipFill rotWithShape="1">
            <a:blip r:embed="rId4">
              <a:alphaModFix/>
            </a:blip>
            <a:srcRect b="0" l="0" r="0" t="0"/>
            <a:stretch/>
          </p:blipFill>
          <p:spPr>
            <a:xfrm>
              <a:off x="1059988" y="1124061"/>
              <a:ext cx="475425" cy="475425"/>
            </a:xfrm>
            <a:prstGeom prst="rect">
              <a:avLst/>
            </a:prstGeom>
            <a:noFill/>
            <a:ln>
              <a:noFill/>
            </a:ln>
          </p:spPr>
        </p:pic>
      </p:grpSp>
      <p:pic>
        <p:nvPicPr>
          <p:cNvPr id="4437" name="Google Shape;4437;p148"/>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sp>
        <p:nvSpPr>
          <p:cNvPr id="4438" name="Google Shape;4438;p148"/>
          <p:cNvSpPr txBox="1"/>
          <p:nvPr/>
        </p:nvSpPr>
        <p:spPr>
          <a:xfrm>
            <a:off x="5994100" y="0"/>
            <a:ext cx="3000000" cy="3000000"/>
          </a:xfrm>
          <a:prstGeom prst="rect">
            <a:avLst/>
          </a:prstGeom>
          <a:noFill/>
          <a:ln>
            <a:noFill/>
          </a:ln>
        </p:spPr>
        <p:txBody>
          <a:bodyPr anchorCtr="0" anchor="t" bIns="91425" lIns="91425" spcFirstLastPara="1" rIns="91425" wrap="square" tIns="91425">
            <a:noAutofit/>
          </a:bodyPr>
          <a:lstStyle/>
          <a:p>
            <a:pPr indent="0" lvl="0" marL="457200" marR="0" rtl="0" algn="l">
              <a:lnSpc>
                <a:spcPct val="107916"/>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FF"/>
              </a:highlight>
              <a:latin typeface="Arial"/>
              <a:ea typeface="Arial"/>
              <a:cs typeface="Arial"/>
              <a:sym typeface="Arial"/>
            </a:endParaRPr>
          </a:p>
        </p:txBody>
      </p:sp>
      <p:grpSp>
        <p:nvGrpSpPr>
          <p:cNvPr id="4439" name="Google Shape;4439;p148"/>
          <p:cNvGrpSpPr/>
          <p:nvPr/>
        </p:nvGrpSpPr>
        <p:grpSpPr>
          <a:xfrm>
            <a:off x="973815" y="2409012"/>
            <a:ext cx="5853085" cy="506400"/>
            <a:chOff x="973815" y="2409012"/>
            <a:chExt cx="5853085" cy="506400"/>
          </a:xfrm>
        </p:grpSpPr>
        <p:grpSp>
          <p:nvGrpSpPr>
            <p:cNvPr id="4440" name="Google Shape;4440;p148"/>
            <p:cNvGrpSpPr/>
            <p:nvPr/>
          </p:nvGrpSpPr>
          <p:grpSpPr>
            <a:xfrm>
              <a:off x="973815" y="2409012"/>
              <a:ext cx="5853085" cy="506400"/>
              <a:chOff x="973827" y="1860879"/>
              <a:chExt cx="5853085" cy="506400"/>
            </a:xfrm>
          </p:grpSpPr>
          <p:sp>
            <p:nvSpPr>
              <p:cNvPr id="4441" name="Google Shape;4441;p148"/>
              <p:cNvSpPr/>
              <p:nvPr/>
            </p:nvSpPr>
            <p:spPr>
              <a:xfrm rot="-5400000">
                <a:off x="2712927" y="121779"/>
                <a:ext cx="506400" cy="3984600"/>
              </a:xfrm>
              <a:prstGeom prst="round2SameRect">
                <a:avLst>
                  <a:gd fmla="val 50000" name="adj1"/>
                  <a:gd fmla="val 0" name="adj2"/>
                </a:avLst>
              </a:prstGeom>
              <a:noFill/>
              <a:ln cap="flat" cmpd="sng" w="9525">
                <a:solidFill>
                  <a:srgbClr val="45818E"/>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442" name="Google Shape;4442;p148"/>
              <p:cNvSpPr/>
              <p:nvPr/>
            </p:nvSpPr>
            <p:spPr>
              <a:xfrm>
                <a:off x="1602712" y="1956292"/>
                <a:ext cx="5224200" cy="315600"/>
              </a:xfrm>
              <a:prstGeom prst="roundRect">
                <a:avLst>
                  <a:gd fmla="val 50000" name="adj"/>
                </a:avLst>
              </a:prstGeom>
              <a:solidFill>
                <a:schemeClr val="accent5"/>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attributes of Embedded System Software Testing.</a:t>
                </a:r>
                <a:endParaRPr b="0" i="0" sz="1200" u="none" cap="none" strike="noStrike">
                  <a:solidFill>
                    <a:schemeClr val="lt1"/>
                  </a:solidFill>
                  <a:latin typeface="Calibri"/>
                  <a:ea typeface="Calibri"/>
                  <a:cs typeface="Calibri"/>
                  <a:sym typeface="Calibri"/>
                </a:endParaRPr>
              </a:p>
            </p:txBody>
          </p:sp>
        </p:grpSp>
        <p:pic>
          <p:nvPicPr>
            <p:cNvPr id="4443" name="Google Shape;4443;p148"/>
            <p:cNvPicPr preferRelativeResize="0"/>
            <p:nvPr/>
          </p:nvPicPr>
          <p:blipFill rotWithShape="1">
            <a:blip r:embed="rId6">
              <a:alphaModFix/>
            </a:blip>
            <a:srcRect b="0" l="0" r="0" t="0"/>
            <a:stretch/>
          </p:blipFill>
          <p:spPr>
            <a:xfrm>
              <a:off x="1159056" y="2475663"/>
              <a:ext cx="373137" cy="373106"/>
            </a:xfrm>
            <a:prstGeom prst="rect">
              <a:avLst/>
            </a:prstGeom>
            <a:noFill/>
            <a:ln>
              <a:noFill/>
            </a:ln>
          </p:spPr>
        </p:pic>
      </p:grpSp>
      <p:grpSp>
        <p:nvGrpSpPr>
          <p:cNvPr id="4444" name="Google Shape;4444;p148"/>
          <p:cNvGrpSpPr/>
          <p:nvPr/>
        </p:nvGrpSpPr>
        <p:grpSpPr>
          <a:xfrm>
            <a:off x="973815" y="3505278"/>
            <a:ext cx="5853085" cy="506400"/>
            <a:chOff x="973815" y="3505278"/>
            <a:chExt cx="5853085" cy="506400"/>
          </a:xfrm>
        </p:grpSpPr>
        <p:grpSp>
          <p:nvGrpSpPr>
            <p:cNvPr id="4445" name="Google Shape;4445;p148"/>
            <p:cNvGrpSpPr/>
            <p:nvPr/>
          </p:nvGrpSpPr>
          <p:grpSpPr>
            <a:xfrm>
              <a:off x="973815" y="3505278"/>
              <a:ext cx="5853085" cy="506400"/>
              <a:chOff x="973815" y="2986611"/>
              <a:chExt cx="5853085" cy="506400"/>
            </a:xfrm>
          </p:grpSpPr>
          <p:sp>
            <p:nvSpPr>
              <p:cNvPr id="4446" name="Google Shape;4446;p148"/>
              <p:cNvSpPr/>
              <p:nvPr/>
            </p:nvSpPr>
            <p:spPr>
              <a:xfrm rot="-5400000">
                <a:off x="2712915" y="1247511"/>
                <a:ext cx="506400" cy="3984600"/>
              </a:xfrm>
              <a:prstGeom prst="round2SameRect">
                <a:avLst>
                  <a:gd fmla="val 50000" name="adj1"/>
                  <a:gd fmla="val 0" name="adj2"/>
                </a:avLst>
              </a:prstGeom>
              <a:noFill/>
              <a:ln cap="flat" cmpd="sng" w="9525">
                <a:solidFill>
                  <a:srgbClr val="7F7F7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447" name="Google Shape;4447;p148"/>
              <p:cNvSpPr/>
              <p:nvPr/>
            </p:nvSpPr>
            <p:spPr>
              <a:xfrm>
                <a:off x="1602700" y="3081983"/>
                <a:ext cx="5224200" cy="315600"/>
              </a:xfrm>
              <a:prstGeom prst="roundRect">
                <a:avLst>
                  <a:gd fmla="val 50000" name="adj"/>
                </a:avLst>
              </a:prstGeom>
              <a:solidFill>
                <a:srgbClr val="585858"/>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did you understand about Component Testing?</a:t>
                </a:r>
                <a:endParaRPr b="0" i="0" sz="1200" u="none" cap="none" strike="noStrike">
                  <a:solidFill>
                    <a:schemeClr val="lt1"/>
                  </a:solidFill>
                  <a:latin typeface="Calibri"/>
                  <a:ea typeface="Calibri"/>
                  <a:cs typeface="Calibri"/>
                  <a:sym typeface="Calibri"/>
                </a:endParaRPr>
              </a:p>
            </p:txBody>
          </p:sp>
        </p:grpSp>
        <p:pic>
          <p:nvPicPr>
            <p:cNvPr id="4448" name="Google Shape;4448;p148"/>
            <p:cNvPicPr preferRelativeResize="0"/>
            <p:nvPr/>
          </p:nvPicPr>
          <p:blipFill rotWithShape="1">
            <a:blip r:embed="rId7">
              <a:alphaModFix/>
            </a:blip>
            <a:srcRect b="0" l="0" r="0" t="0"/>
            <a:stretch/>
          </p:blipFill>
          <p:spPr>
            <a:xfrm>
              <a:off x="1145550" y="3572237"/>
              <a:ext cx="372451" cy="372477"/>
            </a:xfrm>
            <a:prstGeom prst="rect">
              <a:avLst/>
            </a:prstGeom>
            <a:noFill/>
            <a:ln>
              <a:noFill/>
            </a:ln>
          </p:spPr>
        </p:pic>
      </p:grpSp>
      <p:grpSp>
        <p:nvGrpSpPr>
          <p:cNvPr id="4449" name="Google Shape;4449;p148"/>
          <p:cNvGrpSpPr/>
          <p:nvPr/>
        </p:nvGrpSpPr>
        <p:grpSpPr>
          <a:xfrm>
            <a:off x="973815" y="4053411"/>
            <a:ext cx="5853085" cy="506400"/>
            <a:chOff x="973815" y="4053411"/>
            <a:chExt cx="5853085" cy="506400"/>
          </a:xfrm>
        </p:grpSpPr>
        <p:grpSp>
          <p:nvGrpSpPr>
            <p:cNvPr id="4450" name="Google Shape;4450;p148"/>
            <p:cNvGrpSpPr/>
            <p:nvPr/>
          </p:nvGrpSpPr>
          <p:grpSpPr>
            <a:xfrm>
              <a:off x="973815" y="4053411"/>
              <a:ext cx="5853085" cy="506400"/>
              <a:chOff x="973815" y="2986611"/>
              <a:chExt cx="5853085" cy="506400"/>
            </a:xfrm>
          </p:grpSpPr>
          <p:sp>
            <p:nvSpPr>
              <p:cNvPr id="4451" name="Google Shape;4451;p148"/>
              <p:cNvSpPr/>
              <p:nvPr/>
            </p:nvSpPr>
            <p:spPr>
              <a:xfrm rot="-5400000">
                <a:off x="2712915" y="1247511"/>
                <a:ext cx="506400" cy="3984600"/>
              </a:xfrm>
              <a:prstGeom prst="round2SameRect">
                <a:avLst>
                  <a:gd fmla="val 50000" name="adj1"/>
                  <a:gd fmla="val 0" name="adj2"/>
                </a:avLst>
              </a:prstGeom>
              <a:noFill/>
              <a:ln cap="flat" cmpd="sng" w="9525">
                <a:solidFill>
                  <a:srgbClr val="70AD47"/>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452" name="Google Shape;4452;p148"/>
              <p:cNvSpPr/>
              <p:nvPr/>
            </p:nvSpPr>
            <p:spPr>
              <a:xfrm>
                <a:off x="1602700" y="3082000"/>
                <a:ext cx="5224200" cy="315600"/>
              </a:xfrm>
              <a:prstGeom prst="roundRect">
                <a:avLst>
                  <a:gd fmla="val 50000" name="adj"/>
                </a:avLst>
              </a:prstGeom>
              <a:solidFill>
                <a:srgbClr val="70AD4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did you understand about System Testing?</a:t>
                </a:r>
                <a:endParaRPr b="0" i="0" sz="1200" u="none" cap="none" strike="noStrike">
                  <a:solidFill>
                    <a:schemeClr val="lt1"/>
                  </a:solidFill>
                  <a:latin typeface="Calibri"/>
                  <a:ea typeface="Calibri"/>
                  <a:cs typeface="Calibri"/>
                  <a:sym typeface="Calibri"/>
                </a:endParaRPr>
              </a:p>
            </p:txBody>
          </p:sp>
        </p:grpSp>
        <p:pic>
          <p:nvPicPr>
            <p:cNvPr id="4453" name="Google Shape;4453;p148"/>
            <p:cNvPicPr preferRelativeResize="0"/>
            <p:nvPr/>
          </p:nvPicPr>
          <p:blipFill rotWithShape="1">
            <a:blip r:embed="rId7">
              <a:alphaModFix/>
            </a:blip>
            <a:srcRect b="0" l="0" r="0" t="0"/>
            <a:stretch/>
          </p:blipFill>
          <p:spPr>
            <a:xfrm>
              <a:off x="1148125" y="4120362"/>
              <a:ext cx="372451" cy="372477"/>
            </a:xfrm>
            <a:prstGeom prst="rect">
              <a:avLst/>
            </a:prstGeom>
            <a:noFill/>
            <a:ln>
              <a:noFill/>
            </a:ln>
          </p:spPr>
        </p:pic>
      </p:grpSp>
      <p:grpSp>
        <p:nvGrpSpPr>
          <p:cNvPr id="4454" name="Google Shape;4454;p148"/>
          <p:cNvGrpSpPr/>
          <p:nvPr/>
        </p:nvGrpSpPr>
        <p:grpSpPr>
          <a:xfrm>
            <a:off x="973815" y="1860879"/>
            <a:ext cx="5853085" cy="506400"/>
            <a:chOff x="973815" y="1860879"/>
            <a:chExt cx="5853085" cy="506400"/>
          </a:xfrm>
        </p:grpSpPr>
        <p:grpSp>
          <p:nvGrpSpPr>
            <p:cNvPr id="4455" name="Google Shape;4455;p148"/>
            <p:cNvGrpSpPr/>
            <p:nvPr/>
          </p:nvGrpSpPr>
          <p:grpSpPr>
            <a:xfrm>
              <a:off x="973815" y="1860879"/>
              <a:ext cx="5853085" cy="506400"/>
              <a:chOff x="973827" y="1860879"/>
              <a:chExt cx="5853085" cy="506400"/>
            </a:xfrm>
          </p:grpSpPr>
          <p:sp>
            <p:nvSpPr>
              <p:cNvPr id="4456" name="Google Shape;4456;p148"/>
              <p:cNvSpPr/>
              <p:nvPr/>
            </p:nvSpPr>
            <p:spPr>
              <a:xfrm rot="-5400000">
                <a:off x="2712927" y="121779"/>
                <a:ext cx="506400" cy="3984600"/>
              </a:xfrm>
              <a:prstGeom prst="round2SameRect">
                <a:avLst>
                  <a:gd fmla="val 50000" name="adj1"/>
                  <a:gd fmla="val 0" name="adj2"/>
                </a:avLst>
              </a:prstGeom>
              <a:noFill/>
              <a:ln cap="flat" cmpd="sng" w="9525">
                <a:solidFill>
                  <a:srgbClr val="54294E"/>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457" name="Google Shape;4457;p148"/>
              <p:cNvSpPr/>
              <p:nvPr/>
            </p:nvSpPr>
            <p:spPr>
              <a:xfrm>
                <a:off x="1602712" y="1956275"/>
                <a:ext cx="5224200" cy="315600"/>
              </a:xfrm>
              <a:prstGeom prst="roundRect">
                <a:avLst>
                  <a:gd fmla="val 50000" name="adj"/>
                </a:avLst>
              </a:prstGeom>
              <a:solidFill>
                <a:srgbClr val="674EA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different levels of Embedded System Software Testing.</a:t>
                </a:r>
                <a:endParaRPr b="0" i="0" sz="1200" u="none" cap="none" strike="noStrike">
                  <a:solidFill>
                    <a:schemeClr val="lt1"/>
                  </a:solidFill>
                  <a:latin typeface="Calibri"/>
                  <a:ea typeface="Calibri"/>
                  <a:cs typeface="Calibri"/>
                  <a:sym typeface="Calibri"/>
                </a:endParaRPr>
              </a:p>
            </p:txBody>
          </p:sp>
        </p:grpSp>
        <p:pic>
          <p:nvPicPr>
            <p:cNvPr id="4458" name="Google Shape;4458;p148"/>
            <p:cNvPicPr preferRelativeResize="0"/>
            <p:nvPr/>
          </p:nvPicPr>
          <p:blipFill rotWithShape="1">
            <a:blip r:embed="rId6">
              <a:alphaModFix/>
            </a:blip>
            <a:srcRect b="0" l="0" r="0" t="0"/>
            <a:stretch/>
          </p:blipFill>
          <p:spPr>
            <a:xfrm>
              <a:off x="1133081" y="1927526"/>
              <a:ext cx="373137" cy="373106"/>
            </a:xfrm>
            <a:prstGeom prst="rect">
              <a:avLst/>
            </a:prstGeom>
            <a:noFill/>
            <a:ln>
              <a:noFill/>
            </a:ln>
          </p:spPr>
        </p:pic>
      </p:grpSp>
      <p:grpSp>
        <p:nvGrpSpPr>
          <p:cNvPr id="4459" name="Google Shape;4459;p148"/>
          <p:cNvGrpSpPr/>
          <p:nvPr/>
        </p:nvGrpSpPr>
        <p:grpSpPr>
          <a:xfrm>
            <a:off x="973815" y="2957145"/>
            <a:ext cx="5853085" cy="506400"/>
            <a:chOff x="973815" y="2957145"/>
            <a:chExt cx="5853085" cy="506400"/>
          </a:xfrm>
        </p:grpSpPr>
        <p:grpSp>
          <p:nvGrpSpPr>
            <p:cNvPr id="4460" name="Google Shape;4460;p148"/>
            <p:cNvGrpSpPr/>
            <p:nvPr/>
          </p:nvGrpSpPr>
          <p:grpSpPr>
            <a:xfrm>
              <a:off x="973815" y="2957145"/>
              <a:ext cx="5853085" cy="506400"/>
              <a:chOff x="973827" y="2423745"/>
              <a:chExt cx="5853085" cy="506400"/>
            </a:xfrm>
          </p:grpSpPr>
          <p:sp>
            <p:nvSpPr>
              <p:cNvPr id="4461" name="Google Shape;4461;p148"/>
              <p:cNvSpPr/>
              <p:nvPr/>
            </p:nvSpPr>
            <p:spPr>
              <a:xfrm rot="-5400000">
                <a:off x="2712927" y="684645"/>
                <a:ext cx="506400" cy="3984600"/>
              </a:xfrm>
              <a:prstGeom prst="round2SameRect">
                <a:avLst>
                  <a:gd fmla="val 50000" name="adj1"/>
                  <a:gd fmla="val 0" name="adj2"/>
                </a:avLst>
              </a:prstGeom>
              <a:solidFill>
                <a:srgbClr val="FFFFFF"/>
              </a:solidFill>
              <a:ln cap="flat" cmpd="sng" w="9525">
                <a:solidFill>
                  <a:srgbClr val="E8AB0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462" name="Google Shape;4462;p148"/>
              <p:cNvSpPr/>
              <p:nvPr/>
            </p:nvSpPr>
            <p:spPr>
              <a:xfrm>
                <a:off x="1602712" y="2519150"/>
                <a:ext cx="5224200" cy="315600"/>
              </a:xfrm>
              <a:prstGeom prst="roundRect">
                <a:avLst>
                  <a:gd fmla="val 50000" name="adj"/>
                </a:avLst>
              </a:prstGeom>
              <a:solidFill>
                <a:srgbClr val="E8AB01"/>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Differentiate Embedded System Software Testing based on their attributes.</a:t>
                </a:r>
                <a:endParaRPr b="0" i="0" sz="1200" u="none" cap="none" strike="noStrike">
                  <a:solidFill>
                    <a:schemeClr val="lt1"/>
                  </a:solidFill>
                  <a:latin typeface="Calibri"/>
                  <a:ea typeface="Calibri"/>
                  <a:cs typeface="Calibri"/>
                  <a:sym typeface="Calibri"/>
                </a:endParaRPr>
              </a:p>
            </p:txBody>
          </p:sp>
        </p:grpSp>
        <p:pic>
          <p:nvPicPr>
            <p:cNvPr id="4463" name="Google Shape;4463;p148"/>
            <p:cNvPicPr preferRelativeResize="0"/>
            <p:nvPr/>
          </p:nvPicPr>
          <p:blipFill rotWithShape="1">
            <a:blip r:embed="rId8">
              <a:alphaModFix/>
            </a:blip>
            <a:srcRect b="0" l="0" r="0" t="0"/>
            <a:stretch/>
          </p:blipFill>
          <p:spPr>
            <a:xfrm>
              <a:off x="1114418" y="3005114"/>
              <a:ext cx="410464" cy="410446"/>
            </a:xfrm>
            <a:prstGeom prst="rect">
              <a:avLst/>
            </a:prstGeom>
            <a:noFill/>
            <a:ln>
              <a:noFill/>
            </a:ln>
          </p:spPr>
        </p:pic>
      </p:grpSp>
      <p:sp>
        <p:nvSpPr>
          <p:cNvPr id="4464" name="Google Shape;4464;p14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31"/>
                                        </p:tgtEl>
                                        <p:attrNameLst>
                                          <p:attrName>style.visibility</p:attrName>
                                        </p:attrNameLst>
                                      </p:cBhvr>
                                      <p:to>
                                        <p:strVal val="visible"/>
                                      </p:to>
                                    </p:set>
                                    <p:anim calcmode="lin" valueType="num">
                                      <p:cBhvr additive="base">
                                        <p:cTn dur="1000"/>
                                        <p:tgtEl>
                                          <p:spTgt spid="443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54"/>
                                        </p:tgtEl>
                                        <p:attrNameLst>
                                          <p:attrName>style.visibility</p:attrName>
                                        </p:attrNameLst>
                                      </p:cBhvr>
                                      <p:to>
                                        <p:strVal val="visible"/>
                                      </p:to>
                                    </p:set>
                                    <p:anim calcmode="lin" valueType="num">
                                      <p:cBhvr additive="base">
                                        <p:cTn dur="1000"/>
                                        <p:tgtEl>
                                          <p:spTgt spid="445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39"/>
                                        </p:tgtEl>
                                        <p:attrNameLst>
                                          <p:attrName>style.visibility</p:attrName>
                                        </p:attrNameLst>
                                      </p:cBhvr>
                                      <p:to>
                                        <p:strVal val="visible"/>
                                      </p:to>
                                    </p:set>
                                    <p:anim calcmode="lin" valueType="num">
                                      <p:cBhvr additive="base">
                                        <p:cTn dur="1000"/>
                                        <p:tgtEl>
                                          <p:spTgt spid="44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59"/>
                                        </p:tgtEl>
                                        <p:attrNameLst>
                                          <p:attrName>style.visibility</p:attrName>
                                        </p:attrNameLst>
                                      </p:cBhvr>
                                      <p:to>
                                        <p:strVal val="visible"/>
                                      </p:to>
                                    </p:set>
                                    <p:anim calcmode="lin" valueType="num">
                                      <p:cBhvr additive="base">
                                        <p:cTn dur="1000"/>
                                        <p:tgtEl>
                                          <p:spTgt spid="445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44"/>
                                        </p:tgtEl>
                                        <p:attrNameLst>
                                          <p:attrName>style.visibility</p:attrName>
                                        </p:attrNameLst>
                                      </p:cBhvr>
                                      <p:to>
                                        <p:strVal val="visible"/>
                                      </p:to>
                                    </p:set>
                                    <p:anim calcmode="lin" valueType="num">
                                      <p:cBhvr additive="base">
                                        <p:cTn dur="1000"/>
                                        <p:tgtEl>
                                          <p:spTgt spid="444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49"/>
                                        </p:tgtEl>
                                        <p:attrNameLst>
                                          <p:attrName>style.visibility</p:attrName>
                                        </p:attrNameLst>
                                      </p:cBhvr>
                                      <p:to>
                                        <p:strVal val="visible"/>
                                      </p:to>
                                    </p:set>
                                    <p:anim calcmode="lin" valueType="num">
                                      <p:cBhvr additive="base">
                                        <p:cTn dur="1000"/>
                                        <p:tgtEl>
                                          <p:spTgt spid="444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8" name="Shape 4468"/>
        <p:cNvGrpSpPr/>
        <p:nvPr/>
      </p:nvGrpSpPr>
      <p:grpSpPr>
        <a:xfrm>
          <a:off x="0" y="0"/>
          <a:ext cx="0" cy="0"/>
          <a:chOff x="0" y="0"/>
          <a:chExt cx="0" cy="0"/>
        </a:xfrm>
      </p:grpSpPr>
      <p:sp>
        <p:nvSpPr>
          <p:cNvPr id="4469" name="Google Shape;4469;p14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alibri"/>
                <a:ea typeface="Calibri"/>
                <a:cs typeface="Calibri"/>
                <a:sym typeface="Calibri"/>
              </a:rPr>
              <a:t>2.3.</a:t>
            </a:r>
            <a:r>
              <a:rPr lang="en"/>
              <a:t> Test Types</a:t>
            </a:r>
            <a:endParaRPr/>
          </a:p>
        </p:txBody>
      </p:sp>
      <p:pic>
        <p:nvPicPr>
          <p:cNvPr id="4470" name="Google Shape;4470;p149"/>
          <p:cNvPicPr preferRelativeResize="0"/>
          <p:nvPr/>
        </p:nvPicPr>
        <p:blipFill rotWithShape="1">
          <a:blip r:embed="rId3">
            <a:alphaModFix/>
          </a:blip>
          <a:srcRect b="0" l="0" r="0" t="0"/>
          <a:stretch/>
        </p:blipFill>
        <p:spPr>
          <a:xfrm>
            <a:off x="2336617" y="2235742"/>
            <a:ext cx="674975" cy="672016"/>
          </a:xfrm>
          <a:prstGeom prst="rect">
            <a:avLst/>
          </a:prstGeom>
          <a:noFill/>
          <a:ln>
            <a:noFill/>
          </a:ln>
        </p:spPr>
      </p:pic>
      <p:sp>
        <p:nvSpPr>
          <p:cNvPr id="4471" name="Google Shape;4471;p14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alibri"/>
                <a:ea typeface="Calibri"/>
                <a:cs typeface="Calibri"/>
                <a:sym typeface="Calibri"/>
              </a:rPr>
              <a:t>1.2.</a:t>
            </a:r>
            <a:r>
              <a:rPr lang="en"/>
              <a:t> The Necessity of Testing</a:t>
            </a:r>
            <a:endParaRPr/>
          </a:p>
        </p:txBody>
      </p:sp>
      <p:sp>
        <p:nvSpPr>
          <p:cNvPr id="866" name="Google Shape;866;p1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867" name="Google Shape;867;p15"/>
          <p:cNvPicPr preferRelativeResize="0"/>
          <p:nvPr/>
        </p:nvPicPr>
        <p:blipFill rotWithShape="1">
          <a:blip r:embed="rId3">
            <a:alphaModFix/>
          </a:blip>
          <a:srcRect b="0" l="0" r="0" t="0"/>
          <a:stretch/>
        </p:blipFill>
        <p:spPr>
          <a:xfrm>
            <a:off x="1040477" y="2235742"/>
            <a:ext cx="674975" cy="672016"/>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5" name="Shape 4475"/>
        <p:cNvGrpSpPr/>
        <p:nvPr/>
      </p:nvGrpSpPr>
      <p:grpSpPr>
        <a:xfrm>
          <a:off x="0" y="0"/>
          <a:ext cx="0" cy="0"/>
          <a:chOff x="0" y="0"/>
          <a:chExt cx="0" cy="0"/>
        </a:xfrm>
      </p:grpSpPr>
      <p:sp>
        <p:nvSpPr>
          <p:cNvPr id="4476" name="Google Shape;4476;p150"/>
          <p:cNvSpPr txBox="1"/>
          <p:nvPr>
            <p:ph type="title"/>
          </p:nvPr>
        </p:nvSpPr>
        <p:spPr>
          <a:xfrm>
            <a:off x="311700" y="445025"/>
            <a:ext cx="8520600" cy="572700"/>
          </a:xfrm>
          <a:prstGeom prst="rect">
            <a:avLst/>
          </a:prstGeom>
          <a:noFill/>
          <a:ln>
            <a:noFill/>
          </a:ln>
        </p:spPr>
        <p:txBody>
          <a:bodyPr anchorCtr="0" anchor="t" bIns="17150" lIns="34275" spcFirstLastPara="1" rIns="34275" wrap="square" tIns="17150">
            <a:noAutofit/>
          </a:bodyPr>
          <a:lstStyle/>
          <a:p>
            <a:pPr indent="0" lvl="0" marL="0" rtl="0" algn="l">
              <a:lnSpc>
                <a:spcPct val="90000"/>
              </a:lnSpc>
              <a:spcBef>
                <a:spcPts val="0"/>
              </a:spcBef>
              <a:spcAft>
                <a:spcPts val="0"/>
              </a:spcAft>
              <a:buSzPts val="1100"/>
              <a:buNone/>
            </a:pPr>
            <a:r>
              <a:rPr lang="en" sz="3500"/>
              <a:t>Test Types</a:t>
            </a:r>
            <a:endParaRPr sz="3500"/>
          </a:p>
        </p:txBody>
      </p:sp>
      <p:pic>
        <p:nvPicPr>
          <p:cNvPr descr="Activity.png" id="4477" name="Google Shape;4477;p150"/>
          <p:cNvPicPr preferRelativeResize="0"/>
          <p:nvPr/>
        </p:nvPicPr>
        <p:blipFill rotWithShape="1">
          <a:blip r:embed="rId3">
            <a:alphaModFix/>
          </a:blip>
          <a:srcRect b="0" l="0" r="0" t="0"/>
          <a:stretch/>
        </p:blipFill>
        <p:spPr>
          <a:xfrm>
            <a:off x="8377700" y="243402"/>
            <a:ext cx="616400" cy="557700"/>
          </a:xfrm>
          <a:prstGeom prst="rect">
            <a:avLst/>
          </a:prstGeom>
          <a:noFill/>
          <a:ln>
            <a:noFill/>
          </a:ln>
        </p:spPr>
      </p:pic>
      <p:grpSp>
        <p:nvGrpSpPr>
          <p:cNvPr id="4478" name="Google Shape;4478;p150"/>
          <p:cNvGrpSpPr/>
          <p:nvPr/>
        </p:nvGrpSpPr>
        <p:grpSpPr>
          <a:xfrm>
            <a:off x="748425" y="1011850"/>
            <a:ext cx="4714133" cy="699600"/>
            <a:chOff x="748425" y="1011850"/>
            <a:chExt cx="4714133" cy="699600"/>
          </a:xfrm>
        </p:grpSpPr>
        <p:sp>
          <p:nvSpPr>
            <p:cNvPr id="4479" name="Google Shape;4479;p150"/>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4480" name="Google Shape;4480;p150"/>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4481" name="Google Shape;4481;p150"/>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4482" name="Google Shape;4482;p150"/>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4483" name="Google Shape;4483;p150"/>
            <p:cNvPicPr preferRelativeResize="0"/>
            <p:nvPr/>
          </p:nvPicPr>
          <p:blipFill rotWithShape="1">
            <a:blip r:embed="rId4">
              <a:alphaModFix/>
            </a:blip>
            <a:srcRect b="0" l="0" r="0" t="0"/>
            <a:stretch/>
          </p:blipFill>
          <p:spPr>
            <a:xfrm>
              <a:off x="1059988" y="1124061"/>
              <a:ext cx="475425" cy="475425"/>
            </a:xfrm>
            <a:prstGeom prst="rect">
              <a:avLst/>
            </a:prstGeom>
            <a:noFill/>
            <a:ln>
              <a:noFill/>
            </a:ln>
          </p:spPr>
        </p:pic>
      </p:grpSp>
      <p:pic>
        <p:nvPicPr>
          <p:cNvPr id="4484" name="Google Shape;4484;p150"/>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sp>
        <p:nvSpPr>
          <p:cNvPr id="4485" name="Google Shape;4485;p150"/>
          <p:cNvSpPr txBox="1"/>
          <p:nvPr/>
        </p:nvSpPr>
        <p:spPr>
          <a:xfrm>
            <a:off x="5994100" y="0"/>
            <a:ext cx="3000000" cy="3000000"/>
          </a:xfrm>
          <a:prstGeom prst="rect">
            <a:avLst/>
          </a:prstGeom>
          <a:noFill/>
          <a:ln>
            <a:noFill/>
          </a:ln>
        </p:spPr>
        <p:txBody>
          <a:bodyPr anchorCtr="0" anchor="t" bIns="91425" lIns="91425" spcFirstLastPara="1" rIns="91425" wrap="square" tIns="91425">
            <a:noAutofit/>
          </a:bodyPr>
          <a:lstStyle/>
          <a:p>
            <a:pPr indent="0" lvl="0" marL="457200" marR="0" rtl="0" algn="l">
              <a:lnSpc>
                <a:spcPct val="107916"/>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FF"/>
              </a:highlight>
              <a:latin typeface="Arial"/>
              <a:ea typeface="Arial"/>
              <a:cs typeface="Arial"/>
              <a:sym typeface="Arial"/>
            </a:endParaRPr>
          </a:p>
        </p:txBody>
      </p:sp>
      <p:grpSp>
        <p:nvGrpSpPr>
          <p:cNvPr id="4486" name="Google Shape;4486;p150"/>
          <p:cNvGrpSpPr/>
          <p:nvPr/>
        </p:nvGrpSpPr>
        <p:grpSpPr>
          <a:xfrm>
            <a:off x="973815" y="2409012"/>
            <a:ext cx="5710285" cy="506400"/>
            <a:chOff x="973815" y="2409012"/>
            <a:chExt cx="5710285" cy="506400"/>
          </a:xfrm>
        </p:grpSpPr>
        <p:grpSp>
          <p:nvGrpSpPr>
            <p:cNvPr id="4487" name="Google Shape;4487;p150"/>
            <p:cNvGrpSpPr/>
            <p:nvPr/>
          </p:nvGrpSpPr>
          <p:grpSpPr>
            <a:xfrm>
              <a:off x="973815" y="2409012"/>
              <a:ext cx="5710285" cy="506400"/>
              <a:chOff x="973827" y="1860879"/>
              <a:chExt cx="5710285" cy="506400"/>
            </a:xfrm>
          </p:grpSpPr>
          <p:sp>
            <p:nvSpPr>
              <p:cNvPr id="4488" name="Google Shape;4488;p150"/>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489" name="Google Shape;4489;p150"/>
              <p:cNvSpPr/>
              <p:nvPr/>
            </p:nvSpPr>
            <p:spPr>
              <a:xfrm>
                <a:off x="1602712" y="1956292"/>
                <a:ext cx="5081400" cy="315600"/>
              </a:xfrm>
              <a:prstGeom prst="roundRect">
                <a:avLst>
                  <a:gd fmla="val 50000" name="adj"/>
                </a:avLst>
              </a:prstGeom>
              <a:solidFill>
                <a:schemeClr val="accent5"/>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attributes of Embedded System Software Testing.</a:t>
                </a:r>
                <a:endParaRPr b="0" i="0" sz="1200" u="none" cap="none" strike="noStrike">
                  <a:solidFill>
                    <a:schemeClr val="lt1"/>
                  </a:solidFill>
                  <a:latin typeface="Calibri"/>
                  <a:ea typeface="Calibri"/>
                  <a:cs typeface="Calibri"/>
                  <a:sym typeface="Calibri"/>
                </a:endParaRPr>
              </a:p>
            </p:txBody>
          </p:sp>
        </p:grpSp>
        <p:pic>
          <p:nvPicPr>
            <p:cNvPr id="4490" name="Google Shape;4490;p150"/>
            <p:cNvPicPr preferRelativeResize="0"/>
            <p:nvPr/>
          </p:nvPicPr>
          <p:blipFill rotWithShape="1">
            <a:blip r:embed="rId6">
              <a:alphaModFix/>
            </a:blip>
            <a:srcRect b="0" l="0" r="0" t="0"/>
            <a:stretch/>
          </p:blipFill>
          <p:spPr>
            <a:xfrm>
              <a:off x="1159056" y="2475663"/>
              <a:ext cx="373137" cy="373106"/>
            </a:xfrm>
            <a:prstGeom prst="rect">
              <a:avLst/>
            </a:prstGeom>
            <a:noFill/>
            <a:ln>
              <a:noFill/>
            </a:ln>
          </p:spPr>
        </p:pic>
      </p:grpSp>
      <p:grpSp>
        <p:nvGrpSpPr>
          <p:cNvPr id="4491" name="Google Shape;4491;p150"/>
          <p:cNvGrpSpPr/>
          <p:nvPr/>
        </p:nvGrpSpPr>
        <p:grpSpPr>
          <a:xfrm>
            <a:off x="973815" y="1860879"/>
            <a:ext cx="5710285" cy="506400"/>
            <a:chOff x="973815" y="1860879"/>
            <a:chExt cx="5710285" cy="506400"/>
          </a:xfrm>
        </p:grpSpPr>
        <p:grpSp>
          <p:nvGrpSpPr>
            <p:cNvPr id="4492" name="Google Shape;4492;p150"/>
            <p:cNvGrpSpPr/>
            <p:nvPr/>
          </p:nvGrpSpPr>
          <p:grpSpPr>
            <a:xfrm>
              <a:off x="973815" y="1860879"/>
              <a:ext cx="5710285" cy="506400"/>
              <a:chOff x="973827" y="1860879"/>
              <a:chExt cx="5710285" cy="506400"/>
            </a:xfrm>
          </p:grpSpPr>
          <p:sp>
            <p:nvSpPr>
              <p:cNvPr id="4493" name="Google Shape;4493;p150"/>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494" name="Google Shape;4494;p150"/>
              <p:cNvSpPr/>
              <p:nvPr/>
            </p:nvSpPr>
            <p:spPr>
              <a:xfrm>
                <a:off x="1602712" y="1956275"/>
                <a:ext cx="5081400" cy="315600"/>
              </a:xfrm>
              <a:prstGeom prst="roundRect">
                <a:avLst>
                  <a:gd fmla="val 50000" name="adj"/>
                </a:avLst>
              </a:prstGeom>
              <a:solidFill>
                <a:srgbClr val="674EA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different levels of Embedded System Software Testing.</a:t>
                </a:r>
                <a:endParaRPr b="0" i="0" sz="1200" u="none" cap="none" strike="noStrike">
                  <a:solidFill>
                    <a:schemeClr val="lt1"/>
                  </a:solidFill>
                  <a:latin typeface="Calibri"/>
                  <a:ea typeface="Calibri"/>
                  <a:cs typeface="Calibri"/>
                  <a:sym typeface="Calibri"/>
                </a:endParaRPr>
              </a:p>
            </p:txBody>
          </p:sp>
        </p:grpSp>
        <p:pic>
          <p:nvPicPr>
            <p:cNvPr id="4495" name="Google Shape;4495;p150"/>
            <p:cNvPicPr preferRelativeResize="0"/>
            <p:nvPr/>
          </p:nvPicPr>
          <p:blipFill rotWithShape="1">
            <a:blip r:embed="rId6">
              <a:alphaModFix/>
            </a:blip>
            <a:srcRect b="0" l="0" r="0" t="0"/>
            <a:stretch/>
          </p:blipFill>
          <p:spPr>
            <a:xfrm>
              <a:off x="1133081" y="1927526"/>
              <a:ext cx="373137" cy="373106"/>
            </a:xfrm>
            <a:prstGeom prst="rect">
              <a:avLst/>
            </a:prstGeom>
            <a:noFill/>
            <a:ln>
              <a:noFill/>
            </a:ln>
          </p:spPr>
        </p:pic>
      </p:grpSp>
      <p:grpSp>
        <p:nvGrpSpPr>
          <p:cNvPr id="4496" name="Google Shape;4496;p150"/>
          <p:cNvGrpSpPr/>
          <p:nvPr/>
        </p:nvGrpSpPr>
        <p:grpSpPr>
          <a:xfrm>
            <a:off x="973815" y="2957145"/>
            <a:ext cx="5710285" cy="506400"/>
            <a:chOff x="973815" y="2957145"/>
            <a:chExt cx="5710285" cy="506400"/>
          </a:xfrm>
        </p:grpSpPr>
        <p:grpSp>
          <p:nvGrpSpPr>
            <p:cNvPr id="4497" name="Google Shape;4497;p150"/>
            <p:cNvGrpSpPr/>
            <p:nvPr/>
          </p:nvGrpSpPr>
          <p:grpSpPr>
            <a:xfrm>
              <a:off x="973815" y="2957145"/>
              <a:ext cx="5710285" cy="506400"/>
              <a:chOff x="973827" y="2423745"/>
              <a:chExt cx="5710285" cy="506400"/>
            </a:xfrm>
          </p:grpSpPr>
          <p:sp>
            <p:nvSpPr>
              <p:cNvPr id="4498" name="Google Shape;4498;p150"/>
              <p:cNvSpPr/>
              <p:nvPr/>
            </p:nvSpPr>
            <p:spPr>
              <a:xfrm rot="-5400000">
                <a:off x="2712927" y="684645"/>
                <a:ext cx="506400" cy="3984600"/>
              </a:xfrm>
              <a:prstGeom prst="round2SameRect">
                <a:avLst>
                  <a:gd fmla="val 50000" name="adj1"/>
                  <a:gd fmla="val 0" name="adj2"/>
                </a:avLst>
              </a:prstGeom>
              <a:solidFill>
                <a:srgbClr val="FFFFFF"/>
              </a:solidFill>
              <a:ln cap="flat" cmpd="sng" w="9525">
                <a:solidFill>
                  <a:srgbClr val="0F6FC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499" name="Google Shape;4499;p150"/>
              <p:cNvSpPr/>
              <p:nvPr/>
            </p:nvSpPr>
            <p:spPr>
              <a:xfrm>
                <a:off x="1602712" y="2519150"/>
                <a:ext cx="5081400" cy="315600"/>
              </a:xfrm>
              <a:prstGeom prst="roundRect">
                <a:avLst>
                  <a:gd fmla="val 50000" name="adj"/>
                </a:avLst>
              </a:prstGeom>
              <a:solidFill>
                <a:srgbClr val="E8AB01"/>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Differentiate Embedded System Software Testing based on their attributes.</a:t>
                </a:r>
                <a:endParaRPr b="0" i="0" sz="1200" u="none" cap="none" strike="noStrike">
                  <a:solidFill>
                    <a:schemeClr val="lt1"/>
                  </a:solidFill>
                  <a:latin typeface="Calibri"/>
                  <a:ea typeface="Calibri"/>
                  <a:cs typeface="Calibri"/>
                  <a:sym typeface="Calibri"/>
                </a:endParaRPr>
              </a:p>
            </p:txBody>
          </p:sp>
        </p:grpSp>
        <p:pic>
          <p:nvPicPr>
            <p:cNvPr id="4500" name="Google Shape;4500;p150"/>
            <p:cNvPicPr preferRelativeResize="0"/>
            <p:nvPr/>
          </p:nvPicPr>
          <p:blipFill rotWithShape="1">
            <a:blip r:embed="rId7">
              <a:alphaModFix/>
            </a:blip>
            <a:srcRect b="0" l="0" r="0" t="0"/>
            <a:stretch/>
          </p:blipFill>
          <p:spPr>
            <a:xfrm>
              <a:off x="1114418" y="3005114"/>
              <a:ext cx="410464" cy="410446"/>
            </a:xfrm>
            <a:prstGeom prst="rect">
              <a:avLst/>
            </a:prstGeom>
            <a:noFill/>
            <a:ln>
              <a:noFill/>
            </a:ln>
          </p:spPr>
        </p:pic>
      </p:grpSp>
      <p:sp>
        <p:nvSpPr>
          <p:cNvPr id="4501" name="Google Shape;4501;p15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78"/>
                                        </p:tgtEl>
                                        <p:attrNameLst>
                                          <p:attrName>style.visibility</p:attrName>
                                        </p:attrNameLst>
                                      </p:cBhvr>
                                      <p:to>
                                        <p:strVal val="visible"/>
                                      </p:to>
                                    </p:set>
                                    <p:anim calcmode="lin" valueType="num">
                                      <p:cBhvr additive="base">
                                        <p:cTn dur="1000"/>
                                        <p:tgtEl>
                                          <p:spTgt spid="447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91"/>
                                        </p:tgtEl>
                                        <p:attrNameLst>
                                          <p:attrName>style.visibility</p:attrName>
                                        </p:attrNameLst>
                                      </p:cBhvr>
                                      <p:to>
                                        <p:strVal val="visible"/>
                                      </p:to>
                                    </p:set>
                                    <p:anim calcmode="lin" valueType="num">
                                      <p:cBhvr additive="base">
                                        <p:cTn dur="1000"/>
                                        <p:tgtEl>
                                          <p:spTgt spid="449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86"/>
                                        </p:tgtEl>
                                        <p:attrNameLst>
                                          <p:attrName>style.visibility</p:attrName>
                                        </p:attrNameLst>
                                      </p:cBhvr>
                                      <p:to>
                                        <p:strVal val="visible"/>
                                      </p:to>
                                    </p:set>
                                    <p:anim calcmode="lin" valueType="num">
                                      <p:cBhvr additive="base">
                                        <p:cTn dur="1000"/>
                                        <p:tgtEl>
                                          <p:spTgt spid="448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96"/>
                                        </p:tgtEl>
                                        <p:attrNameLst>
                                          <p:attrName>style.visibility</p:attrName>
                                        </p:attrNameLst>
                                      </p:cBhvr>
                                      <p:to>
                                        <p:strVal val="visible"/>
                                      </p:to>
                                    </p:set>
                                    <p:anim calcmode="lin" valueType="num">
                                      <p:cBhvr additive="base">
                                        <p:cTn dur="1000"/>
                                        <p:tgtEl>
                                          <p:spTgt spid="449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5" name="Shape 4505"/>
        <p:cNvGrpSpPr/>
        <p:nvPr/>
      </p:nvGrpSpPr>
      <p:grpSpPr>
        <a:xfrm>
          <a:off x="0" y="0"/>
          <a:ext cx="0" cy="0"/>
          <a:chOff x="0" y="0"/>
          <a:chExt cx="0" cy="0"/>
        </a:xfrm>
      </p:grpSpPr>
      <p:sp>
        <p:nvSpPr>
          <p:cNvPr id="4506" name="Google Shape;4506;g2279e6e3d7b_1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Compatibility Testing</a:t>
            </a:r>
            <a:endParaRPr/>
          </a:p>
        </p:txBody>
      </p:sp>
      <p:sp>
        <p:nvSpPr>
          <p:cNvPr id="4507" name="Google Shape;4507;g2279e6e3d7b_1_0"/>
          <p:cNvSpPr txBox="1"/>
          <p:nvPr>
            <p:ph idx="1" type="body"/>
          </p:nvPr>
        </p:nvSpPr>
        <p:spPr>
          <a:xfrm>
            <a:off x="311700" y="1152475"/>
            <a:ext cx="5102400" cy="3416400"/>
          </a:xfrm>
          <a:prstGeom prst="rect">
            <a:avLst/>
          </a:prstGeom>
          <a:noFill/>
          <a:ln>
            <a:noFill/>
          </a:ln>
        </p:spPr>
        <p:txBody>
          <a:bodyPr anchorCtr="0" anchor="t" bIns="91425" lIns="91425" spcFirstLastPara="1" rIns="91425" wrap="square" tIns="91425">
            <a:noAutofit/>
          </a:bodyPr>
          <a:lstStyle/>
          <a:p>
            <a:pPr indent="-381000" lvl="0" marL="457200" rtl="0" algn="just">
              <a:lnSpc>
                <a:spcPct val="115000"/>
              </a:lnSpc>
              <a:spcBef>
                <a:spcPts val="0"/>
              </a:spcBef>
              <a:spcAft>
                <a:spcPts val="0"/>
              </a:spcAft>
              <a:buSzPts val="2400"/>
              <a:buChar char="●"/>
            </a:pPr>
            <a:r>
              <a:rPr lang="en"/>
              <a:t>Compatibility testing in embedded systems involves testing the compatibility of various hardware and software components within the system to ensure that they work together seamlessly. </a:t>
            </a:r>
            <a:endParaRPr/>
          </a:p>
          <a:p>
            <a:pPr indent="0" lvl="0" marL="457200" rtl="0" algn="just">
              <a:lnSpc>
                <a:spcPct val="115000"/>
              </a:lnSpc>
              <a:spcBef>
                <a:spcPts val="0"/>
              </a:spcBef>
              <a:spcAft>
                <a:spcPts val="0"/>
              </a:spcAft>
              <a:buNone/>
            </a:pPr>
            <a:r>
              <a:t/>
            </a:r>
            <a:endParaRPr/>
          </a:p>
        </p:txBody>
      </p:sp>
      <p:sp>
        <p:nvSpPr>
          <p:cNvPr id="4508" name="Google Shape;4508;g2279e6e3d7b_1_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4509" name="Google Shape;4509;g2279e6e3d7b_1_0"/>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pic>
        <p:nvPicPr>
          <p:cNvPr id="4510" name="Google Shape;4510;g2279e6e3d7b_1_0"/>
          <p:cNvPicPr preferRelativeResize="0"/>
          <p:nvPr/>
        </p:nvPicPr>
        <p:blipFill rotWithShape="1">
          <a:blip r:embed="rId4">
            <a:alphaModFix/>
          </a:blip>
          <a:srcRect b="0" l="0" r="0" t="0"/>
          <a:stretch/>
        </p:blipFill>
        <p:spPr>
          <a:xfrm>
            <a:off x="5714525" y="935625"/>
            <a:ext cx="2896200" cy="1523700"/>
          </a:xfrm>
          <a:prstGeom prst="ellipse">
            <a:avLst/>
          </a:prstGeom>
          <a:noFill/>
          <a:ln cap="rnd" cmpd="sng" w="190500">
            <a:solidFill>
              <a:srgbClr val="C8C6BD"/>
            </a:solidFill>
            <a:prstDash val="solid"/>
            <a:round/>
            <a:headEnd len="sm" w="sm" type="none"/>
            <a:tailEnd len="sm" w="sm" type="none"/>
          </a:ln>
          <a:effectLst>
            <a:outerShdw blurRad="127000" rotWithShape="0" algn="bl">
              <a:srgbClr val="000000"/>
            </a:outerShdw>
          </a:effectLst>
        </p:spPr>
      </p:pic>
      <p:pic>
        <p:nvPicPr>
          <p:cNvPr id="4511" name="Google Shape;4511;g2279e6e3d7b_1_0"/>
          <p:cNvPicPr preferRelativeResize="0"/>
          <p:nvPr/>
        </p:nvPicPr>
        <p:blipFill rotWithShape="1">
          <a:blip r:embed="rId5">
            <a:alphaModFix/>
          </a:blip>
          <a:srcRect b="0" l="0" r="0" t="0"/>
          <a:stretch/>
        </p:blipFill>
        <p:spPr>
          <a:xfrm>
            <a:off x="5714525" y="2813752"/>
            <a:ext cx="2996700" cy="1394100"/>
          </a:xfrm>
          <a:prstGeom prst="ellipse">
            <a:avLst/>
          </a:prstGeom>
          <a:noFill/>
          <a:ln cap="rnd" cmpd="sng" w="190500">
            <a:solidFill>
              <a:srgbClr val="C8C6BD"/>
            </a:solidFill>
            <a:prstDash val="solid"/>
            <a:round/>
            <a:headEnd len="sm" w="sm" type="none"/>
            <a:tailEnd len="sm" w="sm" type="none"/>
          </a:ln>
          <a:effectLst>
            <a:outerShdw blurRad="127000" rotWithShape="0" algn="bl">
              <a:srgbClr val="000000"/>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7">
                                            <p:txEl>
                                              <p:pRg end="0" st="0"/>
                                            </p:txEl>
                                          </p:spTgt>
                                        </p:tgtEl>
                                        <p:attrNameLst>
                                          <p:attrName>style.visibility</p:attrName>
                                        </p:attrNameLst>
                                      </p:cBhvr>
                                      <p:to>
                                        <p:strVal val="visible"/>
                                      </p:to>
                                    </p:set>
                                    <p:animEffect filter="fade" transition="in">
                                      <p:cBhvr>
                                        <p:cTn dur="1000"/>
                                        <p:tgtEl>
                                          <p:spTgt spid="45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7">
                                            <p:txEl>
                                              <p:pRg end="1" st="1"/>
                                            </p:txEl>
                                          </p:spTgt>
                                        </p:tgtEl>
                                        <p:attrNameLst>
                                          <p:attrName>style.visibility</p:attrName>
                                        </p:attrNameLst>
                                      </p:cBhvr>
                                      <p:to>
                                        <p:strVal val="visible"/>
                                      </p:to>
                                    </p:set>
                                    <p:animEffect filter="fade" transition="in">
                                      <p:cBhvr>
                                        <p:cTn dur="1000"/>
                                        <p:tgtEl>
                                          <p:spTgt spid="45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0"/>
                                        </p:tgtEl>
                                        <p:attrNameLst>
                                          <p:attrName>style.visibility</p:attrName>
                                        </p:attrNameLst>
                                      </p:cBhvr>
                                      <p:to>
                                        <p:strVal val="visible"/>
                                      </p:to>
                                    </p:set>
                                    <p:animEffect filter="fade" transition="in">
                                      <p:cBhvr>
                                        <p:cTn dur="1000"/>
                                        <p:tgtEl>
                                          <p:spTgt spid="4510"/>
                                        </p:tgtEl>
                                      </p:cBhvr>
                                    </p:animEffect>
                                  </p:childTnLst>
                                </p:cTn>
                              </p:par>
                              <p:par>
                                <p:cTn fill="hold" nodeType="withEffect" presetClass="entr" presetID="10" presetSubtype="0">
                                  <p:stCondLst>
                                    <p:cond delay="0"/>
                                  </p:stCondLst>
                                  <p:childTnLst>
                                    <p:set>
                                      <p:cBhvr>
                                        <p:cTn dur="1" fill="hold">
                                          <p:stCondLst>
                                            <p:cond delay="0"/>
                                          </p:stCondLst>
                                        </p:cTn>
                                        <p:tgtEl>
                                          <p:spTgt spid="4511"/>
                                        </p:tgtEl>
                                        <p:attrNameLst>
                                          <p:attrName>style.visibility</p:attrName>
                                        </p:attrNameLst>
                                      </p:cBhvr>
                                      <p:to>
                                        <p:strVal val="visible"/>
                                      </p:to>
                                    </p:set>
                                    <p:animEffect filter="fade" transition="in">
                                      <p:cBhvr>
                                        <p:cTn dur="1000"/>
                                        <p:tgtEl>
                                          <p:spTgt spid="45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5" name="Shape 4515"/>
        <p:cNvGrpSpPr/>
        <p:nvPr/>
      </p:nvGrpSpPr>
      <p:grpSpPr>
        <a:xfrm>
          <a:off x="0" y="0"/>
          <a:ext cx="0" cy="0"/>
          <a:chOff x="0" y="0"/>
          <a:chExt cx="0" cy="0"/>
        </a:xfrm>
      </p:grpSpPr>
      <p:grpSp>
        <p:nvGrpSpPr>
          <p:cNvPr id="4516" name="Google Shape;4516;p152"/>
          <p:cNvGrpSpPr/>
          <p:nvPr/>
        </p:nvGrpSpPr>
        <p:grpSpPr>
          <a:xfrm>
            <a:off x="484125" y="1048805"/>
            <a:ext cx="8659675" cy="3038620"/>
            <a:chOff x="484125" y="1048805"/>
            <a:chExt cx="8659675" cy="3038620"/>
          </a:xfrm>
        </p:grpSpPr>
        <p:cxnSp>
          <p:nvCxnSpPr>
            <p:cNvPr id="4517" name="Google Shape;4517;p152"/>
            <p:cNvCxnSpPr>
              <a:stCxn id="4518" idx="2"/>
              <a:endCxn id="4519" idx="1"/>
            </p:cNvCxnSpPr>
            <p:nvPr/>
          </p:nvCxnSpPr>
          <p:spPr>
            <a:xfrm flipH="1" rot="-5400000">
              <a:off x="-700575" y="2233505"/>
              <a:ext cx="2683800" cy="314400"/>
            </a:xfrm>
            <a:prstGeom prst="bentConnector2">
              <a:avLst/>
            </a:prstGeom>
            <a:noFill/>
            <a:ln cap="flat" cmpd="sng" w="19050">
              <a:solidFill>
                <a:schemeClr val="accent1"/>
              </a:solidFill>
              <a:prstDash val="dash"/>
              <a:round/>
              <a:headEnd len="sm" w="sm" type="none"/>
              <a:tailEnd len="med" w="med" type="triangle"/>
            </a:ln>
          </p:spPr>
        </p:cxnSp>
        <p:sp>
          <p:nvSpPr>
            <p:cNvPr id="4519" name="Google Shape;4519;p152"/>
            <p:cNvSpPr/>
            <p:nvPr/>
          </p:nvSpPr>
          <p:spPr>
            <a:xfrm>
              <a:off x="798400" y="3377925"/>
              <a:ext cx="8345400" cy="709500"/>
            </a:xfrm>
            <a:prstGeom prst="rect">
              <a:avLst/>
            </a:prstGeom>
            <a:solidFill>
              <a:srgbClr val="175D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0" name="Google Shape;4520;p152"/>
            <p:cNvSpPr txBox="1"/>
            <p:nvPr/>
          </p:nvSpPr>
          <p:spPr>
            <a:xfrm>
              <a:off x="798525" y="3424875"/>
              <a:ext cx="1386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Calibri"/>
                  <a:ea typeface="Calibri"/>
                  <a:cs typeface="Calibri"/>
                  <a:sym typeface="Calibri"/>
                </a:rPr>
                <a:t>Non-Functional Testing</a:t>
              </a:r>
              <a:endParaRPr b="1" i="0" sz="1400" u="none" cap="none" strike="noStrike">
                <a:solidFill>
                  <a:schemeClr val="lt1"/>
                </a:solidFill>
                <a:latin typeface="Calibri"/>
                <a:ea typeface="Calibri"/>
                <a:cs typeface="Calibri"/>
                <a:sym typeface="Calibri"/>
              </a:endParaRPr>
            </a:p>
          </p:txBody>
        </p:sp>
      </p:grpSp>
      <p:grpSp>
        <p:nvGrpSpPr>
          <p:cNvPr id="4521" name="Google Shape;4521;p152"/>
          <p:cNvGrpSpPr/>
          <p:nvPr/>
        </p:nvGrpSpPr>
        <p:grpSpPr>
          <a:xfrm>
            <a:off x="484125" y="1048805"/>
            <a:ext cx="8659750" cy="1376120"/>
            <a:chOff x="484125" y="1048805"/>
            <a:chExt cx="8659750" cy="1376120"/>
          </a:xfrm>
        </p:grpSpPr>
        <p:cxnSp>
          <p:nvCxnSpPr>
            <p:cNvPr id="4522" name="Google Shape;4522;p152"/>
            <p:cNvCxnSpPr>
              <a:stCxn id="4518" idx="2"/>
              <a:endCxn id="4523" idx="1"/>
            </p:cNvCxnSpPr>
            <p:nvPr/>
          </p:nvCxnSpPr>
          <p:spPr>
            <a:xfrm flipH="1" rot="-5400000">
              <a:off x="130575" y="1402355"/>
              <a:ext cx="1021500" cy="314400"/>
            </a:xfrm>
            <a:prstGeom prst="bentConnector2">
              <a:avLst/>
            </a:prstGeom>
            <a:noFill/>
            <a:ln cap="flat" cmpd="sng" w="19050">
              <a:solidFill>
                <a:schemeClr val="accent1"/>
              </a:solidFill>
              <a:prstDash val="dash"/>
              <a:round/>
              <a:headEnd len="sm" w="sm" type="none"/>
              <a:tailEnd len="med" w="med" type="triangle"/>
            </a:ln>
          </p:spPr>
        </p:cxnSp>
        <p:sp>
          <p:nvSpPr>
            <p:cNvPr id="4523" name="Google Shape;4523;p152"/>
            <p:cNvSpPr/>
            <p:nvPr/>
          </p:nvSpPr>
          <p:spPr>
            <a:xfrm>
              <a:off x="798475" y="1715425"/>
              <a:ext cx="8345400" cy="709500"/>
            </a:xfrm>
            <a:prstGeom prst="rect">
              <a:avLst/>
            </a:prstGeom>
            <a:solidFill>
              <a:srgbClr val="2E2D27"/>
            </a:solidFill>
            <a:ln>
              <a:noFill/>
            </a:ln>
            <a:effectLst>
              <a:outerShdw blurRad="157163" rotWithShape="0" algn="bl" dir="4740000" dist="95250">
                <a:srgbClr val="000000">
                  <a:alpha val="1098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200" u="none" cap="none" strike="noStrike">
                <a:solidFill>
                  <a:srgbClr val="FFFFFF"/>
                </a:solidFill>
                <a:latin typeface="Calibri"/>
                <a:ea typeface="Calibri"/>
                <a:cs typeface="Calibri"/>
                <a:sym typeface="Calibri"/>
              </a:endParaRPr>
            </a:p>
          </p:txBody>
        </p:sp>
        <p:sp>
          <p:nvSpPr>
            <p:cNvPr id="4524" name="Google Shape;4524;p152"/>
            <p:cNvSpPr txBox="1"/>
            <p:nvPr/>
          </p:nvSpPr>
          <p:spPr>
            <a:xfrm>
              <a:off x="798525" y="1756925"/>
              <a:ext cx="1386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Calibri"/>
                  <a:ea typeface="Calibri"/>
                  <a:cs typeface="Calibri"/>
                  <a:sym typeface="Calibri"/>
                </a:rPr>
                <a:t>Functional Testing</a:t>
              </a:r>
              <a:endParaRPr b="1" i="0" sz="1400" u="none" cap="none" strike="noStrike">
                <a:solidFill>
                  <a:schemeClr val="lt1"/>
                </a:solidFill>
                <a:latin typeface="Calibri"/>
                <a:ea typeface="Calibri"/>
                <a:cs typeface="Calibri"/>
                <a:sym typeface="Calibri"/>
              </a:endParaRPr>
            </a:p>
          </p:txBody>
        </p:sp>
      </p:grpSp>
      <p:sp>
        <p:nvSpPr>
          <p:cNvPr id="4518" name="Google Shape;4518;p152"/>
          <p:cNvSpPr/>
          <p:nvPr/>
        </p:nvSpPr>
        <p:spPr>
          <a:xfrm>
            <a:off x="65175" y="5"/>
            <a:ext cx="837900" cy="104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25" name="Google Shape;4525;p152"/>
          <p:cNvGrpSpPr/>
          <p:nvPr/>
        </p:nvGrpSpPr>
        <p:grpSpPr>
          <a:xfrm>
            <a:off x="7247867" y="2993065"/>
            <a:ext cx="1537533" cy="1656647"/>
            <a:chOff x="7247867" y="2993065"/>
            <a:chExt cx="1537533" cy="1656647"/>
          </a:xfrm>
        </p:grpSpPr>
        <p:sp>
          <p:nvSpPr>
            <p:cNvPr id="4526" name="Google Shape;4526;p152"/>
            <p:cNvSpPr/>
            <p:nvPr/>
          </p:nvSpPr>
          <p:spPr>
            <a:xfrm>
              <a:off x="7247867" y="2993065"/>
              <a:ext cx="1537533" cy="1656647"/>
            </a:xfrm>
            <a:custGeom>
              <a:rect b="b" l="l" r="r" t="t"/>
              <a:pathLst>
                <a:path extrusionOk="0" h="14405629" w="10603678">
                  <a:moveTo>
                    <a:pt x="11878" y="0"/>
                  </a:moveTo>
                  <a:lnTo>
                    <a:pt x="10603678" y="0"/>
                  </a:lnTo>
                  <a:lnTo>
                    <a:pt x="10603678" y="12344400"/>
                  </a:lnTo>
                  <a:lnTo>
                    <a:pt x="5549462" y="14405629"/>
                  </a:lnTo>
                  <a:lnTo>
                    <a:pt x="11878" y="12344400"/>
                  </a:lnTo>
                  <a:lnTo>
                    <a:pt x="0" y="12328634"/>
                  </a:lnTo>
                  <a:cubicBezTo>
                    <a:pt x="3959" y="8219089"/>
                    <a:pt x="7919" y="4109545"/>
                    <a:pt x="11878" y="0"/>
                  </a:cubicBezTo>
                  <a:close/>
                </a:path>
              </a:pathLst>
            </a:custGeom>
            <a:solidFill>
              <a:srgbClr val="961A26"/>
            </a:solidFill>
            <a:ln>
              <a:noFill/>
            </a:ln>
          </p:spPr>
          <p:txBody>
            <a:bodyPr anchorCtr="0" anchor="ctr" bIns="17150" lIns="34275" spcFirstLastPara="1" rIns="34275" wrap="square" tIns="1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7" name="Google Shape;4527;p152"/>
            <p:cNvSpPr/>
            <p:nvPr/>
          </p:nvSpPr>
          <p:spPr>
            <a:xfrm>
              <a:off x="7322133" y="3095749"/>
              <a:ext cx="1389000" cy="192300"/>
            </a:xfrm>
            <a:prstGeom prst="roundRect">
              <a:avLst>
                <a:gd fmla="val 12861" name="adj"/>
              </a:avLst>
            </a:prstGeom>
            <a:solidFill>
              <a:srgbClr val="FFFFFF"/>
            </a:solidFill>
            <a:ln cap="flat" cmpd="sng" w="9525">
              <a:solidFill>
                <a:schemeClr val="lt1"/>
              </a:solidFill>
              <a:prstDash val="solid"/>
              <a:round/>
              <a:headEnd len="sm" w="sm" type="none"/>
              <a:tailEnd len="sm" w="sm" type="none"/>
            </a:ln>
            <a:effectLst>
              <a:outerShdw blurRad="400050" rotWithShape="0" algn="bl" dir="5640000" dist="161925">
                <a:schemeClr val="lt1">
                  <a:alpha val="1098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Calibri"/>
                  <a:ea typeface="Calibri"/>
                  <a:cs typeface="Calibri"/>
                  <a:sym typeface="Calibri"/>
                </a:rPr>
                <a:t>Compatibility Testing</a:t>
              </a:r>
              <a:endParaRPr b="1" i="0" sz="1100" u="none" cap="none" strike="noStrike">
                <a:solidFill>
                  <a:srgbClr val="000000"/>
                </a:solidFill>
                <a:latin typeface="Calibri"/>
                <a:ea typeface="Calibri"/>
                <a:cs typeface="Calibri"/>
                <a:sym typeface="Calibri"/>
              </a:endParaRPr>
            </a:p>
          </p:txBody>
        </p:sp>
      </p:grpSp>
      <p:sp>
        <p:nvSpPr>
          <p:cNvPr id="4528" name="Google Shape;4528;p1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Software Testing Types</a:t>
            </a:r>
            <a:endParaRPr/>
          </a:p>
        </p:txBody>
      </p:sp>
      <p:grpSp>
        <p:nvGrpSpPr>
          <p:cNvPr id="4529" name="Google Shape;4529;p152"/>
          <p:cNvGrpSpPr/>
          <p:nvPr/>
        </p:nvGrpSpPr>
        <p:grpSpPr>
          <a:xfrm>
            <a:off x="2177875" y="2993513"/>
            <a:ext cx="1537533" cy="1656647"/>
            <a:chOff x="2177875" y="2993513"/>
            <a:chExt cx="1537533" cy="1656647"/>
          </a:xfrm>
        </p:grpSpPr>
        <p:sp>
          <p:nvSpPr>
            <p:cNvPr id="4530" name="Google Shape;4530;p152"/>
            <p:cNvSpPr/>
            <p:nvPr/>
          </p:nvSpPr>
          <p:spPr>
            <a:xfrm>
              <a:off x="2177875" y="2993513"/>
              <a:ext cx="1537533" cy="1656647"/>
            </a:xfrm>
            <a:custGeom>
              <a:rect b="b" l="l" r="r" t="t"/>
              <a:pathLst>
                <a:path extrusionOk="0" h="14405629" w="10603678">
                  <a:moveTo>
                    <a:pt x="11878" y="0"/>
                  </a:moveTo>
                  <a:lnTo>
                    <a:pt x="10603678" y="0"/>
                  </a:lnTo>
                  <a:lnTo>
                    <a:pt x="10603678" y="12344400"/>
                  </a:lnTo>
                  <a:lnTo>
                    <a:pt x="5549462" y="14405629"/>
                  </a:lnTo>
                  <a:lnTo>
                    <a:pt x="11878" y="12344400"/>
                  </a:lnTo>
                  <a:lnTo>
                    <a:pt x="0" y="12328634"/>
                  </a:lnTo>
                  <a:cubicBezTo>
                    <a:pt x="3959" y="8219089"/>
                    <a:pt x="7919" y="4109545"/>
                    <a:pt x="11878" y="0"/>
                  </a:cubicBezTo>
                  <a:close/>
                </a:path>
              </a:pathLst>
            </a:custGeom>
            <a:solidFill>
              <a:srgbClr val="0198DB"/>
            </a:solidFill>
            <a:ln>
              <a:noFill/>
            </a:ln>
            <a:effectLst>
              <a:outerShdw blurRad="157163" rotWithShape="0" algn="bl" dir="4740000" dist="95250">
                <a:srgbClr val="000000">
                  <a:alpha val="10980"/>
                </a:srgbClr>
              </a:outerShdw>
            </a:effectLst>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200" u="none" cap="none" strike="noStrike">
                <a:solidFill>
                  <a:srgbClr val="FFFFFF"/>
                </a:solidFill>
                <a:latin typeface="Calibri"/>
                <a:ea typeface="Calibri"/>
                <a:cs typeface="Calibri"/>
                <a:sym typeface="Calibri"/>
              </a:endParaRPr>
            </a:p>
          </p:txBody>
        </p:sp>
        <p:sp>
          <p:nvSpPr>
            <p:cNvPr id="4531" name="Google Shape;4531;p152"/>
            <p:cNvSpPr/>
            <p:nvPr/>
          </p:nvSpPr>
          <p:spPr>
            <a:xfrm>
              <a:off x="2252142" y="3086127"/>
              <a:ext cx="1389000" cy="211500"/>
            </a:xfrm>
            <a:prstGeom prst="roundRect">
              <a:avLst>
                <a:gd fmla="val 12861" name="adj"/>
              </a:avLst>
            </a:prstGeom>
            <a:solidFill>
              <a:srgbClr val="FFFFFF"/>
            </a:solidFill>
            <a:ln cap="flat" cmpd="sng" w="9525">
              <a:solidFill>
                <a:schemeClr val="lt1"/>
              </a:solidFill>
              <a:prstDash val="solid"/>
              <a:round/>
              <a:headEnd len="sm" w="sm" type="none"/>
              <a:tailEnd len="sm" w="sm" type="none"/>
            </a:ln>
            <a:effectLst>
              <a:outerShdw blurRad="400050" rotWithShape="0" algn="bl" dir="5640000" dist="161925">
                <a:schemeClr val="dk1">
                  <a:alpha val="1098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Calibri"/>
                  <a:ea typeface="Calibri"/>
                  <a:cs typeface="Calibri"/>
                  <a:sym typeface="Calibri"/>
                </a:rPr>
                <a:t>Usability Testing</a:t>
              </a:r>
              <a:endParaRPr b="1" i="0" sz="1100" u="none" cap="none" strike="noStrike">
                <a:solidFill>
                  <a:srgbClr val="000000"/>
                </a:solidFill>
                <a:latin typeface="Calibri"/>
                <a:ea typeface="Calibri"/>
                <a:cs typeface="Calibri"/>
                <a:sym typeface="Calibri"/>
              </a:endParaRPr>
            </a:p>
          </p:txBody>
        </p:sp>
        <p:sp>
          <p:nvSpPr>
            <p:cNvPr id="4532" name="Google Shape;4532;p152"/>
            <p:cNvSpPr txBox="1"/>
            <p:nvPr/>
          </p:nvSpPr>
          <p:spPr>
            <a:xfrm>
              <a:off x="2177875" y="3286865"/>
              <a:ext cx="1482900" cy="891600"/>
            </a:xfrm>
            <a:prstGeom prst="rect">
              <a:avLst/>
            </a:prstGeom>
            <a:noFill/>
            <a:ln>
              <a:noFill/>
            </a:ln>
          </p:spPr>
          <p:txBody>
            <a:bodyPr anchorCtr="0" anchor="t" bIns="91425" lIns="91425" spcFirstLastPara="1" rIns="91425" wrap="square" tIns="91425">
              <a:noAutofit/>
            </a:bodyPr>
            <a:lstStyle/>
            <a:p>
              <a:pPr indent="0" lvl="0" marL="57150" marR="0" rtl="0" algn="l">
                <a:lnSpc>
                  <a:spcPct val="115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 Exploratory Testing</a:t>
              </a:r>
              <a:endParaRPr b="0" i="0" sz="1100" u="none" cap="none" strike="noStrike">
                <a:solidFill>
                  <a:schemeClr val="lt1"/>
                </a:solidFill>
                <a:latin typeface="Calibri"/>
                <a:ea typeface="Calibri"/>
                <a:cs typeface="Calibri"/>
                <a:sym typeface="Calibri"/>
              </a:endParaRPr>
            </a:p>
            <a:p>
              <a:pPr indent="0" lvl="0" marL="57150" marR="0" rtl="0" algn="l">
                <a:lnSpc>
                  <a:spcPct val="115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 Cross-Browser Testing</a:t>
              </a:r>
              <a:endParaRPr b="0" i="0" sz="1100" u="none" cap="none" strike="noStrike">
                <a:solidFill>
                  <a:schemeClr val="lt1"/>
                </a:solidFill>
                <a:latin typeface="Calibri"/>
                <a:ea typeface="Calibri"/>
                <a:cs typeface="Calibri"/>
                <a:sym typeface="Calibri"/>
              </a:endParaRPr>
            </a:p>
            <a:p>
              <a:pPr indent="0" lvl="0" marL="57150" marR="0" rtl="0" algn="l">
                <a:lnSpc>
                  <a:spcPct val="115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 Accessibility Testing</a:t>
              </a:r>
              <a:endParaRPr b="0" i="0" sz="1100" u="none" cap="none" strike="noStrike">
                <a:solidFill>
                  <a:schemeClr val="lt1"/>
                </a:solidFill>
                <a:latin typeface="Calibri"/>
                <a:ea typeface="Calibri"/>
                <a:cs typeface="Calibri"/>
                <a:sym typeface="Calibri"/>
              </a:endParaRPr>
            </a:p>
          </p:txBody>
        </p:sp>
      </p:grpSp>
      <p:grpSp>
        <p:nvGrpSpPr>
          <p:cNvPr id="4533" name="Google Shape;4533;p152"/>
          <p:cNvGrpSpPr/>
          <p:nvPr/>
        </p:nvGrpSpPr>
        <p:grpSpPr>
          <a:xfrm>
            <a:off x="5514648" y="2990659"/>
            <a:ext cx="1580754" cy="1656647"/>
            <a:chOff x="5514648" y="2990659"/>
            <a:chExt cx="1580754" cy="1656647"/>
          </a:xfrm>
        </p:grpSpPr>
        <p:sp>
          <p:nvSpPr>
            <p:cNvPr id="4534" name="Google Shape;4534;p152"/>
            <p:cNvSpPr/>
            <p:nvPr/>
          </p:nvSpPr>
          <p:spPr>
            <a:xfrm>
              <a:off x="5557869" y="2990659"/>
              <a:ext cx="1537533" cy="1656647"/>
            </a:xfrm>
            <a:custGeom>
              <a:rect b="b" l="l" r="r" t="t"/>
              <a:pathLst>
                <a:path extrusionOk="0" h="14405629" w="10603678">
                  <a:moveTo>
                    <a:pt x="11878" y="0"/>
                  </a:moveTo>
                  <a:lnTo>
                    <a:pt x="10603678" y="0"/>
                  </a:lnTo>
                  <a:lnTo>
                    <a:pt x="10603678" y="12344400"/>
                  </a:lnTo>
                  <a:lnTo>
                    <a:pt x="5549462" y="14405629"/>
                  </a:lnTo>
                  <a:lnTo>
                    <a:pt x="11878" y="12344400"/>
                  </a:lnTo>
                  <a:lnTo>
                    <a:pt x="0" y="12328634"/>
                  </a:lnTo>
                  <a:cubicBezTo>
                    <a:pt x="3959" y="8219089"/>
                    <a:pt x="7919" y="4109545"/>
                    <a:pt x="11878" y="0"/>
                  </a:cubicBezTo>
                  <a:close/>
                </a:path>
              </a:pathLst>
            </a:custGeom>
            <a:solidFill>
              <a:srgbClr val="54294E"/>
            </a:solidFill>
            <a:ln>
              <a:noFill/>
            </a:ln>
            <a:effectLst>
              <a:outerShdw blurRad="157163" rotWithShape="0" algn="bl" dir="4740000" dist="95250">
                <a:srgbClr val="000000">
                  <a:alpha val="10980"/>
                </a:srgbClr>
              </a:outerShdw>
            </a:effectLst>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200" u="none" cap="none" strike="noStrike">
                <a:solidFill>
                  <a:srgbClr val="FFFFFF"/>
                </a:solidFill>
                <a:latin typeface="Calibri"/>
                <a:ea typeface="Calibri"/>
                <a:cs typeface="Calibri"/>
                <a:sym typeface="Calibri"/>
              </a:endParaRPr>
            </a:p>
          </p:txBody>
        </p:sp>
        <p:sp>
          <p:nvSpPr>
            <p:cNvPr id="4535" name="Google Shape;4535;p152"/>
            <p:cNvSpPr/>
            <p:nvPr/>
          </p:nvSpPr>
          <p:spPr>
            <a:xfrm>
              <a:off x="5632136" y="3095749"/>
              <a:ext cx="1389000" cy="192300"/>
            </a:xfrm>
            <a:prstGeom prst="roundRect">
              <a:avLst>
                <a:gd fmla="val 12861" name="adj"/>
              </a:avLst>
            </a:prstGeom>
            <a:solidFill>
              <a:srgbClr val="FFFFFF"/>
            </a:solidFill>
            <a:ln cap="flat" cmpd="sng" w="9525">
              <a:solidFill>
                <a:schemeClr val="lt1"/>
              </a:solidFill>
              <a:prstDash val="solid"/>
              <a:round/>
              <a:headEnd len="sm" w="sm" type="none"/>
              <a:tailEnd len="sm" w="sm" type="none"/>
            </a:ln>
            <a:effectLst>
              <a:outerShdw blurRad="400050" rotWithShape="0" algn="bl" dir="5640000" dist="161925">
                <a:schemeClr val="dk1">
                  <a:alpha val="1098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Calibri"/>
                  <a:ea typeface="Calibri"/>
                  <a:cs typeface="Calibri"/>
                  <a:sym typeface="Calibri"/>
                </a:rPr>
                <a:t>Performance Testing</a:t>
              </a:r>
              <a:endParaRPr b="1" i="0" sz="1100" u="none" cap="none" strike="noStrike">
                <a:solidFill>
                  <a:srgbClr val="000000"/>
                </a:solidFill>
                <a:latin typeface="Calibri"/>
                <a:ea typeface="Calibri"/>
                <a:cs typeface="Calibri"/>
                <a:sym typeface="Calibri"/>
              </a:endParaRPr>
            </a:p>
          </p:txBody>
        </p:sp>
        <p:sp>
          <p:nvSpPr>
            <p:cNvPr id="4536" name="Google Shape;4536;p152"/>
            <p:cNvSpPr txBox="1"/>
            <p:nvPr/>
          </p:nvSpPr>
          <p:spPr>
            <a:xfrm>
              <a:off x="5514648" y="3286869"/>
              <a:ext cx="1482900" cy="1160400"/>
            </a:xfrm>
            <a:prstGeom prst="rect">
              <a:avLst/>
            </a:prstGeom>
            <a:noFill/>
            <a:ln>
              <a:noFill/>
            </a:ln>
          </p:spPr>
          <p:txBody>
            <a:bodyPr anchorCtr="0" anchor="t" bIns="91425" lIns="91425" spcFirstLastPara="1" rIns="91425" wrap="square" tIns="91425">
              <a:noAutofit/>
            </a:bodyPr>
            <a:lstStyle/>
            <a:p>
              <a:pPr indent="0" lvl="0" marL="5715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 Load Testing</a:t>
              </a:r>
              <a:endParaRPr b="0" i="0" sz="1100" u="none" cap="none" strike="noStrike">
                <a:solidFill>
                  <a:schemeClr val="lt1"/>
                </a:solidFill>
                <a:latin typeface="Calibri"/>
                <a:ea typeface="Calibri"/>
                <a:cs typeface="Calibri"/>
                <a:sym typeface="Calibri"/>
              </a:endParaRPr>
            </a:p>
            <a:p>
              <a:pPr indent="0" lvl="0" marL="5715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 Stress Testing</a:t>
              </a:r>
              <a:endParaRPr b="0" i="0" sz="1100" u="none" cap="none" strike="noStrike">
                <a:solidFill>
                  <a:schemeClr val="lt1"/>
                </a:solidFill>
                <a:latin typeface="Calibri"/>
                <a:ea typeface="Calibri"/>
                <a:cs typeface="Calibri"/>
                <a:sym typeface="Calibri"/>
              </a:endParaRPr>
            </a:p>
            <a:p>
              <a:pPr indent="0" lvl="0" marL="5715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 Soak Testing</a:t>
              </a:r>
              <a:endParaRPr b="0" i="0" sz="1100" u="none" cap="none" strike="noStrike">
                <a:solidFill>
                  <a:schemeClr val="lt1"/>
                </a:solidFill>
                <a:latin typeface="Calibri"/>
                <a:ea typeface="Calibri"/>
                <a:cs typeface="Calibri"/>
                <a:sym typeface="Calibri"/>
              </a:endParaRPr>
            </a:p>
            <a:p>
              <a:pPr indent="0" lvl="0" marL="5715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 Volume Testing</a:t>
              </a:r>
              <a:endParaRPr b="0" i="0" sz="1100" u="none" cap="none" strike="noStrike">
                <a:solidFill>
                  <a:schemeClr val="lt1"/>
                </a:solidFill>
                <a:latin typeface="Calibri"/>
                <a:ea typeface="Calibri"/>
                <a:cs typeface="Calibri"/>
                <a:sym typeface="Calibri"/>
              </a:endParaRPr>
            </a:p>
            <a:p>
              <a:pPr indent="0" lvl="0" marL="5715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 Endurance Testing</a:t>
              </a:r>
              <a:endParaRPr b="0" i="0" sz="1100" u="none" cap="none" strike="noStrike">
                <a:solidFill>
                  <a:schemeClr val="lt1"/>
                </a:solidFill>
                <a:latin typeface="Calibri"/>
                <a:ea typeface="Calibri"/>
                <a:cs typeface="Calibri"/>
                <a:sym typeface="Calibri"/>
              </a:endParaRPr>
            </a:p>
            <a:p>
              <a:pPr indent="0" lvl="0" marL="5715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 Scalability Testing</a:t>
              </a:r>
              <a:endParaRPr b="0" i="0" sz="1100" u="none" cap="none" strike="noStrike">
                <a:solidFill>
                  <a:schemeClr val="lt1"/>
                </a:solidFill>
                <a:latin typeface="Calibri"/>
                <a:ea typeface="Calibri"/>
                <a:cs typeface="Calibri"/>
                <a:sym typeface="Calibri"/>
              </a:endParaRPr>
            </a:p>
          </p:txBody>
        </p:sp>
      </p:grpSp>
      <p:grpSp>
        <p:nvGrpSpPr>
          <p:cNvPr id="4537" name="Google Shape;4537;p152"/>
          <p:cNvGrpSpPr/>
          <p:nvPr/>
        </p:nvGrpSpPr>
        <p:grpSpPr>
          <a:xfrm>
            <a:off x="3857727" y="2996229"/>
            <a:ext cx="1547678" cy="1656647"/>
            <a:chOff x="3857727" y="2996229"/>
            <a:chExt cx="1547678" cy="1656647"/>
          </a:xfrm>
        </p:grpSpPr>
        <p:sp>
          <p:nvSpPr>
            <p:cNvPr id="4538" name="Google Shape;4538;p152"/>
            <p:cNvSpPr/>
            <p:nvPr/>
          </p:nvSpPr>
          <p:spPr>
            <a:xfrm>
              <a:off x="3867872" y="2996229"/>
              <a:ext cx="1537533" cy="1656647"/>
            </a:xfrm>
            <a:custGeom>
              <a:rect b="b" l="l" r="r" t="t"/>
              <a:pathLst>
                <a:path extrusionOk="0" h="14405629" w="10603678">
                  <a:moveTo>
                    <a:pt x="11878" y="0"/>
                  </a:moveTo>
                  <a:lnTo>
                    <a:pt x="10603678" y="0"/>
                  </a:lnTo>
                  <a:lnTo>
                    <a:pt x="10603678" y="12344400"/>
                  </a:lnTo>
                  <a:lnTo>
                    <a:pt x="5549462" y="14405629"/>
                  </a:lnTo>
                  <a:lnTo>
                    <a:pt x="11878" y="12344400"/>
                  </a:lnTo>
                  <a:lnTo>
                    <a:pt x="0" y="12328634"/>
                  </a:lnTo>
                  <a:cubicBezTo>
                    <a:pt x="3959" y="8219089"/>
                    <a:pt x="7919" y="4109545"/>
                    <a:pt x="11878" y="0"/>
                  </a:cubicBezTo>
                  <a:close/>
                </a:path>
              </a:pathLst>
            </a:custGeom>
            <a:solidFill>
              <a:srgbClr val="E8AB01"/>
            </a:solidFill>
            <a:ln>
              <a:noFill/>
            </a:ln>
            <a:effectLst>
              <a:outerShdw blurRad="157163" rotWithShape="0" algn="bl" dir="4740000" dist="95250">
                <a:srgbClr val="000000">
                  <a:alpha val="10980"/>
                </a:srgbClr>
              </a:outerShdw>
            </a:effectLst>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200" u="none" cap="none" strike="noStrike">
                <a:solidFill>
                  <a:srgbClr val="FFFFFF"/>
                </a:solidFill>
                <a:latin typeface="Calibri"/>
                <a:ea typeface="Calibri"/>
                <a:cs typeface="Calibri"/>
                <a:sym typeface="Calibri"/>
              </a:endParaRPr>
            </a:p>
          </p:txBody>
        </p:sp>
        <p:sp>
          <p:nvSpPr>
            <p:cNvPr id="4539" name="Google Shape;4539;p152"/>
            <p:cNvSpPr/>
            <p:nvPr/>
          </p:nvSpPr>
          <p:spPr>
            <a:xfrm>
              <a:off x="3942139" y="3095749"/>
              <a:ext cx="1389000" cy="192300"/>
            </a:xfrm>
            <a:prstGeom prst="roundRect">
              <a:avLst>
                <a:gd fmla="val 12861" name="adj"/>
              </a:avLst>
            </a:prstGeom>
            <a:solidFill>
              <a:srgbClr val="FFFFFF"/>
            </a:solidFill>
            <a:ln cap="flat" cmpd="sng" w="9525">
              <a:solidFill>
                <a:schemeClr val="lt1"/>
              </a:solidFill>
              <a:prstDash val="solid"/>
              <a:round/>
              <a:headEnd len="sm" w="sm" type="none"/>
              <a:tailEnd len="sm" w="sm" type="none"/>
            </a:ln>
            <a:effectLst>
              <a:outerShdw blurRad="400050" rotWithShape="0" algn="bl" dir="5640000" dist="161925">
                <a:schemeClr val="dk1">
                  <a:alpha val="1098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Calibri"/>
                  <a:ea typeface="Calibri"/>
                  <a:cs typeface="Calibri"/>
                  <a:sym typeface="Calibri"/>
                </a:rPr>
                <a:t>Security Testing</a:t>
              </a:r>
              <a:endParaRPr b="1" i="0" sz="1100" u="none" cap="none" strike="noStrike">
                <a:solidFill>
                  <a:srgbClr val="000000"/>
                </a:solidFill>
                <a:latin typeface="Calibri"/>
                <a:ea typeface="Calibri"/>
                <a:cs typeface="Calibri"/>
                <a:sym typeface="Calibri"/>
              </a:endParaRPr>
            </a:p>
          </p:txBody>
        </p:sp>
        <p:sp>
          <p:nvSpPr>
            <p:cNvPr id="4540" name="Google Shape;4540;p152"/>
            <p:cNvSpPr txBox="1"/>
            <p:nvPr/>
          </p:nvSpPr>
          <p:spPr>
            <a:xfrm>
              <a:off x="3857727" y="3286868"/>
              <a:ext cx="1482900" cy="323100"/>
            </a:xfrm>
            <a:prstGeom prst="rect">
              <a:avLst/>
            </a:prstGeom>
            <a:noFill/>
            <a:ln>
              <a:noFill/>
            </a:ln>
          </p:spPr>
          <p:txBody>
            <a:bodyPr anchorCtr="0" anchor="t" bIns="91425" lIns="91425" spcFirstLastPara="1" rIns="91425" wrap="square" tIns="91425">
              <a:noAutofit/>
            </a:bodyPr>
            <a:lstStyle/>
            <a:p>
              <a:pPr indent="0" lvl="0" marL="57150" marR="0" rtl="0" algn="l">
                <a:lnSpc>
                  <a:spcPct val="115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 Penetration Testing</a:t>
              </a:r>
              <a:endParaRPr b="0" i="0" sz="1100" u="none" cap="none" strike="noStrike">
                <a:solidFill>
                  <a:schemeClr val="lt1"/>
                </a:solidFill>
                <a:latin typeface="Calibri"/>
                <a:ea typeface="Calibri"/>
                <a:cs typeface="Calibri"/>
                <a:sym typeface="Calibri"/>
              </a:endParaRPr>
            </a:p>
          </p:txBody>
        </p:sp>
      </p:grpSp>
      <p:grpSp>
        <p:nvGrpSpPr>
          <p:cNvPr id="4541" name="Google Shape;4541;p152"/>
          <p:cNvGrpSpPr/>
          <p:nvPr/>
        </p:nvGrpSpPr>
        <p:grpSpPr>
          <a:xfrm>
            <a:off x="2177875" y="1239194"/>
            <a:ext cx="1537533" cy="1656647"/>
            <a:chOff x="2177875" y="1239194"/>
            <a:chExt cx="1537533" cy="1656647"/>
          </a:xfrm>
        </p:grpSpPr>
        <p:sp>
          <p:nvSpPr>
            <p:cNvPr id="4542" name="Google Shape;4542;p152"/>
            <p:cNvSpPr/>
            <p:nvPr/>
          </p:nvSpPr>
          <p:spPr>
            <a:xfrm>
              <a:off x="2177875" y="1239194"/>
              <a:ext cx="1537533" cy="1656647"/>
            </a:xfrm>
            <a:custGeom>
              <a:rect b="b" l="l" r="r" t="t"/>
              <a:pathLst>
                <a:path extrusionOk="0" h="14405629" w="10603678">
                  <a:moveTo>
                    <a:pt x="11878" y="0"/>
                  </a:moveTo>
                  <a:lnTo>
                    <a:pt x="10603678" y="0"/>
                  </a:lnTo>
                  <a:lnTo>
                    <a:pt x="10603678" y="12344400"/>
                  </a:lnTo>
                  <a:lnTo>
                    <a:pt x="5549462" y="14405629"/>
                  </a:lnTo>
                  <a:lnTo>
                    <a:pt x="11878" y="12344400"/>
                  </a:lnTo>
                  <a:lnTo>
                    <a:pt x="0" y="12328634"/>
                  </a:lnTo>
                  <a:cubicBezTo>
                    <a:pt x="3959" y="8219089"/>
                    <a:pt x="7919" y="4109545"/>
                    <a:pt x="11878" y="0"/>
                  </a:cubicBezTo>
                  <a:close/>
                </a:path>
              </a:pathLst>
            </a:custGeom>
            <a:solidFill>
              <a:srgbClr val="0198DB"/>
            </a:solidFill>
            <a:ln>
              <a:noFill/>
            </a:ln>
            <a:effectLst>
              <a:outerShdw blurRad="157163" rotWithShape="0" algn="bl" dir="4740000" dist="95250">
                <a:srgbClr val="000000">
                  <a:alpha val="10980"/>
                </a:srgbClr>
              </a:outerShdw>
            </a:effectLst>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200" u="none" cap="none" strike="noStrike">
                <a:solidFill>
                  <a:srgbClr val="FFFFFF"/>
                </a:solidFill>
                <a:latin typeface="Calibri"/>
                <a:ea typeface="Calibri"/>
                <a:cs typeface="Calibri"/>
                <a:sym typeface="Calibri"/>
              </a:endParaRPr>
            </a:p>
          </p:txBody>
        </p:sp>
        <p:sp>
          <p:nvSpPr>
            <p:cNvPr id="4543" name="Google Shape;4543;p152"/>
            <p:cNvSpPr/>
            <p:nvPr/>
          </p:nvSpPr>
          <p:spPr>
            <a:xfrm>
              <a:off x="2253192" y="1336637"/>
              <a:ext cx="1386900" cy="192300"/>
            </a:xfrm>
            <a:prstGeom prst="roundRect">
              <a:avLst>
                <a:gd fmla="val 12861" name="adj"/>
              </a:avLst>
            </a:prstGeom>
            <a:solidFill>
              <a:srgbClr val="FFFFFF"/>
            </a:solidFill>
            <a:ln cap="flat" cmpd="sng" w="9525">
              <a:solidFill>
                <a:schemeClr val="lt1"/>
              </a:solidFill>
              <a:prstDash val="solid"/>
              <a:round/>
              <a:headEnd len="sm" w="sm" type="none"/>
              <a:tailEnd len="sm" w="sm" type="none"/>
            </a:ln>
            <a:effectLst>
              <a:outerShdw blurRad="400050" rotWithShape="0" algn="bl" dir="5640000" dist="161925">
                <a:schemeClr val="dk1">
                  <a:alpha val="1098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Calibri"/>
                  <a:ea typeface="Calibri"/>
                  <a:cs typeface="Calibri"/>
                  <a:sym typeface="Calibri"/>
                </a:rPr>
                <a:t>Unit Testing</a:t>
              </a:r>
              <a:endParaRPr b="1" i="0" sz="1100" u="none" cap="none" strike="noStrike">
                <a:solidFill>
                  <a:srgbClr val="000000"/>
                </a:solidFill>
                <a:latin typeface="Calibri"/>
                <a:ea typeface="Calibri"/>
                <a:cs typeface="Calibri"/>
                <a:sym typeface="Calibri"/>
              </a:endParaRPr>
            </a:p>
          </p:txBody>
        </p:sp>
        <p:sp>
          <p:nvSpPr>
            <p:cNvPr id="4544" name="Google Shape;4544;p152"/>
            <p:cNvSpPr txBox="1"/>
            <p:nvPr/>
          </p:nvSpPr>
          <p:spPr>
            <a:xfrm>
              <a:off x="2177897" y="1497256"/>
              <a:ext cx="1479900" cy="472500"/>
            </a:xfrm>
            <a:prstGeom prst="rect">
              <a:avLst/>
            </a:prstGeom>
            <a:noFill/>
            <a:ln>
              <a:noFill/>
            </a:ln>
          </p:spPr>
          <p:txBody>
            <a:bodyPr anchorCtr="0" anchor="t" bIns="91425" lIns="91425" spcFirstLastPara="1" rIns="91425" wrap="square" tIns="91425">
              <a:noAutofit/>
            </a:bodyPr>
            <a:lstStyle/>
            <a:p>
              <a:pPr indent="0" lvl="0" marL="57150" marR="0" rtl="0" algn="l">
                <a:lnSpc>
                  <a:spcPct val="115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 White-Box Testing</a:t>
              </a:r>
              <a:endParaRPr b="0" i="0" sz="1100" u="none" cap="none" strike="noStrike">
                <a:solidFill>
                  <a:schemeClr val="lt1"/>
                </a:solidFill>
                <a:latin typeface="Calibri"/>
                <a:ea typeface="Calibri"/>
                <a:cs typeface="Calibri"/>
                <a:sym typeface="Calibri"/>
              </a:endParaRPr>
            </a:p>
            <a:p>
              <a:pPr indent="0" lvl="0" marL="57150" marR="0" rtl="0" algn="l">
                <a:lnSpc>
                  <a:spcPct val="115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 Gorilla Testing</a:t>
              </a:r>
              <a:endParaRPr b="0" i="0" sz="1100" u="none" cap="none" strike="noStrike">
                <a:solidFill>
                  <a:schemeClr val="lt1"/>
                </a:solidFill>
                <a:latin typeface="Calibri"/>
                <a:ea typeface="Calibri"/>
                <a:cs typeface="Calibri"/>
                <a:sym typeface="Calibri"/>
              </a:endParaRPr>
            </a:p>
          </p:txBody>
        </p:sp>
      </p:grpSp>
      <p:grpSp>
        <p:nvGrpSpPr>
          <p:cNvPr id="4545" name="Google Shape;4545;p152"/>
          <p:cNvGrpSpPr/>
          <p:nvPr/>
        </p:nvGrpSpPr>
        <p:grpSpPr>
          <a:xfrm>
            <a:off x="5509194" y="1236403"/>
            <a:ext cx="1580675" cy="1656647"/>
            <a:chOff x="5509194" y="1236403"/>
            <a:chExt cx="1580675" cy="1656647"/>
          </a:xfrm>
        </p:grpSpPr>
        <p:sp>
          <p:nvSpPr>
            <p:cNvPr id="4546" name="Google Shape;4546;p152"/>
            <p:cNvSpPr/>
            <p:nvPr/>
          </p:nvSpPr>
          <p:spPr>
            <a:xfrm>
              <a:off x="5552336" y="1236403"/>
              <a:ext cx="1537533" cy="1656647"/>
            </a:xfrm>
            <a:custGeom>
              <a:rect b="b" l="l" r="r" t="t"/>
              <a:pathLst>
                <a:path extrusionOk="0" h="14405629" w="10603678">
                  <a:moveTo>
                    <a:pt x="11878" y="0"/>
                  </a:moveTo>
                  <a:lnTo>
                    <a:pt x="10603678" y="0"/>
                  </a:lnTo>
                  <a:lnTo>
                    <a:pt x="10603678" y="12344400"/>
                  </a:lnTo>
                  <a:lnTo>
                    <a:pt x="5549462" y="14405629"/>
                  </a:lnTo>
                  <a:lnTo>
                    <a:pt x="11878" y="12344400"/>
                  </a:lnTo>
                  <a:lnTo>
                    <a:pt x="0" y="12328634"/>
                  </a:lnTo>
                  <a:cubicBezTo>
                    <a:pt x="3959" y="8219089"/>
                    <a:pt x="7919" y="4109545"/>
                    <a:pt x="11878" y="0"/>
                  </a:cubicBezTo>
                  <a:close/>
                </a:path>
              </a:pathLst>
            </a:custGeom>
            <a:solidFill>
              <a:srgbClr val="54294E"/>
            </a:solidFill>
            <a:ln>
              <a:noFill/>
            </a:ln>
            <a:effectLst>
              <a:outerShdw blurRad="157163" rotWithShape="0" algn="bl" dir="4740000" dist="95250">
                <a:srgbClr val="000000">
                  <a:alpha val="10980"/>
                </a:srgbClr>
              </a:outerShdw>
            </a:effectLst>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200" u="none" cap="none" strike="noStrike">
                <a:solidFill>
                  <a:srgbClr val="FFFFFF"/>
                </a:solidFill>
                <a:latin typeface="Calibri"/>
                <a:ea typeface="Calibri"/>
                <a:cs typeface="Calibri"/>
                <a:sym typeface="Calibri"/>
              </a:endParaRPr>
            </a:p>
          </p:txBody>
        </p:sp>
        <p:sp>
          <p:nvSpPr>
            <p:cNvPr id="4547" name="Google Shape;4547;p152"/>
            <p:cNvSpPr/>
            <p:nvPr/>
          </p:nvSpPr>
          <p:spPr>
            <a:xfrm>
              <a:off x="5627652" y="1345337"/>
              <a:ext cx="1386900" cy="174900"/>
            </a:xfrm>
            <a:prstGeom prst="roundRect">
              <a:avLst>
                <a:gd fmla="val 12861" name="adj"/>
              </a:avLst>
            </a:prstGeom>
            <a:solidFill>
              <a:srgbClr val="FFFFFF"/>
            </a:solidFill>
            <a:ln cap="flat" cmpd="sng" w="9525">
              <a:solidFill>
                <a:schemeClr val="lt1"/>
              </a:solidFill>
              <a:prstDash val="solid"/>
              <a:round/>
              <a:headEnd len="sm" w="sm" type="none"/>
              <a:tailEnd len="sm" w="sm" type="none"/>
            </a:ln>
            <a:effectLst>
              <a:outerShdw blurRad="400050" rotWithShape="0" algn="bl" dir="5640000" dist="161925">
                <a:schemeClr val="dk1">
                  <a:alpha val="1098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Calibri"/>
                  <a:ea typeface="Calibri"/>
                  <a:cs typeface="Calibri"/>
                  <a:sym typeface="Calibri"/>
                </a:rPr>
                <a:t>System Testing</a:t>
              </a:r>
              <a:endParaRPr b="1" i="0" sz="1100" u="none" cap="none" strike="noStrike">
                <a:solidFill>
                  <a:srgbClr val="000000"/>
                </a:solidFill>
                <a:latin typeface="Calibri"/>
                <a:ea typeface="Calibri"/>
                <a:cs typeface="Calibri"/>
                <a:sym typeface="Calibri"/>
              </a:endParaRPr>
            </a:p>
          </p:txBody>
        </p:sp>
        <p:sp>
          <p:nvSpPr>
            <p:cNvPr id="4548" name="Google Shape;4548;p152"/>
            <p:cNvSpPr txBox="1"/>
            <p:nvPr/>
          </p:nvSpPr>
          <p:spPr>
            <a:xfrm>
              <a:off x="5509194" y="1497242"/>
              <a:ext cx="1479900" cy="571200"/>
            </a:xfrm>
            <a:prstGeom prst="rect">
              <a:avLst/>
            </a:prstGeom>
            <a:noFill/>
            <a:ln>
              <a:noFill/>
            </a:ln>
          </p:spPr>
          <p:txBody>
            <a:bodyPr anchorCtr="0" anchor="t" bIns="91425" lIns="91425" spcFirstLastPara="1" rIns="91425" wrap="square" tIns="91425">
              <a:noAutofit/>
            </a:bodyPr>
            <a:lstStyle/>
            <a:p>
              <a:pPr indent="0" lvl="0" marL="5715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 End-to-End Testing</a:t>
              </a:r>
              <a:endParaRPr b="0" i="0" sz="1100" u="none" cap="none" strike="noStrike">
                <a:solidFill>
                  <a:schemeClr val="lt1"/>
                </a:solidFill>
                <a:latin typeface="Calibri"/>
                <a:ea typeface="Calibri"/>
                <a:cs typeface="Calibri"/>
                <a:sym typeface="Calibri"/>
              </a:endParaRPr>
            </a:p>
            <a:p>
              <a:pPr indent="0" lvl="0" marL="5715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 Black-Box Testing</a:t>
              </a:r>
              <a:endParaRPr b="0" i="0" sz="1100" u="none" cap="none" strike="noStrike">
                <a:solidFill>
                  <a:schemeClr val="lt1"/>
                </a:solidFill>
                <a:latin typeface="Calibri"/>
                <a:ea typeface="Calibri"/>
                <a:cs typeface="Calibri"/>
                <a:sym typeface="Calibri"/>
              </a:endParaRPr>
            </a:p>
            <a:p>
              <a:pPr indent="0" lvl="0" marL="5715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 Smoke Testing</a:t>
              </a:r>
              <a:endParaRPr b="0" i="0" sz="1100" u="none" cap="none" strike="noStrike">
                <a:solidFill>
                  <a:schemeClr val="lt1"/>
                </a:solidFill>
                <a:latin typeface="Calibri"/>
                <a:ea typeface="Calibri"/>
                <a:cs typeface="Calibri"/>
                <a:sym typeface="Calibri"/>
              </a:endParaRPr>
            </a:p>
            <a:p>
              <a:pPr indent="0" lvl="0" marL="5715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 Sanity Testing</a:t>
              </a:r>
              <a:endParaRPr b="0" i="0" sz="1100" u="none" cap="none" strike="noStrike">
                <a:solidFill>
                  <a:schemeClr val="lt1"/>
                </a:solidFill>
                <a:latin typeface="Calibri"/>
                <a:ea typeface="Calibri"/>
                <a:cs typeface="Calibri"/>
                <a:sym typeface="Calibri"/>
              </a:endParaRPr>
            </a:p>
            <a:p>
              <a:pPr indent="0" lvl="0" marL="5715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 Happy Path Testing</a:t>
              </a:r>
              <a:endParaRPr b="0" i="0" sz="1100" u="none" cap="none" strike="noStrike">
                <a:solidFill>
                  <a:schemeClr val="lt1"/>
                </a:solidFill>
                <a:latin typeface="Calibri"/>
                <a:ea typeface="Calibri"/>
                <a:cs typeface="Calibri"/>
                <a:sym typeface="Calibri"/>
              </a:endParaRPr>
            </a:p>
            <a:p>
              <a:pPr indent="0" lvl="0" marL="5715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 Monkey Testing</a:t>
              </a:r>
              <a:endParaRPr b="0" i="0" sz="1100" u="none" cap="none" strike="noStrike">
                <a:solidFill>
                  <a:schemeClr val="lt1"/>
                </a:solidFill>
                <a:latin typeface="Calibri"/>
                <a:ea typeface="Calibri"/>
                <a:cs typeface="Calibri"/>
                <a:sym typeface="Calibri"/>
              </a:endParaRPr>
            </a:p>
          </p:txBody>
        </p:sp>
      </p:grpSp>
      <p:grpSp>
        <p:nvGrpSpPr>
          <p:cNvPr id="4549" name="Google Shape;4549;p152"/>
          <p:cNvGrpSpPr/>
          <p:nvPr/>
        </p:nvGrpSpPr>
        <p:grpSpPr>
          <a:xfrm>
            <a:off x="3854986" y="1241850"/>
            <a:ext cx="1547652" cy="1656647"/>
            <a:chOff x="3854986" y="1241850"/>
            <a:chExt cx="1547652" cy="1656647"/>
          </a:xfrm>
        </p:grpSpPr>
        <p:sp>
          <p:nvSpPr>
            <p:cNvPr id="4550" name="Google Shape;4550;p152"/>
            <p:cNvSpPr/>
            <p:nvPr/>
          </p:nvSpPr>
          <p:spPr>
            <a:xfrm>
              <a:off x="3865105" y="1241850"/>
              <a:ext cx="1537533" cy="1656647"/>
            </a:xfrm>
            <a:custGeom>
              <a:rect b="b" l="l" r="r" t="t"/>
              <a:pathLst>
                <a:path extrusionOk="0" h="14405629" w="10603678">
                  <a:moveTo>
                    <a:pt x="11878" y="0"/>
                  </a:moveTo>
                  <a:lnTo>
                    <a:pt x="10603678" y="0"/>
                  </a:lnTo>
                  <a:lnTo>
                    <a:pt x="10603678" y="12344400"/>
                  </a:lnTo>
                  <a:lnTo>
                    <a:pt x="5549462" y="14405629"/>
                  </a:lnTo>
                  <a:lnTo>
                    <a:pt x="11878" y="12344400"/>
                  </a:lnTo>
                  <a:lnTo>
                    <a:pt x="0" y="12328634"/>
                  </a:lnTo>
                  <a:cubicBezTo>
                    <a:pt x="3959" y="8219089"/>
                    <a:pt x="7919" y="4109545"/>
                    <a:pt x="11878" y="0"/>
                  </a:cubicBezTo>
                  <a:close/>
                </a:path>
              </a:pathLst>
            </a:custGeom>
            <a:solidFill>
              <a:srgbClr val="E8AB01"/>
            </a:solidFill>
            <a:ln>
              <a:noFill/>
            </a:ln>
            <a:effectLst>
              <a:outerShdw blurRad="157163" rotWithShape="0" algn="bl" dir="4740000" dist="95250">
                <a:srgbClr val="000000">
                  <a:alpha val="10980"/>
                </a:srgbClr>
              </a:outerShdw>
            </a:effectLst>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200" u="none" cap="none" strike="noStrike">
                <a:solidFill>
                  <a:srgbClr val="FFFFFF"/>
                </a:solidFill>
                <a:latin typeface="Calibri"/>
                <a:ea typeface="Calibri"/>
                <a:cs typeface="Calibri"/>
                <a:sym typeface="Calibri"/>
              </a:endParaRPr>
            </a:p>
          </p:txBody>
        </p:sp>
        <p:sp>
          <p:nvSpPr>
            <p:cNvPr id="4551" name="Google Shape;4551;p152"/>
            <p:cNvSpPr/>
            <p:nvPr/>
          </p:nvSpPr>
          <p:spPr>
            <a:xfrm>
              <a:off x="3940422" y="1345337"/>
              <a:ext cx="1386900" cy="174900"/>
            </a:xfrm>
            <a:prstGeom prst="roundRect">
              <a:avLst>
                <a:gd fmla="val 12861" name="adj"/>
              </a:avLst>
            </a:prstGeom>
            <a:solidFill>
              <a:srgbClr val="FFFFFF"/>
            </a:solidFill>
            <a:ln cap="flat" cmpd="sng" w="9525">
              <a:solidFill>
                <a:schemeClr val="lt1"/>
              </a:solidFill>
              <a:prstDash val="solid"/>
              <a:round/>
              <a:headEnd len="sm" w="sm" type="none"/>
              <a:tailEnd len="sm" w="sm" type="none"/>
            </a:ln>
            <a:effectLst>
              <a:outerShdw blurRad="400050" rotWithShape="0" algn="bl" dir="5640000" dist="161925">
                <a:schemeClr val="dk1">
                  <a:alpha val="1098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Calibri"/>
                  <a:ea typeface="Calibri"/>
                  <a:cs typeface="Calibri"/>
                  <a:sym typeface="Calibri"/>
                </a:rPr>
                <a:t>Integration Testing</a:t>
              </a:r>
              <a:endParaRPr b="1" i="0" sz="1100" u="none" cap="none" strike="noStrike">
                <a:solidFill>
                  <a:srgbClr val="000000"/>
                </a:solidFill>
                <a:latin typeface="Calibri"/>
                <a:ea typeface="Calibri"/>
                <a:cs typeface="Calibri"/>
                <a:sym typeface="Calibri"/>
              </a:endParaRPr>
            </a:p>
          </p:txBody>
        </p:sp>
        <p:sp>
          <p:nvSpPr>
            <p:cNvPr id="4552" name="Google Shape;4552;p152"/>
            <p:cNvSpPr txBox="1"/>
            <p:nvPr/>
          </p:nvSpPr>
          <p:spPr>
            <a:xfrm>
              <a:off x="3854986" y="1497257"/>
              <a:ext cx="1479900" cy="323100"/>
            </a:xfrm>
            <a:prstGeom prst="rect">
              <a:avLst/>
            </a:prstGeom>
            <a:noFill/>
            <a:ln>
              <a:noFill/>
            </a:ln>
          </p:spPr>
          <p:txBody>
            <a:bodyPr anchorCtr="0" anchor="t" bIns="91425" lIns="91425" spcFirstLastPara="1" rIns="91425" wrap="square" tIns="91425">
              <a:noAutofit/>
            </a:bodyPr>
            <a:lstStyle/>
            <a:p>
              <a:pPr indent="0" lvl="0" marL="57150" marR="0" rtl="0" algn="l">
                <a:lnSpc>
                  <a:spcPct val="115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 Gray-Box Testing</a:t>
              </a:r>
              <a:endParaRPr b="0" i="0" sz="1100" u="none" cap="none" strike="noStrike">
                <a:solidFill>
                  <a:schemeClr val="lt1"/>
                </a:solidFill>
                <a:latin typeface="Calibri"/>
                <a:ea typeface="Calibri"/>
                <a:cs typeface="Calibri"/>
                <a:sym typeface="Calibri"/>
              </a:endParaRPr>
            </a:p>
          </p:txBody>
        </p:sp>
      </p:grpSp>
      <p:grpSp>
        <p:nvGrpSpPr>
          <p:cNvPr id="4553" name="Google Shape;4553;p152"/>
          <p:cNvGrpSpPr/>
          <p:nvPr/>
        </p:nvGrpSpPr>
        <p:grpSpPr>
          <a:xfrm>
            <a:off x="7178678" y="1238756"/>
            <a:ext cx="1598421" cy="1656647"/>
            <a:chOff x="7178678" y="1238756"/>
            <a:chExt cx="1598421" cy="1656647"/>
          </a:xfrm>
        </p:grpSpPr>
        <p:sp>
          <p:nvSpPr>
            <p:cNvPr id="4554" name="Google Shape;4554;p152"/>
            <p:cNvSpPr/>
            <p:nvPr/>
          </p:nvSpPr>
          <p:spPr>
            <a:xfrm>
              <a:off x="7239566" y="1238756"/>
              <a:ext cx="1537533" cy="1656647"/>
            </a:xfrm>
            <a:custGeom>
              <a:rect b="b" l="l" r="r" t="t"/>
              <a:pathLst>
                <a:path extrusionOk="0" h="14405629" w="10603678">
                  <a:moveTo>
                    <a:pt x="11878" y="0"/>
                  </a:moveTo>
                  <a:lnTo>
                    <a:pt x="10603678" y="0"/>
                  </a:lnTo>
                  <a:lnTo>
                    <a:pt x="10603678" y="12344400"/>
                  </a:lnTo>
                  <a:lnTo>
                    <a:pt x="5549462" y="14405629"/>
                  </a:lnTo>
                  <a:lnTo>
                    <a:pt x="11878" y="12344400"/>
                  </a:lnTo>
                  <a:lnTo>
                    <a:pt x="0" y="12328634"/>
                  </a:lnTo>
                  <a:cubicBezTo>
                    <a:pt x="3959" y="8219089"/>
                    <a:pt x="7919" y="4109545"/>
                    <a:pt x="11878" y="0"/>
                  </a:cubicBezTo>
                  <a:close/>
                </a:path>
              </a:pathLst>
            </a:custGeom>
            <a:solidFill>
              <a:srgbClr val="961A26"/>
            </a:solidFill>
            <a:ln>
              <a:noFill/>
            </a:ln>
          </p:spPr>
          <p:txBody>
            <a:bodyPr anchorCtr="0" anchor="ctr" bIns="17150" lIns="34275" spcFirstLastPara="1" rIns="34275" wrap="square" tIns="1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5" name="Google Shape;4555;p152"/>
            <p:cNvSpPr/>
            <p:nvPr/>
          </p:nvSpPr>
          <p:spPr>
            <a:xfrm>
              <a:off x="7314883" y="1345337"/>
              <a:ext cx="1386900" cy="174900"/>
            </a:xfrm>
            <a:prstGeom prst="roundRect">
              <a:avLst>
                <a:gd fmla="val 12861" name="adj"/>
              </a:avLst>
            </a:prstGeom>
            <a:solidFill>
              <a:srgbClr val="FFFFFF"/>
            </a:solidFill>
            <a:ln cap="flat" cmpd="sng" w="9525">
              <a:solidFill>
                <a:schemeClr val="lt1"/>
              </a:solidFill>
              <a:prstDash val="solid"/>
              <a:round/>
              <a:headEnd len="sm" w="sm" type="none"/>
              <a:tailEnd len="sm" w="sm" type="none"/>
            </a:ln>
            <a:effectLst>
              <a:outerShdw blurRad="400050" rotWithShape="0" algn="bl" dir="5640000" dist="161925">
                <a:schemeClr val="lt1">
                  <a:alpha val="1098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Calibri"/>
                  <a:ea typeface="Calibri"/>
                  <a:cs typeface="Calibri"/>
                  <a:sym typeface="Calibri"/>
                </a:rPr>
                <a:t>Acceptance Testing</a:t>
              </a:r>
              <a:endParaRPr b="1" i="0" sz="1100" u="none" cap="none" strike="noStrike">
                <a:solidFill>
                  <a:srgbClr val="000000"/>
                </a:solidFill>
                <a:latin typeface="Calibri"/>
                <a:ea typeface="Calibri"/>
                <a:cs typeface="Calibri"/>
                <a:sym typeface="Calibri"/>
              </a:endParaRPr>
            </a:p>
          </p:txBody>
        </p:sp>
        <p:sp>
          <p:nvSpPr>
            <p:cNvPr id="4556" name="Google Shape;4556;p152"/>
            <p:cNvSpPr txBox="1"/>
            <p:nvPr/>
          </p:nvSpPr>
          <p:spPr>
            <a:xfrm>
              <a:off x="7178678" y="1497534"/>
              <a:ext cx="1479900" cy="323100"/>
            </a:xfrm>
            <a:prstGeom prst="rect">
              <a:avLst/>
            </a:prstGeom>
            <a:noFill/>
            <a:ln>
              <a:noFill/>
            </a:ln>
          </p:spPr>
          <p:txBody>
            <a:bodyPr anchorCtr="0" anchor="t" bIns="91425" lIns="91425" spcFirstLastPara="1" rIns="91425" wrap="square" tIns="91425">
              <a:noAutofit/>
            </a:bodyPr>
            <a:lstStyle/>
            <a:p>
              <a:pPr indent="0" lvl="0" marL="57150" marR="0" rtl="0" algn="l">
                <a:lnSpc>
                  <a:spcPct val="115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 Alpha Testing</a:t>
              </a:r>
              <a:endParaRPr b="0" i="0" sz="1100" u="none" cap="none" strike="noStrike">
                <a:solidFill>
                  <a:schemeClr val="lt1"/>
                </a:solidFill>
                <a:latin typeface="Calibri"/>
                <a:ea typeface="Calibri"/>
                <a:cs typeface="Calibri"/>
                <a:sym typeface="Calibri"/>
              </a:endParaRPr>
            </a:p>
            <a:p>
              <a:pPr indent="0" lvl="0" marL="57150" marR="0" rtl="0" algn="l">
                <a:lnSpc>
                  <a:spcPct val="115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 Beta Testing</a:t>
              </a:r>
              <a:endParaRPr b="0" i="0" sz="1100" u="none" cap="none" strike="noStrike">
                <a:solidFill>
                  <a:schemeClr val="lt1"/>
                </a:solidFill>
                <a:latin typeface="Calibri"/>
                <a:ea typeface="Calibri"/>
                <a:cs typeface="Calibri"/>
                <a:sym typeface="Calibri"/>
              </a:endParaRPr>
            </a:p>
            <a:p>
              <a:pPr indent="0" lvl="0" marL="57150" marR="0" rtl="0" algn="l">
                <a:lnSpc>
                  <a:spcPct val="115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 OAT</a:t>
              </a:r>
              <a:endParaRPr b="0" i="0" sz="1100" u="none" cap="none" strike="noStrike">
                <a:solidFill>
                  <a:schemeClr val="lt1"/>
                </a:solidFill>
                <a:latin typeface="Calibri"/>
                <a:ea typeface="Calibri"/>
                <a:cs typeface="Calibri"/>
                <a:sym typeface="Calibri"/>
              </a:endParaRPr>
            </a:p>
          </p:txBody>
        </p:sp>
      </p:grpSp>
      <p:sp>
        <p:nvSpPr>
          <p:cNvPr id="4557" name="Google Shape;4557;p15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4558" name="Google Shape;4558;p152"/>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1"/>
                                        </p:tgtEl>
                                        <p:attrNameLst>
                                          <p:attrName>style.visibility</p:attrName>
                                        </p:attrNameLst>
                                      </p:cBhvr>
                                      <p:to>
                                        <p:strVal val="visible"/>
                                      </p:to>
                                    </p:set>
                                    <p:animEffect filter="fade" transition="in">
                                      <p:cBhvr>
                                        <p:cTn dur="1000"/>
                                        <p:tgtEl>
                                          <p:spTgt spid="45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6"/>
                                        </p:tgtEl>
                                        <p:attrNameLst>
                                          <p:attrName>style.visibility</p:attrName>
                                        </p:attrNameLst>
                                      </p:cBhvr>
                                      <p:to>
                                        <p:strVal val="visible"/>
                                      </p:to>
                                    </p:set>
                                    <p:animEffect filter="fade" transition="in">
                                      <p:cBhvr>
                                        <p:cTn dur="1000"/>
                                        <p:tgtEl>
                                          <p:spTgt spid="4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1"/>
                                        </p:tgtEl>
                                        <p:attrNameLst>
                                          <p:attrName>style.visibility</p:attrName>
                                        </p:attrNameLst>
                                      </p:cBhvr>
                                      <p:to>
                                        <p:strVal val="visible"/>
                                      </p:to>
                                    </p:set>
                                    <p:animEffect filter="fade" transition="in">
                                      <p:cBhvr>
                                        <p:cTn dur="1000"/>
                                        <p:tgtEl>
                                          <p:spTgt spid="45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9"/>
                                        </p:tgtEl>
                                        <p:attrNameLst>
                                          <p:attrName>style.visibility</p:attrName>
                                        </p:attrNameLst>
                                      </p:cBhvr>
                                      <p:to>
                                        <p:strVal val="visible"/>
                                      </p:to>
                                    </p:set>
                                    <p:animEffect filter="fade" transition="in">
                                      <p:cBhvr>
                                        <p:cTn dur="1000"/>
                                        <p:tgtEl>
                                          <p:spTgt spid="45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5"/>
                                        </p:tgtEl>
                                        <p:attrNameLst>
                                          <p:attrName>style.visibility</p:attrName>
                                        </p:attrNameLst>
                                      </p:cBhvr>
                                      <p:to>
                                        <p:strVal val="visible"/>
                                      </p:to>
                                    </p:set>
                                    <p:animEffect filter="fade" transition="in">
                                      <p:cBhvr>
                                        <p:cTn dur="1000"/>
                                        <p:tgtEl>
                                          <p:spTgt spid="45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3"/>
                                        </p:tgtEl>
                                        <p:attrNameLst>
                                          <p:attrName>style.visibility</p:attrName>
                                        </p:attrNameLst>
                                      </p:cBhvr>
                                      <p:to>
                                        <p:strVal val="visible"/>
                                      </p:to>
                                    </p:set>
                                    <p:animEffect filter="fade" transition="in">
                                      <p:cBhvr>
                                        <p:cTn dur="1000"/>
                                        <p:tgtEl>
                                          <p:spTgt spid="4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9"/>
                                        </p:tgtEl>
                                        <p:attrNameLst>
                                          <p:attrName>style.visibility</p:attrName>
                                        </p:attrNameLst>
                                      </p:cBhvr>
                                      <p:to>
                                        <p:strVal val="visible"/>
                                      </p:to>
                                    </p:set>
                                    <p:animEffect filter="fade" transition="in">
                                      <p:cBhvr>
                                        <p:cTn dur="1000"/>
                                        <p:tgtEl>
                                          <p:spTgt spid="45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7"/>
                                        </p:tgtEl>
                                        <p:attrNameLst>
                                          <p:attrName>style.visibility</p:attrName>
                                        </p:attrNameLst>
                                      </p:cBhvr>
                                      <p:to>
                                        <p:strVal val="visible"/>
                                      </p:to>
                                    </p:set>
                                    <p:animEffect filter="fade" transition="in">
                                      <p:cBhvr>
                                        <p:cTn dur="1000"/>
                                        <p:tgtEl>
                                          <p:spTgt spid="45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3"/>
                                        </p:tgtEl>
                                        <p:attrNameLst>
                                          <p:attrName>style.visibility</p:attrName>
                                        </p:attrNameLst>
                                      </p:cBhvr>
                                      <p:to>
                                        <p:strVal val="visible"/>
                                      </p:to>
                                    </p:set>
                                    <p:animEffect filter="fade" transition="in">
                                      <p:cBhvr>
                                        <p:cTn dur="1000"/>
                                        <p:tgtEl>
                                          <p:spTgt spid="45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5"/>
                                        </p:tgtEl>
                                        <p:attrNameLst>
                                          <p:attrName>style.visibility</p:attrName>
                                        </p:attrNameLst>
                                      </p:cBhvr>
                                      <p:to>
                                        <p:strVal val="visible"/>
                                      </p:to>
                                    </p:set>
                                    <p:animEffect filter="fade" transition="in">
                                      <p:cBhvr>
                                        <p:cTn dur="1000"/>
                                        <p:tgtEl>
                                          <p:spTgt spid="45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2" name="Shape 4562"/>
        <p:cNvGrpSpPr/>
        <p:nvPr/>
      </p:nvGrpSpPr>
      <p:grpSpPr>
        <a:xfrm>
          <a:off x="0" y="0"/>
          <a:ext cx="0" cy="0"/>
          <a:chOff x="0" y="0"/>
          <a:chExt cx="0" cy="0"/>
        </a:xfrm>
      </p:grpSpPr>
      <p:grpSp>
        <p:nvGrpSpPr>
          <p:cNvPr id="4563" name="Google Shape;4563;p153"/>
          <p:cNvGrpSpPr/>
          <p:nvPr/>
        </p:nvGrpSpPr>
        <p:grpSpPr>
          <a:xfrm>
            <a:off x="481393" y="1576664"/>
            <a:ext cx="2541900" cy="2541900"/>
            <a:chOff x="481393" y="1576664"/>
            <a:chExt cx="2541900" cy="2541900"/>
          </a:xfrm>
        </p:grpSpPr>
        <p:sp>
          <p:nvSpPr>
            <p:cNvPr id="4564" name="Google Shape;4564;p153"/>
            <p:cNvSpPr/>
            <p:nvPr/>
          </p:nvSpPr>
          <p:spPr>
            <a:xfrm>
              <a:off x="481393" y="1576664"/>
              <a:ext cx="2541900" cy="2541900"/>
            </a:xfrm>
            <a:prstGeom prst="ellipse">
              <a:avLst/>
            </a:prstGeom>
            <a:noFill/>
            <a:ln cap="flat" cmpd="sng" w="28575">
              <a:solidFill>
                <a:srgbClr val="2E2D27"/>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4565" name="Google Shape;4565;p153"/>
            <p:cNvSpPr/>
            <p:nvPr/>
          </p:nvSpPr>
          <p:spPr>
            <a:xfrm>
              <a:off x="570043" y="1665314"/>
              <a:ext cx="2364600" cy="2364600"/>
            </a:xfrm>
            <a:prstGeom prst="ellipse">
              <a:avLst/>
            </a:prstGeom>
            <a:solidFill>
              <a:srgbClr val="2E2D27"/>
            </a:solidFill>
            <a:ln>
              <a:noFill/>
            </a:ln>
            <a:effectLst>
              <a:outerShdw blurRad="157163" rotWithShape="0" algn="bl" dir="4740000" dist="95250">
                <a:srgbClr val="000000">
                  <a:alpha val="1098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Calibri"/>
                <a:ea typeface="Calibri"/>
                <a:cs typeface="Calibri"/>
                <a:sym typeface="Calibri"/>
              </a:endParaRPr>
            </a:p>
          </p:txBody>
        </p:sp>
        <p:sp>
          <p:nvSpPr>
            <p:cNvPr id="4566" name="Google Shape;4566;p153"/>
            <p:cNvSpPr txBox="1"/>
            <p:nvPr/>
          </p:nvSpPr>
          <p:spPr>
            <a:xfrm>
              <a:off x="697400" y="2165451"/>
              <a:ext cx="2109900" cy="134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Roboto"/>
                  <a:ea typeface="Roboto"/>
                  <a:cs typeface="Roboto"/>
                  <a:sym typeface="Roboto"/>
                </a:rPr>
                <a:t>Functional testing</a:t>
              </a:r>
              <a:endParaRPr b="1" i="0" sz="15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Roboto"/>
                  <a:ea typeface="Roboto"/>
                  <a:cs typeface="Roboto"/>
                  <a:sym typeface="Roboto"/>
                </a:rPr>
                <a:t>is any testing where the functionalities of a software are tested for specific requirements</a:t>
              </a:r>
              <a:endParaRPr b="0" i="0" sz="1500" u="none" cap="none" strike="noStrike">
                <a:solidFill>
                  <a:srgbClr val="FFFFFF"/>
                </a:solidFill>
                <a:latin typeface="Roboto"/>
                <a:ea typeface="Roboto"/>
                <a:cs typeface="Roboto"/>
                <a:sym typeface="Roboto"/>
              </a:endParaRPr>
            </a:p>
          </p:txBody>
        </p:sp>
      </p:grpSp>
      <p:sp>
        <p:nvSpPr>
          <p:cNvPr id="4567" name="Google Shape;4567;p1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Functional Testing</a:t>
            </a:r>
            <a:endParaRPr/>
          </a:p>
        </p:txBody>
      </p:sp>
      <p:grpSp>
        <p:nvGrpSpPr>
          <p:cNvPr id="4568" name="Google Shape;4568;p153"/>
          <p:cNvGrpSpPr/>
          <p:nvPr/>
        </p:nvGrpSpPr>
        <p:grpSpPr>
          <a:xfrm>
            <a:off x="2763626" y="1282700"/>
            <a:ext cx="3158699" cy="958006"/>
            <a:chOff x="2763626" y="1282700"/>
            <a:chExt cx="3158699" cy="958006"/>
          </a:xfrm>
        </p:grpSpPr>
        <p:sp>
          <p:nvSpPr>
            <p:cNvPr id="4569" name="Google Shape;4569;p153"/>
            <p:cNvSpPr/>
            <p:nvPr/>
          </p:nvSpPr>
          <p:spPr>
            <a:xfrm>
              <a:off x="3754825" y="1282700"/>
              <a:ext cx="2167500" cy="515700"/>
            </a:xfrm>
            <a:prstGeom prst="roundRect">
              <a:avLst>
                <a:gd fmla="val 50000" name="adj"/>
              </a:avLst>
            </a:prstGeom>
            <a:solidFill>
              <a:srgbClr val="0198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Calibri"/>
                  <a:ea typeface="Calibri"/>
                  <a:cs typeface="Calibri"/>
                  <a:sym typeface="Calibri"/>
                </a:rPr>
                <a:t>Component Testing</a:t>
              </a:r>
              <a:endParaRPr b="0" i="0" sz="1600" u="none" cap="none" strike="noStrike">
                <a:solidFill>
                  <a:srgbClr val="FFFFFF"/>
                </a:solidFill>
                <a:latin typeface="Calibri"/>
                <a:ea typeface="Calibri"/>
                <a:cs typeface="Calibri"/>
                <a:sym typeface="Calibri"/>
              </a:endParaRPr>
            </a:p>
          </p:txBody>
        </p:sp>
        <p:sp>
          <p:nvSpPr>
            <p:cNvPr id="4570" name="Google Shape;4570;p153"/>
            <p:cNvSpPr/>
            <p:nvPr/>
          </p:nvSpPr>
          <p:spPr>
            <a:xfrm>
              <a:off x="2763626" y="2094006"/>
              <a:ext cx="146700" cy="146700"/>
            </a:xfrm>
            <a:prstGeom prst="ellipse">
              <a:avLst/>
            </a:prstGeom>
            <a:solidFill>
              <a:srgbClr val="0198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4571" name="Google Shape;4571;p153"/>
            <p:cNvCxnSpPr>
              <a:endCxn id="4569" idx="1"/>
            </p:cNvCxnSpPr>
            <p:nvPr/>
          </p:nvCxnSpPr>
          <p:spPr>
            <a:xfrm flipH="1" rot="10800000">
              <a:off x="2887225" y="1540550"/>
              <a:ext cx="867600" cy="578400"/>
            </a:xfrm>
            <a:prstGeom prst="straightConnector1">
              <a:avLst/>
            </a:prstGeom>
            <a:noFill/>
            <a:ln cap="flat" cmpd="sng" w="9525">
              <a:solidFill>
                <a:srgbClr val="000000"/>
              </a:solidFill>
              <a:prstDash val="solid"/>
              <a:round/>
              <a:headEnd len="sm" w="sm" type="none"/>
              <a:tailEnd len="sm" w="sm" type="none"/>
            </a:ln>
          </p:spPr>
        </p:cxnSp>
      </p:grpSp>
      <p:grpSp>
        <p:nvGrpSpPr>
          <p:cNvPr id="4572" name="Google Shape;4572;p153"/>
          <p:cNvGrpSpPr/>
          <p:nvPr/>
        </p:nvGrpSpPr>
        <p:grpSpPr>
          <a:xfrm>
            <a:off x="2946982" y="2153217"/>
            <a:ext cx="2975343" cy="539266"/>
            <a:chOff x="2946982" y="2153217"/>
            <a:chExt cx="2975343" cy="539266"/>
          </a:xfrm>
        </p:grpSpPr>
        <p:sp>
          <p:nvSpPr>
            <p:cNvPr id="4573" name="Google Shape;4573;p153"/>
            <p:cNvSpPr/>
            <p:nvPr/>
          </p:nvSpPr>
          <p:spPr>
            <a:xfrm>
              <a:off x="3754825" y="2153217"/>
              <a:ext cx="2167500" cy="515700"/>
            </a:xfrm>
            <a:prstGeom prst="roundRect">
              <a:avLst>
                <a:gd fmla="val 50000" name="adj"/>
              </a:avLst>
            </a:prstGeom>
            <a:solidFill>
              <a:srgbClr val="E8AB0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Calibri"/>
                  <a:ea typeface="Calibri"/>
                  <a:cs typeface="Calibri"/>
                  <a:sym typeface="Calibri"/>
                </a:rPr>
                <a:t>Module Testing</a:t>
              </a:r>
              <a:endParaRPr b="0" i="0" sz="1600" u="none" cap="none" strike="noStrike">
                <a:solidFill>
                  <a:srgbClr val="FFFFFF"/>
                </a:solidFill>
                <a:latin typeface="Calibri"/>
                <a:ea typeface="Calibri"/>
                <a:cs typeface="Calibri"/>
                <a:sym typeface="Calibri"/>
              </a:endParaRPr>
            </a:p>
          </p:txBody>
        </p:sp>
        <p:sp>
          <p:nvSpPr>
            <p:cNvPr id="4574" name="Google Shape;4574;p153"/>
            <p:cNvSpPr/>
            <p:nvPr/>
          </p:nvSpPr>
          <p:spPr>
            <a:xfrm>
              <a:off x="2946982" y="2545783"/>
              <a:ext cx="146700" cy="146700"/>
            </a:xfrm>
            <a:prstGeom prst="ellipse">
              <a:avLst/>
            </a:prstGeom>
            <a:solidFill>
              <a:srgbClr val="E8AB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4575" name="Google Shape;4575;p153"/>
            <p:cNvCxnSpPr>
              <a:stCxn id="4574" idx="6"/>
              <a:endCxn id="4573" idx="1"/>
            </p:cNvCxnSpPr>
            <p:nvPr/>
          </p:nvCxnSpPr>
          <p:spPr>
            <a:xfrm flipH="1" rot="10800000">
              <a:off x="3093682" y="2410933"/>
              <a:ext cx="661200" cy="208200"/>
            </a:xfrm>
            <a:prstGeom prst="straightConnector1">
              <a:avLst/>
            </a:prstGeom>
            <a:noFill/>
            <a:ln cap="flat" cmpd="sng" w="9525">
              <a:solidFill>
                <a:srgbClr val="000000"/>
              </a:solidFill>
              <a:prstDash val="solid"/>
              <a:round/>
              <a:headEnd len="sm" w="sm" type="none"/>
              <a:tailEnd len="sm" w="sm" type="none"/>
            </a:ln>
          </p:spPr>
        </p:cxnSp>
      </p:grpSp>
      <p:grpSp>
        <p:nvGrpSpPr>
          <p:cNvPr id="4576" name="Google Shape;4576;p153"/>
          <p:cNvGrpSpPr/>
          <p:nvPr/>
        </p:nvGrpSpPr>
        <p:grpSpPr>
          <a:xfrm>
            <a:off x="2956836" y="3002983"/>
            <a:ext cx="2965489" cy="536450"/>
            <a:chOff x="2956836" y="3002983"/>
            <a:chExt cx="2965489" cy="536450"/>
          </a:xfrm>
        </p:grpSpPr>
        <p:sp>
          <p:nvSpPr>
            <p:cNvPr id="4577" name="Google Shape;4577;p153"/>
            <p:cNvSpPr/>
            <p:nvPr/>
          </p:nvSpPr>
          <p:spPr>
            <a:xfrm>
              <a:off x="3754825" y="3023733"/>
              <a:ext cx="2167500" cy="515700"/>
            </a:xfrm>
            <a:prstGeom prst="roundRect">
              <a:avLst>
                <a:gd fmla="val 50000" name="adj"/>
              </a:avLst>
            </a:prstGeom>
            <a:solidFill>
              <a:srgbClr val="5429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Calibri"/>
                  <a:ea typeface="Calibri"/>
                  <a:cs typeface="Calibri"/>
                  <a:sym typeface="Calibri"/>
                </a:rPr>
                <a:t>Integration Testing</a:t>
              </a:r>
              <a:endParaRPr b="0" i="0" sz="1600" u="none" cap="none" strike="noStrike">
                <a:solidFill>
                  <a:srgbClr val="FFFFFF"/>
                </a:solidFill>
                <a:latin typeface="Calibri"/>
                <a:ea typeface="Calibri"/>
                <a:cs typeface="Calibri"/>
                <a:sym typeface="Calibri"/>
              </a:endParaRPr>
            </a:p>
          </p:txBody>
        </p:sp>
        <p:sp>
          <p:nvSpPr>
            <p:cNvPr id="4578" name="Google Shape;4578;p153"/>
            <p:cNvSpPr/>
            <p:nvPr/>
          </p:nvSpPr>
          <p:spPr>
            <a:xfrm>
              <a:off x="2956836" y="3002983"/>
              <a:ext cx="146700" cy="146700"/>
            </a:xfrm>
            <a:prstGeom prst="ellipse">
              <a:avLst/>
            </a:prstGeom>
            <a:solidFill>
              <a:srgbClr val="5429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4579" name="Google Shape;4579;p153"/>
            <p:cNvCxnSpPr>
              <a:stCxn id="4578" idx="6"/>
              <a:endCxn id="4577" idx="1"/>
            </p:cNvCxnSpPr>
            <p:nvPr/>
          </p:nvCxnSpPr>
          <p:spPr>
            <a:xfrm>
              <a:off x="3103536" y="3076333"/>
              <a:ext cx="651300" cy="205200"/>
            </a:xfrm>
            <a:prstGeom prst="straightConnector1">
              <a:avLst/>
            </a:prstGeom>
            <a:noFill/>
            <a:ln cap="flat" cmpd="sng" w="9525">
              <a:solidFill>
                <a:srgbClr val="000000"/>
              </a:solidFill>
              <a:prstDash val="solid"/>
              <a:round/>
              <a:headEnd len="sm" w="sm" type="none"/>
              <a:tailEnd len="sm" w="sm" type="none"/>
            </a:ln>
          </p:spPr>
        </p:cxnSp>
      </p:grpSp>
      <p:grpSp>
        <p:nvGrpSpPr>
          <p:cNvPr id="4580" name="Google Shape;4580;p153"/>
          <p:cNvGrpSpPr/>
          <p:nvPr/>
        </p:nvGrpSpPr>
        <p:grpSpPr>
          <a:xfrm>
            <a:off x="2763626" y="3460183"/>
            <a:ext cx="3158699" cy="949767"/>
            <a:chOff x="2763626" y="3460183"/>
            <a:chExt cx="3158699" cy="949767"/>
          </a:xfrm>
        </p:grpSpPr>
        <p:sp>
          <p:nvSpPr>
            <p:cNvPr id="4581" name="Google Shape;4581;p153"/>
            <p:cNvSpPr/>
            <p:nvPr/>
          </p:nvSpPr>
          <p:spPr>
            <a:xfrm>
              <a:off x="3754825" y="3894250"/>
              <a:ext cx="2167500" cy="515700"/>
            </a:xfrm>
            <a:prstGeom prst="roundRect">
              <a:avLst>
                <a:gd fmla="val 50000" name="adj"/>
              </a:avLst>
            </a:prstGeom>
            <a:solidFill>
              <a:srgbClr val="2E2D2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Calibri"/>
                  <a:ea typeface="Calibri"/>
                  <a:cs typeface="Calibri"/>
                  <a:sym typeface="Calibri"/>
                </a:rPr>
                <a:t>System Testing</a:t>
              </a:r>
              <a:endParaRPr b="0" i="0" sz="1600" u="none" cap="none" strike="noStrike">
                <a:solidFill>
                  <a:srgbClr val="FFFFFF"/>
                </a:solidFill>
                <a:latin typeface="Calibri"/>
                <a:ea typeface="Calibri"/>
                <a:cs typeface="Calibri"/>
                <a:sym typeface="Calibri"/>
              </a:endParaRPr>
            </a:p>
          </p:txBody>
        </p:sp>
        <p:sp>
          <p:nvSpPr>
            <p:cNvPr id="4582" name="Google Shape;4582;p153"/>
            <p:cNvSpPr/>
            <p:nvPr/>
          </p:nvSpPr>
          <p:spPr>
            <a:xfrm>
              <a:off x="2763626" y="3460183"/>
              <a:ext cx="146700" cy="146700"/>
            </a:xfrm>
            <a:prstGeom prst="ellipse">
              <a:avLst/>
            </a:prstGeom>
            <a:solidFill>
              <a:srgbClr val="2E2D2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4583" name="Google Shape;4583;p153"/>
            <p:cNvCxnSpPr>
              <a:endCxn id="4581" idx="1"/>
            </p:cNvCxnSpPr>
            <p:nvPr/>
          </p:nvCxnSpPr>
          <p:spPr>
            <a:xfrm>
              <a:off x="2897125" y="3557800"/>
              <a:ext cx="857700" cy="594300"/>
            </a:xfrm>
            <a:prstGeom prst="straightConnector1">
              <a:avLst/>
            </a:prstGeom>
            <a:noFill/>
            <a:ln cap="flat" cmpd="sng" w="9525">
              <a:solidFill>
                <a:srgbClr val="000000"/>
              </a:solidFill>
              <a:prstDash val="solid"/>
              <a:round/>
              <a:headEnd len="sm" w="sm" type="none"/>
              <a:tailEnd len="sm" w="sm" type="none"/>
            </a:ln>
          </p:spPr>
        </p:cxnSp>
      </p:grpSp>
      <p:grpSp>
        <p:nvGrpSpPr>
          <p:cNvPr id="4584" name="Google Shape;4584;p153"/>
          <p:cNvGrpSpPr/>
          <p:nvPr/>
        </p:nvGrpSpPr>
        <p:grpSpPr>
          <a:xfrm>
            <a:off x="5922325" y="1340450"/>
            <a:ext cx="3046816" cy="400200"/>
            <a:chOff x="5922325" y="1340450"/>
            <a:chExt cx="3046816" cy="400200"/>
          </a:xfrm>
        </p:grpSpPr>
        <p:sp>
          <p:nvSpPr>
            <p:cNvPr id="4585" name="Google Shape;4585;p153"/>
            <p:cNvSpPr txBox="1"/>
            <p:nvPr/>
          </p:nvSpPr>
          <p:spPr>
            <a:xfrm>
              <a:off x="6387941" y="1340450"/>
              <a:ext cx="2581200" cy="400200"/>
            </a:xfrm>
            <a:prstGeom prst="rect">
              <a:avLst/>
            </a:prstGeom>
            <a:noFill/>
            <a:ln cap="flat" cmpd="sng" w="9525">
              <a:solidFill>
                <a:srgbClr val="666666"/>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666666"/>
                  </a:solidFill>
                  <a:latin typeface="Gill Sans"/>
                  <a:ea typeface="Gill Sans"/>
                  <a:cs typeface="Gill Sans"/>
                  <a:sym typeface="Gill Sans"/>
                </a:rPr>
                <a:t>A group of .c files</a:t>
              </a:r>
              <a:endParaRPr b="0" i="0" sz="1400" u="none" cap="none" strike="noStrike">
                <a:solidFill>
                  <a:srgbClr val="666666"/>
                </a:solidFill>
                <a:latin typeface="Gill Sans"/>
                <a:ea typeface="Gill Sans"/>
                <a:cs typeface="Gill Sans"/>
                <a:sym typeface="Gill Sans"/>
              </a:endParaRPr>
            </a:p>
          </p:txBody>
        </p:sp>
        <p:cxnSp>
          <p:nvCxnSpPr>
            <p:cNvPr id="4586" name="Google Shape;4586;p153"/>
            <p:cNvCxnSpPr>
              <a:stCxn id="4569" idx="3"/>
              <a:endCxn id="4585" idx="1"/>
            </p:cNvCxnSpPr>
            <p:nvPr/>
          </p:nvCxnSpPr>
          <p:spPr>
            <a:xfrm>
              <a:off x="5922325" y="1540550"/>
              <a:ext cx="465600" cy="0"/>
            </a:xfrm>
            <a:prstGeom prst="straightConnector1">
              <a:avLst/>
            </a:prstGeom>
            <a:noFill/>
            <a:ln cap="flat" cmpd="sng" w="9525">
              <a:solidFill>
                <a:srgbClr val="666666"/>
              </a:solidFill>
              <a:prstDash val="dot"/>
              <a:round/>
              <a:headEnd len="sm" w="sm" type="none"/>
              <a:tailEnd len="sm" w="sm" type="none"/>
            </a:ln>
          </p:spPr>
        </p:cxnSp>
      </p:grpSp>
      <p:grpSp>
        <p:nvGrpSpPr>
          <p:cNvPr id="4587" name="Google Shape;4587;p153"/>
          <p:cNvGrpSpPr/>
          <p:nvPr/>
        </p:nvGrpSpPr>
        <p:grpSpPr>
          <a:xfrm>
            <a:off x="5922325" y="2210967"/>
            <a:ext cx="3046816" cy="400200"/>
            <a:chOff x="5922325" y="2236375"/>
            <a:chExt cx="3046816" cy="400200"/>
          </a:xfrm>
        </p:grpSpPr>
        <p:sp>
          <p:nvSpPr>
            <p:cNvPr id="4588" name="Google Shape;4588;p153"/>
            <p:cNvSpPr txBox="1"/>
            <p:nvPr/>
          </p:nvSpPr>
          <p:spPr>
            <a:xfrm>
              <a:off x="6387941" y="2236375"/>
              <a:ext cx="2581200" cy="400200"/>
            </a:xfrm>
            <a:prstGeom prst="rect">
              <a:avLst/>
            </a:prstGeom>
            <a:noFill/>
            <a:ln cap="flat" cmpd="sng" w="9525">
              <a:solidFill>
                <a:srgbClr val="666666"/>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666666"/>
                  </a:solidFill>
                  <a:latin typeface="Gill Sans"/>
                  <a:ea typeface="Gill Sans"/>
                  <a:cs typeface="Gill Sans"/>
                  <a:sym typeface="Gill Sans"/>
                </a:rPr>
                <a:t>A group of components</a:t>
              </a:r>
              <a:endParaRPr b="0" i="0" sz="1400" u="none" cap="none" strike="noStrike">
                <a:solidFill>
                  <a:srgbClr val="666666"/>
                </a:solidFill>
                <a:latin typeface="Gill Sans"/>
                <a:ea typeface="Gill Sans"/>
                <a:cs typeface="Gill Sans"/>
                <a:sym typeface="Gill Sans"/>
              </a:endParaRPr>
            </a:p>
          </p:txBody>
        </p:sp>
        <p:cxnSp>
          <p:nvCxnSpPr>
            <p:cNvPr id="4589" name="Google Shape;4589;p153"/>
            <p:cNvCxnSpPr>
              <a:stCxn id="4573" idx="3"/>
              <a:endCxn id="4588" idx="1"/>
            </p:cNvCxnSpPr>
            <p:nvPr/>
          </p:nvCxnSpPr>
          <p:spPr>
            <a:xfrm>
              <a:off x="5922325" y="2436475"/>
              <a:ext cx="465600" cy="0"/>
            </a:xfrm>
            <a:prstGeom prst="straightConnector1">
              <a:avLst/>
            </a:prstGeom>
            <a:noFill/>
            <a:ln cap="flat" cmpd="sng" w="9525">
              <a:solidFill>
                <a:srgbClr val="666666"/>
              </a:solidFill>
              <a:prstDash val="dot"/>
              <a:round/>
              <a:headEnd len="sm" w="sm" type="none"/>
              <a:tailEnd len="sm" w="sm" type="none"/>
            </a:ln>
          </p:spPr>
        </p:cxnSp>
      </p:grpSp>
      <p:grpSp>
        <p:nvGrpSpPr>
          <p:cNvPr id="4590" name="Google Shape;4590;p153"/>
          <p:cNvGrpSpPr/>
          <p:nvPr/>
        </p:nvGrpSpPr>
        <p:grpSpPr>
          <a:xfrm>
            <a:off x="5922325" y="2971065"/>
            <a:ext cx="3046816" cy="615600"/>
            <a:chOff x="5922325" y="2948375"/>
            <a:chExt cx="3046816" cy="615600"/>
          </a:xfrm>
        </p:grpSpPr>
        <p:sp>
          <p:nvSpPr>
            <p:cNvPr id="4591" name="Google Shape;4591;p153"/>
            <p:cNvSpPr txBox="1"/>
            <p:nvPr/>
          </p:nvSpPr>
          <p:spPr>
            <a:xfrm>
              <a:off x="6387941" y="2948375"/>
              <a:ext cx="2581200" cy="615600"/>
            </a:xfrm>
            <a:prstGeom prst="rect">
              <a:avLst/>
            </a:prstGeom>
            <a:noFill/>
            <a:ln cap="flat" cmpd="sng" w="9525">
              <a:solidFill>
                <a:srgbClr val="666666"/>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666666"/>
                  </a:solidFill>
                  <a:latin typeface="Gill Sans"/>
                  <a:ea typeface="Gill Sans"/>
                  <a:cs typeface="Gill Sans"/>
                  <a:sym typeface="Gill Sans"/>
                </a:rPr>
                <a:t>A group of modules representing high-level design requirements</a:t>
              </a:r>
              <a:endParaRPr b="0" i="0" sz="1400" u="none" cap="none" strike="noStrike">
                <a:solidFill>
                  <a:srgbClr val="666666"/>
                </a:solidFill>
                <a:latin typeface="Gill Sans"/>
                <a:ea typeface="Gill Sans"/>
                <a:cs typeface="Gill Sans"/>
                <a:sym typeface="Gill Sans"/>
              </a:endParaRPr>
            </a:p>
          </p:txBody>
        </p:sp>
        <p:cxnSp>
          <p:nvCxnSpPr>
            <p:cNvPr id="4592" name="Google Shape;4592;p153"/>
            <p:cNvCxnSpPr>
              <a:stCxn id="4577" idx="3"/>
              <a:endCxn id="4591" idx="1"/>
            </p:cNvCxnSpPr>
            <p:nvPr/>
          </p:nvCxnSpPr>
          <p:spPr>
            <a:xfrm flipH="1" rot="10800000">
              <a:off x="5922325" y="3256193"/>
              <a:ext cx="465600" cy="2700"/>
            </a:xfrm>
            <a:prstGeom prst="straightConnector1">
              <a:avLst/>
            </a:prstGeom>
            <a:noFill/>
            <a:ln cap="flat" cmpd="sng" w="9525">
              <a:solidFill>
                <a:srgbClr val="666666"/>
              </a:solidFill>
              <a:prstDash val="dot"/>
              <a:round/>
              <a:headEnd len="sm" w="sm" type="none"/>
              <a:tailEnd len="sm" w="sm" type="none"/>
            </a:ln>
          </p:spPr>
        </p:cxnSp>
      </p:grpSp>
      <p:grpSp>
        <p:nvGrpSpPr>
          <p:cNvPr id="4593" name="Google Shape;4593;p153"/>
          <p:cNvGrpSpPr/>
          <p:nvPr/>
        </p:nvGrpSpPr>
        <p:grpSpPr>
          <a:xfrm>
            <a:off x="5922325" y="3952000"/>
            <a:ext cx="3046816" cy="400200"/>
            <a:chOff x="5922325" y="3952000"/>
            <a:chExt cx="3046816" cy="400200"/>
          </a:xfrm>
        </p:grpSpPr>
        <p:sp>
          <p:nvSpPr>
            <p:cNvPr id="4594" name="Google Shape;4594;p153"/>
            <p:cNvSpPr txBox="1"/>
            <p:nvPr/>
          </p:nvSpPr>
          <p:spPr>
            <a:xfrm>
              <a:off x="6387941" y="3952000"/>
              <a:ext cx="2581200" cy="400200"/>
            </a:xfrm>
            <a:prstGeom prst="rect">
              <a:avLst/>
            </a:prstGeom>
            <a:noFill/>
            <a:ln cap="flat" cmpd="sng" w="9525">
              <a:solidFill>
                <a:srgbClr val="666666"/>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666666"/>
                  </a:solidFill>
                  <a:latin typeface="Gill Sans"/>
                  <a:ea typeface="Gill Sans"/>
                  <a:cs typeface="Gill Sans"/>
                  <a:sym typeface="Gill Sans"/>
                </a:rPr>
                <a:t>Testing derived from SYR</a:t>
              </a:r>
              <a:endParaRPr b="0" i="0" sz="1400" u="none" cap="none" strike="noStrike">
                <a:solidFill>
                  <a:srgbClr val="666666"/>
                </a:solidFill>
                <a:latin typeface="Gill Sans"/>
                <a:ea typeface="Gill Sans"/>
                <a:cs typeface="Gill Sans"/>
                <a:sym typeface="Gill Sans"/>
              </a:endParaRPr>
            </a:p>
          </p:txBody>
        </p:sp>
        <p:cxnSp>
          <p:nvCxnSpPr>
            <p:cNvPr id="4595" name="Google Shape;4595;p153"/>
            <p:cNvCxnSpPr>
              <a:stCxn id="4581" idx="3"/>
              <a:endCxn id="4594" idx="1"/>
            </p:cNvCxnSpPr>
            <p:nvPr/>
          </p:nvCxnSpPr>
          <p:spPr>
            <a:xfrm>
              <a:off x="5922325" y="4152100"/>
              <a:ext cx="465600" cy="0"/>
            </a:xfrm>
            <a:prstGeom prst="straightConnector1">
              <a:avLst/>
            </a:prstGeom>
            <a:noFill/>
            <a:ln cap="flat" cmpd="sng" w="9525">
              <a:solidFill>
                <a:srgbClr val="666666"/>
              </a:solidFill>
              <a:prstDash val="dot"/>
              <a:round/>
              <a:headEnd len="sm" w="sm" type="none"/>
              <a:tailEnd len="sm" w="sm" type="none"/>
            </a:ln>
          </p:spPr>
        </p:cxnSp>
      </p:grpSp>
      <p:sp>
        <p:nvSpPr>
          <p:cNvPr id="4596" name="Google Shape;4596;p15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4597" name="Google Shape;4597;p153"/>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3"/>
                                        </p:tgtEl>
                                        <p:attrNameLst>
                                          <p:attrName>style.visibility</p:attrName>
                                        </p:attrNameLst>
                                      </p:cBhvr>
                                      <p:to>
                                        <p:strVal val="visible"/>
                                      </p:to>
                                    </p:set>
                                    <p:animEffect filter="fade" transition="in">
                                      <p:cBhvr>
                                        <p:cTn dur="1000"/>
                                        <p:tgtEl>
                                          <p:spTgt spid="45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8"/>
                                        </p:tgtEl>
                                        <p:attrNameLst>
                                          <p:attrName>style.visibility</p:attrName>
                                        </p:attrNameLst>
                                      </p:cBhvr>
                                      <p:to>
                                        <p:strVal val="visible"/>
                                      </p:to>
                                    </p:set>
                                    <p:animEffect filter="fade" transition="in">
                                      <p:cBhvr>
                                        <p:cTn dur="1000"/>
                                        <p:tgtEl>
                                          <p:spTgt spid="45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4"/>
                                        </p:tgtEl>
                                        <p:attrNameLst>
                                          <p:attrName>style.visibility</p:attrName>
                                        </p:attrNameLst>
                                      </p:cBhvr>
                                      <p:to>
                                        <p:strVal val="visible"/>
                                      </p:to>
                                    </p:set>
                                    <p:animEffect filter="fade" transition="in">
                                      <p:cBhvr>
                                        <p:cTn dur="1000"/>
                                        <p:tgtEl>
                                          <p:spTgt spid="45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2"/>
                                        </p:tgtEl>
                                        <p:attrNameLst>
                                          <p:attrName>style.visibility</p:attrName>
                                        </p:attrNameLst>
                                      </p:cBhvr>
                                      <p:to>
                                        <p:strVal val="visible"/>
                                      </p:to>
                                    </p:set>
                                    <p:animEffect filter="fade" transition="in">
                                      <p:cBhvr>
                                        <p:cTn dur="1000"/>
                                        <p:tgtEl>
                                          <p:spTgt spid="45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7"/>
                                        </p:tgtEl>
                                        <p:attrNameLst>
                                          <p:attrName>style.visibility</p:attrName>
                                        </p:attrNameLst>
                                      </p:cBhvr>
                                      <p:to>
                                        <p:strVal val="visible"/>
                                      </p:to>
                                    </p:set>
                                    <p:animEffect filter="fade" transition="in">
                                      <p:cBhvr>
                                        <p:cTn dur="1000"/>
                                        <p:tgtEl>
                                          <p:spTgt spid="45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6"/>
                                        </p:tgtEl>
                                        <p:attrNameLst>
                                          <p:attrName>style.visibility</p:attrName>
                                        </p:attrNameLst>
                                      </p:cBhvr>
                                      <p:to>
                                        <p:strVal val="visible"/>
                                      </p:to>
                                    </p:set>
                                    <p:animEffect filter="fade" transition="in">
                                      <p:cBhvr>
                                        <p:cTn dur="1000"/>
                                        <p:tgtEl>
                                          <p:spTgt spid="45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0"/>
                                        </p:tgtEl>
                                        <p:attrNameLst>
                                          <p:attrName>style.visibility</p:attrName>
                                        </p:attrNameLst>
                                      </p:cBhvr>
                                      <p:to>
                                        <p:strVal val="visible"/>
                                      </p:to>
                                    </p:set>
                                    <p:animEffect filter="fade" transition="in">
                                      <p:cBhvr>
                                        <p:cTn dur="1000"/>
                                        <p:tgtEl>
                                          <p:spTgt spid="45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0"/>
                                        </p:tgtEl>
                                        <p:attrNameLst>
                                          <p:attrName>style.visibility</p:attrName>
                                        </p:attrNameLst>
                                      </p:cBhvr>
                                      <p:to>
                                        <p:strVal val="visible"/>
                                      </p:to>
                                    </p:set>
                                    <p:animEffect filter="fade" transition="in">
                                      <p:cBhvr>
                                        <p:cTn dur="1000"/>
                                        <p:tgtEl>
                                          <p:spTgt spid="45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3"/>
                                        </p:tgtEl>
                                        <p:attrNameLst>
                                          <p:attrName>style.visibility</p:attrName>
                                        </p:attrNameLst>
                                      </p:cBhvr>
                                      <p:to>
                                        <p:strVal val="visible"/>
                                      </p:to>
                                    </p:set>
                                    <p:animEffect filter="fade" transition="in">
                                      <p:cBhvr>
                                        <p:cTn dur="1000"/>
                                        <p:tgtEl>
                                          <p:spTgt spid="45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1" name="Shape 4601"/>
        <p:cNvGrpSpPr/>
        <p:nvPr/>
      </p:nvGrpSpPr>
      <p:grpSpPr>
        <a:xfrm>
          <a:off x="0" y="0"/>
          <a:ext cx="0" cy="0"/>
          <a:chOff x="0" y="0"/>
          <a:chExt cx="0" cy="0"/>
        </a:xfrm>
      </p:grpSpPr>
      <p:grpSp>
        <p:nvGrpSpPr>
          <p:cNvPr id="4602" name="Google Shape;4602;p154"/>
          <p:cNvGrpSpPr/>
          <p:nvPr/>
        </p:nvGrpSpPr>
        <p:grpSpPr>
          <a:xfrm>
            <a:off x="481393" y="1576664"/>
            <a:ext cx="2541900" cy="2541900"/>
            <a:chOff x="481393" y="1576664"/>
            <a:chExt cx="2541900" cy="2541900"/>
          </a:xfrm>
        </p:grpSpPr>
        <p:sp>
          <p:nvSpPr>
            <p:cNvPr id="4603" name="Google Shape;4603;p154"/>
            <p:cNvSpPr/>
            <p:nvPr/>
          </p:nvSpPr>
          <p:spPr>
            <a:xfrm>
              <a:off x="481393" y="1576664"/>
              <a:ext cx="2541900" cy="2541900"/>
            </a:xfrm>
            <a:prstGeom prst="ellipse">
              <a:avLst/>
            </a:prstGeom>
            <a:noFill/>
            <a:ln cap="flat" cmpd="sng" w="28575">
              <a:solidFill>
                <a:srgbClr val="175D53"/>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4604" name="Google Shape;4604;p154"/>
            <p:cNvSpPr/>
            <p:nvPr/>
          </p:nvSpPr>
          <p:spPr>
            <a:xfrm>
              <a:off x="570043" y="1665314"/>
              <a:ext cx="2364600" cy="2364600"/>
            </a:xfrm>
            <a:prstGeom prst="ellipse">
              <a:avLst/>
            </a:prstGeom>
            <a:solidFill>
              <a:srgbClr val="175D5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4605" name="Google Shape;4605;p154"/>
            <p:cNvSpPr txBox="1"/>
            <p:nvPr/>
          </p:nvSpPr>
          <p:spPr>
            <a:xfrm>
              <a:off x="694850" y="2170225"/>
              <a:ext cx="2115000" cy="165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Roboto"/>
                  <a:ea typeface="Roboto"/>
                  <a:cs typeface="Roboto"/>
                  <a:sym typeface="Roboto"/>
                </a:rPr>
                <a:t>Non-functional testing</a:t>
              </a:r>
              <a:br>
                <a:rPr b="0" i="0" lang="en" sz="1500" u="none" cap="none" strike="noStrike">
                  <a:solidFill>
                    <a:srgbClr val="FFFFFF"/>
                  </a:solidFill>
                  <a:latin typeface="Roboto"/>
                  <a:ea typeface="Roboto"/>
                  <a:cs typeface="Roboto"/>
                  <a:sym typeface="Roboto"/>
                </a:rPr>
              </a:br>
              <a:r>
                <a:rPr b="0" i="0" lang="en" sz="1500" u="none" cap="none" strike="noStrike">
                  <a:solidFill>
                    <a:srgbClr val="FFFFFF"/>
                  </a:solidFill>
                  <a:latin typeface="Roboto"/>
                  <a:ea typeface="Roboto"/>
                  <a:cs typeface="Roboto"/>
                  <a:sym typeface="Roboto"/>
                </a:rPr>
                <a:t>is any testing where the non-functional aspects of a software are tested for specific requirements</a:t>
              </a:r>
              <a:endParaRPr b="0" i="0" sz="1500" u="none" cap="none" strike="noStrike">
                <a:solidFill>
                  <a:srgbClr val="FFFFFF"/>
                </a:solidFill>
                <a:latin typeface="Roboto"/>
                <a:ea typeface="Roboto"/>
                <a:cs typeface="Roboto"/>
                <a:sym typeface="Roboto"/>
              </a:endParaRPr>
            </a:p>
          </p:txBody>
        </p:sp>
      </p:grpSp>
      <p:sp>
        <p:nvSpPr>
          <p:cNvPr id="4606" name="Google Shape;4606;p1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Non-Functional Testing</a:t>
            </a:r>
            <a:endParaRPr/>
          </a:p>
        </p:txBody>
      </p:sp>
      <p:grpSp>
        <p:nvGrpSpPr>
          <p:cNvPr id="4607" name="Google Shape;4607;p154"/>
          <p:cNvGrpSpPr/>
          <p:nvPr/>
        </p:nvGrpSpPr>
        <p:grpSpPr>
          <a:xfrm>
            <a:off x="2763626" y="1274786"/>
            <a:ext cx="3158699" cy="965920"/>
            <a:chOff x="2763626" y="1274786"/>
            <a:chExt cx="3158699" cy="965920"/>
          </a:xfrm>
        </p:grpSpPr>
        <p:sp>
          <p:nvSpPr>
            <p:cNvPr id="4608" name="Google Shape;4608;p154"/>
            <p:cNvSpPr/>
            <p:nvPr/>
          </p:nvSpPr>
          <p:spPr>
            <a:xfrm>
              <a:off x="3754825" y="1274786"/>
              <a:ext cx="2167500" cy="515700"/>
            </a:xfrm>
            <a:prstGeom prst="roundRect">
              <a:avLst>
                <a:gd fmla="val 50000" name="adj"/>
              </a:avLst>
            </a:prstGeom>
            <a:solidFill>
              <a:srgbClr val="0198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Calibri"/>
                  <a:ea typeface="Calibri"/>
                  <a:cs typeface="Calibri"/>
                  <a:sym typeface="Calibri"/>
                </a:rPr>
                <a:t>Stress Testing</a:t>
              </a:r>
              <a:endParaRPr b="0" i="0" sz="1600" u="none" cap="none" strike="noStrike">
                <a:solidFill>
                  <a:srgbClr val="FFFFFF"/>
                </a:solidFill>
                <a:latin typeface="Calibri"/>
                <a:ea typeface="Calibri"/>
                <a:cs typeface="Calibri"/>
                <a:sym typeface="Calibri"/>
              </a:endParaRPr>
            </a:p>
          </p:txBody>
        </p:sp>
        <p:sp>
          <p:nvSpPr>
            <p:cNvPr id="4609" name="Google Shape;4609;p154"/>
            <p:cNvSpPr/>
            <p:nvPr/>
          </p:nvSpPr>
          <p:spPr>
            <a:xfrm>
              <a:off x="2763626" y="2094006"/>
              <a:ext cx="146700" cy="146700"/>
            </a:xfrm>
            <a:prstGeom prst="ellipse">
              <a:avLst/>
            </a:prstGeom>
            <a:solidFill>
              <a:srgbClr val="0198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4610" name="Google Shape;4610;p154"/>
            <p:cNvCxnSpPr>
              <a:endCxn id="4608" idx="1"/>
            </p:cNvCxnSpPr>
            <p:nvPr/>
          </p:nvCxnSpPr>
          <p:spPr>
            <a:xfrm flipH="1" rot="10800000">
              <a:off x="2887225" y="1532636"/>
              <a:ext cx="867600" cy="578400"/>
            </a:xfrm>
            <a:prstGeom prst="straightConnector1">
              <a:avLst/>
            </a:prstGeom>
            <a:noFill/>
            <a:ln cap="flat" cmpd="sng" w="9525">
              <a:solidFill>
                <a:srgbClr val="000000"/>
              </a:solidFill>
              <a:prstDash val="solid"/>
              <a:round/>
              <a:headEnd len="sm" w="sm" type="none"/>
              <a:tailEnd len="sm" w="sm" type="none"/>
            </a:ln>
          </p:spPr>
        </p:cxnSp>
      </p:grpSp>
      <p:grpSp>
        <p:nvGrpSpPr>
          <p:cNvPr id="4611" name="Google Shape;4611;p154"/>
          <p:cNvGrpSpPr/>
          <p:nvPr/>
        </p:nvGrpSpPr>
        <p:grpSpPr>
          <a:xfrm>
            <a:off x="2946982" y="2153218"/>
            <a:ext cx="2975393" cy="539265"/>
            <a:chOff x="2946982" y="2153218"/>
            <a:chExt cx="2975393" cy="539265"/>
          </a:xfrm>
        </p:grpSpPr>
        <p:sp>
          <p:nvSpPr>
            <p:cNvPr id="4612" name="Google Shape;4612;p154"/>
            <p:cNvSpPr/>
            <p:nvPr/>
          </p:nvSpPr>
          <p:spPr>
            <a:xfrm>
              <a:off x="3754875" y="2153218"/>
              <a:ext cx="2167500" cy="515700"/>
            </a:xfrm>
            <a:prstGeom prst="roundRect">
              <a:avLst>
                <a:gd fmla="val 50000" name="adj"/>
              </a:avLst>
            </a:prstGeom>
            <a:solidFill>
              <a:srgbClr val="E8AB0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Calibri"/>
                  <a:ea typeface="Calibri"/>
                  <a:cs typeface="Calibri"/>
                  <a:sym typeface="Calibri"/>
                </a:rPr>
                <a:t>Security Testing</a:t>
              </a:r>
              <a:endParaRPr b="0" i="0" sz="1600" u="none" cap="none" strike="noStrike">
                <a:solidFill>
                  <a:srgbClr val="FFFFFF"/>
                </a:solidFill>
                <a:latin typeface="Calibri"/>
                <a:ea typeface="Calibri"/>
                <a:cs typeface="Calibri"/>
                <a:sym typeface="Calibri"/>
              </a:endParaRPr>
            </a:p>
          </p:txBody>
        </p:sp>
        <p:sp>
          <p:nvSpPr>
            <p:cNvPr id="4613" name="Google Shape;4613;p154"/>
            <p:cNvSpPr/>
            <p:nvPr/>
          </p:nvSpPr>
          <p:spPr>
            <a:xfrm>
              <a:off x="2946982" y="2545783"/>
              <a:ext cx="146700" cy="146700"/>
            </a:xfrm>
            <a:prstGeom prst="ellipse">
              <a:avLst/>
            </a:prstGeom>
            <a:solidFill>
              <a:srgbClr val="E8AB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4614" name="Google Shape;4614;p154"/>
            <p:cNvCxnSpPr>
              <a:stCxn id="4613" idx="6"/>
              <a:endCxn id="4612" idx="1"/>
            </p:cNvCxnSpPr>
            <p:nvPr/>
          </p:nvCxnSpPr>
          <p:spPr>
            <a:xfrm flipH="1" rot="10800000">
              <a:off x="3093682" y="2410933"/>
              <a:ext cx="661200" cy="208200"/>
            </a:xfrm>
            <a:prstGeom prst="straightConnector1">
              <a:avLst/>
            </a:prstGeom>
            <a:noFill/>
            <a:ln cap="flat" cmpd="sng" w="9525">
              <a:solidFill>
                <a:srgbClr val="000000"/>
              </a:solidFill>
              <a:prstDash val="solid"/>
              <a:round/>
              <a:headEnd len="sm" w="sm" type="none"/>
              <a:tailEnd len="sm" w="sm" type="none"/>
            </a:ln>
          </p:spPr>
        </p:cxnSp>
      </p:grpSp>
      <p:grpSp>
        <p:nvGrpSpPr>
          <p:cNvPr id="4615" name="Google Shape;4615;p154"/>
          <p:cNvGrpSpPr/>
          <p:nvPr/>
        </p:nvGrpSpPr>
        <p:grpSpPr>
          <a:xfrm>
            <a:off x="2956836" y="3022675"/>
            <a:ext cx="2965489" cy="515700"/>
            <a:chOff x="2956836" y="2998325"/>
            <a:chExt cx="2965489" cy="515700"/>
          </a:xfrm>
        </p:grpSpPr>
        <p:sp>
          <p:nvSpPr>
            <p:cNvPr id="4616" name="Google Shape;4616;p154"/>
            <p:cNvSpPr/>
            <p:nvPr/>
          </p:nvSpPr>
          <p:spPr>
            <a:xfrm>
              <a:off x="3754825" y="2998325"/>
              <a:ext cx="2167500" cy="515700"/>
            </a:xfrm>
            <a:prstGeom prst="roundRect">
              <a:avLst>
                <a:gd fmla="val 50000" name="adj"/>
              </a:avLst>
            </a:prstGeom>
            <a:solidFill>
              <a:srgbClr val="5429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Calibri"/>
                  <a:ea typeface="Calibri"/>
                  <a:cs typeface="Calibri"/>
                  <a:sym typeface="Calibri"/>
                </a:rPr>
                <a:t>Performance Testing</a:t>
              </a:r>
              <a:endParaRPr b="0" i="0" sz="1600" u="none" cap="none" strike="noStrike">
                <a:solidFill>
                  <a:srgbClr val="FFFFFF"/>
                </a:solidFill>
                <a:latin typeface="Calibri"/>
                <a:ea typeface="Calibri"/>
                <a:cs typeface="Calibri"/>
                <a:sym typeface="Calibri"/>
              </a:endParaRPr>
            </a:p>
          </p:txBody>
        </p:sp>
        <p:sp>
          <p:nvSpPr>
            <p:cNvPr id="4617" name="Google Shape;4617;p154"/>
            <p:cNvSpPr/>
            <p:nvPr/>
          </p:nvSpPr>
          <p:spPr>
            <a:xfrm>
              <a:off x="2956836" y="3002983"/>
              <a:ext cx="146700" cy="146700"/>
            </a:xfrm>
            <a:prstGeom prst="ellipse">
              <a:avLst/>
            </a:prstGeom>
            <a:solidFill>
              <a:srgbClr val="5429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4618" name="Google Shape;4618;p154"/>
            <p:cNvCxnSpPr>
              <a:stCxn id="4617" idx="6"/>
              <a:endCxn id="4616" idx="1"/>
            </p:cNvCxnSpPr>
            <p:nvPr/>
          </p:nvCxnSpPr>
          <p:spPr>
            <a:xfrm>
              <a:off x="3103536" y="3076333"/>
              <a:ext cx="651300" cy="179700"/>
            </a:xfrm>
            <a:prstGeom prst="straightConnector1">
              <a:avLst/>
            </a:prstGeom>
            <a:noFill/>
            <a:ln cap="flat" cmpd="sng" w="9525">
              <a:solidFill>
                <a:srgbClr val="000000"/>
              </a:solidFill>
              <a:prstDash val="solid"/>
              <a:round/>
              <a:headEnd len="sm" w="sm" type="none"/>
              <a:tailEnd len="sm" w="sm" type="none"/>
            </a:ln>
          </p:spPr>
        </p:cxnSp>
      </p:grpSp>
      <p:grpSp>
        <p:nvGrpSpPr>
          <p:cNvPr id="4619" name="Google Shape;4619;p154"/>
          <p:cNvGrpSpPr/>
          <p:nvPr/>
        </p:nvGrpSpPr>
        <p:grpSpPr>
          <a:xfrm>
            <a:off x="2763626" y="3460183"/>
            <a:ext cx="3158699" cy="941853"/>
            <a:chOff x="2763626" y="3460183"/>
            <a:chExt cx="3158699" cy="941853"/>
          </a:xfrm>
        </p:grpSpPr>
        <p:sp>
          <p:nvSpPr>
            <p:cNvPr id="4620" name="Google Shape;4620;p154"/>
            <p:cNvSpPr/>
            <p:nvPr/>
          </p:nvSpPr>
          <p:spPr>
            <a:xfrm>
              <a:off x="3754825" y="3886336"/>
              <a:ext cx="2167500" cy="515700"/>
            </a:xfrm>
            <a:prstGeom prst="roundRect">
              <a:avLst>
                <a:gd fmla="val 50000" name="adj"/>
              </a:avLst>
            </a:prstGeom>
            <a:solidFill>
              <a:srgbClr val="2E2D2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Calibri"/>
                  <a:ea typeface="Calibri"/>
                  <a:cs typeface="Calibri"/>
                  <a:sym typeface="Calibri"/>
                </a:rPr>
                <a:t>Compatibility Testing</a:t>
              </a:r>
              <a:endParaRPr b="0" i="0" sz="1600" u="none" cap="none" strike="noStrike">
                <a:solidFill>
                  <a:srgbClr val="FFFFFF"/>
                </a:solidFill>
                <a:latin typeface="Calibri"/>
                <a:ea typeface="Calibri"/>
                <a:cs typeface="Calibri"/>
                <a:sym typeface="Calibri"/>
              </a:endParaRPr>
            </a:p>
          </p:txBody>
        </p:sp>
        <p:sp>
          <p:nvSpPr>
            <p:cNvPr id="4621" name="Google Shape;4621;p154"/>
            <p:cNvSpPr/>
            <p:nvPr/>
          </p:nvSpPr>
          <p:spPr>
            <a:xfrm>
              <a:off x="2763626" y="3460183"/>
              <a:ext cx="146700" cy="146700"/>
            </a:xfrm>
            <a:prstGeom prst="ellipse">
              <a:avLst/>
            </a:prstGeom>
            <a:solidFill>
              <a:srgbClr val="2E2D2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4622" name="Google Shape;4622;p154"/>
            <p:cNvCxnSpPr>
              <a:endCxn id="4620" idx="1"/>
            </p:cNvCxnSpPr>
            <p:nvPr/>
          </p:nvCxnSpPr>
          <p:spPr>
            <a:xfrm>
              <a:off x="2897125" y="3549886"/>
              <a:ext cx="857700" cy="594300"/>
            </a:xfrm>
            <a:prstGeom prst="straightConnector1">
              <a:avLst/>
            </a:prstGeom>
            <a:noFill/>
            <a:ln cap="flat" cmpd="sng" w="9525">
              <a:solidFill>
                <a:srgbClr val="000000"/>
              </a:solidFill>
              <a:prstDash val="solid"/>
              <a:round/>
              <a:headEnd len="sm" w="sm" type="none"/>
              <a:tailEnd len="sm" w="sm" type="none"/>
            </a:ln>
          </p:spPr>
        </p:cxnSp>
      </p:grpSp>
      <p:grpSp>
        <p:nvGrpSpPr>
          <p:cNvPr id="4623" name="Google Shape;4623;p154"/>
          <p:cNvGrpSpPr/>
          <p:nvPr/>
        </p:nvGrpSpPr>
        <p:grpSpPr>
          <a:xfrm>
            <a:off x="5922325" y="1224836"/>
            <a:ext cx="3046816" cy="615600"/>
            <a:chOff x="5922325" y="1224836"/>
            <a:chExt cx="3046816" cy="615600"/>
          </a:xfrm>
        </p:grpSpPr>
        <p:sp>
          <p:nvSpPr>
            <p:cNvPr id="4624" name="Google Shape;4624;p154"/>
            <p:cNvSpPr txBox="1"/>
            <p:nvPr/>
          </p:nvSpPr>
          <p:spPr>
            <a:xfrm>
              <a:off x="6387941" y="1224836"/>
              <a:ext cx="2581200" cy="615600"/>
            </a:xfrm>
            <a:prstGeom prst="rect">
              <a:avLst/>
            </a:prstGeom>
            <a:noFill/>
            <a:ln cap="flat" cmpd="sng" w="9525">
              <a:solidFill>
                <a:srgbClr val="666666"/>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666666"/>
                  </a:solidFill>
                  <a:latin typeface="Gill Sans"/>
                  <a:ea typeface="Gill Sans"/>
                  <a:cs typeface="Gill Sans"/>
                  <a:sym typeface="Gill Sans"/>
                </a:rPr>
                <a:t>Reaction of SWC to incremental stress</a:t>
              </a:r>
              <a:endParaRPr b="0" i="0" sz="1400" u="none" cap="none" strike="noStrike">
                <a:solidFill>
                  <a:srgbClr val="666666"/>
                </a:solidFill>
                <a:latin typeface="Gill Sans"/>
                <a:ea typeface="Gill Sans"/>
                <a:cs typeface="Gill Sans"/>
                <a:sym typeface="Gill Sans"/>
              </a:endParaRPr>
            </a:p>
          </p:txBody>
        </p:sp>
        <p:cxnSp>
          <p:nvCxnSpPr>
            <p:cNvPr id="4625" name="Google Shape;4625;p154"/>
            <p:cNvCxnSpPr>
              <a:stCxn id="4608" idx="3"/>
              <a:endCxn id="4624" idx="1"/>
            </p:cNvCxnSpPr>
            <p:nvPr/>
          </p:nvCxnSpPr>
          <p:spPr>
            <a:xfrm>
              <a:off x="5922325" y="1532636"/>
              <a:ext cx="465600" cy="0"/>
            </a:xfrm>
            <a:prstGeom prst="straightConnector1">
              <a:avLst/>
            </a:prstGeom>
            <a:noFill/>
            <a:ln cap="flat" cmpd="sng" w="9525">
              <a:solidFill>
                <a:srgbClr val="666666"/>
              </a:solidFill>
              <a:prstDash val="dot"/>
              <a:round/>
              <a:headEnd len="sm" w="sm" type="none"/>
              <a:tailEnd len="sm" w="sm" type="none"/>
            </a:ln>
          </p:spPr>
        </p:cxnSp>
      </p:grpSp>
      <p:grpSp>
        <p:nvGrpSpPr>
          <p:cNvPr id="4626" name="Google Shape;4626;p154"/>
          <p:cNvGrpSpPr/>
          <p:nvPr/>
        </p:nvGrpSpPr>
        <p:grpSpPr>
          <a:xfrm>
            <a:off x="5922375" y="2102998"/>
            <a:ext cx="3046766" cy="615600"/>
            <a:chOff x="5922375" y="2125688"/>
            <a:chExt cx="3046766" cy="615600"/>
          </a:xfrm>
        </p:grpSpPr>
        <p:sp>
          <p:nvSpPr>
            <p:cNvPr id="4627" name="Google Shape;4627;p154"/>
            <p:cNvSpPr txBox="1"/>
            <p:nvPr/>
          </p:nvSpPr>
          <p:spPr>
            <a:xfrm>
              <a:off x="6387941" y="2125688"/>
              <a:ext cx="2581200" cy="615600"/>
            </a:xfrm>
            <a:prstGeom prst="rect">
              <a:avLst/>
            </a:prstGeom>
            <a:noFill/>
            <a:ln cap="flat" cmpd="sng" w="9525">
              <a:solidFill>
                <a:srgbClr val="666666"/>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666666"/>
                  </a:solidFill>
                  <a:latin typeface="Gill Sans"/>
                  <a:ea typeface="Gill Sans"/>
                  <a:cs typeface="Gill Sans"/>
                  <a:sym typeface="Gill Sans"/>
                </a:rPr>
                <a:t>Conformance of SWC for security</a:t>
              </a:r>
              <a:endParaRPr b="0" i="0" sz="1400" u="none" cap="none" strike="noStrike">
                <a:solidFill>
                  <a:srgbClr val="666666"/>
                </a:solidFill>
                <a:latin typeface="Gill Sans"/>
                <a:ea typeface="Gill Sans"/>
                <a:cs typeface="Gill Sans"/>
                <a:sym typeface="Gill Sans"/>
              </a:endParaRPr>
            </a:p>
          </p:txBody>
        </p:sp>
        <p:cxnSp>
          <p:nvCxnSpPr>
            <p:cNvPr id="4628" name="Google Shape;4628;p154"/>
            <p:cNvCxnSpPr>
              <a:stCxn id="4612" idx="3"/>
              <a:endCxn id="4627" idx="1"/>
            </p:cNvCxnSpPr>
            <p:nvPr/>
          </p:nvCxnSpPr>
          <p:spPr>
            <a:xfrm flipH="1" rot="10800000">
              <a:off x="5922375" y="2433458"/>
              <a:ext cx="465600" cy="300"/>
            </a:xfrm>
            <a:prstGeom prst="straightConnector1">
              <a:avLst/>
            </a:prstGeom>
            <a:noFill/>
            <a:ln cap="flat" cmpd="sng" w="9525">
              <a:solidFill>
                <a:srgbClr val="666666"/>
              </a:solidFill>
              <a:prstDash val="dot"/>
              <a:round/>
              <a:headEnd len="sm" w="sm" type="none"/>
              <a:tailEnd len="sm" w="sm" type="none"/>
            </a:ln>
          </p:spPr>
        </p:cxnSp>
      </p:grpSp>
      <p:grpSp>
        <p:nvGrpSpPr>
          <p:cNvPr id="4629" name="Google Shape;4629;p154"/>
          <p:cNvGrpSpPr/>
          <p:nvPr/>
        </p:nvGrpSpPr>
        <p:grpSpPr>
          <a:xfrm>
            <a:off x="5922325" y="2971065"/>
            <a:ext cx="3046816" cy="615600"/>
            <a:chOff x="5922325" y="2971065"/>
            <a:chExt cx="3046816" cy="615600"/>
          </a:xfrm>
        </p:grpSpPr>
        <p:sp>
          <p:nvSpPr>
            <p:cNvPr id="4630" name="Google Shape;4630;p154"/>
            <p:cNvSpPr txBox="1"/>
            <p:nvPr/>
          </p:nvSpPr>
          <p:spPr>
            <a:xfrm>
              <a:off x="6387941" y="2971065"/>
              <a:ext cx="2581200" cy="615600"/>
            </a:xfrm>
            <a:prstGeom prst="rect">
              <a:avLst/>
            </a:prstGeom>
            <a:noFill/>
            <a:ln cap="flat" cmpd="sng" w="9525">
              <a:solidFill>
                <a:srgbClr val="666666"/>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666666"/>
                  </a:solidFill>
                  <a:latin typeface="Gill Sans"/>
                  <a:ea typeface="Gill Sans"/>
                  <a:cs typeface="Gill Sans"/>
                  <a:sym typeface="Gill Sans"/>
                </a:rPr>
                <a:t>Behaviour of SWC with various test environments</a:t>
              </a:r>
              <a:endParaRPr b="0" i="0" sz="1400" u="none" cap="none" strike="noStrike">
                <a:solidFill>
                  <a:srgbClr val="666666"/>
                </a:solidFill>
                <a:latin typeface="Gill Sans"/>
                <a:ea typeface="Gill Sans"/>
                <a:cs typeface="Gill Sans"/>
                <a:sym typeface="Gill Sans"/>
              </a:endParaRPr>
            </a:p>
          </p:txBody>
        </p:sp>
        <p:cxnSp>
          <p:nvCxnSpPr>
            <p:cNvPr id="4631" name="Google Shape;4631;p154"/>
            <p:cNvCxnSpPr>
              <a:stCxn id="4616" idx="3"/>
              <a:endCxn id="4630" idx="1"/>
            </p:cNvCxnSpPr>
            <p:nvPr/>
          </p:nvCxnSpPr>
          <p:spPr>
            <a:xfrm flipH="1" rot="10800000">
              <a:off x="5922325" y="3278725"/>
              <a:ext cx="465600" cy="1800"/>
            </a:xfrm>
            <a:prstGeom prst="straightConnector1">
              <a:avLst/>
            </a:prstGeom>
            <a:noFill/>
            <a:ln cap="flat" cmpd="sng" w="9525">
              <a:solidFill>
                <a:srgbClr val="666666"/>
              </a:solidFill>
              <a:prstDash val="dot"/>
              <a:round/>
              <a:headEnd len="sm" w="sm" type="none"/>
              <a:tailEnd len="sm" w="sm" type="none"/>
            </a:ln>
          </p:spPr>
        </p:cxnSp>
      </p:grpSp>
      <p:grpSp>
        <p:nvGrpSpPr>
          <p:cNvPr id="4632" name="Google Shape;4632;p154"/>
          <p:cNvGrpSpPr/>
          <p:nvPr/>
        </p:nvGrpSpPr>
        <p:grpSpPr>
          <a:xfrm>
            <a:off x="5922325" y="3836386"/>
            <a:ext cx="3046816" cy="615600"/>
            <a:chOff x="5922325" y="3836386"/>
            <a:chExt cx="3046816" cy="615600"/>
          </a:xfrm>
        </p:grpSpPr>
        <p:sp>
          <p:nvSpPr>
            <p:cNvPr id="4633" name="Google Shape;4633;p154"/>
            <p:cNvSpPr txBox="1"/>
            <p:nvPr/>
          </p:nvSpPr>
          <p:spPr>
            <a:xfrm>
              <a:off x="6387941" y="3836386"/>
              <a:ext cx="2581200" cy="615600"/>
            </a:xfrm>
            <a:prstGeom prst="rect">
              <a:avLst/>
            </a:prstGeom>
            <a:noFill/>
            <a:ln cap="flat" cmpd="sng" w="9525">
              <a:solidFill>
                <a:srgbClr val="666666"/>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666666"/>
                  </a:solidFill>
                  <a:latin typeface="Gill Sans"/>
                  <a:ea typeface="Gill Sans"/>
                  <a:cs typeface="Gill Sans"/>
                  <a:sym typeface="Gill Sans"/>
                </a:rPr>
                <a:t>Conformance of SWC for compatibility</a:t>
              </a:r>
              <a:endParaRPr b="0" i="0" sz="1400" u="none" cap="none" strike="noStrike">
                <a:solidFill>
                  <a:srgbClr val="666666"/>
                </a:solidFill>
                <a:latin typeface="Gill Sans"/>
                <a:ea typeface="Gill Sans"/>
                <a:cs typeface="Gill Sans"/>
                <a:sym typeface="Gill Sans"/>
              </a:endParaRPr>
            </a:p>
          </p:txBody>
        </p:sp>
        <p:cxnSp>
          <p:nvCxnSpPr>
            <p:cNvPr id="4634" name="Google Shape;4634;p154"/>
            <p:cNvCxnSpPr>
              <a:stCxn id="4620" idx="3"/>
              <a:endCxn id="4633" idx="1"/>
            </p:cNvCxnSpPr>
            <p:nvPr/>
          </p:nvCxnSpPr>
          <p:spPr>
            <a:xfrm>
              <a:off x="5922325" y="4144186"/>
              <a:ext cx="465600" cy="0"/>
            </a:xfrm>
            <a:prstGeom prst="straightConnector1">
              <a:avLst/>
            </a:prstGeom>
            <a:noFill/>
            <a:ln cap="flat" cmpd="sng" w="9525">
              <a:solidFill>
                <a:srgbClr val="666666"/>
              </a:solidFill>
              <a:prstDash val="dot"/>
              <a:round/>
              <a:headEnd len="sm" w="sm" type="none"/>
              <a:tailEnd len="sm" w="sm" type="none"/>
            </a:ln>
          </p:spPr>
        </p:cxnSp>
      </p:grpSp>
      <p:sp>
        <p:nvSpPr>
          <p:cNvPr id="4635" name="Google Shape;4635;p15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4636" name="Google Shape;4636;p154"/>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2"/>
                                        </p:tgtEl>
                                        <p:attrNameLst>
                                          <p:attrName>style.visibility</p:attrName>
                                        </p:attrNameLst>
                                      </p:cBhvr>
                                      <p:to>
                                        <p:strVal val="visible"/>
                                      </p:to>
                                    </p:set>
                                    <p:animEffect filter="fade" transition="in">
                                      <p:cBhvr>
                                        <p:cTn dur="1000"/>
                                        <p:tgtEl>
                                          <p:spTgt spid="4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7"/>
                                        </p:tgtEl>
                                        <p:attrNameLst>
                                          <p:attrName>style.visibility</p:attrName>
                                        </p:attrNameLst>
                                      </p:cBhvr>
                                      <p:to>
                                        <p:strVal val="visible"/>
                                      </p:to>
                                    </p:set>
                                    <p:animEffect filter="fade" transition="in">
                                      <p:cBhvr>
                                        <p:cTn dur="1000"/>
                                        <p:tgtEl>
                                          <p:spTgt spid="46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3"/>
                                        </p:tgtEl>
                                        <p:attrNameLst>
                                          <p:attrName>style.visibility</p:attrName>
                                        </p:attrNameLst>
                                      </p:cBhvr>
                                      <p:to>
                                        <p:strVal val="visible"/>
                                      </p:to>
                                    </p:set>
                                    <p:animEffect filter="fade" transition="in">
                                      <p:cBhvr>
                                        <p:cTn dur="1000"/>
                                        <p:tgtEl>
                                          <p:spTgt spid="46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1"/>
                                        </p:tgtEl>
                                        <p:attrNameLst>
                                          <p:attrName>style.visibility</p:attrName>
                                        </p:attrNameLst>
                                      </p:cBhvr>
                                      <p:to>
                                        <p:strVal val="visible"/>
                                      </p:to>
                                    </p:set>
                                    <p:animEffect filter="fade" transition="in">
                                      <p:cBhvr>
                                        <p:cTn dur="1000"/>
                                        <p:tgtEl>
                                          <p:spTgt spid="46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6"/>
                                        </p:tgtEl>
                                        <p:attrNameLst>
                                          <p:attrName>style.visibility</p:attrName>
                                        </p:attrNameLst>
                                      </p:cBhvr>
                                      <p:to>
                                        <p:strVal val="visible"/>
                                      </p:to>
                                    </p:set>
                                    <p:animEffect filter="fade" transition="in">
                                      <p:cBhvr>
                                        <p:cTn dur="1000"/>
                                        <p:tgtEl>
                                          <p:spTgt spid="46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5"/>
                                        </p:tgtEl>
                                        <p:attrNameLst>
                                          <p:attrName>style.visibility</p:attrName>
                                        </p:attrNameLst>
                                      </p:cBhvr>
                                      <p:to>
                                        <p:strVal val="visible"/>
                                      </p:to>
                                    </p:set>
                                    <p:animEffect filter="fade" transition="in">
                                      <p:cBhvr>
                                        <p:cTn dur="1000"/>
                                        <p:tgtEl>
                                          <p:spTgt spid="46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9"/>
                                        </p:tgtEl>
                                        <p:attrNameLst>
                                          <p:attrName>style.visibility</p:attrName>
                                        </p:attrNameLst>
                                      </p:cBhvr>
                                      <p:to>
                                        <p:strVal val="visible"/>
                                      </p:to>
                                    </p:set>
                                    <p:animEffect filter="fade" transition="in">
                                      <p:cBhvr>
                                        <p:cTn dur="1000"/>
                                        <p:tgtEl>
                                          <p:spTgt spid="46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9"/>
                                        </p:tgtEl>
                                        <p:attrNameLst>
                                          <p:attrName>style.visibility</p:attrName>
                                        </p:attrNameLst>
                                      </p:cBhvr>
                                      <p:to>
                                        <p:strVal val="visible"/>
                                      </p:to>
                                    </p:set>
                                    <p:animEffect filter="fade" transition="in">
                                      <p:cBhvr>
                                        <p:cTn dur="1000"/>
                                        <p:tgtEl>
                                          <p:spTgt spid="46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2"/>
                                        </p:tgtEl>
                                        <p:attrNameLst>
                                          <p:attrName>style.visibility</p:attrName>
                                        </p:attrNameLst>
                                      </p:cBhvr>
                                      <p:to>
                                        <p:strVal val="visible"/>
                                      </p:to>
                                    </p:set>
                                    <p:animEffect filter="fade" transition="in">
                                      <p:cBhvr>
                                        <p:cTn dur="1000"/>
                                        <p:tgtEl>
                                          <p:spTgt spid="46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0" name="Shape 4640"/>
        <p:cNvGrpSpPr/>
        <p:nvPr/>
      </p:nvGrpSpPr>
      <p:grpSpPr>
        <a:xfrm>
          <a:off x="0" y="0"/>
          <a:ext cx="0" cy="0"/>
          <a:chOff x="0" y="0"/>
          <a:chExt cx="0" cy="0"/>
        </a:xfrm>
      </p:grpSpPr>
      <p:sp>
        <p:nvSpPr>
          <p:cNvPr id="4641" name="Google Shape;4641;p1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Functional Vs Non-Functional Testing</a:t>
            </a:r>
            <a:endParaRPr/>
          </a:p>
        </p:txBody>
      </p:sp>
      <p:graphicFrame>
        <p:nvGraphicFramePr>
          <p:cNvPr id="4642" name="Google Shape;4642;p155"/>
          <p:cNvGraphicFramePr/>
          <p:nvPr/>
        </p:nvGraphicFramePr>
        <p:xfrm>
          <a:off x="457194" y="1219171"/>
          <a:ext cx="3000000" cy="3000000"/>
        </p:xfrm>
        <a:graphic>
          <a:graphicData uri="http://schemas.openxmlformats.org/drawingml/2006/table">
            <a:tbl>
              <a:tblPr bandRow="1" firstRow="1">
                <a:noFill/>
                <a:tableStyleId>{27DF8879-9593-453C-B1C5-4CBAA1ED9C03}</a:tableStyleId>
              </a:tblPr>
              <a:tblGrid>
                <a:gridCol w="1846525"/>
                <a:gridCol w="3191525"/>
                <a:gridCol w="3191525"/>
              </a:tblGrid>
              <a:tr h="475500">
                <a:tc>
                  <a:txBody>
                    <a:bodyPr/>
                    <a:lstStyle/>
                    <a:p>
                      <a:pPr indent="0" lvl="0" marL="0" marR="0" rtl="0" algn="ctr">
                        <a:lnSpc>
                          <a:spcPct val="90000"/>
                        </a:lnSpc>
                        <a:spcBef>
                          <a:spcPts val="0"/>
                        </a:spcBef>
                        <a:spcAft>
                          <a:spcPts val="0"/>
                        </a:spcAft>
                        <a:buClr>
                          <a:srgbClr val="000000"/>
                        </a:buClr>
                        <a:buSzPts val="1800"/>
                        <a:buFont typeface="Arial"/>
                        <a:buNone/>
                      </a:pPr>
                      <a:r>
                        <a:rPr b="1" lang="en" sz="1800" u="none" cap="none" strike="noStrike">
                          <a:solidFill>
                            <a:schemeClr val="dk1"/>
                          </a:solidFill>
                          <a:latin typeface="Gill Sans"/>
                          <a:ea typeface="Gill Sans"/>
                          <a:cs typeface="Gill Sans"/>
                          <a:sym typeface="Gill Sans"/>
                        </a:rPr>
                        <a:t>Parameters</a:t>
                      </a:r>
                      <a:endParaRPr b="1" sz="1800" u="none" cap="none" strike="noStrike">
                        <a:solidFill>
                          <a:schemeClr val="dk1"/>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800" u="none" cap="none" strike="noStrike">
                          <a:solidFill>
                            <a:schemeClr val="dk1"/>
                          </a:solidFill>
                          <a:latin typeface="Gill Sans"/>
                          <a:ea typeface="Gill Sans"/>
                          <a:cs typeface="Gill Sans"/>
                          <a:sym typeface="Gill Sans"/>
                        </a:rPr>
                        <a:t>Functional Testing</a:t>
                      </a:r>
                      <a:endParaRPr sz="1800" u="none" cap="none" strike="noStrike">
                        <a:solidFill>
                          <a:schemeClr val="dk1"/>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800" u="none" cap="none" strike="noStrike">
                          <a:solidFill>
                            <a:schemeClr val="dk1"/>
                          </a:solidFill>
                          <a:latin typeface="Gill Sans"/>
                          <a:ea typeface="Gill Sans"/>
                          <a:cs typeface="Gill Sans"/>
                          <a:sym typeface="Gill Sans"/>
                        </a:rPr>
                        <a:t>Non-Functional Testing</a:t>
                      </a:r>
                      <a:endParaRPr sz="1800" u="none" cap="none" strike="noStrike">
                        <a:solidFill>
                          <a:schemeClr val="dk1"/>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600"/>
                        <a:buFont typeface="Arial"/>
                        <a:buNone/>
                      </a:pPr>
                      <a:r>
                        <a:rPr b="1" lang="en" sz="1600" u="none" cap="none" strike="noStrike">
                          <a:solidFill>
                            <a:srgbClr val="434343"/>
                          </a:solidFill>
                        </a:rPr>
                        <a:t>Execution</a:t>
                      </a:r>
                      <a:endParaRPr b="1" sz="16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It is performed before non-functional testing.</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It is performed after the functional testing.</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600"/>
                        <a:buFont typeface="Arial"/>
                        <a:buNone/>
                      </a:pPr>
                      <a:r>
                        <a:rPr b="1" lang="en" sz="1600" u="none" cap="none" strike="noStrike">
                          <a:solidFill>
                            <a:srgbClr val="434343"/>
                          </a:solidFill>
                        </a:rPr>
                        <a:t>Focus Area</a:t>
                      </a:r>
                      <a:endParaRPr b="1" sz="16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It is based on customer’s requirements.</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It focuses on customer’s expectation.</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600"/>
                        <a:buFont typeface="Arial"/>
                        <a:buNone/>
                      </a:pPr>
                      <a:r>
                        <a:rPr b="1" lang="en" sz="1600" u="none" cap="none" strike="noStrike">
                          <a:solidFill>
                            <a:srgbClr val="434343"/>
                          </a:solidFill>
                        </a:rPr>
                        <a:t>Requirement</a:t>
                      </a:r>
                      <a:endParaRPr b="1" sz="16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It is easy to define functional requirements.</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It is difficult to define the requirements for non-functional testing.</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600"/>
                        <a:buFont typeface="Arial"/>
                        <a:buNone/>
                      </a:pPr>
                      <a:r>
                        <a:rPr b="1" lang="en" sz="1600" u="none" cap="none" strike="noStrike">
                          <a:solidFill>
                            <a:srgbClr val="434343"/>
                          </a:solidFill>
                        </a:rPr>
                        <a:t>Usage</a:t>
                      </a:r>
                      <a:endParaRPr b="1" sz="16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It helps to validate the behavior of the application.</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It helps to validate the performance of the application.</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bl>
          </a:graphicData>
        </a:graphic>
      </p:graphicFrame>
      <p:sp>
        <p:nvSpPr>
          <p:cNvPr id="4643" name="Google Shape;4643;p15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4644" name="Google Shape;4644;p155"/>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2"/>
                                        </p:tgtEl>
                                        <p:attrNameLst>
                                          <p:attrName>style.visibility</p:attrName>
                                        </p:attrNameLst>
                                      </p:cBhvr>
                                      <p:to>
                                        <p:strVal val="visible"/>
                                      </p:to>
                                    </p:set>
                                    <p:animEffect filter="fade" transition="in">
                                      <p:cBhvr>
                                        <p:cTn dur="1000"/>
                                        <p:tgtEl>
                                          <p:spTgt spid="46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8" name="Shape 4648"/>
        <p:cNvGrpSpPr/>
        <p:nvPr/>
      </p:nvGrpSpPr>
      <p:grpSpPr>
        <a:xfrm>
          <a:off x="0" y="0"/>
          <a:ext cx="0" cy="0"/>
          <a:chOff x="0" y="0"/>
          <a:chExt cx="0" cy="0"/>
        </a:xfrm>
      </p:grpSpPr>
      <p:sp>
        <p:nvSpPr>
          <p:cNvPr id="4649" name="Google Shape;4649;p1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Functional Vs Non-Functional Testing</a:t>
            </a:r>
            <a:endParaRPr/>
          </a:p>
        </p:txBody>
      </p:sp>
      <p:graphicFrame>
        <p:nvGraphicFramePr>
          <p:cNvPr id="4650" name="Google Shape;4650;p156"/>
          <p:cNvGraphicFramePr/>
          <p:nvPr/>
        </p:nvGraphicFramePr>
        <p:xfrm>
          <a:off x="457194" y="1219171"/>
          <a:ext cx="3000000" cy="3000000"/>
        </p:xfrm>
        <a:graphic>
          <a:graphicData uri="http://schemas.openxmlformats.org/drawingml/2006/table">
            <a:tbl>
              <a:tblPr bandRow="1" firstRow="1">
                <a:noFill/>
                <a:tableStyleId>{27DF8879-9593-453C-B1C5-4CBAA1ED9C03}</a:tableStyleId>
              </a:tblPr>
              <a:tblGrid>
                <a:gridCol w="1846525"/>
                <a:gridCol w="3191525"/>
                <a:gridCol w="3191525"/>
              </a:tblGrid>
              <a:tr h="475500">
                <a:tc>
                  <a:txBody>
                    <a:bodyPr/>
                    <a:lstStyle/>
                    <a:p>
                      <a:pPr indent="0" lvl="0" marL="0" marR="0" rtl="0" algn="ctr">
                        <a:lnSpc>
                          <a:spcPct val="90000"/>
                        </a:lnSpc>
                        <a:spcBef>
                          <a:spcPts val="0"/>
                        </a:spcBef>
                        <a:spcAft>
                          <a:spcPts val="0"/>
                        </a:spcAft>
                        <a:buClr>
                          <a:srgbClr val="000000"/>
                        </a:buClr>
                        <a:buSzPts val="1800"/>
                        <a:buFont typeface="Arial"/>
                        <a:buNone/>
                      </a:pPr>
                      <a:r>
                        <a:rPr b="1" lang="en" sz="1800" u="none" cap="none" strike="noStrike">
                          <a:solidFill>
                            <a:schemeClr val="dk1"/>
                          </a:solidFill>
                          <a:latin typeface="Gill Sans"/>
                          <a:ea typeface="Gill Sans"/>
                          <a:cs typeface="Gill Sans"/>
                          <a:sym typeface="Gill Sans"/>
                        </a:rPr>
                        <a:t>Parameters</a:t>
                      </a:r>
                      <a:endParaRPr b="1" sz="1800" u="none" cap="none" strike="noStrike">
                        <a:solidFill>
                          <a:schemeClr val="dk1"/>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800" u="none" cap="none" strike="noStrike">
                          <a:solidFill>
                            <a:schemeClr val="dk1"/>
                          </a:solidFill>
                          <a:latin typeface="Gill Sans"/>
                          <a:ea typeface="Gill Sans"/>
                          <a:cs typeface="Gill Sans"/>
                          <a:sym typeface="Gill Sans"/>
                        </a:rPr>
                        <a:t>Functional Testing</a:t>
                      </a:r>
                      <a:endParaRPr sz="1800" u="none" cap="none" strike="noStrike">
                        <a:solidFill>
                          <a:schemeClr val="dk1"/>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800" u="none" cap="none" strike="noStrike">
                          <a:solidFill>
                            <a:schemeClr val="dk1"/>
                          </a:solidFill>
                          <a:latin typeface="Gill Sans"/>
                          <a:ea typeface="Gill Sans"/>
                          <a:cs typeface="Gill Sans"/>
                          <a:sym typeface="Gill Sans"/>
                        </a:rPr>
                        <a:t>Non-Functional Testing</a:t>
                      </a:r>
                      <a:endParaRPr sz="1800" u="none" cap="none" strike="noStrike">
                        <a:solidFill>
                          <a:schemeClr val="dk1"/>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600"/>
                        <a:buFont typeface="Arial"/>
                        <a:buNone/>
                      </a:pPr>
                      <a:r>
                        <a:rPr b="1" lang="en" sz="1600" u="none" cap="none" strike="noStrike">
                          <a:solidFill>
                            <a:srgbClr val="434343"/>
                          </a:solidFill>
                        </a:rPr>
                        <a:t>Objective</a:t>
                      </a:r>
                      <a:endParaRPr b="1" sz="16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It is carried out to validate software actions.</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It is done to validate the performance of the software.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600"/>
                        <a:buFont typeface="Arial"/>
                        <a:buNone/>
                      </a:pPr>
                      <a:r>
                        <a:rPr b="1" lang="en" sz="1600" u="none" cap="none" strike="noStrike">
                          <a:solidFill>
                            <a:srgbClr val="434343"/>
                          </a:solidFill>
                        </a:rPr>
                        <a:t>Requirements</a:t>
                      </a:r>
                      <a:endParaRPr b="1" sz="16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It is carried out using the functional specification.</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It is carried out by performance specifications.</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600"/>
                        <a:buFont typeface="Arial"/>
                        <a:buNone/>
                      </a:pPr>
                      <a:r>
                        <a:rPr b="1" lang="en" sz="1600" u="none" cap="none" strike="noStrike">
                          <a:solidFill>
                            <a:srgbClr val="434343"/>
                          </a:solidFill>
                        </a:rPr>
                        <a:t>Manual Testing</a:t>
                      </a:r>
                      <a:endParaRPr b="1" sz="16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It is easy to execute by manual testing.</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It is very hard to perform non-functional testing manually.</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600"/>
                        <a:buFont typeface="Arial"/>
                        <a:buNone/>
                      </a:pPr>
                      <a:r>
                        <a:rPr b="1" lang="en" sz="1600" u="none" cap="none" strike="noStrike">
                          <a:solidFill>
                            <a:srgbClr val="434343"/>
                          </a:solidFill>
                        </a:rPr>
                        <a:t>Functionality</a:t>
                      </a:r>
                      <a:endParaRPr b="1" sz="16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It describes what the product does.</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It describes how the product works.</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bl>
          </a:graphicData>
        </a:graphic>
      </p:graphicFrame>
      <p:sp>
        <p:nvSpPr>
          <p:cNvPr id="4651" name="Google Shape;4651;p15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4652" name="Google Shape;4652;p156"/>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6" name="Shape 4656"/>
        <p:cNvGrpSpPr/>
        <p:nvPr/>
      </p:nvGrpSpPr>
      <p:grpSpPr>
        <a:xfrm>
          <a:off x="0" y="0"/>
          <a:ext cx="0" cy="0"/>
          <a:chOff x="0" y="0"/>
          <a:chExt cx="0" cy="0"/>
        </a:xfrm>
      </p:grpSpPr>
      <p:sp>
        <p:nvSpPr>
          <p:cNvPr id="4657" name="Google Shape;4657;p1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Functional Vs Non-Functional Testing</a:t>
            </a:r>
            <a:endParaRPr/>
          </a:p>
        </p:txBody>
      </p:sp>
      <p:graphicFrame>
        <p:nvGraphicFramePr>
          <p:cNvPr id="4658" name="Google Shape;4658;p157"/>
          <p:cNvGraphicFramePr/>
          <p:nvPr/>
        </p:nvGraphicFramePr>
        <p:xfrm>
          <a:off x="457194" y="1219171"/>
          <a:ext cx="3000000" cy="3000000"/>
        </p:xfrm>
        <a:graphic>
          <a:graphicData uri="http://schemas.openxmlformats.org/drawingml/2006/table">
            <a:tbl>
              <a:tblPr bandRow="1" firstRow="1">
                <a:noFill/>
                <a:tableStyleId>{27DF8879-9593-453C-B1C5-4CBAA1ED9C03}</a:tableStyleId>
              </a:tblPr>
              <a:tblGrid>
                <a:gridCol w="1846525"/>
                <a:gridCol w="3191525"/>
                <a:gridCol w="3191525"/>
              </a:tblGrid>
              <a:tr h="475500">
                <a:tc>
                  <a:txBody>
                    <a:bodyPr/>
                    <a:lstStyle/>
                    <a:p>
                      <a:pPr indent="0" lvl="0" marL="0" marR="0" rtl="0" algn="ctr">
                        <a:lnSpc>
                          <a:spcPct val="90000"/>
                        </a:lnSpc>
                        <a:spcBef>
                          <a:spcPts val="0"/>
                        </a:spcBef>
                        <a:spcAft>
                          <a:spcPts val="0"/>
                        </a:spcAft>
                        <a:buClr>
                          <a:srgbClr val="000000"/>
                        </a:buClr>
                        <a:buSzPts val="1800"/>
                        <a:buFont typeface="Arial"/>
                        <a:buNone/>
                      </a:pPr>
                      <a:r>
                        <a:rPr b="1" lang="en" sz="1800" u="none" cap="none" strike="noStrike">
                          <a:solidFill>
                            <a:schemeClr val="dk1"/>
                          </a:solidFill>
                          <a:latin typeface="Gill Sans"/>
                          <a:ea typeface="Gill Sans"/>
                          <a:cs typeface="Gill Sans"/>
                          <a:sym typeface="Gill Sans"/>
                        </a:rPr>
                        <a:t>Parameters</a:t>
                      </a:r>
                      <a:endParaRPr b="1" sz="1800" u="none" cap="none" strike="noStrike">
                        <a:solidFill>
                          <a:schemeClr val="dk1"/>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800" u="none" cap="none" strike="noStrike">
                          <a:solidFill>
                            <a:schemeClr val="dk1"/>
                          </a:solidFill>
                          <a:latin typeface="Gill Sans"/>
                          <a:ea typeface="Gill Sans"/>
                          <a:cs typeface="Gill Sans"/>
                          <a:sym typeface="Gill Sans"/>
                        </a:rPr>
                        <a:t>Functional Testing</a:t>
                      </a:r>
                      <a:endParaRPr sz="1800" u="none" cap="none" strike="noStrike">
                        <a:solidFill>
                          <a:schemeClr val="dk1"/>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800" u="none" cap="none" strike="noStrike">
                          <a:solidFill>
                            <a:schemeClr val="dk1"/>
                          </a:solidFill>
                          <a:latin typeface="Gill Sans"/>
                          <a:ea typeface="Gill Sans"/>
                          <a:cs typeface="Gill Sans"/>
                          <a:sym typeface="Gill Sans"/>
                        </a:rPr>
                        <a:t>Non-Functional Testing</a:t>
                      </a:r>
                      <a:endParaRPr sz="1800" u="none" cap="none" strike="noStrike">
                        <a:solidFill>
                          <a:schemeClr val="dk1"/>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600"/>
                        <a:buFont typeface="Arial"/>
                        <a:buNone/>
                      </a:pPr>
                      <a:r>
                        <a:rPr b="1" lang="en" sz="1600" u="none" cap="none" strike="noStrike">
                          <a:solidFill>
                            <a:srgbClr val="434343"/>
                          </a:solidFill>
                        </a:rPr>
                        <a:t>Example Test Case</a:t>
                      </a:r>
                      <a:endParaRPr b="1" sz="16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Check login functionality</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The dashboard should load in 2 seconds</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203200">
                <a:tc>
                  <a:txBody>
                    <a:bodyPr/>
                    <a:lstStyle/>
                    <a:p>
                      <a:pPr indent="0" lvl="0" marL="0" marR="0" rtl="0" algn="ctr">
                        <a:lnSpc>
                          <a:spcPct val="90000"/>
                        </a:lnSpc>
                        <a:spcBef>
                          <a:spcPts val="0"/>
                        </a:spcBef>
                        <a:spcAft>
                          <a:spcPts val="0"/>
                        </a:spcAft>
                        <a:buClr>
                          <a:srgbClr val="000000"/>
                        </a:buClr>
                        <a:buSzPts val="1600"/>
                        <a:buFont typeface="Arial"/>
                        <a:buNone/>
                      </a:pPr>
                      <a:r>
                        <a:rPr b="1" lang="en" sz="1600" u="none" cap="none" strike="noStrike">
                          <a:solidFill>
                            <a:srgbClr val="434343"/>
                          </a:solidFill>
                        </a:rPr>
                        <a:t>Testing Types</a:t>
                      </a:r>
                      <a:endParaRPr b="1" sz="16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317500" lvl="0" marL="457200" marR="0" rtl="0" algn="l">
                        <a:lnSpc>
                          <a:spcPct val="90000"/>
                        </a:lnSpc>
                        <a:spcBef>
                          <a:spcPts val="0"/>
                        </a:spcBef>
                        <a:spcAft>
                          <a:spcPts val="0"/>
                        </a:spcAft>
                        <a:buClr>
                          <a:srgbClr val="000000"/>
                        </a:buClr>
                        <a:buSzPts val="1400"/>
                        <a:buFont typeface="Arial"/>
                        <a:buChar char="●"/>
                      </a:pPr>
                      <a:r>
                        <a:rPr lang="en" sz="1400" u="none" cap="none" strike="noStrike"/>
                        <a:t>Unit testing</a:t>
                      </a:r>
                      <a:endParaRPr sz="1400" u="none" cap="none" strike="noStrike"/>
                    </a:p>
                    <a:p>
                      <a:pPr indent="-317500" lvl="0" marL="457200" marR="0" rtl="0" algn="l">
                        <a:lnSpc>
                          <a:spcPct val="90000"/>
                        </a:lnSpc>
                        <a:spcBef>
                          <a:spcPts val="0"/>
                        </a:spcBef>
                        <a:spcAft>
                          <a:spcPts val="0"/>
                        </a:spcAft>
                        <a:buClr>
                          <a:srgbClr val="000000"/>
                        </a:buClr>
                        <a:buSzPts val="1400"/>
                        <a:buFont typeface="Arial"/>
                        <a:buChar char="●"/>
                      </a:pPr>
                      <a:r>
                        <a:rPr lang="en" sz="1400" u="none" cap="none" strike="noStrike"/>
                        <a:t>Smoke testing</a:t>
                      </a:r>
                      <a:endParaRPr sz="1400" u="none" cap="none" strike="noStrike"/>
                    </a:p>
                    <a:p>
                      <a:pPr indent="-317500" lvl="0" marL="457200" marR="0" rtl="0" algn="l">
                        <a:lnSpc>
                          <a:spcPct val="90000"/>
                        </a:lnSpc>
                        <a:spcBef>
                          <a:spcPts val="0"/>
                        </a:spcBef>
                        <a:spcAft>
                          <a:spcPts val="0"/>
                        </a:spcAft>
                        <a:buClr>
                          <a:srgbClr val="000000"/>
                        </a:buClr>
                        <a:buSzPts val="1400"/>
                        <a:buFont typeface="Arial"/>
                        <a:buChar char="●"/>
                      </a:pPr>
                      <a:r>
                        <a:rPr lang="en" sz="1400" u="none" cap="none" strike="noStrike"/>
                        <a:t>User Acceptance</a:t>
                      </a:r>
                      <a:endParaRPr sz="1400" u="none" cap="none" strike="noStrike"/>
                    </a:p>
                    <a:p>
                      <a:pPr indent="-317500" lvl="0" marL="457200" marR="0" rtl="0" algn="l">
                        <a:lnSpc>
                          <a:spcPct val="90000"/>
                        </a:lnSpc>
                        <a:spcBef>
                          <a:spcPts val="0"/>
                        </a:spcBef>
                        <a:spcAft>
                          <a:spcPts val="0"/>
                        </a:spcAft>
                        <a:buClr>
                          <a:srgbClr val="000000"/>
                        </a:buClr>
                        <a:buSzPts val="1400"/>
                        <a:buFont typeface="Arial"/>
                        <a:buChar char="●"/>
                      </a:pPr>
                      <a:r>
                        <a:rPr lang="en" sz="1400" u="none" cap="none" strike="noStrike"/>
                        <a:t>Integration Testing</a:t>
                      </a:r>
                      <a:endParaRPr sz="1400" u="none" cap="none" strike="noStrike"/>
                    </a:p>
                    <a:p>
                      <a:pPr indent="-317500" lvl="0" marL="457200" marR="0" rtl="0" algn="l">
                        <a:lnSpc>
                          <a:spcPct val="90000"/>
                        </a:lnSpc>
                        <a:spcBef>
                          <a:spcPts val="0"/>
                        </a:spcBef>
                        <a:spcAft>
                          <a:spcPts val="0"/>
                        </a:spcAft>
                        <a:buClr>
                          <a:srgbClr val="000000"/>
                        </a:buClr>
                        <a:buSzPts val="1400"/>
                        <a:buFont typeface="Arial"/>
                        <a:buChar char="●"/>
                      </a:pPr>
                      <a:r>
                        <a:rPr lang="en" sz="1400" u="none" cap="none" strike="noStrike"/>
                        <a:t>Regression testing</a:t>
                      </a:r>
                      <a:endParaRPr sz="1400" u="none" cap="none" strike="noStrike"/>
                    </a:p>
                    <a:p>
                      <a:pPr indent="-317500" lvl="0" marL="457200" marR="0" rtl="0" algn="l">
                        <a:lnSpc>
                          <a:spcPct val="90000"/>
                        </a:lnSpc>
                        <a:spcBef>
                          <a:spcPts val="0"/>
                        </a:spcBef>
                        <a:spcAft>
                          <a:spcPts val="0"/>
                        </a:spcAft>
                        <a:buClr>
                          <a:srgbClr val="000000"/>
                        </a:buClr>
                        <a:buSzPts val="1400"/>
                        <a:buFont typeface="Arial"/>
                        <a:buChar char="●"/>
                      </a:pPr>
                      <a:r>
                        <a:rPr lang="en" sz="1400" u="none" cap="none" strike="noStrike"/>
                        <a:t>Localization</a:t>
                      </a:r>
                      <a:endParaRPr sz="1400" u="none" cap="none" strike="noStrike"/>
                    </a:p>
                    <a:p>
                      <a:pPr indent="-317500" lvl="0" marL="457200" marR="0" rtl="0" algn="l">
                        <a:lnSpc>
                          <a:spcPct val="90000"/>
                        </a:lnSpc>
                        <a:spcBef>
                          <a:spcPts val="0"/>
                        </a:spcBef>
                        <a:spcAft>
                          <a:spcPts val="0"/>
                        </a:spcAft>
                        <a:buClr>
                          <a:srgbClr val="000000"/>
                        </a:buClr>
                        <a:buSzPts val="1400"/>
                        <a:buFont typeface="Arial"/>
                        <a:buChar char="●"/>
                      </a:pPr>
                      <a:r>
                        <a:rPr lang="en" sz="1400" u="none" cap="none" strike="noStrike"/>
                        <a:t>Globalization</a:t>
                      </a:r>
                      <a:endParaRPr sz="1400" u="none" cap="none" strike="noStrike"/>
                    </a:p>
                    <a:p>
                      <a:pPr indent="-317500" lvl="0" marL="457200" marR="0" rtl="0" algn="l">
                        <a:lnSpc>
                          <a:spcPct val="90000"/>
                        </a:lnSpc>
                        <a:spcBef>
                          <a:spcPts val="0"/>
                        </a:spcBef>
                        <a:spcAft>
                          <a:spcPts val="0"/>
                        </a:spcAft>
                        <a:buClr>
                          <a:srgbClr val="000000"/>
                        </a:buClr>
                        <a:buSzPts val="1400"/>
                        <a:buFont typeface="Arial"/>
                        <a:buChar char="●"/>
                      </a:pPr>
                      <a:r>
                        <a:rPr lang="en" sz="1400" u="none" cap="none" strike="noStrike"/>
                        <a:t>Interoperability</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317500" lvl="0" marL="457200" marR="0" rtl="0" algn="l">
                        <a:lnSpc>
                          <a:spcPct val="90000"/>
                        </a:lnSpc>
                        <a:spcBef>
                          <a:spcPts val="0"/>
                        </a:spcBef>
                        <a:spcAft>
                          <a:spcPts val="0"/>
                        </a:spcAft>
                        <a:buClr>
                          <a:srgbClr val="000000"/>
                        </a:buClr>
                        <a:buSzPts val="1400"/>
                        <a:buFont typeface="Arial"/>
                        <a:buChar char="●"/>
                      </a:pPr>
                      <a:r>
                        <a:rPr lang="en" sz="1400" u="none" cap="none" strike="noStrike"/>
                        <a:t>Performance Testing</a:t>
                      </a:r>
                      <a:endParaRPr sz="1400" u="none" cap="none" strike="noStrike"/>
                    </a:p>
                    <a:p>
                      <a:pPr indent="-317500" lvl="0" marL="457200" marR="0" rtl="0" algn="l">
                        <a:lnSpc>
                          <a:spcPct val="90000"/>
                        </a:lnSpc>
                        <a:spcBef>
                          <a:spcPts val="0"/>
                        </a:spcBef>
                        <a:spcAft>
                          <a:spcPts val="0"/>
                        </a:spcAft>
                        <a:buClr>
                          <a:srgbClr val="000000"/>
                        </a:buClr>
                        <a:buSzPts val="1400"/>
                        <a:buFont typeface="Arial"/>
                        <a:buChar char="●"/>
                      </a:pPr>
                      <a:r>
                        <a:rPr lang="en" sz="1400" u="none" cap="none" strike="noStrike"/>
                        <a:t>Volume Testing</a:t>
                      </a:r>
                      <a:endParaRPr sz="1400" u="none" cap="none" strike="noStrike"/>
                    </a:p>
                    <a:p>
                      <a:pPr indent="-317500" lvl="0" marL="457200" marR="0" rtl="0" algn="l">
                        <a:lnSpc>
                          <a:spcPct val="90000"/>
                        </a:lnSpc>
                        <a:spcBef>
                          <a:spcPts val="0"/>
                        </a:spcBef>
                        <a:spcAft>
                          <a:spcPts val="0"/>
                        </a:spcAft>
                        <a:buClr>
                          <a:srgbClr val="000000"/>
                        </a:buClr>
                        <a:buSzPts val="1400"/>
                        <a:buFont typeface="Arial"/>
                        <a:buChar char="●"/>
                      </a:pPr>
                      <a:r>
                        <a:rPr lang="en" sz="1400" u="none" cap="none" strike="noStrike"/>
                        <a:t>Scalability</a:t>
                      </a:r>
                      <a:endParaRPr sz="1400" u="none" cap="none" strike="noStrike"/>
                    </a:p>
                    <a:p>
                      <a:pPr indent="-317500" lvl="0" marL="457200" marR="0" rtl="0" algn="l">
                        <a:lnSpc>
                          <a:spcPct val="90000"/>
                        </a:lnSpc>
                        <a:spcBef>
                          <a:spcPts val="0"/>
                        </a:spcBef>
                        <a:spcAft>
                          <a:spcPts val="0"/>
                        </a:spcAft>
                        <a:buClr>
                          <a:srgbClr val="000000"/>
                        </a:buClr>
                        <a:buSzPts val="1400"/>
                        <a:buFont typeface="Arial"/>
                        <a:buChar char="●"/>
                      </a:pPr>
                      <a:r>
                        <a:rPr lang="en" sz="1400" u="none" cap="none" strike="noStrike"/>
                        <a:t>Usability Testing</a:t>
                      </a:r>
                      <a:endParaRPr sz="1400" u="none" cap="none" strike="noStrike"/>
                    </a:p>
                    <a:p>
                      <a:pPr indent="-317500" lvl="0" marL="457200" marR="0" rtl="0" algn="l">
                        <a:lnSpc>
                          <a:spcPct val="90000"/>
                        </a:lnSpc>
                        <a:spcBef>
                          <a:spcPts val="0"/>
                        </a:spcBef>
                        <a:spcAft>
                          <a:spcPts val="0"/>
                        </a:spcAft>
                        <a:buClr>
                          <a:srgbClr val="000000"/>
                        </a:buClr>
                        <a:buSzPts val="1400"/>
                        <a:buFont typeface="Arial"/>
                        <a:buChar char="●"/>
                      </a:pPr>
                      <a:r>
                        <a:rPr lang="en" sz="1400" u="none" cap="none" strike="noStrike"/>
                        <a:t>Load Testing</a:t>
                      </a:r>
                      <a:endParaRPr sz="1400" u="none" cap="none" strike="noStrike"/>
                    </a:p>
                    <a:p>
                      <a:pPr indent="-317500" lvl="0" marL="457200" marR="0" rtl="0" algn="l">
                        <a:lnSpc>
                          <a:spcPct val="90000"/>
                        </a:lnSpc>
                        <a:spcBef>
                          <a:spcPts val="0"/>
                        </a:spcBef>
                        <a:spcAft>
                          <a:spcPts val="0"/>
                        </a:spcAft>
                        <a:buClr>
                          <a:srgbClr val="000000"/>
                        </a:buClr>
                        <a:buSzPts val="1400"/>
                        <a:buFont typeface="Arial"/>
                        <a:buChar char="●"/>
                      </a:pPr>
                      <a:r>
                        <a:rPr lang="en" sz="1400" u="none" cap="none" strike="noStrike"/>
                        <a:t>Stress Testing</a:t>
                      </a:r>
                      <a:endParaRPr sz="1400" u="none" cap="none" strike="noStrike"/>
                    </a:p>
                    <a:p>
                      <a:pPr indent="-317500" lvl="0" marL="457200" marR="0" rtl="0" algn="l">
                        <a:lnSpc>
                          <a:spcPct val="90000"/>
                        </a:lnSpc>
                        <a:spcBef>
                          <a:spcPts val="0"/>
                        </a:spcBef>
                        <a:spcAft>
                          <a:spcPts val="0"/>
                        </a:spcAft>
                        <a:buClr>
                          <a:srgbClr val="000000"/>
                        </a:buClr>
                        <a:buSzPts val="1400"/>
                        <a:buFont typeface="Arial"/>
                        <a:buChar char="●"/>
                      </a:pPr>
                      <a:r>
                        <a:rPr lang="en" sz="1400" u="none" cap="none" strike="noStrike"/>
                        <a:t>Compliance Testing</a:t>
                      </a:r>
                      <a:endParaRPr sz="1400" u="none" cap="none" strike="noStrike"/>
                    </a:p>
                    <a:p>
                      <a:pPr indent="-317500" lvl="0" marL="457200" marR="0" rtl="0" algn="l">
                        <a:lnSpc>
                          <a:spcPct val="90000"/>
                        </a:lnSpc>
                        <a:spcBef>
                          <a:spcPts val="0"/>
                        </a:spcBef>
                        <a:spcAft>
                          <a:spcPts val="0"/>
                        </a:spcAft>
                        <a:buClr>
                          <a:srgbClr val="000000"/>
                        </a:buClr>
                        <a:buSzPts val="1400"/>
                        <a:buFont typeface="Arial"/>
                        <a:buChar char="●"/>
                      </a:pPr>
                      <a:r>
                        <a:rPr lang="en" sz="1400" u="none" cap="none" strike="noStrike"/>
                        <a:t>Portability Testing</a:t>
                      </a:r>
                      <a:endParaRPr sz="1400" u="none" cap="none" strike="noStrike"/>
                    </a:p>
                    <a:p>
                      <a:pPr indent="-317500" lvl="0" marL="457200" marR="0" rtl="0" algn="l">
                        <a:lnSpc>
                          <a:spcPct val="90000"/>
                        </a:lnSpc>
                        <a:spcBef>
                          <a:spcPts val="0"/>
                        </a:spcBef>
                        <a:spcAft>
                          <a:spcPts val="0"/>
                        </a:spcAft>
                        <a:buClr>
                          <a:srgbClr val="000000"/>
                        </a:buClr>
                        <a:buSzPts val="1400"/>
                        <a:buFont typeface="Arial"/>
                        <a:buChar char="●"/>
                      </a:pPr>
                      <a:r>
                        <a:rPr lang="en" sz="1400" u="none" cap="none" strike="noStrike"/>
                        <a:t>Disaster Recovery Testing</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bl>
          </a:graphicData>
        </a:graphic>
      </p:graphicFrame>
      <p:sp>
        <p:nvSpPr>
          <p:cNvPr id="4659" name="Google Shape;4659;p15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4660" name="Google Shape;4660;p157"/>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4" name="Shape 4664"/>
        <p:cNvGrpSpPr/>
        <p:nvPr/>
      </p:nvGrpSpPr>
      <p:grpSpPr>
        <a:xfrm>
          <a:off x="0" y="0"/>
          <a:ext cx="0" cy="0"/>
          <a:chOff x="0" y="0"/>
          <a:chExt cx="0" cy="0"/>
        </a:xfrm>
      </p:grpSpPr>
      <p:sp>
        <p:nvSpPr>
          <p:cNvPr id="4665" name="Google Shape;4665;p158"/>
          <p:cNvSpPr txBox="1"/>
          <p:nvPr>
            <p:ph idx="1" type="body"/>
          </p:nvPr>
        </p:nvSpPr>
        <p:spPr>
          <a:xfrm>
            <a:off x="311700" y="3108875"/>
            <a:ext cx="3837000" cy="80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sz="1800">
                <a:latin typeface="Calibri"/>
                <a:ea typeface="Calibri"/>
                <a:cs typeface="Calibri"/>
                <a:sym typeface="Calibri"/>
              </a:rPr>
              <a:t>Testing an embedded prototype by debugging the software</a:t>
            </a:r>
            <a:endParaRPr sz="1800">
              <a:latin typeface="Calibri"/>
              <a:ea typeface="Calibri"/>
              <a:cs typeface="Calibri"/>
              <a:sym typeface="Calibri"/>
            </a:endParaRPr>
          </a:p>
        </p:txBody>
      </p:sp>
      <p:sp>
        <p:nvSpPr>
          <p:cNvPr id="4666" name="Google Shape;4666;p1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White-Box Testing</a:t>
            </a:r>
            <a:endParaRPr/>
          </a:p>
        </p:txBody>
      </p:sp>
      <p:sp>
        <p:nvSpPr>
          <p:cNvPr id="4667" name="Google Shape;4667;p158"/>
          <p:cNvSpPr/>
          <p:nvPr/>
        </p:nvSpPr>
        <p:spPr>
          <a:xfrm>
            <a:off x="6353175" y="0"/>
            <a:ext cx="2790900" cy="4596300"/>
          </a:xfrm>
          <a:prstGeom prst="rect">
            <a:avLst/>
          </a:prstGeom>
          <a:solidFill>
            <a:srgbClr val="EEAB0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pic>
        <p:nvPicPr>
          <p:cNvPr descr="image3.png" id="4668" name="Google Shape;4668;p158"/>
          <p:cNvPicPr preferRelativeResize="0"/>
          <p:nvPr/>
        </p:nvPicPr>
        <p:blipFill rotWithShape="1">
          <a:blip r:embed="rId3">
            <a:alphaModFix/>
          </a:blip>
          <a:srcRect b="0" l="0" r="0" t="0"/>
          <a:stretch/>
        </p:blipFill>
        <p:spPr>
          <a:xfrm>
            <a:off x="4266229" y="770117"/>
            <a:ext cx="4173892" cy="3826068"/>
          </a:xfrm>
          <a:prstGeom prst="rect">
            <a:avLst/>
          </a:prstGeom>
          <a:noFill/>
          <a:ln>
            <a:noFill/>
          </a:ln>
        </p:spPr>
      </p:pic>
      <p:sp>
        <p:nvSpPr>
          <p:cNvPr id="4669" name="Google Shape;4669;p158"/>
          <p:cNvSpPr txBox="1"/>
          <p:nvPr>
            <p:ph idx="1" type="body"/>
          </p:nvPr>
        </p:nvSpPr>
        <p:spPr>
          <a:xfrm>
            <a:off x="311700" y="1152475"/>
            <a:ext cx="3837000" cy="145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sz="1800">
                <a:latin typeface="Calibri"/>
                <a:ea typeface="Calibri"/>
                <a:cs typeface="Calibri"/>
                <a:sym typeface="Calibri"/>
              </a:rPr>
              <a:t>A method of testing that may or may not test the functionality of the system by looking deep into the internal implementation or structures.</a:t>
            </a:r>
            <a:endParaRPr sz="1800">
              <a:latin typeface="Calibri"/>
              <a:ea typeface="Calibri"/>
              <a:cs typeface="Calibri"/>
              <a:sym typeface="Calibri"/>
            </a:endParaRPr>
          </a:p>
        </p:txBody>
      </p:sp>
      <p:sp>
        <p:nvSpPr>
          <p:cNvPr id="4670" name="Google Shape;4670;p158"/>
          <p:cNvSpPr/>
          <p:nvPr/>
        </p:nvSpPr>
        <p:spPr>
          <a:xfrm>
            <a:off x="381000" y="2752163"/>
            <a:ext cx="1405500" cy="356700"/>
          </a:xfrm>
          <a:prstGeom prst="roundRect">
            <a:avLst>
              <a:gd fmla="val 23290" name="adj"/>
            </a:avLst>
          </a:prstGeom>
          <a:solidFill>
            <a:srgbClr val="0097D9"/>
          </a:solidFill>
          <a:ln>
            <a:noFill/>
          </a:ln>
        </p:spPr>
        <p:txBody>
          <a:bodyPr anchorCtr="0" anchor="ctr" bIns="0" lIns="0" spcFirstLastPara="1" rIns="0" wrap="square" tIns="0">
            <a:noAutofit/>
          </a:bodyPr>
          <a:lstStyle/>
          <a:p>
            <a:pPr indent="0" lvl="0" marL="57150" marR="0" rtl="0" algn="l">
              <a:lnSpc>
                <a:spcPct val="100000"/>
              </a:lnSpc>
              <a:spcBef>
                <a:spcPts val="0"/>
              </a:spcBef>
              <a:spcAft>
                <a:spcPts val="0"/>
              </a:spcAft>
              <a:buClr>
                <a:srgbClr val="F7F9FF"/>
              </a:buClr>
              <a:buSzPts val="700"/>
              <a:buFont typeface="Roboto"/>
              <a:buNone/>
            </a:pPr>
            <a:r>
              <a:rPr b="1" i="0" lang="en" sz="1800" u="none" cap="none" strike="noStrike">
                <a:solidFill>
                  <a:srgbClr val="F7F9FF"/>
                </a:solidFill>
                <a:latin typeface="Roboto"/>
                <a:ea typeface="Roboto"/>
                <a:cs typeface="Roboto"/>
                <a:sym typeface="Roboto"/>
              </a:rPr>
              <a:t>Example</a:t>
            </a:r>
            <a:endParaRPr b="0" i="0" sz="1800" u="none" cap="none" strike="noStrike">
              <a:solidFill>
                <a:srgbClr val="000000"/>
              </a:solidFill>
              <a:latin typeface="Roboto"/>
              <a:ea typeface="Roboto"/>
              <a:cs typeface="Roboto"/>
              <a:sym typeface="Roboto"/>
            </a:endParaRPr>
          </a:p>
        </p:txBody>
      </p:sp>
      <p:sp>
        <p:nvSpPr>
          <p:cNvPr id="4671" name="Google Shape;4671;p15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4672" name="Google Shape;4672;p158"/>
          <p:cNvPicPr preferRelativeResize="0"/>
          <p:nvPr/>
        </p:nvPicPr>
        <p:blipFill rotWithShape="1">
          <a:blip r:embed="rId4">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9"/>
                                        </p:tgtEl>
                                        <p:attrNameLst>
                                          <p:attrName>style.visibility</p:attrName>
                                        </p:attrNameLst>
                                      </p:cBhvr>
                                      <p:to>
                                        <p:strVal val="visible"/>
                                      </p:to>
                                    </p:set>
                                    <p:animEffect filter="fade" transition="in">
                                      <p:cBhvr>
                                        <p:cTn dur="1000"/>
                                        <p:tgtEl>
                                          <p:spTgt spid="4669"/>
                                        </p:tgtEl>
                                      </p:cBhvr>
                                    </p:animEffect>
                                  </p:childTnLst>
                                </p:cTn>
                              </p:par>
                              <p:par>
                                <p:cTn fill="hold" nodeType="withEffect" presetClass="entr" presetID="10" presetSubtype="0">
                                  <p:stCondLst>
                                    <p:cond delay="0"/>
                                  </p:stCondLst>
                                  <p:childTnLst>
                                    <p:set>
                                      <p:cBhvr>
                                        <p:cTn dur="1" fill="hold">
                                          <p:stCondLst>
                                            <p:cond delay="0"/>
                                          </p:stCondLst>
                                        </p:cTn>
                                        <p:tgtEl>
                                          <p:spTgt spid="4668"/>
                                        </p:tgtEl>
                                        <p:attrNameLst>
                                          <p:attrName>style.visibility</p:attrName>
                                        </p:attrNameLst>
                                      </p:cBhvr>
                                      <p:to>
                                        <p:strVal val="visible"/>
                                      </p:to>
                                    </p:set>
                                    <p:animEffect filter="fade" transition="in">
                                      <p:cBhvr>
                                        <p:cTn dur="1000"/>
                                        <p:tgtEl>
                                          <p:spTgt spid="46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5"/>
                                        </p:tgtEl>
                                        <p:attrNameLst>
                                          <p:attrName>style.visibility</p:attrName>
                                        </p:attrNameLst>
                                      </p:cBhvr>
                                      <p:to>
                                        <p:strVal val="visible"/>
                                      </p:to>
                                    </p:set>
                                    <p:animEffect filter="fade" transition="in">
                                      <p:cBhvr>
                                        <p:cTn dur="1000"/>
                                        <p:tgtEl>
                                          <p:spTgt spid="4665"/>
                                        </p:tgtEl>
                                      </p:cBhvr>
                                    </p:animEffect>
                                  </p:childTnLst>
                                </p:cTn>
                              </p:par>
                              <p:par>
                                <p:cTn fill="hold" nodeType="withEffect" presetClass="entr" presetID="10" presetSubtype="0">
                                  <p:stCondLst>
                                    <p:cond delay="0"/>
                                  </p:stCondLst>
                                  <p:childTnLst>
                                    <p:set>
                                      <p:cBhvr>
                                        <p:cTn dur="1" fill="hold">
                                          <p:stCondLst>
                                            <p:cond delay="0"/>
                                          </p:stCondLst>
                                        </p:cTn>
                                        <p:tgtEl>
                                          <p:spTgt spid="4670"/>
                                        </p:tgtEl>
                                        <p:attrNameLst>
                                          <p:attrName>style.visibility</p:attrName>
                                        </p:attrNameLst>
                                      </p:cBhvr>
                                      <p:to>
                                        <p:strVal val="visible"/>
                                      </p:to>
                                    </p:set>
                                    <p:animEffect filter="fade" transition="in">
                                      <p:cBhvr>
                                        <p:cTn dur="1000"/>
                                        <p:tgtEl>
                                          <p:spTgt spid="46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6" name="Shape 4676"/>
        <p:cNvGrpSpPr/>
        <p:nvPr/>
      </p:nvGrpSpPr>
      <p:grpSpPr>
        <a:xfrm>
          <a:off x="0" y="0"/>
          <a:ext cx="0" cy="0"/>
          <a:chOff x="0" y="0"/>
          <a:chExt cx="0" cy="0"/>
        </a:xfrm>
      </p:grpSpPr>
      <p:grpSp>
        <p:nvGrpSpPr>
          <p:cNvPr id="4677" name="Google Shape;4677;p159"/>
          <p:cNvGrpSpPr/>
          <p:nvPr/>
        </p:nvGrpSpPr>
        <p:grpSpPr>
          <a:xfrm>
            <a:off x="4024650" y="2521454"/>
            <a:ext cx="4431600" cy="1119627"/>
            <a:chOff x="4024650" y="2123401"/>
            <a:chExt cx="4431600" cy="985500"/>
          </a:xfrm>
        </p:grpSpPr>
        <p:sp>
          <p:nvSpPr>
            <p:cNvPr id="4678" name="Google Shape;4678;p159"/>
            <p:cNvSpPr/>
            <p:nvPr/>
          </p:nvSpPr>
          <p:spPr>
            <a:xfrm>
              <a:off x="4024650" y="2123401"/>
              <a:ext cx="4431600" cy="985500"/>
            </a:xfrm>
            <a:prstGeom prst="roundRect">
              <a:avLst>
                <a:gd fmla="val 5933" name="adj"/>
              </a:avLst>
            </a:prstGeom>
            <a:solidFill>
              <a:srgbClr val="2E33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9" name="Google Shape;4679;p159"/>
            <p:cNvSpPr txBox="1"/>
            <p:nvPr/>
          </p:nvSpPr>
          <p:spPr>
            <a:xfrm>
              <a:off x="4249700" y="2133150"/>
              <a:ext cx="4095000" cy="97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Regression testing can be performed manually or automated. It is an important part of software testing as it helps to ensure the quality of the software</a:t>
              </a:r>
              <a:endParaRPr b="0" i="0" sz="1500" u="none" cap="none" strike="noStrike">
                <a:solidFill>
                  <a:schemeClr val="lt1"/>
                </a:solidFill>
                <a:latin typeface="Calibri"/>
                <a:ea typeface="Calibri"/>
                <a:cs typeface="Calibri"/>
                <a:sym typeface="Calibri"/>
              </a:endParaRPr>
            </a:p>
          </p:txBody>
        </p:sp>
      </p:grpSp>
      <p:grpSp>
        <p:nvGrpSpPr>
          <p:cNvPr id="4680" name="Google Shape;4680;p159"/>
          <p:cNvGrpSpPr/>
          <p:nvPr/>
        </p:nvGrpSpPr>
        <p:grpSpPr>
          <a:xfrm>
            <a:off x="4024650" y="1590000"/>
            <a:ext cx="4431600" cy="896700"/>
            <a:chOff x="4024650" y="2123400"/>
            <a:chExt cx="4431600" cy="896700"/>
          </a:xfrm>
        </p:grpSpPr>
        <p:sp>
          <p:nvSpPr>
            <p:cNvPr id="4681" name="Google Shape;4681;p159"/>
            <p:cNvSpPr/>
            <p:nvPr/>
          </p:nvSpPr>
          <p:spPr>
            <a:xfrm>
              <a:off x="4024650" y="2123400"/>
              <a:ext cx="4431600" cy="896700"/>
            </a:xfrm>
            <a:prstGeom prst="roundRect">
              <a:avLst>
                <a:gd fmla="val 5933" name="adj"/>
              </a:avLst>
            </a:prstGeom>
            <a:solidFill>
              <a:srgbClr val="2E33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2" name="Google Shape;4682;p159"/>
            <p:cNvSpPr txBox="1"/>
            <p:nvPr/>
          </p:nvSpPr>
          <p:spPr>
            <a:xfrm>
              <a:off x="4249700" y="2133157"/>
              <a:ext cx="40950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Calibri"/>
                  <a:ea typeface="Calibri"/>
                  <a:cs typeface="Calibri"/>
                  <a:sym typeface="Calibri"/>
                </a:rPr>
                <a:t>Regression testing</a:t>
              </a:r>
              <a:r>
                <a:rPr b="0" i="0" lang="en" sz="1500" u="none" cap="none" strike="noStrike">
                  <a:solidFill>
                    <a:schemeClr val="lt1"/>
                  </a:solidFill>
                  <a:latin typeface="Calibri"/>
                  <a:ea typeface="Calibri"/>
                  <a:cs typeface="Calibri"/>
                  <a:sym typeface="Calibri"/>
                </a:rPr>
                <a:t> focuses on ensuring that new software updates or features do not break the previously released versions.</a:t>
              </a:r>
              <a:endParaRPr b="0" i="0" sz="1500" u="none" cap="none" strike="noStrike">
                <a:solidFill>
                  <a:schemeClr val="lt1"/>
                </a:solidFill>
                <a:latin typeface="Calibri"/>
                <a:ea typeface="Calibri"/>
                <a:cs typeface="Calibri"/>
                <a:sym typeface="Calibri"/>
              </a:endParaRPr>
            </a:p>
          </p:txBody>
        </p:sp>
      </p:grpSp>
      <p:sp>
        <p:nvSpPr>
          <p:cNvPr id="4683" name="Google Shape;4683;p1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Regression Testing</a:t>
            </a:r>
            <a:endParaRPr/>
          </a:p>
        </p:txBody>
      </p:sp>
      <p:grpSp>
        <p:nvGrpSpPr>
          <p:cNvPr id="4684" name="Google Shape;4684;p159"/>
          <p:cNvGrpSpPr/>
          <p:nvPr/>
        </p:nvGrpSpPr>
        <p:grpSpPr>
          <a:xfrm>
            <a:off x="655650" y="1524607"/>
            <a:ext cx="3553500" cy="2173781"/>
            <a:chOff x="655650" y="1524750"/>
            <a:chExt cx="3553500" cy="2094000"/>
          </a:xfrm>
        </p:grpSpPr>
        <p:sp>
          <p:nvSpPr>
            <p:cNvPr id="4685" name="Google Shape;4685;p159"/>
            <p:cNvSpPr/>
            <p:nvPr/>
          </p:nvSpPr>
          <p:spPr>
            <a:xfrm>
              <a:off x="655650" y="1524750"/>
              <a:ext cx="3553500" cy="2094000"/>
            </a:xfrm>
            <a:prstGeom prst="roundRect">
              <a:avLst>
                <a:gd fmla="val 5933" name="adj"/>
              </a:avLst>
            </a:prstGeom>
            <a:solidFill>
              <a:srgbClr val="2E333D"/>
            </a:solidFill>
            <a:ln>
              <a:noFill/>
            </a:ln>
            <a:effectLst>
              <a:outerShdw blurRad="171450" rotWithShape="0" algn="bl" dir="21540000" dist="47625">
                <a:srgbClr val="434343">
                  <a:alpha val="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6" name="Google Shape;4686;p159"/>
            <p:cNvSpPr/>
            <p:nvPr/>
          </p:nvSpPr>
          <p:spPr>
            <a:xfrm>
              <a:off x="687750" y="1557157"/>
              <a:ext cx="3489300" cy="2029200"/>
            </a:xfrm>
            <a:prstGeom prst="roundRect">
              <a:avLst>
                <a:gd fmla="val 5933" name="adj"/>
              </a:avLst>
            </a:prstGeom>
            <a:solidFill>
              <a:srgbClr val="0097D9"/>
            </a:solidFill>
            <a:ln>
              <a:noFill/>
            </a:ln>
            <a:effectLst>
              <a:outerShdw blurRad="171450" rotWithShape="0" algn="bl" dir="21540000" dist="85725">
                <a:srgbClr val="666666">
                  <a:alpha val="15686"/>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7" name="Google Shape;4687;p159"/>
            <p:cNvSpPr txBox="1"/>
            <p:nvPr/>
          </p:nvSpPr>
          <p:spPr>
            <a:xfrm>
              <a:off x="878038" y="2908888"/>
              <a:ext cx="1422900" cy="415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Calibri"/>
                  <a:ea typeface="Calibri"/>
                  <a:cs typeface="Calibri"/>
                  <a:sym typeface="Calibri"/>
                </a:rPr>
                <a:t>Update</a:t>
              </a:r>
              <a:endParaRPr b="0" i="0" sz="1600" u="none" cap="none" strike="noStrike">
                <a:solidFill>
                  <a:schemeClr val="lt1"/>
                </a:solidFill>
                <a:latin typeface="Calibri"/>
                <a:ea typeface="Calibri"/>
                <a:cs typeface="Calibri"/>
                <a:sym typeface="Calibri"/>
              </a:endParaRPr>
            </a:p>
          </p:txBody>
        </p:sp>
        <p:sp>
          <p:nvSpPr>
            <p:cNvPr id="4688" name="Google Shape;4688;p159"/>
            <p:cNvSpPr txBox="1"/>
            <p:nvPr/>
          </p:nvSpPr>
          <p:spPr>
            <a:xfrm>
              <a:off x="2563863" y="2908888"/>
              <a:ext cx="1422900" cy="557400"/>
            </a:xfrm>
            <a:prstGeom prst="rect">
              <a:avLst/>
            </a:prstGeom>
            <a:noFill/>
            <a:ln>
              <a:noFill/>
            </a:ln>
          </p:spPr>
          <p:txBody>
            <a:bodyPr anchorCtr="0" anchor="t" bIns="91425" lIns="91425" spcFirstLastPara="1" rIns="91425" wrap="square" tIns="91425">
              <a:spAutoFit/>
            </a:bodyPr>
            <a:lstStyle/>
            <a:p>
              <a:pPr indent="0" lvl="0" marL="0" marR="0" rtl="0" algn="ctr">
                <a:lnSpc>
                  <a:spcPct val="80000"/>
                </a:lnSpc>
                <a:spcBef>
                  <a:spcPts val="0"/>
                </a:spcBef>
                <a:spcAft>
                  <a:spcPts val="0"/>
                </a:spcAft>
                <a:buClr>
                  <a:srgbClr val="000000"/>
                </a:buClr>
                <a:buSzPts val="1600"/>
                <a:buFont typeface="Arial"/>
                <a:buNone/>
              </a:pPr>
              <a:r>
                <a:rPr b="0" i="0" lang="en" sz="1600" u="none" cap="none" strike="noStrike">
                  <a:solidFill>
                    <a:schemeClr val="lt1"/>
                  </a:solidFill>
                  <a:latin typeface="Calibri"/>
                  <a:ea typeface="Calibri"/>
                  <a:cs typeface="Calibri"/>
                  <a:sym typeface="Calibri"/>
                </a:rPr>
                <a:t>Potential Breakage</a:t>
              </a:r>
              <a:endParaRPr b="0" i="0" sz="1600" u="none" cap="none" strike="noStrike">
                <a:solidFill>
                  <a:schemeClr val="lt1"/>
                </a:solidFill>
                <a:latin typeface="Calibri"/>
                <a:ea typeface="Calibri"/>
                <a:cs typeface="Calibri"/>
                <a:sym typeface="Calibri"/>
              </a:endParaRPr>
            </a:p>
          </p:txBody>
        </p:sp>
        <p:sp>
          <p:nvSpPr>
            <p:cNvPr id="4689" name="Google Shape;4689;p159"/>
            <p:cNvSpPr/>
            <p:nvPr/>
          </p:nvSpPr>
          <p:spPr>
            <a:xfrm>
              <a:off x="1029665" y="1734109"/>
              <a:ext cx="1119600" cy="1119600"/>
            </a:xfrm>
            <a:prstGeom prst="ellipse">
              <a:avLst/>
            </a:prstGeom>
            <a:solidFill>
              <a:schemeClr val="lt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90" name="Google Shape;4690;p159"/>
            <p:cNvPicPr preferRelativeResize="0"/>
            <p:nvPr/>
          </p:nvPicPr>
          <p:blipFill rotWithShape="1">
            <a:blip r:embed="rId3">
              <a:alphaModFix/>
            </a:blip>
            <a:srcRect b="0" l="0" r="0" t="0"/>
            <a:stretch/>
          </p:blipFill>
          <p:spPr>
            <a:xfrm>
              <a:off x="1288296" y="1992724"/>
              <a:ext cx="602418" cy="602438"/>
            </a:xfrm>
            <a:prstGeom prst="rect">
              <a:avLst/>
            </a:prstGeom>
            <a:noFill/>
            <a:ln>
              <a:noFill/>
            </a:ln>
          </p:spPr>
        </p:pic>
        <p:sp>
          <p:nvSpPr>
            <p:cNvPr id="4691" name="Google Shape;4691;p159"/>
            <p:cNvSpPr/>
            <p:nvPr/>
          </p:nvSpPr>
          <p:spPr>
            <a:xfrm>
              <a:off x="2715488" y="1734109"/>
              <a:ext cx="1119600" cy="1119600"/>
            </a:xfrm>
            <a:prstGeom prst="ellipse">
              <a:avLst/>
            </a:prstGeom>
            <a:solidFill>
              <a:schemeClr val="lt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92" name="Google Shape;4692;p159"/>
            <p:cNvPicPr preferRelativeResize="0"/>
            <p:nvPr/>
          </p:nvPicPr>
          <p:blipFill rotWithShape="1">
            <a:blip r:embed="rId4">
              <a:alphaModFix/>
            </a:blip>
            <a:srcRect b="0" l="0" r="0" t="0"/>
            <a:stretch/>
          </p:blipFill>
          <p:spPr>
            <a:xfrm>
              <a:off x="2998791" y="2017415"/>
              <a:ext cx="553057" cy="553059"/>
            </a:xfrm>
            <a:prstGeom prst="rect">
              <a:avLst/>
            </a:prstGeom>
            <a:noFill/>
            <a:ln>
              <a:noFill/>
            </a:ln>
          </p:spPr>
        </p:pic>
        <p:sp>
          <p:nvSpPr>
            <p:cNvPr id="4693" name="Google Shape;4693;p159"/>
            <p:cNvSpPr txBox="1"/>
            <p:nvPr/>
          </p:nvSpPr>
          <p:spPr>
            <a:xfrm>
              <a:off x="2181013" y="1845600"/>
              <a:ext cx="502800" cy="89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000"/>
                <a:buFont typeface="Arial"/>
                <a:buNone/>
              </a:pPr>
              <a:r>
                <a:rPr b="1" i="0" lang="en" sz="5000" u="none" cap="none" strike="noStrike">
                  <a:solidFill>
                    <a:schemeClr val="lt1"/>
                  </a:solidFill>
                  <a:latin typeface="Comfortaa"/>
                  <a:ea typeface="Comfortaa"/>
                  <a:cs typeface="Comfortaa"/>
                  <a:sym typeface="Comfortaa"/>
                </a:rPr>
                <a:t>=</a:t>
              </a:r>
              <a:endParaRPr b="1" i="0" sz="5000" u="none" cap="none" strike="noStrike">
                <a:solidFill>
                  <a:schemeClr val="lt1"/>
                </a:solidFill>
                <a:latin typeface="Comfortaa"/>
                <a:ea typeface="Comfortaa"/>
                <a:cs typeface="Comfortaa"/>
                <a:sym typeface="Comfortaa"/>
              </a:endParaRPr>
            </a:p>
          </p:txBody>
        </p:sp>
      </p:grpSp>
      <p:sp>
        <p:nvSpPr>
          <p:cNvPr id="4694" name="Google Shape;4694;p15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4695" name="Google Shape;4695;p159"/>
          <p:cNvPicPr preferRelativeResize="0"/>
          <p:nvPr/>
        </p:nvPicPr>
        <p:blipFill rotWithShape="1">
          <a:blip r:embed="rId5">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4"/>
                                        </p:tgtEl>
                                        <p:attrNameLst>
                                          <p:attrName>style.visibility</p:attrName>
                                        </p:attrNameLst>
                                      </p:cBhvr>
                                      <p:to>
                                        <p:strVal val="visible"/>
                                      </p:to>
                                    </p:set>
                                    <p:animEffect filter="fade" transition="in">
                                      <p:cBhvr>
                                        <p:cTn dur="1000"/>
                                        <p:tgtEl>
                                          <p:spTgt spid="46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0"/>
                                        </p:tgtEl>
                                        <p:attrNameLst>
                                          <p:attrName>style.visibility</p:attrName>
                                        </p:attrNameLst>
                                      </p:cBhvr>
                                      <p:to>
                                        <p:strVal val="visible"/>
                                      </p:to>
                                    </p:set>
                                    <p:animEffect filter="fade" transition="in">
                                      <p:cBhvr>
                                        <p:cTn dur="1000"/>
                                        <p:tgtEl>
                                          <p:spTgt spid="46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7"/>
                                        </p:tgtEl>
                                        <p:attrNameLst>
                                          <p:attrName>style.visibility</p:attrName>
                                        </p:attrNameLst>
                                      </p:cBhvr>
                                      <p:to>
                                        <p:strVal val="visible"/>
                                      </p:to>
                                    </p:set>
                                    <p:animEffect filter="fade" transition="in">
                                      <p:cBhvr>
                                        <p:cTn dur="1000"/>
                                        <p:tgtEl>
                                          <p:spTgt spid="46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pSp>
        <p:nvGrpSpPr>
          <p:cNvPr id="873" name="Google Shape;873;p16"/>
          <p:cNvGrpSpPr/>
          <p:nvPr/>
        </p:nvGrpSpPr>
        <p:grpSpPr>
          <a:xfrm>
            <a:off x="748425" y="1011850"/>
            <a:ext cx="4714133" cy="699600"/>
            <a:chOff x="748425" y="1011850"/>
            <a:chExt cx="4714133" cy="699600"/>
          </a:xfrm>
        </p:grpSpPr>
        <p:sp>
          <p:nvSpPr>
            <p:cNvPr id="874" name="Google Shape;874;p16"/>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875" name="Google Shape;875;p16"/>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876" name="Google Shape;876;p16"/>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877" name="Google Shape;877;p16"/>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878" name="Google Shape;878;p16"/>
            <p:cNvPicPr preferRelativeResize="0"/>
            <p:nvPr/>
          </p:nvPicPr>
          <p:blipFill rotWithShape="1">
            <a:blip r:embed="rId3">
              <a:alphaModFix/>
            </a:blip>
            <a:srcRect b="0" l="0" r="0" t="0"/>
            <a:stretch/>
          </p:blipFill>
          <p:spPr>
            <a:xfrm>
              <a:off x="1059988" y="1124061"/>
              <a:ext cx="475425" cy="475425"/>
            </a:xfrm>
            <a:prstGeom prst="rect">
              <a:avLst/>
            </a:prstGeom>
            <a:noFill/>
            <a:ln>
              <a:noFill/>
            </a:ln>
          </p:spPr>
        </p:pic>
      </p:grpSp>
      <p:pic>
        <p:nvPicPr>
          <p:cNvPr id="879" name="Google Shape;879;p16"/>
          <p:cNvPicPr preferRelativeResize="0"/>
          <p:nvPr/>
        </p:nvPicPr>
        <p:blipFill rotWithShape="1">
          <a:blip r:embed="rId4">
            <a:alphaModFix/>
          </a:blip>
          <a:srcRect b="7116" l="0" r="0" t="3252"/>
          <a:stretch/>
        </p:blipFill>
        <p:spPr>
          <a:xfrm>
            <a:off x="7333450" y="1011850"/>
            <a:ext cx="1810550" cy="3542775"/>
          </a:xfrm>
          <a:prstGeom prst="rect">
            <a:avLst/>
          </a:prstGeom>
          <a:noFill/>
          <a:ln>
            <a:noFill/>
          </a:ln>
        </p:spPr>
      </p:pic>
      <p:pic>
        <p:nvPicPr>
          <p:cNvPr descr="Activity.png" id="880" name="Google Shape;880;p16"/>
          <p:cNvPicPr preferRelativeResize="0"/>
          <p:nvPr/>
        </p:nvPicPr>
        <p:blipFill rotWithShape="1">
          <a:blip r:embed="rId5">
            <a:alphaModFix/>
          </a:blip>
          <a:srcRect b="0" l="0" r="0" t="0"/>
          <a:stretch/>
        </p:blipFill>
        <p:spPr>
          <a:xfrm>
            <a:off x="8377700" y="243402"/>
            <a:ext cx="616400" cy="557700"/>
          </a:xfrm>
          <a:prstGeom prst="rect">
            <a:avLst/>
          </a:prstGeom>
          <a:noFill/>
          <a:ln>
            <a:noFill/>
          </a:ln>
        </p:spPr>
      </p:pic>
      <p:grpSp>
        <p:nvGrpSpPr>
          <p:cNvPr id="881" name="Google Shape;881;p16"/>
          <p:cNvGrpSpPr/>
          <p:nvPr/>
        </p:nvGrpSpPr>
        <p:grpSpPr>
          <a:xfrm>
            <a:off x="973827" y="2423745"/>
            <a:ext cx="4720273" cy="506400"/>
            <a:chOff x="973827" y="2423745"/>
            <a:chExt cx="4720273" cy="506400"/>
          </a:xfrm>
        </p:grpSpPr>
        <p:grpSp>
          <p:nvGrpSpPr>
            <p:cNvPr id="882" name="Google Shape;882;p16"/>
            <p:cNvGrpSpPr/>
            <p:nvPr/>
          </p:nvGrpSpPr>
          <p:grpSpPr>
            <a:xfrm>
              <a:off x="973827" y="2423745"/>
              <a:ext cx="4720273" cy="506400"/>
              <a:chOff x="973827" y="2423745"/>
              <a:chExt cx="4720273" cy="506400"/>
            </a:xfrm>
          </p:grpSpPr>
          <p:sp>
            <p:nvSpPr>
              <p:cNvPr id="883" name="Google Shape;883;p16"/>
              <p:cNvSpPr/>
              <p:nvPr/>
            </p:nvSpPr>
            <p:spPr>
              <a:xfrm rot="-5400000">
                <a:off x="2712927" y="684645"/>
                <a:ext cx="506400" cy="3984600"/>
              </a:xfrm>
              <a:prstGeom prst="round2SameRect">
                <a:avLst>
                  <a:gd fmla="val 50000" name="adj1"/>
                  <a:gd fmla="val 0" name="adj2"/>
                </a:avLst>
              </a:prstGeom>
              <a:solidFill>
                <a:srgbClr val="FFFFFF"/>
              </a:solidFill>
              <a:ln cap="flat" cmpd="sng" w="9525">
                <a:solidFill>
                  <a:srgbClr val="E8AB0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84" name="Google Shape;884;p16"/>
              <p:cNvSpPr/>
              <p:nvPr/>
            </p:nvSpPr>
            <p:spPr>
              <a:xfrm>
                <a:off x="1602700" y="2519145"/>
                <a:ext cx="4091400" cy="315600"/>
              </a:xfrm>
              <a:prstGeom prst="roundRect">
                <a:avLst>
                  <a:gd fmla="val 50000" name="adj"/>
                </a:avLst>
              </a:prstGeom>
              <a:solidFill>
                <a:srgbClr val="E8AB01"/>
              </a:solidFill>
              <a:ln cap="flat" cmpd="sng" w="9525">
                <a:solidFill>
                  <a:srgbClr val="E8AB0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importance of testing.</a:t>
                </a:r>
                <a:endParaRPr b="0" i="0" sz="1200" u="none" cap="none" strike="noStrike">
                  <a:solidFill>
                    <a:schemeClr val="lt1"/>
                  </a:solidFill>
                  <a:latin typeface="Calibri"/>
                  <a:ea typeface="Calibri"/>
                  <a:cs typeface="Calibri"/>
                  <a:sym typeface="Calibri"/>
                </a:endParaRPr>
              </a:p>
            </p:txBody>
          </p:sp>
        </p:grpSp>
        <p:pic>
          <p:nvPicPr>
            <p:cNvPr id="885" name="Google Shape;885;p16"/>
            <p:cNvPicPr preferRelativeResize="0"/>
            <p:nvPr/>
          </p:nvPicPr>
          <p:blipFill rotWithShape="1">
            <a:blip r:embed="rId6">
              <a:alphaModFix/>
            </a:blip>
            <a:srcRect b="0" l="0" r="0" t="0"/>
            <a:stretch/>
          </p:blipFill>
          <p:spPr>
            <a:xfrm>
              <a:off x="1149096" y="2520903"/>
              <a:ext cx="312063" cy="312063"/>
            </a:xfrm>
            <a:prstGeom prst="rect">
              <a:avLst/>
            </a:prstGeom>
            <a:noFill/>
            <a:ln>
              <a:noFill/>
            </a:ln>
          </p:spPr>
        </p:pic>
      </p:grpSp>
      <p:grpSp>
        <p:nvGrpSpPr>
          <p:cNvPr id="886" name="Google Shape;886;p16"/>
          <p:cNvGrpSpPr/>
          <p:nvPr/>
        </p:nvGrpSpPr>
        <p:grpSpPr>
          <a:xfrm>
            <a:off x="973827" y="1860879"/>
            <a:ext cx="4720273" cy="506400"/>
            <a:chOff x="973827" y="1860879"/>
            <a:chExt cx="4720273" cy="506400"/>
          </a:xfrm>
        </p:grpSpPr>
        <p:grpSp>
          <p:nvGrpSpPr>
            <p:cNvPr id="887" name="Google Shape;887;p16"/>
            <p:cNvGrpSpPr/>
            <p:nvPr/>
          </p:nvGrpSpPr>
          <p:grpSpPr>
            <a:xfrm>
              <a:off x="973827" y="1860879"/>
              <a:ext cx="4720273" cy="506400"/>
              <a:chOff x="973827" y="1860879"/>
              <a:chExt cx="4720273" cy="506400"/>
            </a:xfrm>
          </p:grpSpPr>
          <p:sp>
            <p:nvSpPr>
              <p:cNvPr id="888" name="Google Shape;888;p16"/>
              <p:cNvSpPr/>
              <p:nvPr/>
            </p:nvSpPr>
            <p:spPr>
              <a:xfrm rot="-5400000">
                <a:off x="2712927" y="121779"/>
                <a:ext cx="506400" cy="3984600"/>
              </a:xfrm>
              <a:prstGeom prst="round2SameRect">
                <a:avLst>
                  <a:gd fmla="val 50000" name="adj1"/>
                  <a:gd fmla="val 0" name="adj2"/>
                </a:avLst>
              </a:prstGeom>
              <a:noFill/>
              <a:ln cap="flat" cmpd="sng" w="9525">
                <a:solidFill>
                  <a:srgbClr val="53284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89" name="Google Shape;889;p16"/>
              <p:cNvSpPr/>
              <p:nvPr/>
            </p:nvSpPr>
            <p:spPr>
              <a:xfrm>
                <a:off x="1602700" y="1956279"/>
                <a:ext cx="4091400" cy="315600"/>
              </a:xfrm>
              <a:prstGeom prst="roundRect">
                <a:avLst>
                  <a:gd fmla="val 50000" name="adj"/>
                </a:avLst>
              </a:prstGeom>
              <a:solidFill>
                <a:srgbClr val="674EA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is testing?</a:t>
                </a:r>
                <a:endParaRPr b="0" i="0" sz="1200" u="none" cap="none" strike="noStrike">
                  <a:solidFill>
                    <a:schemeClr val="lt1"/>
                  </a:solidFill>
                  <a:latin typeface="Calibri"/>
                  <a:ea typeface="Calibri"/>
                  <a:cs typeface="Calibri"/>
                  <a:sym typeface="Calibri"/>
                </a:endParaRPr>
              </a:p>
            </p:txBody>
          </p:sp>
        </p:grpSp>
        <p:pic>
          <p:nvPicPr>
            <p:cNvPr id="890" name="Google Shape;890;p16"/>
            <p:cNvPicPr preferRelativeResize="0"/>
            <p:nvPr/>
          </p:nvPicPr>
          <p:blipFill rotWithShape="1">
            <a:blip r:embed="rId7">
              <a:alphaModFix/>
            </a:blip>
            <a:srcRect b="0" l="0" r="0" t="0"/>
            <a:stretch/>
          </p:blipFill>
          <p:spPr>
            <a:xfrm>
              <a:off x="1110888" y="1919849"/>
              <a:ext cx="388475" cy="388475"/>
            </a:xfrm>
            <a:prstGeom prst="rect">
              <a:avLst/>
            </a:prstGeom>
            <a:noFill/>
            <a:ln>
              <a:noFill/>
            </a:ln>
          </p:spPr>
        </p:pic>
      </p:grpSp>
      <p:grpSp>
        <p:nvGrpSpPr>
          <p:cNvPr id="891" name="Google Shape;891;p16"/>
          <p:cNvGrpSpPr/>
          <p:nvPr/>
        </p:nvGrpSpPr>
        <p:grpSpPr>
          <a:xfrm>
            <a:off x="973815" y="2986611"/>
            <a:ext cx="4720285" cy="506400"/>
            <a:chOff x="973815" y="2986611"/>
            <a:chExt cx="4720285" cy="506400"/>
          </a:xfrm>
        </p:grpSpPr>
        <p:grpSp>
          <p:nvGrpSpPr>
            <p:cNvPr id="892" name="Google Shape;892;p16"/>
            <p:cNvGrpSpPr/>
            <p:nvPr/>
          </p:nvGrpSpPr>
          <p:grpSpPr>
            <a:xfrm>
              <a:off x="973815" y="2986611"/>
              <a:ext cx="4720285" cy="506400"/>
              <a:chOff x="973815" y="2986611"/>
              <a:chExt cx="4720285" cy="506400"/>
            </a:xfrm>
          </p:grpSpPr>
          <p:sp>
            <p:nvSpPr>
              <p:cNvPr id="893" name="Google Shape;893;p16"/>
              <p:cNvSpPr/>
              <p:nvPr/>
            </p:nvSpPr>
            <p:spPr>
              <a:xfrm rot="-5400000">
                <a:off x="2712915" y="1247511"/>
                <a:ext cx="506400" cy="3984600"/>
              </a:xfrm>
              <a:prstGeom prst="round2SameRect">
                <a:avLst>
                  <a:gd fmla="val 50000" name="adj1"/>
                  <a:gd fmla="val 0" name="adj2"/>
                </a:avLst>
              </a:prstGeom>
              <a:noFill/>
              <a:ln cap="flat" cmpd="sng" w="9525">
                <a:solidFill>
                  <a:srgbClr val="7F7F7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94" name="Google Shape;894;p16"/>
              <p:cNvSpPr/>
              <p:nvPr/>
            </p:nvSpPr>
            <p:spPr>
              <a:xfrm>
                <a:off x="1602700" y="3082011"/>
                <a:ext cx="4091400" cy="315600"/>
              </a:xfrm>
              <a:prstGeom prst="roundRect">
                <a:avLst>
                  <a:gd fmla="val 50000" name="adj"/>
                </a:avLst>
              </a:prstGeom>
              <a:solidFill>
                <a:srgbClr val="585858"/>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benefits of testing in embedded system.</a:t>
                </a:r>
                <a:endParaRPr b="0" i="0" sz="1200" u="none" cap="none" strike="noStrike">
                  <a:solidFill>
                    <a:schemeClr val="lt1"/>
                  </a:solidFill>
                  <a:latin typeface="Calibri"/>
                  <a:ea typeface="Calibri"/>
                  <a:cs typeface="Calibri"/>
                  <a:sym typeface="Calibri"/>
                </a:endParaRPr>
              </a:p>
            </p:txBody>
          </p:sp>
        </p:grpSp>
        <p:pic>
          <p:nvPicPr>
            <p:cNvPr id="895" name="Google Shape;895;p16"/>
            <p:cNvPicPr preferRelativeResize="0"/>
            <p:nvPr/>
          </p:nvPicPr>
          <p:blipFill rotWithShape="1">
            <a:blip r:embed="rId6">
              <a:alphaModFix/>
            </a:blip>
            <a:srcRect b="0" l="0" r="0" t="0"/>
            <a:stretch/>
          </p:blipFill>
          <p:spPr>
            <a:xfrm>
              <a:off x="1149096" y="3083766"/>
              <a:ext cx="312063" cy="312063"/>
            </a:xfrm>
            <a:prstGeom prst="rect">
              <a:avLst/>
            </a:prstGeom>
            <a:noFill/>
            <a:ln>
              <a:noFill/>
            </a:ln>
          </p:spPr>
        </p:pic>
      </p:grpSp>
      <p:sp>
        <p:nvSpPr>
          <p:cNvPr id="896" name="Google Shape;89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The Necessity of Testing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73"/>
                                        </p:tgtEl>
                                        <p:attrNameLst>
                                          <p:attrName>style.visibility</p:attrName>
                                        </p:attrNameLst>
                                      </p:cBhvr>
                                      <p:to>
                                        <p:strVal val="visible"/>
                                      </p:to>
                                    </p:set>
                                    <p:anim calcmode="lin" valueType="num">
                                      <p:cBhvr additive="base">
                                        <p:cTn dur="1000"/>
                                        <p:tgtEl>
                                          <p:spTgt spid="87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86"/>
                                        </p:tgtEl>
                                        <p:attrNameLst>
                                          <p:attrName>style.visibility</p:attrName>
                                        </p:attrNameLst>
                                      </p:cBhvr>
                                      <p:to>
                                        <p:strVal val="visible"/>
                                      </p:to>
                                    </p:set>
                                    <p:anim calcmode="lin" valueType="num">
                                      <p:cBhvr additive="base">
                                        <p:cTn dur="1000"/>
                                        <p:tgtEl>
                                          <p:spTgt spid="88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81"/>
                                        </p:tgtEl>
                                        <p:attrNameLst>
                                          <p:attrName>style.visibility</p:attrName>
                                        </p:attrNameLst>
                                      </p:cBhvr>
                                      <p:to>
                                        <p:strVal val="visible"/>
                                      </p:to>
                                    </p:set>
                                    <p:anim calcmode="lin" valueType="num">
                                      <p:cBhvr additive="base">
                                        <p:cTn dur="1000"/>
                                        <p:tgtEl>
                                          <p:spTgt spid="88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91"/>
                                        </p:tgtEl>
                                        <p:attrNameLst>
                                          <p:attrName>style.visibility</p:attrName>
                                        </p:attrNameLst>
                                      </p:cBhvr>
                                      <p:to>
                                        <p:strVal val="visible"/>
                                      </p:to>
                                    </p:set>
                                    <p:anim calcmode="lin" valueType="num">
                                      <p:cBhvr additive="base">
                                        <p:cTn dur="1000"/>
                                        <p:tgtEl>
                                          <p:spTgt spid="89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9" name="Shape 4699"/>
        <p:cNvGrpSpPr/>
        <p:nvPr/>
      </p:nvGrpSpPr>
      <p:grpSpPr>
        <a:xfrm>
          <a:off x="0" y="0"/>
          <a:ext cx="0" cy="0"/>
          <a:chOff x="0" y="0"/>
          <a:chExt cx="0" cy="0"/>
        </a:xfrm>
      </p:grpSpPr>
      <p:sp>
        <p:nvSpPr>
          <p:cNvPr id="4700" name="Google Shape;4700;p160"/>
          <p:cNvSpPr/>
          <p:nvPr/>
        </p:nvSpPr>
        <p:spPr>
          <a:xfrm>
            <a:off x="0" y="1589625"/>
            <a:ext cx="9144000" cy="2428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01" name="Google Shape;4701;p160"/>
          <p:cNvGrpSpPr/>
          <p:nvPr/>
        </p:nvGrpSpPr>
        <p:grpSpPr>
          <a:xfrm>
            <a:off x="3753285" y="3588204"/>
            <a:ext cx="4041085" cy="544750"/>
            <a:chOff x="3753285" y="3588204"/>
            <a:chExt cx="4041085" cy="544750"/>
          </a:xfrm>
        </p:grpSpPr>
        <p:grpSp>
          <p:nvGrpSpPr>
            <p:cNvPr id="4702" name="Google Shape;4702;p160"/>
            <p:cNvGrpSpPr/>
            <p:nvPr/>
          </p:nvGrpSpPr>
          <p:grpSpPr>
            <a:xfrm>
              <a:off x="3753285" y="3588204"/>
              <a:ext cx="4041085" cy="544750"/>
              <a:chOff x="9367692" y="5209460"/>
              <a:chExt cx="12600826" cy="2708853"/>
            </a:xfrm>
          </p:grpSpPr>
          <p:sp>
            <p:nvSpPr>
              <p:cNvPr id="4703" name="Google Shape;4703;p160"/>
              <p:cNvSpPr/>
              <p:nvPr/>
            </p:nvSpPr>
            <p:spPr>
              <a:xfrm>
                <a:off x="9382677" y="5235511"/>
                <a:ext cx="12585841" cy="2682802"/>
              </a:xfrm>
              <a:custGeom>
                <a:rect b="b" l="l" r="r" t="t"/>
                <a:pathLst>
                  <a:path extrusionOk="0" h="64" w="300">
                    <a:moveTo>
                      <a:pt x="290" y="0"/>
                    </a:moveTo>
                    <a:cubicBezTo>
                      <a:pt x="0" y="0"/>
                      <a:pt x="0" y="0"/>
                      <a:pt x="0" y="0"/>
                    </a:cubicBezTo>
                    <a:cubicBezTo>
                      <a:pt x="0" y="64"/>
                      <a:pt x="0" y="64"/>
                      <a:pt x="0" y="64"/>
                    </a:cubicBezTo>
                    <a:cubicBezTo>
                      <a:pt x="290" y="64"/>
                      <a:pt x="290" y="64"/>
                      <a:pt x="290" y="64"/>
                    </a:cubicBezTo>
                    <a:cubicBezTo>
                      <a:pt x="296" y="64"/>
                      <a:pt x="300" y="59"/>
                      <a:pt x="300" y="54"/>
                    </a:cubicBezTo>
                    <a:cubicBezTo>
                      <a:pt x="300" y="10"/>
                      <a:pt x="300" y="10"/>
                      <a:pt x="300" y="10"/>
                    </a:cubicBezTo>
                    <a:cubicBezTo>
                      <a:pt x="300" y="5"/>
                      <a:pt x="296" y="0"/>
                      <a:pt x="290" y="0"/>
                    </a:cubicBezTo>
                    <a:close/>
                  </a:path>
                </a:pathLst>
              </a:custGeom>
              <a:solidFill>
                <a:srgbClr val="2E2D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2E2D27"/>
                  </a:solidFill>
                  <a:latin typeface="Calibri"/>
                  <a:ea typeface="Calibri"/>
                  <a:cs typeface="Calibri"/>
                  <a:sym typeface="Calibri"/>
                </a:endParaRPr>
              </a:p>
            </p:txBody>
          </p:sp>
          <p:pic>
            <p:nvPicPr>
              <p:cNvPr id="4704" name="Google Shape;4704;p160"/>
              <p:cNvPicPr preferRelativeResize="0"/>
              <p:nvPr/>
            </p:nvPicPr>
            <p:blipFill rotWithShape="1">
              <a:blip r:embed="rId3">
                <a:alphaModFix/>
              </a:blip>
              <a:srcRect b="0" l="0" r="0" t="0"/>
              <a:stretch/>
            </p:blipFill>
            <p:spPr>
              <a:xfrm>
                <a:off x="9367692" y="5209460"/>
                <a:ext cx="6288879" cy="2679922"/>
              </a:xfrm>
              <a:prstGeom prst="rect">
                <a:avLst/>
              </a:prstGeom>
              <a:noFill/>
              <a:ln>
                <a:noFill/>
              </a:ln>
            </p:spPr>
          </p:pic>
        </p:grpSp>
        <p:sp>
          <p:nvSpPr>
            <p:cNvPr id="4705" name="Google Shape;4705;p160"/>
            <p:cNvSpPr txBox="1"/>
            <p:nvPr/>
          </p:nvSpPr>
          <p:spPr>
            <a:xfrm>
              <a:off x="4162319" y="3718228"/>
              <a:ext cx="3618900" cy="300000"/>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rgbClr val="FFFFFF"/>
                </a:buClr>
                <a:buSzPts val="1400"/>
                <a:buFont typeface="Calibri"/>
                <a:buNone/>
              </a:pPr>
              <a:r>
                <a:rPr b="1" i="0" lang="en" sz="1500" u="none" cap="none" strike="noStrike">
                  <a:solidFill>
                    <a:srgbClr val="FFFFFF"/>
                  </a:solidFill>
                  <a:latin typeface="Calibri"/>
                  <a:ea typeface="Calibri"/>
                  <a:cs typeface="Calibri"/>
                  <a:sym typeface="Calibri"/>
                </a:rPr>
                <a:t>Retesting a functionality</a:t>
              </a:r>
              <a:endParaRPr b="1" i="0" sz="1500" u="none" cap="none" strike="noStrike">
                <a:solidFill>
                  <a:srgbClr val="FFFFFF"/>
                </a:solidFill>
                <a:latin typeface="Calibri"/>
                <a:ea typeface="Calibri"/>
                <a:cs typeface="Calibri"/>
                <a:sym typeface="Calibri"/>
              </a:endParaRPr>
            </a:p>
          </p:txBody>
        </p:sp>
      </p:grpSp>
      <p:grpSp>
        <p:nvGrpSpPr>
          <p:cNvPr id="4706" name="Google Shape;4706;p160"/>
          <p:cNvGrpSpPr/>
          <p:nvPr/>
        </p:nvGrpSpPr>
        <p:grpSpPr>
          <a:xfrm>
            <a:off x="3741639" y="1459604"/>
            <a:ext cx="4041085" cy="544750"/>
            <a:chOff x="3741639" y="1459604"/>
            <a:chExt cx="4041085" cy="544750"/>
          </a:xfrm>
        </p:grpSpPr>
        <p:grpSp>
          <p:nvGrpSpPr>
            <p:cNvPr id="4707" name="Google Shape;4707;p160"/>
            <p:cNvGrpSpPr/>
            <p:nvPr/>
          </p:nvGrpSpPr>
          <p:grpSpPr>
            <a:xfrm>
              <a:off x="3741639" y="1459604"/>
              <a:ext cx="4041085" cy="544750"/>
              <a:chOff x="9367692" y="5209460"/>
              <a:chExt cx="12600826" cy="2708853"/>
            </a:xfrm>
          </p:grpSpPr>
          <p:sp>
            <p:nvSpPr>
              <p:cNvPr id="4708" name="Google Shape;4708;p160"/>
              <p:cNvSpPr/>
              <p:nvPr/>
            </p:nvSpPr>
            <p:spPr>
              <a:xfrm>
                <a:off x="9382677" y="5235511"/>
                <a:ext cx="12585841" cy="2682802"/>
              </a:xfrm>
              <a:custGeom>
                <a:rect b="b" l="l" r="r" t="t"/>
                <a:pathLst>
                  <a:path extrusionOk="0" h="64" w="300">
                    <a:moveTo>
                      <a:pt x="290" y="0"/>
                    </a:moveTo>
                    <a:cubicBezTo>
                      <a:pt x="0" y="0"/>
                      <a:pt x="0" y="0"/>
                      <a:pt x="0" y="0"/>
                    </a:cubicBezTo>
                    <a:cubicBezTo>
                      <a:pt x="0" y="64"/>
                      <a:pt x="0" y="64"/>
                      <a:pt x="0" y="64"/>
                    </a:cubicBezTo>
                    <a:cubicBezTo>
                      <a:pt x="290" y="64"/>
                      <a:pt x="290" y="64"/>
                      <a:pt x="290" y="64"/>
                    </a:cubicBezTo>
                    <a:cubicBezTo>
                      <a:pt x="296" y="64"/>
                      <a:pt x="300" y="59"/>
                      <a:pt x="300" y="54"/>
                    </a:cubicBezTo>
                    <a:cubicBezTo>
                      <a:pt x="300" y="10"/>
                      <a:pt x="300" y="10"/>
                      <a:pt x="300" y="10"/>
                    </a:cubicBezTo>
                    <a:cubicBezTo>
                      <a:pt x="300" y="5"/>
                      <a:pt x="296" y="0"/>
                      <a:pt x="290" y="0"/>
                    </a:cubicBezTo>
                    <a:close/>
                  </a:path>
                </a:pathLst>
              </a:custGeom>
              <a:solidFill>
                <a:srgbClr val="961A2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2E2D27"/>
                  </a:solidFill>
                  <a:latin typeface="Calibri"/>
                  <a:ea typeface="Calibri"/>
                  <a:cs typeface="Calibri"/>
                  <a:sym typeface="Calibri"/>
                </a:endParaRPr>
              </a:p>
            </p:txBody>
          </p:sp>
          <p:pic>
            <p:nvPicPr>
              <p:cNvPr id="4709" name="Google Shape;4709;p160"/>
              <p:cNvPicPr preferRelativeResize="0"/>
              <p:nvPr/>
            </p:nvPicPr>
            <p:blipFill rotWithShape="1">
              <a:blip r:embed="rId3">
                <a:alphaModFix/>
              </a:blip>
              <a:srcRect b="0" l="0" r="0" t="0"/>
              <a:stretch/>
            </p:blipFill>
            <p:spPr>
              <a:xfrm>
                <a:off x="9367692" y="5209460"/>
                <a:ext cx="6288879" cy="2679922"/>
              </a:xfrm>
              <a:prstGeom prst="rect">
                <a:avLst/>
              </a:prstGeom>
              <a:noFill/>
              <a:ln>
                <a:noFill/>
              </a:ln>
            </p:spPr>
          </p:pic>
        </p:grpSp>
        <p:sp>
          <p:nvSpPr>
            <p:cNvPr id="4710" name="Google Shape;4710;p160"/>
            <p:cNvSpPr txBox="1"/>
            <p:nvPr/>
          </p:nvSpPr>
          <p:spPr>
            <a:xfrm>
              <a:off x="4162319" y="1589629"/>
              <a:ext cx="3618900" cy="300000"/>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rgbClr val="FFFFFF"/>
                </a:buClr>
                <a:buSzPts val="1400"/>
                <a:buFont typeface="Calibri"/>
                <a:buNone/>
              </a:pPr>
              <a:r>
                <a:rPr b="1" i="0" lang="en" sz="1500" u="none" cap="none" strike="noStrike">
                  <a:solidFill>
                    <a:srgbClr val="FFFFFF"/>
                  </a:solidFill>
                  <a:latin typeface="Calibri"/>
                  <a:ea typeface="Calibri"/>
                  <a:cs typeface="Calibri"/>
                  <a:sym typeface="Calibri"/>
                </a:rPr>
                <a:t>Updating a software with a new feature</a:t>
              </a:r>
              <a:endParaRPr b="1" i="0" sz="1500" u="none" cap="none" strike="noStrike">
                <a:solidFill>
                  <a:srgbClr val="FFFFFF"/>
                </a:solidFill>
                <a:latin typeface="Calibri"/>
                <a:ea typeface="Calibri"/>
                <a:cs typeface="Calibri"/>
                <a:sym typeface="Calibri"/>
              </a:endParaRPr>
            </a:p>
          </p:txBody>
        </p:sp>
      </p:grpSp>
      <p:grpSp>
        <p:nvGrpSpPr>
          <p:cNvPr id="4711" name="Google Shape;4711;p160"/>
          <p:cNvGrpSpPr/>
          <p:nvPr/>
        </p:nvGrpSpPr>
        <p:grpSpPr>
          <a:xfrm>
            <a:off x="3747543" y="1989059"/>
            <a:ext cx="4041085" cy="544750"/>
            <a:chOff x="3747543" y="1989059"/>
            <a:chExt cx="4041085" cy="544750"/>
          </a:xfrm>
        </p:grpSpPr>
        <p:grpSp>
          <p:nvGrpSpPr>
            <p:cNvPr id="4712" name="Google Shape;4712;p160"/>
            <p:cNvGrpSpPr/>
            <p:nvPr/>
          </p:nvGrpSpPr>
          <p:grpSpPr>
            <a:xfrm>
              <a:off x="3747543" y="1989059"/>
              <a:ext cx="4041085" cy="544750"/>
              <a:chOff x="9367692" y="5209460"/>
              <a:chExt cx="12600826" cy="2708853"/>
            </a:xfrm>
          </p:grpSpPr>
          <p:sp>
            <p:nvSpPr>
              <p:cNvPr id="4713" name="Google Shape;4713;p160"/>
              <p:cNvSpPr/>
              <p:nvPr/>
            </p:nvSpPr>
            <p:spPr>
              <a:xfrm>
                <a:off x="9382677" y="5235511"/>
                <a:ext cx="12585841" cy="2682802"/>
              </a:xfrm>
              <a:custGeom>
                <a:rect b="b" l="l" r="r" t="t"/>
                <a:pathLst>
                  <a:path extrusionOk="0" h="64" w="300">
                    <a:moveTo>
                      <a:pt x="290" y="0"/>
                    </a:moveTo>
                    <a:cubicBezTo>
                      <a:pt x="0" y="0"/>
                      <a:pt x="0" y="0"/>
                      <a:pt x="0" y="0"/>
                    </a:cubicBezTo>
                    <a:cubicBezTo>
                      <a:pt x="0" y="64"/>
                      <a:pt x="0" y="64"/>
                      <a:pt x="0" y="64"/>
                    </a:cubicBezTo>
                    <a:cubicBezTo>
                      <a:pt x="290" y="64"/>
                      <a:pt x="290" y="64"/>
                      <a:pt x="290" y="64"/>
                    </a:cubicBezTo>
                    <a:cubicBezTo>
                      <a:pt x="296" y="64"/>
                      <a:pt x="300" y="59"/>
                      <a:pt x="300" y="54"/>
                    </a:cubicBezTo>
                    <a:cubicBezTo>
                      <a:pt x="300" y="10"/>
                      <a:pt x="300" y="10"/>
                      <a:pt x="300" y="10"/>
                    </a:cubicBezTo>
                    <a:cubicBezTo>
                      <a:pt x="300" y="5"/>
                      <a:pt x="296" y="0"/>
                      <a:pt x="290" y="0"/>
                    </a:cubicBezTo>
                    <a:close/>
                  </a:path>
                </a:pathLst>
              </a:custGeom>
              <a:solidFill>
                <a:srgbClr val="E8AB0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2E2D27"/>
                  </a:solidFill>
                  <a:latin typeface="Calibri"/>
                  <a:ea typeface="Calibri"/>
                  <a:cs typeface="Calibri"/>
                  <a:sym typeface="Calibri"/>
                </a:endParaRPr>
              </a:p>
            </p:txBody>
          </p:sp>
          <p:pic>
            <p:nvPicPr>
              <p:cNvPr id="4714" name="Google Shape;4714;p160"/>
              <p:cNvPicPr preferRelativeResize="0"/>
              <p:nvPr/>
            </p:nvPicPr>
            <p:blipFill rotWithShape="1">
              <a:blip r:embed="rId3">
                <a:alphaModFix/>
              </a:blip>
              <a:srcRect b="0" l="0" r="0" t="0"/>
              <a:stretch/>
            </p:blipFill>
            <p:spPr>
              <a:xfrm>
                <a:off x="9367692" y="5209460"/>
                <a:ext cx="6288879" cy="2679922"/>
              </a:xfrm>
              <a:prstGeom prst="rect">
                <a:avLst/>
              </a:prstGeom>
              <a:noFill/>
              <a:ln>
                <a:noFill/>
              </a:ln>
            </p:spPr>
          </p:pic>
        </p:grpSp>
        <p:sp>
          <p:nvSpPr>
            <p:cNvPr id="4715" name="Google Shape;4715;p160"/>
            <p:cNvSpPr txBox="1"/>
            <p:nvPr/>
          </p:nvSpPr>
          <p:spPr>
            <a:xfrm>
              <a:off x="4162319" y="2119078"/>
              <a:ext cx="3618900" cy="300000"/>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rgbClr val="FFFFFF"/>
                </a:buClr>
                <a:buSzPts val="1400"/>
                <a:buFont typeface="Calibri"/>
                <a:buNone/>
              </a:pPr>
              <a:r>
                <a:rPr b="1" i="0" lang="en" sz="1500" u="none" cap="none" strike="noStrike">
                  <a:solidFill>
                    <a:srgbClr val="FFFFFF"/>
                  </a:solidFill>
                  <a:latin typeface="Calibri"/>
                  <a:ea typeface="Calibri"/>
                  <a:cs typeface="Calibri"/>
                  <a:sym typeface="Calibri"/>
                </a:rPr>
                <a:t>Testing the existing functionality</a:t>
              </a:r>
              <a:endParaRPr b="1" i="0" sz="1500" u="none" cap="none" strike="noStrike">
                <a:solidFill>
                  <a:srgbClr val="FFFFFF"/>
                </a:solidFill>
                <a:latin typeface="Calibri"/>
                <a:ea typeface="Calibri"/>
                <a:cs typeface="Calibri"/>
                <a:sym typeface="Calibri"/>
              </a:endParaRPr>
            </a:p>
          </p:txBody>
        </p:sp>
      </p:grpSp>
      <p:grpSp>
        <p:nvGrpSpPr>
          <p:cNvPr id="4716" name="Google Shape;4716;p160"/>
          <p:cNvGrpSpPr/>
          <p:nvPr/>
        </p:nvGrpSpPr>
        <p:grpSpPr>
          <a:xfrm>
            <a:off x="3740554" y="2523211"/>
            <a:ext cx="4041085" cy="544750"/>
            <a:chOff x="3740554" y="2523211"/>
            <a:chExt cx="4041085" cy="544750"/>
          </a:xfrm>
        </p:grpSpPr>
        <p:grpSp>
          <p:nvGrpSpPr>
            <p:cNvPr id="4717" name="Google Shape;4717;p160"/>
            <p:cNvGrpSpPr/>
            <p:nvPr/>
          </p:nvGrpSpPr>
          <p:grpSpPr>
            <a:xfrm>
              <a:off x="3740554" y="2523211"/>
              <a:ext cx="4041085" cy="544750"/>
              <a:chOff x="9367692" y="5209460"/>
              <a:chExt cx="12600826" cy="2708853"/>
            </a:xfrm>
          </p:grpSpPr>
          <p:sp>
            <p:nvSpPr>
              <p:cNvPr id="4718" name="Google Shape;4718;p160"/>
              <p:cNvSpPr/>
              <p:nvPr/>
            </p:nvSpPr>
            <p:spPr>
              <a:xfrm>
                <a:off x="9382677" y="5235511"/>
                <a:ext cx="12585841" cy="2682802"/>
              </a:xfrm>
              <a:custGeom>
                <a:rect b="b" l="l" r="r" t="t"/>
                <a:pathLst>
                  <a:path extrusionOk="0" h="64" w="300">
                    <a:moveTo>
                      <a:pt x="290" y="0"/>
                    </a:moveTo>
                    <a:cubicBezTo>
                      <a:pt x="0" y="0"/>
                      <a:pt x="0" y="0"/>
                      <a:pt x="0" y="0"/>
                    </a:cubicBezTo>
                    <a:cubicBezTo>
                      <a:pt x="0" y="64"/>
                      <a:pt x="0" y="64"/>
                      <a:pt x="0" y="64"/>
                    </a:cubicBezTo>
                    <a:cubicBezTo>
                      <a:pt x="290" y="64"/>
                      <a:pt x="290" y="64"/>
                      <a:pt x="290" y="64"/>
                    </a:cubicBezTo>
                    <a:cubicBezTo>
                      <a:pt x="296" y="64"/>
                      <a:pt x="300" y="59"/>
                      <a:pt x="300" y="54"/>
                    </a:cubicBezTo>
                    <a:cubicBezTo>
                      <a:pt x="300" y="10"/>
                      <a:pt x="300" y="10"/>
                      <a:pt x="300" y="10"/>
                    </a:cubicBezTo>
                    <a:cubicBezTo>
                      <a:pt x="300" y="5"/>
                      <a:pt x="296" y="0"/>
                      <a:pt x="290" y="0"/>
                    </a:cubicBezTo>
                    <a:close/>
                  </a:path>
                </a:pathLst>
              </a:custGeom>
              <a:solidFill>
                <a:srgbClr val="009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2E2D27"/>
                  </a:solidFill>
                  <a:latin typeface="Calibri"/>
                  <a:ea typeface="Calibri"/>
                  <a:cs typeface="Calibri"/>
                  <a:sym typeface="Calibri"/>
                </a:endParaRPr>
              </a:p>
            </p:txBody>
          </p:sp>
          <p:pic>
            <p:nvPicPr>
              <p:cNvPr id="4719" name="Google Shape;4719;p160"/>
              <p:cNvPicPr preferRelativeResize="0"/>
              <p:nvPr/>
            </p:nvPicPr>
            <p:blipFill rotWithShape="1">
              <a:blip r:embed="rId3">
                <a:alphaModFix/>
              </a:blip>
              <a:srcRect b="0" l="0" r="0" t="0"/>
              <a:stretch/>
            </p:blipFill>
            <p:spPr>
              <a:xfrm>
                <a:off x="9367692" y="5209460"/>
                <a:ext cx="6288879" cy="2679922"/>
              </a:xfrm>
              <a:prstGeom prst="rect">
                <a:avLst/>
              </a:prstGeom>
              <a:noFill/>
              <a:ln>
                <a:noFill/>
              </a:ln>
            </p:spPr>
          </p:pic>
        </p:grpSp>
        <p:sp>
          <p:nvSpPr>
            <p:cNvPr id="4720" name="Google Shape;4720;p160"/>
            <p:cNvSpPr txBox="1"/>
            <p:nvPr/>
          </p:nvSpPr>
          <p:spPr>
            <a:xfrm>
              <a:off x="4162319" y="2653228"/>
              <a:ext cx="3618900" cy="300000"/>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rgbClr val="FFFFFF"/>
                </a:buClr>
                <a:buSzPts val="1400"/>
                <a:buFont typeface="Calibri"/>
                <a:buNone/>
              </a:pPr>
              <a:r>
                <a:rPr b="1" i="0" lang="en" sz="1500" u="none" cap="none" strike="noStrike">
                  <a:solidFill>
                    <a:srgbClr val="FFFFFF"/>
                  </a:solidFill>
                  <a:latin typeface="Calibri"/>
                  <a:ea typeface="Calibri"/>
                  <a:cs typeface="Calibri"/>
                  <a:sym typeface="Calibri"/>
                </a:rPr>
                <a:t>Detecting a bug in the existing functionality</a:t>
              </a:r>
              <a:endParaRPr b="1" i="0" sz="1500" u="none" cap="none" strike="noStrike">
                <a:solidFill>
                  <a:srgbClr val="FFFFFF"/>
                </a:solidFill>
                <a:latin typeface="Calibri"/>
                <a:ea typeface="Calibri"/>
                <a:cs typeface="Calibri"/>
                <a:sym typeface="Calibri"/>
              </a:endParaRPr>
            </a:p>
          </p:txBody>
        </p:sp>
      </p:grpSp>
      <p:grpSp>
        <p:nvGrpSpPr>
          <p:cNvPr id="4721" name="Google Shape;4721;p160"/>
          <p:cNvGrpSpPr/>
          <p:nvPr/>
        </p:nvGrpSpPr>
        <p:grpSpPr>
          <a:xfrm>
            <a:off x="3753285" y="3057364"/>
            <a:ext cx="4041085" cy="544750"/>
            <a:chOff x="3753285" y="3057364"/>
            <a:chExt cx="4041085" cy="544750"/>
          </a:xfrm>
        </p:grpSpPr>
        <p:grpSp>
          <p:nvGrpSpPr>
            <p:cNvPr id="4722" name="Google Shape;4722;p160"/>
            <p:cNvGrpSpPr/>
            <p:nvPr/>
          </p:nvGrpSpPr>
          <p:grpSpPr>
            <a:xfrm>
              <a:off x="3753285" y="3057364"/>
              <a:ext cx="4041085" cy="544750"/>
              <a:chOff x="9367692" y="5209460"/>
              <a:chExt cx="12600826" cy="2708853"/>
            </a:xfrm>
          </p:grpSpPr>
          <p:sp>
            <p:nvSpPr>
              <p:cNvPr id="4723" name="Google Shape;4723;p160"/>
              <p:cNvSpPr/>
              <p:nvPr/>
            </p:nvSpPr>
            <p:spPr>
              <a:xfrm>
                <a:off x="9382677" y="5235511"/>
                <a:ext cx="12585841" cy="2682802"/>
              </a:xfrm>
              <a:custGeom>
                <a:rect b="b" l="l" r="r" t="t"/>
                <a:pathLst>
                  <a:path extrusionOk="0" h="64" w="300">
                    <a:moveTo>
                      <a:pt x="290" y="0"/>
                    </a:moveTo>
                    <a:cubicBezTo>
                      <a:pt x="0" y="0"/>
                      <a:pt x="0" y="0"/>
                      <a:pt x="0" y="0"/>
                    </a:cubicBezTo>
                    <a:cubicBezTo>
                      <a:pt x="0" y="64"/>
                      <a:pt x="0" y="64"/>
                      <a:pt x="0" y="64"/>
                    </a:cubicBezTo>
                    <a:cubicBezTo>
                      <a:pt x="290" y="64"/>
                      <a:pt x="290" y="64"/>
                      <a:pt x="290" y="64"/>
                    </a:cubicBezTo>
                    <a:cubicBezTo>
                      <a:pt x="296" y="64"/>
                      <a:pt x="300" y="59"/>
                      <a:pt x="300" y="54"/>
                    </a:cubicBezTo>
                    <a:cubicBezTo>
                      <a:pt x="300" y="10"/>
                      <a:pt x="300" y="10"/>
                      <a:pt x="300" y="10"/>
                    </a:cubicBezTo>
                    <a:cubicBezTo>
                      <a:pt x="300" y="5"/>
                      <a:pt x="296" y="0"/>
                      <a:pt x="290" y="0"/>
                    </a:cubicBezTo>
                    <a:close/>
                  </a:path>
                </a:pathLst>
              </a:custGeom>
              <a:solidFill>
                <a:srgbClr val="54294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2E2D27"/>
                  </a:solidFill>
                  <a:latin typeface="Calibri"/>
                  <a:ea typeface="Calibri"/>
                  <a:cs typeface="Calibri"/>
                  <a:sym typeface="Calibri"/>
                </a:endParaRPr>
              </a:p>
            </p:txBody>
          </p:sp>
          <p:pic>
            <p:nvPicPr>
              <p:cNvPr id="4724" name="Google Shape;4724;p160"/>
              <p:cNvPicPr preferRelativeResize="0"/>
              <p:nvPr/>
            </p:nvPicPr>
            <p:blipFill rotWithShape="1">
              <a:blip r:embed="rId3">
                <a:alphaModFix/>
              </a:blip>
              <a:srcRect b="0" l="0" r="0" t="0"/>
              <a:stretch/>
            </p:blipFill>
            <p:spPr>
              <a:xfrm>
                <a:off x="9367692" y="5209460"/>
                <a:ext cx="6288879" cy="2679922"/>
              </a:xfrm>
              <a:prstGeom prst="rect">
                <a:avLst/>
              </a:prstGeom>
              <a:noFill/>
              <a:ln>
                <a:noFill/>
              </a:ln>
            </p:spPr>
          </p:pic>
        </p:grpSp>
        <p:sp>
          <p:nvSpPr>
            <p:cNvPr id="4725" name="Google Shape;4725;p160"/>
            <p:cNvSpPr txBox="1"/>
            <p:nvPr/>
          </p:nvSpPr>
          <p:spPr>
            <a:xfrm>
              <a:off x="4162319" y="3187378"/>
              <a:ext cx="3618900" cy="300000"/>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rgbClr val="FFFFFF"/>
                </a:buClr>
                <a:buSzPts val="1400"/>
                <a:buFont typeface="Calibri"/>
                <a:buNone/>
              </a:pPr>
              <a:r>
                <a:rPr b="1" i="0" lang="en" sz="1500" u="none" cap="none" strike="noStrike">
                  <a:solidFill>
                    <a:srgbClr val="FFFFFF"/>
                  </a:solidFill>
                  <a:latin typeface="Calibri"/>
                  <a:ea typeface="Calibri"/>
                  <a:cs typeface="Calibri"/>
                  <a:sym typeface="Calibri"/>
                </a:rPr>
                <a:t>Fixing bugs</a:t>
              </a:r>
              <a:endParaRPr b="1" i="0" sz="1500" u="none" cap="none" strike="noStrike">
                <a:solidFill>
                  <a:srgbClr val="FFFFFF"/>
                </a:solidFill>
                <a:latin typeface="Calibri"/>
                <a:ea typeface="Calibri"/>
                <a:cs typeface="Calibri"/>
                <a:sym typeface="Calibri"/>
              </a:endParaRPr>
            </a:p>
          </p:txBody>
        </p:sp>
      </p:grpSp>
      <p:sp>
        <p:nvSpPr>
          <p:cNvPr id="4726" name="Google Shape;4726;p1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Retesting</a:t>
            </a:r>
            <a:endParaRPr/>
          </a:p>
        </p:txBody>
      </p:sp>
      <p:grpSp>
        <p:nvGrpSpPr>
          <p:cNvPr id="4727" name="Google Shape;4727;p160"/>
          <p:cNvGrpSpPr/>
          <p:nvPr/>
        </p:nvGrpSpPr>
        <p:grpSpPr>
          <a:xfrm>
            <a:off x="1349625" y="1302778"/>
            <a:ext cx="2650500" cy="2985600"/>
            <a:chOff x="1349625" y="1302778"/>
            <a:chExt cx="2650500" cy="2985600"/>
          </a:xfrm>
        </p:grpSpPr>
        <p:sp>
          <p:nvSpPr>
            <p:cNvPr id="4728" name="Google Shape;4728;p160"/>
            <p:cNvSpPr/>
            <p:nvPr/>
          </p:nvSpPr>
          <p:spPr>
            <a:xfrm>
              <a:off x="1349625" y="1302778"/>
              <a:ext cx="2650500" cy="2985600"/>
            </a:xfrm>
            <a:prstGeom prst="roundRect">
              <a:avLst>
                <a:gd fmla="val 5205" name="adj"/>
              </a:avLst>
            </a:prstGeom>
            <a:solidFill>
              <a:srgbClr val="4A86E8"/>
            </a:solidFill>
            <a:ln cap="flat" cmpd="sng" w="28575">
              <a:solidFill>
                <a:schemeClr val="dk1"/>
              </a:solidFill>
              <a:prstDash val="solid"/>
              <a:round/>
              <a:headEnd len="sm" w="sm" type="none"/>
              <a:tailEnd len="sm" w="sm" type="none"/>
            </a:ln>
            <a:effectLst>
              <a:outerShdw blurRad="200025" rotWithShape="0" algn="bl" dir="10560000" dist="76200">
                <a:srgbClr val="000000">
                  <a:alpha val="35686"/>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9" name="Google Shape;4729;p160"/>
            <p:cNvSpPr txBox="1"/>
            <p:nvPr/>
          </p:nvSpPr>
          <p:spPr>
            <a:xfrm>
              <a:off x="1540875" y="1872028"/>
              <a:ext cx="22680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Calibri"/>
                  <a:ea typeface="Calibri"/>
                  <a:cs typeface="Calibri"/>
                  <a:sym typeface="Calibri"/>
                </a:rPr>
                <a:t>Retesting </a:t>
              </a:r>
              <a:r>
                <a:rPr b="0" i="0" lang="en" sz="1800" u="none" cap="none" strike="noStrike">
                  <a:solidFill>
                    <a:schemeClr val="lt1"/>
                  </a:solidFill>
                  <a:latin typeface="Calibri"/>
                  <a:ea typeface="Calibri"/>
                  <a:cs typeface="Calibri"/>
                  <a:sym typeface="Calibri"/>
                </a:rPr>
                <a:t>is designed to test specific defects that has already been detected. It occurs within the same testing process.</a:t>
              </a:r>
              <a:endParaRPr b="0" i="0" sz="1800" u="none" cap="none" strike="noStrike">
                <a:solidFill>
                  <a:schemeClr val="lt1"/>
                </a:solidFill>
                <a:latin typeface="Calibri"/>
                <a:ea typeface="Calibri"/>
                <a:cs typeface="Calibri"/>
                <a:sym typeface="Calibri"/>
              </a:endParaRPr>
            </a:p>
          </p:txBody>
        </p:sp>
      </p:grpSp>
      <p:sp>
        <p:nvSpPr>
          <p:cNvPr id="4730" name="Google Shape;4730;p16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4731" name="Google Shape;4731;p160"/>
          <p:cNvPicPr preferRelativeResize="0"/>
          <p:nvPr/>
        </p:nvPicPr>
        <p:blipFill rotWithShape="1">
          <a:blip r:embed="rId4">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7"/>
                                        </p:tgtEl>
                                        <p:attrNameLst>
                                          <p:attrName>style.visibility</p:attrName>
                                        </p:attrNameLst>
                                      </p:cBhvr>
                                      <p:to>
                                        <p:strVal val="visible"/>
                                      </p:to>
                                    </p:set>
                                    <p:animEffect filter="fade" transition="in">
                                      <p:cBhvr>
                                        <p:cTn dur="1000"/>
                                        <p:tgtEl>
                                          <p:spTgt spid="47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6"/>
                                        </p:tgtEl>
                                        <p:attrNameLst>
                                          <p:attrName>style.visibility</p:attrName>
                                        </p:attrNameLst>
                                      </p:cBhvr>
                                      <p:to>
                                        <p:strVal val="visible"/>
                                      </p:to>
                                    </p:set>
                                    <p:animEffect filter="fade" transition="in">
                                      <p:cBhvr>
                                        <p:cTn dur="1000"/>
                                        <p:tgtEl>
                                          <p:spTgt spid="47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1"/>
                                        </p:tgtEl>
                                        <p:attrNameLst>
                                          <p:attrName>style.visibility</p:attrName>
                                        </p:attrNameLst>
                                      </p:cBhvr>
                                      <p:to>
                                        <p:strVal val="visible"/>
                                      </p:to>
                                    </p:set>
                                    <p:animEffect filter="fade" transition="in">
                                      <p:cBhvr>
                                        <p:cTn dur="1000"/>
                                        <p:tgtEl>
                                          <p:spTgt spid="47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6"/>
                                        </p:tgtEl>
                                        <p:attrNameLst>
                                          <p:attrName>style.visibility</p:attrName>
                                        </p:attrNameLst>
                                      </p:cBhvr>
                                      <p:to>
                                        <p:strVal val="visible"/>
                                      </p:to>
                                    </p:set>
                                    <p:animEffect filter="fade" transition="in">
                                      <p:cBhvr>
                                        <p:cTn dur="1000"/>
                                        <p:tgtEl>
                                          <p:spTgt spid="47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1"/>
                                        </p:tgtEl>
                                        <p:attrNameLst>
                                          <p:attrName>style.visibility</p:attrName>
                                        </p:attrNameLst>
                                      </p:cBhvr>
                                      <p:to>
                                        <p:strVal val="visible"/>
                                      </p:to>
                                    </p:set>
                                    <p:animEffect filter="fade" transition="in">
                                      <p:cBhvr>
                                        <p:cTn dur="1000"/>
                                        <p:tgtEl>
                                          <p:spTgt spid="47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1"/>
                                        </p:tgtEl>
                                        <p:attrNameLst>
                                          <p:attrName>style.visibility</p:attrName>
                                        </p:attrNameLst>
                                      </p:cBhvr>
                                      <p:to>
                                        <p:strVal val="visible"/>
                                      </p:to>
                                    </p:set>
                                    <p:animEffect filter="fade" transition="in">
                                      <p:cBhvr>
                                        <p:cTn dur="1000"/>
                                        <p:tgtEl>
                                          <p:spTgt spid="47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5" name="Shape 4735"/>
        <p:cNvGrpSpPr/>
        <p:nvPr/>
      </p:nvGrpSpPr>
      <p:grpSpPr>
        <a:xfrm>
          <a:off x="0" y="0"/>
          <a:ext cx="0" cy="0"/>
          <a:chOff x="0" y="0"/>
          <a:chExt cx="0" cy="0"/>
        </a:xfrm>
      </p:grpSpPr>
      <p:sp>
        <p:nvSpPr>
          <p:cNvPr id="4736" name="Google Shape;4736;p1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Regression Testing Vs Retesting</a:t>
            </a:r>
            <a:endParaRPr/>
          </a:p>
        </p:txBody>
      </p:sp>
      <p:pic>
        <p:nvPicPr>
          <p:cNvPr id="4737" name="Google Shape;4737;p161"/>
          <p:cNvPicPr preferRelativeResize="0"/>
          <p:nvPr/>
        </p:nvPicPr>
        <p:blipFill rotWithShape="1">
          <a:blip r:embed="rId3">
            <a:alphaModFix/>
          </a:blip>
          <a:srcRect b="10572" l="0" r="0" t="22425"/>
          <a:stretch/>
        </p:blipFill>
        <p:spPr>
          <a:xfrm>
            <a:off x="699525" y="1371600"/>
            <a:ext cx="7744950" cy="2935050"/>
          </a:xfrm>
          <a:prstGeom prst="rect">
            <a:avLst/>
          </a:prstGeom>
          <a:noFill/>
          <a:ln>
            <a:noFill/>
          </a:ln>
        </p:spPr>
      </p:pic>
      <p:sp>
        <p:nvSpPr>
          <p:cNvPr id="4738" name="Google Shape;4738;p16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4739" name="Google Shape;4739;p161"/>
          <p:cNvPicPr preferRelativeResize="0"/>
          <p:nvPr/>
        </p:nvPicPr>
        <p:blipFill rotWithShape="1">
          <a:blip r:embed="rId4">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7"/>
                                        </p:tgtEl>
                                        <p:attrNameLst>
                                          <p:attrName>style.visibility</p:attrName>
                                        </p:attrNameLst>
                                      </p:cBhvr>
                                      <p:to>
                                        <p:strVal val="visible"/>
                                      </p:to>
                                    </p:set>
                                    <p:animEffect filter="fade" transition="in">
                                      <p:cBhvr>
                                        <p:cTn dur="1000"/>
                                        <p:tgtEl>
                                          <p:spTgt spid="47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3" name="Shape 4743"/>
        <p:cNvGrpSpPr/>
        <p:nvPr/>
      </p:nvGrpSpPr>
      <p:grpSpPr>
        <a:xfrm>
          <a:off x="0" y="0"/>
          <a:ext cx="0" cy="0"/>
          <a:chOff x="0" y="0"/>
          <a:chExt cx="0" cy="0"/>
        </a:xfrm>
      </p:grpSpPr>
      <p:sp>
        <p:nvSpPr>
          <p:cNvPr id="4744" name="Google Shape;4744;p1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Regression Testing Vs Retesting</a:t>
            </a:r>
            <a:endParaRPr/>
          </a:p>
        </p:txBody>
      </p:sp>
      <p:graphicFrame>
        <p:nvGraphicFramePr>
          <p:cNvPr id="4745" name="Google Shape;4745;p162"/>
          <p:cNvGraphicFramePr/>
          <p:nvPr/>
        </p:nvGraphicFramePr>
        <p:xfrm>
          <a:off x="457194" y="1142971"/>
          <a:ext cx="3000000" cy="3000000"/>
        </p:xfrm>
        <a:graphic>
          <a:graphicData uri="http://schemas.openxmlformats.org/drawingml/2006/table">
            <a:tbl>
              <a:tblPr bandRow="1" firstRow="1">
                <a:noFill/>
                <a:tableStyleId>{27DF8879-9593-453C-B1C5-4CBAA1ED9C03}</a:tableStyleId>
              </a:tblPr>
              <a:tblGrid>
                <a:gridCol w="4114800"/>
                <a:gridCol w="4114800"/>
              </a:tblGrid>
              <a:tr h="427800">
                <a:tc>
                  <a:txBody>
                    <a:bodyPr/>
                    <a:lstStyle/>
                    <a:p>
                      <a:pPr indent="0" lvl="0" marL="0" marR="0" rtl="0" algn="ctr">
                        <a:lnSpc>
                          <a:spcPct val="130000"/>
                        </a:lnSpc>
                        <a:spcBef>
                          <a:spcPts val="0"/>
                        </a:spcBef>
                        <a:spcAft>
                          <a:spcPts val="0"/>
                        </a:spcAft>
                        <a:buClr>
                          <a:srgbClr val="53585F"/>
                        </a:buClr>
                        <a:buSzPts val="1800"/>
                        <a:buFont typeface="Calibri"/>
                        <a:buNone/>
                      </a:pPr>
                      <a:r>
                        <a:rPr b="1" lang="en" sz="2000" u="none" cap="none" strike="noStrike">
                          <a:solidFill>
                            <a:schemeClr val="lt1"/>
                          </a:solidFill>
                          <a:latin typeface="Gill Sans"/>
                          <a:ea typeface="Gill Sans"/>
                          <a:cs typeface="Gill Sans"/>
                          <a:sym typeface="Gill Sans"/>
                        </a:rPr>
                        <a:t>Regression Testing</a:t>
                      </a:r>
                      <a:endParaRPr sz="2000" u="none" cap="none" strike="noStrike">
                        <a:solidFill>
                          <a:schemeClr val="lt1"/>
                        </a:solidFill>
                        <a:latin typeface="Gill Sans"/>
                        <a:ea typeface="Gill Sans"/>
                        <a:cs typeface="Gill Sans"/>
                        <a:sym typeface="Gill Sans"/>
                      </a:endParaRPr>
                    </a:p>
                  </a:txBody>
                  <a:tcPr marT="45725" marB="45725" marR="91450" marL="91450" anchor="ctr">
                    <a:lnL cap="flat" cmpd="sng" w="12700">
                      <a:solidFill>
                        <a:srgbClr val="666666"/>
                      </a:solidFill>
                      <a:prstDash val="solid"/>
                      <a:round/>
                      <a:headEnd len="sm" w="sm" type="none"/>
                      <a:tailEnd len="sm" w="sm" type="none"/>
                    </a:lnL>
                    <a:lnR cap="flat" cmpd="sng" w="12700">
                      <a:solidFill>
                        <a:srgbClr val="CFE2F3"/>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0198DB"/>
                    </a:solidFill>
                  </a:tcPr>
                </a:tc>
                <a:tc>
                  <a:txBody>
                    <a:bodyPr/>
                    <a:lstStyle/>
                    <a:p>
                      <a:pPr indent="0" lvl="0" marL="0" marR="0" rtl="0" algn="ctr">
                        <a:lnSpc>
                          <a:spcPct val="130000"/>
                        </a:lnSpc>
                        <a:spcBef>
                          <a:spcPts val="0"/>
                        </a:spcBef>
                        <a:spcAft>
                          <a:spcPts val="0"/>
                        </a:spcAft>
                        <a:buClr>
                          <a:srgbClr val="53585F"/>
                        </a:buClr>
                        <a:buSzPts val="1800"/>
                        <a:buFont typeface="Calibri"/>
                        <a:buNone/>
                      </a:pPr>
                      <a:r>
                        <a:rPr b="1" lang="en" sz="2000" u="none" cap="none" strike="noStrike">
                          <a:solidFill>
                            <a:schemeClr val="lt1"/>
                          </a:solidFill>
                          <a:latin typeface="Gill Sans"/>
                          <a:ea typeface="Gill Sans"/>
                          <a:cs typeface="Gill Sans"/>
                          <a:sym typeface="Gill Sans"/>
                        </a:rPr>
                        <a:t>Retesting</a:t>
                      </a:r>
                      <a:endParaRPr sz="2000" u="none" cap="none" strike="noStrike">
                        <a:solidFill>
                          <a:schemeClr val="lt1"/>
                        </a:solidFill>
                        <a:latin typeface="Gill Sans"/>
                        <a:ea typeface="Gill Sans"/>
                        <a:cs typeface="Gill Sans"/>
                        <a:sym typeface="Gill Sans"/>
                      </a:endParaRPr>
                    </a:p>
                  </a:txBody>
                  <a:tcPr marT="45725" marB="45725" marR="91450" marL="91450" anchor="ctr">
                    <a:lnL cap="flat" cmpd="sng" w="12700">
                      <a:solidFill>
                        <a:srgbClr val="CFE2F3"/>
                      </a:solidFill>
                      <a:prstDash val="dash"/>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0198DB"/>
                    </a:solidFill>
                  </a:tcPr>
                </a:tc>
              </a:tr>
              <a:tr h="478400">
                <a:tc>
                  <a:txBody>
                    <a:bodyPr/>
                    <a:lstStyle/>
                    <a:p>
                      <a:pPr indent="0" lvl="0" marL="0" marR="0" rtl="0" algn="l">
                        <a:lnSpc>
                          <a:spcPct val="90000"/>
                        </a:lnSpc>
                        <a:spcBef>
                          <a:spcPts val="0"/>
                        </a:spcBef>
                        <a:spcAft>
                          <a:spcPts val="0"/>
                        </a:spcAft>
                        <a:buClr>
                          <a:srgbClr val="53585F"/>
                        </a:buClr>
                        <a:buSzPts val="1800"/>
                        <a:buFont typeface="Calibri"/>
                        <a:buNone/>
                      </a:pPr>
                      <a:r>
                        <a:rPr lang="en" sz="1600" u="none" cap="none" strike="noStrike">
                          <a:solidFill>
                            <a:srgbClr val="434343"/>
                          </a:solidFill>
                        </a:rPr>
                        <a:t>Testing a general area of the software</a:t>
                      </a:r>
                      <a:endParaRPr sz="16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53585F"/>
                        </a:buClr>
                        <a:buSzPts val="1800"/>
                        <a:buFont typeface="Calibri"/>
                        <a:buNone/>
                      </a:pPr>
                      <a:r>
                        <a:rPr lang="en" sz="1600" u="none" cap="none" strike="noStrike">
                          <a:solidFill>
                            <a:srgbClr val="434343"/>
                          </a:solidFill>
                        </a:rPr>
                        <a:t>Testing a specific feature of the software</a:t>
                      </a:r>
                      <a:endParaRPr sz="16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r h="468525">
                <a:tc>
                  <a:txBody>
                    <a:bodyPr/>
                    <a:lstStyle/>
                    <a:p>
                      <a:pPr indent="0" lvl="0" marL="0" marR="0" rtl="0" algn="l">
                        <a:lnSpc>
                          <a:spcPct val="90000"/>
                        </a:lnSpc>
                        <a:spcBef>
                          <a:spcPts val="0"/>
                        </a:spcBef>
                        <a:spcAft>
                          <a:spcPts val="0"/>
                        </a:spcAft>
                        <a:buClr>
                          <a:srgbClr val="000000"/>
                        </a:buClr>
                        <a:buSzPts val="1600"/>
                        <a:buFont typeface="Arial"/>
                        <a:buNone/>
                      </a:pPr>
                      <a:r>
                        <a:rPr lang="en" sz="1600" u="none" cap="none" strike="noStrike">
                          <a:solidFill>
                            <a:srgbClr val="434343"/>
                          </a:solidFill>
                        </a:rPr>
                        <a:t>Ideal for automation</a:t>
                      </a:r>
                      <a:endParaRPr sz="16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600"/>
                        <a:buFont typeface="Arial"/>
                        <a:buNone/>
                      </a:pPr>
                      <a:r>
                        <a:rPr lang="en" sz="1600" u="none" cap="none" strike="noStrike">
                          <a:solidFill>
                            <a:srgbClr val="434343"/>
                          </a:solidFill>
                        </a:rPr>
                        <a:t>Not ideal for automation</a:t>
                      </a:r>
                      <a:endParaRPr sz="16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r h="678150">
                <a:tc>
                  <a:txBody>
                    <a:bodyPr/>
                    <a:lstStyle/>
                    <a:p>
                      <a:pPr indent="0" lvl="0" marL="0" marR="0" rtl="0" algn="l">
                        <a:lnSpc>
                          <a:spcPct val="90000"/>
                        </a:lnSpc>
                        <a:spcBef>
                          <a:spcPts val="0"/>
                        </a:spcBef>
                        <a:spcAft>
                          <a:spcPts val="0"/>
                        </a:spcAft>
                        <a:buClr>
                          <a:srgbClr val="000000"/>
                        </a:buClr>
                        <a:buSzPts val="1600"/>
                        <a:buFont typeface="Arial"/>
                        <a:buNone/>
                      </a:pPr>
                      <a:r>
                        <a:rPr lang="en" sz="1600" u="none" cap="none" strike="noStrike">
                          <a:solidFill>
                            <a:srgbClr val="434343"/>
                          </a:solidFill>
                        </a:rPr>
                        <a:t>Always be a part of the testing process</a:t>
                      </a:r>
                      <a:endParaRPr sz="16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600"/>
                        <a:buFont typeface="Arial"/>
                        <a:buNone/>
                      </a:pPr>
                      <a:r>
                        <a:rPr lang="en" sz="1600" u="none" cap="none" strike="noStrike">
                          <a:solidFill>
                            <a:srgbClr val="434343"/>
                          </a:solidFill>
                        </a:rPr>
                        <a:t>A part of the testing process only if a defect or bug is found</a:t>
                      </a:r>
                      <a:endParaRPr sz="16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r h="458700">
                <a:tc>
                  <a:txBody>
                    <a:bodyPr/>
                    <a:lstStyle/>
                    <a:p>
                      <a:pPr indent="0" lvl="0" marL="0" marR="0" rtl="0" algn="l">
                        <a:lnSpc>
                          <a:spcPct val="90000"/>
                        </a:lnSpc>
                        <a:spcBef>
                          <a:spcPts val="0"/>
                        </a:spcBef>
                        <a:spcAft>
                          <a:spcPts val="0"/>
                        </a:spcAft>
                        <a:buClr>
                          <a:srgbClr val="000000"/>
                        </a:buClr>
                        <a:buSzPts val="1600"/>
                        <a:buFont typeface="Arial"/>
                        <a:buNone/>
                      </a:pPr>
                      <a:r>
                        <a:rPr lang="en" sz="1600" u="none" cap="none" strike="noStrike">
                          <a:solidFill>
                            <a:srgbClr val="434343"/>
                          </a:solidFill>
                        </a:rPr>
                        <a:t>Searches for defects and fixes them</a:t>
                      </a:r>
                      <a:endParaRPr sz="16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600"/>
                        <a:buFont typeface="Arial"/>
                        <a:buNone/>
                      </a:pPr>
                      <a:r>
                        <a:rPr lang="en" sz="1600" u="none" cap="none" strike="noStrike">
                          <a:solidFill>
                            <a:srgbClr val="434343"/>
                          </a:solidFill>
                        </a:rPr>
                        <a:t>Fixes the defects that has already been found</a:t>
                      </a:r>
                      <a:endParaRPr sz="16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bl>
          </a:graphicData>
        </a:graphic>
      </p:graphicFrame>
      <p:sp>
        <p:nvSpPr>
          <p:cNvPr id="4746" name="Google Shape;4746;p16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4747" name="Google Shape;4747;p162"/>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1" name="Shape 4751"/>
        <p:cNvGrpSpPr/>
        <p:nvPr/>
      </p:nvGrpSpPr>
      <p:grpSpPr>
        <a:xfrm>
          <a:off x="0" y="0"/>
          <a:ext cx="0" cy="0"/>
          <a:chOff x="0" y="0"/>
          <a:chExt cx="0" cy="0"/>
        </a:xfrm>
      </p:grpSpPr>
      <p:sp>
        <p:nvSpPr>
          <p:cNvPr id="4752" name="Google Shape;4752;p1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Summary</a:t>
            </a:r>
            <a:endParaRPr/>
          </a:p>
        </p:txBody>
      </p:sp>
      <p:sp>
        <p:nvSpPr>
          <p:cNvPr id="4753" name="Google Shape;4753;p16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In this unit, we learned </a:t>
            </a:r>
            <a:endParaRPr/>
          </a:p>
          <a:p>
            <a:pPr indent="-355600" lvl="1" marL="914400" rtl="0" algn="l">
              <a:lnSpc>
                <a:spcPct val="115000"/>
              </a:lnSpc>
              <a:spcBef>
                <a:spcPts val="0"/>
              </a:spcBef>
              <a:spcAft>
                <a:spcPts val="0"/>
              </a:spcAft>
              <a:buSzPts val="2000"/>
              <a:buChar char="○"/>
            </a:pPr>
            <a:r>
              <a:rPr lang="en"/>
              <a:t>Different test levels involved in the embedded system product testing</a:t>
            </a:r>
            <a:endParaRPr/>
          </a:p>
          <a:p>
            <a:pPr indent="-355600" lvl="1" marL="914400" rtl="0" algn="l">
              <a:lnSpc>
                <a:spcPct val="115000"/>
              </a:lnSpc>
              <a:spcBef>
                <a:spcPts val="0"/>
              </a:spcBef>
              <a:spcAft>
                <a:spcPts val="0"/>
              </a:spcAft>
              <a:buSzPts val="2000"/>
              <a:buChar char="○"/>
            </a:pPr>
            <a:r>
              <a:rPr lang="en"/>
              <a:t>Working of functional, non-functional and black box testing on embedded products</a:t>
            </a:r>
            <a:endParaRPr/>
          </a:p>
          <a:p>
            <a:pPr indent="-355600" lvl="1" marL="914400" rtl="0" algn="l">
              <a:lnSpc>
                <a:spcPct val="115000"/>
              </a:lnSpc>
              <a:spcBef>
                <a:spcPts val="0"/>
              </a:spcBef>
              <a:spcAft>
                <a:spcPts val="0"/>
              </a:spcAft>
              <a:buSzPts val="2000"/>
              <a:buChar char="○"/>
            </a:pPr>
            <a:r>
              <a:rPr lang="en"/>
              <a:t>The purposes of retesting and regression testing</a:t>
            </a:r>
            <a:endParaRPr/>
          </a:p>
        </p:txBody>
      </p:sp>
      <p:sp>
        <p:nvSpPr>
          <p:cNvPr id="4754" name="Google Shape;4754;p16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4755" name="Google Shape;4755;p163"/>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3">
                                            <p:txEl>
                                              <p:pRg end="0" st="0"/>
                                            </p:txEl>
                                          </p:spTgt>
                                        </p:tgtEl>
                                        <p:attrNameLst>
                                          <p:attrName>style.visibility</p:attrName>
                                        </p:attrNameLst>
                                      </p:cBhvr>
                                      <p:to>
                                        <p:strVal val="visible"/>
                                      </p:to>
                                    </p:set>
                                    <p:animEffect filter="fade" transition="in">
                                      <p:cBhvr>
                                        <p:cTn dur="1000"/>
                                        <p:tgtEl>
                                          <p:spTgt spid="47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3">
                                            <p:txEl>
                                              <p:pRg end="1" st="1"/>
                                            </p:txEl>
                                          </p:spTgt>
                                        </p:tgtEl>
                                        <p:attrNameLst>
                                          <p:attrName>style.visibility</p:attrName>
                                        </p:attrNameLst>
                                      </p:cBhvr>
                                      <p:to>
                                        <p:strVal val="visible"/>
                                      </p:to>
                                    </p:set>
                                    <p:animEffect filter="fade" transition="in">
                                      <p:cBhvr>
                                        <p:cTn dur="1000"/>
                                        <p:tgtEl>
                                          <p:spTgt spid="47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3">
                                            <p:txEl>
                                              <p:pRg end="2" st="2"/>
                                            </p:txEl>
                                          </p:spTgt>
                                        </p:tgtEl>
                                        <p:attrNameLst>
                                          <p:attrName>style.visibility</p:attrName>
                                        </p:attrNameLst>
                                      </p:cBhvr>
                                      <p:to>
                                        <p:strVal val="visible"/>
                                      </p:to>
                                    </p:set>
                                    <p:animEffect filter="fade" transition="in">
                                      <p:cBhvr>
                                        <p:cTn dur="1000"/>
                                        <p:tgtEl>
                                          <p:spTgt spid="47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3">
                                            <p:txEl>
                                              <p:pRg end="3" st="3"/>
                                            </p:txEl>
                                          </p:spTgt>
                                        </p:tgtEl>
                                        <p:attrNameLst>
                                          <p:attrName>style.visibility</p:attrName>
                                        </p:attrNameLst>
                                      </p:cBhvr>
                                      <p:to>
                                        <p:strVal val="visible"/>
                                      </p:to>
                                    </p:set>
                                    <p:animEffect filter="fade" transition="in">
                                      <p:cBhvr>
                                        <p:cTn dur="1000"/>
                                        <p:tgtEl>
                                          <p:spTgt spid="475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9" name="Shape 4759"/>
        <p:cNvGrpSpPr/>
        <p:nvPr/>
      </p:nvGrpSpPr>
      <p:grpSpPr>
        <a:xfrm>
          <a:off x="0" y="0"/>
          <a:ext cx="0" cy="0"/>
          <a:chOff x="0" y="0"/>
          <a:chExt cx="0" cy="0"/>
        </a:xfrm>
      </p:grpSpPr>
      <p:sp>
        <p:nvSpPr>
          <p:cNvPr id="4760" name="Google Shape;4760;p164"/>
          <p:cNvSpPr txBox="1"/>
          <p:nvPr>
            <p:ph type="title"/>
          </p:nvPr>
        </p:nvSpPr>
        <p:spPr>
          <a:xfrm>
            <a:off x="311700" y="445025"/>
            <a:ext cx="8520600" cy="572700"/>
          </a:xfrm>
          <a:prstGeom prst="rect">
            <a:avLst/>
          </a:prstGeom>
          <a:noFill/>
          <a:ln>
            <a:noFill/>
          </a:ln>
        </p:spPr>
        <p:txBody>
          <a:bodyPr anchorCtr="0" anchor="t" bIns="17150" lIns="34275" spcFirstLastPara="1" rIns="34275" wrap="square" tIns="17150">
            <a:noAutofit/>
          </a:bodyPr>
          <a:lstStyle/>
          <a:p>
            <a:pPr indent="0" lvl="0" marL="0" rtl="0" algn="l">
              <a:lnSpc>
                <a:spcPct val="90000"/>
              </a:lnSpc>
              <a:spcBef>
                <a:spcPts val="0"/>
              </a:spcBef>
              <a:spcAft>
                <a:spcPts val="0"/>
              </a:spcAft>
              <a:buSzPts val="1100"/>
              <a:buNone/>
            </a:pPr>
            <a:r>
              <a:rPr lang="en" sz="3500"/>
              <a:t>Test Types</a:t>
            </a:r>
            <a:endParaRPr sz="3500"/>
          </a:p>
        </p:txBody>
      </p:sp>
      <p:pic>
        <p:nvPicPr>
          <p:cNvPr descr="Activity.png" id="4761" name="Google Shape;4761;p164"/>
          <p:cNvPicPr preferRelativeResize="0"/>
          <p:nvPr/>
        </p:nvPicPr>
        <p:blipFill rotWithShape="1">
          <a:blip r:embed="rId3">
            <a:alphaModFix/>
          </a:blip>
          <a:srcRect b="0" l="0" r="0" t="0"/>
          <a:stretch/>
        </p:blipFill>
        <p:spPr>
          <a:xfrm>
            <a:off x="8377700" y="243402"/>
            <a:ext cx="616400" cy="557700"/>
          </a:xfrm>
          <a:prstGeom prst="rect">
            <a:avLst/>
          </a:prstGeom>
          <a:noFill/>
          <a:ln>
            <a:noFill/>
          </a:ln>
        </p:spPr>
      </p:pic>
      <p:grpSp>
        <p:nvGrpSpPr>
          <p:cNvPr id="4762" name="Google Shape;4762;p164"/>
          <p:cNvGrpSpPr/>
          <p:nvPr/>
        </p:nvGrpSpPr>
        <p:grpSpPr>
          <a:xfrm>
            <a:off x="748425" y="1011850"/>
            <a:ext cx="4714133" cy="699600"/>
            <a:chOff x="748425" y="1011850"/>
            <a:chExt cx="4714133" cy="699600"/>
          </a:xfrm>
        </p:grpSpPr>
        <p:sp>
          <p:nvSpPr>
            <p:cNvPr id="4763" name="Google Shape;4763;p164"/>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4764" name="Google Shape;4764;p164"/>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4765" name="Google Shape;4765;p164"/>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4766" name="Google Shape;4766;p164"/>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4767" name="Google Shape;4767;p164"/>
            <p:cNvPicPr preferRelativeResize="0"/>
            <p:nvPr/>
          </p:nvPicPr>
          <p:blipFill rotWithShape="1">
            <a:blip r:embed="rId4">
              <a:alphaModFix/>
            </a:blip>
            <a:srcRect b="0" l="0" r="0" t="0"/>
            <a:stretch/>
          </p:blipFill>
          <p:spPr>
            <a:xfrm>
              <a:off x="1059988" y="1124061"/>
              <a:ext cx="475425" cy="475425"/>
            </a:xfrm>
            <a:prstGeom prst="rect">
              <a:avLst/>
            </a:prstGeom>
            <a:noFill/>
            <a:ln>
              <a:noFill/>
            </a:ln>
          </p:spPr>
        </p:pic>
      </p:grpSp>
      <p:pic>
        <p:nvPicPr>
          <p:cNvPr id="4768" name="Google Shape;4768;p164"/>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sp>
        <p:nvSpPr>
          <p:cNvPr id="4769" name="Google Shape;4769;p164"/>
          <p:cNvSpPr txBox="1"/>
          <p:nvPr/>
        </p:nvSpPr>
        <p:spPr>
          <a:xfrm>
            <a:off x="5994100" y="0"/>
            <a:ext cx="3000000" cy="3000000"/>
          </a:xfrm>
          <a:prstGeom prst="rect">
            <a:avLst/>
          </a:prstGeom>
          <a:noFill/>
          <a:ln>
            <a:noFill/>
          </a:ln>
        </p:spPr>
        <p:txBody>
          <a:bodyPr anchorCtr="0" anchor="t" bIns="91425" lIns="91425" spcFirstLastPara="1" rIns="91425" wrap="square" tIns="91425">
            <a:noAutofit/>
          </a:bodyPr>
          <a:lstStyle/>
          <a:p>
            <a:pPr indent="0" lvl="0" marL="457200" marR="0" rtl="0" algn="l">
              <a:lnSpc>
                <a:spcPct val="107916"/>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FF"/>
              </a:highlight>
              <a:latin typeface="Arial"/>
              <a:ea typeface="Arial"/>
              <a:cs typeface="Arial"/>
              <a:sym typeface="Arial"/>
            </a:endParaRPr>
          </a:p>
        </p:txBody>
      </p:sp>
      <p:grpSp>
        <p:nvGrpSpPr>
          <p:cNvPr id="4770" name="Google Shape;4770;p164"/>
          <p:cNvGrpSpPr/>
          <p:nvPr/>
        </p:nvGrpSpPr>
        <p:grpSpPr>
          <a:xfrm>
            <a:off x="973815" y="1860879"/>
            <a:ext cx="5177485" cy="506400"/>
            <a:chOff x="973815" y="1860879"/>
            <a:chExt cx="5177485" cy="506400"/>
          </a:xfrm>
        </p:grpSpPr>
        <p:grpSp>
          <p:nvGrpSpPr>
            <p:cNvPr id="4771" name="Google Shape;4771;p164"/>
            <p:cNvGrpSpPr/>
            <p:nvPr/>
          </p:nvGrpSpPr>
          <p:grpSpPr>
            <a:xfrm>
              <a:off x="973815" y="1860879"/>
              <a:ext cx="5177485" cy="506400"/>
              <a:chOff x="973827" y="1860879"/>
              <a:chExt cx="5177485" cy="506400"/>
            </a:xfrm>
          </p:grpSpPr>
          <p:sp>
            <p:nvSpPr>
              <p:cNvPr id="4772" name="Google Shape;4772;p164"/>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773" name="Google Shape;4773;p164"/>
              <p:cNvSpPr/>
              <p:nvPr/>
            </p:nvSpPr>
            <p:spPr>
              <a:xfrm>
                <a:off x="1602712" y="1956275"/>
                <a:ext cx="4548600" cy="315600"/>
              </a:xfrm>
              <a:prstGeom prst="roundRect">
                <a:avLst>
                  <a:gd fmla="val 50000" name="adj"/>
                </a:avLst>
              </a:prstGeom>
              <a:solidFill>
                <a:srgbClr val="674EA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types of Embedded System Software Testing.</a:t>
                </a:r>
                <a:endParaRPr b="0" i="0" sz="1200" u="none" cap="none" strike="noStrike">
                  <a:solidFill>
                    <a:schemeClr val="lt1"/>
                  </a:solidFill>
                  <a:latin typeface="Calibri"/>
                  <a:ea typeface="Calibri"/>
                  <a:cs typeface="Calibri"/>
                  <a:sym typeface="Calibri"/>
                </a:endParaRPr>
              </a:p>
            </p:txBody>
          </p:sp>
        </p:grpSp>
        <p:pic>
          <p:nvPicPr>
            <p:cNvPr id="4774" name="Google Shape;4774;p164"/>
            <p:cNvPicPr preferRelativeResize="0"/>
            <p:nvPr/>
          </p:nvPicPr>
          <p:blipFill rotWithShape="1">
            <a:blip r:embed="rId6">
              <a:alphaModFix/>
            </a:blip>
            <a:srcRect b="0" l="0" r="0" t="0"/>
            <a:stretch/>
          </p:blipFill>
          <p:spPr>
            <a:xfrm>
              <a:off x="1133081" y="1927526"/>
              <a:ext cx="373137" cy="373106"/>
            </a:xfrm>
            <a:prstGeom prst="rect">
              <a:avLst/>
            </a:prstGeom>
            <a:noFill/>
            <a:ln>
              <a:noFill/>
            </a:ln>
          </p:spPr>
        </p:pic>
      </p:grpSp>
      <p:grpSp>
        <p:nvGrpSpPr>
          <p:cNvPr id="4775" name="Google Shape;4775;p164"/>
          <p:cNvGrpSpPr/>
          <p:nvPr/>
        </p:nvGrpSpPr>
        <p:grpSpPr>
          <a:xfrm>
            <a:off x="973815" y="2409012"/>
            <a:ext cx="5177485" cy="506400"/>
            <a:chOff x="973815" y="2409012"/>
            <a:chExt cx="5177485" cy="506400"/>
          </a:xfrm>
        </p:grpSpPr>
        <p:grpSp>
          <p:nvGrpSpPr>
            <p:cNvPr id="4776" name="Google Shape;4776;p164"/>
            <p:cNvGrpSpPr/>
            <p:nvPr/>
          </p:nvGrpSpPr>
          <p:grpSpPr>
            <a:xfrm>
              <a:off x="973815" y="2409012"/>
              <a:ext cx="5177485" cy="506400"/>
              <a:chOff x="973827" y="1860879"/>
              <a:chExt cx="5177485" cy="506400"/>
            </a:xfrm>
          </p:grpSpPr>
          <p:sp>
            <p:nvSpPr>
              <p:cNvPr id="4777" name="Google Shape;4777;p164"/>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778" name="Google Shape;4778;p164"/>
              <p:cNvSpPr/>
              <p:nvPr/>
            </p:nvSpPr>
            <p:spPr>
              <a:xfrm>
                <a:off x="1602712" y="1956288"/>
                <a:ext cx="4548600" cy="315600"/>
              </a:xfrm>
              <a:prstGeom prst="roundRect">
                <a:avLst>
                  <a:gd fmla="val 50000" name="adj"/>
                </a:avLst>
              </a:prstGeom>
              <a:solidFill>
                <a:schemeClr val="accent5"/>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Differentiate Function and Non-Functional Testing.</a:t>
                </a:r>
                <a:endParaRPr b="0" i="0" sz="1200" u="none" cap="none" strike="noStrike">
                  <a:solidFill>
                    <a:schemeClr val="lt1"/>
                  </a:solidFill>
                  <a:latin typeface="Calibri"/>
                  <a:ea typeface="Calibri"/>
                  <a:cs typeface="Calibri"/>
                  <a:sym typeface="Calibri"/>
                </a:endParaRPr>
              </a:p>
            </p:txBody>
          </p:sp>
        </p:grpSp>
        <p:pic>
          <p:nvPicPr>
            <p:cNvPr id="4779" name="Google Shape;4779;p164"/>
            <p:cNvPicPr preferRelativeResize="0"/>
            <p:nvPr/>
          </p:nvPicPr>
          <p:blipFill rotWithShape="1">
            <a:blip r:embed="rId7">
              <a:alphaModFix/>
            </a:blip>
            <a:srcRect b="0" l="0" r="0" t="0"/>
            <a:stretch/>
          </p:blipFill>
          <p:spPr>
            <a:xfrm>
              <a:off x="1114418" y="2456989"/>
              <a:ext cx="410464" cy="410446"/>
            </a:xfrm>
            <a:prstGeom prst="rect">
              <a:avLst/>
            </a:prstGeom>
            <a:noFill/>
            <a:ln>
              <a:noFill/>
            </a:ln>
          </p:spPr>
        </p:pic>
      </p:grpSp>
      <p:grpSp>
        <p:nvGrpSpPr>
          <p:cNvPr id="4780" name="Google Shape;4780;p164"/>
          <p:cNvGrpSpPr/>
          <p:nvPr/>
        </p:nvGrpSpPr>
        <p:grpSpPr>
          <a:xfrm>
            <a:off x="973815" y="2957145"/>
            <a:ext cx="5177485" cy="506400"/>
            <a:chOff x="973815" y="2957145"/>
            <a:chExt cx="5177485" cy="506400"/>
          </a:xfrm>
        </p:grpSpPr>
        <p:grpSp>
          <p:nvGrpSpPr>
            <p:cNvPr id="4781" name="Google Shape;4781;p164"/>
            <p:cNvGrpSpPr/>
            <p:nvPr/>
          </p:nvGrpSpPr>
          <p:grpSpPr>
            <a:xfrm>
              <a:off x="973815" y="2957145"/>
              <a:ext cx="5177485" cy="506400"/>
              <a:chOff x="973827" y="2423745"/>
              <a:chExt cx="5177485" cy="506400"/>
            </a:xfrm>
          </p:grpSpPr>
          <p:sp>
            <p:nvSpPr>
              <p:cNvPr id="4782" name="Google Shape;4782;p164"/>
              <p:cNvSpPr/>
              <p:nvPr/>
            </p:nvSpPr>
            <p:spPr>
              <a:xfrm rot="-5400000">
                <a:off x="2712927" y="684645"/>
                <a:ext cx="506400" cy="3984600"/>
              </a:xfrm>
              <a:prstGeom prst="round2SameRect">
                <a:avLst>
                  <a:gd fmla="val 50000" name="adj1"/>
                  <a:gd fmla="val 0" name="adj2"/>
                </a:avLst>
              </a:prstGeom>
              <a:solidFill>
                <a:srgbClr val="FFFFFF"/>
              </a:solidFill>
              <a:ln cap="flat" cmpd="sng" w="9525">
                <a:solidFill>
                  <a:srgbClr val="0F6FC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783" name="Google Shape;4783;p164"/>
              <p:cNvSpPr/>
              <p:nvPr/>
            </p:nvSpPr>
            <p:spPr>
              <a:xfrm>
                <a:off x="1602712" y="2519147"/>
                <a:ext cx="4548600" cy="315600"/>
              </a:xfrm>
              <a:prstGeom prst="roundRect">
                <a:avLst>
                  <a:gd fmla="val 50000" name="adj"/>
                </a:avLst>
              </a:prstGeom>
              <a:solidFill>
                <a:srgbClr val="E8AB01"/>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did you understand about White-box Testing?</a:t>
                </a:r>
                <a:endParaRPr b="0" i="0" sz="1200" u="none" cap="none" strike="noStrike">
                  <a:solidFill>
                    <a:schemeClr val="lt1"/>
                  </a:solidFill>
                  <a:latin typeface="Calibri"/>
                  <a:ea typeface="Calibri"/>
                  <a:cs typeface="Calibri"/>
                  <a:sym typeface="Calibri"/>
                </a:endParaRPr>
              </a:p>
            </p:txBody>
          </p:sp>
        </p:grpSp>
        <p:pic>
          <p:nvPicPr>
            <p:cNvPr id="4784" name="Google Shape;4784;p164"/>
            <p:cNvPicPr preferRelativeResize="0"/>
            <p:nvPr/>
          </p:nvPicPr>
          <p:blipFill rotWithShape="1">
            <a:blip r:embed="rId8">
              <a:alphaModFix/>
            </a:blip>
            <a:srcRect b="0" l="0" r="0" t="0"/>
            <a:stretch/>
          </p:blipFill>
          <p:spPr>
            <a:xfrm>
              <a:off x="1145550" y="3024106"/>
              <a:ext cx="372451" cy="372477"/>
            </a:xfrm>
            <a:prstGeom prst="rect">
              <a:avLst/>
            </a:prstGeom>
            <a:noFill/>
            <a:ln>
              <a:noFill/>
            </a:ln>
          </p:spPr>
        </p:pic>
      </p:grpSp>
      <p:grpSp>
        <p:nvGrpSpPr>
          <p:cNvPr id="4785" name="Google Shape;4785;p164"/>
          <p:cNvGrpSpPr/>
          <p:nvPr/>
        </p:nvGrpSpPr>
        <p:grpSpPr>
          <a:xfrm>
            <a:off x="973815" y="3505278"/>
            <a:ext cx="5177485" cy="506400"/>
            <a:chOff x="973815" y="3505278"/>
            <a:chExt cx="5177485" cy="506400"/>
          </a:xfrm>
        </p:grpSpPr>
        <p:grpSp>
          <p:nvGrpSpPr>
            <p:cNvPr id="4786" name="Google Shape;4786;p164"/>
            <p:cNvGrpSpPr/>
            <p:nvPr/>
          </p:nvGrpSpPr>
          <p:grpSpPr>
            <a:xfrm>
              <a:off x="973815" y="3505278"/>
              <a:ext cx="5177485" cy="506400"/>
              <a:chOff x="973815" y="2986611"/>
              <a:chExt cx="5177485" cy="506400"/>
            </a:xfrm>
          </p:grpSpPr>
          <p:sp>
            <p:nvSpPr>
              <p:cNvPr id="4787" name="Google Shape;4787;p164"/>
              <p:cNvSpPr/>
              <p:nvPr/>
            </p:nvSpPr>
            <p:spPr>
              <a:xfrm rot="-5400000">
                <a:off x="2712915" y="1247511"/>
                <a:ext cx="506400" cy="3984600"/>
              </a:xfrm>
              <a:prstGeom prst="round2SameRect">
                <a:avLst>
                  <a:gd fmla="val 50000" name="adj1"/>
                  <a:gd fmla="val 0" name="adj2"/>
                </a:avLst>
              </a:prstGeom>
              <a:noFill/>
              <a:ln cap="flat" cmpd="sng" w="9525">
                <a:solidFill>
                  <a:srgbClr val="7F7F7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788" name="Google Shape;4788;p164"/>
              <p:cNvSpPr/>
              <p:nvPr/>
            </p:nvSpPr>
            <p:spPr>
              <a:xfrm>
                <a:off x="1602700" y="3081994"/>
                <a:ext cx="4548600" cy="315600"/>
              </a:xfrm>
              <a:prstGeom prst="roundRect">
                <a:avLst>
                  <a:gd fmla="val 50000" name="adj"/>
                </a:avLst>
              </a:prstGeom>
              <a:solidFill>
                <a:srgbClr val="585858"/>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Give an example for White-box Testing.</a:t>
                </a:r>
                <a:endParaRPr b="0" i="0" sz="1200" u="none" cap="none" strike="noStrike">
                  <a:solidFill>
                    <a:schemeClr val="lt1"/>
                  </a:solidFill>
                  <a:latin typeface="Calibri"/>
                  <a:ea typeface="Calibri"/>
                  <a:cs typeface="Calibri"/>
                  <a:sym typeface="Calibri"/>
                </a:endParaRPr>
              </a:p>
            </p:txBody>
          </p:sp>
        </p:grpSp>
        <p:pic>
          <p:nvPicPr>
            <p:cNvPr id="4789" name="Google Shape;4789;p164"/>
            <p:cNvPicPr preferRelativeResize="0"/>
            <p:nvPr/>
          </p:nvPicPr>
          <p:blipFill rotWithShape="1">
            <a:blip r:embed="rId9">
              <a:alphaModFix/>
            </a:blip>
            <a:srcRect b="0" l="0" r="0" t="0"/>
            <a:stretch/>
          </p:blipFill>
          <p:spPr>
            <a:xfrm>
              <a:off x="1162168" y="3588870"/>
              <a:ext cx="339215" cy="339215"/>
            </a:xfrm>
            <a:prstGeom prst="rect">
              <a:avLst/>
            </a:prstGeom>
            <a:noFill/>
            <a:ln>
              <a:noFill/>
            </a:ln>
          </p:spPr>
        </p:pic>
      </p:grpSp>
      <p:sp>
        <p:nvSpPr>
          <p:cNvPr id="4790" name="Google Shape;4790;p16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62"/>
                                        </p:tgtEl>
                                        <p:attrNameLst>
                                          <p:attrName>style.visibility</p:attrName>
                                        </p:attrNameLst>
                                      </p:cBhvr>
                                      <p:to>
                                        <p:strVal val="visible"/>
                                      </p:to>
                                    </p:set>
                                    <p:anim calcmode="lin" valueType="num">
                                      <p:cBhvr additive="base">
                                        <p:cTn dur="1000"/>
                                        <p:tgtEl>
                                          <p:spTgt spid="476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70"/>
                                        </p:tgtEl>
                                        <p:attrNameLst>
                                          <p:attrName>style.visibility</p:attrName>
                                        </p:attrNameLst>
                                      </p:cBhvr>
                                      <p:to>
                                        <p:strVal val="visible"/>
                                      </p:to>
                                    </p:set>
                                    <p:anim calcmode="lin" valueType="num">
                                      <p:cBhvr additive="base">
                                        <p:cTn dur="1000"/>
                                        <p:tgtEl>
                                          <p:spTgt spid="477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75"/>
                                        </p:tgtEl>
                                        <p:attrNameLst>
                                          <p:attrName>style.visibility</p:attrName>
                                        </p:attrNameLst>
                                      </p:cBhvr>
                                      <p:to>
                                        <p:strVal val="visible"/>
                                      </p:to>
                                    </p:set>
                                    <p:anim calcmode="lin" valueType="num">
                                      <p:cBhvr additive="base">
                                        <p:cTn dur="1000"/>
                                        <p:tgtEl>
                                          <p:spTgt spid="477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80"/>
                                        </p:tgtEl>
                                        <p:attrNameLst>
                                          <p:attrName>style.visibility</p:attrName>
                                        </p:attrNameLst>
                                      </p:cBhvr>
                                      <p:to>
                                        <p:strVal val="visible"/>
                                      </p:to>
                                    </p:set>
                                    <p:anim calcmode="lin" valueType="num">
                                      <p:cBhvr additive="base">
                                        <p:cTn dur="1000"/>
                                        <p:tgtEl>
                                          <p:spTgt spid="478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85"/>
                                        </p:tgtEl>
                                        <p:attrNameLst>
                                          <p:attrName>style.visibility</p:attrName>
                                        </p:attrNameLst>
                                      </p:cBhvr>
                                      <p:to>
                                        <p:strVal val="visible"/>
                                      </p:to>
                                    </p:set>
                                    <p:anim calcmode="lin" valueType="num">
                                      <p:cBhvr additive="base">
                                        <p:cTn dur="1000"/>
                                        <p:tgtEl>
                                          <p:spTgt spid="478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4" name="Shape 4794"/>
        <p:cNvGrpSpPr/>
        <p:nvPr/>
      </p:nvGrpSpPr>
      <p:grpSpPr>
        <a:xfrm>
          <a:off x="0" y="0"/>
          <a:ext cx="0" cy="0"/>
          <a:chOff x="0" y="0"/>
          <a:chExt cx="0" cy="0"/>
        </a:xfrm>
      </p:grpSpPr>
      <p:sp>
        <p:nvSpPr>
          <p:cNvPr id="4795" name="Google Shape;4795;p1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Summary</a:t>
            </a:r>
            <a:endParaRPr/>
          </a:p>
        </p:txBody>
      </p:sp>
      <p:sp>
        <p:nvSpPr>
          <p:cNvPr id="4796" name="Google Shape;4796;p16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In this chapter, we learned</a:t>
            </a:r>
            <a:endParaRPr/>
          </a:p>
          <a:p>
            <a:pPr indent="-355600" lvl="1" marL="914400" rtl="0" algn="l">
              <a:lnSpc>
                <a:spcPct val="115000"/>
              </a:lnSpc>
              <a:spcBef>
                <a:spcPts val="0"/>
              </a:spcBef>
              <a:spcAft>
                <a:spcPts val="0"/>
              </a:spcAft>
              <a:buSzPts val="2000"/>
              <a:buChar char="○"/>
            </a:pPr>
            <a:r>
              <a:rPr lang="en"/>
              <a:t>The working of different software development life cycle models of V-Model, Waterfall Model and Agile model</a:t>
            </a:r>
            <a:endParaRPr/>
          </a:p>
          <a:p>
            <a:pPr indent="-355600" lvl="1" marL="914400" rtl="0" algn="l">
              <a:lnSpc>
                <a:spcPct val="115000"/>
              </a:lnSpc>
              <a:spcBef>
                <a:spcPts val="0"/>
              </a:spcBef>
              <a:spcAft>
                <a:spcPts val="0"/>
              </a:spcAft>
              <a:buSzPts val="2000"/>
              <a:buChar char="○"/>
            </a:pPr>
            <a:r>
              <a:rPr lang="en"/>
              <a:t>The functioning of various test types of functional, non-functional, white box, confirmation testing and regression testing</a:t>
            </a:r>
            <a:endParaRPr/>
          </a:p>
          <a:p>
            <a:pPr indent="-355600" lvl="1" marL="914400" rtl="0" algn="l">
              <a:lnSpc>
                <a:spcPct val="115000"/>
              </a:lnSpc>
              <a:spcBef>
                <a:spcPts val="0"/>
              </a:spcBef>
              <a:spcAft>
                <a:spcPts val="0"/>
              </a:spcAft>
              <a:buSzPts val="2000"/>
              <a:buChar char="○"/>
            </a:pPr>
            <a:r>
              <a:rPr lang="en"/>
              <a:t>The working of various test levels</a:t>
            </a:r>
            <a:endParaRPr/>
          </a:p>
          <a:p>
            <a:pPr indent="-355600" lvl="1" marL="914400" rtl="0" algn="l">
              <a:lnSpc>
                <a:spcPct val="115000"/>
              </a:lnSpc>
              <a:spcBef>
                <a:spcPts val="0"/>
              </a:spcBef>
              <a:spcAft>
                <a:spcPts val="0"/>
              </a:spcAft>
              <a:buSzPts val="2000"/>
              <a:buChar char="○"/>
            </a:pPr>
            <a:r>
              <a:rPr lang="en"/>
              <a:t>The difference between regression and confirmation testing</a:t>
            </a:r>
            <a:endParaRPr/>
          </a:p>
        </p:txBody>
      </p:sp>
      <p:sp>
        <p:nvSpPr>
          <p:cNvPr id="4797" name="Google Shape;4797;p16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4798" name="Google Shape;4798;p165"/>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6">
                                            <p:txEl>
                                              <p:pRg end="0" st="0"/>
                                            </p:txEl>
                                          </p:spTgt>
                                        </p:tgtEl>
                                        <p:attrNameLst>
                                          <p:attrName>style.visibility</p:attrName>
                                        </p:attrNameLst>
                                      </p:cBhvr>
                                      <p:to>
                                        <p:strVal val="visible"/>
                                      </p:to>
                                    </p:set>
                                    <p:animEffect filter="fade" transition="in">
                                      <p:cBhvr>
                                        <p:cTn dur="1000"/>
                                        <p:tgtEl>
                                          <p:spTgt spid="47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6">
                                            <p:txEl>
                                              <p:pRg end="1" st="1"/>
                                            </p:txEl>
                                          </p:spTgt>
                                        </p:tgtEl>
                                        <p:attrNameLst>
                                          <p:attrName>style.visibility</p:attrName>
                                        </p:attrNameLst>
                                      </p:cBhvr>
                                      <p:to>
                                        <p:strVal val="visible"/>
                                      </p:to>
                                    </p:set>
                                    <p:animEffect filter="fade" transition="in">
                                      <p:cBhvr>
                                        <p:cTn dur="1000"/>
                                        <p:tgtEl>
                                          <p:spTgt spid="47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6">
                                            <p:txEl>
                                              <p:pRg end="2" st="2"/>
                                            </p:txEl>
                                          </p:spTgt>
                                        </p:tgtEl>
                                        <p:attrNameLst>
                                          <p:attrName>style.visibility</p:attrName>
                                        </p:attrNameLst>
                                      </p:cBhvr>
                                      <p:to>
                                        <p:strVal val="visible"/>
                                      </p:to>
                                    </p:set>
                                    <p:animEffect filter="fade" transition="in">
                                      <p:cBhvr>
                                        <p:cTn dur="1000"/>
                                        <p:tgtEl>
                                          <p:spTgt spid="47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6">
                                            <p:txEl>
                                              <p:pRg end="3" st="3"/>
                                            </p:txEl>
                                          </p:spTgt>
                                        </p:tgtEl>
                                        <p:attrNameLst>
                                          <p:attrName>style.visibility</p:attrName>
                                        </p:attrNameLst>
                                      </p:cBhvr>
                                      <p:to>
                                        <p:strVal val="visible"/>
                                      </p:to>
                                    </p:set>
                                    <p:animEffect filter="fade" transition="in">
                                      <p:cBhvr>
                                        <p:cTn dur="1000"/>
                                        <p:tgtEl>
                                          <p:spTgt spid="47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6">
                                            <p:txEl>
                                              <p:pRg end="4" st="4"/>
                                            </p:txEl>
                                          </p:spTgt>
                                        </p:tgtEl>
                                        <p:attrNameLst>
                                          <p:attrName>style.visibility</p:attrName>
                                        </p:attrNameLst>
                                      </p:cBhvr>
                                      <p:to>
                                        <p:strVal val="visible"/>
                                      </p:to>
                                    </p:set>
                                    <p:animEffect filter="fade" transition="in">
                                      <p:cBhvr>
                                        <p:cTn dur="1000"/>
                                        <p:tgtEl>
                                          <p:spTgt spid="479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2" name="Shape 4802"/>
        <p:cNvGrpSpPr/>
        <p:nvPr/>
      </p:nvGrpSpPr>
      <p:grpSpPr>
        <a:xfrm>
          <a:off x="0" y="0"/>
          <a:ext cx="0" cy="0"/>
          <a:chOff x="0" y="0"/>
          <a:chExt cx="0" cy="0"/>
        </a:xfrm>
      </p:grpSpPr>
      <p:sp>
        <p:nvSpPr>
          <p:cNvPr id="4803" name="Google Shape;4803;p16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alibri"/>
                <a:ea typeface="Calibri"/>
                <a:cs typeface="Calibri"/>
                <a:sym typeface="Calibri"/>
              </a:rPr>
              <a:t>3.1.</a:t>
            </a:r>
            <a:r>
              <a:rPr lang="en"/>
              <a:t> Basics of Static Testing</a:t>
            </a:r>
            <a:endParaRPr/>
          </a:p>
        </p:txBody>
      </p:sp>
      <p:sp>
        <p:nvSpPr>
          <p:cNvPr id="4804" name="Google Shape;4804;p16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4805" name="Google Shape;4805;p166"/>
          <p:cNvPicPr preferRelativeResize="0"/>
          <p:nvPr/>
        </p:nvPicPr>
        <p:blipFill rotWithShape="1">
          <a:blip r:embed="rId3">
            <a:alphaModFix/>
          </a:blip>
          <a:srcRect b="0" l="0" r="0" t="0"/>
          <a:stretch/>
        </p:blipFill>
        <p:spPr>
          <a:xfrm>
            <a:off x="1305956" y="2235742"/>
            <a:ext cx="674975" cy="672016"/>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9" name="Shape 4809"/>
        <p:cNvGrpSpPr/>
        <p:nvPr/>
      </p:nvGrpSpPr>
      <p:grpSpPr>
        <a:xfrm>
          <a:off x="0" y="0"/>
          <a:ext cx="0" cy="0"/>
          <a:chOff x="0" y="0"/>
          <a:chExt cx="0" cy="0"/>
        </a:xfrm>
      </p:grpSpPr>
      <p:sp>
        <p:nvSpPr>
          <p:cNvPr id="4810" name="Google Shape;4810;p167"/>
          <p:cNvSpPr txBox="1"/>
          <p:nvPr>
            <p:ph type="title"/>
          </p:nvPr>
        </p:nvSpPr>
        <p:spPr>
          <a:xfrm>
            <a:off x="311700" y="445025"/>
            <a:ext cx="8520600" cy="572700"/>
          </a:xfrm>
          <a:prstGeom prst="rect">
            <a:avLst/>
          </a:prstGeom>
          <a:noFill/>
          <a:ln>
            <a:noFill/>
          </a:ln>
        </p:spPr>
        <p:txBody>
          <a:bodyPr anchorCtr="0" anchor="t" bIns="17150" lIns="34275" spcFirstLastPara="1" rIns="34275" wrap="square" tIns="17150">
            <a:noAutofit/>
          </a:bodyPr>
          <a:lstStyle/>
          <a:p>
            <a:pPr indent="0" lvl="0" marL="0" rtl="0" algn="l">
              <a:lnSpc>
                <a:spcPct val="90000"/>
              </a:lnSpc>
              <a:spcBef>
                <a:spcPts val="0"/>
              </a:spcBef>
              <a:spcAft>
                <a:spcPts val="0"/>
              </a:spcAft>
              <a:buSzPts val="1100"/>
              <a:buNone/>
            </a:pPr>
            <a:r>
              <a:rPr lang="en" sz="3500"/>
              <a:t>Basics of Static Testing</a:t>
            </a:r>
            <a:endParaRPr sz="3500"/>
          </a:p>
        </p:txBody>
      </p:sp>
      <p:pic>
        <p:nvPicPr>
          <p:cNvPr descr="Activity.png" id="4811" name="Google Shape;4811;p167"/>
          <p:cNvPicPr preferRelativeResize="0"/>
          <p:nvPr/>
        </p:nvPicPr>
        <p:blipFill rotWithShape="1">
          <a:blip r:embed="rId3">
            <a:alphaModFix/>
          </a:blip>
          <a:srcRect b="0" l="0" r="0" t="0"/>
          <a:stretch/>
        </p:blipFill>
        <p:spPr>
          <a:xfrm>
            <a:off x="8377700" y="243402"/>
            <a:ext cx="616400" cy="557700"/>
          </a:xfrm>
          <a:prstGeom prst="rect">
            <a:avLst/>
          </a:prstGeom>
          <a:noFill/>
          <a:ln>
            <a:noFill/>
          </a:ln>
        </p:spPr>
      </p:pic>
      <p:grpSp>
        <p:nvGrpSpPr>
          <p:cNvPr id="4812" name="Google Shape;4812;p167"/>
          <p:cNvGrpSpPr/>
          <p:nvPr/>
        </p:nvGrpSpPr>
        <p:grpSpPr>
          <a:xfrm>
            <a:off x="748425" y="1011850"/>
            <a:ext cx="4714133" cy="699600"/>
            <a:chOff x="748425" y="1011850"/>
            <a:chExt cx="4714133" cy="699600"/>
          </a:xfrm>
        </p:grpSpPr>
        <p:sp>
          <p:nvSpPr>
            <p:cNvPr id="4813" name="Google Shape;4813;p167"/>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4814" name="Google Shape;4814;p167"/>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4815" name="Google Shape;4815;p167"/>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4816" name="Google Shape;4816;p167"/>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4817" name="Google Shape;4817;p167"/>
            <p:cNvPicPr preferRelativeResize="0"/>
            <p:nvPr/>
          </p:nvPicPr>
          <p:blipFill rotWithShape="1">
            <a:blip r:embed="rId4">
              <a:alphaModFix/>
            </a:blip>
            <a:srcRect b="0" l="0" r="0" t="0"/>
            <a:stretch/>
          </p:blipFill>
          <p:spPr>
            <a:xfrm>
              <a:off x="1059988" y="1124061"/>
              <a:ext cx="475425" cy="475425"/>
            </a:xfrm>
            <a:prstGeom prst="rect">
              <a:avLst/>
            </a:prstGeom>
            <a:noFill/>
            <a:ln>
              <a:noFill/>
            </a:ln>
          </p:spPr>
        </p:pic>
      </p:grpSp>
      <p:pic>
        <p:nvPicPr>
          <p:cNvPr id="4818" name="Google Shape;4818;p167"/>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sp>
        <p:nvSpPr>
          <p:cNvPr id="4819" name="Google Shape;4819;p167"/>
          <p:cNvSpPr txBox="1"/>
          <p:nvPr/>
        </p:nvSpPr>
        <p:spPr>
          <a:xfrm>
            <a:off x="5994100" y="0"/>
            <a:ext cx="3000000" cy="3000000"/>
          </a:xfrm>
          <a:prstGeom prst="rect">
            <a:avLst/>
          </a:prstGeom>
          <a:noFill/>
          <a:ln>
            <a:noFill/>
          </a:ln>
        </p:spPr>
        <p:txBody>
          <a:bodyPr anchorCtr="0" anchor="t" bIns="91425" lIns="91425" spcFirstLastPara="1" rIns="91425" wrap="square" tIns="91425">
            <a:noAutofit/>
          </a:bodyPr>
          <a:lstStyle/>
          <a:p>
            <a:pPr indent="0" lvl="0" marL="457200" marR="0" rtl="0" algn="l">
              <a:lnSpc>
                <a:spcPct val="107916"/>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FF"/>
              </a:highlight>
              <a:latin typeface="Arial"/>
              <a:ea typeface="Arial"/>
              <a:cs typeface="Arial"/>
              <a:sym typeface="Arial"/>
            </a:endParaRPr>
          </a:p>
        </p:txBody>
      </p:sp>
      <p:grpSp>
        <p:nvGrpSpPr>
          <p:cNvPr id="4820" name="Google Shape;4820;p167"/>
          <p:cNvGrpSpPr/>
          <p:nvPr/>
        </p:nvGrpSpPr>
        <p:grpSpPr>
          <a:xfrm>
            <a:off x="973815" y="2409012"/>
            <a:ext cx="5177485" cy="506400"/>
            <a:chOff x="973815" y="2409012"/>
            <a:chExt cx="5177485" cy="506400"/>
          </a:xfrm>
        </p:grpSpPr>
        <p:grpSp>
          <p:nvGrpSpPr>
            <p:cNvPr id="4821" name="Google Shape;4821;p167"/>
            <p:cNvGrpSpPr/>
            <p:nvPr/>
          </p:nvGrpSpPr>
          <p:grpSpPr>
            <a:xfrm>
              <a:off x="973815" y="2409012"/>
              <a:ext cx="5177485" cy="506400"/>
              <a:chOff x="973827" y="1860879"/>
              <a:chExt cx="5177485" cy="506400"/>
            </a:xfrm>
          </p:grpSpPr>
          <p:sp>
            <p:nvSpPr>
              <p:cNvPr id="4822" name="Google Shape;4822;p167"/>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823" name="Google Shape;4823;p167"/>
              <p:cNvSpPr/>
              <p:nvPr/>
            </p:nvSpPr>
            <p:spPr>
              <a:xfrm>
                <a:off x="1602712" y="1956288"/>
                <a:ext cx="4548600" cy="315600"/>
              </a:xfrm>
              <a:prstGeom prst="roundRect">
                <a:avLst>
                  <a:gd fmla="val 50000" name="adj"/>
                </a:avLst>
              </a:prstGeom>
              <a:solidFill>
                <a:schemeClr val="accent5"/>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Give an example for White-box Testing.</a:t>
                </a:r>
                <a:endParaRPr b="0" i="0" sz="1200" u="none" cap="none" strike="noStrike">
                  <a:solidFill>
                    <a:schemeClr val="lt1"/>
                  </a:solidFill>
                  <a:latin typeface="Calibri"/>
                  <a:ea typeface="Calibri"/>
                  <a:cs typeface="Calibri"/>
                  <a:sym typeface="Calibri"/>
                </a:endParaRPr>
              </a:p>
            </p:txBody>
          </p:sp>
        </p:grpSp>
        <p:pic>
          <p:nvPicPr>
            <p:cNvPr id="4824" name="Google Shape;4824;p167"/>
            <p:cNvPicPr preferRelativeResize="0"/>
            <p:nvPr/>
          </p:nvPicPr>
          <p:blipFill rotWithShape="1">
            <a:blip r:embed="rId6">
              <a:alphaModFix/>
            </a:blip>
            <a:srcRect b="0" l="0" r="0" t="0"/>
            <a:stretch/>
          </p:blipFill>
          <p:spPr>
            <a:xfrm>
              <a:off x="1162168" y="2492605"/>
              <a:ext cx="339215" cy="339215"/>
            </a:xfrm>
            <a:prstGeom prst="rect">
              <a:avLst/>
            </a:prstGeom>
            <a:noFill/>
            <a:ln>
              <a:noFill/>
            </a:ln>
          </p:spPr>
        </p:pic>
      </p:grpSp>
      <p:grpSp>
        <p:nvGrpSpPr>
          <p:cNvPr id="4825" name="Google Shape;4825;p167"/>
          <p:cNvGrpSpPr/>
          <p:nvPr/>
        </p:nvGrpSpPr>
        <p:grpSpPr>
          <a:xfrm>
            <a:off x="973815" y="2957145"/>
            <a:ext cx="5177485" cy="506400"/>
            <a:chOff x="973815" y="2957145"/>
            <a:chExt cx="5177485" cy="506400"/>
          </a:xfrm>
        </p:grpSpPr>
        <p:grpSp>
          <p:nvGrpSpPr>
            <p:cNvPr id="4826" name="Google Shape;4826;p167"/>
            <p:cNvGrpSpPr/>
            <p:nvPr/>
          </p:nvGrpSpPr>
          <p:grpSpPr>
            <a:xfrm>
              <a:off x="973815" y="2957145"/>
              <a:ext cx="5177485" cy="506400"/>
              <a:chOff x="973827" y="2423745"/>
              <a:chExt cx="5177485" cy="506400"/>
            </a:xfrm>
          </p:grpSpPr>
          <p:sp>
            <p:nvSpPr>
              <p:cNvPr id="4827" name="Google Shape;4827;p167"/>
              <p:cNvSpPr/>
              <p:nvPr/>
            </p:nvSpPr>
            <p:spPr>
              <a:xfrm rot="-5400000">
                <a:off x="2712927" y="684645"/>
                <a:ext cx="506400" cy="3984600"/>
              </a:xfrm>
              <a:prstGeom prst="round2SameRect">
                <a:avLst>
                  <a:gd fmla="val 50000" name="adj1"/>
                  <a:gd fmla="val 0" name="adj2"/>
                </a:avLst>
              </a:prstGeom>
              <a:solidFill>
                <a:srgbClr val="FFFFFF"/>
              </a:solidFill>
              <a:ln cap="flat" cmpd="sng" w="9525">
                <a:solidFill>
                  <a:srgbClr val="0F6FC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828" name="Google Shape;4828;p167"/>
              <p:cNvSpPr/>
              <p:nvPr/>
            </p:nvSpPr>
            <p:spPr>
              <a:xfrm>
                <a:off x="1602712" y="2519122"/>
                <a:ext cx="4548600" cy="315600"/>
              </a:xfrm>
              <a:prstGeom prst="roundRect">
                <a:avLst>
                  <a:gd fmla="val 50000" name="adj"/>
                </a:avLst>
              </a:prstGeom>
              <a:solidFill>
                <a:srgbClr val="E8AB01"/>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types of Embedded System Software Testing.</a:t>
                </a:r>
                <a:endParaRPr b="0" i="0" sz="1200" u="none" cap="none" strike="noStrike">
                  <a:solidFill>
                    <a:schemeClr val="lt1"/>
                  </a:solidFill>
                  <a:latin typeface="Calibri"/>
                  <a:ea typeface="Calibri"/>
                  <a:cs typeface="Calibri"/>
                  <a:sym typeface="Calibri"/>
                </a:endParaRPr>
              </a:p>
            </p:txBody>
          </p:sp>
        </p:grpSp>
        <p:pic>
          <p:nvPicPr>
            <p:cNvPr id="4829" name="Google Shape;4829;p167"/>
            <p:cNvPicPr preferRelativeResize="0"/>
            <p:nvPr/>
          </p:nvPicPr>
          <p:blipFill rotWithShape="1">
            <a:blip r:embed="rId7">
              <a:alphaModFix/>
            </a:blip>
            <a:srcRect b="0" l="0" r="0" t="0"/>
            <a:stretch/>
          </p:blipFill>
          <p:spPr>
            <a:xfrm>
              <a:off x="1133081" y="3023792"/>
              <a:ext cx="373137" cy="373106"/>
            </a:xfrm>
            <a:prstGeom prst="rect">
              <a:avLst/>
            </a:prstGeom>
            <a:noFill/>
            <a:ln>
              <a:noFill/>
            </a:ln>
          </p:spPr>
        </p:pic>
      </p:grpSp>
      <p:grpSp>
        <p:nvGrpSpPr>
          <p:cNvPr id="4830" name="Google Shape;4830;p167"/>
          <p:cNvGrpSpPr/>
          <p:nvPr/>
        </p:nvGrpSpPr>
        <p:grpSpPr>
          <a:xfrm>
            <a:off x="973815" y="1860879"/>
            <a:ext cx="5177485" cy="506400"/>
            <a:chOff x="973815" y="1860879"/>
            <a:chExt cx="5177485" cy="506400"/>
          </a:xfrm>
        </p:grpSpPr>
        <p:grpSp>
          <p:nvGrpSpPr>
            <p:cNvPr id="4831" name="Google Shape;4831;p167"/>
            <p:cNvGrpSpPr/>
            <p:nvPr/>
          </p:nvGrpSpPr>
          <p:grpSpPr>
            <a:xfrm>
              <a:off x="973815" y="1860879"/>
              <a:ext cx="5177485" cy="506400"/>
              <a:chOff x="973827" y="1860879"/>
              <a:chExt cx="5177485" cy="506400"/>
            </a:xfrm>
          </p:grpSpPr>
          <p:sp>
            <p:nvSpPr>
              <p:cNvPr id="4832" name="Google Shape;4832;p167"/>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833" name="Google Shape;4833;p167"/>
              <p:cNvSpPr/>
              <p:nvPr/>
            </p:nvSpPr>
            <p:spPr>
              <a:xfrm>
                <a:off x="1602712" y="1956275"/>
                <a:ext cx="4548600" cy="315600"/>
              </a:xfrm>
              <a:prstGeom prst="roundRect">
                <a:avLst>
                  <a:gd fmla="val 50000" name="adj"/>
                </a:avLst>
              </a:prstGeom>
              <a:solidFill>
                <a:srgbClr val="674EA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did you understand about White-box Testing?</a:t>
                </a:r>
                <a:endParaRPr b="0" i="0" sz="1200" u="none" cap="none" strike="noStrike">
                  <a:solidFill>
                    <a:schemeClr val="lt1"/>
                  </a:solidFill>
                  <a:latin typeface="Calibri"/>
                  <a:ea typeface="Calibri"/>
                  <a:cs typeface="Calibri"/>
                  <a:sym typeface="Calibri"/>
                </a:endParaRPr>
              </a:p>
            </p:txBody>
          </p:sp>
        </p:grpSp>
        <p:pic>
          <p:nvPicPr>
            <p:cNvPr id="4834" name="Google Shape;4834;p167"/>
            <p:cNvPicPr preferRelativeResize="0"/>
            <p:nvPr/>
          </p:nvPicPr>
          <p:blipFill rotWithShape="1">
            <a:blip r:embed="rId8">
              <a:alphaModFix/>
            </a:blip>
            <a:srcRect b="0" l="0" r="0" t="0"/>
            <a:stretch/>
          </p:blipFill>
          <p:spPr>
            <a:xfrm>
              <a:off x="1133425" y="1927841"/>
              <a:ext cx="372451" cy="372477"/>
            </a:xfrm>
            <a:prstGeom prst="rect">
              <a:avLst/>
            </a:prstGeom>
            <a:noFill/>
            <a:ln>
              <a:noFill/>
            </a:ln>
          </p:spPr>
        </p:pic>
      </p:grpSp>
      <p:sp>
        <p:nvSpPr>
          <p:cNvPr id="4835" name="Google Shape;4835;p16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12"/>
                                        </p:tgtEl>
                                        <p:attrNameLst>
                                          <p:attrName>style.visibility</p:attrName>
                                        </p:attrNameLst>
                                      </p:cBhvr>
                                      <p:to>
                                        <p:strVal val="visible"/>
                                      </p:to>
                                    </p:set>
                                    <p:anim calcmode="lin" valueType="num">
                                      <p:cBhvr additive="base">
                                        <p:cTn dur="1000"/>
                                        <p:tgtEl>
                                          <p:spTgt spid="481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30"/>
                                        </p:tgtEl>
                                        <p:attrNameLst>
                                          <p:attrName>style.visibility</p:attrName>
                                        </p:attrNameLst>
                                      </p:cBhvr>
                                      <p:to>
                                        <p:strVal val="visible"/>
                                      </p:to>
                                    </p:set>
                                    <p:anim calcmode="lin" valueType="num">
                                      <p:cBhvr additive="base">
                                        <p:cTn dur="1000"/>
                                        <p:tgtEl>
                                          <p:spTgt spid="483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20"/>
                                        </p:tgtEl>
                                        <p:attrNameLst>
                                          <p:attrName>style.visibility</p:attrName>
                                        </p:attrNameLst>
                                      </p:cBhvr>
                                      <p:to>
                                        <p:strVal val="visible"/>
                                      </p:to>
                                    </p:set>
                                    <p:anim calcmode="lin" valueType="num">
                                      <p:cBhvr additive="base">
                                        <p:cTn dur="1000"/>
                                        <p:tgtEl>
                                          <p:spTgt spid="482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25"/>
                                        </p:tgtEl>
                                        <p:attrNameLst>
                                          <p:attrName>style.visibility</p:attrName>
                                        </p:attrNameLst>
                                      </p:cBhvr>
                                      <p:to>
                                        <p:strVal val="visible"/>
                                      </p:to>
                                    </p:set>
                                    <p:anim calcmode="lin" valueType="num">
                                      <p:cBhvr additive="base">
                                        <p:cTn dur="1000"/>
                                        <p:tgtEl>
                                          <p:spTgt spid="482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9" name="Shape 4839"/>
        <p:cNvGrpSpPr/>
        <p:nvPr/>
      </p:nvGrpSpPr>
      <p:grpSpPr>
        <a:xfrm>
          <a:off x="0" y="0"/>
          <a:ext cx="0" cy="0"/>
          <a:chOff x="0" y="0"/>
          <a:chExt cx="0" cy="0"/>
        </a:xfrm>
      </p:grpSpPr>
      <p:sp>
        <p:nvSpPr>
          <p:cNvPr id="4840" name="Google Shape;4840;p1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The Problem</a:t>
            </a:r>
            <a:endParaRPr/>
          </a:p>
        </p:txBody>
      </p:sp>
      <p:sp>
        <p:nvSpPr>
          <p:cNvPr id="4841" name="Google Shape;4841;p168"/>
          <p:cNvSpPr txBox="1"/>
          <p:nvPr/>
        </p:nvSpPr>
        <p:spPr>
          <a:xfrm>
            <a:off x="5695500" y="4003188"/>
            <a:ext cx="3372300" cy="4926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Roboto"/>
                <a:ea typeface="Roboto"/>
                <a:cs typeface="Roboto"/>
                <a:sym typeface="Roboto"/>
              </a:rPr>
              <a:t>Toyota Cars</a:t>
            </a:r>
            <a:endParaRPr b="1" i="0" sz="2000" u="none" cap="none" strike="noStrike">
              <a:solidFill>
                <a:schemeClr val="lt1"/>
              </a:solidFill>
              <a:latin typeface="Roboto"/>
              <a:ea typeface="Roboto"/>
              <a:cs typeface="Roboto"/>
              <a:sym typeface="Roboto"/>
            </a:endParaRPr>
          </a:p>
        </p:txBody>
      </p:sp>
      <p:sp>
        <p:nvSpPr>
          <p:cNvPr id="4842" name="Google Shape;4842;p16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grpSp>
        <p:nvGrpSpPr>
          <p:cNvPr id="4843" name="Google Shape;4843;p168"/>
          <p:cNvGrpSpPr/>
          <p:nvPr/>
        </p:nvGrpSpPr>
        <p:grpSpPr>
          <a:xfrm>
            <a:off x="0" y="1142925"/>
            <a:ext cx="9144000" cy="3272100"/>
            <a:chOff x="0" y="1142925"/>
            <a:chExt cx="9144000" cy="3272100"/>
          </a:xfrm>
        </p:grpSpPr>
        <p:sp>
          <p:nvSpPr>
            <p:cNvPr id="4844" name="Google Shape;4844;p168"/>
            <p:cNvSpPr/>
            <p:nvPr/>
          </p:nvSpPr>
          <p:spPr>
            <a:xfrm rot="10800000">
              <a:off x="0" y="1142925"/>
              <a:ext cx="9144000" cy="3272100"/>
            </a:xfrm>
            <a:prstGeom prst="triangle">
              <a:avLst>
                <a:gd fmla="val 100000" name="adj"/>
              </a:avLst>
            </a:prstGeom>
            <a:solidFill>
              <a:srgbClr val="019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5" name="Google Shape;4845;p168"/>
            <p:cNvSpPr txBox="1"/>
            <p:nvPr/>
          </p:nvSpPr>
          <p:spPr>
            <a:xfrm>
              <a:off x="76200" y="1219188"/>
              <a:ext cx="3372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Roboto"/>
                  <a:ea typeface="Roboto"/>
                  <a:cs typeface="Roboto"/>
                  <a:sym typeface="Roboto"/>
                </a:rPr>
                <a:t>USS Yorktown</a:t>
              </a:r>
              <a:endParaRPr b="1" i="0" sz="2000" u="none" cap="none" strike="noStrike">
                <a:solidFill>
                  <a:schemeClr val="lt1"/>
                </a:solidFill>
                <a:latin typeface="Roboto"/>
                <a:ea typeface="Roboto"/>
                <a:cs typeface="Roboto"/>
                <a:sym typeface="Roboto"/>
              </a:endParaRPr>
            </a:p>
          </p:txBody>
        </p:sp>
        <p:sp>
          <p:nvSpPr>
            <p:cNvPr id="4846" name="Google Shape;4846;p168"/>
            <p:cNvSpPr txBox="1"/>
            <p:nvPr/>
          </p:nvSpPr>
          <p:spPr>
            <a:xfrm>
              <a:off x="76200" y="1779475"/>
              <a:ext cx="56193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Calibri"/>
                  <a:ea typeface="Calibri"/>
                  <a:cs typeface="Calibri"/>
                  <a:sym typeface="Calibri"/>
                </a:rPr>
                <a:t>In 1977, the warship was set sail in the Adriatic sea for a mission. It brought down the combat machines on the network causing</a:t>
              </a:r>
              <a:br>
                <a:rPr b="0" i="0" lang="en" sz="1600" u="none" cap="none" strike="noStrike">
                  <a:solidFill>
                    <a:schemeClr val="lt1"/>
                  </a:solidFill>
                  <a:latin typeface="Calibri"/>
                  <a:ea typeface="Calibri"/>
                  <a:cs typeface="Calibri"/>
                  <a:sym typeface="Calibri"/>
                </a:rPr>
              </a:br>
              <a:r>
                <a:rPr b="0" i="0" lang="en" sz="1600" u="none" cap="none" strike="noStrike">
                  <a:solidFill>
                    <a:schemeClr val="lt1"/>
                  </a:solidFill>
                  <a:latin typeface="Calibri"/>
                  <a:ea typeface="Calibri"/>
                  <a:cs typeface="Calibri"/>
                  <a:sym typeface="Calibri"/>
                </a:rPr>
                <a:t>a failure in the propulsion system of the ship.</a:t>
              </a:r>
              <a:br>
                <a:rPr b="0" i="0" lang="en" sz="1600" u="none" cap="none" strike="noStrike">
                  <a:solidFill>
                    <a:schemeClr val="lt1"/>
                  </a:solidFill>
                  <a:latin typeface="Calibri"/>
                  <a:ea typeface="Calibri"/>
                  <a:cs typeface="Calibri"/>
                  <a:sym typeface="Calibri"/>
                </a:rPr>
              </a:br>
              <a:r>
                <a:rPr b="0" i="0" lang="en" sz="1600" u="none" cap="none" strike="noStrike">
                  <a:solidFill>
                    <a:schemeClr val="lt1"/>
                  </a:solidFill>
                  <a:latin typeface="Calibri"/>
                  <a:ea typeface="Calibri"/>
                  <a:cs typeface="Calibri"/>
                  <a:sym typeface="Calibri"/>
                </a:rPr>
                <a:t>The failure was simply due to</a:t>
              </a:r>
              <a:br>
                <a:rPr b="0" i="0" lang="en" sz="1600" u="none" cap="none" strike="noStrike">
                  <a:solidFill>
                    <a:schemeClr val="lt1"/>
                  </a:solidFill>
                  <a:latin typeface="Calibri"/>
                  <a:ea typeface="Calibri"/>
                  <a:cs typeface="Calibri"/>
                  <a:sym typeface="Calibri"/>
                </a:rPr>
              </a:br>
              <a:r>
                <a:rPr b="0" i="0" lang="en" sz="1600" u="none" cap="none" strike="noStrike">
                  <a:solidFill>
                    <a:schemeClr val="lt1"/>
                  </a:solidFill>
                  <a:latin typeface="Calibri"/>
                  <a:ea typeface="Calibri"/>
                  <a:cs typeface="Calibri"/>
                  <a:sym typeface="Calibri"/>
                </a:rPr>
                <a:t>“</a:t>
              </a:r>
              <a:r>
                <a:rPr b="1" i="0" lang="en" sz="1600" u="none" cap="none" strike="noStrike">
                  <a:solidFill>
                    <a:schemeClr val="lt1"/>
                  </a:solidFill>
                  <a:latin typeface="Calibri"/>
                  <a:ea typeface="Calibri"/>
                  <a:cs typeface="Calibri"/>
                  <a:sym typeface="Calibri"/>
                </a:rPr>
                <a:t>Divide by Zero</a:t>
              </a:r>
              <a:r>
                <a:rPr b="0" i="0" lang="en" sz="1600" u="none" cap="none" strike="noStrike">
                  <a:solidFill>
                    <a:schemeClr val="lt1"/>
                  </a:solidFill>
                  <a:latin typeface="Calibri"/>
                  <a:ea typeface="Calibri"/>
                  <a:cs typeface="Calibri"/>
                  <a:sym typeface="Calibri"/>
                </a:rPr>
                <a:t>” error.</a:t>
              </a:r>
              <a:endParaRPr b="0" i="0" sz="1600" u="none" cap="none" strike="noStrike">
                <a:solidFill>
                  <a:schemeClr val="lt1"/>
                </a:solidFill>
                <a:latin typeface="Calibri"/>
                <a:ea typeface="Calibri"/>
                <a:cs typeface="Calibri"/>
                <a:sym typeface="Calibri"/>
              </a:endParaRPr>
            </a:p>
          </p:txBody>
        </p:sp>
      </p:grpSp>
      <p:grpSp>
        <p:nvGrpSpPr>
          <p:cNvPr id="4847" name="Google Shape;4847;p168"/>
          <p:cNvGrpSpPr/>
          <p:nvPr/>
        </p:nvGrpSpPr>
        <p:grpSpPr>
          <a:xfrm>
            <a:off x="0" y="1211899"/>
            <a:ext cx="9144000" cy="3360101"/>
            <a:chOff x="0" y="1211899"/>
            <a:chExt cx="9144000" cy="3360101"/>
          </a:xfrm>
        </p:grpSpPr>
        <p:sp>
          <p:nvSpPr>
            <p:cNvPr id="4848" name="Google Shape;4848;p168"/>
            <p:cNvSpPr/>
            <p:nvPr/>
          </p:nvSpPr>
          <p:spPr>
            <a:xfrm>
              <a:off x="0" y="1299900"/>
              <a:ext cx="9144000" cy="3272100"/>
            </a:xfrm>
            <a:prstGeom prst="triangle">
              <a:avLst>
                <a:gd fmla="val 100000" name="adj"/>
              </a:avLst>
            </a:prstGeom>
            <a:solidFill>
              <a:srgbClr val="EEAB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9" name="Google Shape;4849;p168"/>
            <p:cNvSpPr txBox="1"/>
            <p:nvPr/>
          </p:nvSpPr>
          <p:spPr>
            <a:xfrm>
              <a:off x="3448500" y="3254558"/>
              <a:ext cx="5619300" cy="11697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Calibri"/>
                  <a:ea typeface="Calibri"/>
                  <a:cs typeface="Calibri"/>
                  <a:sym typeface="Calibri"/>
                </a:rPr>
                <a:t>Drivers reported unintended acceleration in their</a:t>
              </a:r>
              <a:br>
                <a:rPr b="0" i="0" lang="en" sz="1600" u="none" cap="none" strike="noStrike">
                  <a:solidFill>
                    <a:schemeClr val="lt1"/>
                  </a:solidFill>
                  <a:latin typeface="Calibri"/>
                  <a:ea typeface="Calibri"/>
                  <a:cs typeface="Calibri"/>
                  <a:sym typeface="Calibri"/>
                </a:rPr>
              </a:br>
              <a:r>
                <a:rPr b="0" i="0" lang="en" sz="1600" u="none" cap="none" strike="noStrike">
                  <a:solidFill>
                    <a:schemeClr val="lt1"/>
                  </a:solidFill>
                  <a:latin typeface="Calibri"/>
                  <a:ea typeface="Calibri"/>
                  <a:cs typeface="Calibri"/>
                  <a:sym typeface="Calibri"/>
                </a:rPr>
                <a:t>XXX cars. The company ordered a recall of millions</a:t>
              </a:r>
              <a:br>
                <a:rPr b="0" i="0" lang="en" sz="1600" u="none" cap="none" strike="noStrike">
                  <a:solidFill>
                    <a:schemeClr val="lt1"/>
                  </a:solidFill>
                  <a:latin typeface="Calibri"/>
                  <a:ea typeface="Calibri"/>
                  <a:cs typeface="Calibri"/>
                  <a:sym typeface="Calibri"/>
                </a:rPr>
              </a:br>
              <a:r>
                <a:rPr b="0" i="0" lang="en" sz="1600" u="none" cap="none" strike="noStrike">
                  <a:solidFill>
                    <a:schemeClr val="lt1"/>
                  </a:solidFill>
                  <a:latin typeface="Calibri"/>
                  <a:ea typeface="Calibri"/>
                  <a:cs typeface="Calibri"/>
                  <a:sym typeface="Calibri"/>
                </a:rPr>
                <a:t>of cars. A few detected software problems were</a:t>
              </a:r>
              <a:br>
                <a:rPr b="0" i="0" lang="en" sz="1600" u="none" cap="none" strike="noStrike">
                  <a:solidFill>
                    <a:schemeClr val="lt1"/>
                  </a:solidFill>
                  <a:latin typeface="Calibri"/>
                  <a:ea typeface="Calibri"/>
                  <a:cs typeface="Calibri"/>
                  <a:sym typeface="Calibri"/>
                </a:rPr>
              </a:br>
              <a:r>
                <a:rPr b="1" i="0" lang="en" sz="1600" u="none" cap="none" strike="noStrike">
                  <a:solidFill>
                    <a:schemeClr val="lt1"/>
                  </a:solidFill>
                  <a:latin typeface="Calibri"/>
                  <a:ea typeface="Calibri"/>
                  <a:cs typeface="Calibri"/>
                  <a:sym typeface="Calibri"/>
                </a:rPr>
                <a:t>buffer overflow, invalid pointers, stack overflow</a:t>
              </a:r>
              <a:r>
                <a:rPr b="0" i="0" lang="en" sz="1600" u="none" cap="none" strike="noStrike">
                  <a:solidFill>
                    <a:schemeClr val="lt1"/>
                  </a:solidFill>
                  <a:latin typeface="Calibri"/>
                  <a:ea typeface="Calibri"/>
                  <a:cs typeface="Calibri"/>
                  <a:sym typeface="Calibri"/>
                </a:rPr>
                <a:t>.</a:t>
              </a:r>
              <a:endParaRPr b="0" i="0" sz="1600" u="none" cap="none" strike="noStrike">
                <a:solidFill>
                  <a:schemeClr val="lt1"/>
                </a:solidFill>
                <a:latin typeface="Calibri"/>
                <a:ea typeface="Calibri"/>
                <a:cs typeface="Calibri"/>
                <a:sym typeface="Calibri"/>
              </a:endParaRPr>
            </a:p>
          </p:txBody>
        </p:sp>
        <p:sp>
          <p:nvSpPr>
            <p:cNvPr id="4850" name="Google Shape;4850;p168"/>
            <p:cNvSpPr txBox="1"/>
            <p:nvPr/>
          </p:nvSpPr>
          <p:spPr>
            <a:xfrm>
              <a:off x="5695500" y="2801688"/>
              <a:ext cx="3372300" cy="4926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Roboto"/>
                  <a:ea typeface="Roboto"/>
                  <a:cs typeface="Roboto"/>
                  <a:sym typeface="Roboto"/>
                </a:rPr>
                <a:t>XXX Cars</a:t>
              </a:r>
              <a:endParaRPr b="1" i="0" sz="2000" u="none" cap="none" strike="noStrike">
                <a:solidFill>
                  <a:schemeClr val="lt1"/>
                </a:solidFill>
                <a:latin typeface="Roboto"/>
                <a:ea typeface="Roboto"/>
                <a:cs typeface="Roboto"/>
                <a:sym typeface="Roboto"/>
              </a:endParaRPr>
            </a:p>
          </p:txBody>
        </p:sp>
        <p:cxnSp>
          <p:nvCxnSpPr>
            <p:cNvPr id="4851" name="Google Shape;4851;p168"/>
            <p:cNvCxnSpPr/>
            <p:nvPr/>
          </p:nvCxnSpPr>
          <p:spPr>
            <a:xfrm flipH="1" rot="10800000">
              <a:off x="0" y="1211899"/>
              <a:ext cx="9144000" cy="3272100"/>
            </a:xfrm>
            <a:prstGeom prst="straightConnector1">
              <a:avLst/>
            </a:prstGeom>
            <a:noFill/>
            <a:ln cap="flat" cmpd="sng" w="28575">
              <a:solidFill>
                <a:schemeClr val="dk1"/>
              </a:solidFill>
              <a:prstDash val="dash"/>
              <a:round/>
              <a:headEnd len="sm" w="sm" type="none"/>
              <a:tailEnd len="sm" w="sm" type="none"/>
            </a:ln>
          </p:spPr>
        </p:cxnSp>
      </p:grpSp>
      <p:pic>
        <p:nvPicPr>
          <p:cNvPr id="4852" name="Google Shape;4852;p168"/>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3"/>
                                        </p:tgtEl>
                                        <p:attrNameLst>
                                          <p:attrName>style.visibility</p:attrName>
                                        </p:attrNameLst>
                                      </p:cBhvr>
                                      <p:to>
                                        <p:strVal val="visible"/>
                                      </p:to>
                                    </p:set>
                                    <p:animEffect filter="fade" transition="in">
                                      <p:cBhvr>
                                        <p:cTn dur="1000"/>
                                        <p:tgtEl>
                                          <p:spTgt spid="48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7"/>
                                        </p:tgtEl>
                                        <p:attrNameLst>
                                          <p:attrName>style.visibility</p:attrName>
                                        </p:attrNameLst>
                                      </p:cBhvr>
                                      <p:to>
                                        <p:strVal val="visible"/>
                                      </p:to>
                                    </p:set>
                                    <p:animEffect filter="fade" transition="in">
                                      <p:cBhvr>
                                        <p:cTn dur="1000"/>
                                        <p:tgtEl>
                                          <p:spTgt spid="48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6" name="Shape 4856"/>
        <p:cNvGrpSpPr/>
        <p:nvPr/>
      </p:nvGrpSpPr>
      <p:grpSpPr>
        <a:xfrm>
          <a:off x="0" y="0"/>
          <a:ext cx="0" cy="0"/>
          <a:chOff x="0" y="0"/>
          <a:chExt cx="0" cy="0"/>
        </a:xfrm>
      </p:grpSpPr>
      <p:sp>
        <p:nvSpPr>
          <p:cNvPr id="4857" name="Google Shape;4857;p1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Static Code Analysis</a:t>
            </a:r>
            <a:endParaRPr/>
          </a:p>
        </p:txBody>
      </p:sp>
      <p:sp>
        <p:nvSpPr>
          <p:cNvPr id="4858" name="Google Shape;4858;p169"/>
          <p:cNvSpPr/>
          <p:nvPr/>
        </p:nvSpPr>
        <p:spPr>
          <a:xfrm>
            <a:off x="6363028" y="-9853"/>
            <a:ext cx="2790900" cy="4596300"/>
          </a:xfrm>
          <a:prstGeom prst="rect">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grpSp>
        <p:nvGrpSpPr>
          <p:cNvPr id="4859" name="Google Shape;4859;p169"/>
          <p:cNvGrpSpPr/>
          <p:nvPr/>
        </p:nvGrpSpPr>
        <p:grpSpPr>
          <a:xfrm>
            <a:off x="914500" y="2496725"/>
            <a:ext cx="5648400" cy="431100"/>
            <a:chOff x="914500" y="2496725"/>
            <a:chExt cx="5648400" cy="431100"/>
          </a:xfrm>
        </p:grpSpPr>
        <p:sp>
          <p:nvSpPr>
            <p:cNvPr id="4860" name="Google Shape;4860;p169"/>
            <p:cNvSpPr/>
            <p:nvPr/>
          </p:nvSpPr>
          <p:spPr>
            <a:xfrm>
              <a:off x="914500" y="2496725"/>
              <a:ext cx="5648400" cy="431100"/>
            </a:xfrm>
            <a:prstGeom prst="rect">
              <a:avLst/>
            </a:prstGeom>
            <a:solidFill>
              <a:srgbClr val="FFFFFF"/>
            </a:solidFill>
            <a:ln cap="flat" cmpd="sng" w="9525">
              <a:solidFill>
                <a:schemeClr val="accent1"/>
              </a:solidFill>
              <a:prstDash val="solid"/>
              <a:round/>
              <a:headEnd len="sm" w="sm" type="none"/>
              <a:tailEnd len="sm" w="sm" type="none"/>
            </a:ln>
            <a:effectLst>
              <a:outerShdw blurRad="85725" rotWithShape="0" algn="bl" dir="21540000" dist="47625">
                <a:srgbClr val="000000">
                  <a:alpha val="14901"/>
                </a:srgbClr>
              </a:outerShdw>
            </a:effectLst>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1100"/>
                <a:buFont typeface="Helvetica Neue Light"/>
                <a:buNone/>
              </a:pPr>
              <a:r>
                <a:t/>
              </a:r>
              <a:endParaRPr b="0" i="0" sz="1600" u="none" cap="none" strike="noStrike">
                <a:solidFill>
                  <a:schemeClr val="dk1"/>
                </a:solidFill>
                <a:latin typeface="Calibri"/>
                <a:ea typeface="Calibri"/>
                <a:cs typeface="Calibri"/>
                <a:sym typeface="Calibri"/>
              </a:endParaRPr>
            </a:p>
          </p:txBody>
        </p:sp>
        <p:sp>
          <p:nvSpPr>
            <p:cNvPr id="4861" name="Google Shape;4861;p169"/>
            <p:cNvSpPr txBox="1"/>
            <p:nvPr/>
          </p:nvSpPr>
          <p:spPr>
            <a:xfrm>
              <a:off x="990700" y="2496725"/>
              <a:ext cx="5116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It is essential in embedded software systems.</a:t>
              </a:r>
              <a:endParaRPr b="0" i="0" sz="1600" u="none" cap="none" strike="noStrike">
                <a:solidFill>
                  <a:srgbClr val="000000"/>
                </a:solidFill>
                <a:latin typeface="Calibri"/>
                <a:ea typeface="Calibri"/>
                <a:cs typeface="Calibri"/>
                <a:sym typeface="Calibri"/>
              </a:endParaRPr>
            </a:p>
          </p:txBody>
        </p:sp>
      </p:grpSp>
      <p:grpSp>
        <p:nvGrpSpPr>
          <p:cNvPr id="4862" name="Google Shape;4862;p169"/>
          <p:cNvGrpSpPr/>
          <p:nvPr/>
        </p:nvGrpSpPr>
        <p:grpSpPr>
          <a:xfrm>
            <a:off x="914399" y="3315275"/>
            <a:ext cx="5648400" cy="748800"/>
            <a:chOff x="914399" y="3315275"/>
            <a:chExt cx="5648400" cy="748800"/>
          </a:xfrm>
        </p:grpSpPr>
        <p:sp>
          <p:nvSpPr>
            <p:cNvPr id="4863" name="Google Shape;4863;p169"/>
            <p:cNvSpPr/>
            <p:nvPr/>
          </p:nvSpPr>
          <p:spPr>
            <a:xfrm>
              <a:off x="914399" y="3315275"/>
              <a:ext cx="5648400" cy="748800"/>
            </a:xfrm>
            <a:prstGeom prst="rect">
              <a:avLst/>
            </a:prstGeom>
            <a:solidFill>
              <a:srgbClr val="FFFFFF"/>
            </a:solidFill>
            <a:ln cap="flat" cmpd="sng" w="9525">
              <a:solidFill>
                <a:schemeClr val="accent1"/>
              </a:solidFill>
              <a:prstDash val="solid"/>
              <a:round/>
              <a:headEnd len="sm" w="sm" type="none"/>
              <a:tailEnd len="sm" w="sm" type="none"/>
            </a:ln>
            <a:effectLst>
              <a:outerShdw blurRad="85725" rotWithShape="0" algn="bl" dir="21540000" dist="47625">
                <a:srgbClr val="000000">
                  <a:alpha val="14901"/>
                </a:srgbClr>
              </a:outerShdw>
            </a:effectLst>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1100"/>
                <a:buFont typeface="Helvetica Neue Light"/>
                <a:buNone/>
              </a:pPr>
              <a:r>
                <a:t/>
              </a:r>
              <a:endParaRPr b="0" i="0" sz="1600" u="none" cap="none" strike="noStrike">
                <a:solidFill>
                  <a:schemeClr val="dk1"/>
                </a:solidFill>
                <a:latin typeface="Calibri"/>
                <a:ea typeface="Calibri"/>
                <a:cs typeface="Calibri"/>
                <a:sym typeface="Calibri"/>
              </a:endParaRPr>
            </a:p>
          </p:txBody>
        </p:sp>
        <p:sp>
          <p:nvSpPr>
            <p:cNvPr id="4864" name="Google Shape;4864;p169"/>
            <p:cNvSpPr txBox="1"/>
            <p:nvPr/>
          </p:nvSpPr>
          <p:spPr>
            <a:xfrm>
              <a:off x="990703" y="3351125"/>
              <a:ext cx="51162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It is performed on properly-compiled software and is independent of the compiler.</a:t>
              </a:r>
              <a:endParaRPr b="0" i="0" sz="1600" u="none" cap="none" strike="noStrike">
                <a:solidFill>
                  <a:srgbClr val="000000"/>
                </a:solidFill>
                <a:latin typeface="Calibri"/>
                <a:ea typeface="Calibri"/>
                <a:cs typeface="Calibri"/>
                <a:sym typeface="Calibri"/>
              </a:endParaRPr>
            </a:p>
          </p:txBody>
        </p:sp>
      </p:grpSp>
      <p:grpSp>
        <p:nvGrpSpPr>
          <p:cNvPr id="4865" name="Google Shape;4865;p169"/>
          <p:cNvGrpSpPr/>
          <p:nvPr/>
        </p:nvGrpSpPr>
        <p:grpSpPr>
          <a:xfrm>
            <a:off x="914492" y="1360488"/>
            <a:ext cx="5648400" cy="748800"/>
            <a:chOff x="914492" y="1360488"/>
            <a:chExt cx="5648400" cy="748800"/>
          </a:xfrm>
        </p:grpSpPr>
        <p:sp>
          <p:nvSpPr>
            <p:cNvPr id="4866" name="Google Shape;4866;p169"/>
            <p:cNvSpPr/>
            <p:nvPr/>
          </p:nvSpPr>
          <p:spPr>
            <a:xfrm>
              <a:off x="914492" y="1360488"/>
              <a:ext cx="5648400" cy="748800"/>
            </a:xfrm>
            <a:prstGeom prst="rect">
              <a:avLst/>
            </a:prstGeom>
            <a:solidFill>
              <a:srgbClr val="FFFFFF"/>
            </a:solidFill>
            <a:ln cap="flat" cmpd="sng" w="9525">
              <a:solidFill>
                <a:schemeClr val="accent1"/>
              </a:solidFill>
              <a:prstDash val="solid"/>
              <a:round/>
              <a:headEnd len="sm" w="sm" type="none"/>
              <a:tailEnd len="sm" w="sm" type="none"/>
            </a:ln>
            <a:effectLst>
              <a:outerShdw blurRad="85725" rotWithShape="0" algn="bl" dir="21540000" dist="47625">
                <a:srgbClr val="000000">
                  <a:alpha val="14901"/>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0" i="0" sz="1600" u="none" cap="none" strike="noStrike">
                <a:solidFill>
                  <a:schemeClr val="dk1"/>
                </a:solidFill>
                <a:latin typeface="Calibri"/>
                <a:ea typeface="Calibri"/>
                <a:cs typeface="Calibri"/>
                <a:sym typeface="Calibri"/>
              </a:endParaRPr>
            </a:p>
          </p:txBody>
        </p:sp>
        <p:sp>
          <p:nvSpPr>
            <p:cNvPr id="4867" name="Google Shape;4867;p169"/>
            <p:cNvSpPr txBox="1"/>
            <p:nvPr/>
          </p:nvSpPr>
          <p:spPr>
            <a:xfrm>
              <a:off x="990703" y="1396325"/>
              <a:ext cx="51162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Calibri"/>
                  <a:ea typeface="Calibri"/>
                  <a:cs typeface="Calibri"/>
                  <a:sym typeface="Calibri"/>
                </a:rPr>
                <a:t>Static code analysis</a:t>
              </a:r>
              <a:r>
                <a:rPr b="0" i="0" lang="en" sz="1600" u="none" cap="none" strike="noStrike">
                  <a:solidFill>
                    <a:srgbClr val="000000"/>
                  </a:solidFill>
                  <a:latin typeface="Calibri"/>
                  <a:ea typeface="Calibri"/>
                  <a:cs typeface="Calibri"/>
                  <a:sym typeface="Calibri"/>
                </a:rPr>
                <a:t> finds the fatal errors without executing the code.</a:t>
              </a:r>
              <a:endParaRPr b="0" i="0" sz="1600" u="none" cap="none" strike="noStrike">
                <a:solidFill>
                  <a:srgbClr val="000000"/>
                </a:solidFill>
                <a:latin typeface="Calibri"/>
                <a:ea typeface="Calibri"/>
                <a:cs typeface="Calibri"/>
                <a:sym typeface="Calibri"/>
              </a:endParaRPr>
            </a:p>
          </p:txBody>
        </p:sp>
      </p:grpSp>
      <p:sp>
        <p:nvSpPr>
          <p:cNvPr id="4868" name="Google Shape;4868;p16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4869" name="Google Shape;4869;p169"/>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5"/>
                                        </p:tgtEl>
                                        <p:attrNameLst>
                                          <p:attrName>style.visibility</p:attrName>
                                        </p:attrNameLst>
                                      </p:cBhvr>
                                      <p:to>
                                        <p:strVal val="visible"/>
                                      </p:to>
                                    </p:set>
                                    <p:animEffect filter="fade" transition="in">
                                      <p:cBhvr>
                                        <p:cTn dur="1000"/>
                                        <p:tgtEl>
                                          <p:spTgt spid="48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9"/>
                                        </p:tgtEl>
                                        <p:attrNameLst>
                                          <p:attrName>style.visibility</p:attrName>
                                        </p:attrNameLst>
                                      </p:cBhvr>
                                      <p:to>
                                        <p:strVal val="visible"/>
                                      </p:to>
                                    </p:set>
                                    <p:animEffect filter="fade" transition="in">
                                      <p:cBhvr>
                                        <p:cTn dur="1000"/>
                                        <p:tgtEl>
                                          <p:spTgt spid="48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2"/>
                                        </p:tgtEl>
                                        <p:attrNameLst>
                                          <p:attrName>style.visibility</p:attrName>
                                        </p:attrNameLst>
                                      </p:cBhvr>
                                      <p:to>
                                        <p:strVal val="visible"/>
                                      </p:to>
                                    </p:set>
                                    <p:animEffect filter="fade" transition="in">
                                      <p:cBhvr>
                                        <p:cTn dur="1000"/>
                                        <p:tgtEl>
                                          <p:spTgt spid="48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grpSp>
        <p:nvGrpSpPr>
          <p:cNvPr id="901" name="Google Shape;901;p17"/>
          <p:cNvGrpSpPr/>
          <p:nvPr/>
        </p:nvGrpSpPr>
        <p:grpSpPr>
          <a:xfrm>
            <a:off x="4745709" y="525856"/>
            <a:ext cx="4082180" cy="4091788"/>
            <a:chOff x="12248823" y="1905000"/>
            <a:chExt cx="10885814" cy="10911434"/>
          </a:xfrm>
        </p:grpSpPr>
        <p:sp>
          <p:nvSpPr>
            <p:cNvPr id="902" name="Google Shape;902;p17"/>
            <p:cNvSpPr/>
            <p:nvPr/>
          </p:nvSpPr>
          <p:spPr>
            <a:xfrm>
              <a:off x="22212347" y="3160340"/>
              <a:ext cx="666098" cy="256192"/>
            </a:xfrm>
            <a:custGeom>
              <a:rect b="b" l="l" r="r" t="t"/>
              <a:pathLst>
                <a:path extrusionOk="0" h="10" w="26">
                  <a:moveTo>
                    <a:pt x="20" y="0"/>
                  </a:moveTo>
                  <a:cubicBezTo>
                    <a:pt x="6" y="0"/>
                    <a:pt x="6" y="0"/>
                    <a:pt x="6" y="0"/>
                  </a:cubicBezTo>
                  <a:cubicBezTo>
                    <a:pt x="3" y="0"/>
                    <a:pt x="0" y="2"/>
                    <a:pt x="0" y="5"/>
                  </a:cubicBezTo>
                  <a:cubicBezTo>
                    <a:pt x="0" y="10"/>
                    <a:pt x="0" y="10"/>
                    <a:pt x="0" y="10"/>
                  </a:cubicBezTo>
                  <a:cubicBezTo>
                    <a:pt x="26" y="10"/>
                    <a:pt x="26" y="10"/>
                    <a:pt x="26" y="10"/>
                  </a:cubicBezTo>
                  <a:cubicBezTo>
                    <a:pt x="26" y="5"/>
                    <a:pt x="26" y="5"/>
                    <a:pt x="26" y="5"/>
                  </a:cubicBezTo>
                  <a:cubicBezTo>
                    <a:pt x="26" y="2"/>
                    <a:pt x="23" y="0"/>
                    <a:pt x="20" y="0"/>
                  </a:cubicBezTo>
                </a:path>
              </a:pathLst>
            </a:custGeom>
            <a:solidFill>
              <a:srgbClr val="D4D2D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903" name="Google Shape;903;p17"/>
            <p:cNvSpPr/>
            <p:nvPr/>
          </p:nvSpPr>
          <p:spPr>
            <a:xfrm>
              <a:off x="22033014" y="3749580"/>
              <a:ext cx="871051" cy="307430"/>
            </a:xfrm>
            <a:custGeom>
              <a:rect b="b" l="l" r="r" t="t"/>
              <a:pathLst>
                <a:path extrusionOk="0" h="12" w="34">
                  <a:moveTo>
                    <a:pt x="34" y="0"/>
                  </a:moveTo>
                  <a:cubicBezTo>
                    <a:pt x="0" y="0"/>
                    <a:pt x="0" y="0"/>
                    <a:pt x="0" y="0"/>
                  </a:cubicBezTo>
                  <a:cubicBezTo>
                    <a:pt x="0" y="6"/>
                    <a:pt x="0" y="6"/>
                    <a:pt x="0" y="6"/>
                  </a:cubicBezTo>
                  <a:cubicBezTo>
                    <a:pt x="0" y="9"/>
                    <a:pt x="2" y="12"/>
                    <a:pt x="5" y="12"/>
                  </a:cubicBezTo>
                  <a:cubicBezTo>
                    <a:pt x="28" y="12"/>
                    <a:pt x="28" y="12"/>
                    <a:pt x="28" y="12"/>
                  </a:cubicBezTo>
                  <a:cubicBezTo>
                    <a:pt x="31" y="12"/>
                    <a:pt x="34" y="9"/>
                    <a:pt x="34" y="6"/>
                  </a:cubicBezTo>
                  <a:cubicBezTo>
                    <a:pt x="34" y="0"/>
                    <a:pt x="34" y="0"/>
                    <a:pt x="34" y="0"/>
                  </a:cubicBezTo>
                </a:path>
              </a:pathLst>
            </a:custGeom>
            <a:solidFill>
              <a:srgbClr val="D4D2D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904" name="Google Shape;904;p17"/>
            <p:cNvSpPr/>
            <p:nvPr/>
          </p:nvSpPr>
          <p:spPr>
            <a:xfrm>
              <a:off x="14810739" y="1956238"/>
              <a:ext cx="5300838" cy="1306577"/>
            </a:xfrm>
            <a:custGeom>
              <a:rect b="b" l="l" r="r" t="t"/>
              <a:pathLst>
                <a:path extrusionOk="0" h="561" w="2276">
                  <a:moveTo>
                    <a:pt x="2265" y="0"/>
                  </a:moveTo>
                  <a:lnTo>
                    <a:pt x="0" y="539"/>
                  </a:lnTo>
                  <a:lnTo>
                    <a:pt x="0" y="561"/>
                  </a:lnTo>
                  <a:lnTo>
                    <a:pt x="2276" y="11"/>
                  </a:lnTo>
                  <a:lnTo>
                    <a:pt x="2265" y="0"/>
                  </a:ln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905" name="Google Shape;905;p17"/>
            <p:cNvSpPr/>
            <p:nvPr/>
          </p:nvSpPr>
          <p:spPr>
            <a:xfrm>
              <a:off x="20111576" y="1956238"/>
              <a:ext cx="2126391" cy="1460292"/>
            </a:xfrm>
            <a:custGeom>
              <a:rect b="b" l="l" r="r" t="t"/>
              <a:pathLst>
                <a:path extrusionOk="0" h="627" w="913">
                  <a:moveTo>
                    <a:pt x="11" y="0"/>
                  </a:moveTo>
                  <a:lnTo>
                    <a:pt x="0" y="11"/>
                  </a:lnTo>
                  <a:lnTo>
                    <a:pt x="902" y="627"/>
                  </a:lnTo>
                  <a:lnTo>
                    <a:pt x="913" y="605"/>
                  </a:lnTo>
                  <a:lnTo>
                    <a:pt x="11" y="0"/>
                  </a:ln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906" name="Google Shape;906;p17"/>
            <p:cNvSpPr/>
            <p:nvPr/>
          </p:nvSpPr>
          <p:spPr>
            <a:xfrm>
              <a:off x="12248823" y="1905000"/>
              <a:ext cx="10885814" cy="9732953"/>
            </a:xfrm>
            <a:custGeom>
              <a:rect b="b" l="l" r="r" t="t"/>
              <a:pathLst>
                <a:path extrusionOk="0" h="380" w="425">
                  <a:moveTo>
                    <a:pt x="423" y="57"/>
                  </a:moveTo>
                  <a:cubicBezTo>
                    <a:pt x="322" y="57"/>
                    <a:pt x="322" y="57"/>
                    <a:pt x="322" y="57"/>
                  </a:cubicBezTo>
                  <a:cubicBezTo>
                    <a:pt x="322" y="57"/>
                    <a:pt x="322" y="57"/>
                    <a:pt x="322" y="57"/>
                  </a:cubicBezTo>
                  <a:cubicBezTo>
                    <a:pt x="316" y="57"/>
                    <a:pt x="316" y="57"/>
                    <a:pt x="316" y="57"/>
                  </a:cubicBezTo>
                  <a:cubicBezTo>
                    <a:pt x="316" y="57"/>
                    <a:pt x="316" y="57"/>
                    <a:pt x="316" y="57"/>
                  </a:cubicBezTo>
                  <a:cubicBezTo>
                    <a:pt x="314" y="39"/>
                    <a:pt x="314" y="39"/>
                    <a:pt x="314" y="39"/>
                  </a:cubicBezTo>
                  <a:cubicBezTo>
                    <a:pt x="314" y="39"/>
                    <a:pt x="314" y="39"/>
                    <a:pt x="314" y="39"/>
                  </a:cubicBezTo>
                  <a:cubicBezTo>
                    <a:pt x="312" y="25"/>
                    <a:pt x="312" y="25"/>
                    <a:pt x="312" y="25"/>
                  </a:cubicBezTo>
                  <a:cubicBezTo>
                    <a:pt x="312" y="25"/>
                    <a:pt x="312" y="25"/>
                    <a:pt x="312" y="25"/>
                  </a:cubicBezTo>
                  <a:cubicBezTo>
                    <a:pt x="312" y="25"/>
                    <a:pt x="312" y="25"/>
                    <a:pt x="312" y="25"/>
                  </a:cubicBezTo>
                  <a:cubicBezTo>
                    <a:pt x="312" y="25"/>
                    <a:pt x="312" y="25"/>
                    <a:pt x="312" y="25"/>
                  </a:cubicBezTo>
                  <a:cubicBezTo>
                    <a:pt x="310" y="13"/>
                    <a:pt x="310" y="13"/>
                    <a:pt x="310" y="13"/>
                  </a:cubicBezTo>
                  <a:cubicBezTo>
                    <a:pt x="310" y="13"/>
                    <a:pt x="310" y="13"/>
                    <a:pt x="310" y="13"/>
                  </a:cubicBezTo>
                  <a:cubicBezTo>
                    <a:pt x="309" y="6"/>
                    <a:pt x="309" y="6"/>
                    <a:pt x="309" y="6"/>
                  </a:cubicBezTo>
                  <a:cubicBezTo>
                    <a:pt x="310" y="6"/>
                    <a:pt x="310" y="6"/>
                    <a:pt x="310" y="6"/>
                  </a:cubicBezTo>
                  <a:cubicBezTo>
                    <a:pt x="312" y="6"/>
                    <a:pt x="313" y="4"/>
                    <a:pt x="313" y="3"/>
                  </a:cubicBezTo>
                  <a:cubicBezTo>
                    <a:pt x="313" y="1"/>
                    <a:pt x="312" y="0"/>
                    <a:pt x="310" y="0"/>
                  </a:cubicBezTo>
                  <a:cubicBezTo>
                    <a:pt x="304" y="0"/>
                    <a:pt x="304" y="0"/>
                    <a:pt x="304" y="0"/>
                  </a:cubicBezTo>
                  <a:cubicBezTo>
                    <a:pt x="303" y="0"/>
                    <a:pt x="303" y="0"/>
                    <a:pt x="303" y="0"/>
                  </a:cubicBezTo>
                  <a:cubicBezTo>
                    <a:pt x="301" y="0"/>
                    <a:pt x="300" y="1"/>
                    <a:pt x="300" y="3"/>
                  </a:cubicBezTo>
                  <a:cubicBezTo>
                    <a:pt x="300" y="4"/>
                    <a:pt x="301" y="6"/>
                    <a:pt x="303" y="6"/>
                  </a:cubicBezTo>
                  <a:cubicBezTo>
                    <a:pt x="304" y="6"/>
                    <a:pt x="304" y="6"/>
                    <a:pt x="304" y="6"/>
                  </a:cubicBezTo>
                  <a:cubicBezTo>
                    <a:pt x="301" y="31"/>
                    <a:pt x="301" y="31"/>
                    <a:pt x="301" y="31"/>
                  </a:cubicBezTo>
                  <a:cubicBezTo>
                    <a:pt x="301" y="31"/>
                    <a:pt x="301" y="31"/>
                    <a:pt x="301" y="31"/>
                  </a:cubicBezTo>
                  <a:cubicBezTo>
                    <a:pt x="298" y="51"/>
                    <a:pt x="298" y="51"/>
                    <a:pt x="298" y="51"/>
                  </a:cubicBezTo>
                  <a:cubicBezTo>
                    <a:pt x="275" y="51"/>
                    <a:pt x="275" y="51"/>
                    <a:pt x="275" y="51"/>
                  </a:cubicBezTo>
                  <a:cubicBezTo>
                    <a:pt x="263" y="51"/>
                    <a:pt x="263" y="51"/>
                    <a:pt x="263" y="51"/>
                  </a:cubicBezTo>
                  <a:cubicBezTo>
                    <a:pt x="104" y="51"/>
                    <a:pt x="104" y="51"/>
                    <a:pt x="104" y="51"/>
                  </a:cubicBezTo>
                  <a:cubicBezTo>
                    <a:pt x="103" y="50"/>
                    <a:pt x="102" y="48"/>
                    <a:pt x="100" y="48"/>
                  </a:cubicBezTo>
                  <a:cubicBezTo>
                    <a:pt x="98" y="48"/>
                    <a:pt x="96" y="50"/>
                    <a:pt x="96" y="51"/>
                  </a:cubicBezTo>
                  <a:cubicBezTo>
                    <a:pt x="12" y="51"/>
                    <a:pt x="12" y="51"/>
                    <a:pt x="12" y="51"/>
                  </a:cubicBezTo>
                  <a:cubicBezTo>
                    <a:pt x="12" y="51"/>
                    <a:pt x="12" y="51"/>
                    <a:pt x="12" y="51"/>
                  </a:cubicBezTo>
                  <a:cubicBezTo>
                    <a:pt x="12" y="51"/>
                    <a:pt x="12" y="51"/>
                    <a:pt x="12" y="51"/>
                  </a:cubicBezTo>
                  <a:cubicBezTo>
                    <a:pt x="12" y="51"/>
                    <a:pt x="12" y="51"/>
                    <a:pt x="12" y="51"/>
                  </a:cubicBezTo>
                  <a:cubicBezTo>
                    <a:pt x="12" y="51"/>
                    <a:pt x="12" y="51"/>
                    <a:pt x="12" y="51"/>
                  </a:cubicBezTo>
                  <a:cubicBezTo>
                    <a:pt x="12" y="51"/>
                    <a:pt x="12" y="51"/>
                    <a:pt x="12" y="51"/>
                  </a:cubicBezTo>
                  <a:cubicBezTo>
                    <a:pt x="12" y="51"/>
                    <a:pt x="12" y="51"/>
                    <a:pt x="12" y="51"/>
                  </a:cubicBezTo>
                  <a:cubicBezTo>
                    <a:pt x="12" y="51"/>
                    <a:pt x="12" y="51"/>
                    <a:pt x="12" y="51"/>
                  </a:cubicBezTo>
                  <a:cubicBezTo>
                    <a:pt x="12" y="52"/>
                    <a:pt x="12" y="52"/>
                    <a:pt x="12" y="52"/>
                  </a:cubicBezTo>
                  <a:cubicBezTo>
                    <a:pt x="12" y="52"/>
                    <a:pt x="12" y="52"/>
                    <a:pt x="12" y="52"/>
                  </a:cubicBezTo>
                  <a:cubicBezTo>
                    <a:pt x="12" y="52"/>
                    <a:pt x="12" y="52"/>
                    <a:pt x="12" y="52"/>
                  </a:cubicBezTo>
                  <a:cubicBezTo>
                    <a:pt x="11" y="52"/>
                    <a:pt x="11" y="52"/>
                    <a:pt x="11" y="52"/>
                  </a:cubicBezTo>
                  <a:cubicBezTo>
                    <a:pt x="11" y="52"/>
                    <a:pt x="11" y="52"/>
                    <a:pt x="11" y="52"/>
                  </a:cubicBezTo>
                  <a:cubicBezTo>
                    <a:pt x="11" y="52"/>
                    <a:pt x="11" y="52"/>
                    <a:pt x="11" y="52"/>
                  </a:cubicBezTo>
                  <a:cubicBezTo>
                    <a:pt x="11" y="52"/>
                    <a:pt x="11" y="52"/>
                    <a:pt x="11" y="52"/>
                  </a:cubicBezTo>
                  <a:cubicBezTo>
                    <a:pt x="11" y="52"/>
                    <a:pt x="11" y="52"/>
                    <a:pt x="11" y="52"/>
                  </a:cubicBezTo>
                  <a:cubicBezTo>
                    <a:pt x="11" y="52"/>
                    <a:pt x="11" y="52"/>
                    <a:pt x="11" y="52"/>
                  </a:cubicBezTo>
                  <a:cubicBezTo>
                    <a:pt x="11" y="52"/>
                    <a:pt x="11" y="52"/>
                    <a:pt x="11" y="52"/>
                  </a:cubicBezTo>
                  <a:cubicBezTo>
                    <a:pt x="11" y="52"/>
                    <a:pt x="11" y="52"/>
                    <a:pt x="11" y="52"/>
                  </a:cubicBezTo>
                  <a:cubicBezTo>
                    <a:pt x="0" y="71"/>
                    <a:pt x="0" y="71"/>
                    <a:pt x="0" y="71"/>
                  </a:cubicBezTo>
                  <a:cubicBezTo>
                    <a:pt x="0" y="71"/>
                    <a:pt x="0" y="71"/>
                    <a:pt x="0" y="71"/>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1" y="73"/>
                    <a:pt x="1" y="73"/>
                    <a:pt x="1" y="73"/>
                  </a:cubicBezTo>
                  <a:cubicBezTo>
                    <a:pt x="1" y="73"/>
                    <a:pt x="1" y="73"/>
                    <a:pt x="1" y="73"/>
                  </a:cubicBezTo>
                  <a:cubicBezTo>
                    <a:pt x="1" y="73"/>
                    <a:pt x="1" y="73"/>
                    <a:pt x="1" y="73"/>
                  </a:cubicBezTo>
                  <a:cubicBezTo>
                    <a:pt x="1" y="73"/>
                    <a:pt x="1" y="73"/>
                    <a:pt x="1" y="73"/>
                  </a:cubicBezTo>
                  <a:cubicBezTo>
                    <a:pt x="1" y="74"/>
                    <a:pt x="1" y="74"/>
                    <a:pt x="1" y="74"/>
                  </a:cubicBezTo>
                  <a:cubicBezTo>
                    <a:pt x="1" y="74"/>
                    <a:pt x="1" y="74"/>
                    <a:pt x="1" y="74"/>
                  </a:cubicBezTo>
                  <a:cubicBezTo>
                    <a:pt x="1" y="74"/>
                    <a:pt x="1" y="74"/>
                    <a:pt x="1" y="74"/>
                  </a:cubicBezTo>
                  <a:cubicBezTo>
                    <a:pt x="24" y="74"/>
                    <a:pt x="24" y="74"/>
                    <a:pt x="24" y="74"/>
                  </a:cubicBezTo>
                  <a:cubicBezTo>
                    <a:pt x="24" y="76"/>
                    <a:pt x="24" y="76"/>
                    <a:pt x="24" y="76"/>
                  </a:cubicBezTo>
                  <a:cubicBezTo>
                    <a:pt x="24" y="78"/>
                    <a:pt x="25" y="79"/>
                    <a:pt x="27" y="79"/>
                  </a:cubicBezTo>
                  <a:cubicBezTo>
                    <a:pt x="45" y="79"/>
                    <a:pt x="45" y="79"/>
                    <a:pt x="45" y="79"/>
                  </a:cubicBezTo>
                  <a:cubicBezTo>
                    <a:pt x="47" y="79"/>
                    <a:pt x="48" y="78"/>
                    <a:pt x="48" y="76"/>
                  </a:cubicBezTo>
                  <a:cubicBezTo>
                    <a:pt x="48" y="74"/>
                    <a:pt x="48" y="74"/>
                    <a:pt x="48" y="74"/>
                  </a:cubicBezTo>
                  <a:cubicBezTo>
                    <a:pt x="296" y="74"/>
                    <a:pt x="296" y="74"/>
                    <a:pt x="296" y="74"/>
                  </a:cubicBezTo>
                  <a:cubicBezTo>
                    <a:pt x="296" y="93"/>
                    <a:pt x="296" y="93"/>
                    <a:pt x="296" y="93"/>
                  </a:cubicBezTo>
                  <a:cubicBezTo>
                    <a:pt x="296" y="105"/>
                    <a:pt x="296" y="105"/>
                    <a:pt x="296" y="105"/>
                  </a:cubicBezTo>
                  <a:cubicBezTo>
                    <a:pt x="296" y="378"/>
                    <a:pt x="296" y="378"/>
                    <a:pt x="296" y="378"/>
                  </a:cubicBezTo>
                  <a:cubicBezTo>
                    <a:pt x="296" y="378"/>
                    <a:pt x="296" y="378"/>
                    <a:pt x="296" y="378"/>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80"/>
                    <a:pt x="296" y="380"/>
                    <a:pt x="296" y="380"/>
                  </a:cubicBezTo>
                  <a:cubicBezTo>
                    <a:pt x="296" y="380"/>
                    <a:pt x="296" y="380"/>
                    <a:pt x="296" y="380"/>
                  </a:cubicBezTo>
                  <a:cubicBezTo>
                    <a:pt x="297" y="380"/>
                    <a:pt x="297" y="380"/>
                    <a:pt x="297" y="380"/>
                  </a:cubicBezTo>
                  <a:cubicBezTo>
                    <a:pt x="297" y="380"/>
                    <a:pt x="297" y="380"/>
                    <a:pt x="297" y="380"/>
                  </a:cubicBezTo>
                  <a:cubicBezTo>
                    <a:pt x="297" y="380"/>
                    <a:pt x="297" y="380"/>
                    <a:pt x="297" y="380"/>
                  </a:cubicBezTo>
                  <a:cubicBezTo>
                    <a:pt x="316" y="380"/>
                    <a:pt x="316" y="380"/>
                    <a:pt x="316" y="380"/>
                  </a:cubicBezTo>
                  <a:cubicBezTo>
                    <a:pt x="317" y="380"/>
                    <a:pt x="318" y="379"/>
                    <a:pt x="318" y="378"/>
                  </a:cubicBezTo>
                  <a:cubicBezTo>
                    <a:pt x="318" y="106"/>
                    <a:pt x="318" y="106"/>
                    <a:pt x="318" y="106"/>
                  </a:cubicBezTo>
                  <a:cubicBezTo>
                    <a:pt x="323" y="106"/>
                    <a:pt x="323" y="106"/>
                    <a:pt x="323" y="106"/>
                  </a:cubicBezTo>
                  <a:cubicBezTo>
                    <a:pt x="324" y="106"/>
                    <a:pt x="325" y="106"/>
                    <a:pt x="325" y="105"/>
                  </a:cubicBezTo>
                  <a:cubicBezTo>
                    <a:pt x="325" y="93"/>
                    <a:pt x="325" y="93"/>
                    <a:pt x="325" y="93"/>
                  </a:cubicBezTo>
                  <a:cubicBezTo>
                    <a:pt x="325" y="92"/>
                    <a:pt x="324" y="91"/>
                    <a:pt x="323" y="91"/>
                  </a:cubicBezTo>
                  <a:cubicBezTo>
                    <a:pt x="318" y="91"/>
                    <a:pt x="318" y="91"/>
                    <a:pt x="318" y="91"/>
                  </a:cubicBezTo>
                  <a:cubicBezTo>
                    <a:pt x="318" y="83"/>
                    <a:pt x="318" y="83"/>
                    <a:pt x="318" y="83"/>
                  </a:cubicBezTo>
                  <a:cubicBezTo>
                    <a:pt x="318" y="74"/>
                    <a:pt x="318" y="74"/>
                    <a:pt x="318" y="74"/>
                  </a:cubicBezTo>
                  <a:cubicBezTo>
                    <a:pt x="322" y="74"/>
                    <a:pt x="322" y="74"/>
                    <a:pt x="322" y="74"/>
                  </a:cubicBezTo>
                  <a:cubicBezTo>
                    <a:pt x="423" y="74"/>
                    <a:pt x="423" y="74"/>
                    <a:pt x="423" y="74"/>
                  </a:cubicBezTo>
                  <a:cubicBezTo>
                    <a:pt x="424" y="74"/>
                    <a:pt x="425" y="73"/>
                    <a:pt x="425" y="72"/>
                  </a:cubicBezTo>
                  <a:cubicBezTo>
                    <a:pt x="425" y="67"/>
                    <a:pt x="425" y="67"/>
                    <a:pt x="425" y="67"/>
                  </a:cubicBezTo>
                  <a:cubicBezTo>
                    <a:pt x="425" y="58"/>
                    <a:pt x="425" y="58"/>
                    <a:pt x="425" y="58"/>
                  </a:cubicBezTo>
                  <a:cubicBezTo>
                    <a:pt x="425" y="57"/>
                    <a:pt x="424" y="57"/>
                    <a:pt x="423" y="57"/>
                  </a:cubicBezTo>
                  <a:close/>
                  <a:moveTo>
                    <a:pt x="4" y="71"/>
                  </a:moveTo>
                  <a:cubicBezTo>
                    <a:pt x="12" y="56"/>
                    <a:pt x="12" y="56"/>
                    <a:pt x="12" y="56"/>
                  </a:cubicBezTo>
                  <a:cubicBezTo>
                    <a:pt x="21" y="71"/>
                    <a:pt x="21" y="71"/>
                    <a:pt x="21" y="71"/>
                  </a:cubicBezTo>
                  <a:lnTo>
                    <a:pt x="4" y="71"/>
                  </a:lnTo>
                  <a:close/>
                  <a:moveTo>
                    <a:pt x="23" y="69"/>
                  </a:moveTo>
                  <a:cubicBezTo>
                    <a:pt x="15" y="54"/>
                    <a:pt x="15" y="54"/>
                    <a:pt x="15" y="54"/>
                  </a:cubicBezTo>
                  <a:cubicBezTo>
                    <a:pt x="32" y="54"/>
                    <a:pt x="32" y="54"/>
                    <a:pt x="32" y="54"/>
                  </a:cubicBezTo>
                  <a:lnTo>
                    <a:pt x="23" y="69"/>
                  </a:lnTo>
                  <a:close/>
                  <a:moveTo>
                    <a:pt x="26" y="71"/>
                  </a:moveTo>
                  <a:cubicBezTo>
                    <a:pt x="34" y="56"/>
                    <a:pt x="34" y="56"/>
                    <a:pt x="34" y="56"/>
                  </a:cubicBezTo>
                  <a:cubicBezTo>
                    <a:pt x="43" y="71"/>
                    <a:pt x="43" y="71"/>
                    <a:pt x="43" y="71"/>
                  </a:cubicBezTo>
                  <a:lnTo>
                    <a:pt x="26" y="71"/>
                  </a:lnTo>
                  <a:close/>
                  <a:moveTo>
                    <a:pt x="45" y="69"/>
                  </a:moveTo>
                  <a:cubicBezTo>
                    <a:pt x="37" y="54"/>
                    <a:pt x="37" y="54"/>
                    <a:pt x="37" y="54"/>
                  </a:cubicBezTo>
                  <a:cubicBezTo>
                    <a:pt x="54" y="54"/>
                    <a:pt x="54" y="54"/>
                    <a:pt x="54" y="54"/>
                  </a:cubicBezTo>
                  <a:lnTo>
                    <a:pt x="45" y="69"/>
                  </a:lnTo>
                  <a:close/>
                  <a:moveTo>
                    <a:pt x="48" y="71"/>
                  </a:moveTo>
                  <a:cubicBezTo>
                    <a:pt x="56" y="56"/>
                    <a:pt x="56" y="56"/>
                    <a:pt x="56" y="56"/>
                  </a:cubicBezTo>
                  <a:cubicBezTo>
                    <a:pt x="64" y="71"/>
                    <a:pt x="64" y="71"/>
                    <a:pt x="64" y="71"/>
                  </a:cubicBezTo>
                  <a:lnTo>
                    <a:pt x="48" y="71"/>
                  </a:lnTo>
                  <a:close/>
                  <a:moveTo>
                    <a:pt x="59" y="54"/>
                  </a:moveTo>
                  <a:cubicBezTo>
                    <a:pt x="75" y="54"/>
                    <a:pt x="75" y="54"/>
                    <a:pt x="75" y="54"/>
                  </a:cubicBezTo>
                  <a:cubicBezTo>
                    <a:pt x="67" y="69"/>
                    <a:pt x="67" y="69"/>
                    <a:pt x="67" y="69"/>
                  </a:cubicBezTo>
                  <a:lnTo>
                    <a:pt x="59" y="54"/>
                  </a:lnTo>
                  <a:close/>
                  <a:moveTo>
                    <a:pt x="70" y="71"/>
                  </a:moveTo>
                  <a:cubicBezTo>
                    <a:pt x="78" y="56"/>
                    <a:pt x="78" y="56"/>
                    <a:pt x="78" y="56"/>
                  </a:cubicBezTo>
                  <a:cubicBezTo>
                    <a:pt x="86" y="71"/>
                    <a:pt x="86" y="71"/>
                    <a:pt x="86" y="71"/>
                  </a:cubicBezTo>
                  <a:lnTo>
                    <a:pt x="70" y="71"/>
                  </a:lnTo>
                  <a:close/>
                  <a:moveTo>
                    <a:pt x="81" y="54"/>
                  </a:moveTo>
                  <a:cubicBezTo>
                    <a:pt x="97" y="54"/>
                    <a:pt x="97" y="54"/>
                    <a:pt x="97" y="54"/>
                  </a:cubicBezTo>
                  <a:cubicBezTo>
                    <a:pt x="89" y="69"/>
                    <a:pt x="89" y="69"/>
                    <a:pt x="89" y="69"/>
                  </a:cubicBezTo>
                  <a:lnTo>
                    <a:pt x="81" y="54"/>
                  </a:lnTo>
                  <a:close/>
                  <a:moveTo>
                    <a:pt x="91" y="71"/>
                  </a:moveTo>
                  <a:cubicBezTo>
                    <a:pt x="100" y="56"/>
                    <a:pt x="100" y="56"/>
                    <a:pt x="100" y="56"/>
                  </a:cubicBezTo>
                  <a:cubicBezTo>
                    <a:pt x="108" y="71"/>
                    <a:pt x="108" y="71"/>
                    <a:pt x="108" y="71"/>
                  </a:cubicBezTo>
                  <a:lnTo>
                    <a:pt x="91" y="71"/>
                  </a:lnTo>
                  <a:close/>
                  <a:moveTo>
                    <a:pt x="102" y="54"/>
                  </a:moveTo>
                  <a:cubicBezTo>
                    <a:pt x="119" y="54"/>
                    <a:pt x="119" y="54"/>
                    <a:pt x="119" y="54"/>
                  </a:cubicBezTo>
                  <a:cubicBezTo>
                    <a:pt x="111" y="69"/>
                    <a:pt x="111" y="69"/>
                    <a:pt x="111" y="69"/>
                  </a:cubicBezTo>
                  <a:lnTo>
                    <a:pt x="102" y="54"/>
                  </a:lnTo>
                  <a:close/>
                  <a:moveTo>
                    <a:pt x="113" y="71"/>
                  </a:moveTo>
                  <a:cubicBezTo>
                    <a:pt x="122" y="56"/>
                    <a:pt x="122" y="56"/>
                    <a:pt x="122" y="56"/>
                  </a:cubicBezTo>
                  <a:cubicBezTo>
                    <a:pt x="130" y="71"/>
                    <a:pt x="130" y="71"/>
                    <a:pt x="130" y="71"/>
                  </a:cubicBezTo>
                  <a:lnTo>
                    <a:pt x="113" y="71"/>
                  </a:lnTo>
                  <a:close/>
                  <a:moveTo>
                    <a:pt x="124" y="54"/>
                  </a:moveTo>
                  <a:cubicBezTo>
                    <a:pt x="141" y="54"/>
                    <a:pt x="141" y="54"/>
                    <a:pt x="141" y="54"/>
                  </a:cubicBezTo>
                  <a:cubicBezTo>
                    <a:pt x="133" y="69"/>
                    <a:pt x="133" y="69"/>
                    <a:pt x="133" y="69"/>
                  </a:cubicBezTo>
                  <a:lnTo>
                    <a:pt x="124" y="54"/>
                  </a:lnTo>
                  <a:close/>
                  <a:moveTo>
                    <a:pt x="135" y="71"/>
                  </a:moveTo>
                  <a:cubicBezTo>
                    <a:pt x="144" y="56"/>
                    <a:pt x="144" y="56"/>
                    <a:pt x="144" y="56"/>
                  </a:cubicBezTo>
                  <a:cubicBezTo>
                    <a:pt x="152" y="71"/>
                    <a:pt x="152" y="71"/>
                    <a:pt x="152" y="71"/>
                  </a:cubicBezTo>
                  <a:lnTo>
                    <a:pt x="135" y="71"/>
                  </a:lnTo>
                  <a:close/>
                  <a:moveTo>
                    <a:pt x="146" y="54"/>
                  </a:moveTo>
                  <a:cubicBezTo>
                    <a:pt x="163" y="54"/>
                    <a:pt x="163" y="54"/>
                    <a:pt x="163" y="54"/>
                  </a:cubicBezTo>
                  <a:cubicBezTo>
                    <a:pt x="155" y="69"/>
                    <a:pt x="155" y="69"/>
                    <a:pt x="155" y="69"/>
                  </a:cubicBezTo>
                  <a:lnTo>
                    <a:pt x="146" y="54"/>
                  </a:lnTo>
                  <a:close/>
                  <a:moveTo>
                    <a:pt x="157" y="71"/>
                  </a:moveTo>
                  <a:cubicBezTo>
                    <a:pt x="165" y="56"/>
                    <a:pt x="165" y="56"/>
                    <a:pt x="165" y="56"/>
                  </a:cubicBezTo>
                  <a:cubicBezTo>
                    <a:pt x="174" y="71"/>
                    <a:pt x="174" y="71"/>
                    <a:pt x="174" y="71"/>
                  </a:cubicBezTo>
                  <a:lnTo>
                    <a:pt x="157" y="71"/>
                  </a:lnTo>
                  <a:close/>
                  <a:moveTo>
                    <a:pt x="168" y="54"/>
                  </a:moveTo>
                  <a:cubicBezTo>
                    <a:pt x="185" y="54"/>
                    <a:pt x="185" y="54"/>
                    <a:pt x="185" y="54"/>
                  </a:cubicBezTo>
                  <a:cubicBezTo>
                    <a:pt x="176" y="69"/>
                    <a:pt x="176" y="69"/>
                    <a:pt x="176" y="69"/>
                  </a:cubicBezTo>
                  <a:lnTo>
                    <a:pt x="168" y="54"/>
                  </a:lnTo>
                  <a:close/>
                  <a:moveTo>
                    <a:pt x="179" y="71"/>
                  </a:moveTo>
                  <a:cubicBezTo>
                    <a:pt x="187" y="56"/>
                    <a:pt x="187" y="56"/>
                    <a:pt x="187" y="56"/>
                  </a:cubicBezTo>
                  <a:cubicBezTo>
                    <a:pt x="196" y="71"/>
                    <a:pt x="196" y="71"/>
                    <a:pt x="196" y="71"/>
                  </a:cubicBezTo>
                  <a:lnTo>
                    <a:pt x="179" y="71"/>
                  </a:lnTo>
                  <a:close/>
                  <a:moveTo>
                    <a:pt x="190" y="54"/>
                  </a:moveTo>
                  <a:cubicBezTo>
                    <a:pt x="207" y="54"/>
                    <a:pt x="207" y="54"/>
                    <a:pt x="207" y="54"/>
                  </a:cubicBezTo>
                  <a:cubicBezTo>
                    <a:pt x="198" y="69"/>
                    <a:pt x="198" y="69"/>
                    <a:pt x="198" y="69"/>
                  </a:cubicBezTo>
                  <a:lnTo>
                    <a:pt x="190" y="54"/>
                  </a:lnTo>
                  <a:close/>
                  <a:moveTo>
                    <a:pt x="201" y="71"/>
                  </a:moveTo>
                  <a:cubicBezTo>
                    <a:pt x="209" y="56"/>
                    <a:pt x="209" y="56"/>
                    <a:pt x="209" y="56"/>
                  </a:cubicBezTo>
                  <a:cubicBezTo>
                    <a:pt x="218" y="71"/>
                    <a:pt x="218" y="71"/>
                    <a:pt x="218" y="71"/>
                  </a:cubicBezTo>
                  <a:lnTo>
                    <a:pt x="201" y="71"/>
                  </a:lnTo>
                  <a:close/>
                  <a:moveTo>
                    <a:pt x="212" y="54"/>
                  </a:moveTo>
                  <a:cubicBezTo>
                    <a:pt x="229" y="54"/>
                    <a:pt x="229" y="54"/>
                    <a:pt x="229" y="54"/>
                  </a:cubicBezTo>
                  <a:cubicBezTo>
                    <a:pt x="220" y="69"/>
                    <a:pt x="220" y="69"/>
                    <a:pt x="220" y="69"/>
                  </a:cubicBezTo>
                  <a:lnTo>
                    <a:pt x="212" y="54"/>
                  </a:lnTo>
                  <a:close/>
                  <a:moveTo>
                    <a:pt x="223" y="71"/>
                  </a:moveTo>
                  <a:cubicBezTo>
                    <a:pt x="231" y="56"/>
                    <a:pt x="231" y="56"/>
                    <a:pt x="231" y="56"/>
                  </a:cubicBezTo>
                  <a:cubicBezTo>
                    <a:pt x="239" y="71"/>
                    <a:pt x="239" y="71"/>
                    <a:pt x="239" y="71"/>
                  </a:cubicBezTo>
                  <a:lnTo>
                    <a:pt x="223" y="71"/>
                  </a:lnTo>
                  <a:close/>
                  <a:moveTo>
                    <a:pt x="234" y="54"/>
                  </a:moveTo>
                  <a:cubicBezTo>
                    <a:pt x="250" y="54"/>
                    <a:pt x="250" y="54"/>
                    <a:pt x="250" y="54"/>
                  </a:cubicBezTo>
                  <a:cubicBezTo>
                    <a:pt x="242" y="69"/>
                    <a:pt x="242" y="69"/>
                    <a:pt x="242" y="69"/>
                  </a:cubicBezTo>
                  <a:lnTo>
                    <a:pt x="234" y="54"/>
                  </a:lnTo>
                  <a:close/>
                  <a:moveTo>
                    <a:pt x="245" y="71"/>
                  </a:moveTo>
                  <a:cubicBezTo>
                    <a:pt x="253" y="56"/>
                    <a:pt x="253" y="56"/>
                    <a:pt x="253" y="56"/>
                  </a:cubicBezTo>
                  <a:cubicBezTo>
                    <a:pt x="261" y="71"/>
                    <a:pt x="261" y="71"/>
                    <a:pt x="261" y="71"/>
                  </a:cubicBezTo>
                  <a:lnTo>
                    <a:pt x="245" y="71"/>
                  </a:lnTo>
                  <a:close/>
                  <a:moveTo>
                    <a:pt x="256" y="54"/>
                  </a:moveTo>
                  <a:cubicBezTo>
                    <a:pt x="263" y="54"/>
                    <a:pt x="263" y="54"/>
                    <a:pt x="263" y="54"/>
                  </a:cubicBezTo>
                  <a:cubicBezTo>
                    <a:pt x="272" y="54"/>
                    <a:pt x="272" y="54"/>
                    <a:pt x="272" y="54"/>
                  </a:cubicBezTo>
                  <a:cubicBezTo>
                    <a:pt x="264" y="69"/>
                    <a:pt x="264" y="69"/>
                    <a:pt x="264" y="69"/>
                  </a:cubicBezTo>
                  <a:lnTo>
                    <a:pt x="256" y="54"/>
                  </a:lnTo>
                  <a:close/>
                  <a:moveTo>
                    <a:pt x="266" y="71"/>
                  </a:moveTo>
                  <a:cubicBezTo>
                    <a:pt x="275" y="55"/>
                    <a:pt x="275" y="55"/>
                    <a:pt x="275" y="55"/>
                  </a:cubicBezTo>
                  <a:cubicBezTo>
                    <a:pt x="293" y="71"/>
                    <a:pt x="293" y="71"/>
                    <a:pt x="293" y="71"/>
                  </a:cubicBezTo>
                  <a:lnTo>
                    <a:pt x="266" y="71"/>
                  </a:lnTo>
                  <a:close/>
                  <a:moveTo>
                    <a:pt x="297" y="65"/>
                  </a:moveTo>
                  <a:cubicBezTo>
                    <a:pt x="297" y="65"/>
                    <a:pt x="297" y="65"/>
                    <a:pt x="297" y="65"/>
                  </a:cubicBezTo>
                  <a:cubicBezTo>
                    <a:pt x="296" y="69"/>
                    <a:pt x="296" y="69"/>
                    <a:pt x="296" y="69"/>
                  </a:cubicBezTo>
                  <a:cubicBezTo>
                    <a:pt x="279" y="54"/>
                    <a:pt x="279" y="54"/>
                    <a:pt x="279" y="54"/>
                  </a:cubicBezTo>
                  <a:cubicBezTo>
                    <a:pt x="298" y="54"/>
                    <a:pt x="298" y="54"/>
                    <a:pt x="298" y="54"/>
                  </a:cubicBezTo>
                  <a:lnTo>
                    <a:pt x="297" y="65"/>
                  </a:lnTo>
                  <a:close/>
                  <a:moveTo>
                    <a:pt x="311" y="42"/>
                  </a:moveTo>
                  <a:cubicBezTo>
                    <a:pt x="313" y="54"/>
                    <a:pt x="313" y="54"/>
                    <a:pt x="313" y="54"/>
                  </a:cubicBezTo>
                  <a:cubicBezTo>
                    <a:pt x="303" y="47"/>
                    <a:pt x="303" y="47"/>
                    <a:pt x="303" y="47"/>
                  </a:cubicBezTo>
                  <a:lnTo>
                    <a:pt x="311" y="42"/>
                  </a:lnTo>
                  <a:close/>
                  <a:moveTo>
                    <a:pt x="310" y="36"/>
                  </a:moveTo>
                  <a:cubicBezTo>
                    <a:pt x="305" y="31"/>
                    <a:pt x="305" y="31"/>
                    <a:pt x="305" y="31"/>
                  </a:cubicBezTo>
                  <a:cubicBezTo>
                    <a:pt x="309" y="28"/>
                    <a:pt x="309" y="28"/>
                    <a:pt x="309" y="28"/>
                  </a:cubicBezTo>
                  <a:lnTo>
                    <a:pt x="310" y="36"/>
                  </a:lnTo>
                  <a:close/>
                  <a:moveTo>
                    <a:pt x="307" y="9"/>
                  </a:moveTo>
                  <a:cubicBezTo>
                    <a:pt x="307" y="13"/>
                    <a:pt x="307" y="13"/>
                    <a:pt x="307" y="13"/>
                  </a:cubicBezTo>
                  <a:cubicBezTo>
                    <a:pt x="306" y="14"/>
                    <a:pt x="306" y="14"/>
                    <a:pt x="306" y="14"/>
                  </a:cubicBezTo>
                  <a:lnTo>
                    <a:pt x="307" y="9"/>
                  </a:lnTo>
                  <a:close/>
                  <a:moveTo>
                    <a:pt x="308" y="17"/>
                  </a:moveTo>
                  <a:cubicBezTo>
                    <a:pt x="308" y="22"/>
                    <a:pt x="308" y="22"/>
                    <a:pt x="308" y="22"/>
                  </a:cubicBezTo>
                  <a:cubicBezTo>
                    <a:pt x="306" y="19"/>
                    <a:pt x="306" y="19"/>
                    <a:pt x="306" y="19"/>
                  </a:cubicBezTo>
                  <a:lnTo>
                    <a:pt x="308" y="17"/>
                  </a:lnTo>
                  <a:close/>
                  <a:moveTo>
                    <a:pt x="305" y="23"/>
                  </a:moveTo>
                  <a:cubicBezTo>
                    <a:pt x="308" y="25"/>
                    <a:pt x="308" y="25"/>
                    <a:pt x="308" y="25"/>
                  </a:cubicBezTo>
                  <a:cubicBezTo>
                    <a:pt x="304" y="28"/>
                    <a:pt x="304" y="28"/>
                    <a:pt x="304" y="28"/>
                  </a:cubicBezTo>
                  <a:lnTo>
                    <a:pt x="305" y="23"/>
                  </a:lnTo>
                  <a:close/>
                  <a:moveTo>
                    <a:pt x="304" y="34"/>
                  </a:moveTo>
                  <a:cubicBezTo>
                    <a:pt x="310" y="39"/>
                    <a:pt x="310" y="39"/>
                    <a:pt x="310" y="39"/>
                  </a:cubicBezTo>
                  <a:cubicBezTo>
                    <a:pt x="302" y="43"/>
                    <a:pt x="302" y="43"/>
                    <a:pt x="302" y="43"/>
                  </a:cubicBezTo>
                  <a:lnTo>
                    <a:pt x="304" y="34"/>
                  </a:lnTo>
                  <a:close/>
                  <a:moveTo>
                    <a:pt x="302" y="49"/>
                  </a:moveTo>
                  <a:cubicBezTo>
                    <a:pt x="312" y="57"/>
                    <a:pt x="312" y="57"/>
                    <a:pt x="312" y="57"/>
                  </a:cubicBezTo>
                  <a:cubicBezTo>
                    <a:pt x="300" y="63"/>
                    <a:pt x="300" y="63"/>
                    <a:pt x="300" y="63"/>
                  </a:cubicBezTo>
                  <a:lnTo>
                    <a:pt x="302" y="49"/>
                  </a:lnTo>
                  <a:close/>
                  <a:moveTo>
                    <a:pt x="299" y="67"/>
                  </a:moveTo>
                  <a:cubicBezTo>
                    <a:pt x="313" y="60"/>
                    <a:pt x="313" y="60"/>
                    <a:pt x="313" y="60"/>
                  </a:cubicBezTo>
                  <a:cubicBezTo>
                    <a:pt x="315" y="71"/>
                    <a:pt x="315" y="71"/>
                    <a:pt x="315" y="71"/>
                  </a:cubicBezTo>
                  <a:cubicBezTo>
                    <a:pt x="299" y="71"/>
                    <a:pt x="299" y="71"/>
                    <a:pt x="299" y="71"/>
                  </a:cubicBezTo>
                  <a:lnTo>
                    <a:pt x="299" y="67"/>
                  </a:lnTo>
                  <a:close/>
                  <a:moveTo>
                    <a:pt x="299" y="75"/>
                  </a:moveTo>
                  <a:cubicBezTo>
                    <a:pt x="311" y="82"/>
                    <a:pt x="311" y="82"/>
                    <a:pt x="311" y="82"/>
                  </a:cubicBezTo>
                  <a:cubicBezTo>
                    <a:pt x="299" y="82"/>
                    <a:pt x="299" y="82"/>
                    <a:pt x="299" y="82"/>
                  </a:cubicBezTo>
                  <a:lnTo>
                    <a:pt x="299" y="75"/>
                  </a:lnTo>
                  <a:close/>
                  <a:moveTo>
                    <a:pt x="299" y="85"/>
                  </a:moveTo>
                  <a:cubicBezTo>
                    <a:pt x="311" y="85"/>
                    <a:pt x="311" y="85"/>
                    <a:pt x="311" y="85"/>
                  </a:cubicBezTo>
                  <a:cubicBezTo>
                    <a:pt x="299" y="91"/>
                    <a:pt x="299" y="91"/>
                    <a:pt x="299" y="91"/>
                  </a:cubicBezTo>
                  <a:cubicBezTo>
                    <a:pt x="299" y="91"/>
                    <a:pt x="299" y="91"/>
                    <a:pt x="299" y="91"/>
                  </a:cubicBezTo>
                  <a:lnTo>
                    <a:pt x="299" y="85"/>
                  </a:lnTo>
                  <a:close/>
                  <a:moveTo>
                    <a:pt x="299" y="97"/>
                  </a:moveTo>
                  <a:cubicBezTo>
                    <a:pt x="311" y="103"/>
                    <a:pt x="311" y="103"/>
                    <a:pt x="311" y="103"/>
                  </a:cubicBezTo>
                  <a:cubicBezTo>
                    <a:pt x="299" y="103"/>
                    <a:pt x="299" y="103"/>
                    <a:pt x="299" y="103"/>
                  </a:cubicBezTo>
                  <a:lnTo>
                    <a:pt x="299" y="97"/>
                  </a:lnTo>
                  <a:close/>
                  <a:moveTo>
                    <a:pt x="299" y="106"/>
                  </a:moveTo>
                  <a:cubicBezTo>
                    <a:pt x="311" y="106"/>
                    <a:pt x="311" y="106"/>
                    <a:pt x="311" y="106"/>
                  </a:cubicBezTo>
                  <a:cubicBezTo>
                    <a:pt x="299" y="113"/>
                    <a:pt x="299" y="113"/>
                    <a:pt x="299" y="113"/>
                  </a:cubicBezTo>
                  <a:lnTo>
                    <a:pt x="299" y="106"/>
                  </a:lnTo>
                  <a:close/>
                  <a:moveTo>
                    <a:pt x="299" y="118"/>
                  </a:moveTo>
                  <a:cubicBezTo>
                    <a:pt x="311" y="125"/>
                    <a:pt x="311" y="125"/>
                    <a:pt x="311" y="125"/>
                  </a:cubicBezTo>
                  <a:cubicBezTo>
                    <a:pt x="299" y="125"/>
                    <a:pt x="299" y="125"/>
                    <a:pt x="299" y="125"/>
                  </a:cubicBezTo>
                  <a:lnTo>
                    <a:pt x="299" y="118"/>
                  </a:lnTo>
                  <a:close/>
                  <a:moveTo>
                    <a:pt x="299" y="128"/>
                  </a:moveTo>
                  <a:cubicBezTo>
                    <a:pt x="311" y="128"/>
                    <a:pt x="311" y="128"/>
                    <a:pt x="311" y="128"/>
                  </a:cubicBezTo>
                  <a:cubicBezTo>
                    <a:pt x="299" y="135"/>
                    <a:pt x="299" y="135"/>
                    <a:pt x="299" y="135"/>
                  </a:cubicBezTo>
                  <a:lnTo>
                    <a:pt x="299" y="128"/>
                  </a:lnTo>
                  <a:close/>
                  <a:moveTo>
                    <a:pt x="299" y="140"/>
                  </a:moveTo>
                  <a:cubicBezTo>
                    <a:pt x="311" y="147"/>
                    <a:pt x="311" y="147"/>
                    <a:pt x="311" y="147"/>
                  </a:cubicBezTo>
                  <a:cubicBezTo>
                    <a:pt x="299" y="147"/>
                    <a:pt x="299" y="147"/>
                    <a:pt x="299" y="147"/>
                  </a:cubicBezTo>
                  <a:lnTo>
                    <a:pt x="299" y="140"/>
                  </a:lnTo>
                  <a:close/>
                  <a:moveTo>
                    <a:pt x="299" y="150"/>
                  </a:moveTo>
                  <a:cubicBezTo>
                    <a:pt x="311" y="150"/>
                    <a:pt x="311" y="150"/>
                    <a:pt x="311" y="150"/>
                  </a:cubicBezTo>
                  <a:cubicBezTo>
                    <a:pt x="299" y="157"/>
                    <a:pt x="299" y="157"/>
                    <a:pt x="299" y="157"/>
                  </a:cubicBezTo>
                  <a:lnTo>
                    <a:pt x="299" y="150"/>
                  </a:lnTo>
                  <a:close/>
                  <a:moveTo>
                    <a:pt x="299" y="162"/>
                  </a:moveTo>
                  <a:cubicBezTo>
                    <a:pt x="311" y="169"/>
                    <a:pt x="311" y="169"/>
                    <a:pt x="311" y="169"/>
                  </a:cubicBezTo>
                  <a:cubicBezTo>
                    <a:pt x="299" y="169"/>
                    <a:pt x="299" y="169"/>
                    <a:pt x="299" y="169"/>
                  </a:cubicBezTo>
                  <a:lnTo>
                    <a:pt x="299" y="162"/>
                  </a:lnTo>
                  <a:close/>
                  <a:moveTo>
                    <a:pt x="299" y="172"/>
                  </a:moveTo>
                  <a:cubicBezTo>
                    <a:pt x="311" y="172"/>
                    <a:pt x="311" y="172"/>
                    <a:pt x="311" y="172"/>
                  </a:cubicBezTo>
                  <a:cubicBezTo>
                    <a:pt x="299" y="179"/>
                    <a:pt x="299" y="179"/>
                    <a:pt x="299" y="179"/>
                  </a:cubicBezTo>
                  <a:lnTo>
                    <a:pt x="299" y="172"/>
                  </a:lnTo>
                  <a:close/>
                  <a:moveTo>
                    <a:pt x="299" y="184"/>
                  </a:moveTo>
                  <a:cubicBezTo>
                    <a:pt x="311" y="191"/>
                    <a:pt x="311" y="191"/>
                    <a:pt x="311" y="191"/>
                  </a:cubicBezTo>
                  <a:cubicBezTo>
                    <a:pt x="299" y="191"/>
                    <a:pt x="299" y="191"/>
                    <a:pt x="299" y="191"/>
                  </a:cubicBezTo>
                  <a:lnTo>
                    <a:pt x="299" y="184"/>
                  </a:lnTo>
                  <a:close/>
                  <a:moveTo>
                    <a:pt x="299" y="194"/>
                  </a:moveTo>
                  <a:cubicBezTo>
                    <a:pt x="311" y="194"/>
                    <a:pt x="311" y="194"/>
                    <a:pt x="311" y="194"/>
                  </a:cubicBezTo>
                  <a:cubicBezTo>
                    <a:pt x="299" y="201"/>
                    <a:pt x="299" y="201"/>
                    <a:pt x="299" y="201"/>
                  </a:cubicBezTo>
                  <a:lnTo>
                    <a:pt x="299" y="194"/>
                  </a:lnTo>
                  <a:close/>
                  <a:moveTo>
                    <a:pt x="299" y="206"/>
                  </a:moveTo>
                  <a:cubicBezTo>
                    <a:pt x="311" y="213"/>
                    <a:pt x="311" y="213"/>
                    <a:pt x="311" y="213"/>
                  </a:cubicBezTo>
                  <a:cubicBezTo>
                    <a:pt x="299" y="213"/>
                    <a:pt x="299" y="213"/>
                    <a:pt x="299" y="213"/>
                  </a:cubicBezTo>
                  <a:lnTo>
                    <a:pt x="299" y="206"/>
                  </a:lnTo>
                  <a:close/>
                  <a:moveTo>
                    <a:pt x="299" y="216"/>
                  </a:moveTo>
                  <a:cubicBezTo>
                    <a:pt x="311" y="216"/>
                    <a:pt x="311" y="216"/>
                    <a:pt x="311" y="216"/>
                  </a:cubicBezTo>
                  <a:cubicBezTo>
                    <a:pt x="299" y="223"/>
                    <a:pt x="299" y="223"/>
                    <a:pt x="299" y="223"/>
                  </a:cubicBezTo>
                  <a:lnTo>
                    <a:pt x="299" y="216"/>
                  </a:lnTo>
                  <a:close/>
                  <a:moveTo>
                    <a:pt x="299" y="228"/>
                  </a:moveTo>
                  <a:cubicBezTo>
                    <a:pt x="311" y="235"/>
                    <a:pt x="311" y="235"/>
                    <a:pt x="311" y="235"/>
                  </a:cubicBezTo>
                  <a:cubicBezTo>
                    <a:pt x="299" y="235"/>
                    <a:pt x="299" y="235"/>
                    <a:pt x="299" y="235"/>
                  </a:cubicBezTo>
                  <a:lnTo>
                    <a:pt x="299" y="228"/>
                  </a:lnTo>
                  <a:close/>
                  <a:moveTo>
                    <a:pt x="299" y="238"/>
                  </a:moveTo>
                  <a:cubicBezTo>
                    <a:pt x="311" y="238"/>
                    <a:pt x="311" y="238"/>
                    <a:pt x="311" y="238"/>
                  </a:cubicBezTo>
                  <a:cubicBezTo>
                    <a:pt x="299" y="244"/>
                    <a:pt x="299" y="244"/>
                    <a:pt x="299" y="244"/>
                  </a:cubicBezTo>
                  <a:lnTo>
                    <a:pt x="299" y="238"/>
                  </a:lnTo>
                  <a:close/>
                  <a:moveTo>
                    <a:pt x="299" y="250"/>
                  </a:moveTo>
                  <a:cubicBezTo>
                    <a:pt x="311" y="257"/>
                    <a:pt x="311" y="257"/>
                    <a:pt x="311" y="257"/>
                  </a:cubicBezTo>
                  <a:cubicBezTo>
                    <a:pt x="299" y="257"/>
                    <a:pt x="299" y="257"/>
                    <a:pt x="299" y="257"/>
                  </a:cubicBezTo>
                  <a:lnTo>
                    <a:pt x="299" y="250"/>
                  </a:lnTo>
                  <a:close/>
                  <a:moveTo>
                    <a:pt x="299" y="260"/>
                  </a:moveTo>
                  <a:cubicBezTo>
                    <a:pt x="311" y="260"/>
                    <a:pt x="311" y="260"/>
                    <a:pt x="311" y="260"/>
                  </a:cubicBezTo>
                  <a:cubicBezTo>
                    <a:pt x="299" y="266"/>
                    <a:pt x="299" y="266"/>
                    <a:pt x="299" y="266"/>
                  </a:cubicBezTo>
                  <a:lnTo>
                    <a:pt x="299" y="260"/>
                  </a:lnTo>
                  <a:close/>
                  <a:moveTo>
                    <a:pt x="299" y="272"/>
                  </a:moveTo>
                  <a:cubicBezTo>
                    <a:pt x="311" y="278"/>
                    <a:pt x="311" y="278"/>
                    <a:pt x="311" y="278"/>
                  </a:cubicBezTo>
                  <a:cubicBezTo>
                    <a:pt x="299" y="278"/>
                    <a:pt x="299" y="278"/>
                    <a:pt x="299" y="278"/>
                  </a:cubicBezTo>
                  <a:lnTo>
                    <a:pt x="299" y="272"/>
                  </a:lnTo>
                  <a:close/>
                  <a:moveTo>
                    <a:pt x="299" y="281"/>
                  </a:moveTo>
                  <a:cubicBezTo>
                    <a:pt x="311" y="281"/>
                    <a:pt x="311" y="281"/>
                    <a:pt x="311" y="281"/>
                  </a:cubicBezTo>
                  <a:cubicBezTo>
                    <a:pt x="299" y="288"/>
                    <a:pt x="299" y="288"/>
                    <a:pt x="299" y="288"/>
                  </a:cubicBezTo>
                  <a:lnTo>
                    <a:pt x="299" y="281"/>
                  </a:lnTo>
                  <a:close/>
                  <a:moveTo>
                    <a:pt x="299" y="293"/>
                  </a:moveTo>
                  <a:cubicBezTo>
                    <a:pt x="311" y="300"/>
                    <a:pt x="311" y="300"/>
                    <a:pt x="311" y="300"/>
                  </a:cubicBezTo>
                  <a:cubicBezTo>
                    <a:pt x="299" y="300"/>
                    <a:pt x="299" y="300"/>
                    <a:pt x="299" y="300"/>
                  </a:cubicBezTo>
                  <a:lnTo>
                    <a:pt x="299" y="293"/>
                  </a:lnTo>
                  <a:close/>
                  <a:moveTo>
                    <a:pt x="299" y="303"/>
                  </a:moveTo>
                  <a:cubicBezTo>
                    <a:pt x="311" y="303"/>
                    <a:pt x="311" y="303"/>
                    <a:pt x="311" y="303"/>
                  </a:cubicBezTo>
                  <a:cubicBezTo>
                    <a:pt x="299" y="310"/>
                    <a:pt x="299" y="310"/>
                    <a:pt x="299" y="310"/>
                  </a:cubicBezTo>
                  <a:lnTo>
                    <a:pt x="299" y="303"/>
                  </a:lnTo>
                  <a:close/>
                  <a:moveTo>
                    <a:pt x="299" y="315"/>
                  </a:moveTo>
                  <a:cubicBezTo>
                    <a:pt x="311" y="322"/>
                    <a:pt x="311" y="322"/>
                    <a:pt x="311" y="322"/>
                  </a:cubicBezTo>
                  <a:cubicBezTo>
                    <a:pt x="299" y="322"/>
                    <a:pt x="299" y="322"/>
                    <a:pt x="299" y="322"/>
                  </a:cubicBezTo>
                  <a:lnTo>
                    <a:pt x="299" y="315"/>
                  </a:lnTo>
                  <a:close/>
                  <a:moveTo>
                    <a:pt x="299" y="325"/>
                  </a:moveTo>
                  <a:cubicBezTo>
                    <a:pt x="311" y="325"/>
                    <a:pt x="311" y="325"/>
                    <a:pt x="311" y="325"/>
                  </a:cubicBezTo>
                  <a:cubicBezTo>
                    <a:pt x="299" y="332"/>
                    <a:pt x="299" y="332"/>
                    <a:pt x="299" y="332"/>
                  </a:cubicBezTo>
                  <a:lnTo>
                    <a:pt x="299" y="325"/>
                  </a:lnTo>
                  <a:close/>
                  <a:moveTo>
                    <a:pt x="299" y="337"/>
                  </a:moveTo>
                  <a:cubicBezTo>
                    <a:pt x="311" y="344"/>
                    <a:pt x="311" y="344"/>
                    <a:pt x="311" y="344"/>
                  </a:cubicBezTo>
                  <a:cubicBezTo>
                    <a:pt x="299" y="344"/>
                    <a:pt x="299" y="344"/>
                    <a:pt x="299" y="344"/>
                  </a:cubicBezTo>
                  <a:lnTo>
                    <a:pt x="299" y="337"/>
                  </a:lnTo>
                  <a:close/>
                  <a:moveTo>
                    <a:pt x="299" y="347"/>
                  </a:moveTo>
                  <a:cubicBezTo>
                    <a:pt x="311" y="347"/>
                    <a:pt x="311" y="347"/>
                    <a:pt x="311" y="347"/>
                  </a:cubicBezTo>
                  <a:cubicBezTo>
                    <a:pt x="299" y="354"/>
                    <a:pt x="299" y="354"/>
                    <a:pt x="299" y="354"/>
                  </a:cubicBezTo>
                  <a:lnTo>
                    <a:pt x="299" y="347"/>
                  </a:lnTo>
                  <a:close/>
                  <a:moveTo>
                    <a:pt x="299" y="359"/>
                  </a:moveTo>
                  <a:cubicBezTo>
                    <a:pt x="313" y="367"/>
                    <a:pt x="313" y="367"/>
                    <a:pt x="313" y="367"/>
                  </a:cubicBezTo>
                  <a:cubicBezTo>
                    <a:pt x="299" y="376"/>
                    <a:pt x="299" y="376"/>
                    <a:pt x="299" y="376"/>
                  </a:cubicBezTo>
                  <a:lnTo>
                    <a:pt x="299" y="359"/>
                  </a:lnTo>
                  <a:close/>
                  <a:moveTo>
                    <a:pt x="315" y="377"/>
                  </a:moveTo>
                  <a:cubicBezTo>
                    <a:pt x="303" y="377"/>
                    <a:pt x="303" y="377"/>
                    <a:pt x="303" y="377"/>
                  </a:cubicBezTo>
                  <a:cubicBezTo>
                    <a:pt x="315" y="370"/>
                    <a:pt x="315" y="370"/>
                    <a:pt x="315" y="370"/>
                  </a:cubicBezTo>
                  <a:lnTo>
                    <a:pt x="315" y="377"/>
                  </a:lnTo>
                  <a:close/>
                  <a:moveTo>
                    <a:pt x="315" y="365"/>
                  </a:moveTo>
                  <a:cubicBezTo>
                    <a:pt x="300" y="356"/>
                    <a:pt x="300" y="356"/>
                    <a:pt x="300" y="356"/>
                  </a:cubicBezTo>
                  <a:cubicBezTo>
                    <a:pt x="315" y="348"/>
                    <a:pt x="315" y="348"/>
                    <a:pt x="315" y="348"/>
                  </a:cubicBezTo>
                  <a:lnTo>
                    <a:pt x="315" y="365"/>
                  </a:lnTo>
                  <a:close/>
                  <a:moveTo>
                    <a:pt x="315" y="343"/>
                  </a:moveTo>
                  <a:cubicBezTo>
                    <a:pt x="300" y="335"/>
                    <a:pt x="300" y="335"/>
                    <a:pt x="300" y="335"/>
                  </a:cubicBezTo>
                  <a:cubicBezTo>
                    <a:pt x="315" y="326"/>
                    <a:pt x="315" y="326"/>
                    <a:pt x="315" y="326"/>
                  </a:cubicBezTo>
                  <a:lnTo>
                    <a:pt x="315" y="343"/>
                  </a:lnTo>
                  <a:close/>
                  <a:moveTo>
                    <a:pt x="315" y="321"/>
                  </a:moveTo>
                  <a:cubicBezTo>
                    <a:pt x="300" y="313"/>
                    <a:pt x="300" y="313"/>
                    <a:pt x="300" y="313"/>
                  </a:cubicBezTo>
                  <a:cubicBezTo>
                    <a:pt x="315" y="304"/>
                    <a:pt x="315" y="304"/>
                    <a:pt x="315" y="304"/>
                  </a:cubicBezTo>
                  <a:lnTo>
                    <a:pt x="315" y="321"/>
                  </a:lnTo>
                  <a:close/>
                  <a:moveTo>
                    <a:pt x="315" y="299"/>
                  </a:moveTo>
                  <a:cubicBezTo>
                    <a:pt x="300" y="291"/>
                    <a:pt x="300" y="291"/>
                    <a:pt x="300" y="291"/>
                  </a:cubicBezTo>
                  <a:cubicBezTo>
                    <a:pt x="315" y="282"/>
                    <a:pt x="315" y="282"/>
                    <a:pt x="315" y="282"/>
                  </a:cubicBezTo>
                  <a:lnTo>
                    <a:pt x="315" y="299"/>
                  </a:lnTo>
                  <a:close/>
                  <a:moveTo>
                    <a:pt x="315" y="277"/>
                  </a:moveTo>
                  <a:cubicBezTo>
                    <a:pt x="300" y="269"/>
                    <a:pt x="300" y="269"/>
                    <a:pt x="300" y="269"/>
                  </a:cubicBezTo>
                  <a:cubicBezTo>
                    <a:pt x="315" y="261"/>
                    <a:pt x="315" y="261"/>
                    <a:pt x="315" y="261"/>
                  </a:cubicBezTo>
                  <a:lnTo>
                    <a:pt x="315" y="277"/>
                  </a:lnTo>
                  <a:close/>
                  <a:moveTo>
                    <a:pt x="315" y="255"/>
                  </a:moveTo>
                  <a:cubicBezTo>
                    <a:pt x="300" y="247"/>
                    <a:pt x="300" y="247"/>
                    <a:pt x="300" y="247"/>
                  </a:cubicBezTo>
                  <a:cubicBezTo>
                    <a:pt x="315" y="239"/>
                    <a:pt x="315" y="239"/>
                    <a:pt x="315" y="239"/>
                  </a:cubicBezTo>
                  <a:lnTo>
                    <a:pt x="315" y="255"/>
                  </a:lnTo>
                  <a:close/>
                  <a:moveTo>
                    <a:pt x="315" y="234"/>
                  </a:moveTo>
                  <a:cubicBezTo>
                    <a:pt x="300" y="225"/>
                    <a:pt x="300" y="225"/>
                    <a:pt x="300" y="225"/>
                  </a:cubicBezTo>
                  <a:cubicBezTo>
                    <a:pt x="315" y="217"/>
                    <a:pt x="315" y="217"/>
                    <a:pt x="315" y="217"/>
                  </a:cubicBezTo>
                  <a:lnTo>
                    <a:pt x="315" y="234"/>
                  </a:lnTo>
                  <a:close/>
                  <a:moveTo>
                    <a:pt x="315" y="212"/>
                  </a:moveTo>
                  <a:cubicBezTo>
                    <a:pt x="300" y="203"/>
                    <a:pt x="300" y="203"/>
                    <a:pt x="300" y="203"/>
                  </a:cubicBezTo>
                  <a:cubicBezTo>
                    <a:pt x="315" y="195"/>
                    <a:pt x="315" y="195"/>
                    <a:pt x="315" y="195"/>
                  </a:cubicBezTo>
                  <a:lnTo>
                    <a:pt x="315" y="212"/>
                  </a:lnTo>
                  <a:close/>
                  <a:moveTo>
                    <a:pt x="315" y="190"/>
                  </a:moveTo>
                  <a:cubicBezTo>
                    <a:pt x="300" y="181"/>
                    <a:pt x="300" y="181"/>
                    <a:pt x="300" y="181"/>
                  </a:cubicBezTo>
                  <a:cubicBezTo>
                    <a:pt x="315" y="173"/>
                    <a:pt x="315" y="173"/>
                    <a:pt x="315" y="173"/>
                  </a:cubicBezTo>
                  <a:lnTo>
                    <a:pt x="315" y="190"/>
                  </a:lnTo>
                  <a:close/>
                  <a:moveTo>
                    <a:pt x="315" y="168"/>
                  </a:moveTo>
                  <a:cubicBezTo>
                    <a:pt x="300" y="160"/>
                    <a:pt x="300" y="160"/>
                    <a:pt x="300" y="160"/>
                  </a:cubicBezTo>
                  <a:cubicBezTo>
                    <a:pt x="315" y="151"/>
                    <a:pt x="315" y="151"/>
                    <a:pt x="315" y="151"/>
                  </a:cubicBezTo>
                  <a:lnTo>
                    <a:pt x="315" y="168"/>
                  </a:lnTo>
                  <a:close/>
                  <a:moveTo>
                    <a:pt x="315" y="146"/>
                  </a:moveTo>
                  <a:cubicBezTo>
                    <a:pt x="300" y="138"/>
                    <a:pt x="300" y="138"/>
                    <a:pt x="300" y="138"/>
                  </a:cubicBezTo>
                  <a:cubicBezTo>
                    <a:pt x="315" y="129"/>
                    <a:pt x="315" y="129"/>
                    <a:pt x="315" y="129"/>
                  </a:cubicBezTo>
                  <a:lnTo>
                    <a:pt x="315" y="146"/>
                  </a:lnTo>
                  <a:close/>
                  <a:moveTo>
                    <a:pt x="315" y="124"/>
                  </a:moveTo>
                  <a:cubicBezTo>
                    <a:pt x="300" y="116"/>
                    <a:pt x="300" y="116"/>
                    <a:pt x="300" y="116"/>
                  </a:cubicBezTo>
                  <a:cubicBezTo>
                    <a:pt x="315" y="107"/>
                    <a:pt x="315" y="107"/>
                    <a:pt x="315" y="107"/>
                  </a:cubicBezTo>
                  <a:lnTo>
                    <a:pt x="315" y="124"/>
                  </a:lnTo>
                  <a:close/>
                  <a:moveTo>
                    <a:pt x="315" y="102"/>
                  </a:moveTo>
                  <a:cubicBezTo>
                    <a:pt x="300" y="94"/>
                    <a:pt x="300" y="94"/>
                    <a:pt x="300" y="94"/>
                  </a:cubicBezTo>
                  <a:cubicBezTo>
                    <a:pt x="315" y="94"/>
                    <a:pt x="315" y="94"/>
                    <a:pt x="315" y="94"/>
                  </a:cubicBezTo>
                  <a:lnTo>
                    <a:pt x="315" y="102"/>
                  </a:lnTo>
                  <a:close/>
                  <a:moveTo>
                    <a:pt x="315" y="91"/>
                  </a:moveTo>
                  <a:cubicBezTo>
                    <a:pt x="305" y="91"/>
                    <a:pt x="305" y="91"/>
                    <a:pt x="305" y="91"/>
                  </a:cubicBezTo>
                  <a:cubicBezTo>
                    <a:pt x="315" y="86"/>
                    <a:pt x="315" y="86"/>
                    <a:pt x="315" y="86"/>
                  </a:cubicBezTo>
                  <a:lnTo>
                    <a:pt x="315" y="91"/>
                  </a:lnTo>
                  <a:close/>
                  <a:moveTo>
                    <a:pt x="315" y="80"/>
                  </a:moveTo>
                  <a:cubicBezTo>
                    <a:pt x="303" y="74"/>
                    <a:pt x="303" y="74"/>
                    <a:pt x="303" y="74"/>
                  </a:cubicBezTo>
                  <a:cubicBezTo>
                    <a:pt x="315" y="74"/>
                    <a:pt x="315" y="74"/>
                    <a:pt x="315" y="74"/>
                  </a:cubicBezTo>
                  <a:lnTo>
                    <a:pt x="315" y="80"/>
                  </a:lnTo>
                  <a:close/>
                  <a:moveTo>
                    <a:pt x="322" y="103"/>
                  </a:moveTo>
                  <a:cubicBezTo>
                    <a:pt x="318" y="103"/>
                    <a:pt x="318" y="103"/>
                    <a:pt x="318" y="103"/>
                  </a:cubicBezTo>
                  <a:cubicBezTo>
                    <a:pt x="318" y="100"/>
                    <a:pt x="318" y="100"/>
                    <a:pt x="318" y="100"/>
                  </a:cubicBezTo>
                  <a:cubicBezTo>
                    <a:pt x="322" y="100"/>
                    <a:pt x="322" y="100"/>
                    <a:pt x="322" y="100"/>
                  </a:cubicBezTo>
                  <a:lnTo>
                    <a:pt x="322" y="103"/>
                  </a:lnTo>
                  <a:close/>
                  <a:moveTo>
                    <a:pt x="322" y="94"/>
                  </a:moveTo>
                  <a:cubicBezTo>
                    <a:pt x="322" y="97"/>
                    <a:pt x="322" y="97"/>
                    <a:pt x="322" y="97"/>
                  </a:cubicBezTo>
                  <a:cubicBezTo>
                    <a:pt x="318" y="97"/>
                    <a:pt x="318" y="97"/>
                    <a:pt x="318" y="97"/>
                  </a:cubicBezTo>
                  <a:cubicBezTo>
                    <a:pt x="318" y="94"/>
                    <a:pt x="318" y="94"/>
                    <a:pt x="318" y="94"/>
                  </a:cubicBezTo>
                  <a:lnTo>
                    <a:pt x="322" y="94"/>
                  </a:lnTo>
                  <a:close/>
                  <a:moveTo>
                    <a:pt x="320" y="71"/>
                  </a:moveTo>
                  <a:cubicBezTo>
                    <a:pt x="318" y="71"/>
                    <a:pt x="318" y="71"/>
                    <a:pt x="318" y="71"/>
                  </a:cubicBezTo>
                  <a:cubicBezTo>
                    <a:pt x="318" y="69"/>
                    <a:pt x="318" y="69"/>
                    <a:pt x="318" y="69"/>
                  </a:cubicBezTo>
                  <a:cubicBezTo>
                    <a:pt x="320" y="69"/>
                    <a:pt x="320" y="69"/>
                    <a:pt x="320" y="69"/>
                  </a:cubicBezTo>
                  <a:lnTo>
                    <a:pt x="320" y="71"/>
                  </a:lnTo>
                  <a:close/>
                  <a:moveTo>
                    <a:pt x="320" y="66"/>
                  </a:moveTo>
                  <a:cubicBezTo>
                    <a:pt x="317" y="66"/>
                    <a:pt x="317" y="66"/>
                    <a:pt x="317" y="66"/>
                  </a:cubicBezTo>
                  <a:cubicBezTo>
                    <a:pt x="317" y="64"/>
                    <a:pt x="317" y="64"/>
                    <a:pt x="317" y="64"/>
                  </a:cubicBezTo>
                  <a:cubicBezTo>
                    <a:pt x="320" y="64"/>
                    <a:pt x="320" y="64"/>
                    <a:pt x="320" y="64"/>
                  </a:cubicBezTo>
                  <a:lnTo>
                    <a:pt x="320" y="66"/>
                  </a:lnTo>
                  <a:close/>
                  <a:moveTo>
                    <a:pt x="320" y="61"/>
                  </a:moveTo>
                  <a:cubicBezTo>
                    <a:pt x="317" y="61"/>
                    <a:pt x="317" y="61"/>
                    <a:pt x="317" y="61"/>
                  </a:cubicBezTo>
                  <a:cubicBezTo>
                    <a:pt x="316" y="60"/>
                    <a:pt x="316" y="60"/>
                    <a:pt x="316" y="60"/>
                  </a:cubicBezTo>
                  <a:cubicBezTo>
                    <a:pt x="320" y="60"/>
                    <a:pt x="320" y="60"/>
                    <a:pt x="320" y="60"/>
                  </a:cubicBezTo>
                  <a:lnTo>
                    <a:pt x="320" y="61"/>
                  </a:lnTo>
                  <a:close/>
                  <a:moveTo>
                    <a:pt x="391" y="60"/>
                  </a:moveTo>
                  <a:cubicBezTo>
                    <a:pt x="405" y="60"/>
                    <a:pt x="405" y="60"/>
                    <a:pt x="405" y="60"/>
                  </a:cubicBezTo>
                  <a:cubicBezTo>
                    <a:pt x="405" y="61"/>
                    <a:pt x="405" y="61"/>
                    <a:pt x="405" y="61"/>
                  </a:cubicBezTo>
                  <a:cubicBezTo>
                    <a:pt x="391" y="61"/>
                    <a:pt x="391" y="61"/>
                    <a:pt x="391" y="61"/>
                  </a:cubicBezTo>
                  <a:lnTo>
                    <a:pt x="391" y="60"/>
                  </a:lnTo>
                  <a:close/>
                  <a:moveTo>
                    <a:pt x="391" y="64"/>
                  </a:moveTo>
                  <a:cubicBezTo>
                    <a:pt x="405" y="64"/>
                    <a:pt x="405" y="64"/>
                    <a:pt x="405" y="64"/>
                  </a:cubicBezTo>
                  <a:cubicBezTo>
                    <a:pt x="405" y="66"/>
                    <a:pt x="405" y="66"/>
                    <a:pt x="405" y="66"/>
                  </a:cubicBezTo>
                  <a:cubicBezTo>
                    <a:pt x="391" y="66"/>
                    <a:pt x="391" y="66"/>
                    <a:pt x="391" y="66"/>
                  </a:cubicBezTo>
                  <a:lnTo>
                    <a:pt x="391" y="64"/>
                  </a:lnTo>
                  <a:close/>
                  <a:moveTo>
                    <a:pt x="374" y="60"/>
                  </a:moveTo>
                  <a:cubicBezTo>
                    <a:pt x="388" y="60"/>
                    <a:pt x="388" y="60"/>
                    <a:pt x="388" y="60"/>
                  </a:cubicBezTo>
                  <a:cubicBezTo>
                    <a:pt x="388" y="61"/>
                    <a:pt x="388" y="61"/>
                    <a:pt x="388" y="61"/>
                  </a:cubicBezTo>
                  <a:cubicBezTo>
                    <a:pt x="374" y="61"/>
                    <a:pt x="374" y="61"/>
                    <a:pt x="374" y="61"/>
                  </a:cubicBezTo>
                  <a:lnTo>
                    <a:pt x="374" y="60"/>
                  </a:lnTo>
                  <a:close/>
                  <a:moveTo>
                    <a:pt x="374" y="64"/>
                  </a:moveTo>
                  <a:cubicBezTo>
                    <a:pt x="388" y="64"/>
                    <a:pt x="388" y="64"/>
                    <a:pt x="388" y="64"/>
                  </a:cubicBezTo>
                  <a:cubicBezTo>
                    <a:pt x="388" y="66"/>
                    <a:pt x="388" y="66"/>
                    <a:pt x="388" y="66"/>
                  </a:cubicBezTo>
                  <a:cubicBezTo>
                    <a:pt x="374" y="66"/>
                    <a:pt x="374" y="66"/>
                    <a:pt x="374" y="66"/>
                  </a:cubicBezTo>
                  <a:lnTo>
                    <a:pt x="374" y="64"/>
                  </a:lnTo>
                  <a:close/>
                  <a:moveTo>
                    <a:pt x="357" y="60"/>
                  </a:moveTo>
                  <a:cubicBezTo>
                    <a:pt x="371" y="60"/>
                    <a:pt x="371" y="60"/>
                    <a:pt x="371" y="60"/>
                  </a:cubicBezTo>
                  <a:cubicBezTo>
                    <a:pt x="371" y="61"/>
                    <a:pt x="371" y="61"/>
                    <a:pt x="371" y="61"/>
                  </a:cubicBezTo>
                  <a:cubicBezTo>
                    <a:pt x="357" y="61"/>
                    <a:pt x="357" y="61"/>
                    <a:pt x="357" y="61"/>
                  </a:cubicBezTo>
                  <a:lnTo>
                    <a:pt x="357" y="60"/>
                  </a:lnTo>
                  <a:close/>
                  <a:moveTo>
                    <a:pt x="357" y="64"/>
                  </a:moveTo>
                  <a:cubicBezTo>
                    <a:pt x="371" y="64"/>
                    <a:pt x="371" y="64"/>
                    <a:pt x="371" y="64"/>
                  </a:cubicBezTo>
                  <a:cubicBezTo>
                    <a:pt x="371" y="66"/>
                    <a:pt x="371" y="66"/>
                    <a:pt x="371" y="66"/>
                  </a:cubicBezTo>
                  <a:cubicBezTo>
                    <a:pt x="357" y="66"/>
                    <a:pt x="357" y="66"/>
                    <a:pt x="357" y="66"/>
                  </a:cubicBezTo>
                  <a:lnTo>
                    <a:pt x="357" y="64"/>
                  </a:lnTo>
                  <a:close/>
                  <a:moveTo>
                    <a:pt x="340" y="60"/>
                  </a:moveTo>
                  <a:cubicBezTo>
                    <a:pt x="354" y="60"/>
                    <a:pt x="354" y="60"/>
                    <a:pt x="354" y="60"/>
                  </a:cubicBezTo>
                  <a:cubicBezTo>
                    <a:pt x="354" y="61"/>
                    <a:pt x="354" y="61"/>
                    <a:pt x="354" y="61"/>
                  </a:cubicBezTo>
                  <a:cubicBezTo>
                    <a:pt x="340" y="61"/>
                    <a:pt x="340" y="61"/>
                    <a:pt x="340" y="61"/>
                  </a:cubicBezTo>
                  <a:lnTo>
                    <a:pt x="340" y="60"/>
                  </a:lnTo>
                  <a:close/>
                  <a:moveTo>
                    <a:pt x="340" y="64"/>
                  </a:moveTo>
                  <a:cubicBezTo>
                    <a:pt x="354" y="64"/>
                    <a:pt x="354" y="64"/>
                    <a:pt x="354" y="64"/>
                  </a:cubicBezTo>
                  <a:cubicBezTo>
                    <a:pt x="354" y="66"/>
                    <a:pt x="354" y="66"/>
                    <a:pt x="354" y="66"/>
                  </a:cubicBezTo>
                  <a:cubicBezTo>
                    <a:pt x="340" y="66"/>
                    <a:pt x="340" y="66"/>
                    <a:pt x="340" y="66"/>
                  </a:cubicBezTo>
                  <a:lnTo>
                    <a:pt x="340" y="64"/>
                  </a:lnTo>
                  <a:close/>
                  <a:moveTo>
                    <a:pt x="323" y="60"/>
                  </a:moveTo>
                  <a:cubicBezTo>
                    <a:pt x="337" y="60"/>
                    <a:pt x="337" y="60"/>
                    <a:pt x="337" y="60"/>
                  </a:cubicBezTo>
                  <a:cubicBezTo>
                    <a:pt x="337" y="61"/>
                    <a:pt x="337" y="61"/>
                    <a:pt x="337" y="61"/>
                  </a:cubicBezTo>
                  <a:cubicBezTo>
                    <a:pt x="323" y="61"/>
                    <a:pt x="323" y="61"/>
                    <a:pt x="323" y="61"/>
                  </a:cubicBezTo>
                  <a:lnTo>
                    <a:pt x="323" y="60"/>
                  </a:lnTo>
                  <a:close/>
                  <a:moveTo>
                    <a:pt x="323" y="64"/>
                  </a:moveTo>
                  <a:cubicBezTo>
                    <a:pt x="337" y="64"/>
                    <a:pt x="337" y="64"/>
                    <a:pt x="337" y="64"/>
                  </a:cubicBezTo>
                  <a:cubicBezTo>
                    <a:pt x="337" y="66"/>
                    <a:pt x="337" y="66"/>
                    <a:pt x="337" y="66"/>
                  </a:cubicBezTo>
                  <a:cubicBezTo>
                    <a:pt x="323" y="66"/>
                    <a:pt x="323" y="66"/>
                    <a:pt x="323" y="66"/>
                  </a:cubicBezTo>
                  <a:lnTo>
                    <a:pt x="323" y="64"/>
                  </a:lnTo>
                  <a:close/>
                  <a:moveTo>
                    <a:pt x="422" y="71"/>
                  </a:moveTo>
                  <a:cubicBezTo>
                    <a:pt x="323" y="71"/>
                    <a:pt x="323" y="71"/>
                    <a:pt x="323" y="71"/>
                  </a:cubicBezTo>
                  <a:cubicBezTo>
                    <a:pt x="323" y="69"/>
                    <a:pt x="323" y="69"/>
                    <a:pt x="323" y="69"/>
                  </a:cubicBezTo>
                  <a:cubicBezTo>
                    <a:pt x="422" y="69"/>
                    <a:pt x="422" y="69"/>
                    <a:pt x="422" y="69"/>
                  </a:cubicBezTo>
                  <a:lnTo>
                    <a:pt x="422" y="71"/>
                  </a:lnTo>
                  <a:close/>
                  <a:moveTo>
                    <a:pt x="422" y="66"/>
                  </a:moveTo>
                  <a:cubicBezTo>
                    <a:pt x="408" y="66"/>
                    <a:pt x="408" y="66"/>
                    <a:pt x="408" y="66"/>
                  </a:cubicBezTo>
                  <a:cubicBezTo>
                    <a:pt x="408" y="64"/>
                    <a:pt x="408" y="64"/>
                    <a:pt x="408" y="64"/>
                  </a:cubicBezTo>
                  <a:cubicBezTo>
                    <a:pt x="422" y="64"/>
                    <a:pt x="422" y="64"/>
                    <a:pt x="422" y="64"/>
                  </a:cubicBezTo>
                  <a:lnTo>
                    <a:pt x="422" y="66"/>
                  </a:lnTo>
                  <a:close/>
                  <a:moveTo>
                    <a:pt x="422" y="61"/>
                  </a:moveTo>
                  <a:cubicBezTo>
                    <a:pt x="408" y="61"/>
                    <a:pt x="408" y="61"/>
                    <a:pt x="408" y="61"/>
                  </a:cubicBezTo>
                  <a:cubicBezTo>
                    <a:pt x="408" y="60"/>
                    <a:pt x="408" y="60"/>
                    <a:pt x="408" y="60"/>
                  </a:cubicBezTo>
                  <a:cubicBezTo>
                    <a:pt x="422" y="60"/>
                    <a:pt x="422" y="60"/>
                    <a:pt x="422" y="60"/>
                  </a:cubicBezTo>
                  <a:lnTo>
                    <a:pt x="422" y="61"/>
                  </a:lnTo>
                  <a:close/>
                </a:path>
              </a:pathLst>
            </a:custGeom>
            <a:solidFill>
              <a:srgbClr val="FAA21E"/>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907" name="Google Shape;907;p17"/>
            <p:cNvSpPr/>
            <p:nvPr/>
          </p:nvSpPr>
          <p:spPr>
            <a:xfrm>
              <a:off x="19112430" y="11561094"/>
              <a:ext cx="1972676" cy="1255340"/>
            </a:xfrm>
            <a:custGeom>
              <a:rect b="b" l="l" r="r" t="t"/>
              <a:pathLst>
                <a:path extrusionOk="0" h="49" w="77">
                  <a:moveTo>
                    <a:pt x="72" y="40"/>
                  </a:moveTo>
                  <a:cubicBezTo>
                    <a:pt x="63" y="40"/>
                    <a:pt x="63" y="40"/>
                    <a:pt x="63" y="40"/>
                  </a:cubicBezTo>
                  <a:cubicBezTo>
                    <a:pt x="63" y="40"/>
                    <a:pt x="63" y="40"/>
                    <a:pt x="63" y="40"/>
                  </a:cubicBezTo>
                  <a:cubicBezTo>
                    <a:pt x="63" y="8"/>
                    <a:pt x="63" y="8"/>
                    <a:pt x="63" y="8"/>
                  </a:cubicBezTo>
                  <a:cubicBezTo>
                    <a:pt x="63" y="8"/>
                    <a:pt x="63" y="8"/>
                    <a:pt x="63" y="8"/>
                  </a:cubicBezTo>
                  <a:cubicBezTo>
                    <a:pt x="63" y="7"/>
                    <a:pt x="63" y="7"/>
                    <a:pt x="63" y="7"/>
                  </a:cubicBezTo>
                  <a:cubicBezTo>
                    <a:pt x="63" y="7"/>
                    <a:pt x="63" y="7"/>
                    <a:pt x="63" y="7"/>
                  </a:cubicBezTo>
                  <a:cubicBezTo>
                    <a:pt x="63" y="3"/>
                    <a:pt x="60" y="0"/>
                    <a:pt x="56" y="0"/>
                  </a:cubicBezTo>
                  <a:cubicBezTo>
                    <a:pt x="22" y="0"/>
                    <a:pt x="22" y="0"/>
                    <a:pt x="22" y="0"/>
                  </a:cubicBezTo>
                  <a:cubicBezTo>
                    <a:pt x="18" y="0"/>
                    <a:pt x="14" y="3"/>
                    <a:pt x="14" y="7"/>
                  </a:cubicBezTo>
                  <a:cubicBezTo>
                    <a:pt x="14" y="7"/>
                    <a:pt x="14" y="7"/>
                    <a:pt x="14" y="7"/>
                  </a:cubicBezTo>
                  <a:cubicBezTo>
                    <a:pt x="14" y="8"/>
                    <a:pt x="14" y="8"/>
                    <a:pt x="14" y="8"/>
                  </a:cubicBezTo>
                  <a:cubicBezTo>
                    <a:pt x="14" y="40"/>
                    <a:pt x="14" y="40"/>
                    <a:pt x="14" y="40"/>
                  </a:cubicBezTo>
                  <a:cubicBezTo>
                    <a:pt x="14" y="40"/>
                    <a:pt x="14" y="40"/>
                    <a:pt x="14" y="40"/>
                  </a:cubicBezTo>
                  <a:cubicBezTo>
                    <a:pt x="6" y="40"/>
                    <a:pt x="6" y="40"/>
                    <a:pt x="6" y="40"/>
                  </a:cubicBezTo>
                  <a:cubicBezTo>
                    <a:pt x="3" y="40"/>
                    <a:pt x="0" y="43"/>
                    <a:pt x="0" y="45"/>
                  </a:cubicBezTo>
                  <a:cubicBezTo>
                    <a:pt x="0" y="49"/>
                    <a:pt x="0" y="49"/>
                    <a:pt x="0" y="49"/>
                  </a:cubicBezTo>
                  <a:cubicBezTo>
                    <a:pt x="77" y="49"/>
                    <a:pt x="77" y="49"/>
                    <a:pt x="77" y="49"/>
                  </a:cubicBezTo>
                  <a:cubicBezTo>
                    <a:pt x="77" y="45"/>
                    <a:pt x="77" y="45"/>
                    <a:pt x="77" y="45"/>
                  </a:cubicBezTo>
                  <a:cubicBezTo>
                    <a:pt x="77" y="43"/>
                    <a:pt x="75" y="40"/>
                    <a:pt x="72" y="40"/>
                  </a:cubicBez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grpSp>
        <p:nvGrpSpPr>
          <p:cNvPr id="908" name="Google Shape;908;p17"/>
          <p:cNvGrpSpPr/>
          <p:nvPr/>
        </p:nvGrpSpPr>
        <p:grpSpPr>
          <a:xfrm>
            <a:off x="4845469" y="1268937"/>
            <a:ext cx="470465" cy="553184"/>
            <a:chOff x="11666347" y="3659204"/>
            <a:chExt cx="2331344" cy="2741249"/>
          </a:xfrm>
        </p:grpSpPr>
        <p:sp>
          <p:nvSpPr>
            <p:cNvPr id="909" name="Google Shape;909;p17"/>
            <p:cNvSpPr/>
            <p:nvPr/>
          </p:nvSpPr>
          <p:spPr>
            <a:xfrm>
              <a:off x="11666347" y="5631878"/>
              <a:ext cx="2331344" cy="768575"/>
            </a:xfrm>
            <a:custGeom>
              <a:rect b="b" l="l" r="r" t="t"/>
              <a:pathLst>
                <a:path extrusionOk="0" h="30" w="91">
                  <a:moveTo>
                    <a:pt x="48" y="11"/>
                  </a:moveTo>
                  <a:cubicBezTo>
                    <a:pt x="50" y="10"/>
                    <a:pt x="51" y="8"/>
                    <a:pt x="51" y="6"/>
                  </a:cubicBezTo>
                  <a:cubicBezTo>
                    <a:pt x="51" y="5"/>
                    <a:pt x="50" y="4"/>
                    <a:pt x="50" y="4"/>
                  </a:cubicBezTo>
                  <a:cubicBezTo>
                    <a:pt x="49" y="4"/>
                    <a:pt x="48" y="5"/>
                    <a:pt x="48" y="6"/>
                  </a:cubicBezTo>
                  <a:cubicBezTo>
                    <a:pt x="48" y="7"/>
                    <a:pt x="47" y="8"/>
                    <a:pt x="46" y="8"/>
                  </a:cubicBezTo>
                  <a:cubicBezTo>
                    <a:pt x="46" y="8"/>
                    <a:pt x="45" y="8"/>
                    <a:pt x="45" y="8"/>
                  </a:cubicBezTo>
                  <a:cubicBezTo>
                    <a:pt x="44" y="8"/>
                    <a:pt x="43" y="7"/>
                    <a:pt x="43" y="6"/>
                  </a:cubicBezTo>
                  <a:cubicBezTo>
                    <a:pt x="43" y="5"/>
                    <a:pt x="44" y="3"/>
                    <a:pt x="46" y="3"/>
                  </a:cubicBezTo>
                  <a:cubicBezTo>
                    <a:pt x="46" y="3"/>
                    <a:pt x="47" y="3"/>
                    <a:pt x="47" y="2"/>
                  </a:cubicBezTo>
                  <a:cubicBezTo>
                    <a:pt x="47" y="1"/>
                    <a:pt x="46" y="0"/>
                    <a:pt x="46" y="0"/>
                  </a:cubicBezTo>
                  <a:cubicBezTo>
                    <a:pt x="43" y="0"/>
                    <a:pt x="40" y="3"/>
                    <a:pt x="40" y="6"/>
                  </a:cubicBezTo>
                  <a:cubicBezTo>
                    <a:pt x="40" y="8"/>
                    <a:pt x="41" y="10"/>
                    <a:pt x="43" y="11"/>
                  </a:cubicBezTo>
                  <a:cubicBezTo>
                    <a:pt x="1" y="29"/>
                    <a:pt x="1" y="29"/>
                    <a:pt x="1" y="29"/>
                  </a:cubicBezTo>
                  <a:cubicBezTo>
                    <a:pt x="0" y="29"/>
                    <a:pt x="0" y="30"/>
                    <a:pt x="1" y="30"/>
                  </a:cubicBezTo>
                  <a:cubicBezTo>
                    <a:pt x="1" y="30"/>
                    <a:pt x="2" y="30"/>
                    <a:pt x="2" y="30"/>
                  </a:cubicBezTo>
                  <a:cubicBezTo>
                    <a:pt x="45" y="11"/>
                    <a:pt x="45" y="11"/>
                    <a:pt x="45" y="11"/>
                  </a:cubicBezTo>
                  <a:cubicBezTo>
                    <a:pt x="45" y="11"/>
                    <a:pt x="45" y="11"/>
                    <a:pt x="46" y="11"/>
                  </a:cubicBezTo>
                  <a:cubicBezTo>
                    <a:pt x="46" y="11"/>
                    <a:pt x="46" y="11"/>
                    <a:pt x="47" y="11"/>
                  </a:cubicBezTo>
                  <a:cubicBezTo>
                    <a:pt x="89" y="30"/>
                    <a:pt x="89" y="30"/>
                    <a:pt x="89" y="30"/>
                  </a:cubicBezTo>
                  <a:cubicBezTo>
                    <a:pt x="90" y="30"/>
                    <a:pt x="90" y="30"/>
                    <a:pt x="90" y="30"/>
                  </a:cubicBezTo>
                  <a:cubicBezTo>
                    <a:pt x="90" y="30"/>
                    <a:pt x="90" y="30"/>
                    <a:pt x="91" y="30"/>
                  </a:cubicBezTo>
                  <a:cubicBezTo>
                    <a:pt x="91" y="30"/>
                    <a:pt x="91" y="29"/>
                    <a:pt x="91" y="29"/>
                  </a:cubicBezTo>
                  <a:lnTo>
                    <a:pt x="48" y="11"/>
                  </a:ln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910" name="Google Shape;910;p17"/>
            <p:cNvSpPr/>
            <p:nvPr/>
          </p:nvSpPr>
          <p:spPr>
            <a:xfrm>
              <a:off x="12614255" y="3659204"/>
              <a:ext cx="409907" cy="1588388"/>
            </a:xfrm>
            <a:custGeom>
              <a:rect b="b" l="l" r="r" t="t"/>
              <a:pathLst>
                <a:path extrusionOk="0" h="682" w="176">
                  <a:moveTo>
                    <a:pt x="121" y="682"/>
                  </a:moveTo>
                  <a:lnTo>
                    <a:pt x="176" y="0"/>
                  </a:lnTo>
                  <a:lnTo>
                    <a:pt x="0" y="0"/>
                  </a:lnTo>
                  <a:lnTo>
                    <a:pt x="66" y="682"/>
                  </a:lnTo>
                  <a:lnTo>
                    <a:pt x="121" y="682"/>
                  </a:lnTo>
                  <a:close/>
                  <a:moveTo>
                    <a:pt x="165" y="11"/>
                  </a:moveTo>
                  <a:lnTo>
                    <a:pt x="110" y="671"/>
                  </a:lnTo>
                  <a:lnTo>
                    <a:pt x="77" y="671"/>
                  </a:lnTo>
                  <a:lnTo>
                    <a:pt x="22" y="11"/>
                  </a:lnTo>
                  <a:lnTo>
                    <a:pt x="165" y="11"/>
                  </a:ln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911" name="Google Shape;911;p17"/>
            <p:cNvSpPr/>
            <p:nvPr/>
          </p:nvSpPr>
          <p:spPr>
            <a:xfrm>
              <a:off x="12793590" y="5503783"/>
              <a:ext cx="76858" cy="204953"/>
            </a:xfrm>
            <a:custGeom>
              <a:rect b="b" l="l" r="r" t="t"/>
              <a:pathLst>
                <a:path extrusionOk="0" h="8" w="3">
                  <a:moveTo>
                    <a:pt x="2" y="8"/>
                  </a:moveTo>
                  <a:cubicBezTo>
                    <a:pt x="1" y="8"/>
                    <a:pt x="0" y="8"/>
                    <a:pt x="0" y="7"/>
                  </a:cubicBezTo>
                  <a:cubicBezTo>
                    <a:pt x="0" y="1"/>
                    <a:pt x="0" y="1"/>
                    <a:pt x="0" y="1"/>
                  </a:cubicBezTo>
                  <a:cubicBezTo>
                    <a:pt x="0" y="0"/>
                    <a:pt x="1" y="0"/>
                    <a:pt x="2" y="0"/>
                  </a:cubicBezTo>
                  <a:cubicBezTo>
                    <a:pt x="2" y="0"/>
                    <a:pt x="3" y="0"/>
                    <a:pt x="3" y="1"/>
                  </a:cubicBezTo>
                  <a:cubicBezTo>
                    <a:pt x="3" y="7"/>
                    <a:pt x="3" y="7"/>
                    <a:pt x="3" y="7"/>
                  </a:cubicBezTo>
                  <a:cubicBezTo>
                    <a:pt x="3" y="8"/>
                    <a:pt x="2" y="8"/>
                    <a:pt x="2" y="8"/>
                  </a:cubicBezTo>
                  <a:close/>
                </a:path>
              </a:pathLst>
            </a:custGeom>
            <a:solidFill>
              <a:srgbClr val="04030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912" name="Google Shape;912;p17"/>
            <p:cNvSpPr/>
            <p:nvPr/>
          </p:nvSpPr>
          <p:spPr>
            <a:xfrm>
              <a:off x="12665494" y="5145115"/>
              <a:ext cx="333050" cy="461145"/>
            </a:xfrm>
            <a:custGeom>
              <a:rect b="b" l="l" r="r" t="t"/>
              <a:pathLst>
                <a:path extrusionOk="0" h="18" w="13">
                  <a:moveTo>
                    <a:pt x="7" y="0"/>
                  </a:moveTo>
                  <a:cubicBezTo>
                    <a:pt x="3" y="0"/>
                    <a:pt x="0" y="3"/>
                    <a:pt x="0" y="7"/>
                  </a:cubicBezTo>
                  <a:cubicBezTo>
                    <a:pt x="3" y="16"/>
                    <a:pt x="3" y="16"/>
                    <a:pt x="3" y="16"/>
                  </a:cubicBezTo>
                  <a:cubicBezTo>
                    <a:pt x="3" y="17"/>
                    <a:pt x="3" y="18"/>
                    <a:pt x="4" y="18"/>
                  </a:cubicBezTo>
                  <a:cubicBezTo>
                    <a:pt x="9" y="18"/>
                    <a:pt x="9" y="18"/>
                    <a:pt x="9" y="18"/>
                  </a:cubicBezTo>
                  <a:cubicBezTo>
                    <a:pt x="10" y="18"/>
                    <a:pt x="11" y="17"/>
                    <a:pt x="11" y="16"/>
                  </a:cubicBezTo>
                  <a:cubicBezTo>
                    <a:pt x="13" y="7"/>
                    <a:pt x="13" y="7"/>
                    <a:pt x="13" y="7"/>
                  </a:cubicBezTo>
                  <a:cubicBezTo>
                    <a:pt x="13" y="3"/>
                    <a:pt x="10" y="0"/>
                    <a:pt x="7" y="0"/>
                  </a:cubicBezTo>
                  <a:close/>
                </a:path>
              </a:pathLst>
            </a:custGeom>
            <a:solidFill>
              <a:srgbClr val="FAA21E"/>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sp>
        <p:nvSpPr>
          <p:cNvPr id="913" name="Google Shape;913;p17"/>
          <p:cNvSpPr/>
          <p:nvPr/>
        </p:nvSpPr>
        <p:spPr>
          <a:xfrm flipH="1">
            <a:off x="3504126" y="1760144"/>
            <a:ext cx="2981762" cy="631220"/>
          </a:xfrm>
          <a:custGeom>
            <a:rect b="b" l="l" r="r" t="t"/>
            <a:pathLst>
              <a:path extrusionOk="0" h="737" w="2904">
                <a:moveTo>
                  <a:pt x="2904" y="374"/>
                </a:moveTo>
                <a:lnTo>
                  <a:pt x="2728" y="253"/>
                </a:lnTo>
                <a:lnTo>
                  <a:pt x="2728" y="0"/>
                </a:lnTo>
                <a:lnTo>
                  <a:pt x="0" y="0"/>
                </a:lnTo>
                <a:lnTo>
                  <a:pt x="0" y="737"/>
                </a:lnTo>
                <a:lnTo>
                  <a:pt x="2728" y="737"/>
                </a:lnTo>
                <a:lnTo>
                  <a:pt x="2728" y="484"/>
                </a:lnTo>
                <a:lnTo>
                  <a:pt x="2904" y="374"/>
                </a:lnTo>
                <a:close/>
              </a:path>
            </a:pathLst>
          </a:custGeom>
          <a:solidFill>
            <a:srgbClr val="961A26"/>
          </a:solidFill>
          <a:ln>
            <a:noFill/>
          </a:ln>
        </p:spPr>
        <p:txBody>
          <a:bodyPr anchorCtr="0" anchor="ctr"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nvGrpSpPr>
          <p:cNvPr id="914" name="Google Shape;914;p17"/>
          <p:cNvGrpSpPr/>
          <p:nvPr/>
        </p:nvGrpSpPr>
        <p:grpSpPr>
          <a:xfrm>
            <a:off x="2847184" y="1702994"/>
            <a:ext cx="554850" cy="554963"/>
            <a:chOff x="5684837" y="5029200"/>
            <a:chExt cx="1479600" cy="1479900"/>
          </a:xfrm>
        </p:grpSpPr>
        <p:sp>
          <p:nvSpPr>
            <p:cNvPr id="915" name="Google Shape;915;p17"/>
            <p:cNvSpPr/>
            <p:nvPr/>
          </p:nvSpPr>
          <p:spPr>
            <a:xfrm>
              <a:off x="5684837" y="5029200"/>
              <a:ext cx="1479600" cy="1479900"/>
            </a:xfrm>
            <a:prstGeom prst="ellipse">
              <a:avLst/>
            </a:prstGeom>
            <a:solidFill>
              <a:srgbClr val="961A26"/>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916" name="Google Shape;916;p17"/>
            <p:cNvSpPr/>
            <p:nvPr/>
          </p:nvSpPr>
          <p:spPr>
            <a:xfrm>
              <a:off x="6095829" y="5395292"/>
              <a:ext cx="657481" cy="772828"/>
            </a:xfrm>
            <a:custGeom>
              <a:rect b="b" l="l" r="r" t="t"/>
              <a:pathLst>
                <a:path extrusionOk="0" h="67" w="57">
                  <a:moveTo>
                    <a:pt x="56" y="9"/>
                  </a:moveTo>
                  <a:cubicBezTo>
                    <a:pt x="29" y="0"/>
                    <a:pt x="29" y="0"/>
                    <a:pt x="29" y="0"/>
                  </a:cubicBezTo>
                  <a:cubicBezTo>
                    <a:pt x="29" y="0"/>
                    <a:pt x="29" y="0"/>
                    <a:pt x="28" y="0"/>
                  </a:cubicBezTo>
                  <a:cubicBezTo>
                    <a:pt x="1" y="9"/>
                    <a:pt x="1" y="9"/>
                    <a:pt x="1" y="9"/>
                  </a:cubicBezTo>
                  <a:cubicBezTo>
                    <a:pt x="1" y="9"/>
                    <a:pt x="0" y="10"/>
                    <a:pt x="0" y="11"/>
                  </a:cubicBezTo>
                  <a:cubicBezTo>
                    <a:pt x="0" y="32"/>
                    <a:pt x="0" y="32"/>
                    <a:pt x="0" y="32"/>
                  </a:cubicBezTo>
                  <a:cubicBezTo>
                    <a:pt x="0" y="41"/>
                    <a:pt x="4" y="49"/>
                    <a:pt x="11" y="55"/>
                  </a:cubicBezTo>
                  <a:cubicBezTo>
                    <a:pt x="13" y="58"/>
                    <a:pt x="17" y="61"/>
                    <a:pt x="20" y="63"/>
                  </a:cubicBezTo>
                  <a:cubicBezTo>
                    <a:pt x="23" y="64"/>
                    <a:pt x="27" y="67"/>
                    <a:pt x="29" y="67"/>
                  </a:cubicBezTo>
                  <a:cubicBezTo>
                    <a:pt x="31" y="67"/>
                    <a:pt x="35" y="64"/>
                    <a:pt x="37" y="63"/>
                  </a:cubicBezTo>
                  <a:cubicBezTo>
                    <a:pt x="41" y="61"/>
                    <a:pt x="44" y="58"/>
                    <a:pt x="47" y="55"/>
                  </a:cubicBezTo>
                  <a:cubicBezTo>
                    <a:pt x="54" y="49"/>
                    <a:pt x="57" y="41"/>
                    <a:pt x="57" y="32"/>
                  </a:cubicBezTo>
                  <a:cubicBezTo>
                    <a:pt x="57" y="11"/>
                    <a:pt x="57" y="11"/>
                    <a:pt x="57" y="11"/>
                  </a:cubicBezTo>
                  <a:cubicBezTo>
                    <a:pt x="57" y="10"/>
                    <a:pt x="57" y="9"/>
                    <a:pt x="56" y="9"/>
                  </a:cubicBezTo>
                  <a:close/>
                  <a:moveTo>
                    <a:pt x="13" y="53"/>
                  </a:moveTo>
                  <a:cubicBezTo>
                    <a:pt x="7" y="47"/>
                    <a:pt x="3" y="40"/>
                    <a:pt x="3" y="32"/>
                  </a:cubicBezTo>
                  <a:cubicBezTo>
                    <a:pt x="3" y="12"/>
                    <a:pt x="3" y="12"/>
                    <a:pt x="3" y="12"/>
                  </a:cubicBezTo>
                  <a:cubicBezTo>
                    <a:pt x="27" y="4"/>
                    <a:pt x="27" y="4"/>
                    <a:pt x="27" y="4"/>
                  </a:cubicBezTo>
                  <a:cubicBezTo>
                    <a:pt x="27" y="63"/>
                    <a:pt x="27" y="63"/>
                    <a:pt x="27" y="63"/>
                  </a:cubicBezTo>
                  <a:cubicBezTo>
                    <a:pt x="24" y="62"/>
                    <a:pt x="17" y="58"/>
                    <a:pt x="13" y="53"/>
                  </a:cubicBezTo>
                  <a:close/>
                  <a:moveTo>
                    <a:pt x="54" y="32"/>
                  </a:moveTo>
                  <a:cubicBezTo>
                    <a:pt x="54" y="40"/>
                    <a:pt x="51" y="47"/>
                    <a:pt x="45" y="53"/>
                  </a:cubicBezTo>
                  <a:cubicBezTo>
                    <a:pt x="40" y="58"/>
                    <a:pt x="34" y="62"/>
                    <a:pt x="30" y="63"/>
                  </a:cubicBezTo>
                  <a:cubicBezTo>
                    <a:pt x="30" y="4"/>
                    <a:pt x="30" y="4"/>
                    <a:pt x="30" y="4"/>
                  </a:cubicBezTo>
                  <a:cubicBezTo>
                    <a:pt x="54" y="12"/>
                    <a:pt x="54" y="12"/>
                    <a:pt x="54" y="12"/>
                  </a:cubicBezTo>
                  <a:lnTo>
                    <a:pt x="54" y="32"/>
                  </a:lnTo>
                  <a:close/>
                </a:path>
              </a:pathLst>
            </a:cu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grpSp>
        <p:nvGrpSpPr>
          <p:cNvPr id="917" name="Google Shape;917;p17"/>
          <p:cNvGrpSpPr/>
          <p:nvPr/>
        </p:nvGrpSpPr>
        <p:grpSpPr>
          <a:xfrm>
            <a:off x="2847184" y="2388794"/>
            <a:ext cx="554850" cy="554963"/>
            <a:chOff x="5684836" y="6858000"/>
            <a:chExt cx="1479600" cy="1479900"/>
          </a:xfrm>
        </p:grpSpPr>
        <p:sp>
          <p:nvSpPr>
            <p:cNvPr id="918" name="Google Shape;918;p17"/>
            <p:cNvSpPr/>
            <p:nvPr/>
          </p:nvSpPr>
          <p:spPr>
            <a:xfrm>
              <a:off x="5684836" y="6858000"/>
              <a:ext cx="1479600" cy="1479900"/>
            </a:xfrm>
            <a:prstGeom prst="ellipse">
              <a:avLst/>
            </a:prstGeom>
            <a:solidFill>
              <a:schemeClr val="accent5"/>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grpSp>
          <p:nvGrpSpPr>
            <p:cNvPr id="919" name="Google Shape;919;p17"/>
            <p:cNvGrpSpPr/>
            <p:nvPr/>
          </p:nvGrpSpPr>
          <p:grpSpPr>
            <a:xfrm>
              <a:off x="6165126" y="7194244"/>
              <a:ext cx="519065" cy="807434"/>
              <a:chOff x="19425034" y="9094733"/>
              <a:chExt cx="428625" cy="666750"/>
            </a:xfrm>
          </p:grpSpPr>
          <p:sp>
            <p:nvSpPr>
              <p:cNvPr id="920" name="Google Shape;920;p17"/>
              <p:cNvSpPr/>
              <p:nvPr/>
            </p:nvSpPr>
            <p:spPr>
              <a:xfrm>
                <a:off x="19425034" y="9094733"/>
                <a:ext cx="428625" cy="666750"/>
              </a:xfrm>
              <a:custGeom>
                <a:rect b="b" l="l" r="r" t="t"/>
                <a:pathLst>
                  <a:path extrusionOk="0" h="70" w="45">
                    <a:moveTo>
                      <a:pt x="44" y="41"/>
                    </a:moveTo>
                    <a:cubicBezTo>
                      <a:pt x="44" y="41"/>
                      <a:pt x="44" y="41"/>
                      <a:pt x="44" y="41"/>
                    </a:cubicBezTo>
                    <a:cubicBezTo>
                      <a:pt x="44" y="41"/>
                      <a:pt x="44" y="40"/>
                      <a:pt x="44" y="40"/>
                    </a:cubicBezTo>
                    <a:cubicBezTo>
                      <a:pt x="42" y="34"/>
                      <a:pt x="25" y="2"/>
                      <a:pt x="24" y="1"/>
                    </a:cubicBezTo>
                    <a:cubicBezTo>
                      <a:pt x="24" y="0"/>
                      <a:pt x="23" y="0"/>
                      <a:pt x="23" y="0"/>
                    </a:cubicBezTo>
                    <a:cubicBezTo>
                      <a:pt x="22" y="0"/>
                      <a:pt x="22" y="0"/>
                      <a:pt x="21" y="1"/>
                    </a:cubicBezTo>
                    <a:cubicBezTo>
                      <a:pt x="21" y="2"/>
                      <a:pt x="3" y="34"/>
                      <a:pt x="1" y="40"/>
                    </a:cubicBezTo>
                    <a:cubicBezTo>
                      <a:pt x="1" y="41"/>
                      <a:pt x="1" y="41"/>
                      <a:pt x="1" y="41"/>
                    </a:cubicBezTo>
                    <a:cubicBezTo>
                      <a:pt x="1" y="43"/>
                      <a:pt x="0" y="46"/>
                      <a:pt x="0" y="48"/>
                    </a:cubicBezTo>
                    <a:cubicBezTo>
                      <a:pt x="0" y="60"/>
                      <a:pt x="10" y="70"/>
                      <a:pt x="23" y="70"/>
                    </a:cubicBezTo>
                    <a:cubicBezTo>
                      <a:pt x="35" y="70"/>
                      <a:pt x="45" y="60"/>
                      <a:pt x="45" y="48"/>
                    </a:cubicBezTo>
                    <a:cubicBezTo>
                      <a:pt x="45" y="46"/>
                      <a:pt x="45" y="43"/>
                      <a:pt x="44" y="41"/>
                    </a:cubicBezTo>
                    <a:close/>
                    <a:moveTo>
                      <a:pt x="23" y="67"/>
                    </a:moveTo>
                    <a:cubicBezTo>
                      <a:pt x="12" y="67"/>
                      <a:pt x="4" y="58"/>
                      <a:pt x="4" y="48"/>
                    </a:cubicBezTo>
                    <a:cubicBezTo>
                      <a:pt x="4" y="46"/>
                      <a:pt x="4" y="44"/>
                      <a:pt x="4" y="42"/>
                    </a:cubicBezTo>
                    <a:cubicBezTo>
                      <a:pt x="4" y="42"/>
                      <a:pt x="4" y="42"/>
                      <a:pt x="4" y="42"/>
                    </a:cubicBezTo>
                    <a:cubicBezTo>
                      <a:pt x="4" y="42"/>
                      <a:pt x="5" y="42"/>
                      <a:pt x="5" y="42"/>
                    </a:cubicBezTo>
                    <a:cubicBezTo>
                      <a:pt x="5" y="42"/>
                      <a:pt x="5" y="42"/>
                      <a:pt x="5" y="42"/>
                    </a:cubicBezTo>
                    <a:cubicBezTo>
                      <a:pt x="6" y="36"/>
                      <a:pt x="19" y="13"/>
                      <a:pt x="23" y="5"/>
                    </a:cubicBezTo>
                    <a:cubicBezTo>
                      <a:pt x="27" y="13"/>
                      <a:pt x="39" y="36"/>
                      <a:pt x="41" y="41"/>
                    </a:cubicBezTo>
                    <a:cubicBezTo>
                      <a:pt x="41" y="42"/>
                      <a:pt x="41" y="42"/>
                      <a:pt x="41" y="42"/>
                    </a:cubicBezTo>
                    <a:cubicBezTo>
                      <a:pt x="42" y="44"/>
                      <a:pt x="42" y="46"/>
                      <a:pt x="42" y="48"/>
                    </a:cubicBezTo>
                    <a:cubicBezTo>
                      <a:pt x="42" y="58"/>
                      <a:pt x="33" y="67"/>
                      <a:pt x="23" y="67"/>
                    </a:cubicBezTo>
                    <a:close/>
                  </a:path>
                </a:pathLst>
              </a:cu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921" name="Google Shape;921;p17"/>
              <p:cNvSpPr/>
              <p:nvPr/>
            </p:nvSpPr>
            <p:spPr>
              <a:xfrm>
                <a:off x="19710784" y="9551933"/>
                <a:ext cx="66600" cy="666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922" name="Google Shape;922;p17"/>
              <p:cNvSpPr/>
              <p:nvPr/>
            </p:nvSpPr>
            <p:spPr>
              <a:xfrm>
                <a:off x="19653634" y="9304283"/>
                <a:ext cx="104775" cy="219075"/>
              </a:xfrm>
              <a:custGeom>
                <a:rect b="b" l="l" r="r" t="t"/>
                <a:pathLst>
                  <a:path extrusionOk="0" h="23" w="11">
                    <a:moveTo>
                      <a:pt x="10" y="23"/>
                    </a:moveTo>
                    <a:cubicBezTo>
                      <a:pt x="10" y="23"/>
                      <a:pt x="10" y="23"/>
                      <a:pt x="10" y="23"/>
                    </a:cubicBezTo>
                    <a:cubicBezTo>
                      <a:pt x="11" y="22"/>
                      <a:pt x="11" y="22"/>
                      <a:pt x="11" y="21"/>
                    </a:cubicBezTo>
                    <a:cubicBezTo>
                      <a:pt x="3" y="1"/>
                      <a:pt x="3" y="1"/>
                      <a:pt x="3" y="1"/>
                    </a:cubicBezTo>
                    <a:cubicBezTo>
                      <a:pt x="3" y="0"/>
                      <a:pt x="2" y="0"/>
                      <a:pt x="1" y="0"/>
                    </a:cubicBezTo>
                    <a:cubicBezTo>
                      <a:pt x="0" y="0"/>
                      <a:pt x="0" y="1"/>
                      <a:pt x="0" y="2"/>
                    </a:cubicBezTo>
                    <a:cubicBezTo>
                      <a:pt x="8" y="22"/>
                      <a:pt x="8" y="22"/>
                      <a:pt x="8" y="22"/>
                    </a:cubicBezTo>
                    <a:cubicBezTo>
                      <a:pt x="8" y="22"/>
                      <a:pt x="9" y="23"/>
                      <a:pt x="10" y="23"/>
                    </a:cubicBezTo>
                    <a:close/>
                  </a:path>
                </a:pathLst>
              </a:cu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grpSp>
      <p:sp>
        <p:nvSpPr>
          <p:cNvPr id="923" name="Google Shape;923;p17"/>
          <p:cNvSpPr/>
          <p:nvPr/>
        </p:nvSpPr>
        <p:spPr>
          <a:xfrm flipH="1">
            <a:off x="3504126" y="2391363"/>
            <a:ext cx="2981762" cy="630362"/>
          </a:xfrm>
          <a:custGeom>
            <a:rect b="b" l="l" r="r" t="t"/>
            <a:pathLst>
              <a:path extrusionOk="0" h="736" w="2904">
                <a:moveTo>
                  <a:pt x="2904" y="362"/>
                </a:moveTo>
                <a:lnTo>
                  <a:pt x="2728" y="252"/>
                </a:lnTo>
                <a:lnTo>
                  <a:pt x="2728" y="0"/>
                </a:lnTo>
                <a:lnTo>
                  <a:pt x="0" y="0"/>
                </a:lnTo>
                <a:lnTo>
                  <a:pt x="0" y="736"/>
                </a:lnTo>
                <a:lnTo>
                  <a:pt x="2728" y="736"/>
                </a:lnTo>
                <a:lnTo>
                  <a:pt x="2728" y="483"/>
                </a:lnTo>
                <a:lnTo>
                  <a:pt x="2904" y="362"/>
                </a:lnTo>
                <a:close/>
              </a:path>
            </a:pathLst>
          </a:custGeom>
          <a:solidFill>
            <a:schemeClr val="accent5"/>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Software Application Performance Enhancement</a:t>
            </a:r>
            <a:endParaRPr b="0" i="0" sz="1400" u="none" cap="none" strike="noStrike">
              <a:solidFill>
                <a:schemeClr val="lt1"/>
              </a:solidFill>
              <a:latin typeface="Calibri"/>
              <a:ea typeface="Calibri"/>
              <a:cs typeface="Calibri"/>
              <a:sym typeface="Calibri"/>
            </a:endParaRPr>
          </a:p>
        </p:txBody>
      </p:sp>
      <p:sp>
        <p:nvSpPr>
          <p:cNvPr id="924" name="Google Shape;924;p17"/>
          <p:cNvSpPr/>
          <p:nvPr/>
        </p:nvSpPr>
        <p:spPr>
          <a:xfrm flipH="1">
            <a:off x="3504126" y="3012305"/>
            <a:ext cx="2981762" cy="631220"/>
          </a:xfrm>
          <a:custGeom>
            <a:rect b="b" l="l" r="r" t="t"/>
            <a:pathLst>
              <a:path extrusionOk="0" h="737" w="2904">
                <a:moveTo>
                  <a:pt x="2904" y="363"/>
                </a:moveTo>
                <a:lnTo>
                  <a:pt x="2728" y="253"/>
                </a:lnTo>
                <a:lnTo>
                  <a:pt x="2728" y="0"/>
                </a:lnTo>
                <a:lnTo>
                  <a:pt x="0" y="0"/>
                </a:lnTo>
                <a:lnTo>
                  <a:pt x="0" y="737"/>
                </a:lnTo>
                <a:lnTo>
                  <a:pt x="2728" y="737"/>
                </a:lnTo>
                <a:lnTo>
                  <a:pt x="2728" y="484"/>
                </a:lnTo>
                <a:lnTo>
                  <a:pt x="2904" y="363"/>
                </a:lnTo>
                <a:close/>
              </a:path>
            </a:pathLst>
          </a:custGeom>
          <a:solidFill>
            <a:schemeClr val="accent1"/>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chemeClr val="dk1"/>
              </a:buClr>
              <a:buSzPts val="1100"/>
              <a:buFont typeface="Arial"/>
              <a:buNone/>
            </a:pPr>
            <a:r>
              <a:rPr b="0" i="0" lang="en" sz="1400" u="none" cap="none" strike="noStrike">
                <a:solidFill>
                  <a:schemeClr val="lt1"/>
                </a:solidFill>
                <a:latin typeface="Calibri"/>
                <a:ea typeface="Calibri"/>
                <a:cs typeface="Calibri"/>
                <a:sym typeface="Calibri"/>
              </a:rPr>
              <a:t>Effective Software Development</a:t>
            </a:r>
            <a:endParaRPr b="0" i="0" sz="1400" u="none" cap="none" strike="noStrike">
              <a:solidFill>
                <a:schemeClr val="lt1"/>
              </a:solidFill>
              <a:latin typeface="Calibri"/>
              <a:ea typeface="Calibri"/>
              <a:cs typeface="Calibri"/>
              <a:sym typeface="Calibri"/>
            </a:endParaRPr>
          </a:p>
        </p:txBody>
      </p:sp>
      <p:grpSp>
        <p:nvGrpSpPr>
          <p:cNvPr id="925" name="Google Shape;925;p17"/>
          <p:cNvGrpSpPr/>
          <p:nvPr/>
        </p:nvGrpSpPr>
        <p:grpSpPr>
          <a:xfrm>
            <a:off x="2847183" y="3103169"/>
            <a:ext cx="554850" cy="554963"/>
            <a:chOff x="5684835" y="8763000"/>
            <a:chExt cx="1479600" cy="1479900"/>
          </a:xfrm>
        </p:grpSpPr>
        <p:sp>
          <p:nvSpPr>
            <p:cNvPr id="926" name="Google Shape;926;p17"/>
            <p:cNvSpPr/>
            <p:nvPr/>
          </p:nvSpPr>
          <p:spPr>
            <a:xfrm>
              <a:off x="5684835" y="8763000"/>
              <a:ext cx="1479600" cy="1479900"/>
            </a:xfrm>
            <a:prstGeom prst="ellipse">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927" name="Google Shape;927;p17"/>
            <p:cNvSpPr/>
            <p:nvPr/>
          </p:nvSpPr>
          <p:spPr>
            <a:xfrm>
              <a:off x="6098700" y="9104980"/>
              <a:ext cx="576737" cy="795897"/>
            </a:xfrm>
            <a:custGeom>
              <a:rect b="b" l="l" r="r" t="t"/>
              <a:pathLst>
                <a:path extrusionOk="0" h="69" w="50">
                  <a:moveTo>
                    <a:pt x="48" y="17"/>
                  </a:moveTo>
                  <a:cubicBezTo>
                    <a:pt x="39" y="17"/>
                    <a:pt x="39" y="17"/>
                    <a:pt x="39" y="17"/>
                  </a:cubicBezTo>
                  <a:cubicBezTo>
                    <a:pt x="39" y="14"/>
                    <a:pt x="39" y="14"/>
                    <a:pt x="39" y="14"/>
                  </a:cubicBezTo>
                  <a:cubicBezTo>
                    <a:pt x="39" y="6"/>
                    <a:pt x="33" y="0"/>
                    <a:pt x="25" y="0"/>
                  </a:cubicBezTo>
                  <a:cubicBezTo>
                    <a:pt x="17" y="0"/>
                    <a:pt x="11" y="6"/>
                    <a:pt x="11" y="14"/>
                  </a:cubicBezTo>
                  <a:cubicBezTo>
                    <a:pt x="11" y="17"/>
                    <a:pt x="11" y="17"/>
                    <a:pt x="11" y="17"/>
                  </a:cubicBezTo>
                  <a:cubicBezTo>
                    <a:pt x="1" y="17"/>
                    <a:pt x="1" y="17"/>
                    <a:pt x="1" y="17"/>
                  </a:cubicBezTo>
                  <a:cubicBezTo>
                    <a:pt x="0" y="17"/>
                    <a:pt x="0" y="18"/>
                    <a:pt x="0" y="19"/>
                  </a:cubicBezTo>
                  <a:cubicBezTo>
                    <a:pt x="0" y="55"/>
                    <a:pt x="0" y="55"/>
                    <a:pt x="0" y="55"/>
                  </a:cubicBezTo>
                  <a:cubicBezTo>
                    <a:pt x="0" y="63"/>
                    <a:pt x="6" y="69"/>
                    <a:pt x="14" y="69"/>
                  </a:cubicBezTo>
                  <a:cubicBezTo>
                    <a:pt x="36" y="69"/>
                    <a:pt x="36" y="69"/>
                    <a:pt x="36" y="69"/>
                  </a:cubicBezTo>
                  <a:cubicBezTo>
                    <a:pt x="43" y="69"/>
                    <a:pt x="50" y="63"/>
                    <a:pt x="50" y="55"/>
                  </a:cubicBezTo>
                  <a:cubicBezTo>
                    <a:pt x="50" y="19"/>
                    <a:pt x="50" y="19"/>
                    <a:pt x="50" y="19"/>
                  </a:cubicBezTo>
                  <a:cubicBezTo>
                    <a:pt x="50" y="18"/>
                    <a:pt x="49" y="17"/>
                    <a:pt x="48" y="17"/>
                  </a:cubicBezTo>
                  <a:close/>
                  <a:moveTo>
                    <a:pt x="13" y="14"/>
                  </a:moveTo>
                  <a:cubicBezTo>
                    <a:pt x="13" y="8"/>
                    <a:pt x="19" y="3"/>
                    <a:pt x="25" y="3"/>
                  </a:cubicBezTo>
                  <a:cubicBezTo>
                    <a:pt x="31" y="3"/>
                    <a:pt x="36" y="8"/>
                    <a:pt x="36" y="14"/>
                  </a:cubicBezTo>
                  <a:cubicBezTo>
                    <a:pt x="36" y="17"/>
                    <a:pt x="36" y="17"/>
                    <a:pt x="36" y="17"/>
                  </a:cubicBezTo>
                  <a:cubicBezTo>
                    <a:pt x="13" y="17"/>
                    <a:pt x="13" y="17"/>
                    <a:pt x="13" y="17"/>
                  </a:cubicBezTo>
                  <a:lnTo>
                    <a:pt x="13" y="14"/>
                  </a:lnTo>
                  <a:close/>
                  <a:moveTo>
                    <a:pt x="47" y="55"/>
                  </a:moveTo>
                  <a:cubicBezTo>
                    <a:pt x="47" y="61"/>
                    <a:pt x="42" y="66"/>
                    <a:pt x="36" y="66"/>
                  </a:cubicBezTo>
                  <a:cubicBezTo>
                    <a:pt x="14" y="66"/>
                    <a:pt x="14" y="66"/>
                    <a:pt x="14" y="66"/>
                  </a:cubicBezTo>
                  <a:cubicBezTo>
                    <a:pt x="8" y="66"/>
                    <a:pt x="3" y="61"/>
                    <a:pt x="3" y="55"/>
                  </a:cubicBezTo>
                  <a:cubicBezTo>
                    <a:pt x="3" y="55"/>
                    <a:pt x="3" y="55"/>
                    <a:pt x="3" y="55"/>
                  </a:cubicBezTo>
                  <a:cubicBezTo>
                    <a:pt x="25" y="55"/>
                    <a:pt x="25" y="55"/>
                    <a:pt x="25" y="55"/>
                  </a:cubicBezTo>
                  <a:cubicBezTo>
                    <a:pt x="26" y="55"/>
                    <a:pt x="27" y="54"/>
                    <a:pt x="27" y="53"/>
                  </a:cubicBezTo>
                  <a:cubicBezTo>
                    <a:pt x="27" y="53"/>
                    <a:pt x="26" y="52"/>
                    <a:pt x="25" y="52"/>
                  </a:cubicBezTo>
                  <a:cubicBezTo>
                    <a:pt x="3" y="52"/>
                    <a:pt x="3" y="52"/>
                    <a:pt x="3" y="52"/>
                  </a:cubicBezTo>
                  <a:cubicBezTo>
                    <a:pt x="3" y="46"/>
                    <a:pt x="3" y="46"/>
                    <a:pt x="3" y="46"/>
                  </a:cubicBezTo>
                  <a:cubicBezTo>
                    <a:pt x="30" y="46"/>
                    <a:pt x="30" y="46"/>
                    <a:pt x="30" y="46"/>
                  </a:cubicBezTo>
                  <a:cubicBezTo>
                    <a:pt x="30" y="46"/>
                    <a:pt x="31" y="45"/>
                    <a:pt x="31" y="44"/>
                  </a:cubicBezTo>
                  <a:cubicBezTo>
                    <a:pt x="31" y="43"/>
                    <a:pt x="30" y="43"/>
                    <a:pt x="30" y="43"/>
                  </a:cubicBezTo>
                  <a:cubicBezTo>
                    <a:pt x="3" y="43"/>
                    <a:pt x="3" y="43"/>
                    <a:pt x="3" y="43"/>
                  </a:cubicBezTo>
                  <a:cubicBezTo>
                    <a:pt x="3" y="38"/>
                    <a:pt x="3" y="38"/>
                    <a:pt x="3" y="38"/>
                  </a:cubicBezTo>
                  <a:cubicBezTo>
                    <a:pt x="41" y="38"/>
                    <a:pt x="41" y="38"/>
                    <a:pt x="41" y="38"/>
                  </a:cubicBezTo>
                  <a:cubicBezTo>
                    <a:pt x="41" y="38"/>
                    <a:pt x="42" y="37"/>
                    <a:pt x="42" y="36"/>
                  </a:cubicBezTo>
                  <a:cubicBezTo>
                    <a:pt x="42" y="35"/>
                    <a:pt x="41" y="35"/>
                    <a:pt x="41" y="35"/>
                  </a:cubicBezTo>
                  <a:cubicBezTo>
                    <a:pt x="3" y="35"/>
                    <a:pt x="3" y="35"/>
                    <a:pt x="3" y="35"/>
                  </a:cubicBezTo>
                  <a:cubicBezTo>
                    <a:pt x="3" y="20"/>
                    <a:pt x="3" y="20"/>
                    <a:pt x="3" y="20"/>
                  </a:cubicBezTo>
                  <a:cubicBezTo>
                    <a:pt x="11" y="20"/>
                    <a:pt x="11" y="20"/>
                    <a:pt x="11" y="20"/>
                  </a:cubicBezTo>
                  <a:cubicBezTo>
                    <a:pt x="11" y="24"/>
                    <a:pt x="11" y="24"/>
                    <a:pt x="11" y="24"/>
                  </a:cubicBezTo>
                  <a:cubicBezTo>
                    <a:pt x="11" y="24"/>
                    <a:pt x="11" y="24"/>
                    <a:pt x="11" y="24"/>
                  </a:cubicBezTo>
                  <a:cubicBezTo>
                    <a:pt x="10" y="25"/>
                    <a:pt x="9" y="26"/>
                    <a:pt x="9" y="27"/>
                  </a:cubicBezTo>
                  <a:cubicBezTo>
                    <a:pt x="9" y="28"/>
                    <a:pt x="10" y="30"/>
                    <a:pt x="12" y="30"/>
                  </a:cubicBezTo>
                  <a:cubicBezTo>
                    <a:pt x="14" y="30"/>
                    <a:pt x="15" y="28"/>
                    <a:pt x="15" y="27"/>
                  </a:cubicBezTo>
                  <a:cubicBezTo>
                    <a:pt x="15" y="26"/>
                    <a:pt x="14" y="25"/>
                    <a:pt x="13" y="24"/>
                  </a:cubicBezTo>
                  <a:cubicBezTo>
                    <a:pt x="13" y="24"/>
                    <a:pt x="13" y="24"/>
                    <a:pt x="13" y="24"/>
                  </a:cubicBezTo>
                  <a:cubicBezTo>
                    <a:pt x="13" y="20"/>
                    <a:pt x="13" y="20"/>
                    <a:pt x="13" y="20"/>
                  </a:cubicBezTo>
                  <a:cubicBezTo>
                    <a:pt x="36" y="20"/>
                    <a:pt x="36" y="20"/>
                    <a:pt x="36" y="20"/>
                  </a:cubicBezTo>
                  <a:cubicBezTo>
                    <a:pt x="36" y="24"/>
                    <a:pt x="36" y="24"/>
                    <a:pt x="36" y="24"/>
                  </a:cubicBezTo>
                  <a:cubicBezTo>
                    <a:pt x="36" y="24"/>
                    <a:pt x="36" y="24"/>
                    <a:pt x="36" y="24"/>
                  </a:cubicBezTo>
                  <a:cubicBezTo>
                    <a:pt x="35" y="25"/>
                    <a:pt x="35" y="26"/>
                    <a:pt x="35" y="27"/>
                  </a:cubicBezTo>
                  <a:cubicBezTo>
                    <a:pt x="35" y="28"/>
                    <a:pt x="36" y="30"/>
                    <a:pt x="38" y="30"/>
                  </a:cubicBezTo>
                  <a:cubicBezTo>
                    <a:pt x="39" y="30"/>
                    <a:pt x="41" y="28"/>
                    <a:pt x="41" y="27"/>
                  </a:cubicBezTo>
                  <a:cubicBezTo>
                    <a:pt x="41" y="26"/>
                    <a:pt x="40" y="25"/>
                    <a:pt x="39" y="24"/>
                  </a:cubicBezTo>
                  <a:cubicBezTo>
                    <a:pt x="39" y="24"/>
                    <a:pt x="39" y="24"/>
                    <a:pt x="39" y="24"/>
                  </a:cubicBezTo>
                  <a:cubicBezTo>
                    <a:pt x="39" y="20"/>
                    <a:pt x="39" y="20"/>
                    <a:pt x="39" y="20"/>
                  </a:cubicBezTo>
                  <a:cubicBezTo>
                    <a:pt x="47" y="20"/>
                    <a:pt x="47" y="20"/>
                    <a:pt x="47" y="20"/>
                  </a:cubicBezTo>
                  <a:lnTo>
                    <a:pt x="47" y="55"/>
                  </a:lnTo>
                  <a:close/>
                </a:path>
              </a:pathLst>
            </a:cu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sp>
        <p:nvSpPr>
          <p:cNvPr id="928" name="Google Shape;928;p17"/>
          <p:cNvSpPr/>
          <p:nvPr/>
        </p:nvSpPr>
        <p:spPr>
          <a:xfrm flipH="1">
            <a:off x="1959771" y="2645969"/>
            <a:ext cx="744539" cy="1825320"/>
          </a:xfrm>
          <a:custGeom>
            <a:rect b="b" l="l" r="r" t="t"/>
            <a:pathLst>
              <a:path extrusionOk="0" h="358" w="153">
                <a:moveTo>
                  <a:pt x="7" y="117"/>
                </a:moveTo>
                <a:cubicBezTo>
                  <a:pt x="7" y="117"/>
                  <a:pt x="7" y="118"/>
                  <a:pt x="6" y="118"/>
                </a:cubicBezTo>
                <a:cubicBezTo>
                  <a:pt x="6" y="119"/>
                  <a:pt x="6" y="120"/>
                  <a:pt x="6" y="120"/>
                </a:cubicBezTo>
                <a:cubicBezTo>
                  <a:pt x="5" y="122"/>
                  <a:pt x="5" y="122"/>
                  <a:pt x="5" y="122"/>
                </a:cubicBezTo>
                <a:cubicBezTo>
                  <a:pt x="5" y="122"/>
                  <a:pt x="6" y="124"/>
                  <a:pt x="10" y="126"/>
                </a:cubicBezTo>
                <a:cubicBezTo>
                  <a:pt x="10" y="126"/>
                  <a:pt x="10" y="132"/>
                  <a:pt x="11" y="132"/>
                </a:cubicBezTo>
                <a:cubicBezTo>
                  <a:pt x="12" y="133"/>
                  <a:pt x="13" y="133"/>
                  <a:pt x="14" y="134"/>
                </a:cubicBezTo>
                <a:cubicBezTo>
                  <a:pt x="16" y="134"/>
                  <a:pt x="15" y="135"/>
                  <a:pt x="16" y="135"/>
                </a:cubicBezTo>
                <a:cubicBezTo>
                  <a:pt x="16" y="136"/>
                  <a:pt x="23" y="137"/>
                  <a:pt x="23" y="137"/>
                </a:cubicBezTo>
                <a:cubicBezTo>
                  <a:pt x="23" y="137"/>
                  <a:pt x="29" y="153"/>
                  <a:pt x="33" y="153"/>
                </a:cubicBezTo>
                <a:cubicBezTo>
                  <a:pt x="33" y="153"/>
                  <a:pt x="42" y="146"/>
                  <a:pt x="42" y="145"/>
                </a:cubicBezTo>
                <a:cubicBezTo>
                  <a:pt x="43" y="145"/>
                  <a:pt x="44" y="144"/>
                  <a:pt x="44" y="144"/>
                </a:cubicBezTo>
                <a:cubicBezTo>
                  <a:pt x="45" y="144"/>
                  <a:pt x="46" y="143"/>
                  <a:pt x="46" y="143"/>
                </a:cubicBezTo>
                <a:cubicBezTo>
                  <a:pt x="58" y="147"/>
                  <a:pt x="58" y="147"/>
                  <a:pt x="58" y="147"/>
                </a:cubicBezTo>
                <a:cubicBezTo>
                  <a:pt x="58" y="147"/>
                  <a:pt x="59" y="149"/>
                  <a:pt x="58" y="150"/>
                </a:cubicBezTo>
                <a:cubicBezTo>
                  <a:pt x="58" y="151"/>
                  <a:pt x="57" y="154"/>
                  <a:pt x="58" y="156"/>
                </a:cubicBezTo>
                <a:cubicBezTo>
                  <a:pt x="58" y="159"/>
                  <a:pt x="57" y="160"/>
                  <a:pt x="56" y="161"/>
                </a:cubicBezTo>
                <a:cubicBezTo>
                  <a:pt x="56" y="161"/>
                  <a:pt x="58" y="164"/>
                  <a:pt x="58" y="165"/>
                </a:cubicBezTo>
                <a:cubicBezTo>
                  <a:pt x="57" y="166"/>
                  <a:pt x="56" y="174"/>
                  <a:pt x="56" y="174"/>
                </a:cubicBezTo>
                <a:cubicBezTo>
                  <a:pt x="56" y="174"/>
                  <a:pt x="53" y="196"/>
                  <a:pt x="53" y="197"/>
                </a:cubicBezTo>
                <a:cubicBezTo>
                  <a:pt x="52" y="198"/>
                  <a:pt x="52" y="199"/>
                  <a:pt x="52" y="199"/>
                </a:cubicBezTo>
                <a:cubicBezTo>
                  <a:pt x="52" y="199"/>
                  <a:pt x="52" y="203"/>
                  <a:pt x="52" y="203"/>
                </a:cubicBezTo>
                <a:cubicBezTo>
                  <a:pt x="53" y="203"/>
                  <a:pt x="52" y="204"/>
                  <a:pt x="52" y="205"/>
                </a:cubicBezTo>
                <a:cubicBezTo>
                  <a:pt x="52" y="205"/>
                  <a:pt x="52" y="208"/>
                  <a:pt x="51" y="209"/>
                </a:cubicBezTo>
                <a:cubicBezTo>
                  <a:pt x="50" y="210"/>
                  <a:pt x="51" y="211"/>
                  <a:pt x="50" y="212"/>
                </a:cubicBezTo>
                <a:cubicBezTo>
                  <a:pt x="49" y="214"/>
                  <a:pt x="48" y="221"/>
                  <a:pt x="48" y="221"/>
                </a:cubicBezTo>
                <a:cubicBezTo>
                  <a:pt x="48" y="221"/>
                  <a:pt x="47" y="230"/>
                  <a:pt x="47" y="231"/>
                </a:cubicBezTo>
                <a:cubicBezTo>
                  <a:pt x="47" y="232"/>
                  <a:pt x="46" y="238"/>
                  <a:pt x="46" y="238"/>
                </a:cubicBezTo>
                <a:cubicBezTo>
                  <a:pt x="46" y="238"/>
                  <a:pt x="45" y="243"/>
                  <a:pt x="44" y="245"/>
                </a:cubicBezTo>
                <a:cubicBezTo>
                  <a:pt x="44" y="248"/>
                  <a:pt x="44" y="254"/>
                  <a:pt x="45" y="256"/>
                </a:cubicBezTo>
                <a:cubicBezTo>
                  <a:pt x="46" y="257"/>
                  <a:pt x="49" y="280"/>
                  <a:pt x="49" y="283"/>
                </a:cubicBezTo>
                <a:cubicBezTo>
                  <a:pt x="48" y="285"/>
                  <a:pt x="49" y="286"/>
                  <a:pt x="49" y="287"/>
                </a:cubicBezTo>
                <a:cubicBezTo>
                  <a:pt x="49" y="287"/>
                  <a:pt x="48" y="296"/>
                  <a:pt x="48" y="297"/>
                </a:cubicBezTo>
                <a:cubicBezTo>
                  <a:pt x="48" y="298"/>
                  <a:pt x="48" y="304"/>
                  <a:pt x="47" y="305"/>
                </a:cubicBezTo>
                <a:cubicBezTo>
                  <a:pt x="47" y="305"/>
                  <a:pt x="46" y="312"/>
                  <a:pt x="47" y="314"/>
                </a:cubicBezTo>
                <a:cubicBezTo>
                  <a:pt x="47" y="317"/>
                  <a:pt x="43" y="322"/>
                  <a:pt x="43" y="323"/>
                </a:cubicBezTo>
                <a:cubicBezTo>
                  <a:pt x="43" y="324"/>
                  <a:pt x="41" y="325"/>
                  <a:pt x="41" y="326"/>
                </a:cubicBezTo>
                <a:cubicBezTo>
                  <a:pt x="41" y="327"/>
                  <a:pt x="33" y="332"/>
                  <a:pt x="32" y="332"/>
                </a:cubicBezTo>
                <a:cubicBezTo>
                  <a:pt x="31" y="332"/>
                  <a:pt x="23" y="336"/>
                  <a:pt x="23" y="337"/>
                </a:cubicBezTo>
                <a:cubicBezTo>
                  <a:pt x="23" y="338"/>
                  <a:pt x="23" y="338"/>
                  <a:pt x="23" y="338"/>
                </a:cubicBezTo>
                <a:cubicBezTo>
                  <a:pt x="23" y="338"/>
                  <a:pt x="21" y="338"/>
                  <a:pt x="21" y="339"/>
                </a:cubicBezTo>
                <a:cubicBezTo>
                  <a:pt x="21" y="339"/>
                  <a:pt x="23" y="343"/>
                  <a:pt x="26" y="344"/>
                </a:cubicBezTo>
                <a:cubicBezTo>
                  <a:pt x="26" y="344"/>
                  <a:pt x="41" y="343"/>
                  <a:pt x="44" y="342"/>
                </a:cubicBezTo>
                <a:cubicBezTo>
                  <a:pt x="47" y="340"/>
                  <a:pt x="50" y="338"/>
                  <a:pt x="50" y="338"/>
                </a:cubicBezTo>
                <a:cubicBezTo>
                  <a:pt x="50" y="338"/>
                  <a:pt x="57" y="333"/>
                  <a:pt x="58" y="333"/>
                </a:cubicBezTo>
                <a:cubicBezTo>
                  <a:pt x="59" y="335"/>
                  <a:pt x="59" y="335"/>
                  <a:pt x="59" y="335"/>
                </a:cubicBezTo>
                <a:cubicBezTo>
                  <a:pt x="59" y="335"/>
                  <a:pt x="72" y="333"/>
                  <a:pt x="73" y="331"/>
                </a:cubicBezTo>
                <a:cubicBezTo>
                  <a:pt x="74" y="330"/>
                  <a:pt x="72" y="326"/>
                  <a:pt x="72" y="325"/>
                </a:cubicBezTo>
                <a:cubicBezTo>
                  <a:pt x="71" y="324"/>
                  <a:pt x="72" y="324"/>
                  <a:pt x="72" y="324"/>
                </a:cubicBezTo>
                <a:cubicBezTo>
                  <a:pt x="72" y="319"/>
                  <a:pt x="72" y="319"/>
                  <a:pt x="72" y="319"/>
                </a:cubicBezTo>
                <a:cubicBezTo>
                  <a:pt x="72" y="319"/>
                  <a:pt x="76" y="257"/>
                  <a:pt x="76" y="255"/>
                </a:cubicBezTo>
                <a:cubicBezTo>
                  <a:pt x="76" y="255"/>
                  <a:pt x="76" y="254"/>
                  <a:pt x="76" y="252"/>
                </a:cubicBezTo>
                <a:cubicBezTo>
                  <a:pt x="77" y="251"/>
                  <a:pt x="90" y="215"/>
                  <a:pt x="90" y="215"/>
                </a:cubicBezTo>
                <a:cubicBezTo>
                  <a:pt x="90" y="214"/>
                  <a:pt x="92" y="218"/>
                  <a:pt x="93" y="223"/>
                </a:cubicBezTo>
                <a:cubicBezTo>
                  <a:pt x="93" y="223"/>
                  <a:pt x="94" y="229"/>
                  <a:pt x="94" y="230"/>
                </a:cubicBezTo>
                <a:cubicBezTo>
                  <a:pt x="93" y="231"/>
                  <a:pt x="94" y="235"/>
                  <a:pt x="95" y="237"/>
                </a:cubicBezTo>
                <a:cubicBezTo>
                  <a:pt x="96" y="239"/>
                  <a:pt x="96" y="241"/>
                  <a:pt x="96" y="242"/>
                </a:cubicBezTo>
                <a:cubicBezTo>
                  <a:pt x="96" y="242"/>
                  <a:pt x="98" y="249"/>
                  <a:pt x="97" y="249"/>
                </a:cubicBezTo>
                <a:cubicBezTo>
                  <a:pt x="97" y="250"/>
                  <a:pt x="97" y="257"/>
                  <a:pt x="97" y="258"/>
                </a:cubicBezTo>
                <a:cubicBezTo>
                  <a:pt x="97" y="260"/>
                  <a:pt x="100" y="262"/>
                  <a:pt x="100" y="263"/>
                </a:cubicBezTo>
                <a:cubicBezTo>
                  <a:pt x="100" y="264"/>
                  <a:pt x="97" y="282"/>
                  <a:pt x="98" y="286"/>
                </a:cubicBezTo>
                <a:cubicBezTo>
                  <a:pt x="98" y="286"/>
                  <a:pt x="96" y="291"/>
                  <a:pt x="96" y="294"/>
                </a:cubicBezTo>
                <a:cubicBezTo>
                  <a:pt x="95" y="297"/>
                  <a:pt x="95" y="307"/>
                  <a:pt x="95" y="307"/>
                </a:cubicBezTo>
                <a:cubicBezTo>
                  <a:pt x="93" y="323"/>
                  <a:pt x="93" y="323"/>
                  <a:pt x="93" y="323"/>
                </a:cubicBezTo>
                <a:cubicBezTo>
                  <a:pt x="93" y="323"/>
                  <a:pt x="92" y="328"/>
                  <a:pt x="93" y="330"/>
                </a:cubicBezTo>
                <a:cubicBezTo>
                  <a:pt x="94" y="332"/>
                  <a:pt x="97" y="337"/>
                  <a:pt x="97" y="337"/>
                </a:cubicBezTo>
                <a:cubicBezTo>
                  <a:pt x="97" y="337"/>
                  <a:pt x="96" y="344"/>
                  <a:pt x="96" y="344"/>
                </a:cubicBezTo>
                <a:cubicBezTo>
                  <a:pt x="96" y="345"/>
                  <a:pt x="95" y="346"/>
                  <a:pt x="95" y="346"/>
                </a:cubicBezTo>
                <a:cubicBezTo>
                  <a:pt x="95" y="346"/>
                  <a:pt x="95" y="356"/>
                  <a:pt x="100" y="357"/>
                </a:cubicBezTo>
                <a:cubicBezTo>
                  <a:pt x="100" y="357"/>
                  <a:pt x="107" y="358"/>
                  <a:pt x="109" y="357"/>
                </a:cubicBezTo>
                <a:cubicBezTo>
                  <a:pt x="112" y="357"/>
                  <a:pt x="117" y="349"/>
                  <a:pt x="116" y="345"/>
                </a:cubicBezTo>
                <a:cubicBezTo>
                  <a:pt x="115" y="341"/>
                  <a:pt x="115" y="337"/>
                  <a:pt x="115" y="337"/>
                </a:cubicBezTo>
                <a:cubicBezTo>
                  <a:pt x="115" y="337"/>
                  <a:pt x="115" y="336"/>
                  <a:pt x="116" y="336"/>
                </a:cubicBezTo>
                <a:cubicBezTo>
                  <a:pt x="116" y="335"/>
                  <a:pt x="117" y="326"/>
                  <a:pt x="119" y="323"/>
                </a:cubicBezTo>
                <a:cubicBezTo>
                  <a:pt x="121" y="321"/>
                  <a:pt x="122" y="294"/>
                  <a:pt x="121" y="292"/>
                </a:cubicBezTo>
                <a:cubicBezTo>
                  <a:pt x="121" y="290"/>
                  <a:pt x="123" y="269"/>
                  <a:pt x="123" y="267"/>
                </a:cubicBezTo>
                <a:cubicBezTo>
                  <a:pt x="123" y="266"/>
                  <a:pt x="124" y="243"/>
                  <a:pt x="124" y="242"/>
                </a:cubicBezTo>
                <a:cubicBezTo>
                  <a:pt x="124" y="241"/>
                  <a:pt x="131" y="209"/>
                  <a:pt x="130" y="208"/>
                </a:cubicBezTo>
                <a:cubicBezTo>
                  <a:pt x="129" y="208"/>
                  <a:pt x="139" y="206"/>
                  <a:pt x="142" y="202"/>
                </a:cubicBezTo>
                <a:cubicBezTo>
                  <a:pt x="142" y="202"/>
                  <a:pt x="138" y="163"/>
                  <a:pt x="137" y="162"/>
                </a:cubicBezTo>
                <a:cubicBezTo>
                  <a:pt x="136" y="160"/>
                  <a:pt x="135" y="153"/>
                  <a:pt x="135" y="153"/>
                </a:cubicBezTo>
                <a:cubicBezTo>
                  <a:pt x="135" y="153"/>
                  <a:pt x="134" y="148"/>
                  <a:pt x="134" y="148"/>
                </a:cubicBezTo>
                <a:cubicBezTo>
                  <a:pt x="135" y="148"/>
                  <a:pt x="151" y="142"/>
                  <a:pt x="153" y="129"/>
                </a:cubicBezTo>
                <a:cubicBezTo>
                  <a:pt x="153" y="129"/>
                  <a:pt x="152" y="124"/>
                  <a:pt x="152" y="124"/>
                </a:cubicBezTo>
                <a:cubicBezTo>
                  <a:pt x="151" y="124"/>
                  <a:pt x="150" y="98"/>
                  <a:pt x="151" y="97"/>
                </a:cubicBezTo>
                <a:cubicBezTo>
                  <a:pt x="151" y="96"/>
                  <a:pt x="150" y="88"/>
                  <a:pt x="150" y="88"/>
                </a:cubicBezTo>
                <a:cubicBezTo>
                  <a:pt x="150" y="88"/>
                  <a:pt x="149" y="76"/>
                  <a:pt x="148" y="76"/>
                </a:cubicBezTo>
                <a:cubicBezTo>
                  <a:pt x="147" y="75"/>
                  <a:pt x="148" y="68"/>
                  <a:pt x="148" y="67"/>
                </a:cubicBezTo>
                <a:cubicBezTo>
                  <a:pt x="148" y="66"/>
                  <a:pt x="147" y="61"/>
                  <a:pt x="139" y="59"/>
                </a:cubicBezTo>
                <a:cubicBezTo>
                  <a:pt x="132" y="57"/>
                  <a:pt x="116" y="50"/>
                  <a:pt x="116" y="50"/>
                </a:cubicBezTo>
                <a:cubicBezTo>
                  <a:pt x="116" y="50"/>
                  <a:pt x="115" y="48"/>
                  <a:pt x="113" y="48"/>
                </a:cubicBezTo>
                <a:cubicBezTo>
                  <a:pt x="111" y="47"/>
                  <a:pt x="109" y="42"/>
                  <a:pt x="107" y="42"/>
                </a:cubicBezTo>
                <a:cubicBezTo>
                  <a:pt x="107" y="42"/>
                  <a:pt x="109" y="36"/>
                  <a:pt x="109" y="34"/>
                </a:cubicBezTo>
                <a:cubicBezTo>
                  <a:pt x="109" y="34"/>
                  <a:pt x="111" y="33"/>
                  <a:pt x="112" y="32"/>
                </a:cubicBezTo>
                <a:cubicBezTo>
                  <a:pt x="112" y="31"/>
                  <a:pt x="113" y="29"/>
                  <a:pt x="112" y="28"/>
                </a:cubicBezTo>
                <a:cubicBezTo>
                  <a:pt x="112" y="27"/>
                  <a:pt x="114" y="24"/>
                  <a:pt x="113" y="22"/>
                </a:cubicBezTo>
                <a:cubicBezTo>
                  <a:pt x="113" y="22"/>
                  <a:pt x="114" y="19"/>
                  <a:pt x="110" y="20"/>
                </a:cubicBezTo>
                <a:cubicBezTo>
                  <a:pt x="110" y="20"/>
                  <a:pt x="110" y="5"/>
                  <a:pt x="102" y="2"/>
                </a:cubicBezTo>
                <a:cubicBezTo>
                  <a:pt x="102" y="2"/>
                  <a:pt x="101" y="1"/>
                  <a:pt x="99" y="1"/>
                </a:cubicBezTo>
                <a:cubicBezTo>
                  <a:pt x="97" y="0"/>
                  <a:pt x="96" y="1"/>
                  <a:pt x="95" y="1"/>
                </a:cubicBezTo>
                <a:cubicBezTo>
                  <a:pt x="94" y="0"/>
                  <a:pt x="90" y="0"/>
                  <a:pt x="89" y="0"/>
                </a:cubicBezTo>
                <a:cubicBezTo>
                  <a:pt x="88" y="1"/>
                  <a:pt x="83" y="4"/>
                  <a:pt x="82" y="4"/>
                </a:cubicBezTo>
                <a:cubicBezTo>
                  <a:pt x="82" y="4"/>
                  <a:pt x="77" y="8"/>
                  <a:pt x="77" y="10"/>
                </a:cubicBezTo>
                <a:cubicBezTo>
                  <a:pt x="77" y="12"/>
                  <a:pt x="75" y="16"/>
                  <a:pt x="77" y="20"/>
                </a:cubicBezTo>
                <a:cubicBezTo>
                  <a:pt x="78" y="24"/>
                  <a:pt x="76" y="24"/>
                  <a:pt x="76" y="24"/>
                </a:cubicBezTo>
                <a:cubicBezTo>
                  <a:pt x="76" y="24"/>
                  <a:pt x="75" y="23"/>
                  <a:pt x="75" y="23"/>
                </a:cubicBezTo>
                <a:cubicBezTo>
                  <a:pt x="74" y="24"/>
                  <a:pt x="74" y="29"/>
                  <a:pt x="75" y="29"/>
                </a:cubicBezTo>
                <a:cubicBezTo>
                  <a:pt x="75" y="30"/>
                  <a:pt x="76" y="33"/>
                  <a:pt x="76" y="33"/>
                </a:cubicBezTo>
                <a:cubicBezTo>
                  <a:pt x="76" y="33"/>
                  <a:pt x="77" y="35"/>
                  <a:pt x="79" y="36"/>
                </a:cubicBezTo>
                <a:cubicBezTo>
                  <a:pt x="79" y="36"/>
                  <a:pt x="81" y="44"/>
                  <a:pt x="83" y="44"/>
                </a:cubicBezTo>
                <a:cubicBezTo>
                  <a:pt x="83" y="44"/>
                  <a:pt x="83" y="47"/>
                  <a:pt x="82" y="47"/>
                </a:cubicBezTo>
                <a:cubicBezTo>
                  <a:pt x="82" y="48"/>
                  <a:pt x="77" y="51"/>
                  <a:pt x="77" y="51"/>
                </a:cubicBezTo>
                <a:cubicBezTo>
                  <a:pt x="77" y="51"/>
                  <a:pt x="61" y="58"/>
                  <a:pt x="60" y="58"/>
                </a:cubicBezTo>
                <a:cubicBezTo>
                  <a:pt x="59" y="58"/>
                  <a:pt x="51" y="63"/>
                  <a:pt x="51" y="63"/>
                </a:cubicBezTo>
                <a:cubicBezTo>
                  <a:pt x="51" y="64"/>
                  <a:pt x="47" y="66"/>
                  <a:pt x="48" y="69"/>
                </a:cubicBezTo>
                <a:cubicBezTo>
                  <a:pt x="48" y="73"/>
                  <a:pt x="46" y="82"/>
                  <a:pt x="46" y="82"/>
                </a:cubicBezTo>
                <a:cubicBezTo>
                  <a:pt x="45" y="95"/>
                  <a:pt x="45" y="95"/>
                  <a:pt x="45" y="95"/>
                </a:cubicBezTo>
                <a:cubicBezTo>
                  <a:pt x="45" y="95"/>
                  <a:pt x="44" y="100"/>
                  <a:pt x="45" y="102"/>
                </a:cubicBezTo>
                <a:cubicBezTo>
                  <a:pt x="45" y="104"/>
                  <a:pt x="43" y="108"/>
                  <a:pt x="42" y="109"/>
                </a:cubicBezTo>
                <a:cubicBezTo>
                  <a:pt x="42" y="110"/>
                  <a:pt x="41" y="115"/>
                  <a:pt x="41" y="115"/>
                </a:cubicBezTo>
                <a:cubicBezTo>
                  <a:pt x="40" y="117"/>
                  <a:pt x="40" y="117"/>
                  <a:pt x="40" y="117"/>
                </a:cubicBezTo>
                <a:cubicBezTo>
                  <a:pt x="40" y="117"/>
                  <a:pt x="4" y="108"/>
                  <a:pt x="2" y="109"/>
                </a:cubicBezTo>
                <a:cubicBezTo>
                  <a:pt x="0" y="110"/>
                  <a:pt x="1" y="112"/>
                  <a:pt x="2" y="113"/>
                </a:cubicBezTo>
                <a:cubicBezTo>
                  <a:pt x="3" y="114"/>
                  <a:pt x="7" y="117"/>
                  <a:pt x="7" y="117"/>
                </a:cubicBezTo>
                <a:close/>
                <a:moveTo>
                  <a:pt x="80" y="52"/>
                </a:moveTo>
                <a:cubicBezTo>
                  <a:pt x="83" y="48"/>
                  <a:pt x="83" y="48"/>
                  <a:pt x="83" y="48"/>
                </a:cubicBezTo>
                <a:cubicBezTo>
                  <a:pt x="83" y="48"/>
                  <a:pt x="86" y="53"/>
                  <a:pt x="93" y="55"/>
                </a:cubicBezTo>
                <a:cubicBezTo>
                  <a:pt x="98" y="59"/>
                  <a:pt x="110" y="45"/>
                  <a:pt x="110" y="45"/>
                </a:cubicBezTo>
                <a:cubicBezTo>
                  <a:pt x="111" y="49"/>
                  <a:pt x="106" y="65"/>
                  <a:pt x="101" y="78"/>
                </a:cubicBezTo>
                <a:cubicBezTo>
                  <a:pt x="97" y="66"/>
                  <a:pt x="97" y="66"/>
                  <a:pt x="97" y="66"/>
                </a:cubicBezTo>
                <a:cubicBezTo>
                  <a:pt x="97" y="66"/>
                  <a:pt x="99" y="67"/>
                  <a:pt x="100" y="66"/>
                </a:cubicBezTo>
                <a:cubicBezTo>
                  <a:pt x="101" y="64"/>
                  <a:pt x="98" y="60"/>
                  <a:pt x="97" y="60"/>
                </a:cubicBezTo>
                <a:cubicBezTo>
                  <a:pt x="96" y="60"/>
                  <a:pt x="93" y="60"/>
                  <a:pt x="92" y="63"/>
                </a:cubicBezTo>
                <a:cubicBezTo>
                  <a:pt x="92" y="66"/>
                  <a:pt x="94" y="66"/>
                  <a:pt x="94" y="66"/>
                </a:cubicBezTo>
                <a:cubicBezTo>
                  <a:pt x="88" y="75"/>
                  <a:pt x="88" y="75"/>
                  <a:pt x="88" y="75"/>
                </a:cubicBezTo>
                <a:cubicBezTo>
                  <a:pt x="84" y="64"/>
                  <a:pt x="80" y="52"/>
                  <a:pt x="80" y="52"/>
                </a:cubicBezTo>
                <a:close/>
              </a:path>
            </a:pathLst>
          </a:custGeom>
          <a:solidFill>
            <a:srgbClr val="2E333D"/>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929" name="Google Shape;929;p17"/>
          <p:cNvSpPr/>
          <p:nvPr/>
        </p:nvSpPr>
        <p:spPr>
          <a:xfrm>
            <a:off x="1384176" y="2657787"/>
            <a:ext cx="433313" cy="1754268"/>
          </a:xfrm>
          <a:custGeom>
            <a:rect b="b" l="l" r="r" t="t"/>
            <a:pathLst>
              <a:path extrusionOk="0" h="344" w="85">
                <a:moveTo>
                  <a:pt x="12" y="119"/>
                </a:moveTo>
                <a:cubicBezTo>
                  <a:pt x="12" y="119"/>
                  <a:pt x="13" y="131"/>
                  <a:pt x="10" y="141"/>
                </a:cubicBezTo>
                <a:cubicBezTo>
                  <a:pt x="6" y="151"/>
                  <a:pt x="4" y="157"/>
                  <a:pt x="7" y="157"/>
                </a:cubicBezTo>
                <a:cubicBezTo>
                  <a:pt x="10" y="158"/>
                  <a:pt x="11" y="158"/>
                  <a:pt x="11" y="158"/>
                </a:cubicBezTo>
                <a:cubicBezTo>
                  <a:pt x="11" y="158"/>
                  <a:pt x="11" y="171"/>
                  <a:pt x="13" y="180"/>
                </a:cubicBezTo>
                <a:cubicBezTo>
                  <a:pt x="15" y="189"/>
                  <a:pt x="20" y="211"/>
                  <a:pt x="20" y="216"/>
                </a:cubicBezTo>
                <a:cubicBezTo>
                  <a:pt x="20" y="222"/>
                  <a:pt x="20" y="221"/>
                  <a:pt x="22" y="221"/>
                </a:cubicBezTo>
                <a:cubicBezTo>
                  <a:pt x="24" y="221"/>
                  <a:pt x="25" y="221"/>
                  <a:pt x="25" y="221"/>
                </a:cubicBezTo>
                <a:cubicBezTo>
                  <a:pt x="25" y="221"/>
                  <a:pt x="25" y="230"/>
                  <a:pt x="26" y="232"/>
                </a:cubicBezTo>
                <a:cubicBezTo>
                  <a:pt x="27" y="234"/>
                  <a:pt x="25" y="244"/>
                  <a:pt x="29" y="254"/>
                </a:cubicBezTo>
                <a:cubicBezTo>
                  <a:pt x="32" y="265"/>
                  <a:pt x="38" y="282"/>
                  <a:pt x="38" y="290"/>
                </a:cubicBezTo>
                <a:cubicBezTo>
                  <a:pt x="38" y="297"/>
                  <a:pt x="35" y="307"/>
                  <a:pt x="32" y="310"/>
                </a:cubicBezTo>
                <a:cubicBezTo>
                  <a:pt x="28" y="314"/>
                  <a:pt x="23" y="322"/>
                  <a:pt x="26" y="323"/>
                </a:cubicBezTo>
                <a:cubicBezTo>
                  <a:pt x="28" y="325"/>
                  <a:pt x="32" y="325"/>
                  <a:pt x="35" y="324"/>
                </a:cubicBezTo>
                <a:cubicBezTo>
                  <a:pt x="37" y="323"/>
                  <a:pt x="39" y="321"/>
                  <a:pt x="39" y="321"/>
                </a:cubicBezTo>
                <a:cubicBezTo>
                  <a:pt x="39" y="321"/>
                  <a:pt x="39" y="325"/>
                  <a:pt x="37" y="328"/>
                </a:cubicBezTo>
                <a:cubicBezTo>
                  <a:pt x="36" y="331"/>
                  <a:pt x="37" y="344"/>
                  <a:pt x="43" y="344"/>
                </a:cubicBezTo>
                <a:cubicBezTo>
                  <a:pt x="43" y="344"/>
                  <a:pt x="44" y="344"/>
                  <a:pt x="44" y="343"/>
                </a:cubicBezTo>
                <a:cubicBezTo>
                  <a:pt x="49" y="342"/>
                  <a:pt x="52" y="337"/>
                  <a:pt x="51" y="330"/>
                </a:cubicBezTo>
                <a:cubicBezTo>
                  <a:pt x="51" y="322"/>
                  <a:pt x="53" y="320"/>
                  <a:pt x="52" y="315"/>
                </a:cubicBezTo>
                <a:cubicBezTo>
                  <a:pt x="50" y="311"/>
                  <a:pt x="52" y="307"/>
                  <a:pt x="54" y="300"/>
                </a:cubicBezTo>
                <a:cubicBezTo>
                  <a:pt x="57" y="292"/>
                  <a:pt x="66" y="260"/>
                  <a:pt x="65" y="251"/>
                </a:cubicBezTo>
                <a:cubicBezTo>
                  <a:pt x="65" y="243"/>
                  <a:pt x="64" y="236"/>
                  <a:pt x="65" y="230"/>
                </a:cubicBezTo>
                <a:cubicBezTo>
                  <a:pt x="66" y="225"/>
                  <a:pt x="66" y="220"/>
                  <a:pt x="66" y="220"/>
                </a:cubicBezTo>
                <a:cubicBezTo>
                  <a:pt x="66" y="220"/>
                  <a:pt x="72" y="223"/>
                  <a:pt x="72" y="214"/>
                </a:cubicBezTo>
                <a:cubicBezTo>
                  <a:pt x="72" y="206"/>
                  <a:pt x="73" y="183"/>
                  <a:pt x="74" y="176"/>
                </a:cubicBezTo>
                <a:cubicBezTo>
                  <a:pt x="74" y="170"/>
                  <a:pt x="73" y="156"/>
                  <a:pt x="73" y="156"/>
                </a:cubicBezTo>
                <a:cubicBezTo>
                  <a:pt x="73" y="156"/>
                  <a:pt x="79" y="155"/>
                  <a:pt x="81" y="155"/>
                </a:cubicBezTo>
                <a:cubicBezTo>
                  <a:pt x="83" y="154"/>
                  <a:pt x="76" y="142"/>
                  <a:pt x="75" y="137"/>
                </a:cubicBezTo>
                <a:cubicBezTo>
                  <a:pt x="73" y="132"/>
                  <a:pt x="74" y="124"/>
                  <a:pt x="74" y="124"/>
                </a:cubicBezTo>
                <a:cubicBezTo>
                  <a:pt x="74" y="124"/>
                  <a:pt x="84" y="123"/>
                  <a:pt x="84" y="115"/>
                </a:cubicBezTo>
                <a:cubicBezTo>
                  <a:pt x="85" y="106"/>
                  <a:pt x="85" y="94"/>
                  <a:pt x="84" y="89"/>
                </a:cubicBezTo>
                <a:cubicBezTo>
                  <a:pt x="83" y="84"/>
                  <a:pt x="83" y="84"/>
                  <a:pt x="82" y="77"/>
                </a:cubicBezTo>
                <a:cubicBezTo>
                  <a:pt x="82" y="71"/>
                  <a:pt x="78" y="59"/>
                  <a:pt x="75" y="58"/>
                </a:cubicBezTo>
                <a:cubicBezTo>
                  <a:pt x="71" y="58"/>
                  <a:pt x="67" y="55"/>
                  <a:pt x="67" y="55"/>
                </a:cubicBezTo>
                <a:cubicBezTo>
                  <a:pt x="67" y="55"/>
                  <a:pt x="70" y="51"/>
                  <a:pt x="66" y="48"/>
                </a:cubicBezTo>
                <a:cubicBezTo>
                  <a:pt x="62" y="44"/>
                  <a:pt x="59" y="43"/>
                  <a:pt x="61" y="38"/>
                </a:cubicBezTo>
                <a:cubicBezTo>
                  <a:pt x="62" y="37"/>
                  <a:pt x="60" y="35"/>
                  <a:pt x="60" y="34"/>
                </a:cubicBezTo>
                <a:cubicBezTo>
                  <a:pt x="60" y="32"/>
                  <a:pt x="62" y="30"/>
                  <a:pt x="61" y="28"/>
                </a:cubicBezTo>
                <a:cubicBezTo>
                  <a:pt x="61" y="27"/>
                  <a:pt x="60" y="26"/>
                  <a:pt x="60" y="24"/>
                </a:cubicBezTo>
                <a:cubicBezTo>
                  <a:pt x="59" y="23"/>
                  <a:pt x="60" y="21"/>
                  <a:pt x="60" y="19"/>
                </a:cubicBezTo>
                <a:cubicBezTo>
                  <a:pt x="59" y="17"/>
                  <a:pt x="59" y="13"/>
                  <a:pt x="58" y="10"/>
                </a:cubicBezTo>
                <a:cubicBezTo>
                  <a:pt x="56" y="4"/>
                  <a:pt x="52" y="0"/>
                  <a:pt x="45" y="0"/>
                </a:cubicBezTo>
                <a:cubicBezTo>
                  <a:pt x="45" y="0"/>
                  <a:pt x="45" y="0"/>
                  <a:pt x="44" y="0"/>
                </a:cubicBezTo>
                <a:cubicBezTo>
                  <a:pt x="41" y="0"/>
                  <a:pt x="36" y="1"/>
                  <a:pt x="33" y="3"/>
                </a:cubicBezTo>
                <a:cubicBezTo>
                  <a:pt x="31" y="6"/>
                  <a:pt x="29" y="9"/>
                  <a:pt x="28" y="13"/>
                </a:cubicBezTo>
                <a:cubicBezTo>
                  <a:pt x="28" y="16"/>
                  <a:pt x="28" y="18"/>
                  <a:pt x="27" y="19"/>
                </a:cubicBezTo>
                <a:cubicBezTo>
                  <a:pt x="27" y="21"/>
                  <a:pt x="26" y="22"/>
                  <a:pt x="26" y="24"/>
                </a:cubicBezTo>
                <a:cubicBezTo>
                  <a:pt x="26" y="27"/>
                  <a:pt x="25" y="31"/>
                  <a:pt x="24" y="37"/>
                </a:cubicBezTo>
                <a:cubicBezTo>
                  <a:pt x="23" y="43"/>
                  <a:pt x="23" y="47"/>
                  <a:pt x="20" y="51"/>
                </a:cubicBezTo>
                <a:cubicBezTo>
                  <a:pt x="17" y="54"/>
                  <a:pt x="18" y="57"/>
                  <a:pt x="18" y="57"/>
                </a:cubicBezTo>
                <a:cubicBezTo>
                  <a:pt x="18" y="57"/>
                  <a:pt x="8" y="58"/>
                  <a:pt x="5" y="65"/>
                </a:cubicBezTo>
                <a:cubicBezTo>
                  <a:pt x="3" y="71"/>
                  <a:pt x="2" y="83"/>
                  <a:pt x="1" y="90"/>
                </a:cubicBezTo>
                <a:cubicBezTo>
                  <a:pt x="0" y="98"/>
                  <a:pt x="1" y="107"/>
                  <a:pt x="4" y="112"/>
                </a:cubicBezTo>
                <a:cubicBezTo>
                  <a:pt x="6" y="118"/>
                  <a:pt x="12" y="119"/>
                  <a:pt x="12" y="119"/>
                </a:cubicBezTo>
                <a:close/>
                <a:moveTo>
                  <a:pt x="58" y="102"/>
                </a:moveTo>
                <a:cubicBezTo>
                  <a:pt x="60" y="103"/>
                  <a:pt x="60" y="103"/>
                  <a:pt x="60" y="103"/>
                </a:cubicBezTo>
                <a:cubicBezTo>
                  <a:pt x="60" y="103"/>
                  <a:pt x="61" y="108"/>
                  <a:pt x="61" y="110"/>
                </a:cubicBezTo>
                <a:cubicBezTo>
                  <a:pt x="60" y="111"/>
                  <a:pt x="58" y="111"/>
                  <a:pt x="58" y="111"/>
                </a:cubicBezTo>
                <a:cubicBezTo>
                  <a:pt x="58" y="111"/>
                  <a:pt x="58" y="109"/>
                  <a:pt x="58" y="106"/>
                </a:cubicBezTo>
                <a:cubicBezTo>
                  <a:pt x="57" y="103"/>
                  <a:pt x="58" y="102"/>
                  <a:pt x="58" y="102"/>
                </a:cubicBezTo>
                <a:close/>
                <a:moveTo>
                  <a:pt x="44" y="220"/>
                </a:moveTo>
                <a:cubicBezTo>
                  <a:pt x="44" y="220"/>
                  <a:pt x="44" y="223"/>
                  <a:pt x="44" y="226"/>
                </a:cubicBezTo>
                <a:cubicBezTo>
                  <a:pt x="45" y="228"/>
                  <a:pt x="45" y="231"/>
                  <a:pt x="46" y="232"/>
                </a:cubicBezTo>
                <a:cubicBezTo>
                  <a:pt x="46" y="235"/>
                  <a:pt x="45" y="238"/>
                  <a:pt x="45" y="240"/>
                </a:cubicBezTo>
                <a:cubicBezTo>
                  <a:pt x="45" y="242"/>
                  <a:pt x="45" y="245"/>
                  <a:pt x="45" y="245"/>
                </a:cubicBezTo>
                <a:cubicBezTo>
                  <a:pt x="45" y="245"/>
                  <a:pt x="45" y="243"/>
                  <a:pt x="44" y="242"/>
                </a:cubicBezTo>
                <a:cubicBezTo>
                  <a:pt x="44" y="239"/>
                  <a:pt x="44" y="237"/>
                  <a:pt x="44" y="236"/>
                </a:cubicBezTo>
                <a:cubicBezTo>
                  <a:pt x="43" y="233"/>
                  <a:pt x="43" y="228"/>
                  <a:pt x="44" y="220"/>
                </a:cubicBezTo>
                <a:close/>
                <a:moveTo>
                  <a:pt x="36" y="73"/>
                </a:moveTo>
                <a:cubicBezTo>
                  <a:pt x="35" y="71"/>
                  <a:pt x="31" y="58"/>
                  <a:pt x="31" y="56"/>
                </a:cubicBezTo>
                <a:cubicBezTo>
                  <a:pt x="31" y="53"/>
                  <a:pt x="31" y="51"/>
                  <a:pt x="31" y="49"/>
                </a:cubicBezTo>
                <a:cubicBezTo>
                  <a:pt x="34" y="55"/>
                  <a:pt x="38" y="57"/>
                  <a:pt x="37" y="59"/>
                </a:cubicBezTo>
                <a:cubicBezTo>
                  <a:pt x="36" y="62"/>
                  <a:pt x="36" y="65"/>
                  <a:pt x="38" y="68"/>
                </a:cubicBezTo>
                <a:cubicBezTo>
                  <a:pt x="40" y="72"/>
                  <a:pt x="41" y="80"/>
                  <a:pt x="42" y="76"/>
                </a:cubicBezTo>
                <a:cubicBezTo>
                  <a:pt x="43" y="73"/>
                  <a:pt x="45" y="61"/>
                  <a:pt x="45" y="58"/>
                </a:cubicBezTo>
                <a:cubicBezTo>
                  <a:pt x="45" y="54"/>
                  <a:pt x="51" y="50"/>
                  <a:pt x="51" y="50"/>
                </a:cubicBezTo>
                <a:cubicBezTo>
                  <a:pt x="51" y="56"/>
                  <a:pt x="48" y="67"/>
                  <a:pt x="46" y="74"/>
                </a:cubicBezTo>
                <a:cubicBezTo>
                  <a:pt x="44" y="81"/>
                  <a:pt x="41" y="88"/>
                  <a:pt x="41" y="86"/>
                </a:cubicBezTo>
                <a:cubicBezTo>
                  <a:pt x="41" y="83"/>
                  <a:pt x="38" y="76"/>
                  <a:pt x="36" y="73"/>
                </a:cubicBezTo>
                <a:close/>
                <a:moveTo>
                  <a:pt x="29" y="120"/>
                </a:moveTo>
                <a:cubicBezTo>
                  <a:pt x="32" y="120"/>
                  <a:pt x="32" y="120"/>
                  <a:pt x="32" y="120"/>
                </a:cubicBezTo>
                <a:cubicBezTo>
                  <a:pt x="32" y="120"/>
                  <a:pt x="33" y="125"/>
                  <a:pt x="33" y="127"/>
                </a:cubicBezTo>
                <a:cubicBezTo>
                  <a:pt x="33" y="128"/>
                  <a:pt x="29" y="127"/>
                  <a:pt x="29" y="127"/>
                </a:cubicBezTo>
                <a:lnTo>
                  <a:pt x="29" y="120"/>
                </a:lnTo>
                <a:close/>
              </a:path>
            </a:pathLst>
          </a:custGeom>
          <a:solidFill>
            <a:srgbClr val="2E333D"/>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930" name="Google Shape;930;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Importance of Testing</a:t>
            </a:r>
            <a:endParaRPr/>
          </a:p>
        </p:txBody>
      </p:sp>
      <p:sp>
        <p:nvSpPr>
          <p:cNvPr id="931" name="Google Shape;931;p17"/>
          <p:cNvSpPr txBox="1"/>
          <p:nvPr/>
        </p:nvSpPr>
        <p:spPr>
          <a:xfrm>
            <a:off x="3703811" y="1783413"/>
            <a:ext cx="27348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Creating Reliable and Usable Software Products</a:t>
            </a:r>
            <a:endParaRPr b="0" i="0" sz="1400" u="none" cap="none" strike="noStrike">
              <a:solidFill>
                <a:schemeClr val="lt1"/>
              </a:solidFill>
              <a:latin typeface="Calibri"/>
              <a:ea typeface="Calibri"/>
              <a:cs typeface="Calibri"/>
              <a:sym typeface="Calibri"/>
            </a:endParaRPr>
          </a:p>
        </p:txBody>
      </p:sp>
      <p:pic>
        <p:nvPicPr>
          <p:cNvPr id="932" name="Google Shape;932;p17"/>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
        <p:nvSpPr>
          <p:cNvPr id="933" name="Google Shape;933;p1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500"/>
                                        <p:tgtEl>
                                          <p:spTgt spid="90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500"/>
                                        <p:tgtEl>
                                          <p:spTgt spid="908"/>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914"/>
                                        </p:tgtEl>
                                        <p:attrNameLst>
                                          <p:attrName>style.visibility</p:attrName>
                                        </p:attrNameLst>
                                      </p:cBhvr>
                                      <p:to>
                                        <p:strVal val="visible"/>
                                      </p:to>
                                    </p:set>
                                    <p:anim calcmode="lin" valueType="num">
                                      <p:cBhvr additive="base">
                                        <p:cTn dur="500"/>
                                        <p:tgtEl>
                                          <p:spTgt spid="914"/>
                                        </p:tgtEl>
                                        <p:attrNameLst>
                                          <p:attrName>ppt_w</p:attrName>
                                        </p:attrNameLst>
                                      </p:cBhvr>
                                      <p:tavLst>
                                        <p:tav fmla="" tm="0">
                                          <p:val>
                                            <p:strVal val="0"/>
                                          </p:val>
                                        </p:tav>
                                        <p:tav fmla="" tm="100000">
                                          <p:val>
                                            <p:strVal val="#ppt_w"/>
                                          </p:val>
                                        </p:tav>
                                      </p:tavLst>
                                    </p:anim>
                                    <p:anim calcmode="lin" valueType="num">
                                      <p:cBhvr additive="base">
                                        <p:cTn dur="500"/>
                                        <p:tgtEl>
                                          <p:spTgt spid="914"/>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917"/>
                                        </p:tgtEl>
                                        <p:attrNameLst>
                                          <p:attrName>style.visibility</p:attrName>
                                        </p:attrNameLst>
                                      </p:cBhvr>
                                      <p:to>
                                        <p:strVal val="visible"/>
                                      </p:to>
                                    </p:set>
                                    <p:anim calcmode="lin" valueType="num">
                                      <p:cBhvr additive="base">
                                        <p:cTn dur="500"/>
                                        <p:tgtEl>
                                          <p:spTgt spid="917"/>
                                        </p:tgtEl>
                                        <p:attrNameLst>
                                          <p:attrName>ppt_w</p:attrName>
                                        </p:attrNameLst>
                                      </p:cBhvr>
                                      <p:tavLst>
                                        <p:tav fmla="" tm="0">
                                          <p:val>
                                            <p:strVal val="0"/>
                                          </p:val>
                                        </p:tav>
                                        <p:tav fmla="" tm="100000">
                                          <p:val>
                                            <p:strVal val="#ppt_w"/>
                                          </p:val>
                                        </p:tav>
                                      </p:tavLst>
                                    </p:anim>
                                    <p:anim calcmode="lin" valueType="num">
                                      <p:cBhvr additive="base">
                                        <p:cTn dur="500"/>
                                        <p:tgtEl>
                                          <p:spTgt spid="917"/>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925"/>
                                        </p:tgtEl>
                                        <p:attrNameLst>
                                          <p:attrName>style.visibility</p:attrName>
                                        </p:attrNameLst>
                                      </p:cBhvr>
                                      <p:to>
                                        <p:strVal val="visible"/>
                                      </p:to>
                                    </p:set>
                                    <p:anim calcmode="lin" valueType="num">
                                      <p:cBhvr additive="base">
                                        <p:cTn dur="500"/>
                                        <p:tgtEl>
                                          <p:spTgt spid="925"/>
                                        </p:tgtEl>
                                        <p:attrNameLst>
                                          <p:attrName>ppt_w</p:attrName>
                                        </p:attrNameLst>
                                      </p:cBhvr>
                                      <p:tavLst>
                                        <p:tav fmla="" tm="0">
                                          <p:val>
                                            <p:strVal val="0"/>
                                          </p:val>
                                        </p:tav>
                                        <p:tav fmla="" tm="100000">
                                          <p:val>
                                            <p:strVal val="#ppt_w"/>
                                          </p:val>
                                        </p:tav>
                                      </p:tavLst>
                                    </p:anim>
                                    <p:anim calcmode="lin" valueType="num">
                                      <p:cBhvr additive="base">
                                        <p:cTn dur="500"/>
                                        <p:tgtEl>
                                          <p:spTgt spid="925"/>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929"/>
                                        </p:tgtEl>
                                        <p:attrNameLst>
                                          <p:attrName>style.visibility</p:attrName>
                                        </p:attrNameLst>
                                      </p:cBhvr>
                                      <p:to>
                                        <p:strVal val="visible"/>
                                      </p:to>
                                    </p:set>
                                    <p:animEffect filter="fade" transition="in">
                                      <p:cBhvr>
                                        <p:cTn dur="500"/>
                                        <p:tgtEl>
                                          <p:spTgt spid="92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928"/>
                                        </p:tgtEl>
                                        <p:attrNameLst>
                                          <p:attrName>style.visibility</p:attrName>
                                        </p:attrNameLst>
                                      </p:cBhvr>
                                      <p:to>
                                        <p:strVal val="visible"/>
                                      </p:to>
                                    </p:set>
                                    <p:animEffect filter="fade" transition="in">
                                      <p:cBhvr>
                                        <p:cTn dur="500"/>
                                        <p:tgtEl>
                                          <p:spTgt spid="9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3" name="Shape 4873"/>
        <p:cNvGrpSpPr/>
        <p:nvPr/>
      </p:nvGrpSpPr>
      <p:grpSpPr>
        <a:xfrm>
          <a:off x="0" y="0"/>
          <a:ext cx="0" cy="0"/>
          <a:chOff x="0" y="0"/>
          <a:chExt cx="0" cy="0"/>
        </a:xfrm>
      </p:grpSpPr>
      <p:sp>
        <p:nvSpPr>
          <p:cNvPr id="4874" name="Google Shape;4874;p1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Work Documents</a:t>
            </a:r>
            <a:endParaRPr/>
          </a:p>
        </p:txBody>
      </p:sp>
      <p:grpSp>
        <p:nvGrpSpPr>
          <p:cNvPr id="4875" name="Google Shape;4875;p170"/>
          <p:cNvGrpSpPr/>
          <p:nvPr/>
        </p:nvGrpSpPr>
        <p:grpSpPr>
          <a:xfrm>
            <a:off x="711575" y="1490150"/>
            <a:ext cx="1599013" cy="1599000"/>
            <a:chOff x="711575" y="1490150"/>
            <a:chExt cx="1599013" cy="1599000"/>
          </a:xfrm>
        </p:grpSpPr>
        <p:sp>
          <p:nvSpPr>
            <p:cNvPr id="4876" name="Google Shape;4876;p170"/>
            <p:cNvSpPr/>
            <p:nvPr/>
          </p:nvSpPr>
          <p:spPr>
            <a:xfrm rot="2700000">
              <a:off x="945756" y="1724318"/>
              <a:ext cx="1130664" cy="1130664"/>
            </a:xfrm>
            <a:prstGeom prst="rect">
              <a:avLst/>
            </a:prstGeom>
            <a:solidFill>
              <a:srgbClr val="0198D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877" name="Google Shape;4877;p170"/>
            <p:cNvSpPr txBox="1"/>
            <p:nvPr/>
          </p:nvSpPr>
          <p:spPr>
            <a:xfrm>
              <a:off x="711575" y="1962143"/>
              <a:ext cx="15990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Requirement Specifications</a:t>
              </a:r>
              <a:endParaRPr b="0" i="0" sz="1500" u="none" cap="none" strike="noStrike">
                <a:solidFill>
                  <a:schemeClr val="lt1"/>
                </a:solidFill>
                <a:latin typeface="Calibri"/>
                <a:ea typeface="Calibri"/>
                <a:cs typeface="Calibri"/>
                <a:sym typeface="Calibri"/>
              </a:endParaRPr>
            </a:p>
          </p:txBody>
        </p:sp>
      </p:grpSp>
      <p:grpSp>
        <p:nvGrpSpPr>
          <p:cNvPr id="4878" name="Google Shape;4878;p170"/>
          <p:cNvGrpSpPr/>
          <p:nvPr/>
        </p:nvGrpSpPr>
        <p:grpSpPr>
          <a:xfrm>
            <a:off x="2464088" y="1490150"/>
            <a:ext cx="1599087" cy="1599000"/>
            <a:chOff x="2464088" y="1490150"/>
            <a:chExt cx="1599087" cy="1599000"/>
          </a:xfrm>
        </p:grpSpPr>
        <p:sp>
          <p:nvSpPr>
            <p:cNvPr id="4879" name="Google Shape;4879;p170"/>
            <p:cNvSpPr/>
            <p:nvPr/>
          </p:nvSpPr>
          <p:spPr>
            <a:xfrm rot="2700000">
              <a:off x="2698256" y="1724318"/>
              <a:ext cx="1130664" cy="1130664"/>
            </a:xfrm>
            <a:prstGeom prst="rect">
              <a:avLst/>
            </a:prstGeom>
            <a:solidFill>
              <a:srgbClr val="961B26"/>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880" name="Google Shape;4880;p170"/>
            <p:cNvSpPr txBox="1"/>
            <p:nvPr/>
          </p:nvSpPr>
          <p:spPr>
            <a:xfrm>
              <a:off x="2464175" y="1962143"/>
              <a:ext cx="15990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Design</a:t>
              </a:r>
              <a:br>
                <a:rPr b="0" i="0" lang="en" sz="1500" u="none" cap="none" strike="noStrike">
                  <a:solidFill>
                    <a:schemeClr val="lt1"/>
                  </a:solidFill>
                  <a:latin typeface="Calibri"/>
                  <a:ea typeface="Calibri"/>
                  <a:cs typeface="Calibri"/>
                  <a:sym typeface="Calibri"/>
                </a:rPr>
              </a:br>
              <a:r>
                <a:rPr b="0" i="0" lang="en" sz="1500" u="none" cap="none" strike="noStrike">
                  <a:solidFill>
                    <a:schemeClr val="lt1"/>
                  </a:solidFill>
                  <a:latin typeface="Calibri"/>
                  <a:ea typeface="Calibri"/>
                  <a:cs typeface="Calibri"/>
                  <a:sym typeface="Calibri"/>
                </a:rPr>
                <a:t>Document</a:t>
              </a:r>
              <a:endParaRPr b="0" i="0" sz="1500" u="none" cap="none" strike="noStrike">
                <a:solidFill>
                  <a:schemeClr val="lt1"/>
                </a:solidFill>
                <a:latin typeface="Calibri"/>
                <a:ea typeface="Calibri"/>
                <a:cs typeface="Calibri"/>
                <a:sym typeface="Calibri"/>
              </a:endParaRPr>
            </a:p>
          </p:txBody>
        </p:sp>
      </p:grpSp>
      <p:grpSp>
        <p:nvGrpSpPr>
          <p:cNvPr id="4881" name="Google Shape;4881;p170"/>
          <p:cNvGrpSpPr/>
          <p:nvPr/>
        </p:nvGrpSpPr>
        <p:grpSpPr>
          <a:xfrm>
            <a:off x="4211113" y="1490150"/>
            <a:ext cx="1604475" cy="1599000"/>
            <a:chOff x="4211113" y="1490150"/>
            <a:chExt cx="1604475" cy="1599000"/>
          </a:xfrm>
        </p:grpSpPr>
        <p:sp>
          <p:nvSpPr>
            <p:cNvPr id="4882" name="Google Shape;4882;p170"/>
            <p:cNvSpPr/>
            <p:nvPr/>
          </p:nvSpPr>
          <p:spPr>
            <a:xfrm rot="2700000">
              <a:off x="4450756" y="1724318"/>
              <a:ext cx="1130664" cy="1130664"/>
            </a:xfrm>
            <a:prstGeom prst="rect">
              <a:avLst/>
            </a:prstGeom>
            <a:solidFill>
              <a:srgbClr val="53284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883" name="Google Shape;4883;p170"/>
            <p:cNvSpPr txBox="1"/>
            <p:nvPr/>
          </p:nvSpPr>
          <p:spPr>
            <a:xfrm>
              <a:off x="4211113" y="1962143"/>
              <a:ext cx="15990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Source</a:t>
              </a:r>
              <a:br>
                <a:rPr b="0" i="0" lang="en" sz="1500" u="none" cap="none" strike="noStrike">
                  <a:solidFill>
                    <a:schemeClr val="lt1"/>
                  </a:solidFill>
                  <a:latin typeface="Calibri"/>
                  <a:ea typeface="Calibri"/>
                  <a:cs typeface="Calibri"/>
                  <a:sym typeface="Calibri"/>
                </a:rPr>
              </a:br>
              <a:r>
                <a:rPr b="0" i="0" lang="en" sz="1500" u="none" cap="none" strike="noStrike">
                  <a:solidFill>
                    <a:schemeClr val="lt1"/>
                  </a:solidFill>
                  <a:latin typeface="Calibri"/>
                  <a:ea typeface="Calibri"/>
                  <a:cs typeface="Calibri"/>
                  <a:sym typeface="Calibri"/>
                </a:rPr>
                <a:t>Code</a:t>
              </a:r>
              <a:endParaRPr b="0" i="0" sz="1500" u="none" cap="none" strike="noStrike">
                <a:solidFill>
                  <a:schemeClr val="lt1"/>
                </a:solidFill>
                <a:latin typeface="Calibri"/>
                <a:ea typeface="Calibri"/>
                <a:cs typeface="Calibri"/>
                <a:sym typeface="Calibri"/>
              </a:endParaRPr>
            </a:p>
          </p:txBody>
        </p:sp>
      </p:grpSp>
      <p:grpSp>
        <p:nvGrpSpPr>
          <p:cNvPr id="4884" name="Google Shape;4884;p170"/>
          <p:cNvGrpSpPr/>
          <p:nvPr/>
        </p:nvGrpSpPr>
        <p:grpSpPr>
          <a:xfrm>
            <a:off x="5963713" y="1490150"/>
            <a:ext cx="1603275" cy="1599000"/>
            <a:chOff x="5963713" y="1490150"/>
            <a:chExt cx="1603275" cy="1599000"/>
          </a:xfrm>
        </p:grpSpPr>
        <p:sp>
          <p:nvSpPr>
            <p:cNvPr id="4885" name="Google Shape;4885;p170"/>
            <p:cNvSpPr/>
            <p:nvPr/>
          </p:nvSpPr>
          <p:spPr>
            <a:xfrm rot="2700000">
              <a:off x="6202156" y="1724318"/>
              <a:ext cx="1130664" cy="1130664"/>
            </a:xfrm>
            <a:prstGeom prst="rect">
              <a:avLst/>
            </a:prstGeom>
            <a:solidFill>
              <a:srgbClr val="0198DB"/>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886" name="Google Shape;4886;p170"/>
            <p:cNvSpPr txBox="1"/>
            <p:nvPr/>
          </p:nvSpPr>
          <p:spPr>
            <a:xfrm>
              <a:off x="5963713" y="1962143"/>
              <a:ext cx="15990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Test</a:t>
              </a:r>
              <a:br>
                <a:rPr b="0" i="0" lang="en" sz="1500" u="none" cap="none" strike="noStrike">
                  <a:solidFill>
                    <a:schemeClr val="lt1"/>
                  </a:solidFill>
                  <a:latin typeface="Calibri"/>
                  <a:ea typeface="Calibri"/>
                  <a:cs typeface="Calibri"/>
                  <a:sym typeface="Calibri"/>
                </a:rPr>
              </a:br>
              <a:r>
                <a:rPr b="0" i="0" lang="en" sz="1500" u="none" cap="none" strike="noStrike">
                  <a:solidFill>
                    <a:schemeClr val="lt1"/>
                  </a:solidFill>
                  <a:latin typeface="Calibri"/>
                  <a:ea typeface="Calibri"/>
                  <a:cs typeface="Calibri"/>
                  <a:sym typeface="Calibri"/>
                </a:rPr>
                <a:t>Plans</a:t>
              </a:r>
              <a:endParaRPr b="0" i="0" sz="1500" u="none" cap="none" strike="noStrike">
                <a:solidFill>
                  <a:schemeClr val="lt1"/>
                </a:solidFill>
                <a:latin typeface="Calibri"/>
                <a:ea typeface="Calibri"/>
                <a:cs typeface="Calibri"/>
                <a:sym typeface="Calibri"/>
              </a:endParaRPr>
            </a:p>
          </p:txBody>
        </p:sp>
      </p:grpSp>
      <p:grpSp>
        <p:nvGrpSpPr>
          <p:cNvPr id="4887" name="Google Shape;4887;p170"/>
          <p:cNvGrpSpPr/>
          <p:nvPr/>
        </p:nvGrpSpPr>
        <p:grpSpPr>
          <a:xfrm>
            <a:off x="1584025" y="2367448"/>
            <a:ext cx="1601745" cy="1599000"/>
            <a:chOff x="1584025" y="2367448"/>
            <a:chExt cx="1601745" cy="1599000"/>
          </a:xfrm>
        </p:grpSpPr>
        <p:sp>
          <p:nvSpPr>
            <p:cNvPr id="4888" name="Google Shape;4888;p170"/>
            <p:cNvSpPr/>
            <p:nvPr/>
          </p:nvSpPr>
          <p:spPr>
            <a:xfrm rot="2700000">
              <a:off x="1820938" y="2601616"/>
              <a:ext cx="1130664" cy="1130664"/>
            </a:xfrm>
            <a:prstGeom prst="rect">
              <a:avLst/>
            </a:prstGeom>
            <a:solidFill>
              <a:srgbClr val="EEAB0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889" name="Google Shape;4889;p170"/>
            <p:cNvSpPr txBox="1"/>
            <p:nvPr/>
          </p:nvSpPr>
          <p:spPr>
            <a:xfrm>
              <a:off x="1584025" y="2863411"/>
              <a:ext cx="15990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Test</a:t>
              </a:r>
              <a:br>
                <a:rPr b="0" i="0" lang="en" sz="1500" u="none" cap="none" strike="noStrike">
                  <a:solidFill>
                    <a:schemeClr val="lt1"/>
                  </a:solidFill>
                  <a:latin typeface="Calibri"/>
                  <a:ea typeface="Calibri"/>
                  <a:cs typeface="Calibri"/>
                  <a:sym typeface="Calibri"/>
                </a:rPr>
              </a:br>
              <a:r>
                <a:rPr b="0" i="0" lang="en" sz="1500" u="none" cap="none" strike="noStrike">
                  <a:solidFill>
                    <a:schemeClr val="lt1"/>
                  </a:solidFill>
                  <a:latin typeface="Calibri"/>
                  <a:ea typeface="Calibri"/>
                  <a:cs typeface="Calibri"/>
                  <a:sym typeface="Calibri"/>
                </a:rPr>
                <a:t>Cases</a:t>
              </a:r>
              <a:endParaRPr b="0" i="0" sz="1500" u="none" cap="none" strike="noStrike">
                <a:solidFill>
                  <a:schemeClr val="lt1"/>
                </a:solidFill>
                <a:latin typeface="Calibri"/>
                <a:ea typeface="Calibri"/>
                <a:cs typeface="Calibri"/>
                <a:sym typeface="Calibri"/>
              </a:endParaRPr>
            </a:p>
          </p:txBody>
        </p:sp>
      </p:grpSp>
      <p:grpSp>
        <p:nvGrpSpPr>
          <p:cNvPr id="4890" name="Google Shape;4890;p170"/>
          <p:cNvGrpSpPr/>
          <p:nvPr/>
        </p:nvGrpSpPr>
        <p:grpSpPr>
          <a:xfrm>
            <a:off x="3336625" y="2367448"/>
            <a:ext cx="1601645" cy="1599000"/>
            <a:chOff x="3336625" y="2367448"/>
            <a:chExt cx="1601645" cy="1599000"/>
          </a:xfrm>
        </p:grpSpPr>
        <p:sp>
          <p:nvSpPr>
            <p:cNvPr id="4891" name="Google Shape;4891;p170"/>
            <p:cNvSpPr/>
            <p:nvPr/>
          </p:nvSpPr>
          <p:spPr>
            <a:xfrm rot="2700000">
              <a:off x="3573438" y="2601616"/>
              <a:ext cx="1130664" cy="1130664"/>
            </a:xfrm>
            <a:prstGeom prst="rect">
              <a:avLst/>
            </a:prstGeom>
            <a:solidFill>
              <a:srgbClr val="175D5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892" name="Google Shape;4892;p170"/>
            <p:cNvSpPr txBox="1"/>
            <p:nvPr/>
          </p:nvSpPr>
          <p:spPr>
            <a:xfrm>
              <a:off x="3336625" y="2863411"/>
              <a:ext cx="15990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Test</a:t>
              </a:r>
              <a:br>
                <a:rPr b="0" i="0" lang="en" sz="1500" u="none" cap="none" strike="noStrike">
                  <a:solidFill>
                    <a:schemeClr val="lt1"/>
                  </a:solidFill>
                  <a:latin typeface="Calibri"/>
                  <a:ea typeface="Calibri"/>
                  <a:cs typeface="Calibri"/>
                  <a:sym typeface="Calibri"/>
                </a:rPr>
              </a:br>
              <a:r>
                <a:rPr b="0" i="0" lang="en" sz="1500" u="none" cap="none" strike="noStrike">
                  <a:solidFill>
                    <a:schemeClr val="lt1"/>
                  </a:solidFill>
                  <a:latin typeface="Calibri"/>
                  <a:ea typeface="Calibri"/>
                  <a:cs typeface="Calibri"/>
                  <a:sym typeface="Calibri"/>
                </a:rPr>
                <a:t>Scripts</a:t>
              </a:r>
              <a:endParaRPr b="0" i="0" sz="1500" u="none" cap="none" strike="noStrike">
                <a:solidFill>
                  <a:schemeClr val="lt1"/>
                </a:solidFill>
                <a:latin typeface="Calibri"/>
                <a:ea typeface="Calibri"/>
                <a:cs typeface="Calibri"/>
                <a:sym typeface="Calibri"/>
              </a:endParaRPr>
            </a:p>
          </p:txBody>
        </p:sp>
      </p:grpSp>
      <p:grpSp>
        <p:nvGrpSpPr>
          <p:cNvPr id="4893" name="Google Shape;4893;p170"/>
          <p:cNvGrpSpPr/>
          <p:nvPr/>
        </p:nvGrpSpPr>
        <p:grpSpPr>
          <a:xfrm>
            <a:off x="5083563" y="2367448"/>
            <a:ext cx="1607207" cy="1599000"/>
            <a:chOff x="5083563" y="2367448"/>
            <a:chExt cx="1607207" cy="1599000"/>
          </a:xfrm>
        </p:grpSpPr>
        <p:sp>
          <p:nvSpPr>
            <p:cNvPr id="4894" name="Google Shape;4894;p170"/>
            <p:cNvSpPr/>
            <p:nvPr/>
          </p:nvSpPr>
          <p:spPr>
            <a:xfrm rot="2700000">
              <a:off x="5325938" y="2601616"/>
              <a:ext cx="1130664" cy="1130664"/>
            </a:xfrm>
            <a:prstGeom prst="rect">
              <a:avLst/>
            </a:prstGeom>
            <a:solidFill>
              <a:srgbClr val="2E333D"/>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895" name="Google Shape;4895;p170"/>
            <p:cNvSpPr txBox="1"/>
            <p:nvPr/>
          </p:nvSpPr>
          <p:spPr>
            <a:xfrm>
              <a:off x="5083563" y="2863411"/>
              <a:ext cx="15990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User</a:t>
              </a:r>
              <a:br>
                <a:rPr b="0" i="0" lang="en" sz="1500" u="none" cap="none" strike="noStrike">
                  <a:solidFill>
                    <a:schemeClr val="lt1"/>
                  </a:solidFill>
                  <a:latin typeface="Calibri"/>
                  <a:ea typeface="Calibri"/>
                  <a:cs typeface="Calibri"/>
                  <a:sym typeface="Calibri"/>
                </a:rPr>
              </a:br>
              <a:r>
                <a:rPr b="0" i="0" lang="en" sz="1500" u="none" cap="none" strike="noStrike">
                  <a:solidFill>
                    <a:schemeClr val="lt1"/>
                  </a:solidFill>
                  <a:latin typeface="Calibri"/>
                  <a:ea typeface="Calibri"/>
                  <a:cs typeface="Calibri"/>
                  <a:sym typeface="Calibri"/>
                </a:rPr>
                <a:t>Manual</a:t>
              </a:r>
              <a:endParaRPr b="0" i="0" sz="1500" u="none" cap="none" strike="noStrike">
                <a:solidFill>
                  <a:schemeClr val="lt1"/>
                </a:solidFill>
                <a:latin typeface="Calibri"/>
                <a:ea typeface="Calibri"/>
                <a:cs typeface="Calibri"/>
                <a:sym typeface="Calibri"/>
              </a:endParaRPr>
            </a:p>
          </p:txBody>
        </p:sp>
      </p:grpSp>
      <p:grpSp>
        <p:nvGrpSpPr>
          <p:cNvPr id="4896" name="Google Shape;4896;p170"/>
          <p:cNvGrpSpPr/>
          <p:nvPr/>
        </p:nvGrpSpPr>
        <p:grpSpPr>
          <a:xfrm>
            <a:off x="6836163" y="2367448"/>
            <a:ext cx="1606007" cy="1599000"/>
            <a:chOff x="6836163" y="2367448"/>
            <a:chExt cx="1606007" cy="1599000"/>
          </a:xfrm>
        </p:grpSpPr>
        <p:sp>
          <p:nvSpPr>
            <p:cNvPr id="4897" name="Google Shape;4897;p170"/>
            <p:cNvSpPr/>
            <p:nvPr/>
          </p:nvSpPr>
          <p:spPr>
            <a:xfrm rot="2700000">
              <a:off x="7077338" y="2601616"/>
              <a:ext cx="1130664" cy="1130664"/>
            </a:xfrm>
            <a:prstGeom prst="rect">
              <a:avLst/>
            </a:prstGeom>
            <a:solidFill>
              <a:srgbClr val="EEAB0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898" name="Google Shape;4898;p170"/>
            <p:cNvSpPr txBox="1"/>
            <p:nvPr/>
          </p:nvSpPr>
          <p:spPr>
            <a:xfrm>
              <a:off x="6836163" y="2863411"/>
              <a:ext cx="15990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Webpage</a:t>
              </a:r>
              <a:br>
                <a:rPr b="0" i="0" lang="en" sz="1500" u="none" cap="none" strike="noStrike">
                  <a:solidFill>
                    <a:schemeClr val="lt1"/>
                  </a:solidFill>
                  <a:latin typeface="Calibri"/>
                  <a:ea typeface="Calibri"/>
                  <a:cs typeface="Calibri"/>
                  <a:sym typeface="Calibri"/>
                </a:rPr>
              </a:br>
              <a:r>
                <a:rPr b="0" i="0" lang="en" sz="1500" u="none" cap="none" strike="noStrike">
                  <a:solidFill>
                    <a:schemeClr val="lt1"/>
                  </a:solidFill>
                  <a:latin typeface="Calibri"/>
                  <a:ea typeface="Calibri"/>
                  <a:cs typeface="Calibri"/>
                  <a:sym typeface="Calibri"/>
                </a:rPr>
                <a:t>Content</a:t>
              </a:r>
              <a:endParaRPr b="0" i="0" sz="1500" u="none" cap="none" strike="noStrike">
                <a:solidFill>
                  <a:schemeClr val="lt1"/>
                </a:solidFill>
                <a:latin typeface="Calibri"/>
                <a:ea typeface="Calibri"/>
                <a:cs typeface="Calibri"/>
                <a:sym typeface="Calibri"/>
              </a:endParaRPr>
            </a:p>
          </p:txBody>
        </p:sp>
      </p:grpSp>
      <p:sp>
        <p:nvSpPr>
          <p:cNvPr id="4899" name="Google Shape;4899;p17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4900" name="Google Shape;4900;p170"/>
          <p:cNvSpPr/>
          <p:nvPr/>
        </p:nvSpPr>
        <p:spPr>
          <a:xfrm rot="2700000">
            <a:off x="7944902" y="1724318"/>
            <a:ext cx="1130664" cy="1130664"/>
          </a:xfrm>
          <a:prstGeom prst="rect">
            <a:avLst/>
          </a:prstGeom>
          <a:noFill/>
          <a:ln cap="flat" cmpd="sng" w="9525">
            <a:solidFill>
              <a:srgbClr val="A5A5A5"/>
            </a:solidFill>
            <a:prstDash val="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901" name="Google Shape;4901;p170"/>
          <p:cNvSpPr/>
          <p:nvPr/>
        </p:nvSpPr>
        <p:spPr>
          <a:xfrm rot="2700000">
            <a:off x="8820085" y="2601616"/>
            <a:ext cx="1130664" cy="1130664"/>
          </a:xfrm>
          <a:prstGeom prst="rect">
            <a:avLst/>
          </a:prstGeom>
          <a:noFill/>
          <a:ln cap="flat" cmpd="sng" w="9525">
            <a:solidFill>
              <a:srgbClr val="A5A5A5"/>
            </a:solidFill>
            <a:prstDash val="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902" name="Google Shape;4902;p170"/>
          <p:cNvSpPr/>
          <p:nvPr/>
        </p:nvSpPr>
        <p:spPr>
          <a:xfrm rot="2700000">
            <a:off x="-806748" y="1724318"/>
            <a:ext cx="1130664" cy="1130664"/>
          </a:xfrm>
          <a:prstGeom prst="rect">
            <a:avLst/>
          </a:prstGeom>
          <a:noFill/>
          <a:ln cap="flat" cmpd="sng" w="9525">
            <a:solidFill>
              <a:srgbClr val="A5A5A5"/>
            </a:solidFill>
            <a:prstDash val="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903" name="Google Shape;4903;p170"/>
          <p:cNvSpPr/>
          <p:nvPr/>
        </p:nvSpPr>
        <p:spPr>
          <a:xfrm rot="2700000">
            <a:off x="68435" y="2601616"/>
            <a:ext cx="1130664" cy="1130664"/>
          </a:xfrm>
          <a:prstGeom prst="rect">
            <a:avLst/>
          </a:prstGeom>
          <a:noFill/>
          <a:ln cap="flat" cmpd="sng" w="9525">
            <a:solidFill>
              <a:srgbClr val="A5A5A5"/>
            </a:solidFill>
            <a:prstDash val="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904" name="Google Shape;4904;p170"/>
          <p:cNvSpPr/>
          <p:nvPr/>
        </p:nvSpPr>
        <p:spPr>
          <a:xfrm rot="10800000">
            <a:off x="-144725" y="1490150"/>
            <a:ext cx="1557000" cy="788400"/>
          </a:xfrm>
          <a:prstGeom prst="triangle">
            <a:avLst>
              <a:gd fmla="val 50000" name="adj"/>
            </a:avLst>
          </a:prstGeom>
          <a:noFill/>
          <a:ln cap="flat" cmpd="sng" w="9525">
            <a:solidFill>
              <a:srgbClr val="A5A5A5"/>
            </a:solidFill>
            <a:prstDash val="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905" name="Google Shape;4905;p170"/>
          <p:cNvSpPr/>
          <p:nvPr/>
        </p:nvSpPr>
        <p:spPr>
          <a:xfrm rot="10800000">
            <a:off x="1608838" y="1490150"/>
            <a:ext cx="1557000" cy="788400"/>
          </a:xfrm>
          <a:prstGeom prst="triangle">
            <a:avLst>
              <a:gd fmla="val 50000" name="adj"/>
            </a:avLst>
          </a:prstGeom>
          <a:noFill/>
          <a:ln cap="flat" cmpd="sng" w="9525">
            <a:solidFill>
              <a:srgbClr val="A5A5A5"/>
            </a:solidFill>
            <a:prstDash val="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906" name="Google Shape;4906;p170"/>
          <p:cNvSpPr/>
          <p:nvPr/>
        </p:nvSpPr>
        <p:spPr>
          <a:xfrm rot="10800000">
            <a:off x="3360788" y="1490150"/>
            <a:ext cx="1557000" cy="788400"/>
          </a:xfrm>
          <a:prstGeom prst="triangle">
            <a:avLst>
              <a:gd fmla="val 50000" name="adj"/>
            </a:avLst>
          </a:prstGeom>
          <a:noFill/>
          <a:ln cap="flat" cmpd="sng" w="9525">
            <a:solidFill>
              <a:srgbClr val="A5A5A5"/>
            </a:solidFill>
            <a:prstDash val="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907" name="Google Shape;4907;p170"/>
          <p:cNvSpPr/>
          <p:nvPr/>
        </p:nvSpPr>
        <p:spPr>
          <a:xfrm rot="10800000">
            <a:off x="5114363" y="1490150"/>
            <a:ext cx="1557000" cy="788400"/>
          </a:xfrm>
          <a:prstGeom prst="triangle">
            <a:avLst>
              <a:gd fmla="val 50000" name="adj"/>
            </a:avLst>
          </a:prstGeom>
          <a:noFill/>
          <a:ln cap="flat" cmpd="sng" w="9525">
            <a:solidFill>
              <a:srgbClr val="A5A5A5"/>
            </a:solidFill>
            <a:prstDash val="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908" name="Google Shape;4908;p170"/>
          <p:cNvSpPr/>
          <p:nvPr/>
        </p:nvSpPr>
        <p:spPr>
          <a:xfrm rot="10800000">
            <a:off x="6866313" y="1490150"/>
            <a:ext cx="1557000" cy="788400"/>
          </a:xfrm>
          <a:prstGeom prst="triangle">
            <a:avLst>
              <a:gd fmla="val 50000" name="adj"/>
            </a:avLst>
          </a:prstGeom>
          <a:noFill/>
          <a:ln cap="flat" cmpd="sng" w="9525">
            <a:solidFill>
              <a:srgbClr val="A5A5A5"/>
            </a:solidFill>
            <a:prstDash val="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909" name="Google Shape;4909;p170"/>
          <p:cNvSpPr/>
          <p:nvPr/>
        </p:nvSpPr>
        <p:spPr>
          <a:xfrm>
            <a:off x="7743113" y="3178050"/>
            <a:ext cx="1557000" cy="788400"/>
          </a:xfrm>
          <a:prstGeom prst="triangle">
            <a:avLst>
              <a:gd fmla="val 50000" name="adj"/>
            </a:avLst>
          </a:prstGeom>
          <a:noFill/>
          <a:ln cap="flat" cmpd="sng" w="9525">
            <a:solidFill>
              <a:srgbClr val="A5A5A5"/>
            </a:solidFill>
            <a:prstDash val="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910" name="Google Shape;4910;p170"/>
          <p:cNvSpPr/>
          <p:nvPr/>
        </p:nvSpPr>
        <p:spPr>
          <a:xfrm>
            <a:off x="5989550" y="3178050"/>
            <a:ext cx="1557000" cy="788400"/>
          </a:xfrm>
          <a:prstGeom prst="triangle">
            <a:avLst>
              <a:gd fmla="val 50000" name="adj"/>
            </a:avLst>
          </a:prstGeom>
          <a:noFill/>
          <a:ln cap="flat" cmpd="sng" w="9525">
            <a:solidFill>
              <a:srgbClr val="A5A5A5"/>
            </a:solidFill>
            <a:prstDash val="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911" name="Google Shape;4911;p170"/>
          <p:cNvSpPr/>
          <p:nvPr/>
        </p:nvSpPr>
        <p:spPr>
          <a:xfrm>
            <a:off x="4237600" y="3178050"/>
            <a:ext cx="1557000" cy="788400"/>
          </a:xfrm>
          <a:prstGeom prst="triangle">
            <a:avLst>
              <a:gd fmla="val 50000" name="adj"/>
            </a:avLst>
          </a:prstGeom>
          <a:noFill/>
          <a:ln cap="flat" cmpd="sng" w="9525">
            <a:solidFill>
              <a:srgbClr val="A5A5A5"/>
            </a:solidFill>
            <a:prstDash val="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912" name="Google Shape;4912;p170"/>
          <p:cNvSpPr/>
          <p:nvPr/>
        </p:nvSpPr>
        <p:spPr>
          <a:xfrm>
            <a:off x="2484025" y="3178050"/>
            <a:ext cx="1557000" cy="788400"/>
          </a:xfrm>
          <a:prstGeom prst="triangle">
            <a:avLst>
              <a:gd fmla="val 50000" name="adj"/>
            </a:avLst>
          </a:prstGeom>
          <a:noFill/>
          <a:ln cap="flat" cmpd="sng" w="9525">
            <a:solidFill>
              <a:srgbClr val="A5A5A5"/>
            </a:solidFill>
            <a:prstDash val="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sp>
        <p:nvSpPr>
          <p:cNvPr id="4913" name="Google Shape;4913;p170"/>
          <p:cNvSpPr/>
          <p:nvPr/>
        </p:nvSpPr>
        <p:spPr>
          <a:xfrm>
            <a:off x="732075" y="3178050"/>
            <a:ext cx="1557000" cy="788400"/>
          </a:xfrm>
          <a:prstGeom prst="triangle">
            <a:avLst>
              <a:gd fmla="val 50000" name="adj"/>
            </a:avLst>
          </a:prstGeom>
          <a:noFill/>
          <a:ln cap="flat" cmpd="sng" w="9525">
            <a:solidFill>
              <a:srgbClr val="A5A5A5"/>
            </a:solidFill>
            <a:prstDash val="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2E2D27"/>
              </a:solidFill>
              <a:latin typeface="Calibri"/>
              <a:ea typeface="Calibri"/>
              <a:cs typeface="Calibri"/>
              <a:sym typeface="Calibri"/>
            </a:endParaRPr>
          </a:p>
        </p:txBody>
      </p:sp>
      <p:pic>
        <p:nvPicPr>
          <p:cNvPr id="4914" name="Google Shape;4914;p170"/>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5"/>
                                        </p:tgtEl>
                                        <p:attrNameLst>
                                          <p:attrName>style.visibility</p:attrName>
                                        </p:attrNameLst>
                                      </p:cBhvr>
                                      <p:to>
                                        <p:strVal val="visible"/>
                                      </p:to>
                                    </p:set>
                                    <p:animEffect filter="fade" transition="in">
                                      <p:cBhvr>
                                        <p:cTn dur="1000"/>
                                        <p:tgtEl>
                                          <p:spTgt spid="48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7"/>
                                        </p:tgtEl>
                                        <p:attrNameLst>
                                          <p:attrName>style.visibility</p:attrName>
                                        </p:attrNameLst>
                                      </p:cBhvr>
                                      <p:to>
                                        <p:strVal val="visible"/>
                                      </p:to>
                                    </p:set>
                                    <p:animEffect filter="fade" transition="in">
                                      <p:cBhvr>
                                        <p:cTn dur="1000"/>
                                        <p:tgtEl>
                                          <p:spTgt spid="48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8"/>
                                        </p:tgtEl>
                                        <p:attrNameLst>
                                          <p:attrName>style.visibility</p:attrName>
                                        </p:attrNameLst>
                                      </p:cBhvr>
                                      <p:to>
                                        <p:strVal val="visible"/>
                                      </p:to>
                                    </p:set>
                                    <p:animEffect filter="fade" transition="in">
                                      <p:cBhvr>
                                        <p:cTn dur="1000"/>
                                        <p:tgtEl>
                                          <p:spTgt spid="48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0"/>
                                        </p:tgtEl>
                                        <p:attrNameLst>
                                          <p:attrName>style.visibility</p:attrName>
                                        </p:attrNameLst>
                                      </p:cBhvr>
                                      <p:to>
                                        <p:strVal val="visible"/>
                                      </p:to>
                                    </p:set>
                                    <p:animEffect filter="fade" transition="in">
                                      <p:cBhvr>
                                        <p:cTn dur="1000"/>
                                        <p:tgtEl>
                                          <p:spTgt spid="4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1"/>
                                        </p:tgtEl>
                                        <p:attrNameLst>
                                          <p:attrName>style.visibility</p:attrName>
                                        </p:attrNameLst>
                                      </p:cBhvr>
                                      <p:to>
                                        <p:strVal val="visible"/>
                                      </p:to>
                                    </p:set>
                                    <p:animEffect filter="fade" transition="in">
                                      <p:cBhvr>
                                        <p:cTn dur="1000"/>
                                        <p:tgtEl>
                                          <p:spTgt spid="48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3"/>
                                        </p:tgtEl>
                                        <p:attrNameLst>
                                          <p:attrName>style.visibility</p:attrName>
                                        </p:attrNameLst>
                                      </p:cBhvr>
                                      <p:to>
                                        <p:strVal val="visible"/>
                                      </p:to>
                                    </p:set>
                                    <p:animEffect filter="fade" transition="in">
                                      <p:cBhvr>
                                        <p:cTn dur="1000"/>
                                        <p:tgtEl>
                                          <p:spTgt spid="48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4"/>
                                        </p:tgtEl>
                                        <p:attrNameLst>
                                          <p:attrName>style.visibility</p:attrName>
                                        </p:attrNameLst>
                                      </p:cBhvr>
                                      <p:to>
                                        <p:strVal val="visible"/>
                                      </p:to>
                                    </p:set>
                                    <p:animEffect filter="fade" transition="in">
                                      <p:cBhvr>
                                        <p:cTn dur="1000"/>
                                        <p:tgtEl>
                                          <p:spTgt spid="48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6"/>
                                        </p:tgtEl>
                                        <p:attrNameLst>
                                          <p:attrName>style.visibility</p:attrName>
                                        </p:attrNameLst>
                                      </p:cBhvr>
                                      <p:to>
                                        <p:strVal val="visible"/>
                                      </p:to>
                                    </p:set>
                                    <p:animEffect filter="fade" transition="in">
                                      <p:cBhvr>
                                        <p:cTn dur="1000"/>
                                        <p:tgtEl>
                                          <p:spTgt spid="48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8" name="Shape 4918"/>
        <p:cNvGrpSpPr/>
        <p:nvPr/>
      </p:nvGrpSpPr>
      <p:grpSpPr>
        <a:xfrm>
          <a:off x="0" y="0"/>
          <a:ext cx="0" cy="0"/>
          <a:chOff x="0" y="0"/>
          <a:chExt cx="0" cy="0"/>
        </a:xfrm>
      </p:grpSpPr>
      <p:sp>
        <p:nvSpPr>
          <p:cNvPr id="4919" name="Google Shape;4919;p1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Manual Code Review</a:t>
            </a:r>
            <a:endParaRPr/>
          </a:p>
        </p:txBody>
      </p:sp>
      <p:sp>
        <p:nvSpPr>
          <p:cNvPr id="4920" name="Google Shape;4920;p17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grpSp>
        <p:nvGrpSpPr>
          <p:cNvPr id="4921" name="Google Shape;4921;p171"/>
          <p:cNvGrpSpPr/>
          <p:nvPr/>
        </p:nvGrpSpPr>
        <p:grpSpPr>
          <a:xfrm>
            <a:off x="593525" y="1201288"/>
            <a:ext cx="3843833" cy="3313295"/>
            <a:chOff x="593525" y="1201288"/>
            <a:chExt cx="3843833" cy="3313295"/>
          </a:xfrm>
        </p:grpSpPr>
        <p:sp>
          <p:nvSpPr>
            <p:cNvPr id="4922" name="Google Shape;4922;p171"/>
            <p:cNvSpPr/>
            <p:nvPr/>
          </p:nvSpPr>
          <p:spPr>
            <a:xfrm>
              <a:off x="593525" y="1201288"/>
              <a:ext cx="3843833" cy="3313295"/>
            </a:xfrm>
            <a:custGeom>
              <a:rect b="b" l="l" r="r" t="t"/>
              <a:pathLst>
                <a:path extrusionOk="0" h="14405629" w="10603678">
                  <a:moveTo>
                    <a:pt x="11878" y="0"/>
                  </a:moveTo>
                  <a:lnTo>
                    <a:pt x="10603678" y="0"/>
                  </a:lnTo>
                  <a:lnTo>
                    <a:pt x="10603678" y="12344400"/>
                  </a:lnTo>
                  <a:lnTo>
                    <a:pt x="5549462" y="14405629"/>
                  </a:lnTo>
                  <a:lnTo>
                    <a:pt x="11878" y="12344400"/>
                  </a:lnTo>
                  <a:lnTo>
                    <a:pt x="0" y="12328634"/>
                  </a:lnTo>
                  <a:cubicBezTo>
                    <a:pt x="3959" y="8219089"/>
                    <a:pt x="7919" y="4109545"/>
                    <a:pt x="11878" y="0"/>
                  </a:cubicBezTo>
                  <a:close/>
                </a:path>
              </a:pathLst>
            </a:custGeom>
            <a:solidFill>
              <a:srgbClr val="175D53"/>
            </a:solidFill>
            <a:ln>
              <a:noFill/>
            </a:ln>
            <a:effectLst>
              <a:outerShdw blurRad="157163" rotWithShape="0" algn="bl" dir="4740000" dist="95250">
                <a:srgbClr val="000000">
                  <a:alpha val="10980"/>
                </a:srgbClr>
              </a:outerShdw>
            </a:effectLst>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FFFFFF"/>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4923" name="Google Shape;4923;p171"/>
            <p:cNvSpPr/>
            <p:nvPr/>
          </p:nvSpPr>
          <p:spPr>
            <a:xfrm>
              <a:off x="734173" y="1312824"/>
              <a:ext cx="3555600" cy="442200"/>
            </a:xfrm>
            <a:prstGeom prst="roundRect">
              <a:avLst>
                <a:gd fmla="val 12861" name="adj"/>
              </a:avLst>
            </a:prstGeom>
            <a:solidFill>
              <a:srgbClr val="FFFFFF"/>
            </a:solidFill>
            <a:ln cap="flat" cmpd="sng" w="9525">
              <a:solidFill>
                <a:srgbClr val="FFFFFF"/>
              </a:solidFill>
              <a:prstDash val="solid"/>
              <a:round/>
              <a:headEnd len="sm" w="sm" type="none"/>
              <a:tailEnd len="sm" w="sm" type="none"/>
            </a:ln>
            <a:effectLst>
              <a:outerShdw blurRad="400050" rotWithShape="0" algn="bl" dir="5640000" dist="161925">
                <a:srgbClr val="000000">
                  <a:alpha val="1098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Advantages</a:t>
              </a:r>
              <a:endParaRPr b="1" i="0" sz="1800" u="none" cap="none" strike="noStrike">
                <a:solidFill>
                  <a:srgbClr val="000000"/>
                </a:solidFill>
                <a:latin typeface="Roboto"/>
                <a:ea typeface="Roboto"/>
                <a:cs typeface="Roboto"/>
                <a:sym typeface="Roboto"/>
              </a:endParaRPr>
            </a:p>
          </p:txBody>
        </p:sp>
        <p:sp>
          <p:nvSpPr>
            <p:cNvPr id="4924" name="Google Shape;4924;p171"/>
            <p:cNvSpPr txBox="1"/>
            <p:nvPr/>
          </p:nvSpPr>
          <p:spPr>
            <a:xfrm>
              <a:off x="593618" y="1858109"/>
              <a:ext cx="3836700" cy="9465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15000"/>
                </a:lnSpc>
                <a:spcBef>
                  <a:spcPts val="0"/>
                </a:spcBef>
                <a:spcAft>
                  <a:spcPts val="0"/>
                </a:spcAft>
                <a:buClr>
                  <a:srgbClr val="FFFFFF"/>
                </a:buClr>
                <a:buSzPts val="1500"/>
                <a:buFont typeface="Calibri"/>
                <a:buChar char="●"/>
              </a:pPr>
              <a:r>
                <a:rPr b="0" i="0" lang="en" sz="1500" u="none" cap="none" strike="noStrike">
                  <a:solidFill>
                    <a:srgbClr val="FFFFFF"/>
                  </a:solidFill>
                  <a:latin typeface="Calibri"/>
                  <a:ea typeface="Calibri"/>
                  <a:cs typeface="Calibri"/>
                  <a:sym typeface="Calibri"/>
                </a:rPr>
                <a:t>Initial process of software testing</a:t>
              </a:r>
              <a:endParaRPr b="0" i="0" sz="1500" u="none" cap="none" strike="noStrike">
                <a:solidFill>
                  <a:srgbClr val="FFFFFF"/>
                </a:solidFill>
                <a:latin typeface="Calibri"/>
                <a:ea typeface="Calibri"/>
                <a:cs typeface="Calibri"/>
                <a:sym typeface="Calibri"/>
              </a:endParaRPr>
            </a:p>
            <a:p>
              <a:pPr indent="-323850" lvl="0" marL="457200" marR="0" rtl="0" algn="l">
                <a:lnSpc>
                  <a:spcPct val="115000"/>
                </a:lnSpc>
                <a:spcBef>
                  <a:spcPts val="0"/>
                </a:spcBef>
                <a:spcAft>
                  <a:spcPts val="0"/>
                </a:spcAft>
                <a:buClr>
                  <a:srgbClr val="FFFFFF"/>
                </a:buClr>
                <a:buSzPts val="1500"/>
                <a:buFont typeface="Calibri"/>
                <a:buChar char="●"/>
              </a:pPr>
              <a:r>
                <a:rPr b="0" i="0" lang="en" sz="1500" u="none" cap="none" strike="noStrike">
                  <a:solidFill>
                    <a:srgbClr val="FFFFFF"/>
                  </a:solidFill>
                  <a:latin typeface="Calibri"/>
                  <a:ea typeface="Calibri"/>
                  <a:cs typeface="Calibri"/>
                  <a:sym typeface="Calibri"/>
                </a:rPr>
                <a:t>Effective technique to find run-time errors in small applications</a:t>
              </a:r>
              <a:endParaRPr b="0" i="0" sz="1500" u="none" cap="none" strike="noStrike">
                <a:solidFill>
                  <a:srgbClr val="FFFFFF"/>
                </a:solidFill>
                <a:latin typeface="Calibri"/>
                <a:ea typeface="Calibri"/>
                <a:cs typeface="Calibri"/>
                <a:sym typeface="Calibri"/>
              </a:endParaRPr>
            </a:p>
          </p:txBody>
        </p:sp>
      </p:grpSp>
      <p:grpSp>
        <p:nvGrpSpPr>
          <p:cNvPr id="4925" name="Google Shape;4925;p171"/>
          <p:cNvGrpSpPr/>
          <p:nvPr/>
        </p:nvGrpSpPr>
        <p:grpSpPr>
          <a:xfrm>
            <a:off x="4693923" y="1206771"/>
            <a:ext cx="3856555" cy="3313295"/>
            <a:chOff x="4693923" y="1206771"/>
            <a:chExt cx="3856555" cy="3313295"/>
          </a:xfrm>
        </p:grpSpPr>
        <p:sp>
          <p:nvSpPr>
            <p:cNvPr id="4926" name="Google Shape;4926;p171"/>
            <p:cNvSpPr/>
            <p:nvPr/>
          </p:nvSpPr>
          <p:spPr>
            <a:xfrm>
              <a:off x="4693923" y="1206771"/>
              <a:ext cx="3843833" cy="3313295"/>
            </a:xfrm>
            <a:custGeom>
              <a:rect b="b" l="l" r="r" t="t"/>
              <a:pathLst>
                <a:path extrusionOk="0" h="14405629" w="10603678">
                  <a:moveTo>
                    <a:pt x="11878" y="0"/>
                  </a:moveTo>
                  <a:lnTo>
                    <a:pt x="10603678" y="0"/>
                  </a:lnTo>
                  <a:lnTo>
                    <a:pt x="10603678" y="12344400"/>
                  </a:lnTo>
                  <a:lnTo>
                    <a:pt x="5549462" y="14405629"/>
                  </a:lnTo>
                  <a:lnTo>
                    <a:pt x="11878" y="12344400"/>
                  </a:lnTo>
                  <a:lnTo>
                    <a:pt x="0" y="12328634"/>
                  </a:lnTo>
                  <a:cubicBezTo>
                    <a:pt x="3959" y="8219089"/>
                    <a:pt x="7919" y="4109545"/>
                    <a:pt x="11878" y="0"/>
                  </a:cubicBezTo>
                  <a:close/>
                </a:path>
              </a:pathLst>
            </a:custGeom>
            <a:solidFill>
              <a:srgbClr val="961A26"/>
            </a:solidFill>
            <a:ln>
              <a:noFill/>
            </a:ln>
            <a:effectLst>
              <a:outerShdw blurRad="157163" rotWithShape="0" algn="bl" dir="4740000" dist="95250">
                <a:srgbClr val="000000">
                  <a:alpha val="10980"/>
                </a:srgbClr>
              </a:outerShdw>
            </a:effectLst>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FFFFFF"/>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4927" name="Google Shape;4927;p171"/>
            <p:cNvSpPr/>
            <p:nvPr/>
          </p:nvSpPr>
          <p:spPr>
            <a:xfrm>
              <a:off x="4834587" y="1332955"/>
              <a:ext cx="3555600" cy="402000"/>
            </a:xfrm>
            <a:prstGeom prst="roundRect">
              <a:avLst>
                <a:gd fmla="val 12861" name="adj"/>
              </a:avLst>
            </a:prstGeom>
            <a:solidFill>
              <a:srgbClr val="FFFFFF"/>
            </a:solidFill>
            <a:ln cap="flat" cmpd="sng" w="9525">
              <a:solidFill>
                <a:srgbClr val="FFFFFF"/>
              </a:solidFill>
              <a:prstDash val="solid"/>
              <a:round/>
              <a:headEnd len="sm" w="sm" type="none"/>
              <a:tailEnd len="sm" w="sm" type="none"/>
            </a:ln>
            <a:effectLst>
              <a:outerShdw blurRad="400050" rotWithShape="0" algn="bl" dir="5640000" dist="161925">
                <a:srgbClr val="000000">
                  <a:alpha val="1098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Disadvantages</a:t>
              </a:r>
              <a:endParaRPr b="1" i="0" sz="1800" u="none" cap="none" strike="noStrike">
                <a:solidFill>
                  <a:srgbClr val="000000"/>
                </a:solidFill>
                <a:latin typeface="Roboto"/>
                <a:ea typeface="Roboto"/>
                <a:cs typeface="Roboto"/>
                <a:sym typeface="Roboto"/>
              </a:endParaRPr>
            </a:p>
          </p:txBody>
        </p:sp>
        <p:sp>
          <p:nvSpPr>
            <p:cNvPr id="4928" name="Google Shape;4928;p171"/>
            <p:cNvSpPr txBox="1"/>
            <p:nvPr/>
          </p:nvSpPr>
          <p:spPr>
            <a:xfrm>
              <a:off x="4713778" y="1858109"/>
              <a:ext cx="3836700" cy="22743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15000"/>
                </a:lnSpc>
                <a:spcBef>
                  <a:spcPts val="0"/>
                </a:spcBef>
                <a:spcAft>
                  <a:spcPts val="0"/>
                </a:spcAft>
                <a:buClr>
                  <a:srgbClr val="FFFFFF"/>
                </a:buClr>
                <a:buSzPts val="1500"/>
                <a:buFont typeface="Calibri"/>
                <a:buChar char="●"/>
              </a:pPr>
              <a:r>
                <a:rPr b="0" i="0" lang="en" sz="1500" u="none" cap="none" strike="noStrike">
                  <a:solidFill>
                    <a:srgbClr val="FFFFFF"/>
                  </a:solidFill>
                  <a:latin typeface="Calibri"/>
                  <a:ea typeface="Calibri"/>
                  <a:cs typeface="Calibri"/>
                  <a:sym typeface="Calibri"/>
                </a:rPr>
                <a:t>Complex, non-exhaustive, non-repeatable, and costly</a:t>
              </a:r>
              <a:endParaRPr b="0" i="0" sz="1500" u="none" cap="none" strike="noStrike">
                <a:solidFill>
                  <a:srgbClr val="FFFFFF"/>
                </a:solidFill>
                <a:latin typeface="Calibri"/>
                <a:ea typeface="Calibri"/>
                <a:cs typeface="Calibri"/>
                <a:sym typeface="Calibri"/>
              </a:endParaRPr>
            </a:p>
            <a:p>
              <a:pPr indent="-323850" lvl="0" marL="457200" marR="0" rtl="0" algn="l">
                <a:lnSpc>
                  <a:spcPct val="115000"/>
                </a:lnSpc>
                <a:spcBef>
                  <a:spcPts val="0"/>
                </a:spcBef>
                <a:spcAft>
                  <a:spcPts val="0"/>
                </a:spcAft>
                <a:buClr>
                  <a:srgbClr val="FFFFFF"/>
                </a:buClr>
                <a:buSzPts val="1500"/>
                <a:buFont typeface="Calibri"/>
                <a:buChar char="●"/>
              </a:pPr>
              <a:r>
                <a:rPr b="0" i="0" lang="en" sz="1500" u="none" cap="none" strike="noStrike">
                  <a:solidFill>
                    <a:srgbClr val="FFFFFF"/>
                  </a:solidFill>
                  <a:latin typeface="Calibri"/>
                  <a:ea typeface="Calibri"/>
                  <a:cs typeface="Calibri"/>
                  <a:sym typeface="Calibri"/>
                </a:rPr>
                <a:t>Labor-intensive process for larger applications</a:t>
              </a:r>
              <a:endParaRPr b="0" i="0" sz="1500" u="none" cap="none" strike="noStrike">
                <a:solidFill>
                  <a:srgbClr val="FFFFFF"/>
                </a:solidFill>
                <a:latin typeface="Calibri"/>
                <a:ea typeface="Calibri"/>
                <a:cs typeface="Calibri"/>
                <a:sym typeface="Calibri"/>
              </a:endParaRPr>
            </a:p>
            <a:p>
              <a:pPr indent="-323850" lvl="0" marL="457200" marR="0" rtl="0" algn="l">
                <a:lnSpc>
                  <a:spcPct val="115000"/>
                </a:lnSpc>
                <a:spcBef>
                  <a:spcPts val="0"/>
                </a:spcBef>
                <a:spcAft>
                  <a:spcPts val="0"/>
                </a:spcAft>
                <a:buClr>
                  <a:srgbClr val="FFFFFF"/>
                </a:buClr>
                <a:buSzPts val="1500"/>
                <a:buFont typeface="Calibri"/>
                <a:buChar char="●"/>
              </a:pPr>
              <a:r>
                <a:rPr b="0" i="0" lang="en" sz="1500" u="none" cap="none" strike="noStrike">
                  <a:solidFill>
                    <a:srgbClr val="FFFFFF"/>
                  </a:solidFill>
                  <a:latin typeface="Calibri"/>
                  <a:ea typeface="Calibri"/>
                  <a:cs typeface="Calibri"/>
                  <a:sym typeface="Calibri"/>
                </a:rPr>
                <a:t>Requires experienced engineers to review the code and report bugs</a:t>
              </a:r>
              <a:endParaRPr b="0" i="0" sz="1500" u="none" cap="none" strike="noStrike">
                <a:solidFill>
                  <a:srgbClr val="FFFFFF"/>
                </a:solidFill>
                <a:latin typeface="Calibri"/>
                <a:ea typeface="Calibri"/>
                <a:cs typeface="Calibri"/>
                <a:sym typeface="Calibri"/>
              </a:endParaRPr>
            </a:p>
            <a:p>
              <a:pPr indent="-323850" lvl="0" marL="457200" marR="0" rtl="0" algn="l">
                <a:lnSpc>
                  <a:spcPct val="115000"/>
                </a:lnSpc>
                <a:spcBef>
                  <a:spcPts val="0"/>
                </a:spcBef>
                <a:spcAft>
                  <a:spcPts val="0"/>
                </a:spcAft>
                <a:buClr>
                  <a:srgbClr val="FFFFFF"/>
                </a:buClr>
                <a:buSzPts val="1500"/>
                <a:buFont typeface="Calibri"/>
                <a:buChar char="●"/>
              </a:pPr>
              <a:r>
                <a:rPr b="0" i="0" lang="en" sz="1500" u="none" cap="none" strike="noStrike">
                  <a:solidFill>
                    <a:srgbClr val="FFFFFF"/>
                  </a:solidFill>
                  <a:latin typeface="Calibri"/>
                  <a:ea typeface="Calibri"/>
                  <a:cs typeface="Calibri"/>
                  <a:sym typeface="Calibri"/>
                </a:rPr>
                <a:t>Cannot prove the absence of run-time errors</a:t>
              </a:r>
              <a:endParaRPr b="0" i="0" sz="1500" u="none" cap="none" strike="noStrike">
                <a:solidFill>
                  <a:srgbClr val="FFFFFF"/>
                </a:solidFill>
                <a:latin typeface="Calibri"/>
                <a:ea typeface="Calibri"/>
                <a:cs typeface="Calibri"/>
                <a:sym typeface="Calibri"/>
              </a:endParaRPr>
            </a:p>
          </p:txBody>
        </p:sp>
      </p:grpSp>
      <p:pic>
        <p:nvPicPr>
          <p:cNvPr id="4929" name="Google Shape;4929;p171"/>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1"/>
                                        </p:tgtEl>
                                        <p:attrNameLst>
                                          <p:attrName>style.visibility</p:attrName>
                                        </p:attrNameLst>
                                      </p:cBhvr>
                                      <p:to>
                                        <p:strVal val="visible"/>
                                      </p:to>
                                    </p:set>
                                    <p:animEffect filter="fade" transition="in">
                                      <p:cBhvr>
                                        <p:cTn dur="1000"/>
                                        <p:tgtEl>
                                          <p:spTgt spid="49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5"/>
                                        </p:tgtEl>
                                        <p:attrNameLst>
                                          <p:attrName>style.visibility</p:attrName>
                                        </p:attrNameLst>
                                      </p:cBhvr>
                                      <p:to>
                                        <p:strVal val="visible"/>
                                      </p:to>
                                    </p:set>
                                    <p:animEffect filter="fade" transition="in">
                                      <p:cBhvr>
                                        <p:cTn dur="1000"/>
                                        <p:tgtEl>
                                          <p:spTgt spid="49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3" name="Shape 4933"/>
        <p:cNvGrpSpPr/>
        <p:nvPr/>
      </p:nvGrpSpPr>
      <p:grpSpPr>
        <a:xfrm>
          <a:off x="0" y="0"/>
          <a:ext cx="0" cy="0"/>
          <a:chOff x="0" y="0"/>
          <a:chExt cx="0" cy="0"/>
        </a:xfrm>
      </p:grpSpPr>
      <p:sp>
        <p:nvSpPr>
          <p:cNvPr id="4934" name="Google Shape;4934;p172"/>
          <p:cNvSpPr/>
          <p:nvPr/>
        </p:nvSpPr>
        <p:spPr>
          <a:xfrm>
            <a:off x="-25" y="0"/>
            <a:ext cx="9144000" cy="1600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5" name="Google Shape;4935;p172"/>
          <p:cNvSpPr/>
          <p:nvPr/>
        </p:nvSpPr>
        <p:spPr>
          <a:xfrm>
            <a:off x="-25" y="5076300"/>
            <a:ext cx="9144000" cy="67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6" name="Google Shape;4936;p1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Bugs Identified in Static Code Analysis</a:t>
            </a:r>
            <a:endParaRPr/>
          </a:p>
        </p:txBody>
      </p:sp>
      <p:grpSp>
        <p:nvGrpSpPr>
          <p:cNvPr id="4937" name="Google Shape;4937;p172"/>
          <p:cNvGrpSpPr/>
          <p:nvPr/>
        </p:nvGrpSpPr>
        <p:grpSpPr>
          <a:xfrm>
            <a:off x="455000" y="1315300"/>
            <a:ext cx="2516700" cy="1413000"/>
            <a:chOff x="455000" y="1315300"/>
            <a:chExt cx="2516700" cy="1413000"/>
          </a:xfrm>
        </p:grpSpPr>
        <p:sp>
          <p:nvSpPr>
            <p:cNvPr id="4938" name="Google Shape;4938;p172"/>
            <p:cNvSpPr/>
            <p:nvPr/>
          </p:nvSpPr>
          <p:spPr>
            <a:xfrm>
              <a:off x="455000" y="1315300"/>
              <a:ext cx="2516700" cy="1413000"/>
            </a:xfrm>
            <a:prstGeom prst="rect">
              <a:avLst/>
            </a:prstGeom>
            <a:solidFill>
              <a:srgbClr val="0198DB"/>
            </a:solidFill>
            <a:ln>
              <a:noFill/>
            </a:ln>
            <a:effectLst>
              <a:outerShdw blurRad="114300" rotWithShape="0" algn="bl" dir="7140000" dist="3810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9" name="Google Shape;4939;p172"/>
            <p:cNvSpPr txBox="1"/>
            <p:nvPr/>
          </p:nvSpPr>
          <p:spPr>
            <a:xfrm>
              <a:off x="455000" y="1652350"/>
              <a:ext cx="2516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Out of Bound Array Index (OBAI)</a:t>
              </a:r>
              <a:endParaRPr b="0" i="0" sz="1800" u="none" cap="none" strike="noStrike">
                <a:solidFill>
                  <a:schemeClr val="lt1"/>
                </a:solidFill>
                <a:latin typeface="Calibri"/>
                <a:ea typeface="Calibri"/>
                <a:cs typeface="Calibri"/>
                <a:sym typeface="Calibri"/>
              </a:endParaRPr>
            </a:p>
          </p:txBody>
        </p:sp>
      </p:grpSp>
      <p:grpSp>
        <p:nvGrpSpPr>
          <p:cNvPr id="4940" name="Google Shape;4940;p172"/>
          <p:cNvGrpSpPr/>
          <p:nvPr/>
        </p:nvGrpSpPr>
        <p:grpSpPr>
          <a:xfrm>
            <a:off x="3200400" y="1315300"/>
            <a:ext cx="2516700" cy="1413000"/>
            <a:chOff x="3200400" y="1315300"/>
            <a:chExt cx="2516700" cy="1413000"/>
          </a:xfrm>
        </p:grpSpPr>
        <p:sp>
          <p:nvSpPr>
            <p:cNvPr id="4941" name="Google Shape;4941;p172"/>
            <p:cNvSpPr/>
            <p:nvPr/>
          </p:nvSpPr>
          <p:spPr>
            <a:xfrm>
              <a:off x="3200400" y="1315300"/>
              <a:ext cx="2516700" cy="1413000"/>
            </a:xfrm>
            <a:prstGeom prst="rect">
              <a:avLst/>
            </a:prstGeom>
            <a:solidFill>
              <a:srgbClr val="EEAB01"/>
            </a:solidFill>
            <a:ln>
              <a:noFill/>
            </a:ln>
            <a:effectLst>
              <a:outerShdw blurRad="114300" rotWithShape="0" algn="bl" dir="7140000" dist="3810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2" name="Google Shape;4942;p172"/>
            <p:cNvSpPr txBox="1"/>
            <p:nvPr/>
          </p:nvSpPr>
          <p:spPr>
            <a:xfrm>
              <a:off x="3200400" y="1790950"/>
              <a:ext cx="25167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Division by Zero (ZDV)</a:t>
              </a:r>
              <a:endParaRPr b="0" i="0" sz="1800" u="none" cap="none" strike="noStrike">
                <a:solidFill>
                  <a:schemeClr val="lt1"/>
                </a:solidFill>
                <a:latin typeface="Calibri"/>
                <a:ea typeface="Calibri"/>
                <a:cs typeface="Calibri"/>
                <a:sym typeface="Calibri"/>
              </a:endParaRPr>
            </a:p>
          </p:txBody>
        </p:sp>
      </p:grpSp>
      <p:grpSp>
        <p:nvGrpSpPr>
          <p:cNvPr id="4943" name="Google Shape;4943;p172"/>
          <p:cNvGrpSpPr/>
          <p:nvPr/>
        </p:nvGrpSpPr>
        <p:grpSpPr>
          <a:xfrm>
            <a:off x="1827700" y="2971425"/>
            <a:ext cx="2516700" cy="1413000"/>
            <a:chOff x="1827700" y="2971425"/>
            <a:chExt cx="2516700" cy="1413000"/>
          </a:xfrm>
        </p:grpSpPr>
        <p:sp>
          <p:nvSpPr>
            <p:cNvPr id="4944" name="Google Shape;4944;p172"/>
            <p:cNvSpPr/>
            <p:nvPr/>
          </p:nvSpPr>
          <p:spPr>
            <a:xfrm>
              <a:off x="1827700" y="2971425"/>
              <a:ext cx="2516700" cy="1413000"/>
            </a:xfrm>
            <a:prstGeom prst="rect">
              <a:avLst/>
            </a:prstGeom>
            <a:solidFill>
              <a:srgbClr val="175D53"/>
            </a:solidFill>
            <a:ln>
              <a:noFill/>
            </a:ln>
            <a:effectLst>
              <a:outerShdw blurRad="114300" rotWithShape="0" algn="bl" dir="7140000" dist="3810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5" name="Google Shape;4945;p172"/>
            <p:cNvSpPr txBox="1"/>
            <p:nvPr/>
          </p:nvSpPr>
          <p:spPr>
            <a:xfrm>
              <a:off x="1827700" y="3308475"/>
              <a:ext cx="2516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Illegal Dereferenced Pointers</a:t>
              </a:r>
              <a:endParaRPr b="0" i="0" sz="1800" u="none" cap="none" strike="noStrike">
                <a:solidFill>
                  <a:schemeClr val="lt1"/>
                </a:solidFill>
                <a:latin typeface="Calibri"/>
                <a:ea typeface="Calibri"/>
                <a:cs typeface="Calibri"/>
                <a:sym typeface="Calibri"/>
              </a:endParaRPr>
            </a:p>
          </p:txBody>
        </p:sp>
      </p:grpSp>
      <p:grpSp>
        <p:nvGrpSpPr>
          <p:cNvPr id="4946" name="Google Shape;4946;p172"/>
          <p:cNvGrpSpPr/>
          <p:nvPr/>
        </p:nvGrpSpPr>
        <p:grpSpPr>
          <a:xfrm>
            <a:off x="4573100" y="2971425"/>
            <a:ext cx="2516700" cy="1413000"/>
            <a:chOff x="4573100" y="2971425"/>
            <a:chExt cx="2516700" cy="1413000"/>
          </a:xfrm>
        </p:grpSpPr>
        <p:sp>
          <p:nvSpPr>
            <p:cNvPr id="4947" name="Google Shape;4947;p172"/>
            <p:cNvSpPr/>
            <p:nvPr/>
          </p:nvSpPr>
          <p:spPr>
            <a:xfrm>
              <a:off x="4573100" y="2971425"/>
              <a:ext cx="2516700" cy="1413000"/>
            </a:xfrm>
            <a:prstGeom prst="rect">
              <a:avLst/>
            </a:prstGeom>
            <a:solidFill>
              <a:srgbClr val="53284F"/>
            </a:solidFill>
            <a:ln>
              <a:noFill/>
            </a:ln>
            <a:effectLst>
              <a:outerShdw blurRad="114300" rotWithShape="0" algn="bl" dir="7140000" dist="3810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8" name="Google Shape;4948;p172"/>
            <p:cNvSpPr txBox="1"/>
            <p:nvPr/>
          </p:nvSpPr>
          <p:spPr>
            <a:xfrm>
              <a:off x="4573100" y="3447075"/>
              <a:ext cx="25167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Integer Overflows</a:t>
              </a:r>
              <a:endParaRPr b="0" i="0" sz="1800" u="none" cap="none" strike="noStrike">
                <a:solidFill>
                  <a:schemeClr val="lt1"/>
                </a:solidFill>
                <a:latin typeface="Calibri"/>
                <a:ea typeface="Calibri"/>
                <a:cs typeface="Calibri"/>
                <a:sym typeface="Calibri"/>
              </a:endParaRPr>
            </a:p>
          </p:txBody>
        </p:sp>
      </p:grpSp>
      <p:grpSp>
        <p:nvGrpSpPr>
          <p:cNvPr id="4949" name="Google Shape;4949;p172"/>
          <p:cNvGrpSpPr/>
          <p:nvPr/>
        </p:nvGrpSpPr>
        <p:grpSpPr>
          <a:xfrm>
            <a:off x="5945800" y="1315300"/>
            <a:ext cx="2516700" cy="1413000"/>
            <a:chOff x="5945800" y="1315300"/>
            <a:chExt cx="2516700" cy="1413000"/>
          </a:xfrm>
        </p:grpSpPr>
        <p:sp>
          <p:nvSpPr>
            <p:cNvPr id="4950" name="Google Shape;4950;p172"/>
            <p:cNvSpPr/>
            <p:nvPr/>
          </p:nvSpPr>
          <p:spPr>
            <a:xfrm>
              <a:off x="5945800" y="1315300"/>
              <a:ext cx="2516700" cy="1413000"/>
            </a:xfrm>
            <a:prstGeom prst="rect">
              <a:avLst/>
            </a:prstGeom>
            <a:solidFill>
              <a:srgbClr val="961A26"/>
            </a:solidFill>
            <a:ln>
              <a:noFill/>
            </a:ln>
            <a:effectLst>
              <a:outerShdw blurRad="114300" rotWithShape="0" algn="bl" dir="7140000" dist="3810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1" name="Google Shape;4951;p172"/>
            <p:cNvSpPr txBox="1"/>
            <p:nvPr/>
          </p:nvSpPr>
          <p:spPr>
            <a:xfrm>
              <a:off x="5945800" y="1652350"/>
              <a:ext cx="2516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Uninitialized Data Variables</a:t>
              </a:r>
              <a:endParaRPr b="0" i="0" sz="1800" u="none" cap="none" strike="noStrike">
                <a:solidFill>
                  <a:schemeClr val="lt1"/>
                </a:solidFill>
                <a:latin typeface="Calibri"/>
                <a:ea typeface="Calibri"/>
                <a:cs typeface="Calibri"/>
                <a:sym typeface="Calibri"/>
              </a:endParaRPr>
            </a:p>
          </p:txBody>
        </p:sp>
      </p:grpSp>
      <p:sp>
        <p:nvSpPr>
          <p:cNvPr id="4952" name="Google Shape;4952;p17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4953" name="Google Shape;4953;p172"/>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7"/>
                                        </p:tgtEl>
                                        <p:attrNameLst>
                                          <p:attrName>style.visibility</p:attrName>
                                        </p:attrNameLst>
                                      </p:cBhvr>
                                      <p:to>
                                        <p:strVal val="visible"/>
                                      </p:to>
                                    </p:set>
                                    <p:animEffect filter="fade" transition="in">
                                      <p:cBhvr>
                                        <p:cTn dur="1000"/>
                                        <p:tgtEl>
                                          <p:spTgt spid="49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0"/>
                                        </p:tgtEl>
                                        <p:attrNameLst>
                                          <p:attrName>style.visibility</p:attrName>
                                        </p:attrNameLst>
                                      </p:cBhvr>
                                      <p:to>
                                        <p:strVal val="visible"/>
                                      </p:to>
                                    </p:set>
                                    <p:animEffect filter="fade" transition="in">
                                      <p:cBhvr>
                                        <p:cTn dur="1000"/>
                                        <p:tgtEl>
                                          <p:spTgt spid="49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9"/>
                                        </p:tgtEl>
                                        <p:attrNameLst>
                                          <p:attrName>style.visibility</p:attrName>
                                        </p:attrNameLst>
                                      </p:cBhvr>
                                      <p:to>
                                        <p:strVal val="visible"/>
                                      </p:to>
                                    </p:set>
                                    <p:animEffect filter="fade" transition="in">
                                      <p:cBhvr>
                                        <p:cTn dur="1000"/>
                                        <p:tgtEl>
                                          <p:spTgt spid="49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3"/>
                                        </p:tgtEl>
                                        <p:attrNameLst>
                                          <p:attrName>style.visibility</p:attrName>
                                        </p:attrNameLst>
                                      </p:cBhvr>
                                      <p:to>
                                        <p:strVal val="visible"/>
                                      </p:to>
                                    </p:set>
                                    <p:animEffect filter="fade" transition="in">
                                      <p:cBhvr>
                                        <p:cTn dur="1000"/>
                                        <p:tgtEl>
                                          <p:spTgt spid="49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6"/>
                                        </p:tgtEl>
                                        <p:attrNameLst>
                                          <p:attrName>style.visibility</p:attrName>
                                        </p:attrNameLst>
                                      </p:cBhvr>
                                      <p:to>
                                        <p:strVal val="visible"/>
                                      </p:to>
                                    </p:set>
                                    <p:animEffect filter="fade" transition="in">
                                      <p:cBhvr>
                                        <p:cTn dur="1000"/>
                                        <p:tgtEl>
                                          <p:spTgt spid="49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7" name="Shape 4957"/>
        <p:cNvGrpSpPr/>
        <p:nvPr/>
      </p:nvGrpSpPr>
      <p:grpSpPr>
        <a:xfrm>
          <a:off x="0" y="0"/>
          <a:ext cx="0" cy="0"/>
          <a:chOff x="0" y="0"/>
          <a:chExt cx="0" cy="0"/>
        </a:xfrm>
      </p:grpSpPr>
      <p:sp>
        <p:nvSpPr>
          <p:cNvPr id="4958" name="Google Shape;4958;p173"/>
          <p:cNvSpPr/>
          <p:nvPr/>
        </p:nvSpPr>
        <p:spPr>
          <a:xfrm>
            <a:off x="-25" y="0"/>
            <a:ext cx="9144000" cy="1600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9" name="Google Shape;4959;p173"/>
          <p:cNvSpPr/>
          <p:nvPr/>
        </p:nvSpPr>
        <p:spPr>
          <a:xfrm>
            <a:off x="-25" y="5076300"/>
            <a:ext cx="9144000" cy="67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0" name="Google Shape;4960;p1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Bugs Identified in Static Code Analysis</a:t>
            </a:r>
            <a:endParaRPr/>
          </a:p>
        </p:txBody>
      </p:sp>
      <p:sp>
        <p:nvSpPr>
          <p:cNvPr id="4961" name="Google Shape;4961;p173"/>
          <p:cNvSpPr/>
          <p:nvPr/>
        </p:nvSpPr>
        <p:spPr>
          <a:xfrm>
            <a:off x="3313650" y="1315300"/>
            <a:ext cx="2516700" cy="3139200"/>
          </a:xfrm>
          <a:prstGeom prst="rect">
            <a:avLst/>
          </a:prstGeom>
          <a:solidFill>
            <a:srgbClr val="0198DB"/>
          </a:solidFill>
          <a:ln>
            <a:noFill/>
          </a:ln>
          <a:effectLst>
            <a:outerShdw blurRad="114300" rotWithShape="0" algn="bl" dir="7140000" dist="3810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2" name="Google Shape;4962;p173"/>
          <p:cNvSpPr txBox="1"/>
          <p:nvPr/>
        </p:nvSpPr>
        <p:spPr>
          <a:xfrm>
            <a:off x="3313650" y="2515450"/>
            <a:ext cx="2516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Roboto"/>
                <a:ea typeface="Roboto"/>
                <a:cs typeface="Roboto"/>
                <a:sym typeface="Roboto"/>
              </a:rPr>
              <a:t>Out of Bound</a:t>
            </a:r>
            <a:br>
              <a:rPr b="1" i="0" lang="en" sz="1800" u="none" cap="none" strike="noStrike">
                <a:solidFill>
                  <a:schemeClr val="lt1"/>
                </a:solidFill>
                <a:latin typeface="Roboto"/>
                <a:ea typeface="Roboto"/>
                <a:cs typeface="Roboto"/>
                <a:sym typeface="Roboto"/>
              </a:rPr>
            </a:br>
            <a:r>
              <a:rPr b="1" i="0" lang="en" sz="1800" u="none" cap="none" strike="noStrike">
                <a:solidFill>
                  <a:schemeClr val="lt1"/>
                </a:solidFill>
                <a:latin typeface="Roboto"/>
                <a:ea typeface="Roboto"/>
                <a:cs typeface="Roboto"/>
                <a:sym typeface="Roboto"/>
              </a:rPr>
              <a:t>Array Index</a:t>
            </a:r>
            <a:endParaRPr b="1" i="0" sz="1800" u="none" cap="none" strike="noStrike">
              <a:solidFill>
                <a:schemeClr val="lt1"/>
              </a:solidFill>
              <a:latin typeface="Roboto"/>
              <a:ea typeface="Roboto"/>
              <a:cs typeface="Roboto"/>
              <a:sym typeface="Roboto"/>
            </a:endParaRPr>
          </a:p>
        </p:txBody>
      </p:sp>
      <p:grpSp>
        <p:nvGrpSpPr>
          <p:cNvPr id="4963" name="Google Shape;4963;p173"/>
          <p:cNvGrpSpPr/>
          <p:nvPr/>
        </p:nvGrpSpPr>
        <p:grpSpPr>
          <a:xfrm>
            <a:off x="421650" y="1916150"/>
            <a:ext cx="2892000" cy="2065500"/>
            <a:chOff x="421650" y="1916150"/>
            <a:chExt cx="2892000" cy="2065500"/>
          </a:xfrm>
        </p:grpSpPr>
        <p:grpSp>
          <p:nvGrpSpPr>
            <p:cNvPr id="4964" name="Google Shape;4964;p173"/>
            <p:cNvGrpSpPr/>
            <p:nvPr/>
          </p:nvGrpSpPr>
          <p:grpSpPr>
            <a:xfrm>
              <a:off x="421650" y="1916150"/>
              <a:ext cx="2892000" cy="2065500"/>
              <a:chOff x="421650" y="1916150"/>
              <a:chExt cx="2892000" cy="2065500"/>
            </a:xfrm>
          </p:grpSpPr>
          <p:sp>
            <p:nvSpPr>
              <p:cNvPr id="4965" name="Google Shape;4965;p173"/>
              <p:cNvSpPr/>
              <p:nvPr/>
            </p:nvSpPr>
            <p:spPr>
              <a:xfrm>
                <a:off x="421650" y="1916150"/>
                <a:ext cx="2892000" cy="2065500"/>
              </a:xfrm>
              <a:prstGeom prst="rect">
                <a:avLst/>
              </a:prstGeom>
              <a:solidFill>
                <a:srgbClr val="2E33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6" name="Google Shape;4966;p173"/>
              <p:cNvSpPr txBox="1"/>
              <p:nvPr/>
            </p:nvSpPr>
            <p:spPr>
              <a:xfrm>
                <a:off x="455000" y="2253850"/>
                <a:ext cx="2777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Trying to access an index variable that is outside the array’s boundary</a:t>
                </a:r>
                <a:endParaRPr b="0" i="0" sz="1800" u="none" cap="none" strike="noStrike">
                  <a:solidFill>
                    <a:schemeClr val="lt1"/>
                  </a:solidFill>
                  <a:latin typeface="Calibri"/>
                  <a:ea typeface="Calibri"/>
                  <a:cs typeface="Calibri"/>
                  <a:sym typeface="Calibri"/>
                </a:endParaRPr>
              </a:p>
            </p:txBody>
          </p:sp>
        </p:grpSp>
        <p:sp>
          <p:nvSpPr>
            <p:cNvPr id="4967" name="Google Shape;4967;p173"/>
            <p:cNvSpPr txBox="1"/>
            <p:nvPr/>
          </p:nvSpPr>
          <p:spPr>
            <a:xfrm>
              <a:off x="455000" y="1916150"/>
              <a:ext cx="27771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Calibri"/>
                  <a:ea typeface="Calibri"/>
                  <a:cs typeface="Calibri"/>
                  <a:sym typeface="Calibri"/>
                </a:rPr>
                <a:t>Cause</a:t>
              </a:r>
              <a:endParaRPr b="1" i="0" sz="1800" u="none" cap="none" strike="noStrike">
                <a:solidFill>
                  <a:schemeClr val="lt1"/>
                </a:solidFill>
                <a:latin typeface="Calibri"/>
                <a:ea typeface="Calibri"/>
                <a:cs typeface="Calibri"/>
                <a:sym typeface="Calibri"/>
              </a:endParaRPr>
            </a:p>
          </p:txBody>
        </p:sp>
      </p:grpSp>
      <p:grpSp>
        <p:nvGrpSpPr>
          <p:cNvPr id="4968" name="Google Shape;4968;p173"/>
          <p:cNvGrpSpPr/>
          <p:nvPr/>
        </p:nvGrpSpPr>
        <p:grpSpPr>
          <a:xfrm>
            <a:off x="5830350" y="1916150"/>
            <a:ext cx="2892000" cy="2065500"/>
            <a:chOff x="5830350" y="1916150"/>
            <a:chExt cx="2892000" cy="2065500"/>
          </a:xfrm>
        </p:grpSpPr>
        <p:sp>
          <p:nvSpPr>
            <p:cNvPr id="4969" name="Google Shape;4969;p173"/>
            <p:cNvSpPr/>
            <p:nvPr/>
          </p:nvSpPr>
          <p:spPr>
            <a:xfrm>
              <a:off x="5830350" y="1916150"/>
              <a:ext cx="2892000" cy="2065500"/>
            </a:xfrm>
            <a:prstGeom prst="rect">
              <a:avLst/>
            </a:prstGeom>
            <a:solidFill>
              <a:srgbClr val="2E33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0" name="Google Shape;4970;p173"/>
            <p:cNvSpPr txBox="1"/>
            <p:nvPr/>
          </p:nvSpPr>
          <p:spPr>
            <a:xfrm>
              <a:off x="5830350" y="2253850"/>
              <a:ext cx="2777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Software crash at run-time</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71" name="Google Shape;4971;p173"/>
            <p:cNvSpPr txBox="1"/>
            <p:nvPr/>
          </p:nvSpPr>
          <p:spPr>
            <a:xfrm>
              <a:off x="5830350" y="1916150"/>
              <a:ext cx="27771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Calibri"/>
                  <a:ea typeface="Calibri"/>
                  <a:cs typeface="Calibri"/>
                  <a:sym typeface="Calibri"/>
                </a:rPr>
                <a:t>Effect</a:t>
              </a:r>
              <a:endParaRPr b="1" i="0" sz="1800" u="none" cap="none" strike="noStrike">
                <a:solidFill>
                  <a:schemeClr val="lt1"/>
                </a:solidFill>
                <a:latin typeface="Calibri"/>
                <a:ea typeface="Calibri"/>
                <a:cs typeface="Calibri"/>
                <a:sym typeface="Calibri"/>
              </a:endParaRPr>
            </a:p>
          </p:txBody>
        </p:sp>
      </p:grpSp>
      <p:sp>
        <p:nvSpPr>
          <p:cNvPr id="4972" name="Google Shape;4972;p17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4973" name="Google Shape;4973;p173"/>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3"/>
                                        </p:tgtEl>
                                        <p:attrNameLst>
                                          <p:attrName>style.visibility</p:attrName>
                                        </p:attrNameLst>
                                      </p:cBhvr>
                                      <p:to>
                                        <p:strVal val="visible"/>
                                      </p:to>
                                    </p:set>
                                    <p:animEffect filter="fade" transition="in">
                                      <p:cBhvr>
                                        <p:cTn dur="1000"/>
                                        <p:tgtEl>
                                          <p:spTgt spid="49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8"/>
                                        </p:tgtEl>
                                        <p:attrNameLst>
                                          <p:attrName>style.visibility</p:attrName>
                                        </p:attrNameLst>
                                      </p:cBhvr>
                                      <p:to>
                                        <p:strVal val="visible"/>
                                      </p:to>
                                    </p:set>
                                    <p:animEffect filter="fade" transition="in">
                                      <p:cBhvr>
                                        <p:cTn dur="1000"/>
                                        <p:tgtEl>
                                          <p:spTgt spid="49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7" name="Shape 4977"/>
        <p:cNvGrpSpPr/>
        <p:nvPr/>
      </p:nvGrpSpPr>
      <p:grpSpPr>
        <a:xfrm>
          <a:off x="0" y="0"/>
          <a:ext cx="0" cy="0"/>
          <a:chOff x="0" y="0"/>
          <a:chExt cx="0" cy="0"/>
        </a:xfrm>
      </p:grpSpPr>
      <p:sp>
        <p:nvSpPr>
          <p:cNvPr id="4978" name="Google Shape;4978;p174"/>
          <p:cNvSpPr/>
          <p:nvPr/>
        </p:nvSpPr>
        <p:spPr>
          <a:xfrm>
            <a:off x="-25" y="0"/>
            <a:ext cx="9144000" cy="1600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9" name="Google Shape;4979;p174"/>
          <p:cNvSpPr/>
          <p:nvPr/>
        </p:nvSpPr>
        <p:spPr>
          <a:xfrm>
            <a:off x="-25" y="5076300"/>
            <a:ext cx="9144000" cy="67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0" name="Google Shape;4980;p1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3200"/>
              <a:buNone/>
            </a:pPr>
            <a:r>
              <a:rPr lang="en"/>
              <a:t>Bugs Identified in Static Code Analysis</a:t>
            </a:r>
            <a:endParaRPr/>
          </a:p>
        </p:txBody>
      </p:sp>
      <p:sp>
        <p:nvSpPr>
          <p:cNvPr id="4981" name="Google Shape;4981;p174"/>
          <p:cNvSpPr/>
          <p:nvPr/>
        </p:nvSpPr>
        <p:spPr>
          <a:xfrm>
            <a:off x="3313650" y="1315300"/>
            <a:ext cx="2516700" cy="3139200"/>
          </a:xfrm>
          <a:prstGeom prst="rect">
            <a:avLst/>
          </a:prstGeom>
          <a:solidFill>
            <a:srgbClr val="EEAB01"/>
          </a:solidFill>
          <a:ln>
            <a:noFill/>
          </a:ln>
          <a:effectLst>
            <a:outerShdw blurRad="114300" rotWithShape="0" algn="bl" dir="7140000" dist="3810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2" name="Google Shape;4982;p174"/>
          <p:cNvSpPr txBox="1"/>
          <p:nvPr/>
        </p:nvSpPr>
        <p:spPr>
          <a:xfrm>
            <a:off x="3313650" y="2654050"/>
            <a:ext cx="25167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Roboto"/>
                <a:ea typeface="Roboto"/>
                <a:cs typeface="Roboto"/>
                <a:sym typeface="Roboto"/>
              </a:rPr>
              <a:t>Division By Zero</a:t>
            </a:r>
            <a:endParaRPr b="1" i="0" sz="1800" u="none" cap="none" strike="noStrike">
              <a:solidFill>
                <a:schemeClr val="lt1"/>
              </a:solidFill>
              <a:latin typeface="Roboto"/>
              <a:ea typeface="Roboto"/>
              <a:cs typeface="Roboto"/>
              <a:sym typeface="Roboto"/>
            </a:endParaRPr>
          </a:p>
        </p:txBody>
      </p:sp>
      <p:grpSp>
        <p:nvGrpSpPr>
          <p:cNvPr id="4983" name="Google Shape;4983;p174"/>
          <p:cNvGrpSpPr/>
          <p:nvPr/>
        </p:nvGrpSpPr>
        <p:grpSpPr>
          <a:xfrm>
            <a:off x="421650" y="1916150"/>
            <a:ext cx="2892000" cy="2065500"/>
            <a:chOff x="421650" y="1916150"/>
            <a:chExt cx="2892000" cy="2065500"/>
          </a:xfrm>
        </p:grpSpPr>
        <p:sp>
          <p:nvSpPr>
            <p:cNvPr id="4984" name="Google Shape;4984;p174"/>
            <p:cNvSpPr/>
            <p:nvPr/>
          </p:nvSpPr>
          <p:spPr>
            <a:xfrm>
              <a:off x="421650" y="1916150"/>
              <a:ext cx="2892000" cy="2065500"/>
            </a:xfrm>
            <a:prstGeom prst="rect">
              <a:avLst/>
            </a:prstGeom>
            <a:solidFill>
              <a:srgbClr val="2E33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5" name="Google Shape;4985;p174"/>
            <p:cNvSpPr txBox="1"/>
            <p:nvPr/>
          </p:nvSpPr>
          <p:spPr>
            <a:xfrm>
              <a:off x="455000" y="2253850"/>
              <a:ext cx="2777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Occurs when one of the denominators in an expression is zero</a:t>
              </a:r>
              <a:endParaRPr b="0" i="0" sz="1800" u="none" cap="none" strike="noStrike">
                <a:solidFill>
                  <a:schemeClr val="lt1"/>
                </a:solidFill>
                <a:latin typeface="Calibri"/>
                <a:ea typeface="Calibri"/>
                <a:cs typeface="Calibri"/>
                <a:sym typeface="Calibri"/>
              </a:endParaRPr>
            </a:p>
          </p:txBody>
        </p:sp>
        <p:sp>
          <p:nvSpPr>
            <p:cNvPr id="4986" name="Google Shape;4986;p174"/>
            <p:cNvSpPr txBox="1"/>
            <p:nvPr/>
          </p:nvSpPr>
          <p:spPr>
            <a:xfrm>
              <a:off x="455000" y="1916150"/>
              <a:ext cx="27771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Calibri"/>
                  <a:ea typeface="Calibri"/>
                  <a:cs typeface="Calibri"/>
                  <a:sym typeface="Calibri"/>
                </a:rPr>
                <a:t>Cause</a:t>
              </a:r>
              <a:endParaRPr b="1" i="0" sz="1800" u="none" cap="none" strike="noStrike">
                <a:solidFill>
                  <a:schemeClr val="lt1"/>
                </a:solidFill>
                <a:latin typeface="Calibri"/>
                <a:ea typeface="Calibri"/>
                <a:cs typeface="Calibri"/>
                <a:sym typeface="Calibri"/>
              </a:endParaRPr>
            </a:p>
          </p:txBody>
        </p:sp>
      </p:grpSp>
      <p:grpSp>
        <p:nvGrpSpPr>
          <p:cNvPr id="4987" name="Google Shape;4987;p174"/>
          <p:cNvGrpSpPr/>
          <p:nvPr/>
        </p:nvGrpSpPr>
        <p:grpSpPr>
          <a:xfrm>
            <a:off x="5830350" y="1916150"/>
            <a:ext cx="2892000" cy="2065500"/>
            <a:chOff x="5830350" y="1916150"/>
            <a:chExt cx="2892000" cy="2065500"/>
          </a:xfrm>
        </p:grpSpPr>
        <p:sp>
          <p:nvSpPr>
            <p:cNvPr id="4988" name="Google Shape;4988;p174"/>
            <p:cNvSpPr/>
            <p:nvPr/>
          </p:nvSpPr>
          <p:spPr>
            <a:xfrm>
              <a:off x="5830350" y="1916150"/>
              <a:ext cx="2892000" cy="2065500"/>
            </a:xfrm>
            <a:prstGeom prst="rect">
              <a:avLst/>
            </a:prstGeom>
            <a:solidFill>
              <a:srgbClr val="2E33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9" name="Google Shape;4989;p174"/>
            <p:cNvSpPr txBox="1"/>
            <p:nvPr/>
          </p:nvSpPr>
          <p:spPr>
            <a:xfrm>
              <a:off x="5830350" y="2253850"/>
              <a:ext cx="2777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Leads to a catastrophic software failure</a:t>
              </a:r>
              <a:endParaRPr b="0" i="0" sz="1800" u="none" cap="none" strike="noStrike">
                <a:solidFill>
                  <a:schemeClr val="lt1"/>
                </a:solidFill>
                <a:latin typeface="Calibri"/>
                <a:ea typeface="Calibri"/>
                <a:cs typeface="Calibri"/>
                <a:sym typeface="Calibri"/>
              </a:endParaRPr>
            </a:p>
          </p:txBody>
        </p:sp>
        <p:sp>
          <p:nvSpPr>
            <p:cNvPr id="4990" name="Google Shape;4990;p174"/>
            <p:cNvSpPr txBox="1"/>
            <p:nvPr/>
          </p:nvSpPr>
          <p:spPr>
            <a:xfrm>
              <a:off x="5830350" y="1916150"/>
              <a:ext cx="27771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Calibri"/>
                  <a:ea typeface="Calibri"/>
                  <a:cs typeface="Calibri"/>
                  <a:sym typeface="Calibri"/>
                </a:rPr>
                <a:t>Effect</a:t>
              </a:r>
              <a:endParaRPr b="1" i="0" sz="1800" u="none" cap="none" strike="noStrike">
                <a:solidFill>
                  <a:schemeClr val="lt1"/>
                </a:solidFill>
                <a:latin typeface="Calibri"/>
                <a:ea typeface="Calibri"/>
                <a:cs typeface="Calibri"/>
                <a:sym typeface="Calibri"/>
              </a:endParaRPr>
            </a:p>
          </p:txBody>
        </p:sp>
      </p:grpSp>
      <p:sp>
        <p:nvSpPr>
          <p:cNvPr id="4991" name="Google Shape;4991;p17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4992" name="Google Shape;4992;p174"/>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3"/>
                                        </p:tgtEl>
                                        <p:attrNameLst>
                                          <p:attrName>style.visibility</p:attrName>
                                        </p:attrNameLst>
                                      </p:cBhvr>
                                      <p:to>
                                        <p:strVal val="visible"/>
                                      </p:to>
                                    </p:set>
                                    <p:animEffect filter="fade" transition="in">
                                      <p:cBhvr>
                                        <p:cTn dur="1000"/>
                                        <p:tgtEl>
                                          <p:spTgt spid="49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7"/>
                                        </p:tgtEl>
                                        <p:attrNameLst>
                                          <p:attrName>style.visibility</p:attrName>
                                        </p:attrNameLst>
                                      </p:cBhvr>
                                      <p:to>
                                        <p:strVal val="visible"/>
                                      </p:to>
                                    </p:set>
                                    <p:animEffect filter="fade" transition="in">
                                      <p:cBhvr>
                                        <p:cTn dur="1000"/>
                                        <p:tgtEl>
                                          <p:spTgt spid="49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6" name="Shape 4996"/>
        <p:cNvGrpSpPr/>
        <p:nvPr/>
      </p:nvGrpSpPr>
      <p:grpSpPr>
        <a:xfrm>
          <a:off x="0" y="0"/>
          <a:ext cx="0" cy="0"/>
          <a:chOff x="0" y="0"/>
          <a:chExt cx="0" cy="0"/>
        </a:xfrm>
      </p:grpSpPr>
      <p:sp>
        <p:nvSpPr>
          <p:cNvPr id="4997" name="Google Shape;4997;p175"/>
          <p:cNvSpPr/>
          <p:nvPr/>
        </p:nvSpPr>
        <p:spPr>
          <a:xfrm>
            <a:off x="-25" y="0"/>
            <a:ext cx="9144000" cy="1600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8" name="Google Shape;4998;p175"/>
          <p:cNvSpPr/>
          <p:nvPr/>
        </p:nvSpPr>
        <p:spPr>
          <a:xfrm>
            <a:off x="-25" y="5076300"/>
            <a:ext cx="9144000" cy="67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9" name="Google Shape;4999;p1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3200"/>
              <a:buNone/>
            </a:pPr>
            <a:r>
              <a:rPr lang="en"/>
              <a:t>Bugs Identified in Static Code Analysis</a:t>
            </a:r>
            <a:endParaRPr/>
          </a:p>
        </p:txBody>
      </p:sp>
      <p:sp>
        <p:nvSpPr>
          <p:cNvPr id="5000" name="Google Shape;5000;p175"/>
          <p:cNvSpPr/>
          <p:nvPr/>
        </p:nvSpPr>
        <p:spPr>
          <a:xfrm>
            <a:off x="3313650" y="1315300"/>
            <a:ext cx="2516700" cy="3139200"/>
          </a:xfrm>
          <a:prstGeom prst="rect">
            <a:avLst/>
          </a:prstGeom>
          <a:solidFill>
            <a:srgbClr val="961A26"/>
          </a:solidFill>
          <a:ln>
            <a:noFill/>
          </a:ln>
          <a:effectLst>
            <a:outerShdw blurRad="114300" rotWithShape="0" algn="bl" dir="7140000" dist="3810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1" name="Google Shape;5001;p175"/>
          <p:cNvSpPr txBox="1"/>
          <p:nvPr/>
        </p:nvSpPr>
        <p:spPr>
          <a:xfrm>
            <a:off x="3313650" y="2654050"/>
            <a:ext cx="2516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Roboto"/>
                <a:ea typeface="Roboto"/>
                <a:cs typeface="Roboto"/>
                <a:sym typeface="Roboto"/>
              </a:rPr>
              <a:t>Uninitialized Data Variables</a:t>
            </a:r>
            <a:endParaRPr b="1" i="0" sz="1800" u="none" cap="none" strike="noStrike">
              <a:solidFill>
                <a:schemeClr val="lt1"/>
              </a:solidFill>
              <a:latin typeface="Roboto"/>
              <a:ea typeface="Roboto"/>
              <a:cs typeface="Roboto"/>
              <a:sym typeface="Roboto"/>
            </a:endParaRPr>
          </a:p>
        </p:txBody>
      </p:sp>
      <p:grpSp>
        <p:nvGrpSpPr>
          <p:cNvPr id="5002" name="Google Shape;5002;p175"/>
          <p:cNvGrpSpPr/>
          <p:nvPr/>
        </p:nvGrpSpPr>
        <p:grpSpPr>
          <a:xfrm>
            <a:off x="421650" y="1916150"/>
            <a:ext cx="2892000" cy="2065500"/>
            <a:chOff x="421650" y="1916150"/>
            <a:chExt cx="2892000" cy="2065500"/>
          </a:xfrm>
        </p:grpSpPr>
        <p:sp>
          <p:nvSpPr>
            <p:cNvPr id="5003" name="Google Shape;5003;p175"/>
            <p:cNvSpPr/>
            <p:nvPr/>
          </p:nvSpPr>
          <p:spPr>
            <a:xfrm>
              <a:off x="421650" y="1916150"/>
              <a:ext cx="2892000" cy="2065500"/>
            </a:xfrm>
            <a:prstGeom prst="rect">
              <a:avLst/>
            </a:prstGeom>
            <a:solidFill>
              <a:srgbClr val="2E33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4" name="Google Shape;5004;p175"/>
            <p:cNvSpPr txBox="1"/>
            <p:nvPr/>
          </p:nvSpPr>
          <p:spPr>
            <a:xfrm>
              <a:off x="455000" y="2253850"/>
              <a:ext cx="2777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Occurs when there are variables that are declared and used in the code but not set to any value</a:t>
              </a:r>
              <a:endParaRPr b="0" i="0" sz="1800" u="none" cap="none" strike="noStrike">
                <a:solidFill>
                  <a:schemeClr val="lt1"/>
                </a:solidFill>
                <a:latin typeface="Calibri"/>
                <a:ea typeface="Calibri"/>
                <a:cs typeface="Calibri"/>
                <a:sym typeface="Calibri"/>
              </a:endParaRPr>
            </a:p>
          </p:txBody>
        </p:sp>
        <p:sp>
          <p:nvSpPr>
            <p:cNvPr id="5005" name="Google Shape;5005;p175"/>
            <p:cNvSpPr txBox="1"/>
            <p:nvPr/>
          </p:nvSpPr>
          <p:spPr>
            <a:xfrm>
              <a:off x="455000" y="1916150"/>
              <a:ext cx="27771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Calibri"/>
                  <a:ea typeface="Calibri"/>
                  <a:cs typeface="Calibri"/>
                  <a:sym typeface="Calibri"/>
                </a:rPr>
                <a:t>Cause</a:t>
              </a:r>
              <a:endParaRPr b="1" i="0" sz="1800" u="none" cap="none" strike="noStrike">
                <a:solidFill>
                  <a:schemeClr val="lt1"/>
                </a:solidFill>
                <a:latin typeface="Calibri"/>
                <a:ea typeface="Calibri"/>
                <a:cs typeface="Calibri"/>
                <a:sym typeface="Calibri"/>
              </a:endParaRPr>
            </a:p>
          </p:txBody>
        </p:sp>
      </p:grpSp>
      <p:grpSp>
        <p:nvGrpSpPr>
          <p:cNvPr id="5006" name="Google Shape;5006;p175"/>
          <p:cNvGrpSpPr/>
          <p:nvPr/>
        </p:nvGrpSpPr>
        <p:grpSpPr>
          <a:xfrm>
            <a:off x="5830350" y="1916150"/>
            <a:ext cx="2892000" cy="2065500"/>
            <a:chOff x="5830350" y="1916150"/>
            <a:chExt cx="2892000" cy="2065500"/>
          </a:xfrm>
        </p:grpSpPr>
        <p:sp>
          <p:nvSpPr>
            <p:cNvPr id="5007" name="Google Shape;5007;p175"/>
            <p:cNvSpPr/>
            <p:nvPr/>
          </p:nvSpPr>
          <p:spPr>
            <a:xfrm>
              <a:off x="5830350" y="1916150"/>
              <a:ext cx="2892000" cy="2065500"/>
            </a:xfrm>
            <a:prstGeom prst="rect">
              <a:avLst/>
            </a:prstGeom>
            <a:solidFill>
              <a:srgbClr val="2E33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8" name="Google Shape;5008;p175"/>
            <p:cNvSpPr txBox="1"/>
            <p:nvPr/>
          </p:nvSpPr>
          <p:spPr>
            <a:xfrm>
              <a:off x="5830350" y="2253850"/>
              <a:ext cx="2777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Results in evaluating the expressions of the variables with garbage values leading to unexpected results</a:t>
              </a:r>
              <a:endParaRPr b="0" i="0" sz="1800" u="none" cap="none" strike="noStrike">
                <a:solidFill>
                  <a:schemeClr val="lt1"/>
                </a:solidFill>
                <a:latin typeface="Calibri"/>
                <a:ea typeface="Calibri"/>
                <a:cs typeface="Calibri"/>
                <a:sym typeface="Calibri"/>
              </a:endParaRPr>
            </a:p>
          </p:txBody>
        </p:sp>
        <p:sp>
          <p:nvSpPr>
            <p:cNvPr id="5009" name="Google Shape;5009;p175"/>
            <p:cNvSpPr txBox="1"/>
            <p:nvPr/>
          </p:nvSpPr>
          <p:spPr>
            <a:xfrm>
              <a:off x="5830350" y="1916150"/>
              <a:ext cx="27771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Calibri"/>
                  <a:ea typeface="Calibri"/>
                  <a:cs typeface="Calibri"/>
                  <a:sym typeface="Calibri"/>
                </a:rPr>
                <a:t>Effect</a:t>
              </a:r>
              <a:endParaRPr b="1" i="0" sz="1800" u="none" cap="none" strike="noStrike">
                <a:solidFill>
                  <a:schemeClr val="lt1"/>
                </a:solidFill>
                <a:latin typeface="Calibri"/>
                <a:ea typeface="Calibri"/>
                <a:cs typeface="Calibri"/>
                <a:sym typeface="Calibri"/>
              </a:endParaRPr>
            </a:p>
          </p:txBody>
        </p:sp>
      </p:grpSp>
      <p:sp>
        <p:nvSpPr>
          <p:cNvPr id="5010" name="Google Shape;5010;p17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011" name="Google Shape;5011;p175"/>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2"/>
                                        </p:tgtEl>
                                        <p:attrNameLst>
                                          <p:attrName>style.visibility</p:attrName>
                                        </p:attrNameLst>
                                      </p:cBhvr>
                                      <p:to>
                                        <p:strVal val="visible"/>
                                      </p:to>
                                    </p:set>
                                    <p:animEffect filter="fade" transition="in">
                                      <p:cBhvr>
                                        <p:cTn dur="1000"/>
                                        <p:tgtEl>
                                          <p:spTgt spid="50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6"/>
                                        </p:tgtEl>
                                        <p:attrNameLst>
                                          <p:attrName>style.visibility</p:attrName>
                                        </p:attrNameLst>
                                      </p:cBhvr>
                                      <p:to>
                                        <p:strVal val="visible"/>
                                      </p:to>
                                    </p:set>
                                    <p:animEffect filter="fade" transition="in">
                                      <p:cBhvr>
                                        <p:cTn dur="1000"/>
                                        <p:tgtEl>
                                          <p:spTgt spid="50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5" name="Shape 5015"/>
        <p:cNvGrpSpPr/>
        <p:nvPr/>
      </p:nvGrpSpPr>
      <p:grpSpPr>
        <a:xfrm>
          <a:off x="0" y="0"/>
          <a:ext cx="0" cy="0"/>
          <a:chOff x="0" y="0"/>
          <a:chExt cx="0" cy="0"/>
        </a:xfrm>
      </p:grpSpPr>
      <p:sp>
        <p:nvSpPr>
          <p:cNvPr id="5016" name="Google Shape;5016;p176"/>
          <p:cNvSpPr/>
          <p:nvPr/>
        </p:nvSpPr>
        <p:spPr>
          <a:xfrm>
            <a:off x="-25" y="0"/>
            <a:ext cx="9144000" cy="1600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7" name="Google Shape;5017;p176"/>
          <p:cNvSpPr/>
          <p:nvPr/>
        </p:nvSpPr>
        <p:spPr>
          <a:xfrm>
            <a:off x="-25" y="5076300"/>
            <a:ext cx="9144000" cy="67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8" name="Google Shape;5018;p1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3200"/>
              <a:buNone/>
            </a:pPr>
            <a:r>
              <a:rPr lang="en"/>
              <a:t>Bugs Identified in Static Code Analysis</a:t>
            </a:r>
            <a:endParaRPr/>
          </a:p>
        </p:txBody>
      </p:sp>
      <p:sp>
        <p:nvSpPr>
          <p:cNvPr id="5019" name="Google Shape;5019;p176"/>
          <p:cNvSpPr/>
          <p:nvPr/>
        </p:nvSpPr>
        <p:spPr>
          <a:xfrm>
            <a:off x="3313650" y="1315300"/>
            <a:ext cx="2516700" cy="3139200"/>
          </a:xfrm>
          <a:prstGeom prst="rect">
            <a:avLst/>
          </a:prstGeom>
          <a:solidFill>
            <a:srgbClr val="175D53"/>
          </a:solidFill>
          <a:ln>
            <a:noFill/>
          </a:ln>
          <a:effectLst>
            <a:outerShdw blurRad="114300" rotWithShape="0" algn="bl" dir="7140000" dist="3810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0" name="Google Shape;5020;p176"/>
          <p:cNvSpPr txBox="1"/>
          <p:nvPr/>
        </p:nvSpPr>
        <p:spPr>
          <a:xfrm>
            <a:off x="3313650" y="2654050"/>
            <a:ext cx="2516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Roboto"/>
                <a:ea typeface="Roboto"/>
                <a:cs typeface="Roboto"/>
                <a:sym typeface="Roboto"/>
              </a:rPr>
              <a:t>Illegal Dereferenced Pointers</a:t>
            </a:r>
            <a:endParaRPr b="1" i="0" sz="1800" u="none" cap="none" strike="noStrike">
              <a:solidFill>
                <a:schemeClr val="lt1"/>
              </a:solidFill>
              <a:latin typeface="Roboto"/>
              <a:ea typeface="Roboto"/>
              <a:cs typeface="Roboto"/>
              <a:sym typeface="Roboto"/>
            </a:endParaRPr>
          </a:p>
        </p:txBody>
      </p:sp>
      <p:grpSp>
        <p:nvGrpSpPr>
          <p:cNvPr id="5021" name="Google Shape;5021;p176"/>
          <p:cNvGrpSpPr/>
          <p:nvPr/>
        </p:nvGrpSpPr>
        <p:grpSpPr>
          <a:xfrm>
            <a:off x="5830350" y="1916150"/>
            <a:ext cx="2892000" cy="2092400"/>
            <a:chOff x="5830350" y="1916150"/>
            <a:chExt cx="2892000" cy="2092400"/>
          </a:xfrm>
        </p:grpSpPr>
        <p:sp>
          <p:nvSpPr>
            <p:cNvPr id="5022" name="Google Shape;5022;p176"/>
            <p:cNvSpPr/>
            <p:nvPr/>
          </p:nvSpPr>
          <p:spPr>
            <a:xfrm>
              <a:off x="5830350" y="1916150"/>
              <a:ext cx="2892000" cy="2065500"/>
            </a:xfrm>
            <a:prstGeom prst="rect">
              <a:avLst/>
            </a:prstGeom>
            <a:solidFill>
              <a:srgbClr val="2E33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3" name="Google Shape;5023;p176"/>
            <p:cNvSpPr txBox="1"/>
            <p:nvPr/>
          </p:nvSpPr>
          <p:spPr>
            <a:xfrm>
              <a:off x="5830350" y="2253850"/>
              <a:ext cx="2777100" cy="1754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Calibri"/>
                  <a:ea typeface="Calibri"/>
                  <a:cs typeface="Calibri"/>
                  <a:sym typeface="Calibri"/>
                </a:rPr>
                <a:t>Results in run-time exceptions and compromises software security</a:t>
              </a:r>
              <a:endParaRPr b="0" i="0" sz="17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Calibri"/>
                  <a:ea typeface="Calibri"/>
                  <a:cs typeface="Calibri"/>
                  <a:sym typeface="Calibri"/>
                </a:rPr>
                <a:t>Leads to program crash when undetected and nullified before system testing</a:t>
              </a:r>
              <a:endParaRPr b="0" i="0" sz="1700" u="none" cap="none" strike="noStrike">
                <a:solidFill>
                  <a:schemeClr val="lt1"/>
                </a:solidFill>
                <a:latin typeface="Calibri"/>
                <a:ea typeface="Calibri"/>
                <a:cs typeface="Calibri"/>
                <a:sym typeface="Calibri"/>
              </a:endParaRPr>
            </a:p>
          </p:txBody>
        </p:sp>
      </p:grpSp>
      <p:grpSp>
        <p:nvGrpSpPr>
          <p:cNvPr id="5024" name="Google Shape;5024;p176"/>
          <p:cNvGrpSpPr/>
          <p:nvPr/>
        </p:nvGrpSpPr>
        <p:grpSpPr>
          <a:xfrm>
            <a:off x="421650" y="1916150"/>
            <a:ext cx="2892000" cy="2065500"/>
            <a:chOff x="421650" y="1916150"/>
            <a:chExt cx="2892000" cy="2065500"/>
          </a:xfrm>
        </p:grpSpPr>
        <p:sp>
          <p:nvSpPr>
            <p:cNvPr id="5025" name="Google Shape;5025;p176"/>
            <p:cNvSpPr/>
            <p:nvPr/>
          </p:nvSpPr>
          <p:spPr>
            <a:xfrm>
              <a:off x="421650" y="1916150"/>
              <a:ext cx="2892000" cy="2065500"/>
            </a:xfrm>
            <a:prstGeom prst="rect">
              <a:avLst/>
            </a:prstGeom>
            <a:solidFill>
              <a:srgbClr val="2E33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6" name="Google Shape;5026;p176"/>
            <p:cNvSpPr txBox="1"/>
            <p:nvPr/>
          </p:nvSpPr>
          <p:spPr>
            <a:xfrm>
              <a:off x="455000" y="2253850"/>
              <a:ext cx="27771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Occurs when there is a dereferencing of the NULL pointer in the source code and out-of-bound access to an array pointer</a:t>
              </a:r>
              <a:endParaRPr b="0" i="0" sz="1800" u="none" cap="none" strike="noStrike">
                <a:solidFill>
                  <a:schemeClr val="lt1"/>
                </a:solidFill>
                <a:latin typeface="Calibri"/>
                <a:ea typeface="Calibri"/>
                <a:cs typeface="Calibri"/>
                <a:sym typeface="Calibri"/>
              </a:endParaRPr>
            </a:p>
          </p:txBody>
        </p:sp>
        <p:sp>
          <p:nvSpPr>
            <p:cNvPr id="5027" name="Google Shape;5027;p176"/>
            <p:cNvSpPr txBox="1"/>
            <p:nvPr/>
          </p:nvSpPr>
          <p:spPr>
            <a:xfrm>
              <a:off x="455000" y="1916150"/>
              <a:ext cx="27771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Calibri"/>
                  <a:ea typeface="Calibri"/>
                  <a:cs typeface="Calibri"/>
                  <a:sym typeface="Calibri"/>
                </a:rPr>
                <a:t>Cause</a:t>
              </a:r>
              <a:endParaRPr b="1" i="0" sz="1800" u="none" cap="none" strike="noStrike">
                <a:solidFill>
                  <a:schemeClr val="lt1"/>
                </a:solidFill>
                <a:latin typeface="Calibri"/>
                <a:ea typeface="Calibri"/>
                <a:cs typeface="Calibri"/>
                <a:sym typeface="Calibri"/>
              </a:endParaRPr>
            </a:p>
          </p:txBody>
        </p:sp>
      </p:grpSp>
      <p:sp>
        <p:nvSpPr>
          <p:cNvPr id="5028" name="Google Shape;5028;p176"/>
          <p:cNvSpPr txBox="1"/>
          <p:nvPr/>
        </p:nvSpPr>
        <p:spPr>
          <a:xfrm>
            <a:off x="5830350" y="1916150"/>
            <a:ext cx="27771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Calibri"/>
                <a:ea typeface="Calibri"/>
                <a:cs typeface="Calibri"/>
                <a:sym typeface="Calibri"/>
              </a:rPr>
              <a:t>Effect</a:t>
            </a:r>
            <a:endParaRPr b="1" i="0" sz="1800" u="none" cap="none" strike="noStrike">
              <a:solidFill>
                <a:schemeClr val="lt1"/>
              </a:solidFill>
              <a:latin typeface="Calibri"/>
              <a:ea typeface="Calibri"/>
              <a:cs typeface="Calibri"/>
              <a:sym typeface="Calibri"/>
            </a:endParaRPr>
          </a:p>
        </p:txBody>
      </p:sp>
      <p:sp>
        <p:nvSpPr>
          <p:cNvPr id="5029" name="Google Shape;5029;p17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030" name="Google Shape;5030;p176"/>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4"/>
                                        </p:tgtEl>
                                        <p:attrNameLst>
                                          <p:attrName>style.visibility</p:attrName>
                                        </p:attrNameLst>
                                      </p:cBhvr>
                                      <p:to>
                                        <p:strVal val="visible"/>
                                      </p:to>
                                    </p:set>
                                    <p:animEffect filter="fade" transition="in">
                                      <p:cBhvr>
                                        <p:cTn dur="1000"/>
                                        <p:tgtEl>
                                          <p:spTgt spid="50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1"/>
                                        </p:tgtEl>
                                        <p:attrNameLst>
                                          <p:attrName>style.visibility</p:attrName>
                                        </p:attrNameLst>
                                      </p:cBhvr>
                                      <p:to>
                                        <p:strVal val="visible"/>
                                      </p:to>
                                    </p:set>
                                    <p:animEffect filter="fade" transition="in">
                                      <p:cBhvr>
                                        <p:cTn dur="1000"/>
                                        <p:tgtEl>
                                          <p:spTgt spid="50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4" name="Shape 5034"/>
        <p:cNvGrpSpPr/>
        <p:nvPr/>
      </p:nvGrpSpPr>
      <p:grpSpPr>
        <a:xfrm>
          <a:off x="0" y="0"/>
          <a:ext cx="0" cy="0"/>
          <a:chOff x="0" y="0"/>
          <a:chExt cx="0" cy="0"/>
        </a:xfrm>
      </p:grpSpPr>
      <p:sp>
        <p:nvSpPr>
          <p:cNvPr id="5035" name="Google Shape;5035;p177"/>
          <p:cNvSpPr/>
          <p:nvPr/>
        </p:nvSpPr>
        <p:spPr>
          <a:xfrm>
            <a:off x="-25" y="0"/>
            <a:ext cx="9144000" cy="1600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6" name="Google Shape;5036;p177"/>
          <p:cNvSpPr/>
          <p:nvPr/>
        </p:nvSpPr>
        <p:spPr>
          <a:xfrm>
            <a:off x="-25" y="5076300"/>
            <a:ext cx="9144000" cy="67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7" name="Google Shape;5037;p1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3200"/>
              <a:buNone/>
            </a:pPr>
            <a:r>
              <a:rPr lang="en"/>
              <a:t>Bugs Identified in Static Code Analysis</a:t>
            </a:r>
            <a:endParaRPr/>
          </a:p>
        </p:txBody>
      </p:sp>
      <p:sp>
        <p:nvSpPr>
          <p:cNvPr id="5038" name="Google Shape;5038;p177"/>
          <p:cNvSpPr/>
          <p:nvPr/>
        </p:nvSpPr>
        <p:spPr>
          <a:xfrm>
            <a:off x="3313650" y="1315300"/>
            <a:ext cx="2516700" cy="3139200"/>
          </a:xfrm>
          <a:prstGeom prst="rect">
            <a:avLst/>
          </a:prstGeom>
          <a:solidFill>
            <a:srgbClr val="53284F"/>
          </a:solidFill>
          <a:ln>
            <a:noFill/>
          </a:ln>
          <a:effectLst>
            <a:outerShdw blurRad="114300" rotWithShape="0" algn="bl" dir="7140000" dist="3810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39" name="Google Shape;5039;p177"/>
          <p:cNvGrpSpPr/>
          <p:nvPr/>
        </p:nvGrpSpPr>
        <p:grpSpPr>
          <a:xfrm>
            <a:off x="421650" y="1916150"/>
            <a:ext cx="2892000" cy="2065500"/>
            <a:chOff x="421650" y="1916150"/>
            <a:chExt cx="2892000" cy="2065500"/>
          </a:xfrm>
        </p:grpSpPr>
        <p:sp>
          <p:nvSpPr>
            <p:cNvPr id="5040" name="Google Shape;5040;p177"/>
            <p:cNvSpPr/>
            <p:nvPr/>
          </p:nvSpPr>
          <p:spPr>
            <a:xfrm>
              <a:off x="421650" y="1916150"/>
              <a:ext cx="2892000" cy="2065500"/>
            </a:xfrm>
            <a:prstGeom prst="rect">
              <a:avLst/>
            </a:prstGeom>
            <a:solidFill>
              <a:srgbClr val="2E33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1" name="Google Shape;5041;p177"/>
            <p:cNvSpPr txBox="1"/>
            <p:nvPr/>
          </p:nvSpPr>
          <p:spPr>
            <a:xfrm>
              <a:off x="455000" y="2253850"/>
              <a:ext cx="27771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Arithmetically deriving an operand from tainted sources like network messages, input files, or command-line options</a:t>
              </a:r>
              <a:endParaRPr b="0" i="0" sz="1800" u="none" cap="none" strike="noStrike">
                <a:solidFill>
                  <a:schemeClr val="lt1"/>
                </a:solidFill>
                <a:latin typeface="Calibri"/>
                <a:ea typeface="Calibri"/>
                <a:cs typeface="Calibri"/>
                <a:sym typeface="Calibri"/>
              </a:endParaRPr>
            </a:p>
          </p:txBody>
        </p:sp>
        <p:sp>
          <p:nvSpPr>
            <p:cNvPr id="5042" name="Google Shape;5042;p177"/>
            <p:cNvSpPr txBox="1"/>
            <p:nvPr/>
          </p:nvSpPr>
          <p:spPr>
            <a:xfrm>
              <a:off x="455000" y="1916150"/>
              <a:ext cx="27771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Calibri"/>
                  <a:ea typeface="Calibri"/>
                  <a:cs typeface="Calibri"/>
                  <a:sym typeface="Calibri"/>
                </a:rPr>
                <a:t>Cause</a:t>
              </a:r>
              <a:endParaRPr b="1" i="0" sz="1800" u="none" cap="none" strike="noStrike">
                <a:solidFill>
                  <a:schemeClr val="lt1"/>
                </a:solidFill>
                <a:latin typeface="Calibri"/>
                <a:ea typeface="Calibri"/>
                <a:cs typeface="Calibri"/>
                <a:sym typeface="Calibri"/>
              </a:endParaRPr>
            </a:p>
          </p:txBody>
        </p:sp>
      </p:grpSp>
      <p:grpSp>
        <p:nvGrpSpPr>
          <p:cNvPr id="5043" name="Google Shape;5043;p177"/>
          <p:cNvGrpSpPr/>
          <p:nvPr/>
        </p:nvGrpSpPr>
        <p:grpSpPr>
          <a:xfrm>
            <a:off x="5830350" y="1916150"/>
            <a:ext cx="2892000" cy="2065500"/>
            <a:chOff x="5830350" y="1916150"/>
            <a:chExt cx="2892000" cy="2065500"/>
          </a:xfrm>
        </p:grpSpPr>
        <p:sp>
          <p:nvSpPr>
            <p:cNvPr id="5044" name="Google Shape;5044;p177"/>
            <p:cNvSpPr/>
            <p:nvPr/>
          </p:nvSpPr>
          <p:spPr>
            <a:xfrm>
              <a:off x="5830350" y="1916150"/>
              <a:ext cx="2892000" cy="2065500"/>
            </a:xfrm>
            <a:prstGeom prst="rect">
              <a:avLst/>
            </a:prstGeom>
            <a:solidFill>
              <a:srgbClr val="2E33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5" name="Google Shape;5045;p177"/>
            <p:cNvSpPr txBox="1"/>
            <p:nvPr/>
          </p:nvSpPr>
          <p:spPr>
            <a:xfrm>
              <a:off x="5830350" y="2253850"/>
              <a:ext cx="2777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Leads to vulnerabilities</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Frees up a shared object prematurely</a:t>
              </a:r>
              <a:endParaRPr b="0" i="0" sz="1800" u="none" cap="none" strike="noStrike">
                <a:solidFill>
                  <a:schemeClr val="lt1"/>
                </a:solidFill>
                <a:latin typeface="Calibri"/>
                <a:ea typeface="Calibri"/>
                <a:cs typeface="Calibri"/>
                <a:sym typeface="Calibri"/>
              </a:endParaRPr>
            </a:p>
          </p:txBody>
        </p:sp>
        <p:sp>
          <p:nvSpPr>
            <p:cNvPr id="5046" name="Google Shape;5046;p177"/>
            <p:cNvSpPr txBox="1"/>
            <p:nvPr/>
          </p:nvSpPr>
          <p:spPr>
            <a:xfrm>
              <a:off x="5830350" y="1916150"/>
              <a:ext cx="27771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Calibri"/>
                  <a:ea typeface="Calibri"/>
                  <a:cs typeface="Calibri"/>
                  <a:sym typeface="Calibri"/>
                </a:rPr>
                <a:t>Effect</a:t>
              </a:r>
              <a:endParaRPr b="1" i="0" sz="1800" u="none" cap="none" strike="noStrike">
                <a:solidFill>
                  <a:schemeClr val="lt1"/>
                </a:solidFill>
                <a:latin typeface="Calibri"/>
                <a:ea typeface="Calibri"/>
                <a:cs typeface="Calibri"/>
                <a:sym typeface="Calibri"/>
              </a:endParaRPr>
            </a:p>
          </p:txBody>
        </p:sp>
      </p:grpSp>
      <p:sp>
        <p:nvSpPr>
          <p:cNvPr id="5047" name="Google Shape;5047;p177"/>
          <p:cNvSpPr txBox="1"/>
          <p:nvPr/>
        </p:nvSpPr>
        <p:spPr>
          <a:xfrm>
            <a:off x="3313650" y="2654050"/>
            <a:ext cx="25167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Roboto"/>
                <a:ea typeface="Roboto"/>
                <a:cs typeface="Roboto"/>
                <a:sym typeface="Roboto"/>
              </a:rPr>
              <a:t>Integer Overflow</a:t>
            </a:r>
            <a:endParaRPr b="1" i="0" sz="1800" u="none" cap="none" strike="noStrike">
              <a:solidFill>
                <a:schemeClr val="lt1"/>
              </a:solidFill>
              <a:latin typeface="Roboto"/>
              <a:ea typeface="Roboto"/>
              <a:cs typeface="Roboto"/>
              <a:sym typeface="Roboto"/>
            </a:endParaRPr>
          </a:p>
        </p:txBody>
      </p:sp>
      <p:sp>
        <p:nvSpPr>
          <p:cNvPr id="5048" name="Google Shape;5048;p17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049" name="Google Shape;5049;p177"/>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9"/>
                                        </p:tgtEl>
                                        <p:attrNameLst>
                                          <p:attrName>style.visibility</p:attrName>
                                        </p:attrNameLst>
                                      </p:cBhvr>
                                      <p:to>
                                        <p:strVal val="visible"/>
                                      </p:to>
                                    </p:set>
                                    <p:animEffect filter="fade" transition="in">
                                      <p:cBhvr>
                                        <p:cTn dur="1000"/>
                                        <p:tgtEl>
                                          <p:spTgt spid="50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3"/>
                                        </p:tgtEl>
                                        <p:attrNameLst>
                                          <p:attrName>style.visibility</p:attrName>
                                        </p:attrNameLst>
                                      </p:cBhvr>
                                      <p:to>
                                        <p:strVal val="visible"/>
                                      </p:to>
                                    </p:set>
                                    <p:animEffect filter="fade" transition="in">
                                      <p:cBhvr>
                                        <p:cTn dur="1000"/>
                                        <p:tgtEl>
                                          <p:spTgt spid="50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3" name="Shape 5053"/>
        <p:cNvGrpSpPr/>
        <p:nvPr/>
      </p:nvGrpSpPr>
      <p:grpSpPr>
        <a:xfrm>
          <a:off x="0" y="0"/>
          <a:ext cx="0" cy="0"/>
          <a:chOff x="0" y="0"/>
          <a:chExt cx="0" cy="0"/>
        </a:xfrm>
      </p:grpSpPr>
      <p:sp>
        <p:nvSpPr>
          <p:cNvPr id="5054" name="Google Shape;5054;p17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Dynamic Testing</a:t>
            </a:r>
            <a:endParaRPr/>
          </a:p>
        </p:txBody>
      </p:sp>
      <p:sp>
        <p:nvSpPr>
          <p:cNvPr id="5055" name="Google Shape;5055;p178"/>
          <p:cNvSpPr/>
          <p:nvPr/>
        </p:nvSpPr>
        <p:spPr>
          <a:xfrm>
            <a:off x="6363028" y="-9853"/>
            <a:ext cx="2790900" cy="4596300"/>
          </a:xfrm>
          <a:prstGeom prst="rect">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grpSp>
        <p:nvGrpSpPr>
          <p:cNvPr id="5056" name="Google Shape;5056;p178"/>
          <p:cNvGrpSpPr/>
          <p:nvPr/>
        </p:nvGrpSpPr>
        <p:grpSpPr>
          <a:xfrm>
            <a:off x="914500" y="2496725"/>
            <a:ext cx="5648400" cy="431100"/>
            <a:chOff x="914500" y="2496725"/>
            <a:chExt cx="5648400" cy="431100"/>
          </a:xfrm>
        </p:grpSpPr>
        <p:sp>
          <p:nvSpPr>
            <p:cNvPr id="5057" name="Google Shape;5057;p178"/>
            <p:cNvSpPr/>
            <p:nvPr/>
          </p:nvSpPr>
          <p:spPr>
            <a:xfrm>
              <a:off x="914500" y="2496725"/>
              <a:ext cx="5648400" cy="431100"/>
            </a:xfrm>
            <a:prstGeom prst="rect">
              <a:avLst/>
            </a:prstGeom>
            <a:solidFill>
              <a:srgbClr val="FFFFFF"/>
            </a:solidFill>
            <a:ln cap="flat" cmpd="sng" w="9525">
              <a:solidFill>
                <a:srgbClr val="EEAB01"/>
              </a:solidFill>
              <a:prstDash val="solid"/>
              <a:round/>
              <a:headEnd len="sm" w="sm" type="none"/>
              <a:tailEnd len="sm" w="sm" type="none"/>
            </a:ln>
            <a:effectLst>
              <a:outerShdw blurRad="85725" rotWithShape="0" algn="bl" dir="21540000" dist="47625">
                <a:srgbClr val="000000">
                  <a:alpha val="14901"/>
                </a:srgbClr>
              </a:outerShdw>
            </a:effectLst>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1100"/>
                <a:buFont typeface="Helvetica Neue Light"/>
                <a:buNone/>
              </a:pPr>
              <a:r>
                <a:t/>
              </a:r>
              <a:endParaRPr b="0" i="0" sz="1600" u="none" cap="none" strike="noStrike">
                <a:solidFill>
                  <a:schemeClr val="dk1"/>
                </a:solidFill>
                <a:latin typeface="Calibri"/>
                <a:ea typeface="Calibri"/>
                <a:cs typeface="Calibri"/>
                <a:sym typeface="Calibri"/>
              </a:endParaRPr>
            </a:p>
          </p:txBody>
        </p:sp>
        <p:sp>
          <p:nvSpPr>
            <p:cNvPr id="5058" name="Google Shape;5058;p178"/>
            <p:cNvSpPr txBox="1"/>
            <p:nvPr/>
          </p:nvSpPr>
          <p:spPr>
            <a:xfrm>
              <a:off x="990700" y="2496725"/>
              <a:ext cx="5116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Calibri"/>
                  <a:ea typeface="Calibri"/>
                  <a:cs typeface="Calibri"/>
                  <a:sym typeface="Calibri"/>
                </a:rPr>
                <a:t>Other names:</a:t>
              </a:r>
              <a:r>
                <a:rPr b="0" i="0" lang="en" sz="1600" u="none" cap="none" strike="noStrike">
                  <a:solidFill>
                    <a:srgbClr val="000000"/>
                  </a:solidFill>
                  <a:latin typeface="Calibri"/>
                  <a:ea typeface="Calibri"/>
                  <a:cs typeface="Calibri"/>
                  <a:sym typeface="Calibri"/>
                </a:rPr>
                <a:t> Execution testing and Validation testing.</a:t>
              </a:r>
              <a:endParaRPr b="0" i="0" sz="1600" u="none" cap="none" strike="noStrike">
                <a:solidFill>
                  <a:srgbClr val="000000"/>
                </a:solidFill>
                <a:latin typeface="Calibri"/>
                <a:ea typeface="Calibri"/>
                <a:cs typeface="Calibri"/>
                <a:sym typeface="Calibri"/>
              </a:endParaRPr>
            </a:p>
          </p:txBody>
        </p:sp>
      </p:grpSp>
      <p:grpSp>
        <p:nvGrpSpPr>
          <p:cNvPr id="5059" name="Google Shape;5059;p178"/>
          <p:cNvGrpSpPr/>
          <p:nvPr/>
        </p:nvGrpSpPr>
        <p:grpSpPr>
          <a:xfrm>
            <a:off x="914399" y="3315275"/>
            <a:ext cx="5648400" cy="748800"/>
            <a:chOff x="914399" y="3315275"/>
            <a:chExt cx="5648400" cy="748800"/>
          </a:xfrm>
        </p:grpSpPr>
        <p:sp>
          <p:nvSpPr>
            <p:cNvPr id="5060" name="Google Shape;5060;p178"/>
            <p:cNvSpPr/>
            <p:nvPr/>
          </p:nvSpPr>
          <p:spPr>
            <a:xfrm>
              <a:off x="914399" y="3315275"/>
              <a:ext cx="5648400" cy="748800"/>
            </a:xfrm>
            <a:prstGeom prst="rect">
              <a:avLst/>
            </a:prstGeom>
            <a:solidFill>
              <a:srgbClr val="FFFFFF"/>
            </a:solidFill>
            <a:ln cap="flat" cmpd="sng" w="9525">
              <a:solidFill>
                <a:srgbClr val="EEAB01"/>
              </a:solidFill>
              <a:prstDash val="solid"/>
              <a:round/>
              <a:headEnd len="sm" w="sm" type="none"/>
              <a:tailEnd len="sm" w="sm" type="none"/>
            </a:ln>
            <a:effectLst>
              <a:outerShdw blurRad="85725" rotWithShape="0" algn="bl" dir="21540000" dist="47625">
                <a:srgbClr val="000000">
                  <a:alpha val="14901"/>
                </a:srgbClr>
              </a:outerShdw>
            </a:effectLst>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1100"/>
                <a:buFont typeface="Helvetica Neue Light"/>
                <a:buNone/>
              </a:pPr>
              <a:r>
                <a:t/>
              </a:r>
              <a:endParaRPr b="0" i="0" sz="1600" u="none" cap="none" strike="noStrike">
                <a:solidFill>
                  <a:schemeClr val="dk1"/>
                </a:solidFill>
                <a:latin typeface="Calibri"/>
                <a:ea typeface="Calibri"/>
                <a:cs typeface="Calibri"/>
                <a:sym typeface="Calibri"/>
              </a:endParaRPr>
            </a:p>
          </p:txBody>
        </p:sp>
        <p:sp>
          <p:nvSpPr>
            <p:cNvPr id="5061" name="Google Shape;5061;p178"/>
            <p:cNvSpPr txBox="1"/>
            <p:nvPr/>
          </p:nvSpPr>
          <p:spPr>
            <a:xfrm>
              <a:off x="990703" y="3351125"/>
              <a:ext cx="51162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Its main objective is to validate the output with the expected outcome.</a:t>
              </a:r>
              <a:endParaRPr b="0" i="0" sz="1600" u="none" cap="none" strike="noStrike">
                <a:solidFill>
                  <a:srgbClr val="000000"/>
                </a:solidFill>
                <a:latin typeface="Calibri"/>
                <a:ea typeface="Calibri"/>
                <a:cs typeface="Calibri"/>
                <a:sym typeface="Calibri"/>
              </a:endParaRPr>
            </a:p>
          </p:txBody>
        </p:sp>
      </p:grpSp>
      <p:grpSp>
        <p:nvGrpSpPr>
          <p:cNvPr id="5062" name="Google Shape;5062;p178"/>
          <p:cNvGrpSpPr/>
          <p:nvPr/>
        </p:nvGrpSpPr>
        <p:grpSpPr>
          <a:xfrm>
            <a:off x="914492" y="1360488"/>
            <a:ext cx="5648400" cy="748800"/>
            <a:chOff x="914492" y="1360488"/>
            <a:chExt cx="5648400" cy="748800"/>
          </a:xfrm>
        </p:grpSpPr>
        <p:sp>
          <p:nvSpPr>
            <p:cNvPr id="5063" name="Google Shape;5063;p178"/>
            <p:cNvSpPr/>
            <p:nvPr/>
          </p:nvSpPr>
          <p:spPr>
            <a:xfrm>
              <a:off x="914492" y="1360488"/>
              <a:ext cx="5648400" cy="748800"/>
            </a:xfrm>
            <a:prstGeom prst="rect">
              <a:avLst/>
            </a:prstGeom>
            <a:solidFill>
              <a:srgbClr val="FFFFFF"/>
            </a:solidFill>
            <a:ln cap="flat" cmpd="sng" w="9525">
              <a:solidFill>
                <a:srgbClr val="EEAB01"/>
              </a:solidFill>
              <a:prstDash val="solid"/>
              <a:round/>
              <a:headEnd len="sm" w="sm" type="none"/>
              <a:tailEnd len="sm" w="sm" type="none"/>
            </a:ln>
            <a:effectLst>
              <a:outerShdw blurRad="85725" rotWithShape="0" algn="bl" dir="21540000" dist="47625">
                <a:srgbClr val="000000">
                  <a:alpha val="14901"/>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0" i="0" sz="1600" u="none" cap="none" strike="noStrike">
                <a:solidFill>
                  <a:schemeClr val="dk1"/>
                </a:solidFill>
                <a:latin typeface="Calibri"/>
                <a:ea typeface="Calibri"/>
                <a:cs typeface="Calibri"/>
                <a:sym typeface="Calibri"/>
              </a:endParaRPr>
            </a:p>
          </p:txBody>
        </p:sp>
        <p:sp>
          <p:nvSpPr>
            <p:cNvPr id="5064" name="Google Shape;5064;p178"/>
            <p:cNvSpPr txBox="1"/>
            <p:nvPr/>
          </p:nvSpPr>
          <p:spPr>
            <a:xfrm>
              <a:off x="990703" y="1396325"/>
              <a:ext cx="51162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Calibri"/>
                  <a:ea typeface="Calibri"/>
                  <a:cs typeface="Calibri"/>
                  <a:sym typeface="Calibri"/>
                </a:rPr>
                <a:t>Dynamic code analysis </a:t>
              </a:r>
              <a:r>
                <a:rPr b="0" i="0" lang="en" sz="1600" u="none" cap="none" strike="noStrike">
                  <a:solidFill>
                    <a:srgbClr val="000000"/>
                  </a:solidFill>
                  <a:latin typeface="Calibri"/>
                  <a:ea typeface="Calibri"/>
                  <a:cs typeface="Calibri"/>
                  <a:sym typeface="Calibri"/>
                </a:rPr>
                <a:t>checks the functional behavior, memory usage, and overall performance of the system.</a:t>
              </a:r>
              <a:endParaRPr b="0" i="0" sz="1600" u="none" cap="none" strike="noStrike">
                <a:solidFill>
                  <a:srgbClr val="000000"/>
                </a:solidFill>
                <a:latin typeface="Calibri"/>
                <a:ea typeface="Calibri"/>
                <a:cs typeface="Calibri"/>
                <a:sym typeface="Calibri"/>
              </a:endParaRPr>
            </a:p>
          </p:txBody>
        </p:sp>
      </p:grpSp>
      <p:sp>
        <p:nvSpPr>
          <p:cNvPr id="5065" name="Google Shape;5065;p17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066" name="Google Shape;5066;p178"/>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4"/>
                                        </p:tgtEl>
                                        <p:attrNameLst>
                                          <p:attrName>style.visibility</p:attrName>
                                        </p:attrNameLst>
                                      </p:cBhvr>
                                      <p:to>
                                        <p:strVal val="visible"/>
                                      </p:to>
                                    </p:set>
                                    <p:animEffect filter="fade" transition="in">
                                      <p:cBhvr>
                                        <p:cTn dur="1000"/>
                                        <p:tgtEl>
                                          <p:spTgt spid="50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2"/>
                                        </p:tgtEl>
                                        <p:attrNameLst>
                                          <p:attrName>style.visibility</p:attrName>
                                        </p:attrNameLst>
                                      </p:cBhvr>
                                      <p:to>
                                        <p:strVal val="visible"/>
                                      </p:to>
                                    </p:set>
                                    <p:animEffect filter="fade" transition="in">
                                      <p:cBhvr>
                                        <p:cTn dur="1000"/>
                                        <p:tgtEl>
                                          <p:spTgt spid="50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6"/>
                                        </p:tgtEl>
                                        <p:attrNameLst>
                                          <p:attrName>style.visibility</p:attrName>
                                        </p:attrNameLst>
                                      </p:cBhvr>
                                      <p:to>
                                        <p:strVal val="visible"/>
                                      </p:to>
                                    </p:set>
                                    <p:animEffect filter="fade" transition="in">
                                      <p:cBhvr>
                                        <p:cTn dur="1000"/>
                                        <p:tgtEl>
                                          <p:spTgt spid="50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9"/>
                                        </p:tgtEl>
                                        <p:attrNameLst>
                                          <p:attrName>style.visibility</p:attrName>
                                        </p:attrNameLst>
                                      </p:cBhvr>
                                      <p:to>
                                        <p:strVal val="visible"/>
                                      </p:to>
                                    </p:set>
                                    <p:animEffect filter="fade" transition="in">
                                      <p:cBhvr>
                                        <p:cTn dur="1000"/>
                                        <p:tgtEl>
                                          <p:spTgt spid="50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0" name="Shape 5070"/>
        <p:cNvGrpSpPr/>
        <p:nvPr/>
      </p:nvGrpSpPr>
      <p:grpSpPr>
        <a:xfrm>
          <a:off x="0" y="0"/>
          <a:ext cx="0" cy="0"/>
          <a:chOff x="0" y="0"/>
          <a:chExt cx="0" cy="0"/>
        </a:xfrm>
      </p:grpSpPr>
      <p:sp>
        <p:nvSpPr>
          <p:cNvPr id="5071" name="Google Shape;5071;p1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Static Vs Dynamic Testing</a:t>
            </a:r>
            <a:endParaRPr/>
          </a:p>
        </p:txBody>
      </p:sp>
      <p:graphicFrame>
        <p:nvGraphicFramePr>
          <p:cNvPr id="5072" name="Google Shape;5072;p179"/>
          <p:cNvGraphicFramePr/>
          <p:nvPr/>
        </p:nvGraphicFramePr>
        <p:xfrm>
          <a:off x="457194" y="1142971"/>
          <a:ext cx="3000000" cy="3000000"/>
        </p:xfrm>
        <a:graphic>
          <a:graphicData uri="http://schemas.openxmlformats.org/drawingml/2006/table">
            <a:tbl>
              <a:tblPr bandRow="1" firstRow="1">
                <a:noFill/>
                <a:tableStyleId>{27DF8879-9593-453C-B1C5-4CBAA1ED9C03}</a:tableStyleId>
              </a:tblPr>
              <a:tblGrid>
                <a:gridCol w="4114800"/>
                <a:gridCol w="4114800"/>
              </a:tblGrid>
              <a:tr h="396250">
                <a:tc>
                  <a:txBody>
                    <a:bodyPr/>
                    <a:lstStyle/>
                    <a:p>
                      <a:pPr indent="0" lvl="0" marL="0" marR="0" rtl="0" algn="ctr">
                        <a:lnSpc>
                          <a:spcPct val="130000"/>
                        </a:lnSpc>
                        <a:spcBef>
                          <a:spcPts val="0"/>
                        </a:spcBef>
                        <a:spcAft>
                          <a:spcPts val="0"/>
                        </a:spcAft>
                        <a:buClr>
                          <a:srgbClr val="53585F"/>
                        </a:buClr>
                        <a:buSzPts val="1800"/>
                        <a:buFont typeface="Calibri"/>
                        <a:buNone/>
                      </a:pPr>
                      <a:r>
                        <a:rPr b="1" lang="en" sz="2000" u="none" cap="none" strike="noStrike">
                          <a:solidFill>
                            <a:srgbClr val="FFFFFF"/>
                          </a:solidFill>
                          <a:latin typeface="Gill Sans"/>
                          <a:ea typeface="Gill Sans"/>
                          <a:cs typeface="Gill Sans"/>
                          <a:sym typeface="Gill Sans"/>
                        </a:rPr>
                        <a:t>Static Testing</a:t>
                      </a:r>
                      <a:endParaRPr sz="2000" u="none" cap="none" strike="noStrike">
                        <a:solidFill>
                          <a:srgbClr val="FFFFFF"/>
                        </a:solidFill>
                        <a:latin typeface="Gill Sans"/>
                        <a:ea typeface="Gill Sans"/>
                        <a:cs typeface="Gill Sans"/>
                        <a:sym typeface="Gill Sans"/>
                      </a:endParaRPr>
                    </a:p>
                  </a:txBody>
                  <a:tcPr marT="45725" marB="45725" marR="91450" marL="91450" anchor="ctr">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0198DB"/>
                    </a:solidFill>
                  </a:tcPr>
                </a:tc>
                <a:tc>
                  <a:txBody>
                    <a:bodyPr/>
                    <a:lstStyle/>
                    <a:p>
                      <a:pPr indent="0" lvl="0" marL="0" marR="0" rtl="0" algn="ctr">
                        <a:lnSpc>
                          <a:spcPct val="130000"/>
                        </a:lnSpc>
                        <a:spcBef>
                          <a:spcPts val="0"/>
                        </a:spcBef>
                        <a:spcAft>
                          <a:spcPts val="0"/>
                        </a:spcAft>
                        <a:buClr>
                          <a:srgbClr val="53585F"/>
                        </a:buClr>
                        <a:buSzPts val="1800"/>
                        <a:buFont typeface="Calibri"/>
                        <a:buNone/>
                      </a:pPr>
                      <a:r>
                        <a:rPr b="1" lang="en" sz="2000" u="none" cap="none" strike="noStrike">
                          <a:solidFill>
                            <a:srgbClr val="FFFFFF"/>
                          </a:solidFill>
                          <a:latin typeface="Gill Sans"/>
                          <a:ea typeface="Gill Sans"/>
                          <a:cs typeface="Gill Sans"/>
                          <a:sym typeface="Gill Sans"/>
                        </a:rPr>
                        <a:t>Dynamic Testing</a:t>
                      </a:r>
                      <a:endParaRPr sz="2000" u="none" cap="none" strike="noStrike">
                        <a:solidFill>
                          <a:srgbClr val="FFFFFF"/>
                        </a:solidFill>
                        <a:latin typeface="Gill Sans"/>
                        <a:ea typeface="Gill Sans"/>
                        <a:cs typeface="Gill Sans"/>
                        <a:sym typeface="Gill Sans"/>
                      </a:endParaRPr>
                    </a:p>
                  </a:txBody>
                  <a:tcPr marT="45725" marB="45725" marR="91450" marL="91450" anchor="ctr">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0198DB"/>
                    </a:solidFill>
                  </a:tcPr>
                </a:tc>
              </a:tr>
              <a:tr h="396250">
                <a:tc>
                  <a:txBody>
                    <a:bodyPr/>
                    <a:lstStyle/>
                    <a:p>
                      <a:pPr indent="0" lvl="0" marL="0" marR="0" rtl="0" algn="l">
                        <a:lnSpc>
                          <a:spcPct val="90000"/>
                        </a:lnSpc>
                        <a:spcBef>
                          <a:spcPts val="0"/>
                        </a:spcBef>
                        <a:spcAft>
                          <a:spcPts val="0"/>
                        </a:spcAft>
                        <a:buClr>
                          <a:srgbClr val="53585F"/>
                        </a:buClr>
                        <a:buSzPts val="1800"/>
                        <a:buFont typeface="Calibri"/>
                        <a:buNone/>
                      </a:pPr>
                      <a:r>
                        <a:rPr lang="en" sz="1400" u="none" cap="none" strike="noStrike">
                          <a:solidFill>
                            <a:srgbClr val="434343"/>
                          </a:solidFill>
                        </a:rPr>
                        <a:t>Testing is done without executing the program</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53585F"/>
                        </a:buClr>
                        <a:buSzPts val="1800"/>
                        <a:buFont typeface="Calibri"/>
                        <a:buNone/>
                      </a:pPr>
                      <a:r>
                        <a:rPr lang="en" sz="1400" u="none" cap="none" strike="noStrike">
                          <a:solidFill>
                            <a:srgbClr val="434343"/>
                          </a:solidFill>
                        </a:rPr>
                        <a:t>Testing is done by executing the program</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r h="396250">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solidFill>
                            <a:srgbClr val="434343"/>
                          </a:solidFill>
                        </a:rPr>
                        <a:t>It is performed before compilation</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solidFill>
                            <a:srgbClr val="434343"/>
                          </a:solidFill>
                        </a:rPr>
                        <a:t>It is performed after compilation</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r h="396250">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solidFill>
                            <a:srgbClr val="434343"/>
                          </a:solidFill>
                        </a:rPr>
                        <a:t>It does the verification process</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solidFill>
                            <a:srgbClr val="434343"/>
                          </a:solidFill>
                        </a:rPr>
                        <a:t>It does the validation process</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r h="396250">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solidFill>
                            <a:srgbClr val="434343"/>
                          </a:solidFill>
                        </a:rPr>
                        <a:t>It is about prevention of defects</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solidFill>
                            <a:srgbClr val="434343"/>
                          </a:solidFill>
                        </a:rPr>
                        <a:t>It is about finding and fixing the defects</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r h="396250">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solidFill>
                            <a:srgbClr val="434343"/>
                          </a:solidFill>
                        </a:rPr>
                        <a:t>It gives an assessment of code and documentation</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solidFill>
                            <a:srgbClr val="434343"/>
                          </a:solidFill>
                        </a:rPr>
                        <a:t>It finds bugs or bottlenecks in the software system</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r h="396250">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solidFill>
                            <a:srgbClr val="434343"/>
                          </a:solidFill>
                        </a:rPr>
                        <a:t>It involves a checklist and process to be followed</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solidFill>
                            <a:srgbClr val="434343"/>
                          </a:solidFill>
                        </a:rPr>
                        <a:t>It involves test cases for execution</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bl>
          </a:graphicData>
        </a:graphic>
      </p:graphicFrame>
      <p:sp>
        <p:nvSpPr>
          <p:cNvPr id="5073" name="Google Shape;5073;p17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074" name="Google Shape;5074;p179"/>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2"/>
                                        </p:tgtEl>
                                        <p:attrNameLst>
                                          <p:attrName>style.visibility</p:attrName>
                                        </p:attrNameLst>
                                      </p:cBhvr>
                                      <p:to>
                                        <p:strVal val="visible"/>
                                      </p:to>
                                    </p:set>
                                    <p:animEffect filter="fade" transition="in">
                                      <p:cBhvr>
                                        <p:cTn dur="1000"/>
                                        <p:tgtEl>
                                          <p:spTgt spid="50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chemeClr val="dk2"/>
              </a:buClr>
              <a:buSzPts val="2400"/>
              <a:buFont typeface="Gill Sans"/>
              <a:buChar char="●"/>
            </a:pPr>
            <a:r>
              <a:rPr lang="en"/>
              <a:t>Software testing leads to </a:t>
            </a:r>
            <a:r>
              <a:rPr b="1" lang="en"/>
              <a:t>quality assurance</a:t>
            </a:r>
            <a:r>
              <a:rPr lang="en"/>
              <a:t> in software development.</a:t>
            </a:r>
            <a:endParaRPr/>
          </a:p>
        </p:txBody>
      </p:sp>
      <p:grpSp>
        <p:nvGrpSpPr>
          <p:cNvPr id="939" name="Google Shape;939;p18"/>
          <p:cNvGrpSpPr/>
          <p:nvPr/>
        </p:nvGrpSpPr>
        <p:grpSpPr>
          <a:xfrm>
            <a:off x="951449" y="2207200"/>
            <a:ext cx="1746953" cy="1736392"/>
            <a:chOff x="2245497" y="5105400"/>
            <a:chExt cx="4658541" cy="4630379"/>
          </a:xfrm>
        </p:grpSpPr>
        <p:sp>
          <p:nvSpPr>
            <p:cNvPr id="940" name="Google Shape;940;p18"/>
            <p:cNvSpPr/>
            <p:nvPr/>
          </p:nvSpPr>
          <p:spPr>
            <a:xfrm>
              <a:off x="2245497" y="5105400"/>
              <a:ext cx="4658541" cy="4630379"/>
            </a:xfrm>
            <a:custGeom>
              <a:rect b="b" l="l" r="r" t="t"/>
              <a:pathLst>
                <a:path extrusionOk="0" h="806" w="806">
                  <a:moveTo>
                    <a:pt x="740" y="423"/>
                  </a:moveTo>
                  <a:cubicBezTo>
                    <a:pt x="806" y="401"/>
                    <a:pt x="806" y="401"/>
                    <a:pt x="806" y="401"/>
                  </a:cubicBezTo>
                  <a:cubicBezTo>
                    <a:pt x="803" y="349"/>
                    <a:pt x="803" y="349"/>
                    <a:pt x="803" y="349"/>
                  </a:cubicBezTo>
                  <a:cubicBezTo>
                    <a:pt x="733" y="336"/>
                    <a:pt x="733" y="336"/>
                    <a:pt x="733" y="336"/>
                  </a:cubicBezTo>
                  <a:cubicBezTo>
                    <a:pt x="731" y="322"/>
                    <a:pt x="727" y="309"/>
                    <a:pt x="722" y="295"/>
                  </a:cubicBezTo>
                  <a:cubicBezTo>
                    <a:pt x="776" y="248"/>
                    <a:pt x="776" y="248"/>
                    <a:pt x="776" y="248"/>
                  </a:cubicBezTo>
                  <a:cubicBezTo>
                    <a:pt x="754" y="202"/>
                    <a:pt x="754" y="202"/>
                    <a:pt x="754" y="202"/>
                  </a:cubicBezTo>
                  <a:cubicBezTo>
                    <a:pt x="684" y="217"/>
                    <a:pt x="684" y="217"/>
                    <a:pt x="684" y="217"/>
                  </a:cubicBezTo>
                  <a:cubicBezTo>
                    <a:pt x="675" y="204"/>
                    <a:pt x="666" y="191"/>
                    <a:pt x="655" y="179"/>
                  </a:cubicBezTo>
                  <a:cubicBezTo>
                    <a:pt x="687" y="116"/>
                    <a:pt x="687" y="116"/>
                    <a:pt x="687" y="116"/>
                  </a:cubicBezTo>
                  <a:cubicBezTo>
                    <a:pt x="648" y="82"/>
                    <a:pt x="648" y="82"/>
                    <a:pt x="648" y="82"/>
                  </a:cubicBezTo>
                  <a:cubicBezTo>
                    <a:pt x="590" y="122"/>
                    <a:pt x="590" y="122"/>
                    <a:pt x="590" y="122"/>
                  </a:cubicBezTo>
                  <a:cubicBezTo>
                    <a:pt x="578" y="114"/>
                    <a:pt x="565" y="107"/>
                    <a:pt x="552" y="101"/>
                  </a:cubicBezTo>
                  <a:cubicBezTo>
                    <a:pt x="558" y="30"/>
                    <a:pt x="558" y="30"/>
                    <a:pt x="558" y="30"/>
                  </a:cubicBezTo>
                  <a:cubicBezTo>
                    <a:pt x="509" y="14"/>
                    <a:pt x="509" y="14"/>
                    <a:pt x="509" y="14"/>
                  </a:cubicBezTo>
                  <a:cubicBezTo>
                    <a:pt x="470" y="73"/>
                    <a:pt x="470" y="73"/>
                    <a:pt x="470" y="73"/>
                  </a:cubicBezTo>
                  <a:cubicBezTo>
                    <a:pt x="455" y="70"/>
                    <a:pt x="439" y="68"/>
                    <a:pt x="423" y="67"/>
                  </a:cubicBezTo>
                  <a:cubicBezTo>
                    <a:pt x="401" y="0"/>
                    <a:pt x="401" y="0"/>
                    <a:pt x="401" y="0"/>
                  </a:cubicBezTo>
                  <a:cubicBezTo>
                    <a:pt x="350" y="3"/>
                    <a:pt x="350" y="3"/>
                    <a:pt x="350" y="3"/>
                  </a:cubicBezTo>
                  <a:cubicBezTo>
                    <a:pt x="337" y="73"/>
                    <a:pt x="337" y="73"/>
                    <a:pt x="337" y="73"/>
                  </a:cubicBezTo>
                  <a:cubicBezTo>
                    <a:pt x="323" y="75"/>
                    <a:pt x="309" y="79"/>
                    <a:pt x="295" y="84"/>
                  </a:cubicBezTo>
                  <a:cubicBezTo>
                    <a:pt x="249" y="30"/>
                    <a:pt x="249" y="30"/>
                    <a:pt x="249" y="30"/>
                  </a:cubicBezTo>
                  <a:cubicBezTo>
                    <a:pt x="203" y="52"/>
                    <a:pt x="203" y="52"/>
                    <a:pt x="203" y="52"/>
                  </a:cubicBezTo>
                  <a:cubicBezTo>
                    <a:pt x="217" y="122"/>
                    <a:pt x="217" y="122"/>
                    <a:pt x="217" y="122"/>
                  </a:cubicBezTo>
                  <a:cubicBezTo>
                    <a:pt x="204" y="131"/>
                    <a:pt x="191" y="140"/>
                    <a:pt x="179" y="151"/>
                  </a:cubicBezTo>
                  <a:cubicBezTo>
                    <a:pt x="116" y="120"/>
                    <a:pt x="116" y="120"/>
                    <a:pt x="116" y="120"/>
                  </a:cubicBezTo>
                  <a:cubicBezTo>
                    <a:pt x="83" y="158"/>
                    <a:pt x="83" y="158"/>
                    <a:pt x="83" y="158"/>
                  </a:cubicBezTo>
                  <a:cubicBezTo>
                    <a:pt x="123" y="216"/>
                    <a:pt x="123" y="216"/>
                    <a:pt x="123" y="216"/>
                  </a:cubicBezTo>
                  <a:cubicBezTo>
                    <a:pt x="115" y="228"/>
                    <a:pt x="107" y="241"/>
                    <a:pt x="101" y="254"/>
                  </a:cubicBezTo>
                  <a:cubicBezTo>
                    <a:pt x="31" y="248"/>
                    <a:pt x="31" y="248"/>
                    <a:pt x="31" y="248"/>
                  </a:cubicBezTo>
                  <a:cubicBezTo>
                    <a:pt x="14" y="297"/>
                    <a:pt x="14" y="297"/>
                    <a:pt x="14" y="297"/>
                  </a:cubicBezTo>
                  <a:cubicBezTo>
                    <a:pt x="73" y="336"/>
                    <a:pt x="73" y="336"/>
                    <a:pt x="73" y="336"/>
                  </a:cubicBezTo>
                  <a:cubicBezTo>
                    <a:pt x="70" y="351"/>
                    <a:pt x="68" y="367"/>
                    <a:pt x="67" y="383"/>
                  </a:cubicBezTo>
                  <a:cubicBezTo>
                    <a:pt x="0" y="405"/>
                    <a:pt x="0" y="405"/>
                    <a:pt x="0" y="405"/>
                  </a:cubicBezTo>
                  <a:cubicBezTo>
                    <a:pt x="4" y="456"/>
                    <a:pt x="4" y="456"/>
                    <a:pt x="4" y="456"/>
                  </a:cubicBezTo>
                  <a:cubicBezTo>
                    <a:pt x="73" y="469"/>
                    <a:pt x="73" y="469"/>
                    <a:pt x="73" y="469"/>
                  </a:cubicBezTo>
                  <a:cubicBezTo>
                    <a:pt x="76" y="483"/>
                    <a:pt x="79" y="497"/>
                    <a:pt x="84" y="511"/>
                  </a:cubicBezTo>
                  <a:cubicBezTo>
                    <a:pt x="30" y="557"/>
                    <a:pt x="30" y="557"/>
                    <a:pt x="30" y="557"/>
                  </a:cubicBezTo>
                  <a:cubicBezTo>
                    <a:pt x="52" y="603"/>
                    <a:pt x="52" y="603"/>
                    <a:pt x="52" y="603"/>
                  </a:cubicBezTo>
                  <a:cubicBezTo>
                    <a:pt x="122" y="589"/>
                    <a:pt x="122" y="589"/>
                    <a:pt x="122" y="589"/>
                  </a:cubicBezTo>
                  <a:cubicBezTo>
                    <a:pt x="131" y="602"/>
                    <a:pt x="141" y="615"/>
                    <a:pt x="151" y="627"/>
                  </a:cubicBezTo>
                  <a:cubicBezTo>
                    <a:pt x="120" y="690"/>
                    <a:pt x="120" y="690"/>
                    <a:pt x="120" y="690"/>
                  </a:cubicBezTo>
                  <a:cubicBezTo>
                    <a:pt x="158" y="723"/>
                    <a:pt x="158" y="723"/>
                    <a:pt x="158" y="723"/>
                  </a:cubicBezTo>
                  <a:cubicBezTo>
                    <a:pt x="217" y="684"/>
                    <a:pt x="217" y="684"/>
                    <a:pt x="217" y="684"/>
                  </a:cubicBezTo>
                  <a:cubicBezTo>
                    <a:pt x="229" y="692"/>
                    <a:pt x="241" y="699"/>
                    <a:pt x="254" y="705"/>
                  </a:cubicBezTo>
                  <a:cubicBezTo>
                    <a:pt x="249" y="775"/>
                    <a:pt x="249" y="775"/>
                    <a:pt x="249" y="775"/>
                  </a:cubicBezTo>
                  <a:cubicBezTo>
                    <a:pt x="297" y="792"/>
                    <a:pt x="297" y="792"/>
                    <a:pt x="297" y="792"/>
                  </a:cubicBezTo>
                  <a:cubicBezTo>
                    <a:pt x="336" y="733"/>
                    <a:pt x="336" y="733"/>
                    <a:pt x="336" y="733"/>
                  </a:cubicBezTo>
                  <a:cubicBezTo>
                    <a:pt x="352" y="736"/>
                    <a:pt x="367" y="738"/>
                    <a:pt x="383" y="739"/>
                  </a:cubicBezTo>
                  <a:cubicBezTo>
                    <a:pt x="406" y="806"/>
                    <a:pt x="406" y="806"/>
                    <a:pt x="406" y="806"/>
                  </a:cubicBezTo>
                  <a:cubicBezTo>
                    <a:pt x="457" y="803"/>
                    <a:pt x="457" y="803"/>
                    <a:pt x="457" y="803"/>
                  </a:cubicBezTo>
                  <a:cubicBezTo>
                    <a:pt x="470" y="733"/>
                    <a:pt x="470" y="733"/>
                    <a:pt x="470" y="733"/>
                  </a:cubicBezTo>
                  <a:cubicBezTo>
                    <a:pt x="484" y="730"/>
                    <a:pt x="498" y="727"/>
                    <a:pt x="511" y="722"/>
                  </a:cubicBezTo>
                  <a:cubicBezTo>
                    <a:pt x="558" y="776"/>
                    <a:pt x="558" y="776"/>
                    <a:pt x="558" y="776"/>
                  </a:cubicBezTo>
                  <a:cubicBezTo>
                    <a:pt x="604" y="754"/>
                    <a:pt x="604" y="754"/>
                    <a:pt x="604" y="754"/>
                  </a:cubicBezTo>
                  <a:cubicBezTo>
                    <a:pt x="589" y="684"/>
                    <a:pt x="589" y="684"/>
                    <a:pt x="589" y="684"/>
                  </a:cubicBezTo>
                  <a:cubicBezTo>
                    <a:pt x="603" y="675"/>
                    <a:pt x="615" y="665"/>
                    <a:pt x="627" y="655"/>
                  </a:cubicBezTo>
                  <a:cubicBezTo>
                    <a:pt x="690" y="686"/>
                    <a:pt x="690" y="686"/>
                    <a:pt x="690" y="686"/>
                  </a:cubicBezTo>
                  <a:cubicBezTo>
                    <a:pt x="724" y="648"/>
                    <a:pt x="724" y="648"/>
                    <a:pt x="724" y="648"/>
                  </a:cubicBezTo>
                  <a:cubicBezTo>
                    <a:pt x="684" y="589"/>
                    <a:pt x="684" y="589"/>
                    <a:pt x="684" y="589"/>
                  </a:cubicBezTo>
                  <a:cubicBezTo>
                    <a:pt x="692" y="577"/>
                    <a:pt x="699" y="565"/>
                    <a:pt x="705" y="552"/>
                  </a:cubicBezTo>
                  <a:cubicBezTo>
                    <a:pt x="776" y="557"/>
                    <a:pt x="776" y="557"/>
                    <a:pt x="776" y="557"/>
                  </a:cubicBezTo>
                  <a:cubicBezTo>
                    <a:pt x="792" y="509"/>
                    <a:pt x="792" y="509"/>
                    <a:pt x="792" y="509"/>
                  </a:cubicBezTo>
                  <a:cubicBezTo>
                    <a:pt x="733" y="470"/>
                    <a:pt x="733" y="470"/>
                    <a:pt x="733" y="470"/>
                  </a:cubicBezTo>
                  <a:cubicBezTo>
                    <a:pt x="736" y="455"/>
                    <a:pt x="739" y="439"/>
                    <a:pt x="740" y="423"/>
                  </a:cubicBezTo>
                  <a:close/>
                  <a:moveTo>
                    <a:pt x="170" y="517"/>
                  </a:moveTo>
                  <a:cubicBezTo>
                    <a:pt x="107" y="388"/>
                    <a:pt x="161" y="233"/>
                    <a:pt x="289" y="170"/>
                  </a:cubicBezTo>
                  <a:cubicBezTo>
                    <a:pt x="418" y="107"/>
                    <a:pt x="573" y="160"/>
                    <a:pt x="636" y="289"/>
                  </a:cubicBezTo>
                  <a:cubicBezTo>
                    <a:pt x="699" y="417"/>
                    <a:pt x="646" y="573"/>
                    <a:pt x="517" y="636"/>
                  </a:cubicBezTo>
                  <a:cubicBezTo>
                    <a:pt x="389" y="699"/>
                    <a:pt x="233" y="646"/>
                    <a:pt x="170" y="517"/>
                  </a:cubicBezTo>
                  <a:close/>
                </a:path>
              </a:pathLst>
            </a:custGeom>
            <a:solidFill>
              <a:srgbClr val="961A26"/>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941" name="Google Shape;941;p18"/>
            <p:cNvSpPr txBox="1"/>
            <p:nvPr/>
          </p:nvSpPr>
          <p:spPr>
            <a:xfrm>
              <a:off x="3536167" y="6635500"/>
              <a:ext cx="2077200" cy="1570200"/>
            </a:xfrm>
            <a:prstGeom prst="rect">
              <a:avLst/>
            </a:prstGeom>
            <a:noFill/>
            <a:ln>
              <a:noFill/>
            </a:ln>
          </p:spPr>
          <p:txBody>
            <a:bodyPr anchorCtr="0" anchor="t" bIns="17150" lIns="34275" spcFirstLastPara="1" rIns="34275" wrap="square" tIns="17150">
              <a:spAutoFit/>
            </a:bodyPr>
            <a:lstStyle/>
            <a:p>
              <a:pPr indent="0" lvl="0" marL="0" marR="0" rtl="0" algn="ctr">
                <a:lnSpc>
                  <a:spcPct val="100000"/>
                </a:lnSpc>
                <a:spcBef>
                  <a:spcPts val="0"/>
                </a:spcBef>
                <a:spcAft>
                  <a:spcPts val="0"/>
                </a:spcAft>
                <a:buClr>
                  <a:schemeClr val="dk1"/>
                </a:buClr>
                <a:buSzPts val="1100"/>
                <a:buFont typeface="Arial"/>
                <a:buNone/>
              </a:pPr>
              <a:r>
                <a:rPr b="1" i="0" lang="en" sz="1200" u="none" cap="none" strike="noStrike">
                  <a:solidFill>
                    <a:srgbClr val="961A26"/>
                  </a:solidFill>
                  <a:latin typeface="Calibri"/>
                  <a:ea typeface="Calibri"/>
                  <a:cs typeface="Calibri"/>
                  <a:sym typeface="Calibri"/>
                </a:rPr>
                <a:t>Companies hire testers</a:t>
              </a:r>
              <a:endParaRPr b="1" i="0" sz="1200" u="none" cap="none" strike="noStrike">
                <a:solidFill>
                  <a:srgbClr val="961A26"/>
                </a:solidFill>
                <a:latin typeface="Calibri"/>
                <a:ea typeface="Calibri"/>
                <a:cs typeface="Calibri"/>
                <a:sym typeface="Calibri"/>
              </a:endParaRPr>
            </a:p>
          </p:txBody>
        </p:sp>
      </p:grpSp>
      <p:grpSp>
        <p:nvGrpSpPr>
          <p:cNvPr id="942" name="Google Shape;942;p18"/>
          <p:cNvGrpSpPr/>
          <p:nvPr/>
        </p:nvGrpSpPr>
        <p:grpSpPr>
          <a:xfrm>
            <a:off x="2782834" y="2207200"/>
            <a:ext cx="1746953" cy="1736392"/>
            <a:chOff x="2245497" y="5105400"/>
            <a:chExt cx="4658541" cy="4630379"/>
          </a:xfrm>
        </p:grpSpPr>
        <p:sp>
          <p:nvSpPr>
            <p:cNvPr id="943" name="Google Shape;943;p18"/>
            <p:cNvSpPr/>
            <p:nvPr/>
          </p:nvSpPr>
          <p:spPr>
            <a:xfrm>
              <a:off x="2245497" y="5105400"/>
              <a:ext cx="4658541" cy="4630379"/>
            </a:xfrm>
            <a:custGeom>
              <a:rect b="b" l="l" r="r" t="t"/>
              <a:pathLst>
                <a:path extrusionOk="0" h="806" w="806">
                  <a:moveTo>
                    <a:pt x="740" y="423"/>
                  </a:moveTo>
                  <a:cubicBezTo>
                    <a:pt x="806" y="401"/>
                    <a:pt x="806" y="401"/>
                    <a:pt x="806" y="401"/>
                  </a:cubicBezTo>
                  <a:cubicBezTo>
                    <a:pt x="803" y="349"/>
                    <a:pt x="803" y="349"/>
                    <a:pt x="803" y="349"/>
                  </a:cubicBezTo>
                  <a:cubicBezTo>
                    <a:pt x="733" y="336"/>
                    <a:pt x="733" y="336"/>
                    <a:pt x="733" y="336"/>
                  </a:cubicBezTo>
                  <a:cubicBezTo>
                    <a:pt x="731" y="322"/>
                    <a:pt x="727" y="309"/>
                    <a:pt x="722" y="295"/>
                  </a:cubicBezTo>
                  <a:cubicBezTo>
                    <a:pt x="776" y="248"/>
                    <a:pt x="776" y="248"/>
                    <a:pt x="776" y="248"/>
                  </a:cubicBezTo>
                  <a:cubicBezTo>
                    <a:pt x="754" y="202"/>
                    <a:pt x="754" y="202"/>
                    <a:pt x="754" y="202"/>
                  </a:cubicBezTo>
                  <a:cubicBezTo>
                    <a:pt x="684" y="217"/>
                    <a:pt x="684" y="217"/>
                    <a:pt x="684" y="217"/>
                  </a:cubicBezTo>
                  <a:cubicBezTo>
                    <a:pt x="675" y="204"/>
                    <a:pt x="666" y="191"/>
                    <a:pt x="655" y="179"/>
                  </a:cubicBezTo>
                  <a:cubicBezTo>
                    <a:pt x="687" y="116"/>
                    <a:pt x="687" y="116"/>
                    <a:pt x="687" y="116"/>
                  </a:cubicBezTo>
                  <a:cubicBezTo>
                    <a:pt x="648" y="82"/>
                    <a:pt x="648" y="82"/>
                    <a:pt x="648" y="82"/>
                  </a:cubicBezTo>
                  <a:cubicBezTo>
                    <a:pt x="590" y="122"/>
                    <a:pt x="590" y="122"/>
                    <a:pt x="590" y="122"/>
                  </a:cubicBezTo>
                  <a:cubicBezTo>
                    <a:pt x="578" y="114"/>
                    <a:pt x="565" y="107"/>
                    <a:pt x="552" y="101"/>
                  </a:cubicBezTo>
                  <a:cubicBezTo>
                    <a:pt x="558" y="30"/>
                    <a:pt x="558" y="30"/>
                    <a:pt x="558" y="30"/>
                  </a:cubicBezTo>
                  <a:cubicBezTo>
                    <a:pt x="509" y="14"/>
                    <a:pt x="509" y="14"/>
                    <a:pt x="509" y="14"/>
                  </a:cubicBezTo>
                  <a:cubicBezTo>
                    <a:pt x="470" y="73"/>
                    <a:pt x="470" y="73"/>
                    <a:pt x="470" y="73"/>
                  </a:cubicBezTo>
                  <a:cubicBezTo>
                    <a:pt x="455" y="70"/>
                    <a:pt x="439" y="68"/>
                    <a:pt x="423" y="67"/>
                  </a:cubicBezTo>
                  <a:cubicBezTo>
                    <a:pt x="401" y="0"/>
                    <a:pt x="401" y="0"/>
                    <a:pt x="401" y="0"/>
                  </a:cubicBezTo>
                  <a:cubicBezTo>
                    <a:pt x="350" y="3"/>
                    <a:pt x="350" y="3"/>
                    <a:pt x="350" y="3"/>
                  </a:cubicBezTo>
                  <a:cubicBezTo>
                    <a:pt x="337" y="73"/>
                    <a:pt x="337" y="73"/>
                    <a:pt x="337" y="73"/>
                  </a:cubicBezTo>
                  <a:cubicBezTo>
                    <a:pt x="323" y="75"/>
                    <a:pt x="309" y="79"/>
                    <a:pt x="295" y="84"/>
                  </a:cubicBezTo>
                  <a:cubicBezTo>
                    <a:pt x="249" y="30"/>
                    <a:pt x="249" y="30"/>
                    <a:pt x="249" y="30"/>
                  </a:cubicBezTo>
                  <a:cubicBezTo>
                    <a:pt x="203" y="52"/>
                    <a:pt x="203" y="52"/>
                    <a:pt x="203" y="52"/>
                  </a:cubicBezTo>
                  <a:cubicBezTo>
                    <a:pt x="217" y="122"/>
                    <a:pt x="217" y="122"/>
                    <a:pt x="217" y="122"/>
                  </a:cubicBezTo>
                  <a:cubicBezTo>
                    <a:pt x="204" y="131"/>
                    <a:pt x="191" y="140"/>
                    <a:pt x="179" y="151"/>
                  </a:cubicBezTo>
                  <a:cubicBezTo>
                    <a:pt x="116" y="120"/>
                    <a:pt x="116" y="120"/>
                    <a:pt x="116" y="120"/>
                  </a:cubicBezTo>
                  <a:cubicBezTo>
                    <a:pt x="83" y="158"/>
                    <a:pt x="83" y="158"/>
                    <a:pt x="83" y="158"/>
                  </a:cubicBezTo>
                  <a:cubicBezTo>
                    <a:pt x="123" y="216"/>
                    <a:pt x="123" y="216"/>
                    <a:pt x="123" y="216"/>
                  </a:cubicBezTo>
                  <a:cubicBezTo>
                    <a:pt x="115" y="228"/>
                    <a:pt x="107" y="241"/>
                    <a:pt x="101" y="254"/>
                  </a:cubicBezTo>
                  <a:cubicBezTo>
                    <a:pt x="31" y="248"/>
                    <a:pt x="31" y="248"/>
                    <a:pt x="31" y="248"/>
                  </a:cubicBezTo>
                  <a:cubicBezTo>
                    <a:pt x="14" y="297"/>
                    <a:pt x="14" y="297"/>
                    <a:pt x="14" y="297"/>
                  </a:cubicBezTo>
                  <a:cubicBezTo>
                    <a:pt x="73" y="336"/>
                    <a:pt x="73" y="336"/>
                    <a:pt x="73" y="336"/>
                  </a:cubicBezTo>
                  <a:cubicBezTo>
                    <a:pt x="70" y="351"/>
                    <a:pt x="68" y="367"/>
                    <a:pt x="67" y="383"/>
                  </a:cubicBezTo>
                  <a:cubicBezTo>
                    <a:pt x="0" y="405"/>
                    <a:pt x="0" y="405"/>
                    <a:pt x="0" y="405"/>
                  </a:cubicBezTo>
                  <a:cubicBezTo>
                    <a:pt x="4" y="456"/>
                    <a:pt x="4" y="456"/>
                    <a:pt x="4" y="456"/>
                  </a:cubicBezTo>
                  <a:cubicBezTo>
                    <a:pt x="73" y="469"/>
                    <a:pt x="73" y="469"/>
                    <a:pt x="73" y="469"/>
                  </a:cubicBezTo>
                  <a:cubicBezTo>
                    <a:pt x="76" y="483"/>
                    <a:pt x="79" y="497"/>
                    <a:pt x="84" y="511"/>
                  </a:cubicBezTo>
                  <a:cubicBezTo>
                    <a:pt x="30" y="557"/>
                    <a:pt x="30" y="557"/>
                    <a:pt x="30" y="557"/>
                  </a:cubicBezTo>
                  <a:cubicBezTo>
                    <a:pt x="52" y="603"/>
                    <a:pt x="52" y="603"/>
                    <a:pt x="52" y="603"/>
                  </a:cubicBezTo>
                  <a:cubicBezTo>
                    <a:pt x="122" y="589"/>
                    <a:pt x="122" y="589"/>
                    <a:pt x="122" y="589"/>
                  </a:cubicBezTo>
                  <a:cubicBezTo>
                    <a:pt x="131" y="602"/>
                    <a:pt x="141" y="615"/>
                    <a:pt x="151" y="627"/>
                  </a:cubicBezTo>
                  <a:cubicBezTo>
                    <a:pt x="120" y="690"/>
                    <a:pt x="120" y="690"/>
                    <a:pt x="120" y="690"/>
                  </a:cubicBezTo>
                  <a:cubicBezTo>
                    <a:pt x="158" y="723"/>
                    <a:pt x="158" y="723"/>
                    <a:pt x="158" y="723"/>
                  </a:cubicBezTo>
                  <a:cubicBezTo>
                    <a:pt x="217" y="684"/>
                    <a:pt x="217" y="684"/>
                    <a:pt x="217" y="684"/>
                  </a:cubicBezTo>
                  <a:cubicBezTo>
                    <a:pt x="229" y="692"/>
                    <a:pt x="241" y="699"/>
                    <a:pt x="254" y="705"/>
                  </a:cubicBezTo>
                  <a:cubicBezTo>
                    <a:pt x="249" y="775"/>
                    <a:pt x="249" y="775"/>
                    <a:pt x="249" y="775"/>
                  </a:cubicBezTo>
                  <a:cubicBezTo>
                    <a:pt x="297" y="792"/>
                    <a:pt x="297" y="792"/>
                    <a:pt x="297" y="792"/>
                  </a:cubicBezTo>
                  <a:cubicBezTo>
                    <a:pt x="336" y="733"/>
                    <a:pt x="336" y="733"/>
                    <a:pt x="336" y="733"/>
                  </a:cubicBezTo>
                  <a:cubicBezTo>
                    <a:pt x="352" y="736"/>
                    <a:pt x="367" y="738"/>
                    <a:pt x="383" y="739"/>
                  </a:cubicBezTo>
                  <a:cubicBezTo>
                    <a:pt x="406" y="806"/>
                    <a:pt x="406" y="806"/>
                    <a:pt x="406" y="806"/>
                  </a:cubicBezTo>
                  <a:cubicBezTo>
                    <a:pt x="457" y="803"/>
                    <a:pt x="457" y="803"/>
                    <a:pt x="457" y="803"/>
                  </a:cubicBezTo>
                  <a:cubicBezTo>
                    <a:pt x="470" y="733"/>
                    <a:pt x="470" y="733"/>
                    <a:pt x="470" y="733"/>
                  </a:cubicBezTo>
                  <a:cubicBezTo>
                    <a:pt x="484" y="730"/>
                    <a:pt x="498" y="727"/>
                    <a:pt x="511" y="722"/>
                  </a:cubicBezTo>
                  <a:cubicBezTo>
                    <a:pt x="558" y="776"/>
                    <a:pt x="558" y="776"/>
                    <a:pt x="558" y="776"/>
                  </a:cubicBezTo>
                  <a:cubicBezTo>
                    <a:pt x="604" y="754"/>
                    <a:pt x="604" y="754"/>
                    <a:pt x="604" y="754"/>
                  </a:cubicBezTo>
                  <a:cubicBezTo>
                    <a:pt x="589" y="684"/>
                    <a:pt x="589" y="684"/>
                    <a:pt x="589" y="684"/>
                  </a:cubicBezTo>
                  <a:cubicBezTo>
                    <a:pt x="603" y="675"/>
                    <a:pt x="615" y="665"/>
                    <a:pt x="627" y="655"/>
                  </a:cubicBezTo>
                  <a:cubicBezTo>
                    <a:pt x="690" y="686"/>
                    <a:pt x="690" y="686"/>
                    <a:pt x="690" y="686"/>
                  </a:cubicBezTo>
                  <a:cubicBezTo>
                    <a:pt x="724" y="648"/>
                    <a:pt x="724" y="648"/>
                    <a:pt x="724" y="648"/>
                  </a:cubicBezTo>
                  <a:cubicBezTo>
                    <a:pt x="684" y="589"/>
                    <a:pt x="684" y="589"/>
                    <a:pt x="684" y="589"/>
                  </a:cubicBezTo>
                  <a:cubicBezTo>
                    <a:pt x="692" y="577"/>
                    <a:pt x="699" y="565"/>
                    <a:pt x="705" y="552"/>
                  </a:cubicBezTo>
                  <a:cubicBezTo>
                    <a:pt x="776" y="557"/>
                    <a:pt x="776" y="557"/>
                    <a:pt x="776" y="557"/>
                  </a:cubicBezTo>
                  <a:cubicBezTo>
                    <a:pt x="792" y="509"/>
                    <a:pt x="792" y="509"/>
                    <a:pt x="792" y="509"/>
                  </a:cubicBezTo>
                  <a:cubicBezTo>
                    <a:pt x="733" y="470"/>
                    <a:pt x="733" y="470"/>
                    <a:pt x="733" y="470"/>
                  </a:cubicBezTo>
                  <a:cubicBezTo>
                    <a:pt x="736" y="455"/>
                    <a:pt x="739" y="439"/>
                    <a:pt x="740" y="423"/>
                  </a:cubicBezTo>
                  <a:close/>
                  <a:moveTo>
                    <a:pt x="170" y="517"/>
                  </a:moveTo>
                  <a:cubicBezTo>
                    <a:pt x="107" y="388"/>
                    <a:pt x="161" y="233"/>
                    <a:pt x="289" y="170"/>
                  </a:cubicBezTo>
                  <a:cubicBezTo>
                    <a:pt x="418" y="107"/>
                    <a:pt x="573" y="160"/>
                    <a:pt x="636" y="289"/>
                  </a:cubicBezTo>
                  <a:cubicBezTo>
                    <a:pt x="699" y="417"/>
                    <a:pt x="646" y="573"/>
                    <a:pt x="517" y="636"/>
                  </a:cubicBezTo>
                  <a:cubicBezTo>
                    <a:pt x="389" y="699"/>
                    <a:pt x="233" y="646"/>
                    <a:pt x="170" y="517"/>
                  </a:cubicBezTo>
                  <a:close/>
                </a:path>
              </a:pathLst>
            </a:custGeom>
            <a:solidFill>
              <a:schemeClr val="accent5"/>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944" name="Google Shape;944;p18"/>
            <p:cNvSpPr txBox="1"/>
            <p:nvPr/>
          </p:nvSpPr>
          <p:spPr>
            <a:xfrm>
              <a:off x="3482333" y="6559300"/>
              <a:ext cx="2184900" cy="1570200"/>
            </a:xfrm>
            <a:prstGeom prst="rect">
              <a:avLst/>
            </a:prstGeom>
            <a:noFill/>
            <a:ln>
              <a:noFill/>
            </a:ln>
          </p:spPr>
          <p:txBody>
            <a:bodyPr anchorCtr="0" anchor="t" bIns="17150" lIns="34275" spcFirstLastPara="1" rIns="34275" wrap="square" tIns="17150">
              <a:spAutoFit/>
            </a:bodyPr>
            <a:lstStyle/>
            <a:p>
              <a:pPr indent="0" lvl="0" marL="0" marR="0" rtl="0" algn="ctr">
                <a:lnSpc>
                  <a:spcPct val="100000"/>
                </a:lnSpc>
                <a:spcBef>
                  <a:spcPts val="0"/>
                </a:spcBef>
                <a:spcAft>
                  <a:spcPts val="0"/>
                </a:spcAft>
                <a:buClr>
                  <a:schemeClr val="dk1"/>
                </a:buClr>
                <a:buSzPts val="1100"/>
                <a:buFont typeface="Arial"/>
                <a:buNone/>
              </a:pPr>
              <a:r>
                <a:rPr b="1" i="0" lang="en" sz="1200" u="none" cap="none" strike="noStrike">
                  <a:solidFill>
                    <a:srgbClr val="54294E"/>
                  </a:solidFill>
                  <a:latin typeface="Calibri"/>
                  <a:ea typeface="Calibri"/>
                  <a:cs typeface="Calibri"/>
                  <a:sym typeface="Calibri"/>
                </a:rPr>
                <a:t>Testers detect bugs and errors </a:t>
              </a:r>
              <a:endParaRPr b="1" i="0" sz="1200" u="none" cap="none" strike="noStrike">
                <a:solidFill>
                  <a:srgbClr val="54294E"/>
                </a:solidFill>
                <a:latin typeface="Calibri"/>
                <a:ea typeface="Calibri"/>
                <a:cs typeface="Calibri"/>
                <a:sym typeface="Calibri"/>
              </a:endParaRPr>
            </a:p>
          </p:txBody>
        </p:sp>
      </p:grpSp>
      <p:grpSp>
        <p:nvGrpSpPr>
          <p:cNvPr id="945" name="Google Shape;945;p18"/>
          <p:cNvGrpSpPr/>
          <p:nvPr/>
        </p:nvGrpSpPr>
        <p:grpSpPr>
          <a:xfrm>
            <a:off x="4614219" y="2178625"/>
            <a:ext cx="1746953" cy="1736392"/>
            <a:chOff x="2245497" y="5105400"/>
            <a:chExt cx="4658541" cy="4630379"/>
          </a:xfrm>
        </p:grpSpPr>
        <p:sp>
          <p:nvSpPr>
            <p:cNvPr id="946" name="Google Shape;946;p18"/>
            <p:cNvSpPr/>
            <p:nvPr/>
          </p:nvSpPr>
          <p:spPr>
            <a:xfrm>
              <a:off x="2245497" y="5105400"/>
              <a:ext cx="4658541" cy="4630379"/>
            </a:xfrm>
            <a:custGeom>
              <a:rect b="b" l="l" r="r" t="t"/>
              <a:pathLst>
                <a:path extrusionOk="0" h="806" w="806">
                  <a:moveTo>
                    <a:pt x="740" y="423"/>
                  </a:moveTo>
                  <a:cubicBezTo>
                    <a:pt x="806" y="401"/>
                    <a:pt x="806" y="401"/>
                    <a:pt x="806" y="401"/>
                  </a:cubicBezTo>
                  <a:cubicBezTo>
                    <a:pt x="803" y="349"/>
                    <a:pt x="803" y="349"/>
                    <a:pt x="803" y="349"/>
                  </a:cubicBezTo>
                  <a:cubicBezTo>
                    <a:pt x="733" y="336"/>
                    <a:pt x="733" y="336"/>
                    <a:pt x="733" y="336"/>
                  </a:cubicBezTo>
                  <a:cubicBezTo>
                    <a:pt x="731" y="322"/>
                    <a:pt x="727" y="309"/>
                    <a:pt x="722" y="295"/>
                  </a:cubicBezTo>
                  <a:cubicBezTo>
                    <a:pt x="776" y="248"/>
                    <a:pt x="776" y="248"/>
                    <a:pt x="776" y="248"/>
                  </a:cubicBezTo>
                  <a:cubicBezTo>
                    <a:pt x="754" y="202"/>
                    <a:pt x="754" y="202"/>
                    <a:pt x="754" y="202"/>
                  </a:cubicBezTo>
                  <a:cubicBezTo>
                    <a:pt x="684" y="217"/>
                    <a:pt x="684" y="217"/>
                    <a:pt x="684" y="217"/>
                  </a:cubicBezTo>
                  <a:cubicBezTo>
                    <a:pt x="675" y="204"/>
                    <a:pt x="666" y="191"/>
                    <a:pt x="655" y="179"/>
                  </a:cubicBezTo>
                  <a:cubicBezTo>
                    <a:pt x="687" y="116"/>
                    <a:pt x="687" y="116"/>
                    <a:pt x="687" y="116"/>
                  </a:cubicBezTo>
                  <a:cubicBezTo>
                    <a:pt x="648" y="82"/>
                    <a:pt x="648" y="82"/>
                    <a:pt x="648" y="82"/>
                  </a:cubicBezTo>
                  <a:cubicBezTo>
                    <a:pt x="590" y="122"/>
                    <a:pt x="590" y="122"/>
                    <a:pt x="590" y="122"/>
                  </a:cubicBezTo>
                  <a:cubicBezTo>
                    <a:pt x="578" y="114"/>
                    <a:pt x="565" y="107"/>
                    <a:pt x="552" y="101"/>
                  </a:cubicBezTo>
                  <a:cubicBezTo>
                    <a:pt x="558" y="30"/>
                    <a:pt x="558" y="30"/>
                    <a:pt x="558" y="30"/>
                  </a:cubicBezTo>
                  <a:cubicBezTo>
                    <a:pt x="509" y="14"/>
                    <a:pt x="509" y="14"/>
                    <a:pt x="509" y="14"/>
                  </a:cubicBezTo>
                  <a:cubicBezTo>
                    <a:pt x="470" y="73"/>
                    <a:pt x="470" y="73"/>
                    <a:pt x="470" y="73"/>
                  </a:cubicBezTo>
                  <a:cubicBezTo>
                    <a:pt x="455" y="70"/>
                    <a:pt x="439" y="68"/>
                    <a:pt x="423" y="67"/>
                  </a:cubicBezTo>
                  <a:cubicBezTo>
                    <a:pt x="401" y="0"/>
                    <a:pt x="401" y="0"/>
                    <a:pt x="401" y="0"/>
                  </a:cubicBezTo>
                  <a:cubicBezTo>
                    <a:pt x="350" y="3"/>
                    <a:pt x="350" y="3"/>
                    <a:pt x="350" y="3"/>
                  </a:cubicBezTo>
                  <a:cubicBezTo>
                    <a:pt x="337" y="73"/>
                    <a:pt x="337" y="73"/>
                    <a:pt x="337" y="73"/>
                  </a:cubicBezTo>
                  <a:cubicBezTo>
                    <a:pt x="323" y="75"/>
                    <a:pt x="309" y="79"/>
                    <a:pt x="295" y="84"/>
                  </a:cubicBezTo>
                  <a:cubicBezTo>
                    <a:pt x="249" y="30"/>
                    <a:pt x="249" y="30"/>
                    <a:pt x="249" y="30"/>
                  </a:cubicBezTo>
                  <a:cubicBezTo>
                    <a:pt x="203" y="52"/>
                    <a:pt x="203" y="52"/>
                    <a:pt x="203" y="52"/>
                  </a:cubicBezTo>
                  <a:cubicBezTo>
                    <a:pt x="217" y="122"/>
                    <a:pt x="217" y="122"/>
                    <a:pt x="217" y="122"/>
                  </a:cubicBezTo>
                  <a:cubicBezTo>
                    <a:pt x="204" y="131"/>
                    <a:pt x="191" y="140"/>
                    <a:pt x="179" y="151"/>
                  </a:cubicBezTo>
                  <a:cubicBezTo>
                    <a:pt x="116" y="120"/>
                    <a:pt x="116" y="120"/>
                    <a:pt x="116" y="120"/>
                  </a:cubicBezTo>
                  <a:cubicBezTo>
                    <a:pt x="83" y="158"/>
                    <a:pt x="83" y="158"/>
                    <a:pt x="83" y="158"/>
                  </a:cubicBezTo>
                  <a:cubicBezTo>
                    <a:pt x="123" y="216"/>
                    <a:pt x="123" y="216"/>
                    <a:pt x="123" y="216"/>
                  </a:cubicBezTo>
                  <a:cubicBezTo>
                    <a:pt x="115" y="228"/>
                    <a:pt x="107" y="241"/>
                    <a:pt x="101" y="254"/>
                  </a:cubicBezTo>
                  <a:cubicBezTo>
                    <a:pt x="31" y="248"/>
                    <a:pt x="31" y="248"/>
                    <a:pt x="31" y="248"/>
                  </a:cubicBezTo>
                  <a:cubicBezTo>
                    <a:pt x="14" y="297"/>
                    <a:pt x="14" y="297"/>
                    <a:pt x="14" y="297"/>
                  </a:cubicBezTo>
                  <a:cubicBezTo>
                    <a:pt x="73" y="336"/>
                    <a:pt x="73" y="336"/>
                    <a:pt x="73" y="336"/>
                  </a:cubicBezTo>
                  <a:cubicBezTo>
                    <a:pt x="70" y="351"/>
                    <a:pt x="68" y="367"/>
                    <a:pt x="67" y="383"/>
                  </a:cubicBezTo>
                  <a:cubicBezTo>
                    <a:pt x="0" y="405"/>
                    <a:pt x="0" y="405"/>
                    <a:pt x="0" y="405"/>
                  </a:cubicBezTo>
                  <a:cubicBezTo>
                    <a:pt x="4" y="456"/>
                    <a:pt x="4" y="456"/>
                    <a:pt x="4" y="456"/>
                  </a:cubicBezTo>
                  <a:cubicBezTo>
                    <a:pt x="73" y="469"/>
                    <a:pt x="73" y="469"/>
                    <a:pt x="73" y="469"/>
                  </a:cubicBezTo>
                  <a:cubicBezTo>
                    <a:pt x="76" y="483"/>
                    <a:pt x="79" y="497"/>
                    <a:pt x="84" y="511"/>
                  </a:cubicBezTo>
                  <a:cubicBezTo>
                    <a:pt x="30" y="557"/>
                    <a:pt x="30" y="557"/>
                    <a:pt x="30" y="557"/>
                  </a:cubicBezTo>
                  <a:cubicBezTo>
                    <a:pt x="52" y="603"/>
                    <a:pt x="52" y="603"/>
                    <a:pt x="52" y="603"/>
                  </a:cubicBezTo>
                  <a:cubicBezTo>
                    <a:pt x="122" y="589"/>
                    <a:pt x="122" y="589"/>
                    <a:pt x="122" y="589"/>
                  </a:cubicBezTo>
                  <a:cubicBezTo>
                    <a:pt x="131" y="602"/>
                    <a:pt x="141" y="615"/>
                    <a:pt x="151" y="627"/>
                  </a:cubicBezTo>
                  <a:cubicBezTo>
                    <a:pt x="120" y="690"/>
                    <a:pt x="120" y="690"/>
                    <a:pt x="120" y="690"/>
                  </a:cubicBezTo>
                  <a:cubicBezTo>
                    <a:pt x="158" y="723"/>
                    <a:pt x="158" y="723"/>
                    <a:pt x="158" y="723"/>
                  </a:cubicBezTo>
                  <a:cubicBezTo>
                    <a:pt x="217" y="684"/>
                    <a:pt x="217" y="684"/>
                    <a:pt x="217" y="684"/>
                  </a:cubicBezTo>
                  <a:cubicBezTo>
                    <a:pt x="229" y="692"/>
                    <a:pt x="241" y="699"/>
                    <a:pt x="254" y="705"/>
                  </a:cubicBezTo>
                  <a:cubicBezTo>
                    <a:pt x="249" y="775"/>
                    <a:pt x="249" y="775"/>
                    <a:pt x="249" y="775"/>
                  </a:cubicBezTo>
                  <a:cubicBezTo>
                    <a:pt x="297" y="792"/>
                    <a:pt x="297" y="792"/>
                    <a:pt x="297" y="792"/>
                  </a:cubicBezTo>
                  <a:cubicBezTo>
                    <a:pt x="336" y="733"/>
                    <a:pt x="336" y="733"/>
                    <a:pt x="336" y="733"/>
                  </a:cubicBezTo>
                  <a:cubicBezTo>
                    <a:pt x="352" y="736"/>
                    <a:pt x="367" y="738"/>
                    <a:pt x="383" y="739"/>
                  </a:cubicBezTo>
                  <a:cubicBezTo>
                    <a:pt x="406" y="806"/>
                    <a:pt x="406" y="806"/>
                    <a:pt x="406" y="806"/>
                  </a:cubicBezTo>
                  <a:cubicBezTo>
                    <a:pt x="457" y="803"/>
                    <a:pt x="457" y="803"/>
                    <a:pt x="457" y="803"/>
                  </a:cubicBezTo>
                  <a:cubicBezTo>
                    <a:pt x="470" y="733"/>
                    <a:pt x="470" y="733"/>
                    <a:pt x="470" y="733"/>
                  </a:cubicBezTo>
                  <a:cubicBezTo>
                    <a:pt x="484" y="730"/>
                    <a:pt x="498" y="727"/>
                    <a:pt x="511" y="722"/>
                  </a:cubicBezTo>
                  <a:cubicBezTo>
                    <a:pt x="558" y="776"/>
                    <a:pt x="558" y="776"/>
                    <a:pt x="558" y="776"/>
                  </a:cubicBezTo>
                  <a:cubicBezTo>
                    <a:pt x="604" y="754"/>
                    <a:pt x="604" y="754"/>
                    <a:pt x="604" y="754"/>
                  </a:cubicBezTo>
                  <a:cubicBezTo>
                    <a:pt x="589" y="684"/>
                    <a:pt x="589" y="684"/>
                    <a:pt x="589" y="684"/>
                  </a:cubicBezTo>
                  <a:cubicBezTo>
                    <a:pt x="603" y="675"/>
                    <a:pt x="615" y="665"/>
                    <a:pt x="627" y="655"/>
                  </a:cubicBezTo>
                  <a:cubicBezTo>
                    <a:pt x="690" y="686"/>
                    <a:pt x="690" y="686"/>
                    <a:pt x="690" y="686"/>
                  </a:cubicBezTo>
                  <a:cubicBezTo>
                    <a:pt x="724" y="648"/>
                    <a:pt x="724" y="648"/>
                    <a:pt x="724" y="648"/>
                  </a:cubicBezTo>
                  <a:cubicBezTo>
                    <a:pt x="684" y="589"/>
                    <a:pt x="684" y="589"/>
                    <a:pt x="684" y="589"/>
                  </a:cubicBezTo>
                  <a:cubicBezTo>
                    <a:pt x="692" y="577"/>
                    <a:pt x="699" y="565"/>
                    <a:pt x="705" y="552"/>
                  </a:cubicBezTo>
                  <a:cubicBezTo>
                    <a:pt x="776" y="557"/>
                    <a:pt x="776" y="557"/>
                    <a:pt x="776" y="557"/>
                  </a:cubicBezTo>
                  <a:cubicBezTo>
                    <a:pt x="792" y="509"/>
                    <a:pt x="792" y="509"/>
                    <a:pt x="792" y="509"/>
                  </a:cubicBezTo>
                  <a:cubicBezTo>
                    <a:pt x="733" y="470"/>
                    <a:pt x="733" y="470"/>
                    <a:pt x="733" y="470"/>
                  </a:cubicBezTo>
                  <a:cubicBezTo>
                    <a:pt x="736" y="455"/>
                    <a:pt x="739" y="439"/>
                    <a:pt x="740" y="423"/>
                  </a:cubicBezTo>
                  <a:close/>
                  <a:moveTo>
                    <a:pt x="170" y="517"/>
                  </a:moveTo>
                  <a:cubicBezTo>
                    <a:pt x="107" y="388"/>
                    <a:pt x="161" y="233"/>
                    <a:pt x="289" y="170"/>
                  </a:cubicBezTo>
                  <a:cubicBezTo>
                    <a:pt x="418" y="107"/>
                    <a:pt x="573" y="160"/>
                    <a:pt x="636" y="289"/>
                  </a:cubicBezTo>
                  <a:cubicBezTo>
                    <a:pt x="699" y="417"/>
                    <a:pt x="646" y="573"/>
                    <a:pt x="517" y="636"/>
                  </a:cubicBezTo>
                  <a:cubicBezTo>
                    <a:pt x="389" y="699"/>
                    <a:pt x="233" y="646"/>
                    <a:pt x="170" y="517"/>
                  </a:cubicBezTo>
                  <a:close/>
                </a:path>
              </a:pathLst>
            </a:custGeom>
            <a:solidFill>
              <a:srgbClr val="0097D9"/>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947" name="Google Shape;947;p18"/>
            <p:cNvSpPr txBox="1"/>
            <p:nvPr/>
          </p:nvSpPr>
          <p:spPr>
            <a:xfrm>
              <a:off x="3529395" y="6635500"/>
              <a:ext cx="2090700" cy="1570200"/>
            </a:xfrm>
            <a:prstGeom prst="rect">
              <a:avLst/>
            </a:prstGeom>
            <a:noFill/>
            <a:ln>
              <a:noFill/>
            </a:ln>
          </p:spPr>
          <p:txBody>
            <a:bodyPr anchorCtr="0" anchor="t" bIns="17150" lIns="34275" spcFirstLastPara="1" rIns="34275" wrap="square" tIns="17150">
              <a:spAutoFit/>
            </a:bodyPr>
            <a:lstStyle/>
            <a:p>
              <a:pPr indent="0" lvl="0" marL="0" marR="0" rtl="0" algn="ctr">
                <a:lnSpc>
                  <a:spcPct val="100000"/>
                </a:lnSpc>
                <a:spcBef>
                  <a:spcPts val="0"/>
                </a:spcBef>
                <a:spcAft>
                  <a:spcPts val="0"/>
                </a:spcAft>
                <a:buClr>
                  <a:schemeClr val="dk1"/>
                </a:buClr>
                <a:buSzPts val="1100"/>
                <a:buFont typeface="Arial"/>
                <a:buNone/>
              </a:pPr>
              <a:r>
                <a:rPr b="1" i="0" lang="en" sz="1200" u="none" cap="none" strike="noStrike">
                  <a:solidFill>
                    <a:srgbClr val="E8AB01"/>
                  </a:solidFill>
                  <a:latin typeface="Calibri"/>
                  <a:ea typeface="Calibri"/>
                  <a:cs typeface="Calibri"/>
                  <a:sym typeface="Calibri"/>
                </a:rPr>
                <a:t>Detected bugs are fixed</a:t>
              </a:r>
              <a:endParaRPr b="1" i="0" sz="1200" u="none" cap="none" strike="noStrike">
                <a:solidFill>
                  <a:srgbClr val="E8AB01"/>
                </a:solidFill>
                <a:latin typeface="Calibri"/>
                <a:ea typeface="Calibri"/>
                <a:cs typeface="Calibri"/>
                <a:sym typeface="Calibri"/>
              </a:endParaRPr>
            </a:p>
          </p:txBody>
        </p:sp>
      </p:grpSp>
      <p:grpSp>
        <p:nvGrpSpPr>
          <p:cNvPr id="948" name="Google Shape;948;p18"/>
          <p:cNvGrpSpPr/>
          <p:nvPr/>
        </p:nvGrpSpPr>
        <p:grpSpPr>
          <a:xfrm>
            <a:off x="6445604" y="2178625"/>
            <a:ext cx="1746953" cy="1736392"/>
            <a:chOff x="2245497" y="5105400"/>
            <a:chExt cx="4658541" cy="4630379"/>
          </a:xfrm>
        </p:grpSpPr>
        <p:sp>
          <p:nvSpPr>
            <p:cNvPr id="949" name="Google Shape;949;p18"/>
            <p:cNvSpPr/>
            <p:nvPr/>
          </p:nvSpPr>
          <p:spPr>
            <a:xfrm>
              <a:off x="2245497" y="5105400"/>
              <a:ext cx="4658541" cy="4630379"/>
            </a:xfrm>
            <a:custGeom>
              <a:rect b="b" l="l" r="r" t="t"/>
              <a:pathLst>
                <a:path extrusionOk="0" h="806" w="806">
                  <a:moveTo>
                    <a:pt x="740" y="423"/>
                  </a:moveTo>
                  <a:cubicBezTo>
                    <a:pt x="806" y="401"/>
                    <a:pt x="806" y="401"/>
                    <a:pt x="806" y="401"/>
                  </a:cubicBezTo>
                  <a:cubicBezTo>
                    <a:pt x="803" y="349"/>
                    <a:pt x="803" y="349"/>
                    <a:pt x="803" y="349"/>
                  </a:cubicBezTo>
                  <a:cubicBezTo>
                    <a:pt x="733" y="336"/>
                    <a:pt x="733" y="336"/>
                    <a:pt x="733" y="336"/>
                  </a:cubicBezTo>
                  <a:cubicBezTo>
                    <a:pt x="731" y="322"/>
                    <a:pt x="727" y="309"/>
                    <a:pt x="722" y="295"/>
                  </a:cubicBezTo>
                  <a:cubicBezTo>
                    <a:pt x="776" y="248"/>
                    <a:pt x="776" y="248"/>
                    <a:pt x="776" y="248"/>
                  </a:cubicBezTo>
                  <a:cubicBezTo>
                    <a:pt x="754" y="202"/>
                    <a:pt x="754" y="202"/>
                    <a:pt x="754" y="202"/>
                  </a:cubicBezTo>
                  <a:cubicBezTo>
                    <a:pt x="684" y="217"/>
                    <a:pt x="684" y="217"/>
                    <a:pt x="684" y="217"/>
                  </a:cubicBezTo>
                  <a:cubicBezTo>
                    <a:pt x="675" y="204"/>
                    <a:pt x="666" y="191"/>
                    <a:pt x="655" y="179"/>
                  </a:cubicBezTo>
                  <a:cubicBezTo>
                    <a:pt x="687" y="116"/>
                    <a:pt x="687" y="116"/>
                    <a:pt x="687" y="116"/>
                  </a:cubicBezTo>
                  <a:cubicBezTo>
                    <a:pt x="648" y="82"/>
                    <a:pt x="648" y="82"/>
                    <a:pt x="648" y="82"/>
                  </a:cubicBezTo>
                  <a:cubicBezTo>
                    <a:pt x="590" y="122"/>
                    <a:pt x="590" y="122"/>
                    <a:pt x="590" y="122"/>
                  </a:cubicBezTo>
                  <a:cubicBezTo>
                    <a:pt x="578" y="114"/>
                    <a:pt x="565" y="107"/>
                    <a:pt x="552" y="101"/>
                  </a:cubicBezTo>
                  <a:cubicBezTo>
                    <a:pt x="558" y="30"/>
                    <a:pt x="558" y="30"/>
                    <a:pt x="558" y="30"/>
                  </a:cubicBezTo>
                  <a:cubicBezTo>
                    <a:pt x="509" y="14"/>
                    <a:pt x="509" y="14"/>
                    <a:pt x="509" y="14"/>
                  </a:cubicBezTo>
                  <a:cubicBezTo>
                    <a:pt x="470" y="73"/>
                    <a:pt x="470" y="73"/>
                    <a:pt x="470" y="73"/>
                  </a:cubicBezTo>
                  <a:cubicBezTo>
                    <a:pt x="455" y="70"/>
                    <a:pt x="439" y="68"/>
                    <a:pt x="423" y="67"/>
                  </a:cubicBezTo>
                  <a:cubicBezTo>
                    <a:pt x="401" y="0"/>
                    <a:pt x="401" y="0"/>
                    <a:pt x="401" y="0"/>
                  </a:cubicBezTo>
                  <a:cubicBezTo>
                    <a:pt x="350" y="3"/>
                    <a:pt x="350" y="3"/>
                    <a:pt x="350" y="3"/>
                  </a:cubicBezTo>
                  <a:cubicBezTo>
                    <a:pt x="337" y="73"/>
                    <a:pt x="337" y="73"/>
                    <a:pt x="337" y="73"/>
                  </a:cubicBezTo>
                  <a:cubicBezTo>
                    <a:pt x="323" y="75"/>
                    <a:pt x="309" y="79"/>
                    <a:pt x="295" y="84"/>
                  </a:cubicBezTo>
                  <a:cubicBezTo>
                    <a:pt x="249" y="30"/>
                    <a:pt x="249" y="30"/>
                    <a:pt x="249" y="30"/>
                  </a:cubicBezTo>
                  <a:cubicBezTo>
                    <a:pt x="203" y="52"/>
                    <a:pt x="203" y="52"/>
                    <a:pt x="203" y="52"/>
                  </a:cubicBezTo>
                  <a:cubicBezTo>
                    <a:pt x="217" y="122"/>
                    <a:pt x="217" y="122"/>
                    <a:pt x="217" y="122"/>
                  </a:cubicBezTo>
                  <a:cubicBezTo>
                    <a:pt x="204" y="131"/>
                    <a:pt x="191" y="140"/>
                    <a:pt x="179" y="151"/>
                  </a:cubicBezTo>
                  <a:cubicBezTo>
                    <a:pt x="116" y="120"/>
                    <a:pt x="116" y="120"/>
                    <a:pt x="116" y="120"/>
                  </a:cubicBezTo>
                  <a:cubicBezTo>
                    <a:pt x="83" y="158"/>
                    <a:pt x="83" y="158"/>
                    <a:pt x="83" y="158"/>
                  </a:cubicBezTo>
                  <a:cubicBezTo>
                    <a:pt x="123" y="216"/>
                    <a:pt x="123" y="216"/>
                    <a:pt x="123" y="216"/>
                  </a:cubicBezTo>
                  <a:cubicBezTo>
                    <a:pt x="115" y="228"/>
                    <a:pt x="107" y="241"/>
                    <a:pt x="101" y="254"/>
                  </a:cubicBezTo>
                  <a:cubicBezTo>
                    <a:pt x="31" y="248"/>
                    <a:pt x="31" y="248"/>
                    <a:pt x="31" y="248"/>
                  </a:cubicBezTo>
                  <a:cubicBezTo>
                    <a:pt x="14" y="297"/>
                    <a:pt x="14" y="297"/>
                    <a:pt x="14" y="297"/>
                  </a:cubicBezTo>
                  <a:cubicBezTo>
                    <a:pt x="73" y="336"/>
                    <a:pt x="73" y="336"/>
                    <a:pt x="73" y="336"/>
                  </a:cubicBezTo>
                  <a:cubicBezTo>
                    <a:pt x="70" y="351"/>
                    <a:pt x="68" y="367"/>
                    <a:pt x="67" y="383"/>
                  </a:cubicBezTo>
                  <a:cubicBezTo>
                    <a:pt x="0" y="405"/>
                    <a:pt x="0" y="405"/>
                    <a:pt x="0" y="405"/>
                  </a:cubicBezTo>
                  <a:cubicBezTo>
                    <a:pt x="4" y="456"/>
                    <a:pt x="4" y="456"/>
                    <a:pt x="4" y="456"/>
                  </a:cubicBezTo>
                  <a:cubicBezTo>
                    <a:pt x="73" y="469"/>
                    <a:pt x="73" y="469"/>
                    <a:pt x="73" y="469"/>
                  </a:cubicBezTo>
                  <a:cubicBezTo>
                    <a:pt x="76" y="483"/>
                    <a:pt x="79" y="497"/>
                    <a:pt x="84" y="511"/>
                  </a:cubicBezTo>
                  <a:cubicBezTo>
                    <a:pt x="30" y="557"/>
                    <a:pt x="30" y="557"/>
                    <a:pt x="30" y="557"/>
                  </a:cubicBezTo>
                  <a:cubicBezTo>
                    <a:pt x="52" y="603"/>
                    <a:pt x="52" y="603"/>
                    <a:pt x="52" y="603"/>
                  </a:cubicBezTo>
                  <a:cubicBezTo>
                    <a:pt x="122" y="589"/>
                    <a:pt x="122" y="589"/>
                    <a:pt x="122" y="589"/>
                  </a:cubicBezTo>
                  <a:cubicBezTo>
                    <a:pt x="131" y="602"/>
                    <a:pt x="141" y="615"/>
                    <a:pt x="151" y="627"/>
                  </a:cubicBezTo>
                  <a:cubicBezTo>
                    <a:pt x="120" y="690"/>
                    <a:pt x="120" y="690"/>
                    <a:pt x="120" y="690"/>
                  </a:cubicBezTo>
                  <a:cubicBezTo>
                    <a:pt x="158" y="723"/>
                    <a:pt x="158" y="723"/>
                    <a:pt x="158" y="723"/>
                  </a:cubicBezTo>
                  <a:cubicBezTo>
                    <a:pt x="217" y="684"/>
                    <a:pt x="217" y="684"/>
                    <a:pt x="217" y="684"/>
                  </a:cubicBezTo>
                  <a:cubicBezTo>
                    <a:pt x="229" y="692"/>
                    <a:pt x="241" y="699"/>
                    <a:pt x="254" y="705"/>
                  </a:cubicBezTo>
                  <a:cubicBezTo>
                    <a:pt x="249" y="775"/>
                    <a:pt x="249" y="775"/>
                    <a:pt x="249" y="775"/>
                  </a:cubicBezTo>
                  <a:cubicBezTo>
                    <a:pt x="297" y="792"/>
                    <a:pt x="297" y="792"/>
                    <a:pt x="297" y="792"/>
                  </a:cubicBezTo>
                  <a:cubicBezTo>
                    <a:pt x="336" y="733"/>
                    <a:pt x="336" y="733"/>
                    <a:pt x="336" y="733"/>
                  </a:cubicBezTo>
                  <a:cubicBezTo>
                    <a:pt x="352" y="736"/>
                    <a:pt x="367" y="738"/>
                    <a:pt x="383" y="739"/>
                  </a:cubicBezTo>
                  <a:cubicBezTo>
                    <a:pt x="406" y="806"/>
                    <a:pt x="406" y="806"/>
                    <a:pt x="406" y="806"/>
                  </a:cubicBezTo>
                  <a:cubicBezTo>
                    <a:pt x="457" y="803"/>
                    <a:pt x="457" y="803"/>
                    <a:pt x="457" y="803"/>
                  </a:cubicBezTo>
                  <a:cubicBezTo>
                    <a:pt x="470" y="733"/>
                    <a:pt x="470" y="733"/>
                    <a:pt x="470" y="733"/>
                  </a:cubicBezTo>
                  <a:cubicBezTo>
                    <a:pt x="484" y="730"/>
                    <a:pt x="498" y="727"/>
                    <a:pt x="511" y="722"/>
                  </a:cubicBezTo>
                  <a:cubicBezTo>
                    <a:pt x="558" y="776"/>
                    <a:pt x="558" y="776"/>
                    <a:pt x="558" y="776"/>
                  </a:cubicBezTo>
                  <a:cubicBezTo>
                    <a:pt x="604" y="754"/>
                    <a:pt x="604" y="754"/>
                    <a:pt x="604" y="754"/>
                  </a:cubicBezTo>
                  <a:cubicBezTo>
                    <a:pt x="589" y="684"/>
                    <a:pt x="589" y="684"/>
                    <a:pt x="589" y="684"/>
                  </a:cubicBezTo>
                  <a:cubicBezTo>
                    <a:pt x="603" y="675"/>
                    <a:pt x="615" y="665"/>
                    <a:pt x="627" y="655"/>
                  </a:cubicBezTo>
                  <a:cubicBezTo>
                    <a:pt x="690" y="686"/>
                    <a:pt x="690" y="686"/>
                    <a:pt x="690" y="686"/>
                  </a:cubicBezTo>
                  <a:cubicBezTo>
                    <a:pt x="724" y="648"/>
                    <a:pt x="724" y="648"/>
                    <a:pt x="724" y="648"/>
                  </a:cubicBezTo>
                  <a:cubicBezTo>
                    <a:pt x="684" y="589"/>
                    <a:pt x="684" y="589"/>
                    <a:pt x="684" y="589"/>
                  </a:cubicBezTo>
                  <a:cubicBezTo>
                    <a:pt x="692" y="577"/>
                    <a:pt x="699" y="565"/>
                    <a:pt x="705" y="552"/>
                  </a:cubicBezTo>
                  <a:cubicBezTo>
                    <a:pt x="776" y="557"/>
                    <a:pt x="776" y="557"/>
                    <a:pt x="776" y="557"/>
                  </a:cubicBezTo>
                  <a:cubicBezTo>
                    <a:pt x="792" y="509"/>
                    <a:pt x="792" y="509"/>
                    <a:pt x="792" y="509"/>
                  </a:cubicBezTo>
                  <a:cubicBezTo>
                    <a:pt x="733" y="470"/>
                    <a:pt x="733" y="470"/>
                    <a:pt x="733" y="470"/>
                  </a:cubicBezTo>
                  <a:cubicBezTo>
                    <a:pt x="736" y="455"/>
                    <a:pt x="739" y="439"/>
                    <a:pt x="740" y="423"/>
                  </a:cubicBezTo>
                  <a:close/>
                  <a:moveTo>
                    <a:pt x="170" y="517"/>
                  </a:moveTo>
                  <a:cubicBezTo>
                    <a:pt x="107" y="388"/>
                    <a:pt x="161" y="233"/>
                    <a:pt x="289" y="170"/>
                  </a:cubicBezTo>
                  <a:cubicBezTo>
                    <a:pt x="418" y="107"/>
                    <a:pt x="573" y="160"/>
                    <a:pt x="636" y="289"/>
                  </a:cubicBezTo>
                  <a:cubicBezTo>
                    <a:pt x="699" y="417"/>
                    <a:pt x="646" y="573"/>
                    <a:pt x="517" y="636"/>
                  </a:cubicBezTo>
                  <a:cubicBezTo>
                    <a:pt x="389" y="699"/>
                    <a:pt x="233" y="646"/>
                    <a:pt x="170" y="517"/>
                  </a:cubicBezTo>
                  <a:close/>
                </a:path>
              </a:pathLst>
            </a:custGeom>
            <a:solidFill>
              <a:srgbClr val="585858"/>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950" name="Google Shape;950;p18"/>
            <p:cNvSpPr txBox="1"/>
            <p:nvPr/>
          </p:nvSpPr>
          <p:spPr>
            <a:xfrm>
              <a:off x="3178120" y="6389367"/>
              <a:ext cx="2793300" cy="2062500"/>
            </a:xfrm>
            <a:prstGeom prst="rect">
              <a:avLst/>
            </a:prstGeom>
            <a:noFill/>
            <a:ln>
              <a:noFill/>
            </a:ln>
          </p:spPr>
          <p:txBody>
            <a:bodyPr anchorCtr="0" anchor="t" bIns="17150" lIns="34275" spcFirstLastPara="1" rIns="34275" wrap="square" tIns="17150">
              <a:spAutoFit/>
            </a:bodyPr>
            <a:lstStyle/>
            <a:p>
              <a:pPr indent="0" lvl="0" marL="0" marR="0" rtl="0" algn="ctr">
                <a:lnSpc>
                  <a:spcPct val="100000"/>
                </a:lnSpc>
                <a:spcBef>
                  <a:spcPts val="0"/>
                </a:spcBef>
                <a:spcAft>
                  <a:spcPts val="0"/>
                </a:spcAft>
                <a:buClr>
                  <a:schemeClr val="dk1"/>
                </a:buClr>
                <a:buSzPts val="1100"/>
                <a:buFont typeface="Arial"/>
                <a:buNone/>
              </a:pPr>
              <a:r>
                <a:rPr b="1" i="0" lang="en" sz="1200" u="none" cap="none" strike="noStrike">
                  <a:solidFill>
                    <a:srgbClr val="0097D9"/>
                  </a:solidFill>
                  <a:latin typeface="Calibri"/>
                  <a:ea typeface="Calibri"/>
                  <a:cs typeface="Calibri"/>
                  <a:sym typeface="Calibri"/>
                </a:rPr>
                <a:t>Worthy software end-products are sold</a:t>
              </a:r>
              <a:endParaRPr b="1" i="0" sz="1200" u="none" cap="none" strike="noStrike">
                <a:solidFill>
                  <a:srgbClr val="0097D9"/>
                </a:solidFill>
                <a:latin typeface="Calibri"/>
                <a:ea typeface="Calibri"/>
                <a:cs typeface="Calibri"/>
                <a:sym typeface="Calibri"/>
              </a:endParaRPr>
            </a:p>
          </p:txBody>
        </p:sp>
      </p:grpSp>
      <p:sp>
        <p:nvSpPr>
          <p:cNvPr id="951" name="Google Shape;95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Importance of Testing</a:t>
            </a:r>
            <a:endParaRPr/>
          </a:p>
        </p:txBody>
      </p:sp>
      <p:pic>
        <p:nvPicPr>
          <p:cNvPr id="952" name="Google Shape;952;p18"/>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
        <p:nvSpPr>
          <p:cNvPr id="953" name="Google Shape;953;p1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9"/>
                                        </p:tgtEl>
                                        <p:attrNameLst>
                                          <p:attrName>style.visibility</p:attrName>
                                        </p:attrNameLst>
                                      </p:cBhvr>
                                      <p:to>
                                        <p:strVal val="visible"/>
                                      </p:to>
                                    </p:set>
                                    <p:animEffect filter="fade" transition="in">
                                      <p:cBhvr>
                                        <p:cTn dur="500"/>
                                        <p:tgtEl>
                                          <p:spTgt spid="9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gtEl>
                                        <p:attrNameLst>
                                          <p:attrName>style.visibility</p:attrName>
                                        </p:attrNameLst>
                                      </p:cBhvr>
                                      <p:to>
                                        <p:strVal val="visible"/>
                                      </p:to>
                                    </p:set>
                                    <p:animEffect filter="fade" transition="in">
                                      <p:cBhvr>
                                        <p:cTn dur="500"/>
                                        <p:tgtEl>
                                          <p:spTgt spid="9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500"/>
                                        <p:tgtEl>
                                          <p:spTgt spid="9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500"/>
                                        <p:tgtEl>
                                          <p:spTgt spid="9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8" name="Shape 5078"/>
        <p:cNvGrpSpPr/>
        <p:nvPr/>
      </p:nvGrpSpPr>
      <p:grpSpPr>
        <a:xfrm>
          <a:off x="0" y="0"/>
          <a:ext cx="0" cy="0"/>
          <a:chOff x="0" y="0"/>
          <a:chExt cx="0" cy="0"/>
        </a:xfrm>
      </p:grpSpPr>
      <p:sp>
        <p:nvSpPr>
          <p:cNvPr id="5079" name="Google Shape;5079;p1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Static Vs Dynamic Testing</a:t>
            </a:r>
            <a:endParaRPr/>
          </a:p>
        </p:txBody>
      </p:sp>
      <p:graphicFrame>
        <p:nvGraphicFramePr>
          <p:cNvPr id="5080" name="Google Shape;5080;p180"/>
          <p:cNvGraphicFramePr/>
          <p:nvPr/>
        </p:nvGraphicFramePr>
        <p:xfrm>
          <a:off x="457194" y="1142971"/>
          <a:ext cx="3000000" cy="3000000"/>
        </p:xfrm>
        <a:graphic>
          <a:graphicData uri="http://schemas.openxmlformats.org/drawingml/2006/table">
            <a:tbl>
              <a:tblPr bandRow="1" firstRow="1">
                <a:noFill/>
                <a:tableStyleId>{27DF8879-9593-453C-B1C5-4CBAA1ED9C03}</a:tableStyleId>
              </a:tblPr>
              <a:tblGrid>
                <a:gridCol w="4114800"/>
                <a:gridCol w="4114800"/>
              </a:tblGrid>
              <a:tr h="340075">
                <a:tc>
                  <a:txBody>
                    <a:bodyPr/>
                    <a:lstStyle/>
                    <a:p>
                      <a:pPr indent="0" lvl="0" marL="0" marR="0" rtl="0" algn="ctr">
                        <a:lnSpc>
                          <a:spcPct val="130000"/>
                        </a:lnSpc>
                        <a:spcBef>
                          <a:spcPts val="0"/>
                        </a:spcBef>
                        <a:spcAft>
                          <a:spcPts val="0"/>
                        </a:spcAft>
                        <a:buClr>
                          <a:srgbClr val="53585F"/>
                        </a:buClr>
                        <a:buSzPts val="1800"/>
                        <a:buFont typeface="Calibri"/>
                        <a:buNone/>
                      </a:pPr>
                      <a:r>
                        <a:rPr b="1" lang="en" sz="2000" u="none" cap="none" strike="noStrike">
                          <a:solidFill>
                            <a:srgbClr val="FFFFFF"/>
                          </a:solidFill>
                          <a:latin typeface="Gill Sans"/>
                          <a:ea typeface="Gill Sans"/>
                          <a:cs typeface="Gill Sans"/>
                          <a:sym typeface="Gill Sans"/>
                        </a:rPr>
                        <a:t>Static Testing</a:t>
                      </a:r>
                      <a:endParaRPr sz="2000" u="none" cap="none" strike="noStrike">
                        <a:solidFill>
                          <a:srgbClr val="FFFFFF"/>
                        </a:solidFill>
                        <a:latin typeface="Gill Sans"/>
                        <a:ea typeface="Gill Sans"/>
                        <a:cs typeface="Gill Sans"/>
                        <a:sym typeface="Gill Sans"/>
                      </a:endParaRPr>
                    </a:p>
                  </a:txBody>
                  <a:tcPr marT="45725" marB="45725" marR="91450" marL="91450" anchor="ctr">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0198DB"/>
                    </a:solidFill>
                  </a:tcPr>
                </a:tc>
                <a:tc>
                  <a:txBody>
                    <a:bodyPr/>
                    <a:lstStyle/>
                    <a:p>
                      <a:pPr indent="0" lvl="0" marL="0" marR="0" rtl="0" algn="ctr">
                        <a:lnSpc>
                          <a:spcPct val="130000"/>
                        </a:lnSpc>
                        <a:spcBef>
                          <a:spcPts val="0"/>
                        </a:spcBef>
                        <a:spcAft>
                          <a:spcPts val="0"/>
                        </a:spcAft>
                        <a:buClr>
                          <a:srgbClr val="53585F"/>
                        </a:buClr>
                        <a:buSzPts val="1800"/>
                        <a:buFont typeface="Calibri"/>
                        <a:buNone/>
                      </a:pPr>
                      <a:r>
                        <a:rPr b="1" lang="en" sz="2000" u="none" cap="none" strike="noStrike">
                          <a:solidFill>
                            <a:srgbClr val="FFFFFF"/>
                          </a:solidFill>
                          <a:latin typeface="Gill Sans"/>
                          <a:ea typeface="Gill Sans"/>
                          <a:cs typeface="Gill Sans"/>
                          <a:sym typeface="Gill Sans"/>
                        </a:rPr>
                        <a:t>Dynamic Testing</a:t>
                      </a:r>
                      <a:endParaRPr sz="2000" u="none" cap="none" strike="noStrike">
                        <a:solidFill>
                          <a:srgbClr val="FFFFFF"/>
                        </a:solidFill>
                        <a:latin typeface="Gill Sans"/>
                        <a:ea typeface="Gill Sans"/>
                        <a:cs typeface="Gill Sans"/>
                        <a:sym typeface="Gill Sans"/>
                      </a:endParaRPr>
                    </a:p>
                  </a:txBody>
                  <a:tcPr marT="45725" marB="45725" marR="91450" marL="91450" anchor="ctr">
                    <a:lnL cap="flat" cmpd="sng" w="12700">
                      <a:solidFill>
                        <a:srgbClr val="666666"/>
                      </a:solidFill>
                      <a:prstDash val="solid"/>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0198DB"/>
                    </a:solidFill>
                  </a:tcPr>
                </a:tc>
              </a:tr>
              <a:tr h="4447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Techniques used: Structural and Statement Coverage Testing</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Techniques used: Boundary Value Analysis &amp; Equivalence Partitioning</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r h="4447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Cost of finding and fixing defects is low</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Cost of finding and fixing defects is high</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r h="4447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Return on investment will be high as this process is involved at an early stage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Return on investment will be low as this process involves after the development phase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r h="4447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More reviews and comments are highly recommended for good quality</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More defects are highly recommended for good quality</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r h="4447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Requires loads of meetings</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Comparatively requires lesser meetings</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bl>
          </a:graphicData>
        </a:graphic>
      </p:graphicFrame>
      <p:sp>
        <p:nvSpPr>
          <p:cNvPr id="5081" name="Google Shape;5081;p18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082" name="Google Shape;5082;p180"/>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6" name="Shape 5086"/>
        <p:cNvGrpSpPr/>
        <p:nvPr/>
      </p:nvGrpSpPr>
      <p:grpSpPr>
        <a:xfrm>
          <a:off x="0" y="0"/>
          <a:ext cx="0" cy="0"/>
          <a:chOff x="0" y="0"/>
          <a:chExt cx="0" cy="0"/>
        </a:xfrm>
      </p:grpSpPr>
      <p:grpSp>
        <p:nvGrpSpPr>
          <p:cNvPr id="5087" name="Google Shape;5087;p181"/>
          <p:cNvGrpSpPr/>
          <p:nvPr/>
        </p:nvGrpSpPr>
        <p:grpSpPr>
          <a:xfrm>
            <a:off x="1086556" y="1242597"/>
            <a:ext cx="583922" cy="1442821"/>
            <a:chOff x="415625" y="1091050"/>
            <a:chExt cx="706500" cy="1745700"/>
          </a:xfrm>
        </p:grpSpPr>
        <p:sp>
          <p:nvSpPr>
            <p:cNvPr id="5088" name="Google Shape;5088;p181"/>
            <p:cNvSpPr/>
            <p:nvPr/>
          </p:nvSpPr>
          <p:spPr>
            <a:xfrm>
              <a:off x="415625" y="1091050"/>
              <a:ext cx="696300" cy="727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9" name="Google Shape;5089;p181"/>
            <p:cNvSpPr/>
            <p:nvPr/>
          </p:nvSpPr>
          <p:spPr>
            <a:xfrm flipH="1">
              <a:off x="415625" y="1818550"/>
              <a:ext cx="706500" cy="1018200"/>
            </a:xfrm>
            <a:prstGeom prst="diagStripe">
              <a:avLst>
                <a:gd fmla="val 30601"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90" name="Google Shape;5090;p181"/>
          <p:cNvGrpSpPr/>
          <p:nvPr/>
        </p:nvGrpSpPr>
        <p:grpSpPr>
          <a:xfrm>
            <a:off x="263225" y="1091050"/>
            <a:ext cx="706500" cy="1745700"/>
            <a:chOff x="415625" y="1091050"/>
            <a:chExt cx="706500" cy="1745700"/>
          </a:xfrm>
        </p:grpSpPr>
        <p:sp>
          <p:nvSpPr>
            <p:cNvPr id="5091" name="Google Shape;5091;p181"/>
            <p:cNvSpPr/>
            <p:nvPr/>
          </p:nvSpPr>
          <p:spPr>
            <a:xfrm>
              <a:off x="415625" y="1091050"/>
              <a:ext cx="696300" cy="727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2" name="Google Shape;5092;p181"/>
            <p:cNvSpPr/>
            <p:nvPr/>
          </p:nvSpPr>
          <p:spPr>
            <a:xfrm flipH="1">
              <a:off x="415625" y="1818550"/>
              <a:ext cx="706500" cy="1018200"/>
            </a:xfrm>
            <a:prstGeom prst="diagStripe">
              <a:avLst>
                <a:gd fmla="val 30601"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93" name="Google Shape;5093;p181"/>
          <p:cNvSpPr txBox="1"/>
          <p:nvPr>
            <p:ph idx="1" type="body"/>
          </p:nvPr>
        </p:nvSpPr>
        <p:spPr>
          <a:xfrm>
            <a:off x="311700" y="1152475"/>
            <a:ext cx="50313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t/>
            </a:r>
            <a:endParaRPr/>
          </a:p>
          <a:p>
            <a:pPr indent="0" lvl="0" marL="0" rtl="0" algn="l">
              <a:lnSpc>
                <a:spcPct val="115000"/>
              </a:lnSpc>
              <a:spcBef>
                <a:spcPts val="0"/>
              </a:spcBef>
              <a:spcAft>
                <a:spcPts val="0"/>
              </a:spcAft>
              <a:buSzPts val="2400"/>
              <a:buNone/>
            </a:pPr>
            <a:r>
              <a:rPr lang="en"/>
              <a:t>An automatic tool that tests and verifies embedded software for requirements traceability and compliance against different standards. </a:t>
            </a:r>
            <a:endParaRPr sz="1600"/>
          </a:p>
        </p:txBody>
      </p:sp>
      <p:sp>
        <p:nvSpPr>
          <p:cNvPr id="5094" name="Google Shape;5094;p181"/>
          <p:cNvSpPr txBox="1"/>
          <p:nvPr/>
        </p:nvSpPr>
        <p:spPr>
          <a:xfrm>
            <a:off x="324550" y="968088"/>
            <a:ext cx="63366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chemeClr val="dk2"/>
                </a:solidFill>
                <a:latin typeface="Gill Sans"/>
                <a:ea typeface="Gill Sans"/>
                <a:cs typeface="Gill Sans"/>
                <a:sym typeface="Gill Sans"/>
              </a:rPr>
              <a:t>Developed by Liverpool Data Research Associates (LDRA) </a:t>
            </a:r>
            <a:endParaRPr b="0" i="0" sz="1400" u="none" cap="none" strike="noStrike">
              <a:solidFill>
                <a:srgbClr val="000000"/>
              </a:solidFill>
              <a:latin typeface="Arial"/>
              <a:ea typeface="Arial"/>
              <a:cs typeface="Arial"/>
              <a:sym typeface="Arial"/>
            </a:endParaRPr>
          </a:p>
        </p:txBody>
      </p:sp>
      <p:sp>
        <p:nvSpPr>
          <p:cNvPr id="5095" name="Google Shape;5095;p18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LDRA Tool</a:t>
            </a:r>
            <a:endParaRPr/>
          </a:p>
        </p:txBody>
      </p:sp>
      <p:sp>
        <p:nvSpPr>
          <p:cNvPr id="5096" name="Google Shape;5096;p18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097" name="Google Shape;5097;p181"/>
          <p:cNvPicPr preferRelativeResize="0"/>
          <p:nvPr/>
        </p:nvPicPr>
        <p:blipFill rotWithShape="1">
          <a:blip r:embed="rId3">
            <a:alphaModFix/>
          </a:blip>
          <a:srcRect b="5279" l="19452" r="29315" t="6853"/>
          <a:stretch/>
        </p:blipFill>
        <p:spPr>
          <a:xfrm>
            <a:off x="5240312" y="785162"/>
            <a:ext cx="3520910" cy="3396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7"/>
                                        </p:tgtEl>
                                        <p:attrNameLst>
                                          <p:attrName>style.visibility</p:attrName>
                                        </p:attrNameLst>
                                      </p:cBhvr>
                                      <p:to>
                                        <p:strVal val="visible"/>
                                      </p:to>
                                    </p:set>
                                    <p:animEffect filter="fade" transition="in">
                                      <p:cBhvr>
                                        <p:cTn dur="1000"/>
                                        <p:tgtEl>
                                          <p:spTgt spid="50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1" name="Shape 5101"/>
        <p:cNvGrpSpPr/>
        <p:nvPr/>
      </p:nvGrpSpPr>
      <p:grpSpPr>
        <a:xfrm>
          <a:off x="0" y="0"/>
          <a:ext cx="0" cy="0"/>
          <a:chOff x="0" y="0"/>
          <a:chExt cx="0" cy="0"/>
        </a:xfrm>
      </p:grpSpPr>
      <p:sp>
        <p:nvSpPr>
          <p:cNvPr id="5102" name="Google Shape;5102;p182"/>
          <p:cNvSpPr/>
          <p:nvPr/>
        </p:nvSpPr>
        <p:spPr>
          <a:xfrm>
            <a:off x="-363775" y="1174325"/>
            <a:ext cx="9923100" cy="2513100"/>
          </a:xfrm>
          <a:prstGeom prst="rect">
            <a:avLst/>
          </a:prstGeom>
          <a:solidFill>
            <a:srgbClr val="C5EA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3" name="Google Shape;5103;p18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LDRA Tool - Industries</a:t>
            </a:r>
            <a:endParaRPr/>
          </a:p>
        </p:txBody>
      </p:sp>
      <p:sp>
        <p:nvSpPr>
          <p:cNvPr id="5104" name="Google Shape;5104;p18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grpSp>
        <p:nvGrpSpPr>
          <p:cNvPr id="5105" name="Google Shape;5105;p182"/>
          <p:cNvGrpSpPr/>
          <p:nvPr/>
        </p:nvGrpSpPr>
        <p:grpSpPr>
          <a:xfrm>
            <a:off x="173800" y="1237894"/>
            <a:ext cx="1600200" cy="2343431"/>
            <a:chOff x="173800" y="1085494"/>
            <a:chExt cx="1600200" cy="2343431"/>
          </a:xfrm>
        </p:grpSpPr>
        <p:pic>
          <p:nvPicPr>
            <p:cNvPr id="5106" name="Google Shape;5106;p182"/>
            <p:cNvPicPr preferRelativeResize="0"/>
            <p:nvPr/>
          </p:nvPicPr>
          <p:blipFill rotWithShape="1">
            <a:blip r:embed="rId3">
              <a:alphaModFix/>
            </a:blip>
            <a:srcRect b="0" l="0" r="0" t="0"/>
            <a:stretch/>
          </p:blipFill>
          <p:spPr>
            <a:xfrm>
              <a:off x="288100" y="1085494"/>
              <a:ext cx="1371599" cy="1371599"/>
            </a:xfrm>
            <a:prstGeom prst="rect">
              <a:avLst/>
            </a:prstGeom>
            <a:noFill/>
            <a:ln>
              <a:noFill/>
            </a:ln>
          </p:spPr>
        </p:pic>
        <p:sp>
          <p:nvSpPr>
            <p:cNvPr id="5107" name="Google Shape;5107;p182"/>
            <p:cNvSpPr txBox="1"/>
            <p:nvPr/>
          </p:nvSpPr>
          <p:spPr>
            <a:xfrm>
              <a:off x="173800" y="2658825"/>
              <a:ext cx="1600200" cy="770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b="0" i="0" lang="en" sz="1700" u="none" cap="none" strike="noStrike">
                  <a:solidFill>
                    <a:schemeClr val="dk2"/>
                  </a:solidFill>
                  <a:latin typeface="Gill Sans"/>
                  <a:ea typeface="Gill Sans"/>
                  <a:cs typeface="Gill Sans"/>
                  <a:sym typeface="Gill Sans"/>
                </a:rPr>
                <a:t>Aerospace and Defense</a:t>
              </a:r>
              <a:endParaRPr b="0" i="0" sz="700" u="none" cap="none" strike="noStrike">
                <a:solidFill>
                  <a:srgbClr val="000000"/>
                </a:solidFill>
                <a:latin typeface="Arial"/>
                <a:ea typeface="Arial"/>
                <a:cs typeface="Arial"/>
                <a:sym typeface="Arial"/>
              </a:endParaRPr>
            </a:p>
          </p:txBody>
        </p:sp>
      </p:grpSp>
      <p:grpSp>
        <p:nvGrpSpPr>
          <p:cNvPr id="5108" name="Google Shape;5108;p182"/>
          <p:cNvGrpSpPr/>
          <p:nvPr/>
        </p:nvGrpSpPr>
        <p:grpSpPr>
          <a:xfrm>
            <a:off x="1982235" y="1237894"/>
            <a:ext cx="1600200" cy="2343431"/>
            <a:chOff x="2203016" y="1085494"/>
            <a:chExt cx="1600200" cy="2343431"/>
          </a:xfrm>
        </p:grpSpPr>
        <p:pic>
          <p:nvPicPr>
            <p:cNvPr id="5109" name="Google Shape;5109;p182"/>
            <p:cNvPicPr preferRelativeResize="0"/>
            <p:nvPr/>
          </p:nvPicPr>
          <p:blipFill rotWithShape="1">
            <a:blip r:embed="rId4">
              <a:alphaModFix/>
            </a:blip>
            <a:srcRect b="0" l="0" r="0" t="0"/>
            <a:stretch/>
          </p:blipFill>
          <p:spPr>
            <a:xfrm>
              <a:off x="2317313" y="1085494"/>
              <a:ext cx="1371599" cy="1371601"/>
            </a:xfrm>
            <a:prstGeom prst="rect">
              <a:avLst/>
            </a:prstGeom>
            <a:noFill/>
            <a:ln>
              <a:noFill/>
            </a:ln>
          </p:spPr>
        </p:pic>
        <p:sp>
          <p:nvSpPr>
            <p:cNvPr id="5110" name="Google Shape;5110;p182"/>
            <p:cNvSpPr txBox="1"/>
            <p:nvPr/>
          </p:nvSpPr>
          <p:spPr>
            <a:xfrm>
              <a:off x="2203016" y="2658825"/>
              <a:ext cx="1600200" cy="770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b="0" i="0" lang="en" sz="1700" u="none" cap="none" strike="noStrike">
                  <a:solidFill>
                    <a:schemeClr val="dk2"/>
                  </a:solidFill>
                  <a:latin typeface="Gill Sans"/>
                  <a:ea typeface="Gill Sans"/>
                  <a:cs typeface="Gill Sans"/>
                  <a:sym typeface="Gill Sans"/>
                </a:rPr>
                <a:t>Medical</a:t>
              </a:r>
              <a:endParaRPr b="0" i="0" sz="700" u="none" cap="none" strike="noStrike">
                <a:solidFill>
                  <a:srgbClr val="000000"/>
                </a:solidFill>
                <a:latin typeface="Arial"/>
                <a:ea typeface="Arial"/>
                <a:cs typeface="Arial"/>
                <a:sym typeface="Arial"/>
              </a:endParaRPr>
            </a:p>
          </p:txBody>
        </p:sp>
      </p:grpSp>
      <p:grpSp>
        <p:nvGrpSpPr>
          <p:cNvPr id="5111" name="Google Shape;5111;p182"/>
          <p:cNvGrpSpPr/>
          <p:nvPr/>
        </p:nvGrpSpPr>
        <p:grpSpPr>
          <a:xfrm>
            <a:off x="3790670" y="1237894"/>
            <a:ext cx="1600200" cy="2343431"/>
            <a:chOff x="3882031" y="1085494"/>
            <a:chExt cx="1600200" cy="2343431"/>
          </a:xfrm>
        </p:grpSpPr>
        <p:pic>
          <p:nvPicPr>
            <p:cNvPr id="5112" name="Google Shape;5112;p182"/>
            <p:cNvPicPr preferRelativeResize="0"/>
            <p:nvPr/>
          </p:nvPicPr>
          <p:blipFill rotWithShape="1">
            <a:blip r:embed="rId5">
              <a:alphaModFix/>
            </a:blip>
            <a:srcRect b="0" l="0" r="0" t="0"/>
            <a:stretch/>
          </p:blipFill>
          <p:spPr>
            <a:xfrm>
              <a:off x="3996325" y="1085494"/>
              <a:ext cx="1371601" cy="1371601"/>
            </a:xfrm>
            <a:prstGeom prst="rect">
              <a:avLst/>
            </a:prstGeom>
            <a:noFill/>
            <a:ln>
              <a:noFill/>
            </a:ln>
          </p:spPr>
        </p:pic>
        <p:sp>
          <p:nvSpPr>
            <p:cNvPr id="5113" name="Google Shape;5113;p182"/>
            <p:cNvSpPr txBox="1"/>
            <p:nvPr/>
          </p:nvSpPr>
          <p:spPr>
            <a:xfrm>
              <a:off x="3882031" y="2658825"/>
              <a:ext cx="1600200" cy="770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b="0" i="0" lang="en" sz="1700" u="none" cap="none" strike="noStrike">
                  <a:solidFill>
                    <a:schemeClr val="dk2"/>
                  </a:solidFill>
                  <a:latin typeface="Gill Sans"/>
                  <a:ea typeface="Gill Sans"/>
                  <a:cs typeface="Gill Sans"/>
                  <a:sym typeface="Gill Sans"/>
                </a:rPr>
                <a:t>Rail Transportation</a:t>
              </a:r>
              <a:endParaRPr b="0" i="0" sz="700" u="none" cap="none" strike="noStrike">
                <a:solidFill>
                  <a:srgbClr val="000000"/>
                </a:solidFill>
                <a:latin typeface="Arial"/>
                <a:ea typeface="Arial"/>
                <a:cs typeface="Arial"/>
                <a:sym typeface="Arial"/>
              </a:endParaRPr>
            </a:p>
          </p:txBody>
        </p:sp>
      </p:grpSp>
      <p:grpSp>
        <p:nvGrpSpPr>
          <p:cNvPr id="5114" name="Google Shape;5114;p182"/>
          <p:cNvGrpSpPr/>
          <p:nvPr/>
        </p:nvGrpSpPr>
        <p:grpSpPr>
          <a:xfrm>
            <a:off x="5599105" y="1237106"/>
            <a:ext cx="1600207" cy="2344219"/>
            <a:chOff x="5587638" y="1084706"/>
            <a:chExt cx="1600207" cy="2344219"/>
          </a:xfrm>
        </p:grpSpPr>
        <p:pic>
          <p:nvPicPr>
            <p:cNvPr id="5115" name="Google Shape;5115;p182"/>
            <p:cNvPicPr preferRelativeResize="0"/>
            <p:nvPr/>
          </p:nvPicPr>
          <p:blipFill rotWithShape="1">
            <a:blip r:embed="rId6">
              <a:alphaModFix/>
            </a:blip>
            <a:srcRect b="0" l="0" r="0" t="0"/>
            <a:stretch/>
          </p:blipFill>
          <p:spPr>
            <a:xfrm>
              <a:off x="5587638" y="1084706"/>
              <a:ext cx="1600200" cy="1373175"/>
            </a:xfrm>
            <a:prstGeom prst="rect">
              <a:avLst/>
            </a:prstGeom>
            <a:noFill/>
            <a:ln>
              <a:noFill/>
            </a:ln>
          </p:spPr>
        </p:pic>
        <p:sp>
          <p:nvSpPr>
            <p:cNvPr id="5116" name="Google Shape;5116;p182"/>
            <p:cNvSpPr txBox="1"/>
            <p:nvPr/>
          </p:nvSpPr>
          <p:spPr>
            <a:xfrm>
              <a:off x="5587645" y="2658825"/>
              <a:ext cx="1600200" cy="770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b="0" i="0" lang="en" sz="1700" u="none" cap="none" strike="noStrike">
                  <a:solidFill>
                    <a:schemeClr val="dk2"/>
                  </a:solidFill>
                  <a:latin typeface="Gill Sans"/>
                  <a:ea typeface="Gill Sans"/>
                  <a:cs typeface="Gill Sans"/>
                  <a:sym typeface="Gill Sans"/>
                </a:rPr>
                <a:t>Automotive</a:t>
              </a:r>
              <a:endParaRPr b="0" i="0" sz="700" u="none" cap="none" strike="noStrike">
                <a:solidFill>
                  <a:srgbClr val="000000"/>
                </a:solidFill>
                <a:latin typeface="Arial"/>
                <a:ea typeface="Arial"/>
                <a:cs typeface="Arial"/>
                <a:sym typeface="Arial"/>
              </a:endParaRPr>
            </a:p>
          </p:txBody>
        </p:sp>
      </p:grpSp>
      <p:grpSp>
        <p:nvGrpSpPr>
          <p:cNvPr id="5117" name="Google Shape;5117;p182"/>
          <p:cNvGrpSpPr/>
          <p:nvPr/>
        </p:nvGrpSpPr>
        <p:grpSpPr>
          <a:xfrm>
            <a:off x="7407548" y="1237894"/>
            <a:ext cx="1600200" cy="2343431"/>
            <a:chOff x="7407548" y="1085494"/>
            <a:chExt cx="1600200" cy="2343431"/>
          </a:xfrm>
        </p:grpSpPr>
        <p:pic>
          <p:nvPicPr>
            <p:cNvPr id="5118" name="Google Shape;5118;p182"/>
            <p:cNvPicPr preferRelativeResize="0"/>
            <p:nvPr/>
          </p:nvPicPr>
          <p:blipFill rotWithShape="1">
            <a:blip r:embed="rId7">
              <a:alphaModFix/>
            </a:blip>
            <a:srcRect b="0" l="0" r="0" t="0"/>
            <a:stretch/>
          </p:blipFill>
          <p:spPr>
            <a:xfrm flipH="1">
              <a:off x="7521838" y="1085494"/>
              <a:ext cx="1371599" cy="1371601"/>
            </a:xfrm>
            <a:prstGeom prst="rect">
              <a:avLst/>
            </a:prstGeom>
            <a:noFill/>
            <a:ln>
              <a:noFill/>
            </a:ln>
          </p:spPr>
        </p:pic>
        <p:sp>
          <p:nvSpPr>
            <p:cNvPr id="5119" name="Google Shape;5119;p182"/>
            <p:cNvSpPr txBox="1"/>
            <p:nvPr/>
          </p:nvSpPr>
          <p:spPr>
            <a:xfrm>
              <a:off x="7407548" y="2658825"/>
              <a:ext cx="1600200" cy="770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b="0" i="0" lang="en" sz="1700" u="none" cap="none" strike="noStrike">
                  <a:solidFill>
                    <a:schemeClr val="dk2"/>
                  </a:solidFill>
                  <a:latin typeface="Gill Sans"/>
                  <a:ea typeface="Gill Sans"/>
                  <a:cs typeface="Gill Sans"/>
                  <a:sym typeface="Gill Sans"/>
                </a:rPr>
                <a:t>Industrial and Energy</a:t>
              </a:r>
              <a:endParaRPr b="0" i="0" sz="1700" u="none" cap="none" strike="noStrike">
                <a:solidFill>
                  <a:schemeClr val="dk2"/>
                </a:solidFill>
                <a:latin typeface="Gill Sans"/>
                <a:ea typeface="Gill Sans"/>
                <a:cs typeface="Gill Sans"/>
                <a:sym typeface="Gill Sans"/>
              </a:endParaRPr>
            </a:p>
          </p:txBody>
        </p:sp>
      </p:gr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3" name="Shape 5123"/>
        <p:cNvGrpSpPr/>
        <p:nvPr/>
      </p:nvGrpSpPr>
      <p:grpSpPr>
        <a:xfrm>
          <a:off x="0" y="0"/>
          <a:ext cx="0" cy="0"/>
          <a:chOff x="0" y="0"/>
          <a:chExt cx="0" cy="0"/>
        </a:xfrm>
      </p:grpSpPr>
      <p:sp>
        <p:nvSpPr>
          <p:cNvPr id="5124" name="Google Shape;5124;p18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Core Components of LDRA Test Suite</a:t>
            </a:r>
            <a:endParaRPr/>
          </a:p>
        </p:txBody>
      </p:sp>
      <p:sp>
        <p:nvSpPr>
          <p:cNvPr id="5125" name="Google Shape;5125;p18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graphicFrame>
        <p:nvGraphicFramePr>
          <p:cNvPr id="5126" name="Google Shape;5126;p183"/>
          <p:cNvGraphicFramePr/>
          <p:nvPr/>
        </p:nvGraphicFramePr>
        <p:xfrm>
          <a:off x="432950" y="1048898"/>
          <a:ext cx="3000000" cy="3000000"/>
        </p:xfrm>
        <a:graphic>
          <a:graphicData uri="http://schemas.openxmlformats.org/drawingml/2006/table">
            <a:tbl>
              <a:tblPr>
                <a:noFill/>
                <a:tableStyleId>{8CED820C-0956-473C-B4A9-482B8EC9C2D8}</a:tableStyleId>
              </a:tblPr>
              <a:tblGrid>
                <a:gridCol w="808775"/>
                <a:gridCol w="2068725"/>
                <a:gridCol w="5762575"/>
              </a:tblGrid>
              <a:tr h="426475">
                <a:tc>
                  <a:txBody>
                    <a:bodyPr/>
                    <a:lstStyle/>
                    <a:p>
                      <a:pPr indent="0" lvl="0" marL="0" marR="0" rtl="0" algn="ctr">
                        <a:lnSpc>
                          <a:spcPct val="115000"/>
                        </a:lnSpc>
                        <a:spcBef>
                          <a:spcPts val="0"/>
                        </a:spcBef>
                        <a:spcAft>
                          <a:spcPts val="0"/>
                        </a:spcAft>
                        <a:buClr>
                          <a:srgbClr val="000000"/>
                        </a:buClr>
                        <a:buSzPts val="1400"/>
                        <a:buFont typeface="Arial"/>
                        <a:buNone/>
                      </a:pPr>
                      <a:r>
                        <a:rPr b="1" lang="en" sz="1400" u="none" cap="none" strike="noStrike">
                          <a:solidFill>
                            <a:srgbClr val="FFFFFF"/>
                          </a:solidFill>
                          <a:latin typeface="Gill Sans"/>
                          <a:ea typeface="Gill Sans"/>
                          <a:cs typeface="Gill Sans"/>
                          <a:sym typeface="Gill Sans"/>
                        </a:rPr>
                        <a:t>S.No.</a:t>
                      </a:r>
                      <a:endParaRPr b="1" sz="1400" u="none" cap="none" strike="noStrike">
                        <a:solidFill>
                          <a:srgbClr val="FFFFFF"/>
                        </a:solidFill>
                        <a:latin typeface="Gill Sans"/>
                        <a:ea typeface="Gill Sans"/>
                        <a:cs typeface="Gill Sans"/>
                        <a:sym typeface="Gill Sans"/>
                      </a:endParaRPr>
                    </a:p>
                  </a:txBody>
                  <a:tcPr marT="47625" marB="47625" marR="47625" marL="476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0198DB"/>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b="1" lang="en" sz="1400" u="none" cap="none" strike="noStrike">
                          <a:solidFill>
                            <a:srgbClr val="FFFFFF"/>
                          </a:solidFill>
                          <a:latin typeface="Gill Sans"/>
                          <a:ea typeface="Gill Sans"/>
                          <a:cs typeface="Gill Sans"/>
                          <a:sym typeface="Gill Sans"/>
                        </a:rPr>
                        <a:t>Component Name</a:t>
                      </a:r>
                      <a:endParaRPr b="1" sz="1400" u="none" cap="none" strike="noStrike">
                        <a:solidFill>
                          <a:srgbClr val="FFFFFF"/>
                        </a:solidFill>
                        <a:latin typeface="Gill Sans"/>
                        <a:ea typeface="Gill Sans"/>
                        <a:cs typeface="Gill Sans"/>
                        <a:sym typeface="Gill Sans"/>
                      </a:endParaRPr>
                    </a:p>
                  </a:txBody>
                  <a:tcPr marT="47625" marB="47625" marR="47625" marL="476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0198DB"/>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b="1" lang="en" sz="1400" u="none" cap="none" strike="noStrike">
                          <a:solidFill>
                            <a:srgbClr val="FFFFFF"/>
                          </a:solidFill>
                          <a:latin typeface="Gill Sans"/>
                          <a:ea typeface="Gill Sans"/>
                          <a:cs typeface="Gill Sans"/>
                          <a:sym typeface="Gill Sans"/>
                        </a:rPr>
                        <a:t>Description</a:t>
                      </a:r>
                      <a:endParaRPr b="1" sz="1400" u="none" cap="none" strike="noStrike">
                        <a:solidFill>
                          <a:srgbClr val="FFFFFF"/>
                        </a:solidFill>
                        <a:latin typeface="Gill Sans"/>
                        <a:ea typeface="Gill Sans"/>
                        <a:cs typeface="Gill Sans"/>
                        <a:sym typeface="Gill Sans"/>
                      </a:endParaRPr>
                    </a:p>
                  </a:txBody>
                  <a:tcPr marT="47625" marB="47625" marR="47625" marL="476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0198DB"/>
                    </a:solidFill>
                  </a:tcPr>
                </a:tc>
              </a:tr>
              <a:tr h="987650">
                <a:tc>
                  <a:txBody>
                    <a:bodyPr/>
                    <a:lstStyle/>
                    <a:p>
                      <a:pPr indent="0" lvl="0" marL="0" marR="0" rtl="0" algn="ctr">
                        <a:lnSpc>
                          <a:spcPct val="115000"/>
                        </a:lnSpc>
                        <a:spcBef>
                          <a:spcPts val="0"/>
                        </a:spcBef>
                        <a:spcAft>
                          <a:spcPts val="0"/>
                        </a:spcAft>
                        <a:buClr>
                          <a:srgbClr val="000000"/>
                        </a:buClr>
                        <a:buSzPts val="1300"/>
                        <a:buFont typeface="Arial"/>
                        <a:buNone/>
                      </a:pPr>
                      <a:r>
                        <a:rPr lang="en" sz="1300" u="none" cap="none" strike="noStrike">
                          <a:solidFill>
                            <a:srgbClr val="2E2D27"/>
                          </a:solidFill>
                          <a:latin typeface="Calibri"/>
                          <a:ea typeface="Calibri"/>
                          <a:cs typeface="Calibri"/>
                          <a:sym typeface="Calibri"/>
                        </a:rPr>
                        <a:t>1.</a:t>
                      </a:r>
                      <a:endParaRPr sz="1300" u="none" cap="none" strike="noStrike">
                        <a:solidFill>
                          <a:srgbClr val="2E2D27"/>
                        </a:solidFill>
                        <a:latin typeface="Calibri"/>
                        <a:ea typeface="Calibri"/>
                        <a:cs typeface="Calibri"/>
                        <a:sym typeface="Calibri"/>
                      </a:endParaRPr>
                    </a:p>
                  </a:txBody>
                  <a:tcPr marT="47625" marB="47625" marR="47625" marL="47625" anchor="ctr">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dot"/>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Clr>
                          <a:srgbClr val="000000"/>
                        </a:buClr>
                        <a:buSzPts val="1300"/>
                        <a:buFont typeface="Arial"/>
                        <a:buNone/>
                      </a:pPr>
                      <a:r>
                        <a:rPr lang="en" sz="1300" u="none" cap="none" strike="noStrike">
                          <a:solidFill>
                            <a:srgbClr val="2E2D27"/>
                          </a:solidFill>
                          <a:latin typeface="Calibri"/>
                          <a:ea typeface="Calibri"/>
                          <a:cs typeface="Calibri"/>
                          <a:sym typeface="Calibri"/>
                        </a:rPr>
                        <a:t>LDRA Testbed</a:t>
                      </a:r>
                      <a:endParaRPr sz="1300" u="none" cap="none" strike="noStrike">
                        <a:solidFill>
                          <a:srgbClr val="2E2D27"/>
                        </a:solidFill>
                        <a:latin typeface="Calibri"/>
                        <a:ea typeface="Calibri"/>
                        <a:cs typeface="Calibri"/>
                        <a:sym typeface="Calibri"/>
                      </a:endParaRPr>
                    </a:p>
                  </a:txBody>
                  <a:tcPr marT="47625" marB="47625" marR="47625" marL="47625" anchor="ctr">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dot"/>
                      <a:round/>
                      <a:headEnd len="sm" w="sm" type="none"/>
                      <a:tailEnd len="sm" w="sm" type="none"/>
                    </a:lnB>
                    <a:solidFill>
                      <a:srgbClr val="F2F2F2"/>
                    </a:solidFill>
                  </a:tcPr>
                </a:tc>
                <a:tc>
                  <a:txBody>
                    <a:bodyPr/>
                    <a:lstStyle/>
                    <a:p>
                      <a:pPr indent="-196850" lvl="0" marL="285750" marR="0" rtl="0" algn="l">
                        <a:lnSpc>
                          <a:spcPct val="115000"/>
                        </a:lnSpc>
                        <a:spcBef>
                          <a:spcPts val="0"/>
                        </a:spcBef>
                        <a:spcAft>
                          <a:spcPts val="0"/>
                        </a:spcAft>
                        <a:buClr>
                          <a:srgbClr val="2E2D27"/>
                        </a:buClr>
                        <a:buSzPts val="1300"/>
                        <a:buFont typeface="Calibri"/>
                        <a:buChar char="●"/>
                      </a:pPr>
                      <a:r>
                        <a:rPr lang="en" sz="1300" u="none" cap="none" strike="noStrike">
                          <a:solidFill>
                            <a:srgbClr val="2E2D27"/>
                          </a:solidFill>
                          <a:latin typeface="Calibri"/>
                          <a:ea typeface="Calibri"/>
                          <a:cs typeface="Calibri"/>
                          <a:sym typeface="Calibri"/>
                        </a:rPr>
                        <a:t>Helpful in the analysis of core static and dynamic analysis for embedded and host software. </a:t>
                      </a:r>
                      <a:endParaRPr sz="1300" u="none" cap="none" strike="noStrike">
                        <a:solidFill>
                          <a:srgbClr val="2E2D27"/>
                        </a:solidFill>
                        <a:latin typeface="Calibri"/>
                        <a:ea typeface="Calibri"/>
                        <a:cs typeface="Calibri"/>
                        <a:sym typeface="Calibri"/>
                      </a:endParaRPr>
                    </a:p>
                    <a:p>
                      <a:pPr indent="-196850" lvl="0" marL="285750" marR="0" rtl="0" algn="l">
                        <a:lnSpc>
                          <a:spcPct val="115000"/>
                        </a:lnSpc>
                        <a:spcBef>
                          <a:spcPts val="0"/>
                        </a:spcBef>
                        <a:spcAft>
                          <a:spcPts val="0"/>
                        </a:spcAft>
                        <a:buClr>
                          <a:srgbClr val="2E2D27"/>
                        </a:buClr>
                        <a:buSzPts val="1300"/>
                        <a:buFont typeface="Calibri"/>
                        <a:buChar char="●"/>
                      </a:pPr>
                      <a:r>
                        <a:rPr lang="en" sz="1300" u="none" cap="none" strike="noStrike">
                          <a:solidFill>
                            <a:srgbClr val="2E2D27"/>
                          </a:solidFill>
                          <a:latin typeface="Calibri"/>
                          <a:ea typeface="Calibri"/>
                          <a:cs typeface="Calibri"/>
                          <a:sym typeface="Calibri"/>
                        </a:rPr>
                        <a:t>It provides compliance against different standards based on MISRA, JSF++ AV, CERT C, CWE, etc.</a:t>
                      </a:r>
                      <a:endParaRPr sz="1300" u="none" cap="none" strike="noStrike">
                        <a:solidFill>
                          <a:srgbClr val="2E2D27"/>
                        </a:solidFill>
                        <a:latin typeface="Calibri"/>
                        <a:ea typeface="Calibri"/>
                        <a:cs typeface="Calibri"/>
                        <a:sym typeface="Calibri"/>
                      </a:endParaRPr>
                    </a:p>
                  </a:txBody>
                  <a:tcPr marT="47625" marB="47625" marR="47625" marL="47625" anchor="ctr">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dot"/>
                      <a:round/>
                      <a:headEnd len="sm" w="sm" type="none"/>
                      <a:tailEnd len="sm" w="sm" type="none"/>
                    </a:lnB>
                    <a:solidFill>
                      <a:srgbClr val="F2F2F2"/>
                    </a:solidFill>
                  </a:tcPr>
                </a:tc>
              </a:tr>
              <a:tr h="695850">
                <a:tc>
                  <a:txBody>
                    <a:bodyPr/>
                    <a:lstStyle/>
                    <a:p>
                      <a:pPr indent="0" lvl="0" marL="0" marR="0" rtl="0" algn="ctr">
                        <a:lnSpc>
                          <a:spcPct val="115000"/>
                        </a:lnSpc>
                        <a:spcBef>
                          <a:spcPts val="0"/>
                        </a:spcBef>
                        <a:spcAft>
                          <a:spcPts val="0"/>
                        </a:spcAft>
                        <a:buClr>
                          <a:srgbClr val="000000"/>
                        </a:buClr>
                        <a:buSzPts val="1300"/>
                        <a:buFont typeface="Arial"/>
                        <a:buNone/>
                      </a:pPr>
                      <a:r>
                        <a:rPr lang="en" sz="1300" u="none" cap="none" strike="noStrike">
                          <a:solidFill>
                            <a:srgbClr val="2E2D27"/>
                          </a:solidFill>
                          <a:latin typeface="Calibri"/>
                          <a:ea typeface="Calibri"/>
                          <a:cs typeface="Calibri"/>
                          <a:sym typeface="Calibri"/>
                        </a:rPr>
                        <a:t>2.</a:t>
                      </a:r>
                      <a:endParaRPr sz="1300" u="none" cap="none" strike="noStrike">
                        <a:solidFill>
                          <a:srgbClr val="2E2D27"/>
                        </a:solidFill>
                        <a:latin typeface="Calibri"/>
                        <a:ea typeface="Calibri"/>
                        <a:cs typeface="Calibri"/>
                        <a:sym typeface="Calibri"/>
                      </a:endParaRPr>
                    </a:p>
                  </a:txBody>
                  <a:tcPr marT="47625" marB="47625" marR="47625" marL="47625" anchor="ctr">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Clr>
                          <a:srgbClr val="000000"/>
                        </a:buClr>
                        <a:buSzPts val="1300"/>
                        <a:buFont typeface="Arial"/>
                        <a:buNone/>
                      </a:pPr>
                      <a:r>
                        <a:rPr lang="en" sz="1300" u="none" cap="none" strike="noStrike">
                          <a:solidFill>
                            <a:srgbClr val="2E2D27"/>
                          </a:solidFill>
                          <a:latin typeface="Calibri"/>
                          <a:ea typeface="Calibri"/>
                          <a:cs typeface="Calibri"/>
                          <a:sym typeface="Calibri"/>
                        </a:rPr>
                        <a:t>TBvision</a:t>
                      </a:r>
                      <a:endParaRPr sz="1300" u="none" cap="none" strike="noStrike">
                        <a:solidFill>
                          <a:srgbClr val="2E2D27"/>
                        </a:solidFill>
                        <a:latin typeface="Calibri"/>
                        <a:ea typeface="Calibri"/>
                        <a:cs typeface="Calibri"/>
                        <a:sym typeface="Calibri"/>
                      </a:endParaRPr>
                    </a:p>
                  </a:txBody>
                  <a:tcPr marT="47625" marB="47625" marR="47625" marL="47625" anchor="ctr">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rgbClr val="F2F2F2"/>
                    </a:solidFill>
                  </a:tcPr>
                </a:tc>
                <a:tc>
                  <a:txBody>
                    <a:bodyPr/>
                    <a:lstStyle/>
                    <a:p>
                      <a:pPr indent="-196850" lvl="0" marL="285750" marR="0" rtl="0" algn="l">
                        <a:lnSpc>
                          <a:spcPct val="115000"/>
                        </a:lnSpc>
                        <a:spcBef>
                          <a:spcPts val="0"/>
                        </a:spcBef>
                        <a:spcAft>
                          <a:spcPts val="0"/>
                        </a:spcAft>
                        <a:buClr>
                          <a:srgbClr val="2E2D27"/>
                        </a:buClr>
                        <a:buSzPts val="1300"/>
                        <a:buFont typeface="Calibri"/>
                        <a:buChar char="●"/>
                      </a:pPr>
                      <a:r>
                        <a:rPr lang="en" sz="1300" u="none" cap="none" strike="noStrike">
                          <a:solidFill>
                            <a:srgbClr val="2E2D27"/>
                          </a:solidFill>
                          <a:latin typeface="Calibri"/>
                          <a:ea typeface="Calibri"/>
                          <a:cs typeface="Calibri"/>
                          <a:sym typeface="Calibri"/>
                        </a:rPr>
                        <a:t>Helpful in achieving standards compliance, quality metrics, and code coverage analyses with help of LDRA Testbed.</a:t>
                      </a:r>
                      <a:endParaRPr sz="1300" u="none" cap="none" strike="noStrike">
                        <a:solidFill>
                          <a:srgbClr val="2E2D27"/>
                        </a:solidFill>
                        <a:latin typeface="Calibri"/>
                        <a:ea typeface="Calibri"/>
                        <a:cs typeface="Calibri"/>
                        <a:sym typeface="Calibri"/>
                      </a:endParaRPr>
                    </a:p>
                  </a:txBody>
                  <a:tcPr marT="47625" marB="47625" marR="47625" marL="47625" anchor="ctr">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rgbClr val="F2F2F2"/>
                    </a:solidFill>
                  </a:tcPr>
                </a:tc>
              </a:tr>
              <a:tr h="404050">
                <a:tc>
                  <a:txBody>
                    <a:bodyPr/>
                    <a:lstStyle/>
                    <a:p>
                      <a:pPr indent="0" lvl="0" marL="0" marR="0" rtl="0" algn="ctr">
                        <a:lnSpc>
                          <a:spcPct val="115000"/>
                        </a:lnSpc>
                        <a:spcBef>
                          <a:spcPts val="0"/>
                        </a:spcBef>
                        <a:spcAft>
                          <a:spcPts val="0"/>
                        </a:spcAft>
                        <a:buClr>
                          <a:srgbClr val="000000"/>
                        </a:buClr>
                        <a:buSzPts val="1300"/>
                        <a:buFont typeface="Arial"/>
                        <a:buNone/>
                      </a:pPr>
                      <a:r>
                        <a:rPr lang="en" sz="1300" u="none" cap="none" strike="noStrike">
                          <a:solidFill>
                            <a:srgbClr val="2E2D27"/>
                          </a:solidFill>
                          <a:latin typeface="Calibri"/>
                          <a:ea typeface="Calibri"/>
                          <a:cs typeface="Calibri"/>
                          <a:sym typeface="Calibri"/>
                        </a:rPr>
                        <a:t>3.</a:t>
                      </a:r>
                      <a:endParaRPr sz="1300" u="none" cap="none" strike="noStrike">
                        <a:solidFill>
                          <a:srgbClr val="2E2D27"/>
                        </a:solidFill>
                        <a:latin typeface="Calibri"/>
                        <a:ea typeface="Calibri"/>
                        <a:cs typeface="Calibri"/>
                        <a:sym typeface="Calibri"/>
                      </a:endParaRPr>
                    </a:p>
                  </a:txBody>
                  <a:tcPr marT="47625" marB="47625" marR="47625" marL="47625" anchor="ctr">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Clr>
                          <a:srgbClr val="000000"/>
                        </a:buClr>
                        <a:buSzPts val="1300"/>
                        <a:buFont typeface="Arial"/>
                        <a:buNone/>
                      </a:pPr>
                      <a:r>
                        <a:rPr lang="en" sz="1300" u="none" cap="none" strike="noStrike">
                          <a:solidFill>
                            <a:srgbClr val="2E2D27"/>
                          </a:solidFill>
                          <a:latin typeface="Calibri"/>
                          <a:ea typeface="Calibri"/>
                          <a:cs typeface="Calibri"/>
                          <a:sym typeface="Calibri"/>
                        </a:rPr>
                        <a:t>TBrun</a:t>
                      </a:r>
                      <a:endParaRPr sz="1300" u="none" cap="none" strike="noStrike">
                        <a:solidFill>
                          <a:srgbClr val="2E2D27"/>
                        </a:solidFill>
                        <a:latin typeface="Calibri"/>
                        <a:ea typeface="Calibri"/>
                        <a:cs typeface="Calibri"/>
                        <a:sym typeface="Calibri"/>
                      </a:endParaRPr>
                    </a:p>
                  </a:txBody>
                  <a:tcPr marT="47625" marB="47625" marR="47625" marL="47625" anchor="ctr">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rgbClr val="F2F2F2"/>
                    </a:solidFill>
                  </a:tcPr>
                </a:tc>
                <a:tc>
                  <a:txBody>
                    <a:bodyPr/>
                    <a:lstStyle/>
                    <a:p>
                      <a:pPr indent="-196850" lvl="0" marL="285750" marR="0" rtl="0" algn="l">
                        <a:lnSpc>
                          <a:spcPct val="115000"/>
                        </a:lnSpc>
                        <a:spcBef>
                          <a:spcPts val="0"/>
                        </a:spcBef>
                        <a:spcAft>
                          <a:spcPts val="0"/>
                        </a:spcAft>
                        <a:buClr>
                          <a:srgbClr val="2E2D27"/>
                        </a:buClr>
                        <a:buSzPts val="1300"/>
                        <a:buFont typeface="Calibri"/>
                        <a:buChar char="●"/>
                      </a:pPr>
                      <a:r>
                        <a:rPr lang="en" sz="1300" u="none" cap="none" strike="noStrike">
                          <a:solidFill>
                            <a:srgbClr val="2E2D27"/>
                          </a:solidFill>
                          <a:latin typeface="Calibri"/>
                          <a:ea typeface="Calibri"/>
                          <a:cs typeface="Calibri"/>
                          <a:sym typeface="Calibri"/>
                        </a:rPr>
                        <a:t>Helpful in running execution automatically for unit and integration testing.</a:t>
                      </a:r>
                      <a:endParaRPr sz="1300" u="none" cap="none" strike="noStrike">
                        <a:solidFill>
                          <a:srgbClr val="2E2D27"/>
                        </a:solidFill>
                        <a:latin typeface="Calibri"/>
                        <a:ea typeface="Calibri"/>
                        <a:cs typeface="Calibri"/>
                        <a:sym typeface="Calibri"/>
                      </a:endParaRPr>
                    </a:p>
                  </a:txBody>
                  <a:tcPr marT="47625" marB="47625" marR="47625" marL="47625" anchor="ctr">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rgbClr val="F2F2F2"/>
                    </a:solidFill>
                  </a:tcPr>
                </a:tc>
              </a:tr>
              <a:tr h="987650">
                <a:tc>
                  <a:txBody>
                    <a:bodyPr/>
                    <a:lstStyle/>
                    <a:p>
                      <a:pPr indent="0" lvl="0" marL="0" marR="0" rtl="0" algn="ctr">
                        <a:lnSpc>
                          <a:spcPct val="115000"/>
                        </a:lnSpc>
                        <a:spcBef>
                          <a:spcPts val="0"/>
                        </a:spcBef>
                        <a:spcAft>
                          <a:spcPts val="0"/>
                        </a:spcAft>
                        <a:buClr>
                          <a:srgbClr val="000000"/>
                        </a:buClr>
                        <a:buSzPts val="1300"/>
                        <a:buFont typeface="Arial"/>
                        <a:buNone/>
                      </a:pPr>
                      <a:r>
                        <a:rPr lang="en" sz="1300" u="none" cap="none" strike="noStrike">
                          <a:solidFill>
                            <a:srgbClr val="2E2D27"/>
                          </a:solidFill>
                          <a:latin typeface="Calibri"/>
                          <a:ea typeface="Calibri"/>
                          <a:cs typeface="Calibri"/>
                          <a:sym typeface="Calibri"/>
                        </a:rPr>
                        <a:t>4.</a:t>
                      </a:r>
                      <a:endParaRPr sz="1300" u="none" cap="none" strike="noStrike">
                        <a:solidFill>
                          <a:srgbClr val="2E2D27"/>
                        </a:solidFill>
                        <a:latin typeface="Calibri"/>
                        <a:ea typeface="Calibri"/>
                        <a:cs typeface="Calibri"/>
                        <a:sym typeface="Calibri"/>
                      </a:endParaRPr>
                    </a:p>
                  </a:txBody>
                  <a:tcPr marT="47625" marB="47625" marR="47625" marL="47625" anchor="ctr">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rgbClr val="F2F2F2"/>
                    </a:solidFill>
                  </a:tcPr>
                </a:tc>
                <a:tc>
                  <a:txBody>
                    <a:bodyPr/>
                    <a:lstStyle/>
                    <a:p>
                      <a:pPr indent="0" lvl="0" marL="0" marR="0" rtl="0" algn="ctr">
                        <a:lnSpc>
                          <a:spcPct val="115000"/>
                        </a:lnSpc>
                        <a:spcBef>
                          <a:spcPts val="0"/>
                        </a:spcBef>
                        <a:spcAft>
                          <a:spcPts val="0"/>
                        </a:spcAft>
                        <a:buClr>
                          <a:srgbClr val="000000"/>
                        </a:buClr>
                        <a:buSzPts val="1300"/>
                        <a:buFont typeface="Arial"/>
                        <a:buNone/>
                      </a:pPr>
                      <a:r>
                        <a:rPr lang="en" sz="1300" u="none" cap="none" strike="noStrike">
                          <a:solidFill>
                            <a:srgbClr val="2E2D27"/>
                          </a:solidFill>
                          <a:latin typeface="Calibri"/>
                          <a:ea typeface="Calibri"/>
                          <a:cs typeface="Calibri"/>
                          <a:sym typeface="Calibri"/>
                        </a:rPr>
                        <a:t>TBmanager</a:t>
                      </a:r>
                      <a:endParaRPr sz="1300" u="none" cap="none" strike="noStrike">
                        <a:solidFill>
                          <a:srgbClr val="2E2D27"/>
                        </a:solidFill>
                        <a:latin typeface="Calibri"/>
                        <a:ea typeface="Calibri"/>
                        <a:cs typeface="Calibri"/>
                        <a:sym typeface="Calibri"/>
                      </a:endParaRPr>
                    </a:p>
                  </a:txBody>
                  <a:tcPr marT="47625" marB="47625" marR="47625" marL="47625" anchor="ctr">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rgbClr val="F2F2F2"/>
                    </a:solidFill>
                  </a:tcPr>
                </a:tc>
                <a:tc>
                  <a:txBody>
                    <a:bodyPr/>
                    <a:lstStyle/>
                    <a:p>
                      <a:pPr indent="-196850" lvl="0" marL="285750" marR="0" rtl="0" algn="l">
                        <a:lnSpc>
                          <a:spcPct val="115000"/>
                        </a:lnSpc>
                        <a:spcBef>
                          <a:spcPts val="0"/>
                        </a:spcBef>
                        <a:spcAft>
                          <a:spcPts val="0"/>
                        </a:spcAft>
                        <a:buClr>
                          <a:srgbClr val="2E2D27"/>
                        </a:buClr>
                        <a:buSzPts val="1300"/>
                        <a:buFont typeface="Calibri"/>
                        <a:buChar char="●"/>
                      </a:pPr>
                      <a:r>
                        <a:rPr lang="en" sz="1300" u="none" cap="none" strike="noStrike">
                          <a:solidFill>
                            <a:srgbClr val="2E2D27"/>
                          </a:solidFill>
                          <a:latin typeface="Calibri"/>
                          <a:ea typeface="Calibri"/>
                          <a:cs typeface="Calibri"/>
                          <a:sym typeface="Calibri"/>
                        </a:rPr>
                        <a:t>Helpful in automating the whole traceability matrix between different project activities, standards objectives, requirements, design documents, source code, tests, and associated artifacts within the project verification workflow.</a:t>
                      </a:r>
                      <a:endParaRPr sz="1300" u="none" cap="none" strike="noStrike">
                        <a:solidFill>
                          <a:srgbClr val="2E2D27"/>
                        </a:solidFill>
                        <a:latin typeface="Calibri"/>
                        <a:ea typeface="Calibri"/>
                        <a:cs typeface="Calibri"/>
                        <a:sym typeface="Calibri"/>
                      </a:endParaRPr>
                    </a:p>
                  </a:txBody>
                  <a:tcPr marT="47625" marB="47625" marR="47625" marL="47625" anchor="ctr">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rgbClr val="F2F2F2"/>
                    </a:solidFill>
                  </a:tcPr>
                </a:tc>
              </a:tr>
            </a:tbl>
          </a:graphicData>
        </a:graphic>
      </p:graphicFrame>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0" name="Shape 5130"/>
        <p:cNvGrpSpPr/>
        <p:nvPr/>
      </p:nvGrpSpPr>
      <p:grpSpPr>
        <a:xfrm>
          <a:off x="0" y="0"/>
          <a:ext cx="0" cy="0"/>
          <a:chOff x="0" y="0"/>
          <a:chExt cx="0" cy="0"/>
        </a:xfrm>
      </p:grpSpPr>
      <p:sp>
        <p:nvSpPr>
          <p:cNvPr id="5131" name="Google Shape;5131;p184"/>
          <p:cNvSpPr/>
          <p:nvPr/>
        </p:nvSpPr>
        <p:spPr>
          <a:xfrm>
            <a:off x="-363775" y="1174325"/>
            <a:ext cx="9923100" cy="2513100"/>
          </a:xfrm>
          <a:prstGeom prst="rect">
            <a:avLst/>
          </a:prstGeom>
          <a:solidFill>
            <a:srgbClr val="C5EA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2" name="Google Shape;5132;p1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LDRA Tool Suite - Features</a:t>
            </a:r>
            <a:endParaRPr/>
          </a:p>
        </p:txBody>
      </p:sp>
      <p:sp>
        <p:nvSpPr>
          <p:cNvPr id="5133" name="Google Shape;5133;p18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5134" name="Google Shape;5134;p184"/>
          <p:cNvSpPr txBox="1"/>
          <p:nvPr/>
        </p:nvSpPr>
        <p:spPr>
          <a:xfrm>
            <a:off x="326200" y="2849325"/>
            <a:ext cx="1600200" cy="770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b="0" i="0" lang="en" sz="1700" u="none" cap="none" strike="noStrike">
                <a:solidFill>
                  <a:schemeClr val="dk2"/>
                </a:solidFill>
                <a:latin typeface="Gill Sans"/>
                <a:ea typeface="Gill Sans"/>
                <a:cs typeface="Gill Sans"/>
                <a:sym typeface="Gill Sans"/>
              </a:rPr>
              <a:t>Quality Report</a:t>
            </a:r>
            <a:endParaRPr b="0" i="0" sz="700" u="none" cap="none" strike="noStrike">
              <a:solidFill>
                <a:srgbClr val="000000"/>
              </a:solidFill>
              <a:latin typeface="Arial"/>
              <a:ea typeface="Arial"/>
              <a:cs typeface="Arial"/>
              <a:sym typeface="Arial"/>
            </a:endParaRPr>
          </a:p>
        </p:txBody>
      </p:sp>
      <p:sp>
        <p:nvSpPr>
          <p:cNvPr id="5135" name="Google Shape;5135;p184"/>
          <p:cNvSpPr txBox="1"/>
          <p:nvPr/>
        </p:nvSpPr>
        <p:spPr>
          <a:xfrm>
            <a:off x="2363235" y="2734900"/>
            <a:ext cx="1600200" cy="770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b="0" i="0" lang="en" sz="1700" u="none" cap="none" strike="noStrike">
                <a:solidFill>
                  <a:schemeClr val="dk2"/>
                </a:solidFill>
                <a:latin typeface="Gill Sans"/>
                <a:ea typeface="Gill Sans"/>
                <a:cs typeface="Gill Sans"/>
                <a:sym typeface="Gill Sans"/>
              </a:rPr>
              <a:t>Automated Code Review</a:t>
            </a:r>
            <a:endParaRPr b="0" i="0" sz="700" u="none" cap="none" strike="noStrike">
              <a:solidFill>
                <a:srgbClr val="000000"/>
              </a:solidFill>
              <a:latin typeface="Arial"/>
              <a:ea typeface="Arial"/>
              <a:cs typeface="Arial"/>
              <a:sym typeface="Arial"/>
            </a:endParaRPr>
          </a:p>
        </p:txBody>
      </p:sp>
      <p:sp>
        <p:nvSpPr>
          <p:cNvPr id="5136" name="Google Shape;5136;p184"/>
          <p:cNvSpPr txBox="1"/>
          <p:nvPr/>
        </p:nvSpPr>
        <p:spPr>
          <a:xfrm>
            <a:off x="6575850" y="2849325"/>
            <a:ext cx="2559300" cy="770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b="0" i="0" lang="en" sz="1700" u="none" cap="none" strike="noStrike">
                <a:solidFill>
                  <a:schemeClr val="dk2"/>
                </a:solidFill>
                <a:latin typeface="Gill Sans"/>
                <a:ea typeface="Gill Sans"/>
                <a:cs typeface="Gill Sans"/>
                <a:sym typeface="Gill Sans"/>
              </a:rPr>
              <a:t>Support to different languages</a:t>
            </a:r>
            <a:endParaRPr b="0" i="0" sz="700" u="none" cap="none" strike="noStrike">
              <a:solidFill>
                <a:srgbClr val="000000"/>
              </a:solidFill>
              <a:latin typeface="Arial"/>
              <a:ea typeface="Arial"/>
              <a:cs typeface="Arial"/>
              <a:sym typeface="Arial"/>
            </a:endParaRPr>
          </a:p>
        </p:txBody>
      </p:sp>
      <p:pic>
        <p:nvPicPr>
          <p:cNvPr id="5137" name="Google Shape;5137;p184"/>
          <p:cNvPicPr preferRelativeResize="0"/>
          <p:nvPr/>
        </p:nvPicPr>
        <p:blipFill rotWithShape="1">
          <a:blip r:embed="rId3">
            <a:alphaModFix/>
          </a:blip>
          <a:srcRect b="0" l="0" r="0" t="0"/>
          <a:stretch/>
        </p:blipFill>
        <p:spPr>
          <a:xfrm>
            <a:off x="429779" y="1424291"/>
            <a:ext cx="1393043" cy="1393043"/>
          </a:xfrm>
          <a:prstGeom prst="rect">
            <a:avLst/>
          </a:prstGeom>
          <a:noFill/>
          <a:ln>
            <a:noFill/>
          </a:ln>
        </p:spPr>
      </p:pic>
      <p:pic>
        <p:nvPicPr>
          <p:cNvPr id="5138" name="Google Shape;5138;p184"/>
          <p:cNvPicPr preferRelativeResize="0"/>
          <p:nvPr/>
        </p:nvPicPr>
        <p:blipFill rotWithShape="1">
          <a:blip r:embed="rId4">
            <a:alphaModFix/>
          </a:blip>
          <a:srcRect b="0" l="0" r="0" t="0"/>
          <a:stretch/>
        </p:blipFill>
        <p:spPr>
          <a:xfrm>
            <a:off x="2424467" y="1381944"/>
            <a:ext cx="1477737" cy="1477737"/>
          </a:xfrm>
          <a:prstGeom prst="rect">
            <a:avLst/>
          </a:prstGeom>
          <a:noFill/>
          <a:ln>
            <a:noFill/>
          </a:ln>
        </p:spPr>
      </p:pic>
      <p:sp>
        <p:nvSpPr>
          <p:cNvPr id="5139" name="Google Shape;5139;p184"/>
          <p:cNvSpPr txBox="1"/>
          <p:nvPr/>
        </p:nvSpPr>
        <p:spPr>
          <a:xfrm>
            <a:off x="4694141" y="2849325"/>
            <a:ext cx="1600200" cy="770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b="0" i="0" lang="en" sz="1700" u="none" cap="none" strike="noStrike">
                <a:solidFill>
                  <a:schemeClr val="dk2"/>
                </a:solidFill>
                <a:latin typeface="Gill Sans"/>
                <a:ea typeface="Gill Sans"/>
                <a:cs typeface="Gill Sans"/>
                <a:sym typeface="Gill Sans"/>
              </a:rPr>
              <a:t>Compliance to standards</a:t>
            </a:r>
            <a:endParaRPr b="0" i="0" sz="700" u="none" cap="none" strike="noStrike">
              <a:solidFill>
                <a:srgbClr val="000000"/>
              </a:solidFill>
              <a:latin typeface="Arial"/>
              <a:ea typeface="Arial"/>
              <a:cs typeface="Arial"/>
              <a:sym typeface="Arial"/>
            </a:endParaRPr>
          </a:p>
        </p:txBody>
      </p:sp>
      <p:pic>
        <p:nvPicPr>
          <p:cNvPr id="5140" name="Google Shape;5140;p184"/>
          <p:cNvPicPr preferRelativeResize="0"/>
          <p:nvPr/>
        </p:nvPicPr>
        <p:blipFill rotWithShape="1">
          <a:blip r:embed="rId5">
            <a:alphaModFix/>
          </a:blip>
          <a:srcRect b="0" l="0" r="0" t="0"/>
          <a:stretch/>
        </p:blipFill>
        <p:spPr>
          <a:xfrm>
            <a:off x="4680479" y="1307050"/>
            <a:ext cx="1627525" cy="1627525"/>
          </a:xfrm>
          <a:prstGeom prst="rect">
            <a:avLst/>
          </a:prstGeom>
          <a:noFill/>
          <a:ln>
            <a:noFill/>
          </a:ln>
        </p:spPr>
      </p:pic>
      <p:grpSp>
        <p:nvGrpSpPr>
          <p:cNvPr id="5141" name="Google Shape;5141;p184"/>
          <p:cNvGrpSpPr/>
          <p:nvPr/>
        </p:nvGrpSpPr>
        <p:grpSpPr>
          <a:xfrm>
            <a:off x="7192825" y="1056538"/>
            <a:ext cx="1506570" cy="2128549"/>
            <a:chOff x="6583225" y="1242264"/>
            <a:chExt cx="1506570" cy="2128549"/>
          </a:xfrm>
        </p:grpSpPr>
        <p:pic>
          <p:nvPicPr>
            <p:cNvPr id="5142" name="Google Shape;5142;p184"/>
            <p:cNvPicPr preferRelativeResize="0"/>
            <p:nvPr/>
          </p:nvPicPr>
          <p:blipFill rotWithShape="1">
            <a:blip r:embed="rId6">
              <a:alphaModFix/>
            </a:blip>
            <a:srcRect b="0" l="0" r="0" t="0"/>
            <a:stretch/>
          </p:blipFill>
          <p:spPr>
            <a:xfrm>
              <a:off x="7212658" y="1501157"/>
              <a:ext cx="877137" cy="877137"/>
            </a:xfrm>
            <a:prstGeom prst="rect">
              <a:avLst/>
            </a:prstGeom>
            <a:noFill/>
            <a:ln>
              <a:noFill/>
            </a:ln>
          </p:spPr>
        </p:pic>
        <p:pic>
          <p:nvPicPr>
            <p:cNvPr id="5143" name="Google Shape;5143;p184"/>
            <p:cNvPicPr preferRelativeResize="0"/>
            <p:nvPr/>
          </p:nvPicPr>
          <p:blipFill rotWithShape="1">
            <a:blip r:embed="rId7">
              <a:alphaModFix/>
            </a:blip>
            <a:srcRect b="0" l="0" r="0" t="0"/>
            <a:stretch/>
          </p:blipFill>
          <p:spPr>
            <a:xfrm>
              <a:off x="6929450" y="1242264"/>
              <a:ext cx="632900" cy="632900"/>
            </a:xfrm>
            <a:prstGeom prst="rect">
              <a:avLst/>
            </a:prstGeom>
            <a:noFill/>
            <a:ln>
              <a:noFill/>
            </a:ln>
          </p:spPr>
        </p:pic>
        <p:pic>
          <p:nvPicPr>
            <p:cNvPr id="5144" name="Google Shape;5144;p184"/>
            <p:cNvPicPr preferRelativeResize="0"/>
            <p:nvPr/>
          </p:nvPicPr>
          <p:blipFill rotWithShape="1">
            <a:blip r:embed="rId8">
              <a:alphaModFix/>
            </a:blip>
            <a:srcRect b="0" l="0" r="0" t="0"/>
            <a:stretch/>
          </p:blipFill>
          <p:spPr>
            <a:xfrm>
              <a:off x="6618875" y="1816867"/>
              <a:ext cx="548700" cy="548700"/>
            </a:xfrm>
            <a:prstGeom prst="rect">
              <a:avLst/>
            </a:prstGeom>
            <a:noFill/>
            <a:ln>
              <a:noFill/>
            </a:ln>
          </p:spPr>
        </p:pic>
        <p:pic>
          <p:nvPicPr>
            <p:cNvPr id="5145" name="Google Shape;5145;p184"/>
            <p:cNvPicPr preferRelativeResize="0"/>
            <p:nvPr/>
          </p:nvPicPr>
          <p:blipFill rotWithShape="1">
            <a:blip r:embed="rId9">
              <a:alphaModFix/>
            </a:blip>
            <a:srcRect b="0" l="0" r="0" t="0"/>
            <a:stretch/>
          </p:blipFill>
          <p:spPr>
            <a:xfrm>
              <a:off x="6583225" y="1893063"/>
              <a:ext cx="1477750" cy="1477750"/>
            </a:xfrm>
            <a:prstGeom prst="rect">
              <a:avLst/>
            </a:prstGeom>
            <a:noFill/>
            <a:ln>
              <a:noFill/>
            </a:ln>
          </p:spPr>
        </p:pic>
      </p:grpSp>
      <p:sp>
        <p:nvSpPr>
          <p:cNvPr id="5146" name="Google Shape;5146;p184"/>
          <p:cNvSpPr txBox="1"/>
          <p:nvPr/>
        </p:nvSpPr>
        <p:spPr>
          <a:xfrm>
            <a:off x="763800" y="3845713"/>
            <a:ext cx="8068500" cy="699600"/>
          </a:xfrm>
          <a:prstGeom prst="rect">
            <a:avLst/>
          </a:prstGeom>
          <a:solidFill>
            <a:srgbClr val="C5EA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Calibri"/>
                <a:ea typeface="Calibri"/>
                <a:cs typeface="Calibri"/>
                <a:sym typeface="Calibri"/>
              </a:rPr>
              <a:t>Reference: </a:t>
            </a:r>
            <a:r>
              <a:rPr b="0" i="0" lang="en" sz="1400" u="sng" cap="none" strike="noStrike">
                <a:solidFill>
                  <a:schemeClr val="hlink"/>
                </a:solidFill>
                <a:latin typeface="Calibri"/>
                <a:ea typeface="Calibri"/>
                <a:cs typeface="Calibri"/>
                <a:sym typeface="Calibri"/>
                <a:hlinkClick r:id="rId10"/>
              </a:rPr>
              <a:t>https://allabouttesting.org/quick-review-ldra-tool-suite/</a:t>
            </a:r>
            <a:endParaRPr b="0" i="0" sz="14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Calibri"/>
                <a:ea typeface="Calibri"/>
                <a:cs typeface="Calibri"/>
                <a:sym typeface="Calibri"/>
              </a:rPr>
              <a:t>To use LDRA Tool Using VPN follow the steps 🡪 Refer document V&amp;V Handcode LDRA tool setup</a:t>
            </a:r>
            <a:endParaRPr b="0" i="0" sz="1400" u="none" cap="none" strike="noStrike">
              <a:solidFill>
                <a:schemeClr val="dk2"/>
              </a:solidFill>
              <a:latin typeface="Calibri"/>
              <a:ea typeface="Calibri"/>
              <a:cs typeface="Calibri"/>
              <a:sym typeface="Calibri"/>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0" name="Shape 5150"/>
        <p:cNvGrpSpPr/>
        <p:nvPr/>
      </p:nvGrpSpPr>
      <p:grpSpPr>
        <a:xfrm>
          <a:off x="0" y="0"/>
          <a:ext cx="0" cy="0"/>
          <a:chOff x="0" y="0"/>
          <a:chExt cx="0" cy="0"/>
        </a:xfrm>
      </p:grpSpPr>
      <p:sp>
        <p:nvSpPr>
          <p:cNvPr id="5151" name="Google Shape;5151;p18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LDRA Tool Setup</a:t>
            </a:r>
            <a:endParaRPr/>
          </a:p>
        </p:txBody>
      </p:sp>
      <p:sp>
        <p:nvSpPr>
          <p:cNvPr id="5152" name="Google Shape;5152;p18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6" name="Shape 5156"/>
        <p:cNvGrpSpPr/>
        <p:nvPr/>
      </p:nvGrpSpPr>
      <p:grpSpPr>
        <a:xfrm>
          <a:off x="0" y="0"/>
          <a:ext cx="0" cy="0"/>
          <a:chOff x="0" y="0"/>
          <a:chExt cx="0" cy="0"/>
        </a:xfrm>
      </p:grpSpPr>
      <p:sp>
        <p:nvSpPr>
          <p:cNvPr id="5157" name="Google Shape;5157;p1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Step 1: Install VPN Software</a:t>
            </a:r>
            <a:endParaRPr/>
          </a:p>
        </p:txBody>
      </p:sp>
      <p:pic>
        <p:nvPicPr>
          <p:cNvPr id="5158" name="Google Shape;5158;p186"/>
          <p:cNvPicPr preferRelativeResize="0"/>
          <p:nvPr/>
        </p:nvPicPr>
        <p:blipFill rotWithShape="1">
          <a:blip r:embed="rId3">
            <a:alphaModFix/>
          </a:blip>
          <a:srcRect b="0" l="0" r="0" t="0"/>
          <a:stretch/>
        </p:blipFill>
        <p:spPr>
          <a:xfrm>
            <a:off x="1449262" y="1158110"/>
            <a:ext cx="6245482" cy="3513083"/>
          </a:xfrm>
          <a:prstGeom prst="rect">
            <a:avLst/>
          </a:prstGeom>
          <a:noFill/>
          <a:ln>
            <a:noFill/>
          </a:ln>
        </p:spPr>
      </p:pic>
      <p:sp>
        <p:nvSpPr>
          <p:cNvPr id="5159" name="Google Shape;5159;p186"/>
          <p:cNvSpPr/>
          <p:nvPr/>
        </p:nvSpPr>
        <p:spPr>
          <a:xfrm>
            <a:off x="1972245" y="2154051"/>
            <a:ext cx="1728300" cy="336300"/>
          </a:xfrm>
          <a:prstGeom prst="ellipse">
            <a:avLst/>
          </a:prstGeom>
          <a:no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160" name="Google Shape;5160;p18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4" name="Shape 5164"/>
        <p:cNvGrpSpPr/>
        <p:nvPr/>
      </p:nvGrpSpPr>
      <p:grpSpPr>
        <a:xfrm>
          <a:off x="0" y="0"/>
          <a:ext cx="0" cy="0"/>
          <a:chOff x="0" y="0"/>
          <a:chExt cx="0" cy="0"/>
        </a:xfrm>
      </p:grpSpPr>
      <p:sp>
        <p:nvSpPr>
          <p:cNvPr id="5165" name="Google Shape;5165;p18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Step 1: Install VPN Software</a:t>
            </a:r>
            <a:endParaRPr/>
          </a:p>
        </p:txBody>
      </p:sp>
      <p:pic>
        <p:nvPicPr>
          <p:cNvPr id="5166" name="Google Shape;5166;p187"/>
          <p:cNvPicPr preferRelativeResize="0"/>
          <p:nvPr/>
        </p:nvPicPr>
        <p:blipFill rotWithShape="1">
          <a:blip r:embed="rId3">
            <a:alphaModFix/>
          </a:blip>
          <a:srcRect b="0" l="0" r="0" t="0"/>
          <a:stretch/>
        </p:blipFill>
        <p:spPr>
          <a:xfrm>
            <a:off x="1449262" y="1158110"/>
            <a:ext cx="6245482" cy="3513083"/>
          </a:xfrm>
          <a:prstGeom prst="rect">
            <a:avLst/>
          </a:prstGeom>
          <a:noFill/>
          <a:ln>
            <a:noFill/>
          </a:ln>
        </p:spPr>
      </p:pic>
      <p:sp>
        <p:nvSpPr>
          <p:cNvPr id="5167" name="Google Shape;5167;p187"/>
          <p:cNvSpPr/>
          <p:nvPr/>
        </p:nvSpPr>
        <p:spPr>
          <a:xfrm>
            <a:off x="3260374" y="2490721"/>
            <a:ext cx="1728300" cy="336300"/>
          </a:xfrm>
          <a:prstGeom prst="ellipse">
            <a:avLst/>
          </a:prstGeom>
          <a:no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168" name="Google Shape;5168;p18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2" name="Shape 5172"/>
        <p:cNvGrpSpPr/>
        <p:nvPr/>
      </p:nvGrpSpPr>
      <p:grpSpPr>
        <a:xfrm>
          <a:off x="0" y="0"/>
          <a:ext cx="0" cy="0"/>
          <a:chOff x="0" y="0"/>
          <a:chExt cx="0" cy="0"/>
        </a:xfrm>
      </p:grpSpPr>
      <p:sp>
        <p:nvSpPr>
          <p:cNvPr id="5173" name="Google Shape;5173;p1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Step 1: Install VPN Software</a:t>
            </a:r>
            <a:endParaRPr/>
          </a:p>
        </p:txBody>
      </p:sp>
      <p:pic>
        <p:nvPicPr>
          <p:cNvPr id="5174" name="Google Shape;5174;p188"/>
          <p:cNvPicPr preferRelativeResize="0"/>
          <p:nvPr/>
        </p:nvPicPr>
        <p:blipFill rotWithShape="1">
          <a:blip r:embed="rId3">
            <a:alphaModFix/>
          </a:blip>
          <a:srcRect b="0" l="0" r="0" t="0"/>
          <a:stretch/>
        </p:blipFill>
        <p:spPr>
          <a:xfrm>
            <a:off x="1449263" y="1120010"/>
            <a:ext cx="6245477" cy="3513081"/>
          </a:xfrm>
          <a:prstGeom prst="rect">
            <a:avLst/>
          </a:prstGeom>
          <a:noFill/>
          <a:ln>
            <a:noFill/>
          </a:ln>
        </p:spPr>
      </p:pic>
      <p:sp>
        <p:nvSpPr>
          <p:cNvPr id="5175" name="Google Shape;5175;p188"/>
          <p:cNvSpPr/>
          <p:nvPr/>
        </p:nvSpPr>
        <p:spPr>
          <a:xfrm>
            <a:off x="2538242" y="3882250"/>
            <a:ext cx="2033700" cy="336300"/>
          </a:xfrm>
          <a:prstGeom prst="ellipse">
            <a:avLst/>
          </a:prstGeom>
          <a:no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176" name="Google Shape;5176;p18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0" name="Shape 5180"/>
        <p:cNvGrpSpPr/>
        <p:nvPr/>
      </p:nvGrpSpPr>
      <p:grpSpPr>
        <a:xfrm>
          <a:off x="0" y="0"/>
          <a:ext cx="0" cy="0"/>
          <a:chOff x="0" y="0"/>
          <a:chExt cx="0" cy="0"/>
        </a:xfrm>
      </p:grpSpPr>
      <p:sp>
        <p:nvSpPr>
          <p:cNvPr id="5181" name="Google Shape;5181;p18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Step 2: Configure VPN software</a:t>
            </a:r>
            <a:endParaRPr/>
          </a:p>
        </p:txBody>
      </p:sp>
      <p:pic>
        <p:nvPicPr>
          <p:cNvPr id="5182" name="Google Shape;5182;p189"/>
          <p:cNvPicPr preferRelativeResize="0"/>
          <p:nvPr/>
        </p:nvPicPr>
        <p:blipFill rotWithShape="1">
          <a:blip r:embed="rId3">
            <a:alphaModFix/>
          </a:blip>
          <a:srcRect b="0" l="0" r="0" t="0"/>
          <a:stretch/>
        </p:blipFill>
        <p:spPr>
          <a:xfrm>
            <a:off x="2185426" y="1226946"/>
            <a:ext cx="4658848" cy="3489707"/>
          </a:xfrm>
          <a:prstGeom prst="rect">
            <a:avLst/>
          </a:prstGeom>
          <a:noFill/>
          <a:ln>
            <a:noFill/>
          </a:ln>
        </p:spPr>
      </p:pic>
      <p:sp>
        <p:nvSpPr>
          <p:cNvPr id="5183" name="Google Shape;5183;p18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Importance of Testing</a:t>
            </a:r>
            <a:endParaRPr/>
          </a:p>
        </p:txBody>
      </p:sp>
      <p:grpSp>
        <p:nvGrpSpPr>
          <p:cNvPr id="959" name="Google Shape;959;p19"/>
          <p:cNvGrpSpPr/>
          <p:nvPr/>
        </p:nvGrpSpPr>
        <p:grpSpPr>
          <a:xfrm>
            <a:off x="2840037" y="1663854"/>
            <a:ext cx="1905000" cy="1905000"/>
            <a:chOff x="2840037" y="1663854"/>
            <a:chExt cx="1905000" cy="1905000"/>
          </a:xfrm>
        </p:grpSpPr>
        <p:sp>
          <p:nvSpPr>
            <p:cNvPr id="960" name="Google Shape;960;p19"/>
            <p:cNvSpPr/>
            <p:nvPr/>
          </p:nvSpPr>
          <p:spPr>
            <a:xfrm>
              <a:off x="2840037" y="1663854"/>
              <a:ext cx="1905000" cy="1905000"/>
            </a:xfrm>
            <a:prstGeom prst="ellipse">
              <a:avLst/>
            </a:prstGeom>
            <a:solidFill>
              <a:srgbClr val="E8AB01">
                <a:alpha val="8000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Roboto"/>
                <a:buNone/>
              </a:pPr>
              <a:r>
                <a:t/>
              </a:r>
              <a:endParaRPr b="0" i="0" sz="1200" u="none" cap="none" strike="noStrike">
                <a:solidFill>
                  <a:srgbClr val="FFFFFF"/>
                </a:solidFill>
                <a:latin typeface="Roboto"/>
                <a:ea typeface="Roboto"/>
                <a:cs typeface="Roboto"/>
                <a:sym typeface="Roboto"/>
              </a:endParaRPr>
            </a:p>
          </p:txBody>
        </p:sp>
        <p:sp>
          <p:nvSpPr>
            <p:cNvPr id="961" name="Google Shape;961;p19"/>
            <p:cNvSpPr/>
            <p:nvPr/>
          </p:nvSpPr>
          <p:spPr>
            <a:xfrm>
              <a:off x="3554387" y="1817179"/>
              <a:ext cx="476280" cy="476280"/>
            </a:xfrm>
            <a:custGeom>
              <a:rect b="b" l="l" r="r" t="t"/>
              <a:pathLst>
                <a:path extrusionOk="0" h="21600" w="2160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F7F9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Roboto"/>
                <a:buNone/>
              </a:pPr>
              <a:r>
                <a:t/>
              </a:r>
              <a:endParaRPr b="0" i="0" sz="1100" u="none" cap="none" strike="noStrike">
                <a:solidFill>
                  <a:srgbClr val="FFFFFF"/>
                </a:solidFill>
                <a:latin typeface="Roboto"/>
                <a:ea typeface="Roboto"/>
                <a:cs typeface="Roboto"/>
                <a:sym typeface="Roboto"/>
              </a:endParaRPr>
            </a:p>
          </p:txBody>
        </p:sp>
        <p:sp>
          <p:nvSpPr>
            <p:cNvPr id="962" name="Google Shape;962;p19"/>
            <p:cNvSpPr txBox="1"/>
            <p:nvPr/>
          </p:nvSpPr>
          <p:spPr>
            <a:xfrm>
              <a:off x="3034800" y="2189050"/>
              <a:ext cx="1381200" cy="1046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Software Product Building and Developing Companies</a:t>
              </a:r>
              <a:endParaRPr b="0" i="0" sz="1400" u="none" cap="none" strike="noStrike">
                <a:solidFill>
                  <a:srgbClr val="000000"/>
                </a:solidFill>
                <a:latin typeface="Calibri"/>
                <a:ea typeface="Calibri"/>
                <a:cs typeface="Calibri"/>
                <a:sym typeface="Calibri"/>
              </a:endParaRPr>
            </a:p>
          </p:txBody>
        </p:sp>
      </p:grpSp>
      <p:grpSp>
        <p:nvGrpSpPr>
          <p:cNvPr id="963" name="Google Shape;963;p19"/>
          <p:cNvGrpSpPr/>
          <p:nvPr/>
        </p:nvGrpSpPr>
        <p:grpSpPr>
          <a:xfrm>
            <a:off x="4070688" y="2811140"/>
            <a:ext cx="1002600" cy="1540491"/>
            <a:chOff x="4070688" y="2811140"/>
            <a:chExt cx="1002600" cy="1540491"/>
          </a:xfrm>
        </p:grpSpPr>
        <p:cxnSp>
          <p:nvCxnSpPr>
            <p:cNvPr id="964" name="Google Shape;964;p19"/>
            <p:cNvCxnSpPr/>
            <p:nvPr/>
          </p:nvCxnSpPr>
          <p:spPr>
            <a:xfrm rot="10800000">
              <a:off x="4572000" y="2811140"/>
              <a:ext cx="0" cy="924900"/>
            </a:xfrm>
            <a:prstGeom prst="straightConnector1">
              <a:avLst/>
            </a:prstGeom>
            <a:noFill/>
            <a:ln cap="flat" cmpd="sng" w="12700">
              <a:solidFill>
                <a:srgbClr val="2E2D27"/>
              </a:solidFill>
              <a:prstDash val="dashDot"/>
              <a:miter lim="400000"/>
              <a:headEnd len="med" w="med" type="oval"/>
              <a:tailEnd len="med" w="med" type="oval"/>
            </a:ln>
          </p:spPr>
        </p:cxnSp>
        <p:sp>
          <p:nvSpPr>
            <p:cNvPr id="965" name="Google Shape;965;p19"/>
            <p:cNvSpPr txBox="1"/>
            <p:nvPr/>
          </p:nvSpPr>
          <p:spPr>
            <a:xfrm>
              <a:off x="4070688" y="3736031"/>
              <a:ext cx="1002600" cy="615600"/>
            </a:xfrm>
            <a:prstGeom prst="rect">
              <a:avLst/>
            </a:prstGeom>
            <a:solidFill>
              <a:srgbClr val="961A26"/>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Software Testing</a:t>
              </a:r>
              <a:endParaRPr b="0" i="0" sz="1400" u="none" cap="none" strike="noStrike">
                <a:solidFill>
                  <a:schemeClr val="lt1"/>
                </a:solidFill>
                <a:latin typeface="Calibri"/>
                <a:ea typeface="Calibri"/>
                <a:cs typeface="Calibri"/>
                <a:sym typeface="Calibri"/>
              </a:endParaRPr>
            </a:p>
          </p:txBody>
        </p:sp>
      </p:grpSp>
      <p:grpSp>
        <p:nvGrpSpPr>
          <p:cNvPr id="966" name="Google Shape;966;p19"/>
          <p:cNvGrpSpPr/>
          <p:nvPr/>
        </p:nvGrpSpPr>
        <p:grpSpPr>
          <a:xfrm>
            <a:off x="4398962" y="1663854"/>
            <a:ext cx="1905000" cy="1905000"/>
            <a:chOff x="4398962" y="1663854"/>
            <a:chExt cx="1905000" cy="1905000"/>
          </a:xfrm>
        </p:grpSpPr>
        <p:sp>
          <p:nvSpPr>
            <p:cNvPr id="967" name="Google Shape;967;p19"/>
            <p:cNvSpPr/>
            <p:nvPr/>
          </p:nvSpPr>
          <p:spPr>
            <a:xfrm>
              <a:off x="4398962" y="1663854"/>
              <a:ext cx="1905000" cy="1905000"/>
            </a:xfrm>
            <a:prstGeom prst="ellipse">
              <a:avLst/>
            </a:prstGeom>
            <a:solidFill>
              <a:srgbClr val="0198DB">
                <a:alpha val="8000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Roboto"/>
                <a:buNone/>
              </a:pPr>
              <a:r>
                <a:t/>
              </a:r>
              <a:endParaRPr b="0" i="0" sz="1200" u="none" cap="none" strike="noStrike">
                <a:solidFill>
                  <a:srgbClr val="FFFFFF"/>
                </a:solidFill>
                <a:latin typeface="Roboto"/>
                <a:ea typeface="Roboto"/>
                <a:cs typeface="Roboto"/>
                <a:sym typeface="Roboto"/>
              </a:endParaRPr>
            </a:p>
          </p:txBody>
        </p:sp>
        <p:sp>
          <p:nvSpPr>
            <p:cNvPr id="968" name="Google Shape;968;p19"/>
            <p:cNvSpPr/>
            <p:nvPr/>
          </p:nvSpPr>
          <p:spPr>
            <a:xfrm>
              <a:off x="5113300" y="1860453"/>
              <a:ext cx="476280" cy="389718"/>
            </a:xfrm>
            <a:custGeom>
              <a:rect b="b" l="l" r="r" t="t"/>
              <a:pathLst>
                <a:path extrusionOk="0" h="21600" w="2160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Roboto"/>
                <a:buNone/>
              </a:pPr>
              <a:r>
                <a:t/>
              </a:r>
              <a:endParaRPr b="0" i="0" sz="1100" u="none" cap="none" strike="noStrike">
                <a:solidFill>
                  <a:srgbClr val="FFFFFF"/>
                </a:solidFill>
                <a:latin typeface="Roboto"/>
                <a:ea typeface="Roboto"/>
                <a:cs typeface="Roboto"/>
                <a:sym typeface="Roboto"/>
              </a:endParaRPr>
            </a:p>
          </p:txBody>
        </p:sp>
        <p:sp>
          <p:nvSpPr>
            <p:cNvPr id="969" name="Google Shape;969;p19"/>
            <p:cNvSpPr txBox="1"/>
            <p:nvPr/>
          </p:nvSpPr>
          <p:spPr>
            <a:xfrm>
              <a:off x="4728000" y="2296750"/>
              <a:ext cx="13812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Software for the end-users sold in the market</a:t>
              </a:r>
              <a:endParaRPr b="0" i="0" sz="1400" u="none" cap="none" strike="noStrike">
                <a:solidFill>
                  <a:srgbClr val="000000"/>
                </a:solidFill>
                <a:latin typeface="Calibri"/>
                <a:ea typeface="Calibri"/>
                <a:cs typeface="Calibri"/>
                <a:sym typeface="Calibri"/>
              </a:endParaRPr>
            </a:p>
          </p:txBody>
        </p:sp>
      </p:grpSp>
      <p:pic>
        <p:nvPicPr>
          <p:cNvPr id="970" name="Google Shape;970;p19"/>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
        <p:nvSpPr>
          <p:cNvPr id="971" name="Google Shape;971;p1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1000"/>
                                        <p:tgtEl>
                                          <p:spTgt spid="9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6"/>
                                        </p:tgtEl>
                                        <p:attrNameLst>
                                          <p:attrName>style.visibility</p:attrName>
                                        </p:attrNameLst>
                                      </p:cBhvr>
                                      <p:to>
                                        <p:strVal val="visible"/>
                                      </p:to>
                                    </p:set>
                                    <p:animEffect filter="fade" transition="in">
                                      <p:cBhvr>
                                        <p:cTn dur="1000"/>
                                        <p:tgtEl>
                                          <p:spTgt spid="9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3"/>
                                        </p:tgtEl>
                                        <p:attrNameLst>
                                          <p:attrName>style.visibility</p:attrName>
                                        </p:attrNameLst>
                                      </p:cBhvr>
                                      <p:to>
                                        <p:strVal val="visible"/>
                                      </p:to>
                                    </p:set>
                                    <p:animEffect filter="fade" transition="in">
                                      <p:cBhvr>
                                        <p:cTn dur="1000"/>
                                        <p:tgtEl>
                                          <p:spTgt spid="9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7" name="Shape 5187"/>
        <p:cNvGrpSpPr/>
        <p:nvPr/>
      </p:nvGrpSpPr>
      <p:grpSpPr>
        <a:xfrm>
          <a:off x="0" y="0"/>
          <a:ext cx="0" cy="0"/>
          <a:chOff x="0" y="0"/>
          <a:chExt cx="0" cy="0"/>
        </a:xfrm>
      </p:grpSpPr>
      <p:sp>
        <p:nvSpPr>
          <p:cNvPr id="5188" name="Google Shape;5188;p19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Password : Welcome@123</a:t>
            </a:r>
            <a:endParaRPr/>
          </a:p>
        </p:txBody>
      </p:sp>
      <p:pic>
        <p:nvPicPr>
          <p:cNvPr id="5189" name="Google Shape;5189;p190"/>
          <p:cNvPicPr preferRelativeResize="0"/>
          <p:nvPr/>
        </p:nvPicPr>
        <p:blipFill rotWithShape="1">
          <a:blip r:embed="rId3">
            <a:alphaModFix/>
          </a:blip>
          <a:srcRect b="17080" l="28903" r="24143" t="13056"/>
          <a:stretch/>
        </p:blipFill>
        <p:spPr>
          <a:xfrm>
            <a:off x="2024447" y="1160136"/>
            <a:ext cx="5095090" cy="3607300"/>
          </a:xfrm>
          <a:prstGeom prst="rect">
            <a:avLst/>
          </a:prstGeom>
          <a:noFill/>
          <a:ln>
            <a:noFill/>
          </a:ln>
        </p:spPr>
      </p:pic>
      <p:sp>
        <p:nvSpPr>
          <p:cNvPr id="5190" name="Google Shape;5190;p19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4" name="Shape 5194"/>
        <p:cNvGrpSpPr/>
        <p:nvPr/>
      </p:nvGrpSpPr>
      <p:grpSpPr>
        <a:xfrm>
          <a:off x="0" y="0"/>
          <a:ext cx="0" cy="0"/>
          <a:chOff x="0" y="0"/>
          <a:chExt cx="0" cy="0"/>
        </a:xfrm>
      </p:grpSpPr>
      <p:sp>
        <p:nvSpPr>
          <p:cNvPr id="5195" name="Google Shape;5195;p19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Step 3: Connect to Remote Desktop</a:t>
            </a:r>
            <a:endParaRPr/>
          </a:p>
        </p:txBody>
      </p:sp>
      <p:pic>
        <p:nvPicPr>
          <p:cNvPr id="5196" name="Google Shape;5196;p191"/>
          <p:cNvPicPr preferRelativeResize="0"/>
          <p:nvPr/>
        </p:nvPicPr>
        <p:blipFill rotWithShape="1">
          <a:blip r:embed="rId3">
            <a:alphaModFix/>
          </a:blip>
          <a:srcRect b="17080" l="28903" r="24143" t="13056"/>
          <a:stretch/>
        </p:blipFill>
        <p:spPr>
          <a:xfrm>
            <a:off x="2024447" y="1160136"/>
            <a:ext cx="5095090" cy="3607300"/>
          </a:xfrm>
          <a:prstGeom prst="rect">
            <a:avLst/>
          </a:prstGeom>
          <a:noFill/>
          <a:ln>
            <a:noFill/>
          </a:ln>
        </p:spPr>
      </p:pic>
      <p:sp>
        <p:nvSpPr>
          <p:cNvPr id="5197" name="Google Shape;5197;p19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1" name="Shape 5201"/>
        <p:cNvGrpSpPr/>
        <p:nvPr/>
      </p:nvGrpSpPr>
      <p:grpSpPr>
        <a:xfrm>
          <a:off x="0" y="0"/>
          <a:ext cx="0" cy="0"/>
          <a:chOff x="0" y="0"/>
          <a:chExt cx="0" cy="0"/>
        </a:xfrm>
      </p:grpSpPr>
      <p:sp>
        <p:nvSpPr>
          <p:cNvPr id="5202" name="Google Shape;5202;p1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Step 3: Connect to Remote Desktop</a:t>
            </a:r>
            <a:endParaRPr/>
          </a:p>
        </p:txBody>
      </p:sp>
      <p:pic>
        <p:nvPicPr>
          <p:cNvPr id="5203" name="Google Shape;5203;p192"/>
          <p:cNvPicPr preferRelativeResize="0"/>
          <p:nvPr/>
        </p:nvPicPr>
        <p:blipFill rotWithShape="1">
          <a:blip r:embed="rId3">
            <a:alphaModFix/>
          </a:blip>
          <a:srcRect b="54585" l="35622" r="35550" t="15554"/>
          <a:stretch/>
        </p:blipFill>
        <p:spPr>
          <a:xfrm>
            <a:off x="2254741" y="1355213"/>
            <a:ext cx="4634534" cy="2700338"/>
          </a:xfrm>
          <a:prstGeom prst="rect">
            <a:avLst/>
          </a:prstGeom>
          <a:noFill/>
          <a:ln>
            <a:noFill/>
          </a:ln>
        </p:spPr>
      </p:pic>
      <p:sp>
        <p:nvSpPr>
          <p:cNvPr id="5204" name="Google Shape;5204;p19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8" name="Shape 5208"/>
        <p:cNvGrpSpPr/>
        <p:nvPr/>
      </p:nvGrpSpPr>
      <p:grpSpPr>
        <a:xfrm>
          <a:off x="0" y="0"/>
          <a:ext cx="0" cy="0"/>
          <a:chOff x="0" y="0"/>
          <a:chExt cx="0" cy="0"/>
        </a:xfrm>
      </p:grpSpPr>
      <p:sp>
        <p:nvSpPr>
          <p:cNvPr id="5209" name="Google Shape;5209;p1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Step 3: Connect to Remote Desktop</a:t>
            </a:r>
            <a:endParaRPr/>
          </a:p>
        </p:txBody>
      </p:sp>
      <p:pic>
        <p:nvPicPr>
          <p:cNvPr id="5210" name="Google Shape;5210;p193"/>
          <p:cNvPicPr preferRelativeResize="0"/>
          <p:nvPr/>
        </p:nvPicPr>
        <p:blipFill rotWithShape="1">
          <a:blip r:embed="rId3">
            <a:alphaModFix/>
          </a:blip>
          <a:srcRect b="0" l="0" r="0" t="0"/>
          <a:stretch/>
        </p:blipFill>
        <p:spPr>
          <a:xfrm>
            <a:off x="1807210" y="1311396"/>
            <a:ext cx="5291467" cy="2970167"/>
          </a:xfrm>
          <a:prstGeom prst="rect">
            <a:avLst/>
          </a:prstGeom>
          <a:noFill/>
          <a:ln>
            <a:noFill/>
          </a:ln>
        </p:spPr>
      </p:pic>
      <p:sp>
        <p:nvSpPr>
          <p:cNvPr id="5211" name="Google Shape;5211;p193"/>
          <p:cNvSpPr/>
          <p:nvPr/>
        </p:nvSpPr>
        <p:spPr>
          <a:xfrm>
            <a:off x="4505175" y="3626916"/>
            <a:ext cx="1428900" cy="406500"/>
          </a:xfrm>
          <a:prstGeom prst="ellipse">
            <a:avLst/>
          </a:prstGeom>
          <a:no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212" name="Google Shape;5212;p19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6" name="Shape 5216"/>
        <p:cNvGrpSpPr/>
        <p:nvPr/>
      </p:nvGrpSpPr>
      <p:grpSpPr>
        <a:xfrm>
          <a:off x="0" y="0"/>
          <a:ext cx="0" cy="0"/>
          <a:chOff x="0" y="0"/>
          <a:chExt cx="0" cy="0"/>
        </a:xfrm>
      </p:grpSpPr>
      <p:sp>
        <p:nvSpPr>
          <p:cNvPr id="5217" name="Google Shape;5217;p1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Step 4: Run LDRA Tool Set</a:t>
            </a:r>
            <a:endParaRPr/>
          </a:p>
        </p:txBody>
      </p:sp>
      <p:pic>
        <p:nvPicPr>
          <p:cNvPr id="5218" name="Google Shape;5218;p194"/>
          <p:cNvPicPr preferRelativeResize="0"/>
          <p:nvPr/>
        </p:nvPicPr>
        <p:blipFill rotWithShape="1">
          <a:blip r:embed="rId3">
            <a:alphaModFix/>
          </a:blip>
          <a:srcRect b="13613" l="0" r="35077" t="0"/>
          <a:stretch/>
        </p:blipFill>
        <p:spPr>
          <a:xfrm>
            <a:off x="2396275" y="1170922"/>
            <a:ext cx="4351387" cy="3256999"/>
          </a:xfrm>
          <a:prstGeom prst="rect">
            <a:avLst/>
          </a:prstGeom>
          <a:noFill/>
          <a:ln>
            <a:noFill/>
          </a:ln>
        </p:spPr>
      </p:pic>
      <p:sp>
        <p:nvSpPr>
          <p:cNvPr id="5219" name="Google Shape;5219;p19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3" name="Shape 5223"/>
        <p:cNvGrpSpPr/>
        <p:nvPr/>
      </p:nvGrpSpPr>
      <p:grpSpPr>
        <a:xfrm>
          <a:off x="0" y="0"/>
          <a:ext cx="0" cy="0"/>
          <a:chOff x="0" y="0"/>
          <a:chExt cx="0" cy="0"/>
        </a:xfrm>
      </p:grpSpPr>
      <p:sp>
        <p:nvSpPr>
          <p:cNvPr id="5224" name="Google Shape;5224;p19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Step 4: Run LDRA Tool Set</a:t>
            </a:r>
            <a:endParaRPr/>
          </a:p>
        </p:txBody>
      </p:sp>
      <p:pic>
        <p:nvPicPr>
          <p:cNvPr id="5225" name="Google Shape;5225;p195"/>
          <p:cNvPicPr preferRelativeResize="0"/>
          <p:nvPr/>
        </p:nvPicPr>
        <p:blipFill rotWithShape="1">
          <a:blip r:embed="rId3">
            <a:alphaModFix/>
          </a:blip>
          <a:srcRect b="0" l="0" r="33279" t="0"/>
          <a:stretch/>
        </p:blipFill>
        <p:spPr>
          <a:xfrm>
            <a:off x="1728939" y="1217799"/>
            <a:ext cx="5686123" cy="3285738"/>
          </a:xfrm>
          <a:prstGeom prst="rect">
            <a:avLst/>
          </a:prstGeom>
          <a:noFill/>
          <a:ln>
            <a:noFill/>
          </a:ln>
        </p:spPr>
      </p:pic>
      <p:sp>
        <p:nvSpPr>
          <p:cNvPr id="5226" name="Google Shape;5226;p19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0" name="Shape 5230"/>
        <p:cNvGrpSpPr/>
        <p:nvPr/>
      </p:nvGrpSpPr>
      <p:grpSpPr>
        <a:xfrm>
          <a:off x="0" y="0"/>
          <a:ext cx="0" cy="0"/>
          <a:chOff x="0" y="0"/>
          <a:chExt cx="0" cy="0"/>
        </a:xfrm>
      </p:grpSpPr>
      <p:sp>
        <p:nvSpPr>
          <p:cNvPr id="5231" name="Google Shape;5231;p1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Step 4: Run LDRA Tool Set</a:t>
            </a:r>
            <a:endParaRPr/>
          </a:p>
        </p:txBody>
      </p:sp>
      <p:pic>
        <p:nvPicPr>
          <p:cNvPr id="5232" name="Google Shape;5232;p196"/>
          <p:cNvPicPr preferRelativeResize="0"/>
          <p:nvPr/>
        </p:nvPicPr>
        <p:blipFill rotWithShape="1">
          <a:blip r:embed="rId3">
            <a:alphaModFix/>
          </a:blip>
          <a:srcRect b="0" l="0" r="33046" t="0"/>
          <a:stretch/>
        </p:blipFill>
        <p:spPr>
          <a:xfrm>
            <a:off x="2358656" y="1075294"/>
            <a:ext cx="4426613" cy="3718988"/>
          </a:xfrm>
          <a:prstGeom prst="rect">
            <a:avLst/>
          </a:prstGeom>
          <a:noFill/>
          <a:ln>
            <a:noFill/>
          </a:ln>
        </p:spPr>
      </p:pic>
      <p:sp>
        <p:nvSpPr>
          <p:cNvPr id="5233" name="Google Shape;5233;p19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7" name="Shape 5237"/>
        <p:cNvGrpSpPr/>
        <p:nvPr/>
      </p:nvGrpSpPr>
      <p:grpSpPr>
        <a:xfrm>
          <a:off x="0" y="0"/>
          <a:ext cx="0" cy="0"/>
          <a:chOff x="0" y="0"/>
          <a:chExt cx="0" cy="0"/>
        </a:xfrm>
      </p:grpSpPr>
      <p:sp>
        <p:nvSpPr>
          <p:cNvPr id="5238" name="Google Shape;5238;p1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Step 4: Run LDRA Tool Set</a:t>
            </a:r>
            <a:endParaRPr/>
          </a:p>
        </p:txBody>
      </p:sp>
      <p:pic>
        <p:nvPicPr>
          <p:cNvPr id="5239" name="Google Shape;5239;p197"/>
          <p:cNvPicPr preferRelativeResize="0"/>
          <p:nvPr/>
        </p:nvPicPr>
        <p:blipFill rotWithShape="1">
          <a:blip r:embed="rId3">
            <a:alphaModFix/>
          </a:blip>
          <a:srcRect b="9934" l="0" r="33827" t="0"/>
          <a:stretch/>
        </p:blipFill>
        <p:spPr>
          <a:xfrm>
            <a:off x="1499597" y="1349906"/>
            <a:ext cx="6144734" cy="3170138"/>
          </a:xfrm>
          <a:prstGeom prst="rect">
            <a:avLst/>
          </a:prstGeom>
          <a:noFill/>
          <a:ln>
            <a:noFill/>
          </a:ln>
        </p:spPr>
      </p:pic>
      <p:sp>
        <p:nvSpPr>
          <p:cNvPr id="5240" name="Google Shape;5240;p19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4" name="Shape 5244"/>
        <p:cNvGrpSpPr/>
        <p:nvPr/>
      </p:nvGrpSpPr>
      <p:grpSpPr>
        <a:xfrm>
          <a:off x="0" y="0"/>
          <a:ext cx="0" cy="0"/>
          <a:chOff x="0" y="0"/>
          <a:chExt cx="0" cy="0"/>
        </a:xfrm>
      </p:grpSpPr>
      <p:sp>
        <p:nvSpPr>
          <p:cNvPr id="5245" name="Google Shape;5245;p19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Static Code Analysis using LDRA Tool</a:t>
            </a:r>
            <a:endParaRPr/>
          </a:p>
        </p:txBody>
      </p:sp>
      <p:sp>
        <p:nvSpPr>
          <p:cNvPr id="5246" name="Google Shape;5246;p19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Step1: Open LDRA Tool using remote desktop connection</a:t>
            </a:r>
            <a:endParaRPr/>
          </a:p>
        </p:txBody>
      </p:sp>
      <p:sp>
        <p:nvSpPr>
          <p:cNvPr id="5247" name="Google Shape;5247;p19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248" name="Google Shape;5248;p198"/>
          <p:cNvPicPr preferRelativeResize="0"/>
          <p:nvPr/>
        </p:nvPicPr>
        <p:blipFill rotWithShape="1">
          <a:blip r:embed="rId3">
            <a:alphaModFix/>
          </a:blip>
          <a:srcRect b="0" l="0" r="0" t="0"/>
          <a:stretch/>
        </p:blipFill>
        <p:spPr>
          <a:xfrm>
            <a:off x="1565562" y="1664200"/>
            <a:ext cx="5786024" cy="2954550"/>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2" name="Shape 5252"/>
        <p:cNvGrpSpPr/>
        <p:nvPr/>
      </p:nvGrpSpPr>
      <p:grpSpPr>
        <a:xfrm>
          <a:off x="0" y="0"/>
          <a:ext cx="0" cy="0"/>
          <a:chOff x="0" y="0"/>
          <a:chExt cx="0" cy="0"/>
        </a:xfrm>
      </p:grpSpPr>
      <p:sp>
        <p:nvSpPr>
          <p:cNvPr id="5253" name="Google Shape;5253;p1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Static Code Analysis using LDRA Tool</a:t>
            </a:r>
            <a:endParaRPr/>
          </a:p>
        </p:txBody>
      </p:sp>
      <p:sp>
        <p:nvSpPr>
          <p:cNvPr id="5254" name="Google Shape;5254;p19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Step1: Open LDRA Tool using remote desktop connection</a:t>
            </a:r>
            <a:endParaRPr/>
          </a:p>
        </p:txBody>
      </p:sp>
      <p:sp>
        <p:nvSpPr>
          <p:cNvPr id="5255" name="Google Shape;5255;p19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5256" name="Google Shape;5256;p199"/>
          <p:cNvPicPr preferRelativeResize="0"/>
          <p:nvPr/>
        </p:nvPicPr>
        <p:blipFill rotWithShape="1">
          <a:blip r:embed="rId3">
            <a:alphaModFix/>
          </a:blip>
          <a:srcRect b="0" l="0" r="0" t="0"/>
          <a:stretch/>
        </p:blipFill>
        <p:spPr>
          <a:xfrm>
            <a:off x="1833575" y="1664200"/>
            <a:ext cx="5249994" cy="2954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alibri"/>
                <a:ea typeface="Calibri"/>
                <a:cs typeface="Calibri"/>
                <a:sym typeface="Calibri"/>
              </a:rPr>
              <a:t>1.1.</a:t>
            </a:r>
            <a:r>
              <a:rPr lang="en"/>
              <a:t> What is Testing?</a:t>
            </a:r>
            <a:endParaRPr/>
          </a:p>
        </p:txBody>
      </p:sp>
      <p:pic>
        <p:nvPicPr>
          <p:cNvPr id="609" name="Google Shape;609;p2"/>
          <p:cNvPicPr preferRelativeResize="0"/>
          <p:nvPr/>
        </p:nvPicPr>
        <p:blipFill rotWithShape="1">
          <a:blip r:embed="rId3">
            <a:alphaModFix/>
          </a:blip>
          <a:srcRect b="0" l="0" r="0" t="0"/>
          <a:stretch/>
        </p:blipFill>
        <p:spPr>
          <a:xfrm>
            <a:off x="1819802" y="2235742"/>
            <a:ext cx="674975" cy="672016"/>
          </a:xfrm>
          <a:prstGeom prst="rect">
            <a:avLst/>
          </a:prstGeom>
          <a:noFill/>
          <a:ln>
            <a:noFill/>
          </a:ln>
        </p:spPr>
      </p:pic>
      <p:sp>
        <p:nvSpPr>
          <p:cNvPr id="610" name="Google Shape;610;p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The Necessity for Testing</a:t>
            </a:r>
            <a:endParaRPr/>
          </a:p>
        </p:txBody>
      </p:sp>
      <p:sp>
        <p:nvSpPr>
          <p:cNvPr id="977" name="Google Shape;977;p20"/>
          <p:cNvSpPr/>
          <p:nvPr/>
        </p:nvSpPr>
        <p:spPr>
          <a:xfrm>
            <a:off x="124539" y="1946472"/>
            <a:ext cx="1499723" cy="813389"/>
          </a:xfrm>
          <a:custGeom>
            <a:rect b="b" l="l" r="r" t="t"/>
            <a:pathLst>
              <a:path extrusionOk="0" h="21353" w="21443">
                <a:moveTo>
                  <a:pt x="1884" y="0"/>
                </a:moveTo>
                <a:lnTo>
                  <a:pt x="5558" y="8664"/>
                </a:lnTo>
                <a:lnTo>
                  <a:pt x="1562" y="18151"/>
                </a:lnTo>
                <a:cubicBezTo>
                  <a:pt x="1019" y="17904"/>
                  <a:pt x="425" y="18224"/>
                  <a:pt x="149" y="18912"/>
                </a:cubicBezTo>
                <a:cubicBezTo>
                  <a:pt x="-157" y="19676"/>
                  <a:pt x="22" y="20634"/>
                  <a:pt x="560" y="21098"/>
                </a:cubicBezTo>
                <a:cubicBezTo>
                  <a:pt x="1142" y="21600"/>
                  <a:pt x="1912" y="21337"/>
                  <a:pt x="2254" y="20518"/>
                </a:cubicBezTo>
                <a:cubicBezTo>
                  <a:pt x="2527" y="19861"/>
                  <a:pt x="2429" y="19031"/>
                  <a:pt x="2018" y="18527"/>
                </a:cubicBezTo>
                <a:lnTo>
                  <a:pt x="6208" y="8676"/>
                </a:lnTo>
                <a:lnTo>
                  <a:pt x="2821" y="759"/>
                </a:lnTo>
                <a:lnTo>
                  <a:pt x="17413" y="759"/>
                </a:lnTo>
                <a:lnTo>
                  <a:pt x="20793" y="8659"/>
                </a:lnTo>
                <a:lnTo>
                  <a:pt x="17433" y="16575"/>
                </a:lnTo>
                <a:lnTo>
                  <a:pt x="3502" y="16570"/>
                </a:lnTo>
                <a:lnTo>
                  <a:pt x="3153" y="17345"/>
                </a:lnTo>
                <a:lnTo>
                  <a:pt x="17774" y="17345"/>
                </a:lnTo>
                <a:lnTo>
                  <a:pt x="21443" y="8664"/>
                </a:lnTo>
                <a:lnTo>
                  <a:pt x="17770" y="0"/>
                </a:lnTo>
                <a:lnTo>
                  <a:pt x="1884" y="0"/>
                </a:lnTo>
                <a:close/>
                <a:moveTo>
                  <a:pt x="1203" y="18831"/>
                </a:moveTo>
                <a:cubicBezTo>
                  <a:pt x="1366" y="18831"/>
                  <a:pt x="1528" y="18916"/>
                  <a:pt x="1652" y="19087"/>
                </a:cubicBezTo>
                <a:cubicBezTo>
                  <a:pt x="1900" y="19427"/>
                  <a:pt x="1900" y="19978"/>
                  <a:pt x="1652" y="20318"/>
                </a:cubicBezTo>
                <a:cubicBezTo>
                  <a:pt x="1404" y="20658"/>
                  <a:pt x="1002" y="20658"/>
                  <a:pt x="754" y="20318"/>
                </a:cubicBezTo>
                <a:cubicBezTo>
                  <a:pt x="506" y="19978"/>
                  <a:pt x="506" y="19427"/>
                  <a:pt x="754" y="19087"/>
                </a:cubicBezTo>
                <a:cubicBezTo>
                  <a:pt x="878" y="18916"/>
                  <a:pt x="1041" y="18831"/>
                  <a:pt x="1203" y="18831"/>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Calibri"/>
              <a:buNone/>
            </a:pPr>
            <a:r>
              <a:t/>
            </a:r>
            <a:endParaRPr b="0" i="0" sz="3200" u="none" cap="none" strike="noStrike">
              <a:solidFill>
                <a:srgbClr val="FFFFFF"/>
              </a:solidFill>
              <a:latin typeface="Calibri"/>
              <a:ea typeface="Calibri"/>
              <a:cs typeface="Calibri"/>
              <a:sym typeface="Calibri"/>
            </a:endParaRPr>
          </a:p>
        </p:txBody>
      </p:sp>
      <p:sp>
        <p:nvSpPr>
          <p:cNvPr id="978" name="Google Shape;978;p20"/>
          <p:cNvSpPr/>
          <p:nvPr/>
        </p:nvSpPr>
        <p:spPr>
          <a:xfrm>
            <a:off x="392333" y="2004615"/>
            <a:ext cx="1140696" cy="544158"/>
          </a:xfrm>
          <a:custGeom>
            <a:rect b="b" l="l" r="r" t="t"/>
            <a:pathLst>
              <a:path extrusionOk="0" h="21600" w="21600">
                <a:moveTo>
                  <a:pt x="0" y="0"/>
                </a:moveTo>
                <a:lnTo>
                  <a:pt x="17542" y="0"/>
                </a:lnTo>
                <a:lnTo>
                  <a:pt x="21600" y="10800"/>
                </a:lnTo>
                <a:lnTo>
                  <a:pt x="17542" y="21600"/>
                </a:lnTo>
                <a:lnTo>
                  <a:pt x="0" y="21600"/>
                </a:lnTo>
                <a:lnTo>
                  <a:pt x="4058" y="10800"/>
                </a:lnTo>
                <a:lnTo>
                  <a:pt x="0" y="0"/>
                </a:lnTo>
                <a:close/>
              </a:path>
            </a:pathLst>
          </a:custGeom>
          <a:solidFill>
            <a:srgbClr val="E1DEE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Calibri"/>
              <a:buNone/>
            </a:pPr>
            <a:r>
              <a:t/>
            </a:r>
            <a:endParaRPr b="0" i="0" sz="3200" u="none" cap="none" strike="noStrike">
              <a:solidFill>
                <a:srgbClr val="FFFFFF"/>
              </a:solidFill>
              <a:latin typeface="Calibri"/>
              <a:ea typeface="Calibri"/>
              <a:cs typeface="Calibri"/>
              <a:sym typeface="Calibri"/>
            </a:endParaRPr>
          </a:p>
        </p:txBody>
      </p:sp>
      <p:sp>
        <p:nvSpPr>
          <p:cNvPr id="979" name="Google Shape;979;p20"/>
          <p:cNvSpPr/>
          <p:nvPr/>
        </p:nvSpPr>
        <p:spPr>
          <a:xfrm>
            <a:off x="1365526" y="1946472"/>
            <a:ext cx="1499723" cy="813389"/>
          </a:xfrm>
          <a:custGeom>
            <a:rect b="b" l="l" r="r" t="t"/>
            <a:pathLst>
              <a:path extrusionOk="0" h="21353" w="21443">
                <a:moveTo>
                  <a:pt x="1884" y="0"/>
                </a:moveTo>
                <a:lnTo>
                  <a:pt x="5558" y="8664"/>
                </a:lnTo>
                <a:lnTo>
                  <a:pt x="1562" y="18151"/>
                </a:lnTo>
                <a:cubicBezTo>
                  <a:pt x="1019" y="17904"/>
                  <a:pt x="425" y="18224"/>
                  <a:pt x="149" y="18912"/>
                </a:cubicBezTo>
                <a:cubicBezTo>
                  <a:pt x="-157" y="19676"/>
                  <a:pt x="22" y="20634"/>
                  <a:pt x="560" y="21098"/>
                </a:cubicBezTo>
                <a:cubicBezTo>
                  <a:pt x="1142" y="21600"/>
                  <a:pt x="1912" y="21337"/>
                  <a:pt x="2254" y="20518"/>
                </a:cubicBezTo>
                <a:cubicBezTo>
                  <a:pt x="2527" y="19861"/>
                  <a:pt x="2429" y="19031"/>
                  <a:pt x="2018" y="18527"/>
                </a:cubicBezTo>
                <a:lnTo>
                  <a:pt x="6208" y="8676"/>
                </a:lnTo>
                <a:lnTo>
                  <a:pt x="2821" y="759"/>
                </a:lnTo>
                <a:lnTo>
                  <a:pt x="17413" y="759"/>
                </a:lnTo>
                <a:lnTo>
                  <a:pt x="20793" y="8659"/>
                </a:lnTo>
                <a:lnTo>
                  <a:pt x="17433" y="16575"/>
                </a:lnTo>
                <a:lnTo>
                  <a:pt x="3502" y="16570"/>
                </a:lnTo>
                <a:lnTo>
                  <a:pt x="3153" y="17345"/>
                </a:lnTo>
                <a:lnTo>
                  <a:pt x="17774" y="17345"/>
                </a:lnTo>
                <a:lnTo>
                  <a:pt x="21443" y="8664"/>
                </a:lnTo>
                <a:lnTo>
                  <a:pt x="17770" y="0"/>
                </a:lnTo>
                <a:lnTo>
                  <a:pt x="1884" y="0"/>
                </a:lnTo>
                <a:close/>
                <a:moveTo>
                  <a:pt x="1203" y="18831"/>
                </a:moveTo>
                <a:cubicBezTo>
                  <a:pt x="1366" y="18831"/>
                  <a:pt x="1528" y="18916"/>
                  <a:pt x="1652" y="19087"/>
                </a:cubicBezTo>
                <a:cubicBezTo>
                  <a:pt x="1900" y="19427"/>
                  <a:pt x="1900" y="19978"/>
                  <a:pt x="1652" y="20318"/>
                </a:cubicBezTo>
                <a:cubicBezTo>
                  <a:pt x="1404" y="20658"/>
                  <a:pt x="1002" y="20658"/>
                  <a:pt x="754" y="20318"/>
                </a:cubicBezTo>
                <a:cubicBezTo>
                  <a:pt x="506" y="19978"/>
                  <a:pt x="506" y="19427"/>
                  <a:pt x="754" y="19087"/>
                </a:cubicBezTo>
                <a:cubicBezTo>
                  <a:pt x="878" y="18916"/>
                  <a:pt x="1041" y="18831"/>
                  <a:pt x="1203" y="18831"/>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Calibri"/>
              <a:buNone/>
            </a:pPr>
            <a:r>
              <a:t/>
            </a:r>
            <a:endParaRPr b="0" i="0" sz="3200" u="none" cap="none" strike="noStrike">
              <a:solidFill>
                <a:srgbClr val="FFFFFF"/>
              </a:solidFill>
              <a:latin typeface="Calibri"/>
              <a:ea typeface="Calibri"/>
              <a:cs typeface="Calibri"/>
              <a:sym typeface="Calibri"/>
            </a:endParaRPr>
          </a:p>
        </p:txBody>
      </p:sp>
      <p:sp>
        <p:nvSpPr>
          <p:cNvPr id="980" name="Google Shape;980;p20"/>
          <p:cNvSpPr/>
          <p:nvPr/>
        </p:nvSpPr>
        <p:spPr>
          <a:xfrm>
            <a:off x="1633320" y="2004615"/>
            <a:ext cx="1140696" cy="544158"/>
          </a:xfrm>
          <a:custGeom>
            <a:rect b="b" l="l" r="r" t="t"/>
            <a:pathLst>
              <a:path extrusionOk="0" h="21600" w="21600">
                <a:moveTo>
                  <a:pt x="0" y="0"/>
                </a:moveTo>
                <a:lnTo>
                  <a:pt x="17542" y="0"/>
                </a:lnTo>
                <a:lnTo>
                  <a:pt x="21600" y="10800"/>
                </a:lnTo>
                <a:lnTo>
                  <a:pt x="17542" y="21600"/>
                </a:lnTo>
                <a:lnTo>
                  <a:pt x="0" y="21600"/>
                </a:lnTo>
                <a:lnTo>
                  <a:pt x="4058" y="10800"/>
                </a:lnTo>
                <a:lnTo>
                  <a:pt x="0" y="0"/>
                </a:lnTo>
                <a:close/>
              </a:path>
            </a:pathLst>
          </a:custGeom>
          <a:solidFill>
            <a:srgbClr val="E1DEE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Calibri"/>
              <a:buNone/>
            </a:pPr>
            <a:r>
              <a:t/>
            </a:r>
            <a:endParaRPr b="0" i="0" sz="3200" u="none" cap="none" strike="noStrike">
              <a:solidFill>
                <a:srgbClr val="FFFFFF"/>
              </a:solidFill>
              <a:latin typeface="Calibri"/>
              <a:ea typeface="Calibri"/>
              <a:cs typeface="Calibri"/>
              <a:sym typeface="Calibri"/>
            </a:endParaRPr>
          </a:p>
        </p:txBody>
      </p:sp>
      <p:sp>
        <p:nvSpPr>
          <p:cNvPr id="981" name="Google Shape;981;p20"/>
          <p:cNvSpPr/>
          <p:nvPr/>
        </p:nvSpPr>
        <p:spPr>
          <a:xfrm>
            <a:off x="2606513" y="1946472"/>
            <a:ext cx="1499723" cy="813389"/>
          </a:xfrm>
          <a:custGeom>
            <a:rect b="b" l="l" r="r" t="t"/>
            <a:pathLst>
              <a:path extrusionOk="0" h="21353" w="21443">
                <a:moveTo>
                  <a:pt x="1884" y="0"/>
                </a:moveTo>
                <a:lnTo>
                  <a:pt x="5558" y="8664"/>
                </a:lnTo>
                <a:lnTo>
                  <a:pt x="1562" y="18151"/>
                </a:lnTo>
                <a:cubicBezTo>
                  <a:pt x="1019" y="17904"/>
                  <a:pt x="425" y="18224"/>
                  <a:pt x="149" y="18912"/>
                </a:cubicBezTo>
                <a:cubicBezTo>
                  <a:pt x="-157" y="19676"/>
                  <a:pt x="22" y="20634"/>
                  <a:pt x="560" y="21098"/>
                </a:cubicBezTo>
                <a:cubicBezTo>
                  <a:pt x="1142" y="21600"/>
                  <a:pt x="1912" y="21337"/>
                  <a:pt x="2254" y="20518"/>
                </a:cubicBezTo>
                <a:cubicBezTo>
                  <a:pt x="2527" y="19861"/>
                  <a:pt x="2429" y="19031"/>
                  <a:pt x="2018" y="18527"/>
                </a:cubicBezTo>
                <a:lnTo>
                  <a:pt x="6208" y="8676"/>
                </a:lnTo>
                <a:lnTo>
                  <a:pt x="2821" y="759"/>
                </a:lnTo>
                <a:lnTo>
                  <a:pt x="17413" y="759"/>
                </a:lnTo>
                <a:lnTo>
                  <a:pt x="20793" y="8659"/>
                </a:lnTo>
                <a:lnTo>
                  <a:pt x="17433" y="16575"/>
                </a:lnTo>
                <a:lnTo>
                  <a:pt x="3502" y="16570"/>
                </a:lnTo>
                <a:lnTo>
                  <a:pt x="3153" y="17345"/>
                </a:lnTo>
                <a:lnTo>
                  <a:pt x="17774" y="17345"/>
                </a:lnTo>
                <a:lnTo>
                  <a:pt x="21443" y="8664"/>
                </a:lnTo>
                <a:lnTo>
                  <a:pt x="17770" y="0"/>
                </a:lnTo>
                <a:lnTo>
                  <a:pt x="1884" y="0"/>
                </a:lnTo>
                <a:close/>
                <a:moveTo>
                  <a:pt x="1203" y="18831"/>
                </a:moveTo>
                <a:cubicBezTo>
                  <a:pt x="1366" y="18831"/>
                  <a:pt x="1528" y="18916"/>
                  <a:pt x="1652" y="19087"/>
                </a:cubicBezTo>
                <a:cubicBezTo>
                  <a:pt x="1900" y="19427"/>
                  <a:pt x="1900" y="19978"/>
                  <a:pt x="1652" y="20318"/>
                </a:cubicBezTo>
                <a:cubicBezTo>
                  <a:pt x="1404" y="20658"/>
                  <a:pt x="1002" y="20658"/>
                  <a:pt x="754" y="20318"/>
                </a:cubicBezTo>
                <a:cubicBezTo>
                  <a:pt x="506" y="19978"/>
                  <a:pt x="506" y="19427"/>
                  <a:pt x="754" y="19087"/>
                </a:cubicBezTo>
                <a:cubicBezTo>
                  <a:pt x="878" y="18916"/>
                  <a:pt x="1041" y="18831"/>
                  <a:pt x="1203" y="18831"/>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Calibri"/>
              <a:buNone/>
            </a:pPr>
            <a:r>
              <a:t/>
            </a:r>
            <a:endParaRPr b="0" i="0" sz="3200" u="none" cap="none" strike="noStrike">
              <a:solidFill>
                <a:srgbClr val="FFFFFF"/>
              </a:solidFill>
              <a:latin typeface="Calibri"/>
              <a:ea typeface="Calibri"/>
              <a:cs typeface="Calibri"/>
              <a:sym typeface="Calibri"/>
            </a:endParaRPr>
          </a:p>
        </p:txBody>
      </p:sp>
      <p:sp>
        <p:nvSpPr>
          <p:cNvPr id="982" name="Google Shape;982;p20"/>
          <p:cNvSpPr/>
          <p:nvPr/>
        </p:nvSpPr>
        <p:spPr>
          <a:xfrm>
            <a:off x="2874306" y="2004615"/>
            <a:ext cx="1140696" cy="544158"/>
          </a:xfrm>
          <a:custGeom>
            <a:rect b="b" l="l" r="r" t="t"/>
            <a:pathLst>
              <a:path extrusionOk="0" h="21600" w="21600">
                <a:moveTo>
                  <a:pt x="0" y="0"/>
                </a:moveTo>
                <a:lnTo>
                  <a:pt x="17542" y="0"/>
                </a:lnTo>
                <a:lnTo>
                  <a:pt x="21600" y="10800"/>
                </a:lnTo>
                <a:lnTo>
                  <a:pt x="17542" y="21600"/>
                </a:lnTo>
                <a:lnTo>
                  <a:pt x="0" y="21600"/>
                </a:lnTo>
                <a:lnTo>
                  <a:pt x="4058" y="10800"/>
                </a:lnTo>
                <a:lnTo>
                  <a:pt x="0" y="0"/>
                </a:lnTo>
                <a:close/>
              </a:path>
            </a:pathLst>
          </a:custGeom>
          <a:solidFill>
            <a:srgbClr val="E1DEE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Calibri"/>
              <a:buNone/>
            </a:pPr>
            <a:r>
              <a:t/>
            </a:r>
            <a:endParaRPr b="0" i="0" sz="3200" u="none" cap="none" strike="noStrike">
              <a:solidFill>
                <a:srgbClr val="FFFFFF"/>
              </a:solidFill>
              <a:latin typeface="Calibri"/>
              <a:ea typeface="Calibri"/>
              <a:cs typeface="Calibri"/>
              <a:sym typeface="Calibri"/>
            </a:endParaRPr>
          </a:p>
        </p:txBody>
      </p:sp>
      <p:sp>
        <p:nvSpPr>
          <p:cNvPr id="983" name="Google Shape;983;p20"/>
          <p:cNvSpPr/>
          <p:nvPr/>
        </p:nvSpPr>
        <p:spPr>
          <a:xfrm>
            <a:off x="3847499" y="1946472"/>
            <a:ext cx="1499723" cy="813389"/>
          </a:xfrm>
          <a:custGeom>
            <a:rect b="b" l="l" r="r" t="t"/>
            <a:pathLst>
              <a:path extrusionOk="0" h="21353" w="21443">
                <a:moveTo>
                  <a:pt x="1884" y="0"/>
                </a:moveTo>
                <a:lnTo>
                  <a:pt x="5558" y="8664"/>
                </a:lnTo>
                <a:lnTo>
                  <a:pt x="1562" y="18151"/>
                </a:lnTo>
                <a:cubicBezTo>
                  <a:pt x="1019" y="17904"/>
                  <a:pt x="425" y="18224"/>
                  <a:pt x="149" y="18912"/>
                </a:cubicBezTo>
                <a:cubicBezTo>
                  <a:pt x="-157" y="19676"/>
                  <a:pt x="22" y="20634"/>
                  <a:pt x="560" y="21098"/>
                </a:cubicBezTo>
                <a:cubicBezTo>
                  <a:pt x="1142" y="21600"/>
                  <a:pt x="1912" y="21337"/>
                  <a:pt x="2254" y="20518"/>
                </a:cubicBezTo>
                <a:cubicBezTo>
                  <a:pt x="2527" y="19861"/>
                  <a:pt x="2429" y="19031"/>
                  <a:pt x="2018" y="18527"/>
                </a:cubicBezTo>
                <a:lnTo>
                  <a:pt x="6208" y="8676"/>
                </a:lnTo>
                <a:lnTo>
                  <a:pt x="2821" y="759"/>
                </a:lnTo>
                <a:lnTo>
                  <a:pt x="17413" y="759"/>
                </a:lnTo>
                <a:lnTo>
                  <a:pt x="20793" y="8659"/>
                </a:lnTo>
                <a:lnTo>
                  <a:pt x="17433" y="16575"/>
                </a:lnTo>
                <a:lnTo>
                  <a:pt x="3502" y="16570"/>
                </a:lnTo>
                <a:lnTo>
                  <a:pt x="3153" y="17345"/>
                </a:lnTo>
                <a:lnTo>
                  <a:pt x="17774" y="17345"/>
                </a:lnTo>
                <a:lnTo>
                  <a:pt x="21443" y="8664"/>
                </a:lnTo>
                <a:lnTo>
                  <a:pt x="17770" y="0"/>
                </a:lnTo>
                <a:lnTo>
                  <a:pt x="1884" y="0"/>
                </a:lnTo>
                <a:close/>
                <a:moveTo>
                  <a:pt x="1203" y="18831"/>
                </a:moveTo>
                <a:cubicBezTo>
                  <a:pt x="1366" y="18831"/>
                  <a:pt x="1528" y="18916"/>
                  <a:pt x="1652" y="19087"/>
                </a:cubicBezTo>
                <a:cubicBezTo>
                  <a:pt x="1900" y="19427"/>
                  <a:pt x="1900" y="19978"/>
                  <a:pt x="1652" y="20318"/>
                </a:cubicBezTo>
                <a:cubicBezTo>
                  <a:pt x="1404" y="20658"/>
                  <a:pt x="1002" y="20658"/>
                  <a:pt x="754" y="20318"/>
                </a:cubicBezTo>
                <a:cubicBezTo>
                  <a:pt x="506" y="19978"/>
                  <a:pt x="506" y="19427"/>
                  <a:pt x="754" y="19087"/>
                </a:cubicBezTo>
                <a:cubicBezTo>
                  <a:pt x="878" y="18916"/>
                  <a:pt x="1041" y="18831"/>
                  <a:pt x="1203" y="18831"/>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Calibri"/>
              <a:buNone/>
            </a:pPr>
            <a:r>
              <a:t/>
            </a:r>
            <a:endParaRPr b="0" i="0" sz="3200" u="none" cap="none" strike="noStrike">
              <a:solidFill>
                <a:srgbClr val="FFFFFF"/>
              </a:solidFill>
              <a:latin typeface="Calibri"/>
              <a:ea typeface="Calibri"/>
              <a:cs typeface="Calibri"/>
              <a:sym typeface="Calibri"/>
            </a:endParaRPr>
          </a:p>
        </p:txBody>
      </p:sp>
      <p:sp>
        <p:nvSpPr>
          <p:cNvPr id="984" name="Google Shape;984;p20"/>
          <p:cNvSpPr/>
          <p:nvPr/>
        </p:nvSpPr>
        <p:spPr>
          <a:xfrm>
            <a:off x="4115293" y="2004615"/>
            <a:ext cx="1140696" cy="544158"/>
          </a:xfrm>
          <a:custGeom>
            <a:rect b="b" l="l" r="r" t="t"/>
            <a:pathLst>
              <a:path extrusionOk="0" h="21600" w="21600">
                <a:moveTo>
                  <a:pt x="0" y="0"/>
                </a:moveTo>
                <a:lnTo>
                  <a:pt x="17542" y="0"/>
                </a:lnTo>
                <a:lnTo>
                  <a:pt x="21600" y="10800"/>
                </a:lnTo>
                <a:lnTo>
                  <a:pt x="17542" y="21600"/>
                </a:lnTo>
                <a:lnTo>
                  <a:pt x="0" y="21600"/>
                </a:lnTo>
                <a:lnTo>
                  <a:pt x="4058" y="10800"/>
                </a:lnTo>
                <a:lnTo>
                  <a:pt x="0" y="0"/>
                </a:lnTo>
                <a:close/>
              </a:path>
            </a:pathLst>
          </a:custGeom>
          <a:solidFill>
            <a:srgbClr val="E1DEE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Calibri"/>
              <a:buNone/>
            </a:pPr>
            <a:r>
              <a:t/>
            </a:r>
            <a:endParaRPr b="0" i="0" sz="3200" u="none" cap="none" strike="noStrike">
              <a:solidFill>
                <a:srgbClr val="FFFFFF"/>
              </a:solidFill>
              <a:latin typeface="Calibri"/>
              <a:ea typeface="Calibri"/>
              <a:cs typeface="Calibri"/>
              <a:sym typeface="Calibri"/>
            </a:endParaRPr>
          </a:p>
        </p:txBody>
      </p:sp>
      <p:sp>
        <p:nvSpPr>
          <p:cNvPr id="985" name="Google Shape;985;p20"/>
          <p:cNvSpPr/>
          <p:nvPr/>
        </p:nvSpPr>
        <p:spPr>
          <a:xfrm>
            <a:off x="5088487" y="1946472"/>
            <a:ext cx="1499723" cy="813389"/>
          </a:xfrm>
          <a:custGeom>
            <a:rect b="b" l="l" r="r" t="t"/>
            <a:pathLst>
              <a:path extrusionOk="0" h="21353" w="21443">
                <a:moveTo>
                  <a:pt x="1884" y="0"/>
                </a:moveTo>
                <a:lnTo>
                  <a:pt x="5558" y="8664"/>
                </a:lnTo>
                <a:lnTo>
                  <a:pt x="1562" y="18151"/>
                </a:lnTo>
                <a:cubicBezTo>
                  <a:pt x="1019" y="17904"/>
                  <a:pt x="425" y="18224"/>
                  <a:pt x="149" y="18912"/>
                </a:cubicBezTo>
                <a:cubicBezTo>
                  <a:pt x="-157" y="19676"/>
                  <a:pt x="22" y="20634"/>
                  <a:pt x="560" y="21098"/>
                </a:cubicBezTo>
                <a:cubicBezTo>
                  <a:pt x="1142" y="21600"/>
                  <a:pt x="1912" y="21337"/>
                  <a:pt x="2254" y="20518"/>
                </a:cubicBezTo>
                <a:cubicBezTo>
                  <a:pt x="2527" y="19861"/>
                  <a:pt x="2429" y="19031"/>
                  <a:pt x="2018" y="18527"/>
                </a:cubicBezTo>
                <a:lnTo>
                  <a:pt x="6208" y="8676"/>
                </a:lnTo>
                <a:lnTo>
                  <a:pt x="2821" y="759"/>
                </a:lnTo>
                <a:lnTo>
                  <a:pt x="17413" y="759"/>
                </a:lnTo>
                <a:lnTo>
                  <a:pt x="20793" y="8659"/>
                </a:lnTo>
                <a:lnTo>
                  <a:pt x="17433" y="16575"/>
                </a:lnTo>
                <a:lnTo>
                  <a:pt x="3502" y="16570"/>
                </a:lnTo>
                <a:lnTo>
                  <a:pt x="3153" y="17345"/>
                </a:lnTo>
                <a:lnTo>
                  <a:pt x="17774" y="17345"/>
                </a:lnTo>
                <a:lnTo>
                  <a:pt x="21443" y="8664"/>
                </a:lnTo>
                <a:lnTo>
                  <a:pt x="17770" y="0"/>
                </a:lnTo>
                <a:lnTo>
                  <a:pt x="1884" y="0"/>
                </a:lnTo>
                <a:close/>
                <a:moveTo>
                  <a:pt x="1203" y="18831"/>
                </a:moveTo>
                <a:cubicBezTo>
                  <a:pt x="1366" y="18831"/>
                  <a:pt x="1528" y="18916"/>
                  <a:pt x="1652" y="19087"/>
                </a:cubicBezTo>
                <a:cubicBezTo>
                  <a:pt x="1900" y="19427"/>
                  <a:pt x="1900" y="19978"/>
                  <a:pt x="1652" y="20318"/>
                </a:cubicBezTo>
                <a:cubicBezTo>
                  <a:pt x="1404" y="20658"/>
                  <a:pt x="1002" y="20658"/>
                  <a:pt x="754" y="20318"/>
                </a:cubicBezTo>
                <a:cubicBezTo>
                  <a:pt x="506" y="19978"/>
                  <a:pt x="506" y="19427"/>
                  <a:pt x="754" y="19087"/>
                </a:cubicBezTo>
                <a:cubicBezTo>
                  <a:pt x="878" y="18916"/>
                  <a:pt x="1041" y="18831"/>
                  <a:pt x="1203" y="18831"/>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Calibri"/>
              <a:buNone/>
            </a:pPr>
            <a:r>
              <a:t/>
            </a:r>
            <a:endParaRPr b="0" i="0" sz="3200" u="none" cap="none" strike="noStrike">
              <a:solidFill>
                <a:srgbClr val="FFFFFF"/>
              </a:solidFill>
              <a:latin typeface="Calibri"/>
              <a:ea typeface="Calibri"/>
              <a:cs typeface="Calibri"/>
              <a:sym typeface="Calibri"/>
            </a:endParaRPr>
          </a:p>
        </p:txBody>
      </p:sp>
      <p:sp>
        <p:nvSpPr>
          <p:cNvPr id="986" name="Google Shape;986;p20"/>
          <p:cNvSpPr/>
          <p:nvPr/>
        </p:nvSpPr>
        <p:spPr>
          <a:xfrm>
            <a:off x="5356281" y="2004615"/>
            <a:ext cx="1140696" cy="544158"/>
          </a:xfrm>
          <a:custGeom>
            <a:rect b="b" l="l" r="r" t="t"/>
            <a:pathLst>
              <a:path extrusionOk="0" h="21600" w="21600">
                <a:moveTo>
                  <a:pt x="0" y="0"/>
                </a:moveTo>
                <a:lnTo>
                  <a:pt x="17542" y="0"/>
                </a:lnTo>
                <a:lnTo>
                  <a:pt x="21600" y="10800"/>
                </a:lnTo>
                <a:lnTo>
                  <a:pt x="17542" y="21600"/>
                </a:lnTo>
                <a:lnTo>
                  <a:pt x="0" y="21600"/>
                </a:lnTo>
                <a:lnTo>
                  <a:pt x="4058" y="10800"/>
                </a:lnTo>
                <a:lnTo>
                  <a:pt x="0" y="0"/>
                </a:lnTo>
                <a:close/>
              </a:path>
            </a:pathLst>
          </a:custGeom>
          <a:solidFill>
            <a:srgbClr val="E1DEE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Calibri"/>
              <a:buNone/>
            </a:pPr>
            <a:r>
              <a:t/>
            </a:r>
            <a:endParaRPr b="0" i="0" sz="3200" u="none" cap="none" strike="noStrike">
              <a:solidFill>
                <a:srgbClr val="FFFFFF"/>
              </a:solidFill>
              <a:latin typeface="Calibri"/>
              <a:ea typeface="Calibri"/>
              <a:cs typeface="Calibri"/>
              <a:sym typeface="Calibri"/>
            </a:endParaRPr>
          </a:p>
        </p:txBody>
      </p:sp>
      <p:sp>
        <p:nvSpPr>
          <p:cNvPr id="987" name="Google Shape;987;p20"/>
          <p:cNvSpPr txBox="1"/>
          <p:nvPr/>
        </p:nvSpPr>
        <p:spPr>
          <a:xfrm>
            <a:off x="350250" y="2623447"/>
            <a:ext cx="595800" cy="561900"/>
          </a:xfrm>
          <a:prstGeom prst="rect">
            <a:avLst/>
          </a:prstGeom>
          <a:noFill/>
          <a:ln>
            <a:noFill/>
          </a:ln>
        </p:spPr>
        <p:txBody>
          <a:bodyPr anchorCtr="0" anchor="t" bIns="38100" lIns="38100" spcFirstLastPara="1" rIns="38100" wrap="square" tIns="38100">
            <a:spAutoFit/>
          </a:bodyPr>
          <a:lstStyle/>
          <a:p>
            <a:pPr indent="0" lvl="0" marL="0" marR="0" rtl="0" algn="l">
              <a:lnSpc>
                <a:spcPct val="90000"/>
              </a:lnSpc>
              <a:spcBef>
                <a:spcPts val="0"/>
              </a:spcBef>
              <a:spcAft>
                <a:spcPts val="0"/>
              </a:spcAft>
              <a:buClr>
                <a:srgbClr val="2E2D27"/>
              </a:buClr>
              <a:buSzPts val="3500"/>
              <a:buFont typeface="Gill Sans"/>
              <a:buNone/>
            </a:pPr>
            <a:r>
              <a:rPr b="1" i="0" lang="en" sz="3500" u="none" cap="none" strike="noStrike">
                <a:solidFill>
                  <a:srgbClr val="2E2D27"/>
                </a:solidFill>
                <a:latin typeface="Gill Sans"/>
                <a:ea typeface="Gill Sans"/>
                <a:cs typeface="Gill Sans"/>
                <a:sym typeface="Gill Sans"/>
              </a:rPr>
              <a:t>1</a:t>
            </a:r>
            <a:endParaRPr b="0" i="0" sz="1400" u="none" cap="none" strike="noStrike">
              <a:solidFill>
                <a:srgbClr val="000000"/>
              </a:solidFill>
              <a:latin typeface="Arial"/>
              <a:ea typeface="Arial"/>
              <a:cs typeface="Arial"/>
              <a:sym typeface="Arial"/>
            </a:endParaRPr>
          </a:p>
        </p:txBody>
      </p:sp>
      <p:sp>
        <p:nvSpPr>
          <p:cNvPr id="988" name="Google Shape;988;p20"/>
          <p:cNvSpPr txBox="1"/>
          <p:nvPr/>
        </p:nvSpPr>
        <p:spPr>
          <a:xfrm>
            <a:off x="1595725" y="2623447"/>
            <a:ext cx="595800" cy="561900"/>
          </a:xfrm>
          <a:prstGeom prst="rect">
            <a:avLst/>
          </a:prstGeom>
          <a:noFill/>
          <a:ln>
            <a:noFill/>
          </a:ln>
        </p:spPr>
        <p:txBody>
          <a:bodyPr anchorCtr="0" anchor="t" bIns="38100" lIns="38100" spcFirstLastPara="1" rIns="38100" wrap="square" tIns="38100">
            <a:spAutoFit/>
          </a:bodyPr>
          <a:lstStyle/>
          <a:p>
            <a:pPr indent="0" lvl="0" marL="0" marR="0" rtl="0" algn="l">
              <a:lnSpc>
                <a:spcPct val="90000"/>
              </a:lnSpc>
              <a:spcBef>
                <a:spcPts val="0"/>
              </a:spcBef>
              <a:spcAft>
                <a:spcPts val="0"/>
              </a:spcAft>
              <a:buClr>
                <a:srgbClr val="2E2D27"/>
              </a:buClr>
              <a:buSzPts val="3500"/>
              <a:buFont typeface="Gill Sans"/>
              <a:buNone/>
            </a:pPr>
            <a:r>
              <a:rPr b="1" i="0" lang="en" sz="3500" u="none" cap="none" strike="noStrike">
                <a:solidFill>
                  <a:srgbClr val="2E2D27"/>
                </a:solidFill>
                <a:latin typeface="Gill Sans"/>
                <a:ea typeface="Gill Sans"/>
                <a:cs typeface="Gill Sans"/>
                <a:sym typeface="Gill Sans"/>
              </a:rPr>
              <a:t>2</a:t>
            </a:r>
            <a:endParaRPr b="0" i="0" sz="1400" u="none" cap="none" strike="noStrike">
              <a:solidFill>
                <a:srgbClr val="000000"/>
              </a:solidFill>
              <a:latin typeface="Arial"/>
              <a:ea typeface="Arial"/>
              <a:cs typeface="Arial"/>
              <a:sym typeface="Arial"/>
            </a:endParaRPr>
          </a:p>
        </p:txBody>
      </p:sp>
      <p:sp>
        <p:nvSpPr>
          <p:cNvPr id="989" name="Google Shape;989;p20"/>
          <p:cNvSpPr txBox="1"/>
          <p:nvPr/>
        </p:nvSpPr>
        <p:spPr>
          <a:xfrm>
            <a:off x="2845585" y="2623447"/>
            <a:ext cx="595800" cy="561900"/>
          </a:xfrm>
          <a:prstGeom prst="rect">
            <a:avLst/>
          </a:prstGeom>
          <a:noFill/>
          <a:ln>
            <a:noFill/>
          </a:ln>
        </p:spPr>
        <p:txBody>
          <a:bodyPr anchorCtr="0" anchor="t" bIns="38100" lIns="38100" spcFirstLastPara="1" rIns="38100" wrap="square" tIns="38100">
            <a:spAutoFit/>
          </a:bodyPr>
          <a:lstStyle/>
          <a:p>
            <a:pPr indent="0" lvl="0" marL="0" marR="0" rtl="0" algn="l">
              <a:lnSpc>
                <a:spcPct val="90000"/>
              </a:lnSpc>
              <a:spcBef>
                <a:spcPts val="0"/>
              </a:spcBef>
              <a:spcAft>
                <a:spcPts val="0"/>
              </a:spcAft>
              <a:buClr>
                <a:srgbClr val="2E2D27"/>
              </a:buClr>
              <a:buSzPts val="3500"/>
              <a:buFont typeface="Gill Sans"/>
              <a:buNone/>
            </a:pPr>
            <a:r>
              <a:rPr b="1" i="0" lang="en" sz="3500" u="none" cap="none" strike="noStrike">
                <a:solidFill>
                  <a:srgbClr val="2E2D27"/>
                </a:solidFill>
                <a:latin typeface="Gill Sans"/>
                <a:ea typeface="Gill Sans"/>
                <a:cs typeface="Gill Sans"/>
                <a:sym typeface="Gill Sans"/>
              </a:rPr>
              <a:t>3</a:t>
            </a:r>
            <a:endParaRPr b="0" i="0" sz="1400" u="none" cap="none" strike="noStrike">
              <a:solidFill>
                <a:srgbClr val="000000"/>
              </a:solidFill>
              <a:latin typeface="Arial"/>
              <a:ea typeface="Arial"/>
              <a:cs typeface="Arial"/>
              <a:sym typeface="Arial"/>
            </a:endParaRPr>
          </a:p>
        </p:txBody>
      </p:sp>
      <p:sp>
        <p:nvSpPr>
          <p:cNvPr id="990" name="Google Shape;990;p20"/>
          <p:cNvSpPr txBox="1"/>
          <p:nvPr/>
        </p:nvSpPr>
        <p:spPr>
          <a:xfrm>
            <a:off x="4081026" y="2623447"/>
            <a:ext cx="595800" cy="561900"/>
          </a:xfrm>
          <a:prstGeom prst="rect">
            <a:avLst/>
          </a:prstGeom>
          <a:noFill/>
          <a:ln>
            <a:noFill/>
          </a:ln>
        </p:spPr>
        <p:txBody>
          <a:bodyPr anchorCtr="0" anchor="t" bIns="38100" lIns="38100" spcFirstLastPara="1" rIns="38100" wrap="square" tIns="38100">
            <a:spAutoFit/>
          </a:bodyPr>
          <a:lstStyle/>
          <a:p>
            <a:pPr indent="0" lvl="0" marL="0" marR="0" rtl="0" algn="l">
              <a:lnSpc>
                <a:spcPct val="90000"/>
              </a:lnSpc>
              <a:spcBef>
                <a:spcPts val="0"/>
              </a:spcBef>
              <a:spcAft>
                <a:spcPts val="0"/>
              </a:spcAft>
              <a:buClr>
                <a:srgbClr val="2E2D27"/>
              </a:buClr>
              <a:buSzPts val="3500"/>
              <a:buFont typeface="Gill Sans"/>
              <a:buNone/>
            </a:pPr>
            <a:r>
              <a:rPr b="1" i="0" lang="en" sz="3500" u="none" cap="none" strike="noStrike">
                <a:solidFill>
                  <a:srgbClr val="2E2D27"/>
                </a:solidFill>
                <a:latin typeface="Gill Sans"/>
                <a:ea typeface="Gill Sans"/>
                <a:cs typeface="Gill Sans"/>
                <a:sym typeface="Gill Sans"/>
              </a:rPr>
              <a:t>4</a:t>
            </a:r>
            <a:endParaRPr b="0" i="0" sz="1400" u="none" cap="none" strike="noStrike">
              <a:solidFill>
                <a:srgbClr val="000000"/>
              </a:solidFill>
              <a:latin typeface="Arial"/>
              <a:ea typeface="Arial"/>
              <a:cs typeface="Arial"/>
              <a:sym typeface="Arial"/>
            </a:endParaRPr>
          </a:p>
        </p:txBody>
      </p:sp>
      <p:sp>
        <p:nvSpPr>
          <p:cNvPr id="991" name="Google Shape;991;p20"/>
          <p:cNvSpPr txBox="1"/>
          <p:nvPr/>
        </p:nvSpPr>
        <p:spPr>
          <a:xfrm>
            <a:off x="5329624" y="2623447"/>
            <a:ext cx="595800" cy="561900"/>
          </a:xfrm>
          <a:prstGeom prst="rect">
            <a:avLst/>
          </a:prstGeom>
          <a:noFill/>
          <a:ln>
            <a:noFill/>
          </a:ln>
        </p:spPr>
        <p:txBody>
          <a:bodyPr anchorCtr="0" anchor="t" bIns="38100" lIns="38100" spcFirstLastPara="1" rIns="38100" wrap="square" tIns="38100">
            <a:spAutoFit/>
          </a:bodyPr>
          <a:lstStyle/>
          <a:p>
            <a:pPr indent="0" lvl="0" marL="0" marR="0" rtl="0" algn="l">
              <a:lnSpc>
                <a:spcPct val="90000"/>
              </a:lnSpc>
              <a:spcBef>
                <a:spcPts val="0"/>
              </a:spcBef>
              <a:spcAft>
                <a:spcPts val="0"/>
              </a:spcAft>
              <a:buClr>
                <a:srgbClr val="2E2D27"/>
              </a:buClr>
              <a:buSzPts val="3500"/>
              <a:buFont typeface="Gill Sans"/>
              <a:buNone/>
            </a:pPr>
            <a:r>
              <a:rPr b="1" i="0" lang="en" sz="3500" u="none" cap="none" strike="noStrike">
                <a:solidFill>
                  <a:srgbClr val="2E2D27"/>
                </a:solidFill>
                <a:latin typeface="Gill Sans"/>
                <a:ea typeface="Gill Sans"/>
                <a:cs typeface="Gill Sans"/>
                <a:sym typeface="Gill Sans"/>
              </a:rPr>
              <a:t>5</a:t>
            </a:r>
            <a:endParaRPr b="0" i="0" sz="1400" u="none" cap="none" strike="noStrike">
              <a:solidFill>
                <a:srgbClr val="000000"/>
              </a:solidFill>
              <a:latin typeface="Arial"/>
              <a:ea typeface="Arial"/>
              <a:cs typeface="Arial"/>
              <a:sym typeface="Arial"/>
            </a:endParaRPr>
          </a:p>
        </p:txBody>
      </p:sp>
      <p:sp>
        <p:nvSpPr>
          <p:cNvPr id="992" name="Google Shape;992;p20"/>
          <p:cNvSpPr/>
          <p:nvPr/>
        </p:nvSpPr>
        <p:spPr>
          <a:xfrm>
            <a:off x="6299913" y="1946785"/>
            <a:ext cx="1499723" cy="813389"/>
          </a:xfrm>
          <a:custGeom>
            <a:rect b="b" l="l" r="r" t="t"/>
            <a:pathLst>
              <a:path extrusionOk="0" h="21353" w="21443">
                <a:moveTo>
                  <a:pt x="1884" y="0"/>
                </a:moveTo>
                <a:lnTo>
                  <a:pt x="5558" y="8664"/>
                </a:lnTo>
                <a:lnTo>
                  <a:pt x="1562" y="18151"/>
                </a:lnTo>
                <a:cubicBezTo>
                  <a:pt x="1019" y="17904"/>
                  <a:pt x="425" y="18224"/>
                  <a:pt x="149" y="18912"/>
                </a:cubicBezTo>
                <a:cubicBezTo>
                  <a:pt x="-157" y="19676"/>
                  <a:pt x="22" y="20634"/>
                  <a:pt x="560" y="21098"/>
                </a:cubicBezTo>
                <a:cubicBezTo>
                  <a:pt x="1142" y="21600"/>
                  <a:pt x="1912" y="21337"/>
                  <a:pt x="2254" y="20518"/>
                </a:cubicBezTo>
                <a:cubicBezTo>
                  <a:pt x="2527" y="19861"/>
                  <a:pt x="2429" y="19031"/>
                  <a:pt x="2018" y="18527"/>
                </a:cubicBezTo>
                <a:lnTo>
                  <a:pt x="6208" y="8676"/>
                </a:lnTo>
                <a:lnTo>
                  <a:pt x="2821" y="759"/>
                </a:lnTo>
                <a:lnTo>
                  <a:pt x="17413" y="759"/>
                </a:lnTo>
                <a:lnTo>
                  <a:pt x="20793" y="8659"/>
                </a:lnTo>
                <a:lnTo>
                  <a:pt x="17433" y="16575"/>
                </a:lnTo>
                <a:lnTo>
                  <a:pt x="3502" y="16570"/>
                </a:lnTo>
                <a:lnTo>
                  <a:pt x="3153" y="17345"/>
                </a:lnTo>
                <a:lnTo>
                  <a:pt x="17774" y="17345"/>
                </a:lnTo>
                <a:lnTo>
                  <a:pt x="21443" y="8664"/>
                </a:lnTo>
                <a:lnTo>
                  <a:pt x="17770" y="0"/>
                </a:lnTo>
                <a:lnTo>
                  <a:pt x="1884" y="0"/>
                </a:lnTo>
                <a:close/>
                <a:moveTo>
                  <a:pt x="1203" y="18831"/>
                </a:moveTo>
                <a:cubicBezTo>
                  <a:pt x="1366" y="18831"/>
                  <a:pt x="1528" y="18916"/>
                  <a:pt x="1652" y="19087"/>
                </a:cubicBezTo>
                <a:cubicBezTo>
                  <a:pt x="1900" y="19427"/>
                  <a:pt x="1900" y="19978"/>
                  <a:pt x="1652" y="20318"/>
                </a:cubicBezTo>
                <a:cubicBezTo>
                  <a:pt x="1404" y="20658"/>
                  <a:pt x="1002" y="20658"/>
                  <a:pt x="754" y="20318"/>
                </a:cubicBezTo>
                <a:cubicBezTo>
                  <a:pt x="506" y="19978"/>
                  <a:pt x="506" y="19427"/>
                  <a:pt x="754" y="19087"/>
                </a:cubicBezTo>
                <a:cubicBezTo>
                  <a:pt x="878" y="18916"/>
                  <a:pt x="1041" y="18831"/>
                  <a:pt x="1203" y="18831"/>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Calibri"/>
              <a:buNone/>
            </a:pPr>
            <a:r>
              <a:t/>
            </a:r>
            <a:endParaRPr b="0" i="0" sz="3200" u="none" cap="none" strike="noStrike">
              <a:solidFill>
                <a:srgbClr val="FFFFFF"/>
              </a:solidFill>
              <a:latin typeface="Calibri"/>
              <a:ea typeface="Calibri"/>
              <a:cs typeface="Calibri"/>
              <a:sym typeface="Calibri"/>
            </a:endParaRPr>
          </a:p>
        </p:txBody>
      </p:sp>
      <p:sp>
        <p:nvSpPr>
          <p:cNvPr id="993" name="Google Shape;993;p20"/>
          <p:cNvSpPr/>
          <p:nvPr/>
        </p:nvSpPr>
        <p:spPr>
          <a:xfrm>
            <a:off x="6567706" y="2004929"/>
            <a:ext cx="1140696" cy="544158"/>
          </a:xfrm>
          <a:custGeom>
            <a:rect b="b" l="l" r="r" t="t"/>
            <a:pathLst>
              <a:path extrusionOk="0" h="21600" w="21600">
                <a:moveTo>
                  <a:pt x="0" y="0"/>
                </a:moveTo>
                <a:lnTo>
                  <a:pt x="17542" y="0"/>
                </a:lnTo>
                <a:lnTo>
                  <a:pt x="21600" y="10800"/>
                </a:lnTo>
                <a:lnTo>
                  <a:pt x="17542" y="21600"/>
                </a:lnTo>
                <a:lnTo>
                  <a:pt x="0" y="21600"/>
                </a:lnTo>
                <a:lnTo>
                  <a:pt x="4058" y="10800"/>
                </a:lnTo>
                <a:lnTo>
                  <a:pt x="0" y="0"/>
                </a:lnTo>
                <a:close/>
              </a:path>
            </a:pathLst>
          </a:custGeom>
          <a:solidFill>
            <a:srgbClr val="E1DEE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Calibri"/>
              <a:buNone/>
            </a:pPr>
            <a:r>
              <a:t/>
            </a:r>
            <a:endParaRPr b="0" i="0" sz="3200" u="none" cap="none" strike="noStrike">
              <a:solidFill>
                <a:srgbClr val="FFFFFF"/>
              </a:solidFill>
              <a:latin typeface="Calibri"/>
              <a:ea typeface="Calibri"/>
              <a:cs typeface="Calibri"/>
              <a:sym typeface="Calibri"/>
            </a:endParaRPr>
          </a:p>
        </p:txBody>
      </p:sp>
      <p:sp>
        <p:nvSpPr>
          <p:cNvPr id="994" name="Google Shape;994;p20"/>
          <p:cNvSpPr txBox="1"/>
          <p:nvPr/>
        </p:nvSpPr>
        <p:spPr>
          <a:xfrm>
            <a:off x="6538985" y="2623761"/>
            <a:ext cx="595800" cy="561900"/>
          </a:xfrm>
          <a:prstGeom prst="rect">
            <a:avLst/>
          </a:prstGeom>
          <a:noFill/>
          <a:ln>
            <a:noFill/>
          </a:ln>
        </p:spPr>
        <p:txBody>
          <a:bodyPr anchorCtr="0" anchor="t" bIns="38100" lIns="38100" spcFirstLastPara="1" rIns="38100" wrap="square" tIns="38100">
            <a:spAutoFit/>
          </a:bodyPr>
          <a:lstStyle/>
          <a:p>
            <a:pPr indent="0" lvl="0" marL="0" marR="0" rtl="0" algn="l">
              <a:lnSpc>
                <a:spcPct val="90000"/>
              </a:lnSpc>
              <a:spcBef>
                <a:spcPts val="0"/>
              </a:spcBef>
              <a:spcAft>
                <a:spcPts val="0"/>
              </a:spcAft>
              <a:buClr>
                <a:srgbClr val="2E2D27"/>
              </a:buClr>
              <a:buSzPts val="3500"/>
              <a:buFont typeface="Gill Sans"/>
              <a:buNone/>
            </a:pPr>
            <a:r>
              <a:rPr b="1" i="0" lang="en" sz="3500" u="none" cap="none" strike="noStrike">
                <a:solidFill>
                  <a:srgbClr val="2E2D27"/>
                </a:solidFill>
                <a:latin typeface="Gill Sans"/>
                <a:ea typeface="Gill Sans"/>
                <a:cs typeface="Gill Sans"/>
                <a:sym typeface="Gill Sans"/>
              </a:rPr>
              <a:t>6</a:t>
            </a:r>
            <a:endParaRPr b="0" i="0" sz="1400" u="none" cap="none" strike="noStrike">
              <a:solidFill>
                <a:srgbClr val="000000"/>
              </a:solidFill>
              <a:latin typeface="Arial"/>
              <a:ea typeface="Arial"/>
              <a:cs typeface="Arial"/>
              <a:sym typeface="Arial"/>
            </a:endParaRPr>
          </a:p>
        </p:txBody>
      </p:sp>
      <p:sp>
        <p:nvSpPr>
          <p:cNvPr id="995" name="Google Shape;995;p20"/>
          <p:cNvSpPr/>
          <p:nvPr/>
        </p:nvSpPr>
        <p:spPr>
          <a:xfrm>
            <a:off x="7519737" y="1958147"/>
            <a:ext cx="1499723" cy="813389"/>
          </a:xfrm>
          <a:custGeom>
            <a:rect b="b" l="l" r="r" t="t"/>
            <a:pathLst>
              <a:path extrusionOk="0" h="21353" w="21443">
                <a:moveTo>
                  <a:pt x="1884" y="0"/>
                </a:moveTo>
                <a:lnTo>
                  <a:pt x="5558" y="8664"/>
                </a:lnTo>
                <a:lnTo>
                  <a:pt x="1562" y="18151"/>
                </a:lnTo>
                <a:cubicBezTo>
                  <a:pt x="1019" y="17904"/>
                  <a:pt x="425" y="18224"/>
                  <a:pt x="149" y="18912"/>
                </a:cubicBezTo>
                <a:cubicBezTo>
                  <a:pt x="-157" y="19676"/>
                  <a:pt x="22" y="20634"/>
                  <a:pt x="560" y="21098"/>
                </a:cubicBezTo>
                <a:cubicBezTo>
                  <a:pt x="1142" y="21600"/>
                  <a:pt x="1912" y="21337"/>
                  <a:pt x="2254" y="20518"/>
                </a:cubicBezTo>
                <a:cubicBezTo>
                  <a:pt x="2527" y="19861"/>
                  <a:pt x="2429" y="19031"/>
                  <a:pt x="2018" y="18527"/>
                </a:cubicBezTo>
                <a:lnTo>
                  <a:pt x="6208" y="8676"/>
                </a:lnTo>
                <a:lnTo>
                  <a:pt x="2821" y="759"/>
                </a:lnTo>
                <a:lnTo>
                  <a:pt x="17413" y="759"/>
                </a:lnTo>
                <a:lnTo>
                  <a:pt x="20793" y="8659"/>
                </a:lnTo>
                <a:lnTo>
                  <a:pt x="17433" y="16575"/>
                </a:lnTo>
                <a:lnTo>
                  <a:pt x="3502" y="16570"/>
                </a:lnTo>
                <a:lnTo>
                  <a:pt x="3153" y="17345"/>
                </a:lnTo>
                <a:lnTo>
                  <a:pt x="17774" y="17345"/>
                </a:lnTo>
                <a:lnTo>
                  <a:pt x="21443" y="8664"/>
                </a:lnTo>
                <a:lnTo>
                  <a:pt x="17770" y="0"/>
                </a:lnTo>
                <a:lnTo>
                  <a:pt x="1884" y="0"/>
                </a:lnTo>
                <a:close/>
                <a:moveTo>
                  <a:pt x="1203" y="18831"/>
                </a:moveTo>
                <a:cubicBezTo>
                  <a:pt x="1366" y="18831"/>
                  <a:pt x="1528" y="18916"/>
                  <a:pt x="1652" y="19087"/>
                </a:cubicBezTo>
                <a:cubicBezTo>
                  <a:pt x="1900" y="19427"/>
                  <a:pt x="1900" y="19978"/>
                  <a:pt x="1652" y="20318"/>
                </a:cubicBezTo>
                <a:cubicBezTo>
                  <a:pt x="1404" y="20658"/>
                  <a:pt x="1002" y="20658"/>
                  <a:pt x="754" y="20318"/>
                </a:cubicBezTo>
                <a:cubicBezTo>
                  <a:pt x="506" y="19978"/>
                  <a:pt x="506" y="19427"/>
                  <a:pt x="754" y="19087"/>
                </a:cubicBezTo>
                <a:cubicBezTo>
                  <a:pt x="878" y="18916"/>
                  <a:pt x="1041" y="18831"/>
                  <a:pt x="1203" y="18831"/>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Calibri"/>
              <a:buNone/>
            </a:pPr>
            <a:r>
              <a:t/>
            </a:r>
            <a:endParaRPr b="0" i="0" sz="3200" u="none" cap="none" strike="noStrike">
              <a:solidFill>
                <a:srgbClr val="FFFFFF"/>
              </a:solidFill>
              <a:latin typeface="Calibri"/>
              <a:ea typeface="Calibri"/>
              <a:cs typeface="Calibri"/>
              <a:sym typeface="Calibri"/>
            </a:endParaRPr>
          </a:p>
        </p:txBody>
      </p:sp>
      <p:sp>
        <p:nvSpPr>
          <p:cNvPr id="996" name="Google Shape;996;p20"/>
          <p:cNvSpPr/>
          <p:nvPr/>
        </p:nvSpPr>
        <p:spPr>
          <a:xfrm>
            <a:off x="7787531" y="2016290"/>
            <a:ext cx="1140696" cy="544158"/>
          </a:xfrm>
          <a:custGeom>
            <a:rect b="b" l="l" r="r" t="t"/>
            <a:pathLst>
              <a:path extrusionOk="0" h="21600" w="21600">
                <a:moveTo>
                  <a:pt x="0" y="0"/>
                </a:moveTo>
                <a:lnTo>
                  <a:pt x="17542" y="0"/>
                </a:lnTo>
                <a:lnTo>
                  <a:pt x="21600" y="10800"/>
                </a:lnTo>
                <a:lnTo>
                  <a:pt x="17542" y="21600"/>
                </a:lnTo>
                <a:lnTo>
                  <a:pt x="0" y="21600"/>
                </a:lnTo>
                <a:lnTo>
                  <a:pt x="4058" y="10800"/>
                </a:lnTo>
                <a:lnTo>
                  <a:pt x="0" y="0"/>
                </a:lnTo>
                <a:close/>
              </a:path>
            </a:pathLst>
          </a:custGeom>
          <a:solidFill>
            <a:srgbClr val="E1DEE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Calibri"/>
              <a:buNone/>
            </a:pPr>
            <a:r>
              <a:t/>
            </a:r>
            <a:endParaRPr b="0" i="0" sz="3200" u="none" cap="none" strike="noStrike">
              <a:solidFill>
                <a:srgbClr val="FFFFFF"/>
              </a:solidFill>
              <a:latin typeface="Calibri"/>
              <a:ea typeface="Calibri"/>
              <a:cs typeface="Calibri"/>
              <a:sym typeface="Calibri"/>
            </a:endParaRPr>
          </a:p>
        </p:txBody>
      </p:sp>
      <p:sp>
        <p:nvSpPr>
          <p:cNvPr id="997" name="Google Shape;997;p20"/>
          <p:cNvSpPr txBox="1"/>
          <p:nvPr/>
        </p:nvSpPr>
        <p:spPr>
          <a:xfrm>
            <a:off x="7760874" y="2635122"/>
            <a:ext cx="595800" cy="561900"/>
          </a:xfrm>
          <a:prstGeom prst="rect">
            <a:avLst/>
          </a:prstGeom>
          <a:noFill/>
          <a:ln>
            <a:noFill/>
          </a:ln>
        </p:spPr>
        <p:txBody>
          <a:bodyPr anchorCtr="0" anchor="t" bIns="38100" lIns="38100" spcFirstLastPara="1" rIns="38100" wrap="square" tIns="38100">
            <a:spAutoFit/>
          </a:bodyPr>
          <a:lstStyle/>
          <a:p>
            <a:pPr indent="0" lvl="0" marL="0" marR="0" rtl="0" algn="l">
              <a:lnSpc>
                <a:spcPct val="90000"/>
              </a:lnSpc>
              <a:spcBef>
                <a:spcPts val="0"/>
              </a:spcBef>
              <a:spcAft>
                <a:spcPts val="0"/>
              </a:spcAft>
              <a:buClr>
                <a:srgbClr val="2E2D27"/>
              </a:buClr>
              <a:buSzPts val="3500"/>
              <a:buFont typeface="Gill Sans"/>
              <a:buNone/>
            </a:pPr>
            <a:r>
              <a:rPr b="1" i="0" lang="en" sz="3500" u="none" cap="none" strike="noStrike">
                <a:solidFill>
                  <a:srgbClr val="2E2D27"/>
                </a:solidFill>
                <a:latin typeface="Gill Sans"/>
                <a:ea typeface="Gill Sans"/>
                <a:cs typeface="Gill Sans"/>
                <a:sym typeface="Gill Sans"/>
              </a:rPr>
              <a:t>7</a:t>
            </a:r>
            <a:endParaRPr b="0" i="0" sz="1400" u="none" cap="none" strike="noStrike">
              <a:solidFill>
                <a:srgbClr val="000000"/>
              </a:solidFill>
              <a:latin typeface="Arial"/>
              <a:ea typeface="Arial"/>
              <a:cs typeface="Arial"/>
              <a:sym typeface="Arial"/>
            </a:endParaRPr>
          </a:p>
        </p:txBody>
      </p:sp>
      <p:sp>
        <p:nvSpPr>
          <p:cNvPr id="998" name="Google Shape;998;p20"/>
          <p:cNvSpPr/>
          <p:nvPr/>
        </p:nvSpPr>
        <p:spPr>
          <a:xfrm>
            <a:off x="518525" y="2107950"/>
            <a:ext cx="888300" cy="3375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Gill Sans"/>
                <a:ea typeface="Gill Sans"/>
                <a:cs typeface="Gill Sans"/>
                <a:sym typeface="Gill Sans"/>
              </a:rPr>
              <a:t>Gains customer confidence</a:t>
            </a:r>
            <a:endParaRPr b="0" i="0" sz="1200" u="none" cap="none" strike="noStrike">
              <a:solidFill>
                <a:srgbClr val="000000"/>
              </a:solidFill>
              <a:latin typeface="Gill Sans"/>
              <a:ea typeface="Gill Sans"/>
              <a:cs typeface="Gill Sans"/>
              <a:sym typeface="Gill Sans"/>
            </a:endParaRPr>
          </a:p>
        </p:txBody>
      </p:sp>
      <p:sp>
        <p:nvSpPr>
          <p:cNvPr id="999" name="Google Shape;999;p20"/>
          <p:cNvSpPr/>
          <p:nvPr/>
        </p:nvSpPr>
        <p:spPr>
          <a:xfrm>
            <a:off x="1684289" y="2107950"/>
            <a:ext cx="1014600" cy="3375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Gill Sans"/>
                <a:ea typeface="Gill Sans"/>
                <a:cs typeface="Gill Sans"/>
                <a:sym typeface="Gill Sans"/>
              </a:rPr>
              <a:t>Checks software adaptability</a:t>
            </a:r>
            <a:endParaRPr b="0" i="0" sz="1200" u="none" cap="none" strike="noStrike">
              <a:solidFill>
                <a:srgbClr val="000000"/>
              </a:solidFill>
              <a:latin typeface="Gill Sans"/>
              <a:ea typeface="Gill Sans"/>
              <a:cs typeface="Gill Sans"/>
              <a:sym typeface="Gill Sans"/>
            </a:endParaRPr>
          </a:p>
        </p:txBody>
      </p:sp>
      <p:sp>
        <p:nvSpPr>
          <p:cNvPr id="1000" name="Google Shape;1000;p20"/>
          <p:cNvSpPr/>
          <p:nvPr/>
        </p:nvSpPr>
        <p:spPr>
          <a:xfrm>
            <a:off x="2982976" y="2107950"/>
            <a:ext cx="1014600" cy="3375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Gill Sans"/>
                <a:ea typeface="Gill Sans"/>
                <a:cs typeface="Gill Sans"/>
                <a:sym typeface="Gill Sans"/>
              </a:rPr>
              <a:t>Identifies errors</a:t>
            </a:r>
            <a:endParaRPr b="0" i="0" sz="1200" u="none" cap="none" strike="noStrike">
              <a:solidFill>
                <a:srgbClr val="000000"/>
              </a:solidFill>
              <a:latin typeface="Gill Sans"/>
              <a:ea typeface="Gill Sans"/>
              <a:cs typeface="Gill Sans"/>
              <a:sym typeface="Gill Sans"/>
            </a:endParaRPr>
          </a:p>
        </p:txBody>
      </p:sp>
      <p:sp>
        <p:nvSpPr>
          <p:cNvPr id="1001" name="Google Shape;1001;p20"/>
          <p:cNvSpPr/>
          <p:nvPr/>
        </p:nvSpPr>
        <p:spPr>
          <a:xfrm>
            <a:off x="4205451" y="2107950"/>
            <a:ext cx="1014600" cy="3375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Gill Sans"/>
                <a:ea typeface="Gill Sans"/>
                <a:cs typeface="Gill Sans"/>
                <a:sym typeface="Gill Sans"/>
              </a:rPr>
              <a:t>Avoids extra costs</a:t>
            </a:r>
            <a:endParaRPr b="0" i="0" sz="1200" u="none" cap="none" strike="noStrike">
              <a:solidFill>
                <a:srgbClr val="000000"/>
              </a:solidFill>
              <a:latin typeface="Gill Sans"/>
              <a:ea typeface="Gill Sans"/>
              <a:cs typeface="Gill Sans"/>
              <a:sym typeface="Gill Sans"/>
            </a:endParaRPr>
          </a:p>
        </p:txBody>
      </p:sp>
      <p:sp>
        <p:nvSpPr>
          <p:cNvPr id="1002" name="Google Shape;1002;p20"/>
          <p:cNvSpPr/>
          <p:nvPr/>
        </p:nvSpPr>
        <p:spPr>
          <a:xfrm>
            <a:off x="5412064" y="2107950"/>
            <a:ext cx="1014600" cy="3375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Gill Sans"/>
                <a:ea typeface="Gill Sans"/>
                <a:cs typeface="Gill Sans"/>
                <a:sym typeface="Gill Sans"/>
              </a:rPr>
              <a:t>Accelerates software development</a:t>
            </a:r>
            <a:endParaRPr b="0" i="0" sz="1200" u="none" cap="none" strike="noStrike">
              <a:solidFill>
                <a:srgbClr val="000000"/>
              </a:solidFill>
              <a:latin typeface="Gill Sans"/>
              <a:ea typeface="Gill Sans"/>
              <a:cs typeface="Gill Sans"/>
              <a:sym typeface="Gill Sans"/>
            </a:endParaRPr>
          </a:p>
        </p:txBody>
      </p:sp>
      <p:sp>
        <p:nvSpPr>
          <p:cNvPr id="1003" name="Google Shape;1003;p20"/>
          <p:cNvSpPr/>
          <p:nvPr/>
        </p:nvSpPr>
        <p:spPr>
          <a:xfrm>
            <a:off x="6634939" y="2107938"/>
            <a:ext cx="1014600" cy="3375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Gill Sans"/>
                <a:ea typeface="Gill Sans"/>
                <a:cs typeface="Gill Sans"/>
                <a:sym typeface="Gill Sans"/>
              </a:rPr>
              <a:t>Avoids risks</a:t>
            </a:r>
            <a:endParaRPr b="0" i="0" sz="1200" u="none" cap="none" strike="noStrike">
              <a:solidFill>
                <a:srgbClr val="000000"/>
              </a:solidFill>
              <a:latin typeface="Gill Sans"/>
              <a:ea typeface="Gill Sans"/>
              <a:cs typeface="Gill Sans"/>
              <a:sym typeface="Gill Sans"/>
            </a:endParaRPr>
          </a:p>
        </p:txBody>
      </p:sp>
      <p:sp>
        <p:nvSpPr>
          <p:cNvPr id="1004" name="Google Shape;1004;p20"/>
          <p:cNvSpPr/>
          <p:nvPr/>
        </p:nvSpPr>
        <p:spPr>
          <a:xfrm>
            <a:off x="7899414" y="2119613"/>
            <a:ext cx="1014600" cy="3375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Gill Sans"/>
                <a:ea typeface="Gill Sans"/>
                <a:cs typeface="Gill Sans"/>
                <a:sym typeface="Gill Sans"/>
              </a:rPr>
              <a:t>Optimises business</a:t>
            </a:r>
            <a:endParaRPr b="0" i="0" sz="1200" u="none" cap="none" strike="noStrike">
              <a:solidFill>
                <a:srgbClr val="000000"/>
              </a:solidFill>
              <a:latin typeface="Gill Sans"/>
              <a:ea typeface="Gill Sans"/>
              <a:cs typeface="Gill Sans"/>
              <a:sym typeface="Gill Sans"/>
            </a:endParaRPr>
          </a:p>
        </p:txBody>
      </p:sp>
      <p:pic>
        <p:nvPicPr>
          <p:cNvPr id="1005" name="Google Shape;1005;p20"/>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
        <p:nvSpPr>
          <p:cNvPr id="1006" name="Google Shape;1006;p2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
                                        </p:tgtEl>
                                        <p:attrNameLst>
                                          <p:attrName>style.visibility</p:attrName>
                                        </p:attrNameLst>
                                      </p:cBhvr>
                                      <p:to>
                                        <p:strVal val="visible"/>
                                      </p:to>
                                    </p:set>
                                    <p:animEffect filter="fade" transition="in">
                                      <p:cBhvr>
                                        <p:cTn dur="1000"/>
                                        <p:tgtEl>
                                          <p:spTgt spid="977"/>
                                        </p:tgtEl>
                                      </p:cBhvr>
                                    </p:animEffect>
                                  </p:childTnLst>
                                </p:cTn>
                              </p:par>
                              <p:par>
                                <p:cTn fill="hold" nodeType="withEffect" presetClass="entr" presetID="10" presetSubtype="0">
                                  <p:stCondLst>
                                    <p:cond delay="0"/>
                                  </p:stCondLst>
                                  <p:childTnLst>
                                    <p:set>
                                      <p:cBhvr>
                                        <p:cTn dur="1" fill="hold">
                                          <p:stCondLst>
                                            <p:cond delay="0"/>
                                          </p:stCondLst>
                                        </p:cTn>
                                        <p:tgtEl>
                                          <p:spTgt spid="978"/>
                                        </p:tgtEl>
                                        <p:attrNameLst>
                                          <p:attrName>style.visibility</p:attrName>
                                        </p:attrNameLst>
                                      </p:cBhvr>
                                      <p:to>
                                        <p:strVal val="visible"/>
                                      </p:to>
                                    </p:set>
                                    <p:animEffect filter="fade" transition="in">
                                      <p:cBhvr>
                                        <p:cTn dur="1000"/>
                                        <p:tgtEl>
                                          <p:spTgt spid="978"/>
                                        </p:tgtEl>
                                      </p:cBhvr>
                                    </p:animEffect>
                                  </p:childTnLst>
                                </p:cTn>
                              </p:par>
                              <p:par>
                                <p:cTn fill="hold" nodeType="withEffect" presetClass="entr" presetID="10" presetSubtype="0">
                                  <p:stCondLst>
                                    <p:cond delay="0"/>
                                  </p:stCondLst>
                                  <p:childTnLst>
                                    <p:set>
                                      <p:cBhvr>
                                        <p:cTn dur="1" fill="hold">
                                          <p:stCondLst>
                                            <p:cond delay="0"/>
                                          </p:stCondLst>
                                        </p:cTn>
                                        <p:tgtEl>
                                          <p:spTgt spid="979"/>
                                        </p:tgtEl>
                                        <p:attrNameLst>
                                          <p:attrName>style.visibility</p:attrName>
                                        </p:attrNameLst>
                                      </p:cBhvr>
                                      <p:to>
                                        <p:strVal val="visible"/>
                                      </p:to>
                                    </p:set>
                                    <p:animEffect filter="fade" transition="in">
                                      <p:cBhvr>
                                        <p:cTn dur="1000"/>
                                        <p:tgtEl>
                                          <p:spTgt spid="979"/>
                                        </p:tgtEl>
                                      </p:cBhvr>
                                    </p:animEffect>
                                  </p:childTnLst>
                                </p:cTn>
                              </p:par>
                              <p:par>
                                <p:cTn fill="hold" nodeType="with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1000"/>
                                        <p:tgtEl>
                                          <p:spTgt spid="980"/>
                                        </p:tgtEl>
                                      </p:cBhvr>
                                    </p:animEffect>
                                  </p:childTnLst>
                                </p:cTn>
                              </p:par>
                              <p:par>
                                <p:cTn fill="hold" nodeType="withEffect" presetClass="entr" presetID="10" presetSubtype="0">
                                  <p:stCondLst>
                                    <p:cond delay="0"/>
                                  </p:stCondLst>
                                  <p:childTnLst>
                                    <p:set>
                                      <p:cBhvr>
                                        <p:cTn dur="1" fill="hold">
                                          <p:stCondLst>
                                            <p:cond delay="0"/>
                                          </p:stCondLst>
                                        </p:cTn>
                                        <p:tgtEl>
                                          <p:spTgt spid="981"/>
                                        </p:tgtEl>
                                        <p:attrNameLst>
                                          <p:attrName>style.visibility</p:attrName>
                                        </p:attrNameLst>
                                      </p:cBhvr>
                                      <p:to>
                                        <p:strVal val="visible"/>
                                      </p:to>
                                    </p:set>
                                    <p:animEffect filter="fade" transition="in">
                                      <p:cBhvr>
                                        <p:cTn dur="1000"/>
                                        <p:tgtEl>
                                          <p:spTgt spid="981"/>
                                        </p:tgtEl>
                                      </p:cBhvr>
                                    </p:animEffect>
                                  </p:childTnLst>
                                </p:cTn>
                              </p:par>
                              <p:par>
                                <p:cTn fill="hold" nodeType="with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1000"/>
                                        <p:tgtEl>
                                          <p:spTgt spid="982"/>
                                        </p:tgtEl>
                                      </p:cBhvr>
                                    </p:animEffect>
                                  </p:childTnLst>
                                </p:cTn>
                              </p:par>
                              <p:par>
                                <p:cTn fill="hold" nodeType="with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1000"/>
                                        <p:tgtEl>
                                          <p:spTgt spid="983"/>
                                        </p:tgtEl>
                                      </p:cBhvr>
                                    </p:animEffect>
                                  </p:childTnLst>
                                </p:cTn>
                              </p:par>
                              <p:par>
                                <p:cTn fill="hold" nodeType="with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1000"/>
                                        <p:tgtEl>
                                          <p:spTgt spid="984"/>
                                        </p:tgtEl>
                                      </p:cBhvr>
                                    </p:animEffect>
                                  </p:childTnLst>
                                </p:cTn>
                              </p:par>
                              <p:par>
                                <p:cTn fill="hold" nodeType="with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1000"/>
                                        <p:tgtEl>
                                          <p:spTgt spid="985"/>
                                        </p:tgtEl>
                                      </p:cBhvr>
                                    </p:animEffect>
                                  </p:childTnLst>
                                </p:cTn>
                              </p:par>
                              <p:par>
                                <p:cTn fill="hold" nodeType="with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1000"/>
                                        <p:tgtEl>
                                          <p:spTgt spid="986"/>
                                        </p:tgtEl>
                                      </p:cBhvr>
                                    </p:animEffect>
                                  </p:childTnLst>
                                </p:cTn>
                              </p:par>
                              <p:par>
                                <p:cTn fill="hold" nodeType="withEffect" presetClass="entr" presetID="10" presetSubtype="0">
                                  <p:stCondLst>
                                    <p:cond delay="0"/>
                                  </p:stCondLst>
                                  <p:childTnLst>
                                    <p:set>
                                      <p:cBhvr>
                                        <p:cTn dur="1" fill="hold">
                                          <p:stCondLst>
                                            <p:cond delay="0"/>
                                          </p:stCondLst>
                                        </p:cTn>
                                        <p:tgtEl>
                                          <p:spTgt spid="987"/>
                                        </p:tgtEl>
                                        <p:attrNameLst>
                                          <p:attrName>style.visibility</p:attrName>
                                        </p:attrNameLst>
                                      </p:cBhvr>
                                      <p:to>
                                        <p:strVal val="visible"/>
                                      </p:to>
                                    </p:set>
                                    <p:animEffect filter="fade" transition="in">
                                      <p:cBhvr>
                                        <p:cTn dur="1000"/>
                                        <p:tgtEl>
                                          <p:spTgt spid="987"/>
                                        </p:tgtEl>
                                      </p:cBhvr>
                                    </p:animEffect>
                                  </p:childTnLst>
                                </p:cTn>
                              </p:par>
                              <p:par>
                                <p:cTn fill="hold" nodeType="withEffect" presetClass="entr" presetID="10" presetSubtype="0">
                                  <p:stCondLst>
                                    <p:cond delay="0"/>
                                  </p:stCondLst>
                                  <p:childTnLst>
                                    <p:set>
                                      <p:cBhvr>
                                        <p:cTn dur="1" fill="hold">
                                          <p:stCondLst>
                                            <p:cond delay="0"/>
                                          </p:stCondLst>
                                        </p:cTn>
                                        <p:tgtEl>
                                          <p:spTgt spid="988"/>
                                        </p:tgtEl>
                                        <p:attrNameLst>
                                          <p:attrName>style.visibility</p:attrName>
                                        </p:attrNameLst>
                                      </p:cBhvr>
                                      <p:to>
                                        <p:strVal val="visible"/>
                                      </p:to>
                                    </p:set>
                                    <p:animEffect filter="fade" transition="in">
                                      <p:cBhvr>
                                        <p:cTn dur="1000"/>
                                        <p:tgtEl>
                                          <p:spTgt spid="988"/>
                                        </p:tgtEl>
                                      </p:cBhvr>
                                    </p:animEffect>
                                  </p:childTnLst>
                                </p:cTn>
                              </p:par>
                              <p:par>
                                <p:cTn fill="hold" nodeType="withEffect" presetClass="entr" presetID="10" presetSubtype="0">
                                  <p:stCondLst>
                                    <p:cond delay="0"/>
                                  </p:stCondLst>
                                  <p:childTnLst>
                                    <p:set>
                                      <p:cBhvr>
                                        <p:cTn dur="1" fill="hold">
                                          <p:stCondLst>
                                            <p:cond delay="0"/>
                                          </p:stCondLst>
                                        </p:cTn>
                                        <p:tgtEl>
                                          <p:spTgt spid="989"/>
                                        </p:tgtEl>
                                        <p:attrNameLst>
                                          <p:attrName>style.visibility</p:attrName>
                                        </p:attrNameLst>
                                      </p:cBhvr>
                                      <p:to>
                                        <p:strVal val="visible"/>
                                      </p:to>
                                    </p:set>
                                    <p:animEffect filter="fade" transition="in">
                                      <p:cBhvr>
                                        <p:cTn dur="1000"/>
                                        <p:tgtEl>
                                          <p:spTgt spid="989"/>
                                        </p:tgtEl>
                                      </p:cBhvr>
                                    </p:animEffect>
                                  </p:childTnLst>
                                </p:cTn>
                              </p:par>
                              <p:par>
                                <p:cTn fill="hold" nodeType="withEffect" presetClass="entr" presetID="10" presetSubtype="0">
                                  <p:stCondLst>
                                    <p:cond delay="0"/>
                                  </p:stCondLst>
                                  <p:childTnLst>
                                    <p:set>
                                      <p:cBhvr>
                                        <p:cTn dur="1" fill="hold">
                                          <p:stCondLst>
                                            <p:cond delay="0"/>
                                          </p:stCondLst>
                                        </p:cTn>
                                        <p:tgtEl>
                                          <p:spTgt spid="990"/>
                                        </p:tgtEl>
                                        <p:attrNameLst>
                                          <p:attrName>style.visibility</p:attrName>
                                        </p:attrNameLst>
                                      </p:cBhvr>
                                      <p:to>
                                        <p:strVal val="visible"/>
                                      </p:to>
                                    </p:set>
                                    <p:animEffect filter="fade" transition="in">
                                      <p:cBhvr>
                                        <p:cTn dur="1000"/>
                                        <p:tgtEl>
                                          <p:spTgt spid="990"/>
                                        </p:tgtEl>
                                      </p:cBhvr>
                                    </p:animEffect>
                                  </p:childTnLst>
                                </p:cTn>
                              </p:par>
                              <p:par>
                                <p:cTn fill="hold" nodeType="withEffect" presetClass="entr" presetID="10" presetSubtype="0">
                                  <p:stCondLst>
                                    <p:cond delay="0"/>
                                  </p:stCondLst>
                                  <p:childTnLst>
                                    <p:set>
                                      <p:cBhvr>
                                        <p:cTn dur="1" fill="hold">
                                          <p:stCondLst>
                                            <p:cond delay="0"/>
                                          </p:stCondLst>
                                        </p:cTn>
                                        <p:tgtEl>
                                          <p:spTgt spid="991"/>
                                        </p:tgtEl>
                                        <p:attrNameLst>
                                          <p:attrName>style.visibility</p:attrName>
                                        </p:attrNameLst>
                                      </p:cBhvr>
                                      <p:to>
                                        <p:strVal val="visible"/>
                                      </p:to>
                                    </p:set>
                                    <p:animEffect filter="fade" transition="in">
                                      <p:cBhvr>
                                        <p:cTn dur="1000"/>
                                        <p:tgtEl>
                                          <p:spTgt spid="991"/>
                                        </p:tgtEl>
                                      </p:cBhvr>
                                    </p:animEffect>
                                  </p:childTnLst>
                                </p:cTn>
                              </p:par>
                              <p:par>
                                <p:cTn fill="hold" nodeType="withEffect" presetClass="entr" presetID="10" presetSubtype="0">
                                  <p:stCondLst>
                                    <p:cond delay="0"/>
                                  </p:stCondLst>
                                  <p:childTnLst>
                                    <p:set>
                                      <p:cBhvr>
                                        <p:cTn dur="1" fill="hold">
                                          <p:stCondLst>
                                            <p:cond delay="0"/>
                                          </p:stCondLst>
                                        </p:cTn>
                                        <p:tgtEl>
                                          <p:spTgt spid="992"/>
                                        </p:tgtEl>
                                        <p:attrNameLst>
                                          <p:attrName>style.visibility</p:attrName>
                                        </p:attrNameLst>
                                      </p:cBhvr>
                                      <p:to>
                                        <p:strVal val="visible"/>
                                      </p:to>
                                    </p:set>
                                    <p:animEffect filter="fade" transition="in">
                                      <p:cBhvr>
                                        <p:cTn dur="1000"/>
                                        <p:tgtEl>
                                          <p:spTgt spid="992"/>
                                        </p:tgtEl>
                                      </p:cBhvr>
                                    </p:animEffect>
                                  </p:childTnLst>
                                </p:cTn>
                              </p:par>
                              <p:par>
                                <p:cTn fill="hold" nodeType="withEffect" presetClass="entr" presetID="10" presetSubtype="0">
                                  <p:stCondLst>
                                    <p:cond delay="0"/>
                                  </p:stCondLst>
                                  <p:childTnLst>
                                    <p:set>
                                      <p:cBhvr>
                                        <p:cTn dur="1" fill="hold">
                                          <p:stCondLst>
                                            <p:cond delay="0"/>
                                          </p:stCondLst>
                                        </p:cTn>
                                        <p:tgtEl>
                                          <p:spTgt spid="993"/>
                                        </p:tgtEl>
                                        <p:attrNameLst>
                                          <p:attrName>style.visibility</p:attrName>
                                        </p:attrNameLst>
                                      </p:cBhvr>
                                      <p:to>
                                        <p:strVal val="visible"/>
                                      </p:to>
                                    </p:set>
                                    <p:animEffect filter="fade" transition="in">
                                      <p:cBhvr>
                                        <p:cTn dur="1000"/>
                                        <p:tgtEl>
                                          <p:spTgt spid="993"/>
                                        </p:tgtEl>
                                      </p:cBhvr>
                                    </p:animEffect>
                                  </p:childTnLst>
                                </p:cTn>
                              </p:par>
                              <p:par>
                                <p:cTn fill="hold" nodeType="withEffect" presetClass="entr" presetID="10" presetSubtype="0">
                                  <p:stCondLst>
                                    <p:cond delay="0"/>
                                  </p:stCondLst>
                                  <p:childTnLst>
                                    <p:set>
                                      <p:cBhvr>
                                        <p:cTn dur="1" fill="hold">
                                          <p:stCondLst>
                                            <p:cond delay="0"/>
                                          </p:stCondLst>
                                        </p:cTn>
                                        <p:tgtEl>
                                          <p:spTgt spid="994"/>
                                        </p:tgtEl>
                                        <p:attrNameLst>
                                          <p:attrName>style.visibility</p:attrName>
                                        </p:attrNameLst>
                                      </p:cBhvr>
                                      <p:to>
                                        <p:strVal val="visible"/>
                                      </p:to>
                                    </p:set>
                                    <p:animEffect filter="fade" transition="in">
                                      <p:cBhvr>
                                        <p:cTn dur="1000"/>
                                        <p:tgtEl>
                                          <p:spTgt spid="994"/>
                                        </p:tgtEl>
                                      </p:cBhvr>
                                    </p:animEffect>
                                  </p:childTnLst>
                                </p:cTn>
                              </p:par>
                              <p:par>
                                <p:cTn fill="hold" nodeType="withEffect" presetClass="entr" presetID="10" presetSubtype="0">
                                  <p:stCondLst>
                                    <p:cond delay="0"/>
                                  </p:stCondLst>
                                  <p:childTnLst>
                                    <p:set>
                                      <p:cBhvr>
                                        <p:cTn dur="1" fill="hold">
                                          <p:stCondLst>
                                            <p:cond delay="0"/>
                                          </p:stCondLst>
                                        </p:cTn>
                                        <p:tgtEl>
                                          <p:spTgt spid="995"/>
                                        </p:tgtEl>
                                        <p:attrNameLst>
                                          <p:attrName>style.visibility</p:attrName>
                                        </p:attrNameLst>
                                      </p:cBhvr>
                                      <p:to>
                                        <p:strVal val="visible"/>
                                      </p:to>
                                    </p:set>
                                    <p:animEffect filter="fade" transition="in">
                                      <p:cBhvr>
                                        <p:cTn dur="1000"/>
                                        <p:tgtEl>
                                          <p:spTgt spid="995"/>
                                        </p:tgtEl>
                                      </p:cBhvr>
                                    </p:animEffect>
                                  </p:childTnLst>
                                </p:cTn>
                              </p:par>
                              <p:par>
                                <p:cTn fill="hold" nodeType="withEffect" presetClass="entr" presetID="10" presetSubtype="0">
                                  <p:stCondLst>
                                    <p:cond delay="0"/>
                                  </p:stCondLst>
                                  <p:childTnLst>
                                    <p:set>
                                      <p:cBhvr>
                                        <p:cTn dur="1" fill="hold">
                                          <p:stCondLst>
                                            <p:cond delay="0"/>
                                          </p:stCondLst>
                                        </p:cTn>
                                        <p:tgtEl>
                                          <p:spTgt spid="996"/>
                                        </p:tgtEl>
                                        <p:attrNameLst>
                                          <p:attrName>style.visibility</p:attrName>
                                        </p:attrNameLst>
                                      </p:cBhvr>
                                      <p:to>
                                        <p:strVal val="visible"/>
                                      </p:to>
                                    </p:set>
                                    <p:animEffect filter="fade" transition="in">
                                      <p:cBhvr>
                                        <p:cTn dur="1000"/>
                                        <p:tgtEl>
                                          <p:spTgt spid="996"/>
                                        </p:tgtEl>
                                      </p:cBhvr>
                                    </p:animEffect>
                                  </p:childTnLst>
                                </p:cTn>
                              </p:par>
                              <p:par>
                                <p:cTn fill="hold" nodeType="withEffect" presetClass="entr" presetID="10" presetSubtype="0">
                                  <p:stCondLst>
                                    <p:cond delay="0"/>
                                  </p:stCondLst>
                                  <p:childTnLst>
                                    <p:set>
                                      <p:cBhvr>
                                        <p:cTn dur="1" fill="hold">
                                          <p:stCondLst>
                                            <p:cond delay="0"/>
                                          </p:stCondLst>
                                        </p:cTn>
                                        <p:tgtEl>
                                          <p:spTgt spid="997"/>
                                        </p:tgtEl>
                                        <p:attrNameLst>
                                          <p:attrName>style.visibility</p:attrName>
                                        </p:attrNameLst>
                                      </p:cBhvr>
                                      <p:to>
                                        <p:strVal val="visible"/>
                                      </p:to>
                                    </p:set>
                                    <p:animEffect filter="fade" transition="in">
                                      <p:cBhvr>
                                        <p:cTn dur="1000"/>
                                        <p:tgtEl>
                                          <p:spTgt spid="997"/>
                                        </p:tgtEl>
                                      </p:cBhvr>
                                    </p:animEffect>
                                  </p:childTnLst>
                                </p:cTn>
                              </p:par>
                              <p:par>
                                <p:cTn fill="hold" nodeType="withEffect" presetClass="entr" presetID="10" presetSubtype="0">
                                  <p:stCondLst>
                                    <p:cond delay="0"/>
                                  </p:stCondLst>
                                  <p:childTnLst>
                                    <p:set>
                                      <p:cBhvr>
                                        <p:cTn dur="1" fill="hold">
                                          <p:stCondLst>
                                            <p:cond delay="0"/>
                                          </p:stCondLst>
                                        </p:cTn>
                                        <p:tgtEl>
                                          <p:spTgt spid="998"/>
                                        </p:tgtEl>
                                        <p:attrNameLst>
                                          <p:attrName>style.visibility</p:attrName>
                                        </p:attrNameLst>
                                      </p:cBhvr>
                                      <p:to>
                                        <p:strVal val="visible"/>
                                      </p:to>
                                    </p:set>
                                    <p:animEffect filter="fade" transition="in">
                                      <p:cBhvr>
                                        <p:cTn dur="1000"/>
                                        <p:tgtEl>
                                          <p:spTgt spid="998"/>
                                        </p:tgtEl>
                                      </p:cBhvr>
                                    </p:animEffect>
                                  </p:childTnLst>
                                </p:cTn>
                              </p:par>
                              <p:par>
                                <p:cTn fill="hold" nodeType="withEffect" presetClass="entr" presetID="10" presetSubtype="0">
                                  <p:stCondLst>
                                    <p:cond delay="0"/>
                                  </p:stCondLst>
                                  <p:childTnLst>
                                    <p:set>
                                      <p:cBhvr>
                                        <p:cTn dur="1" fill="hold">
                                          <p:stCondLst>
                                            <p:cond delay="0"/>
                                          </p:stCondLst>
                                        </p:cTn>
                                        <p:tgtEl>
                                          <p:spTgt spid="999"/>
                                        </p:tgtEl>
                                        <p:attrNameLst>
                                          <p:attrName>style.visibility</p:attrName>
                                        </p:attrNameLst>
                                      </p:cBhvr>
                                      <p:to>
                                        <p:strVal val="visible"/>
                                      </p:to>
                                    </p:set>
                                    <p:animEffect filter="fade" transition="in">
                                      <p:cBhvr>
                                        <p:cTn dur="1000"/>
                                        <p:tgtEl>
                                          <p:spTgt spid="999"/>
                                        </p:tgtEl>
                                      </p:cBhvr>
                                    </p:animEffect>
                                  </p:childTnLst>
                                </p:cTn>
                              </p:par>
                              <p:par>
                                <p:cTn fill="hold" nodeType="withEffect" presetClass="entr" presetID="10" presetSubtype="0">
                                  <p:stCondLst>
                                    <p:cond delay="0"/>
                                  </p:stCondLst>
                                  <p:childTnLst>
                                    <p:set>
                                      <p:cBhvr>
                                        <p:cTn dur="1" fill="hold">
                                          <p:stCondLst>
                                            <p:cond delay="0"/>
                                          </p:stCondLst>
                                        </p:cTn>
                                        <p:tgtEl>
                                          <p:spTgt spid="1000"/>
                                        </p:tgtEl>
                                        <p:attrNameLst>
                                          <p:attrName>style.visibility</p:attrName>
                                        </p:attrNameLst>
                                      </p:cBhvr>
                                      <p:to>
                                        <p:strVal val="visible"/>
                                      </p:to>
                                    </p:set>
                                    <p:animEffect filter="fade" transition="in">
                                      <p:cBhvr>
                                        <p:cTn dur="1000"/>
                                        <p:tgtEl>
                                          <p:spTgt spid="1000"/>
                                        </p:tgtEl>
                                      </p:cBhvr>
                                    </p:animEffect>
                                  </p:childTnLst>
                                </p:cTn>
                              </p:par>
                              <p:par>
                                <p:cTn fill="hold" nodeType="withEffect" presetClass="entr" presetID="10" presetSubtype="0">
                                  <p:stCondLst>
                                    <p:cond delay="0"/>
                                  </p:stCondLst>
                                  <p:childTnLst>
                                    <p:set>
                                      <p:cBhvr>
                                        <p:cTn dur="1" fill="hold">
                                          <p:stCondLst>
                                            <p:cond delay="0"/>
                                          </p:stCondLst>
                                        </p:cTn>
                                        <p:tgtEl>
                                          <p:spTgt spid="1001"/>
                                        </p:tgtEl>
                                        <p:attrNameLst>
                                          <p:attrName>style.visibility</p:attrName>
                                        </p:attrNameLst>
                                      </p:cBhvr>
                                      <p:to>
                                        <p:strVal val="visible"/>
                                      </p:to>
                                    </p:set>
                                    <p:animEffect filter="fade" transition="in">
                                      <p:cBhvr>
                                        <p:cTn dur="1000"/>
                                        <p:tgtEl>
                                          <p:spTgt spid="1001"/>
                                        </p:tgtEl>
                                      </p:cBhvr>
                                    </p:animEffect>
                                  </p:childTnLst>
                                </p:cTn>
                              </p:par>
                              <p:par>
                                <p:cTn fill="hold" nodeType="withEffect" presetClass="entr" presetID="10" presetSubtype="0">
                                  <p:stCondLst>
                                    <p:cond delay="0"/>
                                  </p:stCondLst>
                                  <p:childTnLst>
                                    <p:set>
                                      <p:cBhvr>
                                        <p:cTn dur="1" fill="hold">
                                          <p:stCondLst>
                                            <p:cond delay="0"/>
                                          </p:stCondLst>
                                        </p:cTn>
                                        <p:tgtEl>
                                          <p:spTgt spid="1002"/>
                                        </p:tgtEl>
                                        <p:attrNameLst>
                                          <p:attrName>style.visibility</p:attrName>
                                        </p:attrNameLst>
                                      </p:cBhvr>
                                      <p:to>
                                        <p:strVal val="visible"/>
                                      </p:to>
                                    </p:set>
                                    <p:animEffect filter="fade" transition="in">
                                      <p:cBhvr>
                                        <p:cTn dur="1000"/>
                                        <p:tgtEl>
                                          <p:spTgt spid="1002"/>
                                        </p:tgtEl>
                                      </p:cBhvr>
                                    </p:animEffect>
                                  </p:childTnLst>
                                </p:cTn>
                              </p:par>
                              <p:par>
                                <p:cTn fill="hold" nodeType="with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1000"/>
                                        <p:tgtEl>
                                          <p:spTgt spid="1003"/>
                                        </p:tgtEl>
                                      </p:cBhvr>
                                    </p:animEffect>
                                  </p:childTnLst>
                                </p:cTn>
                              </p:par>
                              <p:par>
                                <p:cTn fill="hold" nodeType="with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1000"/>
                                        <p:tgtEl>
                                          <p:spTgt spid="10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0" name="Shape 5260"/>
        <p:cNvGrpSpPr/>
        <p:nvPr/>
      </p:nvGrpSpPr>
      <p:grpSpPr>
        <a:xfrm>
          <a:off x="0" y="0"/>
          <a:ext cx="0" cy="0"/>
          <a:chOff x="0" y="0"/>
          <a:chExt cx="0" cy="0"/>
        </a:xfrm>
      </p:grpSpPr>
      <p:sp>
        <p:nvSpPr>
          <p:cNvPr id="5261" name="Google Shape;5261;p20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Static Code Analysis using LDRA Tool</a:t>
            </a:r>
            <a:endParaRPr/>
          </a:p>
        </p:txBody>
      </p:sp>
      <p:sp>
        <p:nvSpPr>
          <p:cNvPr id="5262" name="Google Shape;5262;p20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LDRA Workspace</a:t>
            </a:r>
            <a:endParaRPr/>
          </a:p>
        </p:txBody>
      </p:sp>
      <p:sp>
        <p:nvSpPr>
          <p:cNvPr id="5263" name="Google Shape;5263;p20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264" name="Google Shape;5264;p200"/>
          <p:cNvPicPr preferRelativeResize="0"/>
          <p:nvPr/>
        </p:nvPicPr>
        <p:blipFill rotWithShape="1">
          <a:blip r:embed="rId3">
            <a:alphaModFix/>
          </a:blip>
          <a:srcRect b="0" l="0" r="0" t="0"/>
          <a:stretch/>
        </p:blipFill>
        <p:spPr>
          <a:xfrm>
            <a:off x="1565563" y="1707273"/>
            <a:ext cx="5786024" cy="2911472"/>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8" name="Shape 5268"/>
        <p:cNvGrpSpPr/>
        <p:nvPr/>
      </p:nvGrpSpPr>
      <p:grpSpPr>
        <a:xfrm>
          <a:off x="0" y="0"/>
          <a:ext cx="0" cy="0"/>
          <a:chOff x="0" y="0"/>
          <a:chExt cx="0" cy="0"/>
        </a:xfrm>
      </p:grpSpPr>
      <p:sp>
        <p:nvSpPr>
          <p:cNvPr id="5269" name="Google Shape;5269;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Static Code Analysis using LDRA Tool</a:t>
            </a:r>
            <a:endParaRPr/>
          </a:p>
        </p:txBody>
      </p:sp>
      <p:sp>
        <p:nvSpPr>
          <p:cNvPr id="5270" name="Google Shape;5270;p2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Log view gives the information regarding the test process on file</a:t>
            </a:r>
            <a:endParaRPr/>
          </a:p>
        </p:txBody>
      </p:sp>
      <p:sp>
        <p:nvSpPr>
          <p:cNvPr id="5271" name="Google Shape;5271;p20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5272" name="Google Shape;5272;p201"/>
          <p:cNvPicPr preferRelativeResize="0"/>
          <p:nvPr/>
        </p:nvPicPr>
        <p:blipFill rotWithShape="1">
          <a:blip r:embed="rId3">
            <a:alphaModFix/>
          </a:blip>
          <a:srcRect b="5570" l="0" r="0" t="0"/>
          <a:stretch/>
        </p:blipFill>
        <p:spPr>
          <a:xfrm>
            <a:off x="1682713" y="1664200"/>
            <a:ext cx="5551717" cy="295455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6" name="Shape 5276"/>
        <p:cNvGrpSpPr/>
        <p:nvPr/>
      </p:nvGrpSpPr>
      <p:grpSpPr>
        <a:xfrm>
          <a:off x="0" y="0"/>
          <a:ext cx="0" cy="0"/>
          <a:chOff x="0" y="0"/>
          <a:chExt cx="0" cy="0"/>
        </a:xfrm>
      </p:grpSpPr>
      <p:sp>
        <p:nvSpPr>
          <p:cNvPr id="5277" name="Google Shape;5277;p20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Static Code Analysis using LDRA Tool</a:t>
            </a:r>
            <a:endParaRPr/>
          </a:p>
        </p:txBody>
      </p:sp>
      <p:sp>
        <p:nvSpPr>
          <p:cNvPr id="5278" name="Google Shape;5278;p20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Log view gives the information regarding the test process on file</a:t>
            </a:r>
            <a:endParaRPr/>
          </a:p>
        </p:txBody>
      </p:sp>
      <p:sp>
        <p:nvSpPr>
          <p:cNvPr id="5279" name="Google Shape;5279;p20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5280" name="Google Shape;5280;p202"/>
          <p:cNvPicPr preferRelativeResize="0"/>
          <p:nvPr/>
        </p:nvPicPr>
        <p:blipFill rotWithShape="1">
          <a:blip r:embed="rId3">
            <a:alphaModFix/>
          </a:blip>
          <a:srcRect b="4434" l="0" r="0" t="0"/>
          <a:stretch/>
        </p:blipFill>
        <p:spPr>
          <a:xfrm>
            <a:off x="1758150" y="1664200"/>
            <a:ext cx="5493586" cy="2954550"/>
          </a:xfrm>
          <a:prstGeom prst="rect">
            <a:avLst/>
          </a:prstGeom>
          <a:noFill/>
          <a:ln>
            <a:noFill/>
          </a:ln>
        </p:spPr>
      </p:pic>
      <p:pic>
        <p:nvPicPr>
          <p:cNvPr id="5281" name="Google Shape;5281;p202"/>
          <p:cNvPicPr preferRelativeResize="0"/>
          <p:nvPr/>
        </p:nvPicPr>
        <p:blipFill rotWithShape="1">
          <a:blip r:embed="rId4">
            <a:alphaModFix/>
          </a:blip>
          <a:srcRect b="0" l="0" r="0" t="0"/>
          <a:stretch/>
        </p:blipFill>
        <p:spPr>
          <a:xfrm>
            <a:off x="1859975" y="1984675"/>
            <a:ext cx="2704226" cy="124170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5" name="Shape 5285"/>
        <p:cNvGrpSpPr/>
        <p:nvPr/>
      </p:nvGrpSpPr>
      <p:grpSpPr>
        <a:xfrm>
          <a:off x="0" y="0"/>
          <a:ext cx="0" cy="0"/>
          <a:chOff x="0" y="0"/>
          <a:chExt cx="0" cy="0"/>
        </a:xfrm>
      </p:grpSpPr>
      <p:sp>
        <p:nvSpPr>
          <p:cNvPr id="5286" name="Google Shape;5286;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Static Code Analysis using LDRA Tool</a:t>
            </a:r>
            <a:endParaRPr/>
          </a:p>
        </p:txBody>
      </p:sp>
      <p:sp>
        <p:nvSpPr>
          <p:cNvPr id="5287" name="Google Shape;5287;p20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File View</a:t>
            </a:r>
            <a:endParaRPr/>
          </a:p>
        </p:txBody>
      </p:sp>
      <p:sp>
        <p:nvSpPr>
          <p:cNvPr id="5288" name="Google Shape;5288;p20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289" name="Google Shape;5289;p203"/>
          <p:cNvPicPr preferRelativeResize="0"/>
          <p:nvPr/>
        </p:nvPicPr>
        <p:blipFill rotWithShape="1">
          <a:blip r:embed="rId3">
            <a:alphaModFix/>
          </a:blip>
          <a:srcRect b="4960" l="0" r="0" t="0"/>
          <a:stretch/>
        </p:blipFill>
        <p:spPr>
          <a:xfrm>
            <a:off x="1706413" y="1674725"/>
            <a:ext cx="5504316" cy="2944025"/>
          </a:xfrm>
          <a:prstGeom prst="rect">
            <a:avLst/>
          </a:prstGeom>
          <a:noFill/>
          <a:ln>
            <a:noFill/>
          </a:ln>
        </p:spPr>
      </p:pic>
      <p:pic>
        <p:nvPicPr>
          <p:cNvPr id="5290" name="Google Shape;5290;p203"/>
          <p:cNvPicPr preferRelativeResize="0"/>
          <p:nvPr/>
        </p:nvPicPr>
        <p:blipFill rotWithShape="1">
          <a:blip r:embed="rId4">
            <a:alphaModFix/>
          </a:blip>
          <a:srcRect b="0" l="0" r="0" t="0"/>
          <a:stretch/>
        </p:blipFill>
        <p:spPr>
          <a:xfrm>
            <a:off x="4504450" y="1984675"/>
            <a:ext cx="2706275" cy="976725"/>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4" name="Shape 5294"/>
        <p:cNvGrpSpPr/>
        <p:nvPr/>
      </p:nvGrpSpPr>
      <p:grpSpPr>
        <a:xfrm>
          <a:off x="0" y="0"/>
          <a:ext cx="0" cy="0"/>
          <a:chOff x="0" y="0"/>
          <a:chExt cx="0" cy="0"/>
        </a:xfrm>
      </p:grpSpPr>
      <p:sp>
        <p:nvSpPr>
          <p:cNvPr id="5295" name="Google Shape;5295;p2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Static Code Analysis using LDRA Tool</a:t>
            </a:r>
            <a:endParaRPr/>
          </a:p>
        </p:txBody>
      </p:sp>
      <p:sp>
        <p:nvSpPr>
          <p:cNvPr id="5296" name="Google Shape;5296;p20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Call View</a:t>
            </a:r>
            <a:endParaRPr/>
          </a:p>
        </p:txBody>
      </p:sp>
      <p:sp>
        <p:nvSpPr>
          <p:cNvPr id="5297" name="Google Shape;5297;p20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5298" name="Google Shape;5298;p204"/>
          <p:cNvPicPr preferRelativeResize="0"/>
          <p:nvPr/>
        </p:nvPicPr>
        <p:blipFill rotWithShape="1">
          <a:blip r:embed="rId3">
            <a:alphaModFix/>
          </a:blip>
          <a:srcRect b="4002" l="0" r="0" t="0"/>
          <a:stretch/>
        </p:blipFill>
        <p:spPr>
          <a:xfrm>
            <a:off x="1614925" y="1674725"/>
            <a:ext cx="5687298" cy="2944025"/>
          </a:xfrm>
          <a:prstGeom prst="rect">
            <a:avLst/>
          </a:prstGeom>
          <a:noFill/>
          <a:ln>
            <a:noFill/>
          </a:ln>
        </p:spPr>
      </p:pic>
      <p:pic>
        <p:nvPicPr>
          <p:cNvPr id="5299" name="Google Shape;5299;p204"/>
          <p:cNvPicPr preferRelativeResize="0"/>
          <p:nvPr/>
        </p:nvPicPr>
        <p:blipFill rotWithShape="1">
          <a:blip r:embed="rId4">
            <a:alphaModFix/>
          </a:blip>
          <a:srcRect b="0" l="0" r="0" t="0"/>
          <a:stretch/>
        </p:blipFill>
        <p:spPr>
          <a:xfrm>
            <a:off x="4503680" y="2942844"/>
            <a:ext cx="2798545" cy="780443"/>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3" name="Shape 5303"/>
        <p:cNvGrpSpPr/>
        <p:nvPr/>
      </p:nvGrpSpPr>
      <p:grpSpPr>
        <a:xfrm>
          <a:off x="0" y="0"/>
          <a:ext cx="0" cy="0"/>
          <a:chOff x="0" y="0"/>
          <a:chExt cx="0" cy="0"/>
        </a:xfrm>
      </p:grpSpPr>
      <p:sp>
        <p:nvSpPr>
          <p:cNvPr id="5304" name="Google Shape;5304;p20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Static Code Analysis using LDRA Tool</a:t>
            </a:r>
            <a:endParaRPr/>
          </a:p>
        </p:txBody>
      </p:sp>
      <p:sp>
        <p:nvSpPr>
          <p:cNvPr id="5305" name="Google Shape;5305;p20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Test Case View</a:t>
            </a:r>
            <a:endParaRPr/>
          </a:p>
        </p:txBody>
      </p:sp>
      <p:sp>
        <p:nvSpPr>
          <p:cNvPr id="5306" name="Google Shape;5306;p20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descr="C:\Users\Revathi\OneDrive\Pictures\Screenshots\2023-01-20 (13).png" id="5307" name="Google Shape;5307;p205"/>
          <p:cNvPicPr preferRelativeResize="0"/>
          <p:nvPr/>
        </p:nvPicPr>
        <p:blipFill rotWithShape="1">
          <a:blip r:embed="rId3">
            <a:alphaModFix/>
          </a:blip>
          <a:srcRect b="4570" l="0" r="0" t="0"/>
          <a:stretch/>
        </p:blipFill>
        <p:spPr>
          <a:xfrm>
            <a:off x="1696513" y="1664200"/>
            <a:ext cx="5524125" cy="2959786"/>
          </a:xfrm>
          <a:prstGeom prst="rect">
            <a:avLst/>
          </a:prstGeom>
          <a:noFill/>
          <a:ln>
            <a:noFill/>
          </a:ln>
        </p:spPr>
      </p:pic>
      <p:pic>
        <p:nvPicPr>
          <p:cNvPr id="5308" name="Google Shape;5308;p205"/>
          <p:cNvPicPr preferRelativeResize="0"/>
          <p:nvPr/>
        </p:nvPicPr>
        <p:blipFill rotWithShape="1">
          <a:blip r:embed="rId4">
            <a:alphaModFix/>
          </a:blip>
          <a:srcRect b="0" l="0" r="0" t="0"/>
          <a:stretch/>
        </p:blipFill>
        <p:spPr>
          <a:xfrm>
            <a:off x="1782050" y="3343275"/>
            <a:ext cx="2676525" cy="122560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2" name="Shape 5312"/>
        <p:cNvGrpSpPr/>
        <p:nvPr/>
      </p:nvGrpSpPr>
      <p:grpSpPr>
        <a:xfrm>
          <a:off x="0" y="0"/>
          <a:ext cx="0" cy="0"/>
          <a:chOff x="0" y="0"/>
          <a:chExt cx="0" cy="0"/>
        </a:xfrm>
      </p:grpSpPr>
      <p:sp>
        <p:nvSpPr>
          <p:cNvPr id="5313" name="Google Shape;5313;p20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Test Case View</a:t>
            </a:r>
            <a:endParaRPr/>
          </a:p>
        </p:txBody>
      </p:sp>
      <p:pic>
        <p:nvPicPr>
          <p:cNvPr descr="C:\Users\Revathi\OneDrive\Pictures\Screenshots\2023-01-20 (13).png" id="5314" name="Google Shape;5314;p206"/>
          <p:cNvPicPr preferRelativeResize="0"/>
          <p:nvPr/>
        </p:nvPicPr>
        <p:blipFill rotWithShape="1">
          <a:blip r:embed="rId3">
            <a:alphaModFix/>
          </a:blip>
          <a:srcRect b="4570" l="0" r="0" t="0"/>
          <a:stretch/>
        </p:blipFill>
        <p:spPr>
          <a:xfrm>
            <a:off x="1745875" y="1664200"/>
            <a:ext cx="5425400" cy="2954550"/>
          </a:xfrm>
          <a:prstGeom prst="rect">
            <a:avLst/>
          </a:prstGeom>
          <a:noFill/>
          <a:ln>
            <a:noFill/>
          </a:ln>
        </p:spPr>
      </p:pic>
      <p:sp>
        <p:nvSpPr>
          <p:cNvPr id="5315" name="Google Shape;5315;p20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Static Code Analysis using LDRA Tool</a:t>
            </a:r>
            <a:endParaRPr/>
          </a:p>
        </p:txBody>
      </p:sp>
      <p:sp>
        <p:nvSpPr>
          <p:cNvPr id="5316" name="Google Shape;5316;p20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5317" name="Google Shape;5317;p206"/>
          <p:cNvPicPr preferRelativeResize="0"/>
          <p:nvPr/>
        </p:nvPicPr>
        <p:blipFill rotWithShape="1">
          <a:blip r:embed="rId4">
            <a:alphaModFix/>
          </a:blip>
          <a:srcRect b="0" l="0" r="0" t="0"/>
          <a:stretch/>
        </p:blipFill>
        <p:spPr>
          <a:xfrm>
            <a:off x="4527317" y="3802089"/>
            <a:ext cx="2643957" cy="675115"/>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1" name="Shape 5321"/>
        <p:cNvGrpSpPr/>
        <p:nvPr/>
      </p:nvGrpSpPr>
      <p:grpSpPr>
        <a:xfrm>
          <a:off x="0" y="0"/>
          <a:ext cx="0" cy="0"/>
          <a:chOff x="0" y="0"/>
          <a:chExt cx="0" cy="0"/>
        </a:xfrm>
      </p:grpSpPr>
      <p:sp>
        <p:nvSpPr>
          <p:cNvPr id="5322" name="Google Shape;5322;p20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 Step2: Load the single file from source</a:t>
            </a:r>
            <a:endParaRPr/>
          </a:p>
        </p:txBody>
      </p:sp>
      <p:sp>
        <p:nvSpPr>
          <p:cNvPr id="5323" name="Google Shape;5323;p2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Static Code Analysis using LDRA Tool</a:t>
            </a:r>
            <a:endParaRPr/>
          </a:p>
        </p:txBody>
      </p:sp>
      <p:sp>
        <p:nvSpPr>
          <p:cNvPr id="5324" name="Google Shape;5324;p20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descr="C:\Users\Revathi\OneDrive\Pictures\Screenshots\2023-01-20 (3).png" id="5325" name="Google Shape;5325;p207"/>
          <p:cNvPicPr preferRelativeResize="0"/>
          <p:nvPr/>
        </p:nvPicPr>
        <p:blipFill rotWithShape="1">
          <a:blip r:embed="rId3">
            <a:alphaModFix/>
          </a:blip>
          <a:srcRect b="10465" l="0" r="0" t="0"/>
          <a:stretch/>
        </p:blipFill>
        <p:spPr>
          <a:xfrm>
            <a:off x="1565550" y="1663838"/>
            <a:ext cx="5786025" cy="2912235"/>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9" name="Shape 5329"/>
        <p:cNvGrpSpPr/>
        <p:nvPr/>
      </p:nvGrpSpPr>
      <p:grpSpPr>
        <a:xfrm>
          <a:off x="0" y="0"/>
          <a:ext cx="0" cy="0"/>
          <a:chOff x="0" y="0"/>
          <a:chExt cx="0" cy="0"/>
        </a:xfrm>
      </p:grpSpPr>
      <p:sp>
        <p:nvSpPr>
          <p:cNvPr id="5330" name="Google Shape;5330;p2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Select the .c file which does need to be tested</a:t>
            </a:r>
            <a:endParaRPr/>
          </a:p>
        </p:txBody>
      </p:sp>
      <p:sp>
        <p:nvSpPr>
          <p:cNvPr id="5331" name="Google Shape;5331;p2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Static Code Analysis using LDRA Tool</a:t>
            </a:r>
            <a:endParaRPr/>
          </a:p>
        </p:txBody>
      </p:sp>
      <p:sp>
        <p:nvSpPr>
          <p:cNvPr id="5332" name="Google Shape;5332;p20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descr="C:\Users\Revathi\OneDrive\Pictures\Screenshots\2023-01-20 (6).png" id="5333" name="Google Shape;5333;p208"/>
          <p:cNvPicPr preferRelativeResize="0"/>
          <p:nvPr/>
        </p:nvPicPr>
        <p:blipFill rotWithShape="1">
          <a:blip r:embed="rId3">
            <a:alphaModFix/>
          </a:blip>
          <a:srcRect b="10014" l="0" r="0" t="0"/>
          <a:stretch/>
        </p:blipFill>
        <p:spPr>
          <a:xfrm>
            <a:off x="1565550" y="1667400"/>
            <a:ext cx="5786025" cy="2931448"/>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7" name="Shape 5337"/>
        <p:cNvGrpSpPr/>
        <p:nvPr/>
      </p:nvGrpSpPr>
      <p:grpSpPr>
        <a:xfrm>
          <a:off x="0" y="0"/>
          <a:ext cx="0" cy="0"/>
          <a:chOff x="0" y="0"/>
          <a:chExt cx="0" cy="0"/>
        </a:xfrm>
      </p:grpSpPr>
      <p:sp>
        <p:nvSpPr>
          <p:cNvPr id="5338" name="Google Shape;5338;p2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Static Code Analysis using LDRA Tool</a:t>
            </a:r>
            <a:endParaRPr/>
          </a:p>
        </p:txBody>
      </p:sp>
      <p:sp>
        <p:nvSpPr>
          <p:cNvPr id="5339" name="Google Shape;5339;p2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Step3: Create new sequence for test</a:t>
            </a:r>
            <a:endParaRPr/>
          </a:p>
        </p:txBody>
      </p:sp>
      <p:sp>
        <p:nvSpPr>
          <p:cNvPr id="5340" name="Google Shape;5340;p20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descr="C:\Users\Revathi\OneDrive\Pictures\Screenshots\2023-01-20 (14).png" id="5341" name="Google Shape;5341;p209"/>
          <p:cNvPicPr preferRelativeResize="0"/>
          <p:nvPr/>
        </p:nvPicPr>
        <p:blipFill rotWithShape="1">
          <a:blip r:embed="rId3">
            <a:alphaModFix/>
          </a:blip>
          <a:srcRect b="4662" l="0" r="0" t="0"/>
          <a:stretch/>
        </p:blipFill>
        <p:spPr>
          <a:xfrm>
            <a:off x="1707013" y="1664200"/>
            <a:ext cx="5503133" cy="2954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The Necessity for Testing</a:t>
            </a:r>
            <a:endParaRPr/>
          </a:p>
        </p:txBody>
      </p:sp>
      <p:pic>
        <p:nvPicPr>
          <p:cNvPr id="1012" name="Google Shape;1012;p21"/>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
        <p:nvSpPr>
          <p:cNvPr id="1013" name="Google Shape;1013;p2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pSp>
        <p:nvGrpSpPr>
          <p:cNvPr id="1014" name="Google Shape;1014;p21"/>
          <p:cNvGrpSpPr/>
          <p:nvPr/>
        </p:nvGrpSpPr>
        <p:grpSpPr>
          <a:xfrm>
            <a:off x="109625" y="1879075"/>
            <a:ext cx="6763485" cy="1346608"/>
            <a:chOff x="0" y="0"/>
            <a:chExt cx="12651486" cy="4056048"/>
          </a:xfrm>
        </p:grpSpPr>
        <p:sp>
          <p:nvSpPr>
            <p:cNvPr id="1015" name="Google Shape;1015;p21"/>
            <p:cNvSpPr/>
            <p:nvPr/>
          </p:nvSpPr>
          <p:spPr>
            <a:xfrm>
              <a:off x="2953173" y="909637"/>
              <a:ext cx="3759210" cy="2260602"/>
            </a:xfrm>
            <a:custGeom>
              <a:rect b="b" l="l" r="r" t="t"/>
              <a:pathLst>
                <a:path extrusionOk="0" h="21600" w="21600">
                  <a:moveTo>
                    <a:pt x="0" y="0"/>
                  </a:moveTo>
                  <a:lnTo>
                    <a:pt x="15178" y="0"/>
                  </a:lnTo>
                  <a:lnTo>
                    <a:pt x="21600" y="10800"/>
                  </a:lnTo>
                  <a:lnTo>
                    <a:pt x="15178" y="21600"/>
                  </a:lnTo>
                  <a:lnTo>
                    <a:pt x="0" y="21600"/>
                  </a:lnTo>
                  <a:lnTo>
                    <a:pt x="6422" y="10800"/>
                  </a:lnTo>
                  <a:lnTo>
                    <a:pt x="0" y="0"/>
                  </a:lnTo>
                  <a:close/>
                </a:path>
              </a:pathLst>
            </a:custGeom>
            <a:solidFill>
              <a:srgbClr val="E8AB0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Calibri"/>
                <a:buNone/>
              </a:pPr>
              <a:r>
                <a:t/>
              </a:r>
              <a:endParaRPr b="1" i="0" sz="3200" u="none" cap="none" strike="noStrike">
                <a:solidFill>
                  <a:srgbClr val="FFFFFF"/>
                </a:solidFill>
                <a:latin typeface="Gill Sans"/>
                <a:ea typeface="Gill Sans"/>
                <a:cs typeface="Gill Sans"/>
                <a:sym typeface="Gill Sans"/>
              </a:endParaRPr>
            </a:p>
          </p:txBody>
        </p:sp>
        <p:sp>
          <p:nvSpPr>
            <p:cNvPr id="1016" name="Google Shape;1016;p21"/>
            <p:cNvSpPr/>
            <p:nvPr/>
          </p:nvSpPr>
          <p:spPr>
            <a:xfrm>
              <a:off x="0" y="909637"/>
              <a:ext cx="3759210" cy="2260602"/>
            </a:xfrm>
            <a:custGeom>
              <a:rect b="b" l="l" r="r" t="t"/>
              <a:pathLst>
                <a:path extrusionOk="0" h="21600" w="21600">
                  <a:moveTo>
                    <a:pt x="0" y="0"/>
                  </a:moveTo>
                  <a:lnTo>
                    <a:pt x="15178" y="0"/>
                  </a:lnTo>
                  <a:lnTo>
                    <a:pt x="21600" y="10800"/>
                  </a:lnTo>
                  <a:lnTo>
                    <a:pt x="15178" y="21600"/>
                  </a:lnTo>
                  <a:lnTo>
                    <a:pt x="0" y="21600"/>
                  </a:lnTo>
                  <a:lnTo>
                    <a:pt x="6422" y="10800"/>
                  </a:lnTo>
                  <a:lnTo>
                    <a:pt x="0" y="0"/>
                  </a:lnTo>
                  <a:close/>
                </a:path>
              </a:pathLst>
            </a:custGeom>
            <a:solidFill>
              <a:srgbClr val="E8AB0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Calibri"/>
                <a:buNone/>
              </a:pPr>
              <a:r>
                <a:t/>
              </a:r>
              <a:endParaRPr b="1" i="0" sz="3200" u="none" cap="none" strike="noStrike">
                <a:solidFill>
                  <a:srgbClr val="FFFFFF"/>
                </a:solidFill>
                <a:latin typeface="Gill Sans"/>
                <a:ea typeface="Gill Sans"/>
                <a:cs typeface="Gill Sans"/>
                <a:sym typeface="Gill Sans"/>
              </a:endParaRPr>
            </a:p>
          </p:txBody>
        </p:sp>
        <p:sp>
          <p:nvSpPr>
            <p:cNvPr id="1017" name="Google Shape;1017;p21"/>
            <p:cNvSpPr/>
            <p:nvPr/>
          </p:nvSpPr>
          <p:spPr>
            <a:xfrm>
              <a:off x="5906346" y="909637"/>
              <a:ext cx="3759210" cy="2260602"/>
            </a:xfrm>
            <a:custGeom>
              <a:rect b="b" l="l" r="r" t="t"/>
              <a:pathLst>
                <a:path extrusionOk="0" h="21600" w="21600">
                  <a:moveTo>
                    <a:pt x="0" y="0"/>
                  </a:moveTo>
                  <a:lnTo>
                    <a:pt x="15178" y="0"/>
                  </a:lnTo>
                  <a:lnTo>
                    <a:pt x="21600" y="10800"/>
                  </a:lnTo>
                  <a:lnTo>
                    <a:pt x="15178" y="21600"/>
                  </a:lnTo>
                  <a:lnTo>
                    <a:pt x="0" y="21600"/>
                  </a:lnTo>
                  <a:lnTo>
                    <a:pt x="6422" y="10800"/>
                  </a:lnTo>
                  <a:lnTo>
                    <a:pt x="0" y="0"/>
                  </a:lnTo>
                  <a:close/>
                </a:path>
              </a:pathLst>
            </a:custGeom>
            <a:solidFill>
              <a:srgbClr val="EEAB0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Calibri"/>
                <a:buNone/>
              </a:pPr>
              <a:r>
                <a:t/>
              </a:r>
              <a:endParaRPr b="1" i="0" sz="3200" u="none" cap="none" strike="noStrike">
                <a:solidFill>
                  <a:srgbClr val="FFFFFF"/>
                </a:solidFill>
                <a:latin typeface="Gill Sans"/>
                <a:ea typeface="Gill Sans"/>
                <a:cs typeface="Gill Sans"/>
                <a:sym typeface="Gill Sans"/>
              </a:endParaRPr>
            </a:p>
          </p:txBody>
        </p:sp>
        <p:sp>
          <p:nvSpPr>
            <p:cNvPr id="1018" name="Google Shape;1018;p21"/>
            <p:cNvSpPr/>
            <p:nvPr/>
          </p:nvSpPr>
          <p:spPr>
            <a:xfrm>
              <a:off x="8900214" y="0"/>
              <a:ext cx="3751272" cy="4056048"/>
            </a:xfrm>
            <a:custGeom>
              <a:rect b="b" l="l" r="r" t="t"/>
              <a:pathLst>
                <a:path extrusionOk="0" h="21600" w="21600">
                  <a:moveTo>
                    <a:pt x="9922" y="0"/>
                  </a:moveTo>
                  <a:lnTo>
                    <a:pt x="9922" y="4844"/>
                  </a:lnTo>
                  <a:lnTo>
                    <a:pt x="0" y="4844"/>
                  </a:lnTo>
                  <a:lnTo>
                    <a:pt x="6435" y="10863"/>
                  </a:lnTo>
                  <a:lnTo>
                    <a:pt x="0" y="16883"/>
                  </a:lnTo>
                  <a:lnTo>
                    <a:pt x="9922" y="16883"/>
                  </a:lnTo>
                  <a:lnTo>
                    <a:pt x="9922" y="21600"/>
                  </a:lnTo>
                  <a:lnTo>
                    <a:pt x="21600" y="10800"/>
                  </a:lnTo>
                  <a:lnTo>
                    <a:pt x="9922" y="0"/>
                  </a:lnTo>
                  <a:close/>
                </a:path>
              </a:pathLst>
            </a:custGeom>
            <a:solidFill>
              <a:srgbClr val="E8AB0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Calibri"/>
                <a:buNone/>
              </a:pPr>
              <a:r>
                <a:t/>
              </a:r>
              <a:endParaRPr b="1" i="0" sz="3200" u="none" cap="none" strike="noStrike">
                <a:solidFill>
                  <a:srgbClr val="FFFFFF"/>
                </a:solidFill>
                <a:latin typeface="Gill Sans"/>
                <a:ea typeface="Gill Sans"/>
                <a:cs typeface="Gill Sans"/>
                <a:sym typeface="Gill Sans"/>
              </a:endParaRPr>
            </a:p>
          </p:txBody>
        </p:sp>
      </p:grpSp>
      <p:sp>
        <p:nvSpPr>
          <p:cNvPr id="1019" name="Google Shape;1019;p21"/>
          <p:cNvSpPr txBox="1"/>
          <p:nvPr/>
        </p:nvSpPr>
        <p:spPr>
          <a:xfrm>
            <a:off x="530277" y="2252020"/>
            <a:ext cx="1290300" cy="63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Understanding Customer Needs</a:t>
            </a:r>
            <a:endParaRPr b="0" i="0" sz="1400" u="none" cap="none" strike="noStrike">
              <a:solidFill>
                <a:srgbClr val="000000"/>
              </a:solidFill>
              <a:latin typeface="Calibri"/>
              <a:ea typeface="Calibri"/>
              <a:cs typeface="Calibri"/>
              <a:sym typeface="Calibri"/>
            </a:endParaRPr>
          </a:p>
        </p:txBody>
      </p:sp>
      <p:sp>
        <p:nvSpPr>
          <p:cNvPr id="1020" name="Google Shape;1020;p21"/>
          <p:cNvSpPr txBox="1"/>
          <p:nvPr/>
        </p:nvSpPr>
        <p:spPr>
          <a:xfrm>
            <a:off x="2177817" y="2400070"/>
            <a:ext cx="1129500" cy="33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Specialised Software Design</a:t>
            </a:r>
            <a:endParaRPr b="0" i="0" sz="1400" u="none" cap="none" strike="noStrike">
              <a:solidFill>
                <a:srgbClr val="000000"/>
              </a:solidFill>
              <a:latin typeface="Calibri"/>
              <a:ea typeface="Calibri"/>
              <a:cs typeface="Calibri"/>
              <a:sym typeface="Calibri"/>
            </a:endParaRPr>
          </a:p>
        </p:txBody>
      </p:sp>
      <p:sp>
        <p:nvSpPr>
          <p:cNvPr id="1021" name="Google Shape;1021;p21"/>
          <p:cNvSpPr txBox="1"/>
          <p:nvPr/>
        </p:nvSpPr>
        <p:spPr>
          <a:xfrm>
            <a:off x="3702580" y="2368870"/>
            <a:ext cx="1372500" cy="39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User-friendly</a:t>
            </a:r>
            <a:endParaRPr b="0" i="0" sz="1400" u="none" cap="none" strike="noStrike">
              <a:solidFill>
                <a:srgbClr val="000000"/>
              </a:solidFill>
              <a:latin typeface="Calibri"/>
              <a:ea typeface="Calibri"/>
              <a:cs typeface="Calibri"/>
              <a:sym typeface="Calibri"/>
            </a:endParaRPr>
          </a:p>
        </p:txBody>
      </p:sp>
      <p:sp>
        <p:nvSpPr>
          <p:cNvPr id="1022" name="Google Shape;1022;p21"/>
          <p:cNvSpPr txBox="1"/>
          <p:nvPr/>
        </p:nvSpPr>
        <p:spPr>
          <a:xfrm>
            <a:off x="5215033" y="2368870"/>
            <a:ext cx="1372500" cy="39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Gaining Customer Confidence</a:t>
            </a:r>
            <a:endParaRPr b="0" i="0" sz="1400" u="none" cap="none" strike="noStrike">
              <a:solidFill>
                <a:srgbClr val="000000"/>
              </a:solidFill>
              <a:latin typeface="Calibri"/>
              <a:ea typeface="Calibri"/>
              <a:cs typeface="Calibri"/>
              <a:sym typeface="Calibri"/>
            </a:endParaRPr>
          </a:p>
        </p:txBody>
      </p:sp>
      <p:sp>
        <p:nvSpPr>
          <p:cNvPr id="1023" name="Google Shape;1023;p21"/>
          <p:cNvSpPr txBox="1"/>
          <p:nvPr/>
        </p:nvSpPr>
        <p:spPr>
          <a:xfrm>
            <a:off x="3401800" y="3153275"/>
            <a:ext cx="1813200" cy="1346700"/>
          </a:xfrm>
          <a:prstGeom prst="rect">
            <a:avLst/>
          </a:prstGeom>
          <a:noFill/>
          <a:ln>
            <a:noFill/>
          </a:ln>
        </p:spPr>
        <p:txBody>
          <a:bodyPr anchorCtr="0" anchor="ctr" bIns="45700" lIns="45700" spcFirstLastPara="1" rIns="45700" wrap="square" tIns="45700">
            <a:noAutofit/>
          </a:bodyPr>
          <a:lstStyle/>
          <a:p>
            <a:pPr indent="0" lvl="0" marL="0" marR="0" rtl="0" algn="ctr">
              <a:lnSpc>
                <a:spcPct val="115000"/>
              </a:lnSpc>
              <a:spcBef>
                <a:spcPts val="0"/>
              </a:spcBef>
              <a:spcAft>
                <a:spcPts val="0"/>
              </a:spcAft>
              <a:buClr>
                <a:srgbClr val="2E2D27"/>
              </a:buClr>
              <a:buSzPts val="1800"/>
              <a:buFont typeface="Calibri"/>
              <a:buNone/>
            </a:pPr>
            <a:r>
              <a:rPr b="0" i="0" lang="en" sz="1200" u="none" cap="none" strike="noStrike">
                <a:solidFill>
                  <a:srgbClr val="2E2D27"/>
                </a:solidFill>
                <a:latin typeface="Calibri"/>
                <a:ea typeface="Calibri"/>
                <a:cs typeface="Calibri"/>
                <a:sym typeface="Calibri"/>
              </a:rPr>
              <a:t>User-friendly feature makes the software capable of being used by the customers as intended.</a:t>
            </a:r>
            <a:endParaRPr b="0" i="0" sz="1200" u="none" cap="none" strike="noStrike">
              <a:solidFill>
                <a:srgbClr val="2E2D27"/>
              </a:solidFill>
              <a:latin typeface="Calibri"/>
              <a:ea typeface="Calibri"/>
              <a:cs typeface="Calibri"/>
              <a:sym typeface="Calibri"/>
            </a:endParaRPr>
          </a:p>
        </p:txBody>
      </p:sp>
      <p:sp>
        <p:nvSpPr>
          <p:cNvPr id="1024" name="Google Shape;1024;p21"/>
          <p:cNvSpPr txBox="1"/>
          <p:nvPr/>
        </p:nvSpPr>
        <p:spPr>
          <a:xfrm>
            <a:off x="1612421" y="3215100"/>
            <a:ext cx="1758000" cy="1222800"/>
          </a:xfrm>
          <a:prstGeom prst="rect">
            <a:avLst/>
          </a:prstGeom>
          <a:noFill/>
          <a:ln>
            <a:noFill/>
          </a:ln>
        </p:spPr>
        <p:txBody>
          <a:bodyPr anchorCtr="0" anchor="ctr" bIns="45700" lIns="45700" spcFirstLastPara="1" rIns="45700" wrap="square" tIns="45700">
            <a:noAutofit/>
          </a:bodyPr>
          <a:lstStyle/>
          <a:p>
            <a:pPr indent="0" lvl="0" marL="0" marR="0" rtl="0" algn="ctr">
              <a:lnSpc>
                <a:spcPct val="115000"/>
              </a:lnSpc>
              <a:spcBef>
                <a:spcPts val="0"/>
              </a:spcBef>
              <a:spcAft>
                <a:spcPts val="0"/>
              </a:spcAft>
              <a:buClr>
                <a:srgbClr val="2E2D27"/>
              </a:buClr>
              <a:buSzPts val="1800"/>
              <a:buFont typeface="Calibri"/>
              <a:buNone/>
            </a:pPr>
            <a:r>
              <a:rPr b="0" i="0" lang="en" sz="1200" u="none" cap="none" strike="noStrike">
                <a:solidFill>
                  <a:srgbClr val="2E2D27"/>
                </a:solidFill>
                <a:latin typeface="Calibri"/>
                <a:ea typeface="Calibri"/>
                <a:cs typeface="Calibri"/>
                <a:sym typeface="Calibri"/>
              </a:rPr>
              <a:t>The customer needs  are satisfied since testing specialists are familiar with those needs. </a:t>
            </a:r>
            <a:endParaRPr b="0" i="0" sz="1200" u="none" cap="none" strike="noStrike">
              <a:solidFill>
                <a:srgbClr val="000000"/>
              </a:solidFill>
              <a:latin typeface="Calibri"/>
              <a:ea typeface="Calibri"/>
              <a:cs typeface="Calibri"/>
              <a:sym typeface="Calibri"/>
            </a:endParaRPr>
          </a:p>
        </p:txBody>
      </p:sp>
      <p:sp>
        <p:nvSpPr>
          <p:cNvPr id="1025" name="Google Shape;1025;p21"/>
          <p:cNvSpPr txBox="1"/>
          <p:nvPr/>
        </p:nvSpPr>
        <p:spPr>
          <a:xfrm>
            <a:off x="10806" y="3215100"/>
            <a:ext cx="1601700" cy="1222800"/>
          </a:xfrm>
          <a:prstGeom prst="rect">
            <a:avLst/>
          </a:prstGeom>
          <a:noFill/>
          <a:ln>
            <a:noFill/>
          </a:ln>
        </p:spPr>
        <p:txBody>
          <a:bodyPr anchorCtr="0" anchor="ctr" bIns="45700" lIns="45700" spcFirstLastPara="1" rIns="45700" wrap="square" tIns="45700">
            <a:noAutofit/>
          </a:bodyPr>
          <a:lstStyle/>
          <a:p>
            <a:pPr indent="0" lvl="0" marL="0" marR="0" rtl="0" algn="ctr">
              <a:lnSpc>
                <a:spcPct val="115000"/>
              </a:lnSpc>
              <a:spcBef>
                <a:spcPts val="0"/>
              </a:spcBef>
              <a:spcAft>
                <a:spcPts val="0"/>
              </a:spcAft>
              <a:buClr>
                <a:srgbClr val="2E2D27"/>
              </a:buClr>
              <a:buSzPts val="1800"/>
              <a:buFont typeface="Calibri"/>
              <a:buNone/>
            </a:pPr>
            <a:r>
              <a:rPr b="0" i="0" lang="en" sz="1200" u="none" cap="none" strike="noStrike">
                <a:solidFill>
                  <a:srgbClr val="2E2D27"/>
                </a:solidFill>
                <a:latin typeface="Calibri"/>
                <a:ea typeface="Calibri"/>
                <a:cs typeface="Calibri"/>
                <a:sym typeface="Calibri"/>
              </a:rPr>
              <a:t>Based on the customer need, the developers customizes the software.</a:t>
            </a:r>
            <a:endParaRPr b="0" i="0" sz="1200" u="none" cap="none" strike="noStrike">
              <a:solidFill>
                <a:srgbClr val="000000"/>
              </a:solidFill>
              <a:latin typeface="Calibri"/>
              <a:ea typeface="Calibri"/>
              <a:cs typeface="Calibri"/>
              <a:sym typeface="Calibri"/>
            </a:endParaRPr>
          </a:p>
        </p:txBody>
      </p:sp>
      <p:sp>
        <p:nvSpPr>
          <p:cNvPr id="1026" name="Google Shape;1026;p21"/>
          <p:cNvSpPr txBox="1"/>
          <p:nvPr/>
        </p:nvSpPr>
        <p:spPr>
          <a:xfrm>
            <a:off x="7319994" y="2103588"/>
            <a:ext cx="1813200" cy="1222800"/>
          </a:xfrm>
          <a:prstGeom prst="rect">
            <a:avLst/>
          </a:prstGeom>
          <a:noFill/>
          <a:ln>
            <a:noFill/>
          </a:ln>
        </p:spPr>
        <p:txBody>
          <a:bodyPr anchorCtr="0" anchor="ctr" bIns="45700" lIns="45700" spcFirstLastPara="1" rIns="45700" wrap="square" tIns="45700">
            <a:noAutofit/>
          </a:bodyPr>
          <a:lstStyle/>
          <a:p>
            <a:pPr indent="0" lvl="0" marL="0" marR="0" rtl="0" algn="ctr">
              <a:lnSpc>
                <a:spcPct val="115000"/>
              </a:lnSpc>
              <a:spcBef>
                <a:spcPts val="0"/>
              </a:spcBef>
              <a:spcAft>
                <a:spcPts val="0"/>
              </a:spcAft>
              <a:buClr>
                <a:srgbClr val="2E2D27"/>
              </a:buClr>
              <a:buSzPts val="1800"/>
              <a:buFont typeface="Calibri"/>
              <a:buNone/>
            </a:pPr>
            <a:r>
              <a:rPr b="0" i="0" lang="en" sz="1200" u="none" cap="none" strike="noStrike">
                <a:solidFill>
                  <a:srgbClr val="2E2D27"/>
                </a:solidFill>
                <a:latin typeface="Calibri"/>
                <a:ea typeface="Calibri"/>
                <a:cs typeface="Calibri"/>
                <a:sym typeface="Calibri"/>
              </a:rPr>
              <a:t>Testing process is case-sensitive and is responsible in making the customers happy.</a:t>
            </a:r>
            <a:endParaRPr b="0" i="0" sz="1200" u="none" cap="none" strike="noStrike">
              <a:solidFill>
                <a:srgbClr val="000000"/>
              </a:solidFill>
              <a:latin typeface="Calibri"/>
              <a:ea typeface="Calibri"/>
              <a:cs typeface="Calibri"/>
              <a:sym typeface="Calibri"/>
            </a:endParaRPr>
          </a:p>
        </p:txBody>
      </p:sp>
      <p:cxnSp>
        <p:nvCxnSpPr>
          <p:cNvPr id="1027" name="Google Shape;1027;p21"/>
          <p:cNvCxnSpPr/>
          <p:nvPr/>
        </p:nvCxnSpPr>
        <p:spPr>
          <a:xfrm rot="10800000">
            <a:off x="735456" y="2994300"/>
            <a:ext cx="0" cy="332100"/>
          </a:xfrm>
          <a:prstGeom prst="straightConnector1">
            <a:avLst/>
          </a:prstGeom>
          <a:noFill/>
          <a:ln cap="flat" cmpd="sng" w="12700">
            <a:solidFill>
              <a:srgbClr val="2E2D27"/>
            </a:solidFill>
            <a:prstDash val="dashDot"/>
            <a:miter lim="400000"/>
            <a:headEnd len="med" w="med" type="oval"/>
            <a:tailEnd len="med" w="med" type="oval"/>
          </a:ln>
        </p:spPr>
      </p:cxnSp>
      <p:cxnSp>
        <p:nvCxnSpPr>
          <p:cNvPr id="1028" name="Google Shape;1028;p21"/>
          <p:cNvCxnSpPr/>
          <p:nvPr/>
        </p:nvCxnSpPr>
        <p:spPr>
          <a:xfrm rot="10800000">
            <a:off x="2415231" y="2994300"/>
            <a:ext cx="0" cy="332100"/>
          </a:xfrm>
          <a:prstGeom prst="straightConnector1">
            <a:avLst/>
          </a:prstGeom>
          <a:noFill/>
          <a:ln cap="flat" cmpd="sng" w="12700">
            <a:solidFill>
              <a:srgbClr val="2E2D27"/>
            </a:solidFill>
            <a:prstDash val="dashDot"/>
            <a:miter lim="400000"/>
            <a:headEnd len="med" w="med" type="oval"/>
            <a:tailEnd len="med" w="med" type="oval"/>
          </a:ln>
        </p:spPr>
      </p:cxnSp>
      <p:cxnSp>
        <p:nvCxnSpPr>
          <p:cNvPr id="1029" name="Google Shape;1029;p21"/>
          <p:cNvCxnSpPr/>
          <p:nvPr/>
        </p:nvCxnSpPr>
        <p:spPr>
          <a:xfrm rot="10800000">
            <a:off x="4158706" y="2994300"/>
            <a:ext cx="0" cy="332100"/>
          </a:xfrm>
          <a:prstGeom prst="straightConnector1">
            <a:avLst/>
          </a:prstGeom>
          <a:noFill/>
          <a:ln cap="flat" cmpd="sng" w="12700">
            <a:solidFill>
              <a:srgbClr val="2E2D27"/>
            </a:solidFill>
            <a:prstDash val="dashDot"/>
            <a:miter lim="400000"/>
            <a:headEnd len="med" w="med" type="oval"/>
            <a:tailEnd len="med" w="med" type="oval"/>
          </a:ln>
        </p:spPr>
      </p:cxnSp>
      <p:cxnSp>
        <p:nvCxnSpPr>
          <p:cNvPr id="1030" name="Google Shape;1030;p21"/>
          <p:cNvCxnSpPr/>
          <p:nvPr/>
        </p:nvCxnSpPr>
        <p:spPr>
          <a:xfrm rot="10800000">
            <a:off x="6934200" y="2550900"/>
            <a:ext cx="385800" cy="3300"/>
          </a:xfrm>
          <a:prstGeom prst="straightConnector1">
            <a:avLst/>
          </a:prstGeom>
          <a:noFill/>
          <a:ln cap="flat" cmpd="sng" w="12700">
            <a:solidFill>
              <a:srgbClr val="2E2D27"/>
            </a:solidFill>
            <a:prstDash val="dashDot"/>
            <a:miter lim="400000"/>
            <a:headEnd len="med" w="med" type="oval"/>
            <a:tailEnd len="med" w="med" type="oval"/>
          </a:ln>
        </p:spPr>
      </p:cxnSp>
      <p:sp>
        <p:nvSpPr>
          <p:cNvPr id="1031" name="Google Shape;1031;p21"/>
          <p:cNvSpPr/>
          <p:nvPr/>
        </p:nvSpPr>
        <p:spPr>
          <a:xfrm>
            <a:off x="400614" y="1290209"/>
            <a:ext cx="1499723" cy="813389"/>
          </a:xfrm>
          <a:custGeom>
            <a:rect b="b" l="l" r="r" t="t"/>
            <a:pathLst>
              <a:path extrusionOk="0" h="21353" w="21443">
                <a:moveTo>
                  <a:pt x="1884" y="0"/>
                </a:moveTo>
                <a:lnTo>
                  <a:pt x="5558" y="8664"/>
                </a:lnTo>
                <a:lnTo>
                  <a:pt x="1562" y="18151"/>
                </a:lnTo>
                <a:cubicBezTo>
                  <a:pt x="1019" y="17904"/>
                  <a:pt x="425" y="18224"/>
                  <a:pt x="149" y="18912"/>
                </a:cubicBezTo>
                <a:cubicBezTo>
                  <a:pt x="-157" y="19676"/>
                  <a:pt x="22" y="20634"/>
                  <a:pt x="560" y="21098"/>
                </a:cubicBezTo>
                <a:cubicBezTo>
                  <a:pt x="1142" y="21600"/>
                  <a:pt x="1912" y="21337"/>
                  <a:pt x="2254" y="20518"/>
                </a:cubicBezTo>
                <a:cubicBezTo>
                  <a:pt x="2527" y="19861"/>
                  <a:pt x="2429" y="19031"/>
                  <a:pt x="2018" y="18527"/>
                </a:cubicBezTo>
                <a:lnTo>
                  <a:pt x="6208" y="8676"/>
                </a:lnTo>
                <a:lnTo>
                  <a:pt x="2821" y="759"/>
                </a:lnTo>
                <a:lnTo>
                  <a:pt x="17413" y="759"/>
                </a:lnTo>
                <a:lnTo>
                  <a:pt x="20793" y="8659"/>
                </a:lnTo>
                <a:lnTo>
                  <a:pt x="17433" y="16575"/>
                </a:lnTo>
                <a:lnTo>
                  <a:pt x="3502" y="16570"/>
                </a:lnTo>
                <a:lnTo>
                  <a:pt x="3153" y="17345"/>
                </a:lnTo>
                <a:lnTo>
                  <a:pt x="17774" y="17345"/>
                </a:lnTo>
                <a:lnTo>
                  <a:pt x="21443" y="8664"/>
                </a:lnTo>
                <a:lnTo>
                  <a:pt x="17770" y="0"/>
                </a:lnTo>
                <a:lnTo>
                  <a:pt x="1884" y="0"/>
                </a:lnTo>
                <a:close/>
                <a:moveTo>
                  <a:pt x="1203" y="18831"/>
                </a:moveTo>
                <a:cubicBezTo>
                  <a:pt x="1366" y="18831"/>
                  <a:pt x="1528" y="18916"/>
                  <a:pt x="1652" y="19087"/>
                </a:cubicBezTo>
                <a:cubicBezTo>
                  <a:pt x="1900" y="19427"/>
                  <a:pt x="1900" y="19978"/>
                  <a:pt x="1652" y="20318"/>
                </a:cubicBezTo>
                <a:cubicBezTo>
                  <a:pt x="1404" y="20658"/>
                  <a:pt x="1002" y="20658"/>
                  <a:pt x="754" y="20318"/>
                </a:cubicBezTo>
                <a:cubicBezTo>
                  <a:pt x="506" y="19978"/>
                  <a:pt x="506" y="19427"/>
                  <a:pt x="754" y="19087"/>
                </a:cubicBezTo>
                <a:cubicBezTo>
                  <a:pt x="878" y="18916"/>
                  <a:pt x="1041" y="18831"/>
                  <a:pt x="1203" y="18831"/>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Calibri"/>
              <a:buNone/>
            </a:pPr>
            <a:r>
              <a:t/>
            </a:r>
            <a:endParaRPr b="0" i="0" sz="3200" u="none" cap="none" strike="noStrike">
              <a:solidFill>
                <a:srgbClr val="FFFFFF"/>
              </a:solidFill>
              <a:latin typeface="Calibri"/>
              <a:ea typeface="Calibri"/>
              <a:cs typeface="Calibri"/>
              <a:sym typeface="Calibri"/>
            </a:endParaRPr>
          </a:p>
        </p:txBody>
      </p:sp>
      <p:sp>
        <p:nvSpPr>
          <p:cNvPr id="1032" name="Google Shape;1032;p21"/>
          <p:cNvSpPr/>
          <p:nvPr/>
        </p:nvSpPr>
        <p:spPr>
          <a:xfrm>
            <a:off x="668408" y="1348353"/>
            <a:ext cx="1140696" cy="544158"/>
          </a:xfrm>
          <a:custGeom>
            <a:rect b="b" l="l" r="r" t="t"/>
            <a:pathLst>
              <a:path extrusionOk="0" h="21600" w="21600">
                <a:moveTo>
                  <a:pt x="0" y="0"/>
                </a:moveTo>
                <a:lnTo>
                  <a:pt x="17542" y="0"/>
                </a:lnTo>
                <a:lnTo>
                  <a:pt x="21600" y="10800"/>
                </a:lnTo>
                <a:lnTo>
                  <a:pt x="17542" y="21600"/>
                </a:lnTo>
                <a:lnTo>
                  <a:pt x="0" y="21600"/>
                </a:lnTo>
                <a:lnTo>
                  <a:pt x="4058" y="10800"/>
                </a:lnTo>
                <a:lnTo>
                  <a:pt x="0" y="0"/>
                </a:lnTo>
                <a:close/>
              </a:path>
            </a:pathLst>
          </a:custGeom>
          <a:solidFill>
            <a:srgbClr val="E1DEE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Calibri"/>
              <a:buNone/>
            </a:pPr>
            <a:r>
              <a:t/>
            </a:r>
            <a:endParaRPr b="0" i="0" sz="3200" u="none" cap="none" strike="noStrike">
              <a:solidFill>
                <a:srgbClr val="FFFFFF"/>
              </a:solidFill>
              <a:latin typeface="Calibri"/>
              <a:ea typeface="Calibri"/>
              <a:cs typeface="Calibri"/>
              <a:sym typeface="Calibri"/>
            </a:endParaRPr>
          </a:p>
        </p:txBody>
      </p:sp>
      <p:sp>
        <p:nvSpPr>
          <p:cNvPr id="1033" name="Google Shape;1033;p21"/>
          <p:cNvSpPr txBox="1"/>
          <p:nvPr/>
        </p:nvSpPr>
        <p:spPr>
          <a:xfrm>
            <a:off x="109625" y="1415947"/>
            <a:ext cx="595800" cy="561900"/>
          </a:xfrm>
          <a:prstGeom prst="rect">
            <a:avLst/>
          </a:prstGeom>
          <a:noFill/>
          <a:ln>
            <a:noFill/>
          </a:ln>
        </p:spPr>
        <p:txBody>
          <a:bodyPr anchorCtr="0" anchor="t" bIns="38100" lIns="38100" spcFirstLastPara="1" rIns="38100" wrap="square" tIns="38100">
            <a:spAutoFit/>
          </a:bodyPr>
          <a:lstStyle/>
          <a:p>
            <a:pPr indent="0" lvl="0" marL="0" marR="0" rtl="0" algn="l">
              <a:lnSpc>
                <a:spcPct val="90000"/>
              </a:lnSpc>
              <a:spcBef>
                <a:spcPts val="0"/>
              </a:spcBef>
              <a:spcAft>
                <a:spcPts val="0"/>
              </a:spcAft>
              <a:buClr>
                <a:srgbClr val="2E2D27"/>
              </a:buClr>
              <a:buSzPts val="3500"/>
              <a:buFont typeface="Gill Sans"/>
              <a:buNone/>
            </a:pPr>
            <a:r>
              <a:rPr b="1" i="0" lang="en" sz="3500" u="none" cap="none" strike="noStrike">
                <a:solidFill>
                  <a:srgbClr val="2E2D27"/>
                </a:solidFill>
                <a:latin typeface="Gill Sans"/>
                <a:ea typeface="Gill Sans"/>
                <a:cs typeface="Gill Sans"/>
                <a:sym typeface="Gill Sans"/>
              </a:rPr>
              <a:t>1</a:t>
            </a:r>
            <a:endParaRPr b="0" i="0" sz="1400" u="none" cap="none" strike="noStrike">
              <a:solidFill>
                <a:srgbClr val="000000"/>
              </a:solidFill>
              <a:latin typeface="Arial"/>
              <a:ea typeface="Arial"/>
              <a:cs typeface="Arial"/>
              <a:sym typeface="Arial"/>
            </a:endParaRPr>
          </a:p>
        </p:txBody>
      </p:sp>
      <p:sp>
        <p:nvSpPr>
          <p:cNvPr id="1034" name="Google Shape;1034;p21"/>
          <p:cNvSpPr/>
          <p:nvPr/>
        </p:nvSpPr>
        <p:spPr>
          <a:xfrm>
            <a:off x="794600" y="1451688"/>
            <a:ext cx="888300" cy="3375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Gill Sans"/>
                <a:ea typeface="Gill Sans"/>
                <a:cs typeface="Gill Sans"/>
                <a:sym typeface="Gill Sans"/>
              </a:rPr>
              <a:t>Gains customer confidence</a:t>
            </a:r>
            <a:endParaRPr b="0" i="0" sz="1200" u="none" cap="none" strike="noStrike">
              <a:solidFill>
                <a:srgbClr val="000000"/>
              </a:solidFill>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4"/>
                                        </p:tgtEl>
                                        <p:attrNameLst>
                                          <p:attrName>style.visibility</p:attrName>
                                        </p:attrNameLst>
                                      </p:cBhvr>
                                      <p:to>
                                        <p:strVal val="visible"/>
                                      </p:to>
                                    </p:set>
                                    <p:animEffect filter="fade" transition="in">
                                      <p:cBhvr>
                                        <p:cTn dur="1000"/>
                                        <p:tgtEl>
                                          <p:spTgt spid="1014"/>
                                        </p:tgtEl>
                                      </p:cBhvr>
                                    </p:animEffect>
                                  </p:childTnLst>
                                </p:cTn>
                              </p:par>
                              <p:par>
                                <p:cTn fill="hold" nodeType="withEffect" presetClass="entr" presetID="10" presetSubtype="0">
                                  <p:stCondLst>
                                    <p:cond delay="0"/>
                                  </p:stCondLst>
                                  <p:childTnLst>
                                    <p:set>
                                      <p:cBhvr>
                                        <p:cTn dur="1" fill="hold">
                                          <p:stCondLst>
                                            <p:cond delay="0"/>
                                          </p:stCondLst>
                                        </p:cTn>
                                        <p:tgtEl>
                                          <p:spTgt spid="1019"/>
                                        </p:tgtEl>
                                        <p:attrNameLst>
                                          <p:attrName>style.visibility</p:attrName>
                                        </p:attrNameLst>
                                      </p:cBhvr>
                                      <p:to>
                                        <p:strVal val="visible"/>
                                      </p:to>
                                    </p:set>
                                    <p:animEffect filter="fade" transition="in">
                                      <p:cBhvr>
                                        <p:cTn dur="1000"/>
                                        <p:tgtEl>
                                          <p:spTgt spid="1019"/>
                                        </p:tgtEl>
                                      </p:cBhvr>
                                    </p:animEffect>
                                  </p:childTnLst>
                                </p:cTn>
                              </p:par>
                              <p:par>
                                <p:cTn fill="hold" nodeType="with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1000"/>
                                        <p:tgtEl>
                                          <p:spTgt spid="1020"/>
                                        </p:tgtEl>
                                      </p:cBhvr>
                                    </p:animEffect>
                                  </p:childTnLst>
                                </p:cTn>
                              </p:par>
                              <p:par>
                                <p:cTn fill="hold" nodeType="withEffect" presetClass="entr" presetID="10" presetSubtype="0">
                                  <p:stCondLst>
                                    <p:cond delay="0"/>
                                  </p:stCondLst>
                                  <p:childTnLst>
                                    <p:set>
                                      <p:cBhvr>
                                        <p:cTn dur="1" fill="hold">
                                          <p:stCondLst>
                                            <p:cond delay="0"/>
                                          </p:stCondLst>
                                        </p:cTn>
                                        <p:tgtEl>
                                          <p:spTgt spid="1021"/>
                                        </p:tgtEl>
                                        <p:attrNameLst>
                                          <p:attrName>style.visibility</p:attrName>
                                        </p:attrNameLst>
                                      </p:cBhvr>
                                      <p:to>
                                        <p:strVal val="visible"/>
                                      </p:to>
                                    </p:set>
                                    <p:animEffect filter="fade" transition="in">
                                      <p:cBhvr>
                                        <p:cTn dur="1000"/>
                                        <p:tgtEl>
                                          <p:spTgt spid="1021"/>
                                        </p:tgtEl>
                                      </p:cBhvr>
                                    </p:animEffect>
                                  </p:childTnLst>
                                </p:cTn>
                              </p:par>
                              <p:par>
                                <p:cTn fill="hold" nodeType="withEffect" presetClass="entr" presetID="10" presetSubtype="0">
                                  <p:stCondLst>
                                    <p:cond delay="0"/>
                                  </p:stCondLst>
                                  <p:childTnLst>
                                    <p:set>
                                      <p:cBhvr>
                                        <p:cTn dur="1" fill="hold">
                                          <p:stCondLst>
                                            <p:cond delay="0"/>
                                          </p:stCondLst>
                                        </p:cTn>
                                        <p:tgtEl>
                                          <p:spTgt spid="1022"/>
                                        </p:tgtEl>
                                        <p:attrNameLst>
                                          <p:attrName>style.visibility</p:attrName>
                                        </p:attrNameLst>
                                      </p:cBhvr>
                                      <p:to>
                                        <p:strVal val="visible"/>
                                      </p:to>
                                    </p:set>
                                    <p:animEffect filter="fade" transition="in">
                                      <p:cBhvr>
                                        <p:cTn dur="1000"/>
                                        <p:tgtEl>
                                          <p:spTgt spid="10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7"/>
                                        </p:tgtEl>
                                        <p:attrNameLst>
                                          <p:attrName>style.visibility</p:attrName>
                                        </p:attrNameLst>
                                      </p:cBhvr>
                                      <p:to>
                                        <p:strVal val="visible"/>
                                      </p:to>
                                    </p:set>
                                    <p:animEffect filter="fade" transition="in">
                                      <p:cBhvr>
                                        <p:cTn dur="1000"/>
                                        <p:tgtEl>
                                          <p:spTgt spid="1027"/>
                                        </p:tgtEl>
                                      </p:cBhvr>
                                    </p:animEffect>
                                  </p:childTnLst>
                                </p:cTn>
                              </p:par>
                              <p:par>
                                <p:cTn fill="hold" nodeType="withEffect" presetClass="entr" presetID="10" presetSubtype="0">
                                  <p:stCondLst>
                                    <p:cond delay="0"/>
                                  </p:stCondLst>
                                  <p:childTnLst>
                                    <p:set>
                                      <p:cBhvr>
                                        <p:cTn dur="1" fill="hold">
                                          <p:stCondLst>
                                            <p:cond delay="0"/>
                                          </p:stCondLst>
                                        </p:cTn>
                                        <p:tgtEl>
                                          <p:spTgt spid="1025"/>
                                        </p:tgtEl>
                                        <p:attrNameLst>
                                          <p:attrName>style.visibility</p:attrName>
                                        </p:attrNameLst>
                                      </p:cBhvr>
                                      <p:to>
                                        <p:strVal val="visible"/>
                                      </p:to>
                                    </p:set>
                                    <p:animEffect filter="fade" transition="in">
                                      <p:cBhvr>
                                        <p:cTn dur="1000"/>
                                        <p:tgtEl>
                                          <p:spTgt spid="10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8"/>
                                        </p:tgtEl>
                                        <p:attrNameLst>
                                          <p:attrName>style.visibility</p:attrName>
                                        </p:attrNameLst>
                                      </p:cBhvr>
                                      <p:to>
                                        <p:strVal val="visible"/>
                                      </p:to>
                                    </p:set>
                                    <p:animEffect filter="fade" transition="in">
                                      <p:cBhvr>
                                        <p:cTn dur="1000"/>
                                        <p:tgtEl>
                                          <p:spTgt spid="1028"/>
                                        </p:tgtEl>
                                      </p:cBhvr>
                                    </p:animEffect>
                                  </p:childTnLst>
                                </p:cTn>
                              </p:par>
                              <p:par>
                                <p:cTn fill="hold" nodeType="withEffect" presetClass="entr" presetID="10" presetSubtype="0">
                                  <p:stCondLst>
                                    <p:cond delay="0"/>
                                  </p:stCondLst>
                                  <p:childTnLst>
                                    <p:set>
                                      <p:cBhvr>
                                        <p:cTn dur="1" fill="hold">
                                          <p:stCondLst>
                                            <p:cond delay="0"/>
                                          </p:stCondLst>
                                        </p:cTn>
                                        <p:tgtEl>
                                          <p:spTgt spid="1024"/>
                                        </p:tgtEl>
                                        <p:attrNameLst>
                                          <p:attrName>style.visibility</p:attrName>
                                        </p:attrNameLst>
                                      </p:cBhvr>
                                      <p:to>
                                        <p:strVal val="visible"/>
                                      </p:to>
                                    </p:set>
                                    <p:animEffect filter="fade" transition="in">
                                      <p:cBhvr>
                                        <p:cTn dur="1000"/>
                                        <p:tgtEl>
                                          <p:spTgt spid="10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3"/>
                                        </p:tgtEl>
                                        <p:attrNameLst>
                                          <p:attrName>style.visibility</p:attrName>
                                        </p:attrNameLst>
                                      </p:cBhvr>
                                      <p:to>
                                        <p:strVal val="visible"/>
                                      </p:to>
                                    </p:set>
                                    <p:animEffect filter="fade" transition="in">
                                      <p:cBhvr>
                                        <p:cTn dur="1000"/>
                                        <p:tgtEl>
                                          <p:spTgt spid="1023"/>
                                        </p:tgtEl>
                                      </p:cBhvr>
                                    </p:animEffect>
                                  </p:childTnLst>
                                </p:cTn>
                              </p:par>
                              <p:par>
                                <p:cTn fill="hold" nodeType="withEffect" presetClass="entr" presetID="10" presetSubtype="0">
                                  <p:stCondLst>
                                    <p:cond delay="0"/>
                                  </p:stCondLst>
                                  <p:childTnLst>
                                    <p:set>
                                      <p:cBhvr>
                                        <p:cTn dur="1" fill="hold">
                                          <p:stCondLst>
                                            <p:cond delay="0"/>
                                          </p:stCondLst>
                                        </p:cTn>
                                        <p:tgtEl>
                                          <p:spTgt spid="1029"/>
                                        </p:tgtEl>
                                        <p:attrNameLst>
                                          <p:attrName>style.visibility</p:attrName>
                                        </p:attrNameLst>
                                      </p:cBhvr>
                                      <p:to>
                                        <p:strVal val="visible"/>
                                      </p:to>
                                    </p:set>
                                    <p:animEffect filter="fade" transition="in">
                                      <p:cBhvr>
                                        <p:cTn dur="1000"/>
                                        <p:tgtEl>
                                          <p:spTgt spid="10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0"/>
                                        </p:tgtEl>
                                        <p:attrNameLst>
                                          <p:attrName>style.visibility</p:attrName>
                                        </p:attrNameLst>
                                      </p:cBhvr>
                                      <p:to>
                                        <p:strVal val="visible"/>
                                      </p:to>
                                    </p:set>
                                    <p:animEffect filter="fade" transition="in">
                                      <p:cBhvr>
                                        <p:cTn dur="1000"/>
                                        <p:tgtEl>
                                          <p:spTgt spid="1030"/>
                                        </p:tgtEl>
                                      </p:cBhvr>
                                    </p:animEffect>
                                  </p:childTnLst>
                                </p:cTn>
                              </p:par>
                              <p:par>
                                <p:cTn fill="hold" nodeType="withEffect" presetClass="entr" presetID="10" presetSubtype="0">
                                  <p:stCondLst>
                                    <p:cond delay="0"/>
                                  </p:stCondLst>
                                  <p:childTnLst>
                                    <p:set>
                                      <p:cBhvr>
                                        <p:cTn dur="1" fill="hold">
                                          <p:stCondLst>
                                            <p:cond delay="0"/>
                                          </p:stCondLst>
                                        </p:cTn>
                                        <p:tgtEl>
                                          <p:spTgt spid="1026"/>
                                        </p:tgtEl>
                                        <p:attrNameLst>
                                          <p:attrName>style.visibility</p:attrName>
                                        </p:attrNameLst>
                                      </p:cBhvr>
                                      <p:to>
                                        <p:strVal val="visible"/>
                                      </p:to>
                                    </p:set>
                                    <p:animEffect filter="fade" transition="in">
                                      <p:cBhvr>
                                        <p:cTn dur="1000"/>
                                        <p:tgtEl>
                                          <p:spTgt spid="10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5" name="Shape 5345"/>
        <p:cNvGrpSpPr/>
        <p:nvPr/>
      </p:nvGrpSpPr>
      <p:grpSpPr>
        <a:xfrm>
          <a:off x="0" y="0"/>
          <a:ext cx="0" cy="0"/>
          <a:chOff x="0" y="0"/>
          <a:chExt cx="0" cy="0"/>
        </a:xfrm>
      </p:grpSpPr>
      <p:sp>
        <p:nvSpPr>
          <p:cNvPr id="5346" name="Google Shape;5346;p2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Static Code Analysis using LDRA Tool</a:t>
            </a:r>
            <a:endParaRPr/>
          </a:p>
        </p:txBody>
      </p:sp>
      <p:sp>
        <p:nvSpPr>
          <p:cNvPr id="5347" name="Google Shape;5347;p2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Give name for the sequence.</a:t>
            </a:r>
            <a:endParaRPr/>
          </a:p>
        </p:txBody>
      </p:sp>
      <p:sp>
        <p:nvSpPr>
          <p:cNvPr id="5348" name="Google Shape;5348;p21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descr="C:\Users\Revathi\OneDrive\Pictures\Screenshots\2023-01-20 (15).png" id="5349" name="Google Shape;5349;p210"/>
          <p:cNvPicPr preferRelativeResize="0"/>
          <p:nvPr/>
        </p:nvPicPr>
        <p:blipFill rotWithShape="1">
          <a:blip r:embed="rId3">
            <a:alphaModFix/>
          </a:blip>
          <a:srcRect b="4633" l="0" r="0" t="0"/>
          <a:stretch/>
        </p:blipFill>
        <p:spPr>
          <a:xfrm>
            <a:off x="1707650" y="1664200"/>
            <a:ext cx="5501859" cy="2954550"/>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3" name="Shape 5353"/>
        <p:cNvGrpSpPr/>
        <p:nvPr/>
      </p:nvGrpSpPr>
      <p:grpSpPr>
        <a:xfrm>
          <a:off x="0" y="0"/>
          <a:ext cx="0" cy="0"/>
          <a:chOff x="0" y="0"/>
          <a:chExt cx="0" cy="0"/>
        </a:xfrm>
      </p:grpSpPr>
      <p:sp>
        <p:nvSpPr>
          <p:cNvPr id="5354" name="Google Shape;5354;p2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Static Code Analysis using LDRA Tool</a:t>
            </a:r>
            <a:endParaRPr/>
          </a:p>
        </p:txBody>
      </p:sp>
      <p:sp>
        <p:nvSpPr>
          <p:cNvPr id="5355" name="Google Shape;5355;p2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Enable the code coverage and then click continue.</a:t>
            </a:r>
            <a:endParaRPr/>
          </a:p>
        </p:txBody>
      </p:sp>
      <p:sp>
        <p:nvSpPr>
          <p:cNvPr id="5356" name="Google Shape;5356;p21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descr="C:\Users\Revathi\OneDrive\Pictures\Screenshots\2023-01-20 (17).png" id="5357" name="Google Shape;5357;p211"/>
          <p:cNvPicPr preferRelativeResize="0"/>
          <p:nvPr/>
        </p:nvPicPr>
        <p:blipFill rotWithShape="1">
          <a:blip r:embed="rId3">
            <a:alphaModFix/>
          </a:blip>
          <a:srcRect b="4149" l="0" r="0" t="0"/>
          <a:stretch/>
        </p:blipFill>
        <p:spPr>
          <a:xfrm>
            <a:off x="1721500" y="1664200"/>
            <a:ext cx="5474150" cy="2954550"/>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1" name="Shape 5361"/>
        <p:cNvGrpSpPr/>
        <p:nvPr/>
      </p:nvGrpSpPr>
      <p:grpSpPr>
        <a:xfrm>
          <a:off x="0" y="0"/>
          <a:ext cx="0" cy="0"/>
          <a:chOff x="0" y="0"/>
          <a:chExt cx="0" cy="0"/>
        </a:xfrm>
      </p:grpSpPr>
      <p:sp>
        <p:nvSpPr>
          <p:cNvPr id="5362" name="Google Shape;5362;p2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Static Code Analysis using LDRA Tool</a:t>
            </a:r>
            <a:endParaRPr/>
          </a:p>
        </p:txBody>
      </p:sp>
      <p:sp>
        <p:nvSpPr>
          <p:cNvPr id="5363" name="Google Shape;5363;p2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Step 4: Click Run Static Analysis from source</a:t>
            </a:r>
            <a:endParaRPr/>
          </a:p>
        </p:txBody>
      </p:sp>
      <p:sp>
        <p:nvSpPr>
          <p:cNvPr id="5364" name="Google Shape;5364;p21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descr="C:\Users\Revathi\OneDrive\Pictures\Screenshots\2023-01-22 (11).png" id="5365" name="Google Shape;5365;p212"/>
          <p:cNvPicPr preferRelativeResize="0"/>
          <p:nvPr/>
        </p:nvPicPr>
        <p:blipFill rotWithShape="1">
          <a:blip r:embed="rId3">
            <a:alphaModFix/>
          </a:blip>
          <a:srcRect b="4624" l="0" r="0" t="0"/>
          <a:stretch/>
        </p:blipFill>
        <p:spPr>
          <a:xfrm>
            <a:off x="1707900" y="1664200"/>
            <a:ext cx="5501351" cy="2954550"/>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9" name="Shape 5369"/>
        <p:cNvGrpSpPr/>
        <p:nvPr/>
      </p:nvGrpSpPr>
      <p:grpSpPr>
        <a:xfrm>
          <a:off x="0" y="0"/>
          <a:ext cx="0" cy="0"/>
          <a:chOff x="0" y="0"/>
          <a:chExt cx="0" cy="0"/>
        </a:xfrm>
      </p:grpSpPr>
      <p:sp>
        <p:nvSpPr>
          <p:cNvPr id="5370" name="Google Shape;5370;p2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Static Code Analysis using LDRA Tool</a:t>
            </a:r>
            <a:endParaRPr/>
          </a:p>
        </p:txBody>
      </p:sp>
      <p:sp>
        <p:nvSpPr>
          <p:cNvPr id="5371" name="Google Shape;5371;p2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Step 5: Click on Test Manager Report from Results</a:t>
            </a:r>
            <a:endParaRPr/>
          </a:p>
        </p:txBody>
      </p:sp>
      <p:sp>
        <p:nvSpPr>
          <p:cNvPr id="5372" name="Google Shape;5372;p21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descr="C:\Users\Revathi\OneDrive\Pictures\Screenshots\2023-01-20 (18).png" id="5373" name="Google Shape;5373;p213"/>
          <p:cNvPicPr preferRelativeResize="0"/>
          <p:nvPr/>
        </p:nvPicPr>
        <p:blipFill rotWithShape="1">
          <a:blip r:embed="rId3">
            <a:alphaModFix/>
          </a:blip>
          <a:srcRect b="4479" l="0" r="0" t="0"/>
          <a:stretch/>
        </p:blipFill>
        <p:spPr>
          <a:xfrm>
            <a:off x="1712288" y="1664200"/>
            <a:ext cx="5492564" cy="295455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7" name="Shape 5377"/>
        <p:cNvGrpSpPr/>
        <p:nvPr/>
      </p:nvGrpSpPr>
      <p:grpSpPr>
        <a:xfrm>
          <a:off x="0" y="0"/>
          <a:ext cx="0" cy="0"/>
          <a:chOff x="0" y="0"/>
          <a:chExt cx="0" cy="0"/>
        </a:xfrm>
      </p:grpSpPr>
      <p:sp>
        <p:nvSpPr>
          <p:cNvPr id="5378" name="Google Shape;5378;p2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Static Code Analysis using LDRA Tool</a:t>
            </a:r>
            <a:endParaRPr/>
          </a:p>
        </p:txBody>
      </p:sp>
      <p:sp>
        <p:nvSpPr>
          <p:cNvPr id="5379" name="Google Shape;5379;p2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Step 6: Reports will be appeared as HTML file</a:t>
            </a:r>
            <a:endParaRPr/>
          </a:p>
        </p:txBody>
      </p:sp>
      <p:sp>
        <p:nvSpPr>
          <p:cNvPr id="5380" name="Google Shape;5380;p21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descr="C:\Users\Revathi\OneDrive\Pictures\Screenshots\2023-01-20 (22).png" id="5381" name="Google Shape;5381;p214"/>
          <p:cNvPicPr preferRelativeResize="0"/>
          <p:nvPr/>
        </p:nvPicPr>
        <p:blipFill rotWithShape="1">
          <a:blip r:embed="rId3">
            <a:alphaModFix/>
          </a:blip>
          <a:srcRect b="11008" l="0" r="0" t="0"/>
          <a:stretch/>
        </p:blipFill>
        <p:spPr>
          <a:xfrm>
            <a:off x="1565550" y="1673438"/>
            <a:ext cx="5786025" cy="2893013"/>
          </a:xfrm>
          <a:prstGeom prst="rect">
            <a:avLst/>
          </a:prstGeom>
          <a:noFill/>
          <a:ln>
            <a:noFill/>
          </a:ln>
        </p:spPr>
      </p:pic>
      <p:pic>
        <p:nvPicPr>
          <p:cNvPr id="5382" name="Google Shape;5382;p214"/>
          <p:cNvPicPr preferRelativeResize="0"/>
          <p:nvPr/>
        </p:nvPicPr>
        <p:blipFill rotWithShape="1">
          <a:blip r:embed="rId4">
            <a:alphaModFix/>
          </a:blip>
          <a:srcRect b="0" l="0" r="0" t="0"/>
          <a:stretch/>
        </p:blipFill>
        <p:spPr>
          <a:xfrm>
            <a:off x="1722325" y="3927825"/>
            <a:ext cx="4249850" cy="101250"/>
          </a:xfrm>
          <a:prstGeom prst="rect">
            <a:avLst/>
          </a:prstGeom>
          <a:noFill/>
          <a:ln cap="flat" cmpd="sng" w="28575">
            <a:solidFill>
              <a:srgbClr val="FF0000"/>
            </a:solidFill>
            <a:prstDash val="solid"/>
            <a:round/>
            <a:headEnd len="sm" w="sm" type="none"/>
            <a:tailEnd len="sm" w="sm" type="none"/>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6" name="Shape 5386"/>
        <p:cNvGrpSpPr/>
        <p:nvPr/>
      </p:nvGrpSpPr>
      <p:grpSpPr>
        <a:xfrm>
          <a:off x="0" y="0"/>
          <a:ext cx="0" cy="0"/>
          <a:chOff x="0" y="0"/>
          <a:chExt cx="0" cy="0"/>
        </a:xfrm>
      </p:grpSpPr>
      <p:sp>
        <p:nvSpPr>
          <p:cNvPr id="5387" name="Google Shape;5387;p2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Static Code Analysis using LDRA Tool</a:t>
            </a:r>
            <a:endParaRPr/>
          </a:p>
        </p:txBody>
      </p:sp>
      <p:sp>
        <p:nvSpPr>
          <p:cNvPr id="5388" name="Google Shape;5388;p2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To get all report click on +/- </a:t>
            </a:r>
            <a:endParaRPr/>
          </a:p>
        </p:txBody>
      </p:sp>
      <p:sp>
        <p:nvSpPr>
          <p:cNvPr id="5389" name="Google Shape;5389;p21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390" name="Google Shape;5390;p215"/>
          <p:cNvPicPr preferRelativeResize="0"/>
          <p:nvPr/>
        </p:nvPicPr>
        <p:blipFill rotWithShape="1">
          <a:blip r:embed="rId3">
            <a:alphaModFix/>
          </a:blip>
          <a:srcRect b="4852" l="0" r="0" t="0"/>
          <a:stretch/>
        </p:blipFill>
        <p:spPr>
          <a:xfrm>
            <a:off x="1699613" y="1664200"/>
            <a:ext cx="5517918" cy="2954550"/>
          </a:xfrm>
          <a:prstGeom prst="rect">
            <a:avLst/>
          </a:prstGeom>
          <a:noFill/>
          <a:ln>
            <a:noFill/>
          </a:ln>
        </p:spPr>
      </p:pic>
      <p:pic>
        <p:nvPicPr>
          <p:cNvPr id="5391" name="Google Shape;5391;p215"/>
          <p:cNvPicPr preferRelativeResize="0"/>
          <p:nvPr/>
        </p:nvPicPr>
        <p:blipFill rotWithShape="1">
          <a:blip r:embed="rId4">
            <a:alphaModFix/>
          </a:blip>
          <a:srcRect b="0" l="0" r="0" t="0"/>
          <a:stretch/>
        </p:blipFill>
        <p:spPr>
          <a:xfrm>
            <a:off x="6778775" y="2957525"/>
            <a:ext cx="244175" cy="141575"/>
          </a:xfrm>
          <a:prstGeom prst="rect">
            <a:avLst/>
          </a:prstGeom>
          <a:noFill/>
          <a:ln cap="flat" cmpd="sng" w="28575">
            <a:solidFill>
              <a:srgbClr val="FF0000"/>
            </a:solidFill>
            <a:prstDash val="solid"/>
            <a:round/>
            <a:headEnd len="sm" w="sm" type="none"/>
            <a:tailEnd len="sm" w="sm" type="none"/>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5" name="Shape 5395"/>
        <p:cNvGrpSpPr/>
        <p:nvPr/>
      </p:nvGrpSpPr>
      <p:grpSpPr>
        <a:xfrm>
          <a:off x="0" y="0"/>
          <a:ext cx="0" cy="0"/>
          <a:chOff x="0" y="0"/>
          <a:chExt cx="0" cy="0"/>
        </a:xfrm>
      </p:grpSpPr>
      <p:sp>
        <p:nvSpPr>
          <p:cNvPr id="5396" name="Google Shape;5396;p2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Static Code Analysis using LDRA Tool</a:t>
            </a:r>
            <a:endParaRPr/>
          </a:p>
        </p:txBody>
      </p:sp>
      <p:sp>
        <p:nvSpPr>
          <p:cNvPr id="5397" name="Google Shape;5397;p21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398" name="Google Shape;5398;p216"/>
          <p:cNvPicPr preferRelativeResize="0"/>
          <p:nvPr/>
        </p:nvPicPr>
        <p:blipFill rotWithShape="1">
          <a:blip r:embed="rId3">
            <a:alphaModFix/>
          </a:blip>
          <a:srcRect b="4551" l="0" r="0" t="0"/>
          <a:stretch/>
        </p:blipFill>
        <p:spPr>
          <a:xfrm>
            <a:off x="1708337" y="1664200"/>
            <a:ext cx="5500464" cy="2954550"/>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2" name="Shape 5402"/>
        <p:cNvGrpSpPr/>
        <p:nvPr/>
      </p:nvGrpSpPr>
      <p:grpSpPr>
        <a:xfrm>
          <a:off x="0" y="0"/>
          <a:ext cx="0" cy="0"/>
          <a:chOff x="0" y="0"/>
          <a:chExt cx="0" cy="0"/>
        </a:xfrm>
      </p:grpSpPr>
      <p:sp>
        <p:nvSpPr>
          <p:cNvPr id="5403" name="Google Shape;5403;p2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Static Code Analysis using LDRA Tool</a:t>
            </a:r>
            <a:endParaRPr/>
          </a:p>
        </p:txBody>
      </p:sp>
      <p:sp>
        <p:nvSpPr>
          <p:cNvPr id="5404" name="Google Shape;5404;p2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t/>
            </a:r>
            <a:endParaRPr/>
          </a:p>
        </p:txBody>
      </p:sp>
      <p:sp>
        <p:nvSpPr>
          <p:cNvPr id="5405" name="Google Shape;5405;p21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406" name="Google Shape;5406;p217"/>
          <p:cNvPicPr preferRelativeResize="0"/>
          <p:nvPr/>
        </p:nvPicPr>
        <p:blipFill rotWithShape="1">
          <a:blip r:embed="rId3">
            <a:alphaModFix/>
          </a:blip>
          <a:srcRect b="4525" l="0" r="0" t="0"/>
          <a:stretch/>
        </p:blipFill>
        <p:spPr>
          <a:xfrm>
            <a:off x="1709038" y="1664200"/>
            <a:ext cx="5499066" cy="2954550"/>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0" name="Shape 5410"/>
        <p:cNvGrpSpPr/>
        <p:nvPr/>
      </p:nvGrpSpPr>
      <p:grpSpPr>
        <a:xfrm>
          <a:off x="0" y="0"/>
          <a:ext cx="0" cy="0"/>
          <a:chOff x="0" y="0"/>
          <a:chExt cx="0" cy="0"/>
        </a:xfrm>
      </p:grpSpPr>
      <p:sp>
        <p:nvSpPr>
          <p:cNvPr id="5411" name="Google Shape;5411;p2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Static Code Analysis using LDRA Tool</a:t>
            </a:r>
            <a:endParaRPr/>
          </a:p>
        </p:txBody>
      </p:sp>
      <p:sp>
        <p:nvSpPr>
          <p:cNvPr id="5412" name="Google Shape;5412;p2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t/>
            </a:r>
            <a:endParaRPr/>
          </a:p>
        </p:txBody>
      </p:sp>
      <p:sp>
        <p:nvSpPr>
          <p:cNvPr id="5413" name="Google Shape;5413;p21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5414" name="Google Shape;5414;p218"/>
          <p:cNvPicPr preferRelativeResize="0"/>
          <p:nvPr/>
        </p:nvPicPr>
        <p:blipFill rotWithShape="1">
          <a:blip r:embed="rId3">
            <a:alphaModFix/>
          </a:blip>
          <a:srcRect b="5249" l="0" r="0" t="0"/>
          <a:stretch/>
        </p:blipFill>
        <p:spPr>
          <a:xfrm>
            <a:off x="1678875" y="1664200"/>
            <a:ext cx="5559400" cy="2964425"/>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8" name="Shape 5418"/>
        <p:cNvGrpSpPr/>
        <p:nvPr/>
      </p:nvGrpSpPr>
      <p:grpSpPr>
        <a:xfrm>
          <a:off x="0" y="0"/>
          <a:ext cx="0" cy="0"/>
          <a:chOff x="0" y="0"/>
          <a:chExt cx="0" cy="0"/>
        </a:xfrm>
      </p:grpSpPr>
      <p:sp>
        <p:nvSpPr>
          <p:cNvPr id="5419" name="Google Shape;5419;p2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Click on the particular function to see the report.</a:t>
            </a:r>
            <a:endParaRPr/>
          </a:p>
        </p:txBody>
      </p:sp>
      <p:sp>
        <p:nvSpPr>
          <p:cNvPr id="5420" name="Google Shape;5420;p2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Static Code Analysis using LDRA Tool</a:t>
            </a:r>
            <a:endParaRPr/>
          </a:p>
        </p:txBody>
      </p:sp>
      <p:sp>
        <p:nvSpPr>
          <p:cNvPr id="5421" name="Google Shape;5421;p21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5422" name="Google Shape;5422;p219"/>
          <p:cNvPicPr preferRelativeResize="0"/>
          <p:nvPr/>
        </p:nvPicPr>
        <p:blipFill rotWithShape="1">
          <a:blip r:embed="rId3">
            <a:alphaModFix/>
          </a:blip>
          <a:srcRect b="0" l="0" r="0" t="0"/>
          <a:stretch/>
        </p:blipFill>
        <p:spPr>
          <a:xfrm>
            <a:off x="1565575" y="1858102"/>
            <a:ext cx="5786001" cy="252369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grpSp>
        <p:nvGrpSpPr>
          <p:cNvPr id="1039" name="Google Shape;1039;p22"/>
          <p:cNvGrpSpPr/>
          <p:nvPr/>
        </p:nvGrpSpPr>
        <p:grpSpPr>
          <a:xfrm>
            <a:off x="100430" y="1879200"/>
            <a:ext cx="3486885" cy="1346608"/>
            <a:chOff x="0" y="0"/>
            <a:chExt cx="6522418" cy="4056048"/>
          </a:xfrm>
        </p:grpSpPr>
        <p:sp>
          <p:nvSpPr>
            <p:cNvPr id="1040" name="Google Shape;1040;p22"/>
            <p:cNvSpPr/>
            <p:nvPr/>
          </p:nvSpPr>
          <p:spPr>
            <a:xfrm>
              <a:off x="0" y="909637"/>
              <a:ext cx="3759210" cy="2260602"/>
            </a:xfrm>
            <a:custGeom>
              <a:rect b="b" l="l" r="r" t="t"/>
              <a:pathLst>
                <a:path extrusionOk="0" h="21600" w="21600">
                  <a:moveTo>
                    <a:pt x="0" y="0"/>
                  </a:moveTo>
                  <a:lnTo>
                    <a:pt x="15178" y="0"/>
                  </a:lnTo>
                  <a:lnTo>
                    <a:pt x="21600" y="10800"/>
                  </a:lnTo>
                  <a:lnTo>
                    <a:pt x="15178" y="21600"/>
                  </a:lnTo>
                  <a:lnTo>
                    <a:pt x="0" y="21600"/>
                  </a:lnTo>
                  <a:lnTo>
                    <a:pt x="6422" y="10800"/>
                  </a:lnTo>
                  <a:lnTo>
                    <a:pt x="0" y="0"/>
                  </a:lnTo>
                  <a:close/>
                </a:path>
              </a:pathLst>
            </a:custGeom>
            <a:solidFill>
              <a:srgbClr val="E8AB0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Calibri"/>
                <a:buNone/>
              </a:pPr>
              <a:r>
                <a:t/>
              </a:r>
              <a:endParaRPr b="1" i="0" sz="3200" u="none" cap="none" strike="noStrike">
                <a:solidFill>
                  <a:srgbClr val="FFFFFF"/>
                </a:solidFill>
                <a:latin typeface="Gill Sans"/>
                <a:ea typeface="Gill Sans"/>
                <a:cs typeface="Gill Sans"/>
                <a:sym typeface="Gill Sans"/>
              </a:endParaRPr>
            </a:p>
          </p:txBody>
        </p:sp>
        <p:sp>
          <p:nvSpPr>
            <p:cNvPr id="1041" name="Google Shape;1041;p22"/>
            <p:cNvSpPr/>
            <p:nvPr/>
          </p:nvSpPr>
          <p:spPr>
            <a:xfrm>
              <a:off x="2771146" y="0"/>
              <a:ext cx="3751272" cy="4056048"/>
            </a:xfrm>
            <a:custGeom>
              <a:rect b="b" l="l" r="r" t="t"/>
              <a:pathLst>
                <a:path extrusionOk="0" h="21600" w="21600">
                  <a:moveTo>
                    <a:pt x="9922" y="0"/>
                  </a:moveTo>
                  <a:lnTo>
                    <a:pt x="9922" y="4844"/>
                  </a:lnTo>
                  <a:lnTo>
                    <a:pt x="0" y="4844"/>
                  </a:lnTo>
                  <a:lnTo>
                    <a:pt x="6435" y="10863"/>
                  </a:lnTo>
                  <a:lnTo>
                    <a:pt x="0" y="16883"/>
                  </a:lnTo>
                  <a:lnTo>
                    <a:pt x="9922" y="16883"/>
                  </a:lnTo>
                  <a:lnTo>
                    <a:pt x="9922" y="21600"/>
                  </a:lnTo>
                  <a:lnTo>
                    <a:pt x="21600" y="10800"/>
                  </a:lnTo>
                  <a:lnTo>
                    <a:pt x="9922" y="0"/>
                  </a:lnTo>
                  <a:close/>
                </a:path>
              </a:pathLst>
            </a:custGeom>
            <a:solidFill>
              <a:srgbClr val="EEAB0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Calibri"/>
                <a:buNone/>
              </a:pPr>
              <a:r>
                <a:t/>
              </a:r>
              <a:endParaRPr b="1" i="0" sz="3200" u="none" cap="none" strike="noStrike">
                <a:solidFill>
                  <a:srgbClr val="FFFFFF"/>
                </a:solidFill>
                <a:latin typeface="Gill Sans"/>
                <a:ea typeface="Gill Sans"/>
                <a:cs typeface="Gill Sans"/>
                <a:sym typeface="Gill Sans"/>
              </a:endParaRPr>
            </a:p>
          </p:txBody>
        </p:sp>
      </p:grpSp>
      <p:sp>
        <p:nvSpPr>
          <p:cNvPr id="1042" name="Google Shape;1042;p22"/>
          <p:cNvSpPr txBox="1"/>
          <p:nvPr/>
        </p:nvSpPr>
        <p:spPr>
          <a:xfrm>
            <a:off x="537954" y="2237050"/>
            <a:ext cx="1234500" cy="6309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Software Compatibility</a:t>
            </a:r>
            <a:endParaRPr b="0" i="0" sz="1400" u="none" cap="none" strike="noStrike">
              <a:solidFill>
                <a:srgbClr val="000000"/>
              </a:solidFill>
              <a:latin typeface="Calibri"/>
              <a:ea typeface="Calibri"/>
              <a:cs typeface="Calibri"/>
              <a:sym typeface="Calibri"/>
            </a:endParaRPr>
          </a:p>
        </p:txBody>
      </p:sp>
      <p:sp>
        <p:nvSpPr>
          <p:cNvPr id="1043" name="Google Shape;1043;p22"/>
          <p:cNvSpPr txBox="1"/>
          <p:nvPr/>
        </p:nvSpPr>
        <p:spPr>
          <a:xfrm>
            <a:off x="230210" y="3215225"/>
            <a:ext cx="1601700" cy="1222800"/>
          </a:xfrm>
          <a:prstGeom prst="rect">
            <a:avLst/>
          </a:prstGeom>
          <a:noFill/>
          <a:ln>
            <a:noFill/>
          </a:ln>
        </p:spPr>
        <p:txBody>
          <a:bodyPr anchorCtr="0" anchor="ctr" bIns="45700" lIns="45700" spcFirstLastPara="1" rIns="45700" wrap="square" tIns="45700">
            <a:noAutofit/>
          </a:bodyPr>
          <a:lstStyle/>
          <a:p>
            <a:pPr indent="0" lvl="0" marL="0" marR="0" rtl="0" algn="ctr">
              <a:lnSpc>
                <a:spcPct val="115000"/>
              </a:lnSpc>
              <a:spcBef>
                <a:spcPts val="0"/>
              </a:spcBef>
              <a:spcAft>
                <a:spcPts val="0"/>
              </a:spcAft>
              <a:buClr>
                <a:srgbClr val="2E2D27"/>
              </a:buClr>
              <a:buSzPts val="1800"/>
              <a:buFont typeface="Calibri"/>
              <a:buNone/>
            </a:pPr>
            <a:r>
              <a:rPr b="0" i="0" lang="en" sz="1200" u="none" cap="none" strike="noStrike">
                <a:solidFill>
                  <a:srgbClr val="2E2D27"/>
                </a:solidFill>
                <a:latin typeface="Calibri"/>
                <a:ea typeface="Calibri"/>
                <a:cs typeface="Calibri"/>
                <a:sym typeface="Calibri"/>
              </a:rPr>
              <a:t>Testing helps software to be platform-agnostic to provide users with a seamless user experience.</a:t>
            </a:r>
            <a:endParaRPr b="0" i="0" sz="1200" u="none" cap="none" strike="noStrike">
              <a:solidFill>
                <a:srgbClr val="000000"/>
              </a:solidFill>
              <a:latin typeface="Calibri"/>
              <a:ea typeface="Calibri"/>
              <a:cs typeface="Calibri"/>
              <a:sym typeface="Calibri"/>
            </a:endParaRPr>
          </a:p>
        </p:txBody>
      </p:sp>
      <p:sp>
        <p:nvSpPr>
          <p:cNvPr id="1044" name="Google Shape;1044;p22"/>
          <p:cNvSpPr txBox="1"/>
          <p:nvPr/>
        </p:nvSpPr>
        <p:spPr>
          <a:xfrm>
            <a:off x="7221169" y="2103713"/>
            <a:ext cx="1813200" cy="1222800"/>
          </a:xfrm>
          <a:prstGeom prst="rect">
            <a:avLst/>
          </a:prstGeom>
          <a:noFill/>
          <a:ln>
            <a:noFill/>
          </a:ln>
        </p:spPr>
        <p:txBody>
          <a:bodyPr anchorCtr="0" anchor="ctr" bIns="45700" lIns="45700" spcFirstLastPara="1" rIns="45700" wrap="square" tIns="45700">
            <a:noAutofit/>
          </a:bodyPr>
          <a:lstStyle/>
          <a:p>
            <a:pPr indent="0" lvl="0" marL="0" marR="0" rtl="0" algn="ctr">
              <a:lnSpc>
                <a:spcPct val="115000"/>
              </a:lnSpc>
              <a:spcBef>
                <a:spcPts val="0"/>
              </a:spcBef>
              <a:spcAft>
                <a:spcPts val="0"/>
              </a:spcAft>
              <a:buClr>
                <a:srgbClr val="2E2D27"/>
              </a:buClr>
              <a:buSzPts val="1800"/>
              <a:buFont typeface="Calibri"/>
              <a:buNone/>
            </a:pPr>
            <a:r>
              <a:t/>
            </a:r>
            <a:endParaRPr b="0" i="0" sz="1200" u="none" cap="none" strike="noStrike">
              <a:solidFill>
                <a:srgbClr val="000000"/>
              </a:solidFill>
              <a:latin typeface="Calibri"/>
              <a:ea typeface="Calibri"/>
              <a:cs typeface="Calibri"/>
              <a:sym typeface="Calibri"/>
            </a:endParaRPr>
          </a:p>
        </p:txBody>
      </p:sp>
      <p:cxnSp>
        <p:nvCxnSpPr>
          <p:cNvPr id="1045" name="Google Shape;1045;p22"/>
          <p:cNvCxnSpPr/>
          <p:nvPr/>
        </p:nvCxnSpPr>
        <p:spPr>
          <a:xfrm rot="10800000">
            <a:off x="954860" y="2994425"/>
            <a:ext cx="0" cy="332100"/>
          </a:xfrm>
          <a:prstGeom prst="straightConnector1">
            <a:avLst/>
          </a:prstGeom>
          <a:noFill/>
          <a:ln cap="flat" cmpd="sng" w="12700">
            <a:solidFill>
              <a:srgbClr val="2E2D27"/>
            </a:solidFill>
            <a:prstDash val="dashDot"/>
            <a:miter lim="400000"/>
            <a:headEnd len="med" w="med" type="oval"/>
            <a:tailEnd len="med" w="med" type="oval"/>
          </a:ln>
        </p:spPr>
      </p:cxnSp>
      <p:cxnSp>
        <p:nvCxnSpPr>
          <p:cNvPr id="1046" name="Google Shape;1046;p22"/>
          <p:cNvCxnSpPr/>
          <p:nvPr/>
        </p:nvCxnSpPr>
        <p:spPr>
          <a:xfrm rot="10800000">
            <a:off x="3572025" y="2550850"/>
            <a:ext cx="385800" cy="3300"/>
          </a:xfrm>
          <a:prstGeom prst="straightConnector1">
            <a:avLst/>
          </a:prstGeom>
          <a:noFill/>
          <a:ln cap="flat" cmpd="sng" w="12700">
            <a:solidFill>
              <a:srgbClr val="2E2D27"/>
            </a:solidFill>
            <a:prstDash val="dashDot"/>
            <a:miter lim="400000"/>
            <a:headEnd len="med" w="med" type="oval"/>
            <a:tailEnd len="med" w="med" type="oval"/>
          </a:ln>
        </p:spPr>
      </p:cxnSp>
      <p:sp>
        <p:nvSpPr>
          <p:cNvPr id="1047" name="Google Shape;1047;p22"/>
          <p:cNvSpPr/>
          <p:nvPr/>
        </p:nvSpPr>
        <p:spPr>
          <a:xfrm>
            <a:off x="398989" y="1288800"/>
            <a:ext cx="1499723" cy="813389"/>
          </a:xfrm>
          <a:custGeom>
            <a:rect b="b" l="l" r="r" t="t"/>
            <a:pathLst>
              <a:path extrusionOk="0" h="21353" w="21443">
                <a:moveTo>
                  <a:pt x="1884" y="0"/>
                </a:moveTo>
                <a:lnTo>
                  <a:pt x="5558" y="8664"/>
                </a:lnTo>
                <a:lnTo>
                  <a:pt x="1562" y="18151"/>
                </a:lnTo>
                <a:cubicBezTo>
                  <a:pt x="1019" y="17904"/>
                  <a:pt x="425" y="18224"/>
                  <a:pt x="149" y="18912"/>
                </a:cubicBezTo>
                <a:cubicBezTo>
                  <a:pt x="-157" y="19676"/>
                  <a:pt x="22" y="20634"/>
                  <a:pt x="560" y="21098"/>
                </a:cubicBezTo>
                <a:cubicBezTo>
                  <a:pt x="1142" y="21600"/>
                  <a:pt x="1912" y="21337"/>
                  <a:pt x="2254" y="20518"/>
                </a:cubicBezTo>
                <a:cubicBezTo>
                  <a:pt x="2527" y="19861"/>
                  <a:pt x="2429" y="19031"/>
                  <a:pt x="2018" y="18527"/>
                </a:cubicBezTo>
                <a:lnTo>
                  <a:pt x="6208" y="8676"/>
                </a:lnTo>
                <a:lnTo>
                  <a:pt x="2821" y="759"/>
                </a:lnTo>
                <a:lnTo>
                  <a:pt x="17413" y="759"/>
                </a:lnTo>
                <a:lnTo>
                  <a:pt x="20793" y="8659"/>
                </a:lnTo>
                <a:lnTo>
                  <a:pt x="17433" y="16575"/>
                </a:lnTo>
                <a:lnTo>
                  <a:pt x="3502" y="16570"/>
                </a:lnTo>
                <a:lnTo>
                  <a:pt x="3153" y="17345"/>
                </a:lnTo>
                <a:lnTo>
                  <a:pt x="17774" y="17345"/>
                </a:lnTo>
                <a:lnTo>
                  <a:pt x="21443" y="8664"/>
                </a:lnTo>
                <a:lnTo>
                  <a:pt x="17770" y="0"/>
                </a:lnTo>
                <a:lnTo>
                  <a:pt x="1884" y="0"/>
                </a:lnTo>
                <a:close/>
                <a:moveTo>
                  <a:pt x="1203" y="18831"/>
                </a:moveTo>
                <a:cubicBezTo>
                  <a:pt x="1366" y="18831"/>
                  <a:pt x="1528" y="18916"/>
                  <a:pt x="1652" y="19087"/>
                </a:cubicBezTo>
                <a:cubicBezTo>
                  <a:pt x="1900" y="19427"/>
                  <a:pt x="1900" y="19978"/>
                  <a:pt x="1652" y="20318"/>
                </a:cubicBezTo>
                <a:cubicBezTo>
                  <a:pt x="1404" y="20658"/>
                  <a:pt x="1002" y="20658"/>
                  <a:pt x="754" y="20318"/>
                </a:cubicBezTo>
                <a:cubicBezTo>
                  <a:pt x="506" y="19978"/>
                  <a:pt x="506" y="19427"/>
                  <a:pt x="754" y="19087"/>
                </a:cubicBezTo>
                <a:cubicBezTo>
                  <a:pt x="878" y="18916"/>
                  <a:pt x="1041" y="18831"/>
                  <a:pt x="1203" y="18831"/>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Calibri"/>
              <a:buNone/>
            </a:pPr>
            <a:r>
              <a:t/>
            </a:r>
            <a:endParaRPr b="0" i="0" sz="3200" u="none" cap="none" strike="noStrike">
              <a:solidFill>
                <a:srgbClr val="FFFFFF"/>
              </a:solidFill>
              <a:latin typeface="Calibri"/>
              <a:ea typeface="Calibri"/>
              <a:cs typeface="Calibri"/>
              <a:sym typeface="Calibri"/>
            </a:endParaRPr>
          </a:p>
        </p:txBody>
      </p:sp>
      <p:sp>
        <p:nvSpPr>
          <p:cNvPr id="1048" name="Google Shape;1048;p22"/>
          <p:cNvSpPr/>
          <p:nvPr/>
        </p:nvSpPr>
        <p:spPr>
          <a:xfrm>
            <a:off x="666783" y="1346944"/>
            <a:ext cx="1140696" cy="544158"/>
          </a:xfrm>
          <a:custGeom>
            <a:rect b="b" l="l" r="r" t="t"/>
            <a:pathLst>
              <a:path extrusionOk="0" h="21600" w="21600">
                <a:moveTo>
                  <a:pt x="0" y="0"/>
                </a:moveTo>
                <a:lnTo>
                  <a:pt x="17542" y="0"/>
                </a:lnTo>
                <a:lnTo>
                  <a:pt x="21600" y="10800"/>
                </a:lnTo>
                <a:lnTo>
                  <a:pt x="17542" y="21600"/>
                </a:lnTo>
                <a:lnTo>
                  <a:pt x="0" y="21600"/>
                </a:lnTo>
                <a:lnTo>
                  <a:pt x="4058" y="10800"/>
                </a:lnTo>
                <a:lnTo>
                  <a:pt x="0" y="0"/>
                </a:lnTo>
                <a:close/>
              </a:path>
            </a:pathLst>
          </a:custGeom>
          <a:solidFill>
            <a:srgbClr val="E1DEE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Calibri"/>
              <a:buNone/>
            </a:pPr>
            <a:r>
              <a:t/>
            </a:r>
            <a:endParaRPr b="0" i="0" sz="3200" u="none" cap="none" strike="noStrike">
              <a:solidFill>
                <a:srgbClr val="FFFFFF"/>
              </a:solidFill>
              <a:latin typeface="Calibri"/>
              <a:ea typeface="Calibri"/>
              <a:cs typeface="Calibri"/>
              <a:sym typeface="Calibri"/>
            </a:endParaRPr>
          </a:p>
        </p:txBody>
      </p:sp>
      <p:sp>
        <p:nvSpPr>
          <p:cNvPr id="1049" name="Google Shape;1049;p22"/>
          <p:cNvSpPr txBox="1"/>
          <p:nvPr/>
        </p:nvSpPr>
        <p:spPr>
          <a:xfrm>
            <a:off x="108000" y="1414538"/>
            <a:ext cx="595800" cy="561900"/>
          </a:xfrm>
          <a:prstGeom prst="rect">
            <a:avLst/>
          </a:prstGeom>
          <a:noFill/>
          <a:ln>
            <a:noFill/>
          </a:ln>
        </p:spPr>
        <p:txBody>
          <a:bodyPr anchorCtr="0" anchor="t" bIns="38100" lIns="38100" spcFirstLastPara="1" rIns="38100" wrap="square" tIns="38100">
            <a:spAutoFit/>
          </a:bodyPr>
          <a:lstStyle/>
          <a:p>
            <a:pPr indent="0" lvl="0" marL="0" marR="0" rtl="0" algn="l">
              <a:lnSpc>
                <a:spcPct val="90000"/>
              </a:lnSpc>
              <a:spcBef>
                <a:spcPts val="0"/>
              </a:spcBef>
              <a:spcAft>
                <a:spcPts val="0"/>
              </a:spcAft>
              <a:buClr>
                <a:srgbClr val="2E2D27"/>
              </a:buClr>
              <a:buSzPts val="3500"/>
              <a:buFont typeface="Gill Sans"/>
              <a:buNone/>
            </a:pPr>
            <a:r>
              <a:rPr b="1" i="0" lang="en" sz="3500" u="none" cap="none" strike="noStrike">
                <a:solidFill>
                  <a:srgbClr val="2E2D27"/>
                </a:solidFill>
                <a:latin typeface="Gill Sans"/>
                <a:ea typeface="Gill Sans"/>
                <a:cs typeface="Gill Sans"/>
                <a:sym typeface="Gill Sans"/>
              </a:rPr>
              <a:t>2</a:t>
            </a:r>
            <a:endParaRPr b="0" i="0" sz="1400" u="none" cap="none" strike="noStrike">
              <a:solidFill>
                <a:srgbClr val="000000"/>
              </a:solidFill>
              <a:latin typeface="Arial"/>
              <a:ea typeface="Arial"/>
              <a:cs typeface="Arial"/>
              <a:sym typeface="Arial"/>
            </a:endParaRPr>
          </a:p>
        </p:txBody>
      </p:sp>
      <p:sp>
        <p:nvSpPr>
          <p:cNvPr id="1050" name="Google Shape;1050;p22"/>
          <p:cNvSpPr/>
          <p:nvPr/>
        </p:nvSpPr>
        <p:spPr>
          <a:xfrm>
            <a:off x="729814" y="1450266"/>
            <a:ext cx="1014600" cy="3375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Gill Sans"/>
                <a:ea typeface="Gill Sans"/>
                <a:cs typeface="Gill Sans"/>
                <a:sym typeface="Gill Sans"/>
              </a:rPr>
              <a:t>Checks software adaptability</a:t>
            </a:r>
            <a:endParaRPr b="0" i="0" sz="1200" u="none" cap="none" strike="noStrike">
              <a:solidFill>
                <a:srgbClr val="000000"/>
              </a:solidFill>
              <a:latin typeface="Gill Sans"/>
              <a:ea typeface="Gill Sans"/>
              <a:cs typeface="Gill Sans"/>
              <a:sym typeface="Gill Sans"/>
            </a:endParaRPr>
          </a:p>
        </p:txBody>
      </p:sp>
      <p:sp>
        <p:nvSpPr>
          <p:cNvPr id="1051" name="Google Shape;1051;p22"/>
          <p:cNvSpPr txBox="1"/>
          <p:nvPr/>
        </p:nvSpPr>
        <p:spPr>
          <a:xfrm>
            <a:off x="2077875" y="2237050"/>
            <a:ext cx="1129500" cy="6309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Software Adaptability</a:t>
            </a:r>
            <a:endParaRPr b="0" i="0" sz="1400" u="none" cap="none" strike="noStrike">
              <a:solidFill>
                <a:srgbClr val="000000"/>
              </a:solidFill>
              <a:latin typeface="Calibri"/>
              <a:ea typeface="Calibri"/>
              <a:cs typeface="Calibri"/>
              <a:sym typeface="Calibri"/>
            </a:endParaRPr>
          </a:p>
        </p:txBody>
      </p:sp>
      <p:sp>
        <p:nvSpPr>
          <p:cNvPr id="1052" name="Google Shape;1052;p22"/>
          <p:cNvSpPr txBox="1"/>
          <p:nvPr/>
        </p:nvSpPr>
        <p:spPr>
          <a:xfrm>
            <a:off x="4123660" y="2003000"/>
            <a:ext cx="1601700" cy="1222800"/>
          </a:xfrm>
          <a:prstGeom prst="rect">
            <a:avLst/>
          </a:prstGeom>
          <a:noFill/>
          <a:ln>
            <a:noFill/>
          </a:ln>
        </p:spPr>
        <p:txBody>
          <a:bodyPr anchorCtr="0" anchor="ctr" bIns="45700" lIns="45700" spcFirstLastPara="1" rIns="45700" wrap="square" tIns="45700">
            <a:noAutofit/>
          </a:bodyPr>
          <a:lstStyle/>
          <a:p>
            <a:pPr indent="0" lvl="0" marL="0" marR="0" rtl="0" algn="ctr">
              <a:lnSpc>
                <a:spcPct val="115000"/>
              </a:lnSpc>
              <a:spcBef>
                <a:spcPts val="0"/>
              </a:spcBef>
              <a:spcAft>
                <a:spcPts val="0"/>
              </a:spcAft>
              <a:buClr>
                <a:srgbClr val="2E2D27"/>
              </a:buClr>
              <a:buSzPts val="1800"/>
              <a:buFont typeface="Calibri"/>
              <a:buNone/>
            </a:pPr>
            <a:r>
              <a:rPr b="0" i="0" lang="en" sz="1200" u="none" cap="none" strike="noStrike">
                <a:solidFill>
                  <a:srgbClr val="2E2D27"/>
                </a:solidFill>
                <a:latin typeface="Calibri"/>
                <a:ea typeface="Calibri"/>
                <a:cs typeface="Calibri"/>
                <a:sym typeface="Calibri"/>
              </a:rPr>
              <a:t>The most adaptive software can succeed in the market.</a:t>
            </a:r>
            <a:endParaRPr b="0" i="0" sz="1200" u="none" cap="none" strike="noStrike">
              <a:solidFill>
                <a:srgbClr val="000000"/>
              </a:solidFill>
              <a:latin typeface="Calibri"/>
              <a:ea typeface="Calibri"/>
              <a:cs typeface="Calibri"/>
              <a:sym typeface="Calibri"/>
            </a:endParaRPr>
          </a:p>
        </p:txBody>
      </p:sp>
      <p:sp>
        <p:nvSpPr>
          <p:cNvPr id="1053" name="Google Shape;1053;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The Necessity for Testing</a:t>
            </a:r>
            <a:endParaRPr/>
          </a:p>
        </p:txBody>
      </p:sp>
      <p:pic>
        <p:nvPicPr>
          <p:cNvPr id="1054" name="Google Shape;1054;p22"/>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
        <p:nvSpPr>
          <p:cNvPr id="1055" name="Google Shape;1055;p2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5"/>
                                        </p:tgtEl>
                                        <p:attrNameLst>
                                          <p:attrName>style.visibility</p:attrName>
                                        </p:attrNameLst>
                                      </p:cBhvr>
                                      <p:to>
                                        <p:strVal val="visible"/>
                                      </p:to>
                                    </p:set>
                                    <p:animEffect filter="fade" transition="in">
                                      <p:cBhvr>
                                        <p:cTn dur="1000"/>
                                        <p:tgtEl>
                                          <p:spTgt spid="1045"/>
                                        </p:tgtEl>
                                      </p:cBhvr>
                                    </p:animEffect>
                                  </p:childTnLst>
                                </p:cTn>
                              </p:par>
                              <p:par>
                                <p:cTn fill="hold" nodeType="withEffect" presetClass="entr" presetID="10" presetSubtype="0">
                                  <p:stCondLst>
                                    <p:cond delay="0"/>
                                  </p:stCondLst>
                                  <p:childTnLst>
                                    <p:set>
                                      <p:cBhvr>
                                        <p:cTn dur="1" fill="hold">
                                          <p:stCondLst>
                                            <p:cond delay="0"/>
                                          </p:stCondLst>
                                        </p:cTn>
                                        <p:tgtEl>
                                          <p:spTgt spid="1043"/>
                                        </p:tgtEl>
                                        <p:attrNameLst>
                                          <p:attrName>style.visibility</p:attrName>
                                        </p:attrNameLst>
                                      </p:cBhvr>
                                      <p:to>
                                        <p:strVal val="visible"/>
                                      </p:to>
                                    </p:set>
                                    <p:animEffect filter="fade" transition="in">
                                      <p:cBhvr>
                                        <p:cTn dur="1000"/>
                                        <p:tgtEl>
                                          <p:spTgt spid="10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6"/>
                                        </p:tgtEl>
                                        <p:attrNameLst>
                                          <p:attrName>style.visibility</p:attrName>
                                        </p:attrNameLst>
                                      </p:cBhvr>
                                      <p:to>
                                        <p:strVal val="visible"/>
                                      </p:to>
                                    </p:set>
                                    <p:animEffect filter="fade" transition="in">
                                      <p:cBhvr>
                                        <p:cTn dur="1000"/>
                                        <p:tgtEl>
                                          <p:spTgt spid="1046"/>
                                        </p:tgtEl>
                                      </p:cBhvr>
                                    </p:animEffect>
                                  </p:childTnLst>
                                </p:cTn>
                              </p:par>
                              <p:par>
                                <p:cTn fill="hold" nodeType="withEffect" presetClass="entr" presetID="10" presetSubtype="0">
                                  <p:stCondLst>
                                    <p:cond delay="0"/>
                                  </p:stCondLst>
                                  <p:childTnLst>
                                    <p:set>
                                      <p:cBhvr>
                                        <p:cTn dur="1" fill="hold">
                                          <p:stCondLst>
                                            <p:cond delay="0"/>
                                          </p:stCondLst>
                                        </p:cTn>
                                        <p:tgtEl>
                                          <p:spTgt spid="1052"/>
                                        </p:tgtEl>
                                        <p:attrNameLst>
                                          <p:attrName>style.visibility</p:attrName>
                                        </p:attrNameLst>
                                      </p:cBhvr>
                                      <p:to>
                                        <p:strVal val="visible"/>
                                      </p:to>
                                    </p:set>
                                    <p:animEffect filter="fade" transition="in">
                                      <p:cBhvr>
                                        <p:cTn dur="1000"/>
                                        <p:tgtEl>
                                          <p:spTgt spid="10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6" name="Shape 5426"/>
        <p:cNvGrpSpPr/>
        <p:nvPr/>
      </p:nvGrpSpPr>
      <p:grpSpPr>
        <a:xfrm>
          <a:off x="0" y="0"/>
          <a:ext cx="0" cy="0"/>
          <a:chOff x="0" y="0"/>
          <a:chExt cx="0" cy="0"/>
        </a:xfrm>
      </p:grpSpPr>
      <p:sp>
        <p:nvSpPr>
          <p:cNvPr id="5427" name="Google Shape;5427;p2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Summary</a:t>
            </a:r>
            <a:endParaRPr/>
          </a:p>
        </p:txBody>
      </p:sp>
      <p:sp>
        <p:nvSpPr>
          <p:cNvPr id="5428" name="Google Shape;5428;p2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In this unit, we learned </a:t>
            </a:r>
            <a:endParaRPr/>
          </a:p>
          <a:p>
            <a:pPr indent="-355600" lvl="1" marL="914400" rtl="0" algn="l">
              <a:lnSpc>
                <a:spcPct val="115000"/>
              </a:lnSpc>
              <a:spcBef>
                <a:spcPts val="0"/>
              </a:spcBef>
              <a:spcAft>
                <a:spcPts val="0"/>
              </a:spcAft>
              <a:buSzPts val="2000"/>
              <a:buChar char="○"/>
            </a:pPr>
            <a:r>
              <a:rPr lang="en"/>
              <a:t>What is static code analysis</a:t>
            </a:r>
            <a:endParaRPr/>
          </a:p>
          <a:p>
            <a:pPr indent="-355600" lvl="1" marL="914400" rtl="0" algn="l">
              <a:lnSpc>
                <a:spcPct val="115000"/>
              </a:lnSpc>
              <a:spcBef>
                <a:spcPts val="0"/>
              </a:spcBef>
              <a:spcAft>
                <a:spcPts val="0"/>
              </a:spcAft>
              <a:buSzPts val="2000"/>
              <a:buChar char="○"/>
            </a:pPr>
            <a:r>
              <a:rPr lang="en"/>
              <a:t>Uses of static code analysis</a:t>
            </a:r>
            <a:endParaRPr/>
          </a:p>
          <a:p>
            <a:pPr indent="-355600" lvl="1" marL="914400" rtl="0" algn="l">
              <a:lnSpc>
                <a:spcPct val="115000"/>
              </a:lnSpc>
              <a:spcBef>
                <a:spcPts val="0"/>
              </a:spcBef>
              <a:spcAft>
                <a:spcPts val="0"/>
              </a:spcAft>
              <a:buSzPts val="2000"/>
              <a:buChar char="○"/>
            </a:pPr>
            <a:r>
              <a:rPr lang="en"/>
              <a:t>What is dynamic testing</a:t>
            </a:r>
            <a:endParaRPr/>
          </a:p>
          <a:p>
            <a:pPr indent="-355600" lvl="1" marL="914400" rtl="0" algn="l">
              <a:lnSpc>
                <a:spcPct val="115000"/>
              </a:lnSpc>
              <a:spcBef>
                <a:spcPts val="0"/>
              </a:spcBef>
              <a:spcAft>
                <a:spcPts val="0"/>
              </a:spcAft>
              <a:buSzPts val="2000"/>
              <a:buChar char="○"/>
            </a:pPr>
            <a:r>
              <a:rPr lang="en"/>
              <a:t>The difference between static testing and dynamic testing</a:t>
            </a:r>
            <a:endParaRPr/>
          </a:p>
          <a:p>
            <a:pPr indent="-355600" lvl="1" marL="914400" rtl="0" algn="l">
              <a:lnSpc>
                <a:spcPct val="115000"/>
              </a:lnSpc>
              <a:spcBef>
                <a:spcPts val="0"/>
              </a:spcBef>
              <a:spcAft>
                <a:spcPts val="0"/>
              </a:spcAft>
              <a:buSzPts val="2000"/>
              <a:buChar char="○"/>
            </a:pPr>
            <a:r>
              <a:rPr lang="en"/>
              <a:t>How LDRA tool is being used to perform static code analysis for a source code</a:t>
            </a:r>
            <a:endParaRPr/>
          </a:p>
        </p:txBody>
      </p:sp>
      <p:sp>
        <p:nvSpPr>
          <p:cNvPr id="5429" name="Google Shape;5429;p22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5430" name="Google Shape;5430;p220"/>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8">
                                            <p:txEl>
                                              <p:pRg end="0" st="0"/>
                                            </p:txEl>
                                          </p:spTgt>
                                        </p:tgtEl>
                                        <p:attrNameLst>
                                          <p:attrName>style.visibility</p:attrName>
                                        </p:attrNameLst>
                                      </p:cBhvr>
                                      <p:to>
                                        <p:strVal val="visible"/>
                                      </p:to>
                                    </p:set>
                                    <p:animEffect filter="fade" transition="in">
                                      <p:cBhvr>
                                        <p:cTn dur="1000"/>
                                        <p:tgtEl>
                                          <p:spTgt spid="54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8">
                                            <p:txEl>
                                              <p:pRg end="1" st="1"/>
                                            </p:txEl>
                                          </p:spTgt>
                                        </p:tgtEl>
                                        <p:attrNameLst>
                                          <p:attrName>style.visibility</p:attrName>
                                        </p:attrNameLst>
                                      </p:cBhvr>
                                      <p:to>
                                        <p:strVal val="visible"/>
                                      </p:to>
                                    </p:set>
                                    <p:animEffect filter="fade" transition="in">
                                      <p:cBhvr>
                                        <p:cTn dur="1000"/>
                                        <p:tgtEl>
                                          <p:spTgt spid="54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8">
                                            <p:txEl>
                                              <p:pRg end="2" st="2"/>
                                            </p:txEl>
                                          </p:spTgt>
                                        </p:tgtEl>
                                        <p:attrNameLst>
                                          <p:attrName>style.visibility</p:attrName>
                                        </p:attrNameLst>
                                      </p:cBhvr>
                                      <p:to>
                                        <p:strVal val="visible"/>
                                      </p:to>
                                    </p:set>
                                    <p:animEffect filter="fade" transition="in">
                                      <p:cBhvr>
                                        <p:cTn dur="1000"/>
                                        <p:tgtEl>
                                          <p:spTgt spid="54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8">
                                            <p:txEl>
                                              <p:pRg end="3" st="3"/>
                                            </p:txEl>
                                          </p:spTgt>
                                        </p:tgtEl>
                                        <p:attrNameLst>
                                          <p:attrName>style.visibility</p:attrName>
                                        </p:attrNameLst>
                                      </p:cBhvr>
                                      <p:to>
                                        <p:strVal val="visible"/>
                                      </p:to>
                                    </p:set>
                                    <p:animEffect filter="fade" transition="in">
                                      <p:cBhvr>
                                        <p:cTn dur="1000"/>
                                        <p:tgtEl>
                                          <p:spTgt spid="54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8">
                                            <p:txEl>
                                              <p:pRg end="4" st="4"/>
                                            </p:txEl>
                                          </p:spTgt>
                                        </p:tgtEl>
                                        <p:attrNameLst>
                                          <p:attrName>style.visibility</p:attrName>
                                        </p:attrNameLst>
                                      </p:cBhvr>
                                      <p:to>
                                        <p:strVal val="visible"/>
                                      </p:to>
                                    </p:set>
                                    <p:animEffect filter="fade" transition="in">
                                      <p:cBhvr>
                                        <p:cTn dur="1000"/>
                                        <p:tgtEl>
                                          <p:spTgt spid="542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8">
                                            <p:txEl>
                                              <p:pRg end="5" st="5"/>
                                            </p:txEl>
                                          </p:spTgt>
                                        </p:tgtEl>
                                        <p:attrNameLst>
                                          <p:attrName>style.visibility</p:attrName>
                                        </p:attrNameLst>
                                      </p:cBhvr>
                                      <p:to>
                                        <p:strVal val="visible"/>
                                      </p:to>
                                    </p:set>
                                    <p:animEffect filter="fade" transition="in">
                                      <p:cBhvr>
                                        <p:cTn dur="1000"/>
                                        <p:tgtEl>
                                          <p:spTgt spid="542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4" name="Shape 5434"/>
        <p:cNvGrpSpPr/>
        <p:nvPr/>
      </p:nvGrpSpPr>
      <p:grpSpPr>
        <a:xfrm>
          <a:off x="0" y="0"/>
          <a:ext cx="0" cy="0"/>
          <a:chOff x="0" y="0"/>
          <a:chExt cx="0" cy="0"/>
        </a:xfrm>
      </p:grpSpPr>
      <p:sp>
        <p:nvSpPr>
          <p:cNvPr id="5435" name="Google Shape;5435;p221"/>
          <p:cNvSpPr txBox="1"/>
          <p:nvPr>
            <p:ph type="title"/>
          </p:nvPr>
        </p:nvSpPr>
        <p:spPr>
          <a:xfrm>
            <a:off x="311700" y="445025"/>
            <a:ext cx="8520600" cy="572700"/>
          </a:xfrm>
          <a:prstGeom prst="rect">
            <a:avLst/>
          </a:prstGeom>
          <a:noFill/>
          <a:ln>
            <a:noFill/>
          </a:ln>
        </p:spPr>
        <p:txBody>
          <a:bodyPr anchorCtr="0" anchor="t" bIns="17150" lIns="34275" spcFirstLastPara="1" rIns="34275" wrap="square" tIns="17150">
            <a:noAutofit/>
          </a:bodyPr>
          <a:lstStyle/>
          <a:p>
            <a:pPr indent="0" lvl="0" marL="0" rtl="0" algn="l">
              <a:lnSpc>
                <a:spcPct val="90000"/>
              </a:lnSpc>
              <a:spcBef>
                <a:spcPts val="0"/>
              </a:spcBef>
              <a:spcAft>
                <a:spcPts val="0"/>
              </a:spcAft>
              <a:buSzPts val="1100"/>
              <a:buNone/>
            </a:pPr>
            <a:r>
              <a:rPr lang="en" sz="3500"/>
              <a:t>Basics of Static Testing</a:t>
            </a:r>
            <a:endParaRPr sz="3500"/>
          </a:p>
        </p:txBody>
      </p:sp>
      <p:pic>
        <p:nvPicPr>
          <p:cNvPr descr="Activity.png" id="5436" name="Google Shape;5436;p221"/>
          <p:cNvPicPr preferRelativeResize="0"/>
          <p:nvPr/>
        </p:nvPicPr>
        <p:blipFill rotWithShape="1">
          <a:blip r:embed="rId3">
            <a:alphaModFix/>
          </a:blip>
          <a:srcRect b="0" l="0" r="0" t="0"/>
          <a:stretch/>
        </p:blipFill>
        <p:spPr>
          <a:xfrm>
            <a:off x="8377700" y="243402"/>
            <a:ext cx="616400" cy="557700"/>
          </a:xfrm>
          <a:prstGeom prst="rect">
            <a:avLst/>
          </a:prstGeom>
          <a:noFill/>
          <a:ln>
            <a:noFill/>
          </a:ln>
        </p:spPr>
      </p:pic>
      <p:grpSp>
        <p:nvGrpSpPr>
          <p:cNvPr id="5437" name="Google Shape;5437;p221"/>
          <p:cNvGrpSpPr/>
          <p:nvPr/>
        </p:nvGrpSpPr>
        <p:grpSpPr>
          <a:xfrm>
            <a:off x="748425" y="1011850"/>
            <a:ext cx="4714133" cy="699600"/>
            <a:chOff x="748425" y="1011850"/>
            <a:chExt cx="4714133" cy="699600"/>
          </a:xfrm>
        </p:grpSpPr>
        <p:sp>
          <p:nvSpPr>
            <p:cNvPr id="5438" name="Google Shape;5438;p221"/>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5439" name="Google Shape;5439;p221"/>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5440" name="Google Shape;5440;p221"/>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5441" name="Google Shape;5441;p221"/>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5442" name="Google Shape;5442;p221"/>
            <p:cNvPicPr preferRelativeResize="0"/>
            <p:nvPr/>
          </p:nvPicPr>
          <p:blipFill rotWithShape="1">
            <a:blip r:embed="rId4">
              <a:alphaModFix/>
            </a:blip>
            <a:srcRect b="0" l="0" r="0" t="0"/>
            <a:stretch/>
          </p:blipFill>
          <p:spPr>
            <a:xfrm>
              <a:off x="1059988" y="1124061"/>
              <a:ext cx="475425" cy="475425"/>
            </a:xfrm>
            <a:prstGeom prst="rect">
              <a:avLst/>
            </a:prstGeom>
            <a:noFill/>
            <a:ln>
              <a:noFill/>
            </a:ln>
          </p:spPr>
        </p:pic>
      </p:grpSp>
      <p:pic>
        <p:nvPicPr>
          <p:cNvPr id="5443" name="Google Shape;5443;p221"/>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grpSp>
        <p:nvGrpSpPr>
          <p:cNvPr id="5444" name="Google Shape;5444;p221"/>
          <p:cNvGrpSpPr/>
          <p:nvPr/>
        </p:nvGrpSpPr>
        <p:grpSpPr>
          <a:xfrm>
            <a:off x="2878815" y="2666726"/>
            <a:ext cx="4252885" cy="506400"/>
            <a:chOff x="973815" y="2957145"/>
            <a:chExt cx="4252885" cy="506400"/>
          </a:xfrm>
        </p:grpSpPr>
        <p:grpSp>
          <p:nvGrpSpPr>
            <p:cNvPr id="5445" name="Google Shape;5445;p221"/>
            <p:cNvGrpSpPr/>
            <p:nvPr/>
          </p:nvGrpSpPr>
          <p:grpSpPr>
            <a:xfrm>
              <a:off x="973815" y="2957145"/>
              <a:ext cx="4252885" cy="506400"/>
              <a:chOff x="973827" y="2423745"/>
              <a:chExt cx="4252885" cy="506400"/>
            </a:xfrm>
          </p:grpSpPr>
          <p:sp>
            <p:nvSpPr>
              <p:cNvPr id="5446" name="Google Shape;5446;p221"/>
              <p:cNvSpPr/>
              <p:nvPr/>
            </p:nvSpPr>
            <p:spPr>
              <a:xfrm rot="-5400000">
                <a:off x="2712927" y="684645"/>
                <a:ext cx="506400" cy="3984600"/>
              </a:xfrm>
              <a:prstGeom prst="round2SameRect">
                <a:avLst>
                  <a:gd fmla="val 50000" name="adj1"/>
                  <a:gd fmla="val 0" name="adj2"/>
                </a:avLst>
              </a:prstGeom>
              <a:solidFill>
                <a:srgbClr val="FFFFFF"/>
              </a:solidFill>
              <a:ln cap="flat" cmpd="sng" w="9525">
                <a:solidFill>
                  <a:srgbClr val="E8AB0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47" name="Google Shape;5447;p221"/>
              <p:cNvSpPr/>
              <p:nvPr/>
            </p:nvSpPr>
            <p:spPr>
              <a:xfrm>
                <a:off x="1602712" y="2519144"/>
                <a:ext cx="3624000" cy="315600"/>
              </a:xfrm>
              <a:prstGeom prst="roundRect">
                <a:avLst>
                  <a:gd fmla="val 50000" name="adj"/>
                </a:avLst>
              </a:prstGeom>
              <a:solidFill>
                <a:srgbClr val="E8AB01"/>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is static code analysis?</a:t>
                </a:r>
                <a:endParaRPr b="0" i="0" sz="1200" u="none" cap="none" strike="noStrike">
                  <a:solidFill>
                    <a:schemeClr val="lt1"/>
                  </a:solidFill>
                  <a:latin typeface="Calibri"/>
                  <a:ea typeface="Calibri"/>
                  <a:cs typeface="Calibri"/>
                  <a:sym typeface="Calibri"/>
                </a:endParaRPr>
              </a:p>
            </p:txBody>
          </p:sp>
        </p:grpSp>
        <p:pic>
          <p:nvPicPr>
            <p:cNvPr id="5448" name="Google Shape;5448;p221"/>
            <p:cNvPicPr preferRelativeResize="0"/>
            <p:nvPr/>
          </p:nvPicPr>
          <p:blipFill rotWithShape="1">
            <a:blip r:embed="rId6">
              <a:alphaModFix/>
            </a:blip>
            <a:srcRect b="0" l="0" r="0" t="0"/>
            <a:stretch/>
          </p:blipFill>
          <p:spPr>
            <a:xfrm>
              <a:off x="1145550" y="3024106"/>
              <a:ext cx="372451" cy="372477"/>
            </a:xfrm>
            <a:prstGeom prst="rect">
              <a:avLst/>
            </a:prstGeom>
            <a:noFill/>
            <a:ln>
              <a:noFill/>
            </a:ln>
          </p:spPr>
        </p:pic>
      </p:grpSp>
      <p:sp>
        <p:nvSpPr>
          <p:cNvPr id="5449" name="Google Shape;5449;p221"/>
          <p:cNvSpPr/>
          <p:nvPr/>
        </p:nvSpPr>
        <p:spPr>
          <a:xfrm>
            <a:off x="699325" y="1952650"/>
            <a:ext cx="2106300" cy="2497800"/>
          </a:xfrm>
          <a:prstGeom prst="roundRect">
            <a:avLst>
              <a:gd fmla="val 16365" name="adj"/>
            </a:avLst>
          </a:prstGeom>
          <a:solidFill>
            <a:srgbClr val="674EA7"/>
          </a:solidFill>
          <a:ln>
            <a:noFill/>
          </a:ln>
          <a:effectLst>
            <a:outerShdw blurRad="57150" rotWithShape="0" algn="bl" dir="5400000" dist="19050">
              <a:srgbClr val="000000">
                <a:alpha val="49803"/>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0" i="0" lang="en" sz="1300" u="none" cap="none" strike="noStrike">
                <a:solidFill>
                  <a:schemeClr val="lt1"/>
                </a:solidFill>
                <a:latin typeface="Calibri"/>
                <a:ea typeface="Calibri"/>
                <a:cs typeface="Calibri"/>
                <a:sym typeface="Calibri"/>
              </a:rPr>
              <a:t>Did you know in 1997, USS Yorktown, a warship which had set sail in the Adriatic sea for a mission, had brought down the combat machines on the network, causing the ship’s propulsion system to fail, due to the failure of detecting Division by Zero Error? </a:t>
            </a:r>
            <a:endParaRPr b="0" i="0" sz="1300" u="none" cap="none" strike="noStrike">
              <a:solidFill>
                <a:schemeClr val="lt1"/>
              </a:solidFill>
              <a:latin typeface="Calibri"/>
              <a:ea typeface="Calibri"/>
              <a:cs typeface="Calibri"/>
              <a:sym typeface="Calibri"/>
            </a:endParaRPr>
          </a:p>
        </p:txBody>
      </p:sp>
      <p:grpSp>
        <p:nvGrpSpPr>
          <p:cNvPr id="5450" name="Google Shape;5450;p221"/>
          <p:cNvGrpSpPr/>
          <p:nvPr/>
        </p:nvGrpSpPr>
        <p:grpSpPr>
          <a:xfrm>
            <a:off x="2878815" y="3944153"/>
            <a:ext cx="4252885" cy="506400"/>
            <a:chOff x="973815" y="4096553"/>
            <a:chExt cx="4252885" cy="506400"/>
          </a:xfrm>
        </p:grpSpPr>
        <p:grpSp>
          <p:nvGrpSpPr>
            <p:cNvPr id="5451" name="Google Shape;5451;p221"/>
            <p:cNvGrpSpPr/>
            <p:nvPr/>
          </p:nvGrpSpPr>
          <p:grpSpPr>
            <a:xfrm>
              <a:off x="973815" y="4096553"/>
              <a:ext cx="4252885" cy="506400"/>
              <a:chOff x="973815" y="2986611"/>
              <a:chExt cx="4252885" cy="506400"/>
            </a:xfrm>
          </p:grpSpPr>
          <p:sp>
            <p:nvSpPr>
              <p:cNvPr id="5452" name="Google Shape;5452;p221"/>
              <p:cNvSpPr/>
              <p:nvPr/>
            </p:nvSpPr>
            <p:spPr>
              <a:xfrm rot="-5400000">
                <a:off x="2712915" y="1247511"/>
                <a:ext cx="506400" cy="3984600"/>
              </a:xfrm>
              <a:prstGeom prst="round2SameRect">
                <a:avLst>
                  <a:gd fmla="val 50000" name="adj1"/>
                  <a:gd fmla="val 0" name="adj2"/>
                </a:avLst>
              </a:prstGeom>
              <a:noFill/>
              <a:ln cap="flat" cmpd="sng" w="9525">
                <a:solidFill>
                  <a:srgbClr val="7F7F7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53" name="Google Shape;5453;p221"/>
              <p:cNvSpPr/>
              <p:nvPr/>
            </p:nvSpPr>
            <p:spPr>
              <a:xfrm>
                <a:off x="1602700" y="3081983"/>
                <a:ext cx="3624000" cy="315600"/>
              </a:xfrm>
              <a:prstGeom prst="roundRect">
                <a:avLst>
                  <a:gd fmla="val 50000" name="adj"/>
                </a:avLst>
              </a:prstGeom>
              <a:solidFill>
                <a:srgbClr val="585858"/>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Differentiate dynamic and static testing.</a:t>
                </a:r>
                <a:endParaRPr b="0" i="0" sz="1200" u="none" cap="none" strike="noStrike">
                  <a:solidFill>
                    <a:schemeClr val="lt1"/>
                  </a:solidFill>
                  <a:latin typeface="Calibri"/>
                  <a:ea typeface="Calibri"/>
                  <a:cs typeface="Calibri"/>
                  <a:sym typeface="Calibri"/>
                </a:endParaRPr>
              </a:p>
            </p:txBody>
          </p:sp>
        </p:grpSp>
        <p:pic>
          <p:nvPicPr>
            <p:cNvPr id="5454" name="Google Shape;5454;p221"/>
            <p:cNvPicPr preferRelativeResize="0"/>
            <p:nvPr/>
          </p:nvPicPr>
          <p:blipFill rotWithShape="1">
            <a:blip r:embed="rId7">
              <a:alphaModFix/>
            </a:blip>
            <a:srcRect b="0" l="0" r="0" t="0"/>
            <a:stretch/>
          </p:blipFill>
          <p:spPr>
            <a:xfrm>
              <a:off x="1114418" y="4144530"/>
              <a:ext cx="410464" cy="410446"/>
            </a:xfrm>
            <a:prstGeom prst="rect">
              <a:avLst/>
            </a:prstGeom>
            <a:noFill/>
            <a:ln>
              <a:noFill/>
            </a:ln>
          </p:spPr>
        </p:pic>
      </p:grpSp>
      <p:grpSp>
        <p:nvGrpSpPr>
          <p:cNvPr id="5455" name="Google Shape;5455;p221"/>
          <p:cNvGrpSpPr/>
          <p:nvPr/>
        </p:nvGrpSpPr>
        <p:grpSpPr>
          <a:xfrm>
            <a:off x="2878815" y="3305439"/>
            <a:ext cx="4252885" cy="506400"/>
            <a:chOff x="973815" y="3457839"/>
            <a:chExt cx="4252885" cy="506400"/>
          </a:xfrm>
        </p:grpSpPr>
        <p:grpSp>
          <p:nvGrpSpPr>
            <p:cNvPr id="5456" name="Google Shape;5456;p221"/>
            <p:cNvGrpSpPr/>
            <p:nvPr/>
          </p:nvGrpSpPr>
          <p:grpSpPr>
            <a:xfrm>
              <a:off x="973815" y="3457839"/>
              <a:ext cx="4252885" cy="506400"/>
              <a:chOff x="973815" y="2986611"/>
              <a:chExt cx="4252885" cy="506400"/>
            </a:xfrm>
          </p:grpSpPr>
          <p:sp>
            <p:nvSpPr>
              <p:cNvPr id="5457" name="Google Shape;5457;p221"/>
              <p:cNvSpPr/>
              <p:nvPr/>
            </p:nvSpPr>
            <p:spPr>
              <a:xfrm rot="-5400000">
                <a:off x="2712915" y="1247511"/>
                <a:ext cx="506400" cy="3984600"/>
              </a:xfrm>
              <a:prstGeom prst="round2SameRect">
                <a:avLst>
                  <a:gd fmla="val 50000" name="adj1"/>
                  <a:gd fmla="val 0" name="adj2"/>
                </a:avLst>
              </a:prstGeom>
              <a:noFill/>
              <a:ln cap="flat" cmpd="sng" w="9525">
                <a:solidFill>
                  <a:srgbClr val="70AD47"/>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58" name="Google Shape;5458;p221"/>
              <p:cNvSpPr/>
              <p:nvPr/>
            </p:nvSpPr>
            <p:spPr>
              <a:xfrm>
                <a:off x="1602700" y="3081996"/>
                <a:ext cx="3624000" cy="315600"/>
              </a:xfrm>
              <a:prstGeom prst="roundRect">
                <a:avLst>
                  <a:gd fmla="val 50000" name="adj"/>
                </a:avLst>
              </a:prstGeom>
              <a:solidFill>
                <a:srgbClr val="70AD4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Which Embedded System Software Development model is preferred for Static Code Analysis?</a:t>
                </a:r>
                <a:endParaRPr b="0" i="0" sz="1200" u="none" cap="none" strike="noStrike">
                  <a:solidFill>
                    <a:schemeClr val="lt1"/>
                  </a:solidFill>
                  <a:latin typeface="Calibri"/>
                  <a:ea typeface="Calibri"/>
                  <a:cs typeface="Calibri"/>
                  <a:sym typeface="Calibri"/>
                </a:endParaRPr>
              </a:p>
            </p:txBody>
          </p:sp>
        </p:grpSp>
        <p:pic>
          <p:nvPicPr>
            <p:cNvPr id="5459" name="Google Shape;5459;p221"/>
            <p:cNvPicPr preferRelativeResize="0"/>
            <p:nvPr/>
          </p:nvPicPr>
          <p:blipFill rotWithShape="1">
            <a:blip r:embed="rId8">
              <a:alphaModFix/>
            </a:blip>
            <a:srcRect b="0" l="0" r="0" t="0"/>
            <a:stretch/>
          </p:blipFill>
          <p:spPr>
            <a:xfrm>
              <a:off x="1126550" y="3505814"/>
              <a:ext cx="410450" cy="410450"/>
            </a:xfrm>
            <a:prstGeom prst="rect">
              <a:avLst/>
            </a:prstGeom>
            <a:noFill/>
            <a:ln>
              <a:noFill/>
            </a:ln>
          </p:spPr>
        </p:pic>
      </p:grpSp>
      <p:grpSp>
        <p:nvGrpSpPr>
          <p:cNvPr id="5460" name="Google Shape;5460;p221"/>
          <p:cNvGrpSpPr/>
          <p:nvPr/>
        </p:nvGrpSpPr>
        <p:grpSpPr>
          <a:xfrm>
            <a:off x="2878815" y="2028012"/>
            <a:ext cx="4252885" cy="506400"/>
            <a:chOff x="2878815" y="2028012"/>
            <a:chExt cx="4252885" cy="506400"/>
          </a:xfrm>
        </p:grpSpPr>
        <p:grpSp>
          <p:nvGrpSpPr>
            <p:cNvPr id="5461" name="Google Shape;5461;p221"/>
            <p:cNvGrpSpPr/>
            <p:nvPr/>
          </p:nvGrpSpPr>
          <p:grpSpPr>
            <a:xfrm>
              <a:off x="2878815" y="2028012"/>
              <a:ext cx="4252885" cy="506400"/>
              <a:chOff x="973827" y="1860879"/>
              <a:chExt cx="4252885" cy="506400"/>
            </a:xfrm>
          </p:grpSpPr>
          <p:sp>
            <p:nvSpPr>
              <p:cNvPr id="5462" name="Google Shape;5462;p221"/>
              <p:cNvSpPr/>
              <p:nvPr/>
            </p:nvSpPr>
            <p:spPr>
              <a:xfrm rot="-5400000">
                <a:off x="2712927" y="121779"/>
                <a:ext cx="506400" cy="3984600"/>
              </a:xfrm>
              <a:prstGeom prst="round2SameRect">
                <a:avLst>
                  <a:gd fmla="val 50000" name="adj1"/>
                  <a:gd fmla="val 0" name="adj2"/>
                </a:avLst>
              </a:prstGeom>
              <a:noFill/>
              <a:ln cap="flat" cmpd="sng" w="9525">
                <a:solidFill>
                  <a:srgbClr val="0198DB"/>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63" name="Google Shape;5463;p221"/>
              <p:cNvSpPr/>
              <p:nvPr/>
            </p:nvSpPr>
            <p:spPr>
              <a:xfrm>
                <a:off x="1602712" y="1956292"/>
                <a:ext cx="3624000" cy="315600"/>
              </a:xfrm>
              <a:prstGeom prst="roundRect">
                <a:avLst>
                  <a:gd fmla="val 50000" name="adj"/>
                </a:avLst>
              </a:prstGeom>
              <a:solidFill>
                <a:schemeClr val="accent5"/>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examples for work documents.</a:t>
                </a:r>
                <a:endParaRPr b="0" i="0" sz="1200" u="none" cap="none" strike="noStrike">
                  <a:solidFill>
                    <a:schemeClr val="lt1"/>
                  </a:solidFill>
                  <a:latin typeface="Calibri"/>
                  <a:ea typeface="Calibri"/>
                  <a:cs typeface="Calibri"/>
                  <a:sym typeface="Calibri"/>
                </a:endParaRPr>
              </a:p>
            </p:txBody>
          </p:sp>
        </p:grpSp>
        <p:pic>
          <p:nvPicPr>
            <p:cNvPr id="5464" name="Google Shape;5464;p221"/>
            <p:cNvPicPr preferRelativeResize="0"/>
            <p:nvPr/>
          </p:nvPicPr>
          <p:blipFill rotWithShape="1">
            <a:blip r:embed="rId9">
              <a:alphaModFix/>
            </a:blip>
            <a:srcRect b="0" l="0" r="0" t="0"/>
            <a:stretch/>
          </p:blipFill>
          <p:spPr>
            <a:xfrm>
              <a:off x="3055042" y="2111611"/>
              <a:ext cx="339215" cy="339187"/>
            </a:xfrm>
            <a:prstGeom prst="rect">
              <a:avLst/>
            </a:prstGeom>
            <a:noFill/>
            <a:ln>
              <a:noFill/>
            </a:ln>
          </p:spPr>
        </p:pic>
      </p:grpSp>
      <p:sp>
        <p:nvSpPr>
          <p:cNvPr id="5465" name="Google Shape;5465;p22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37"/>
                                        </p:tgtEl>
                                        <p:attrNameLst>
                                          <p:attrName>style.visibility</p:attrName>
                                        </p:attrNameLst>
                                      </p:cBhvr>
                                      <p:to>
                                        <p:strVal val="visible"/>
                                      </p:to>
                                    </p:set>
                                    <p:anim calcmode="lin" valueType="num">
                                      <p:cBhvr additive="base">
                                        <p:cTn dur="1000"/>
                                        <p:tgtEl>
                                          <p:spTgt spid="543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49"/>
                                        </p:tgtEl>
                                        <p:attrNameLst>
                                          <p:attrName>style.visibility</p:attrName>
                                        </p:attrNameLst>
                                      </p:cBhvr>
                                      <p:to>
                                        <p:strVal val="visible"/>
                                      </p:to>
                                    </p:set>
                                    <p:anim calcmode="lin" valueType="num">
                                      <p:cBhvr additive="base">
                                        <p:cTn dur="1000"/>
                                        <p:tgtEl>
                                          <p:spTgt spid="544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460"/>
                                        </p:tgtEl>
                                        <p:attrNameLst>
                                          <p:attrName>style.visibility</p:attrName>
                                        </p:attrNameLst>
                                      </p:cBhvr>
                                      <p:to>
                                        <p:strVal val="visible"/>
                                      </p:to>
                                    </p:set>
                                    <p:anim calcmode="lin" valueType="num">
                                      <p:cBhvr additive="base">
                                        <p:cTn dur="1000"/>
                                        <p:tgtEl>
                                          <p:spTgt spid="546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444"/>
                                        </p:tgtEl>
                                        <p:attrNameLst>
                                          <p:attrName>style.visibility</p:attrName>
                                        </p:attrNameLst>
                                      </p:cBhvr>
                                      <p:to>
                                        <p:strVal val="visible"/>
                                      </p:to>
                                    </p:set>
                                    <p:anim calcmode="lin" valueType="num">
                                      <p:cBhvr additive="base">
                                        <p:cTn dur="1000"/>
                                        <p:tgtEl>
                                          <p:spTgt spid="544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455"/>
                                        </p:tgtEl>
                                        <p:attrNameLst>
                                          <p:attrName>style.visibility</p:attrName>
                                        </p:attrNameLst>
                                      </p:cBhvr>
                                      <p:to>
                                        <p:strVal val="visible"/>
                                      </p:to>
                                    </p:set>
                                    <p:anim calcmode="lin" valueType="num">
                                      <p:cBhvr additive="base">
                                        <p:cTn dur="1000"/>
                                        <p:tgtEl>
                                          <p:spTgt spid="54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450"/>
                                        </p:tgtEl>
                                        <p:attrNameLst>
                                          <p:attrName>style.visibility</p:attrName>
                                        </p:attrNameLst>
                                      </p:cBhvr>
                                      <p:to>
                                        <p:strVal val="visible"/>
                                      </p:to>
                                    </p:set>
                                    <p:anim calcmode="lin" valueType="num">
                                      <p:cBhvr additive="base">
                                        <p:cTn dur="1000"/>
                                        <p:tgtEl>
                                          <p:spTgt spid="545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9" name="Shape 5469"/>
        <p:cNvGrpSpPr/>
        <p:nvPr/>
      </p:nvGrpSpPr>
      <p:grpSpPr>
        <a:xfrm>
          <a:off x="0" y="0"/>
          <a:ext cx="0" cy="0"/>
          <a:chOff x="0" y="0"/>
          <a:chExt cx="0" cy="0"/>
        </a:xfrm>
      </p:grpSpPr>
      <p:sp>
        <p:nvSpPr>
          <p:cNvPr id="5470" name="Google Shape;5470;p22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alibri"/>
                <a:ea typeface="Calibri"/>
                <a:cs typeface="Calibri"/>
                <a:sym typeface="Calibri"/>
              </a:rPr>
              <a:t>3.2</a:t>
            </a:r>
            <a:r>
              <a:rPr lang="en"/>
              <a:t> Review Process</a:t>
            </a:r>
            <a:endParaRPr/>
          </a:p>
        </p:txBody>
      </p:sp>
      <p:pic>
        <p:nvPicPr>
          <p:cNvPr id="5471" name="Google Shape;5471;p222"/>
          <p:cNvPicPr preferRelativeResize="0"/>
          <p:nvPr/>
        </p:nvPicPr>
        <p:blipFill rotWithShape="1">
          <a:blip r:embed="rId3">
            <a:alphaModFix/>
          </a:blip>
          <a:srcRect b="0" l="0" r="0" t="0"/>
          <a:stretch/>
        </p:blipFill>
        <p:spPr>
          <a:xfrm>
            <a:off x="1763156" y="2235742"/>
            <a:ext cx="674975" cy="672016"/>
          </a:xfrm>
          <a:prstGeom prst="rect">
            <a:avLst/>
          </a:prstGeom>
          <a:noFill/>
          <a:ln>
            <a:noFill/>
          </a:ln>
        </p:spPr>
      </p:pic>
      <p:sp>
        <p:nvSpPr>
          <p:cNvPr id="5472" name="Google Shape;5472;p22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6" name="Shape 5476"/>
        <p:cNvGrpSpPr/>
        <p:nvPr/>
      </p:nvGrpSpPr>
      <p:grpSpPr>
        <a:xfrm>
          <a:off x="0" y="0"/>
          <a:ext cx="0" cy="0"/>
          <a:chOff x="0" y="0"/>
          <a:chExt cx="0" cy="0"/>
        </a:xfrm>
      </p:grpSpPr>
      <p:sp>
        <p:nvSpPr>
          <p:cNvPr id="5477" name="Google Shape;5477;p223"/>
          <p:cNvSpPr txBox="1"/>
          <p:nvPr>
            <p:ph type="title"/>
          </p:nvPr>
        </p:nvSpPr>
        <p:spPr>
          <a:xfrm>
            <a:off x="311700" y="445025"/>
            <a:ext cx="8520600" cy="572700"/>
          </a:xfrm>
          <a:prstGeom prst="rect">
            <a:avLst/>
          </a:prstGeom>
          <a:noFill/>
          <a:ln>
            <a:noFill/>
          </a:ln>
        </p:spPr>
        <p:txBody>
          <a:bodyPr anchorCtr="0" anchor="t" bIns="17150" lIns="34275" spcFirstLastPara="1" rIns="34275" wrap="square" tIns="17150">
            <a:noAutofit/>
          </a:bodyPr>
          <a:lstStyle/>
          <a:p>
            <a:pPr indent="0" lvl="0" marL="0" rtl="0" algn="l">
              <a:lnSpc>
                <a:spcPct val="90000"/>
              </a:lnSpc>
              <a:spcBef>
                <a:spcPts val="0"/>
              </a:spcBef>
              <a:spcAft>
                <a:spcPts val="0"/>
              </a:spcAft>
              <a:buSzPts val="1100"/>
              <a:buNone/>
            </a:pPr>
            <a:r>
              <a:rPr lang="en" sz="3500"/>
              <a:t>Review Process</a:t>
            </a:r>
            <a:endParaRPr sz="3500"/>
          </a:p>
        </p:txBody>
      </p:sp>
      <p:pic>
        <p:nvPicPr>
          <p:cNvPr descr="Activity.png" id="5478" name="Google Shape;5478;p223"/>
          <p:cNvPicPr preferRelativeResize="0"/>
          <p:nvPr/>
        </p:nvPicPr>
        <p:blipFill rotWithShape="1">
          <a:blip r:embed="rId3">
            <a:alphaModFix/>
          </a:blip>
          <a:srcRect b="0" l="0" r="0" t="0"/>
          <a:stretch/>
        </p:blipFill>
        <p:spPr>
          <a:xfrm>
            <a:off x="8377700" y="243402"/>
            <a:ext cx="616400" cy="557700"/>
          </a:xfrm>
          <a:prstGeom prst="rect">
            <a:avLst/>
          </a:prstGeom>
          <a:noFill/>
          <a:ln>
            <a:noFill/>
          </a:ln>
        </p:spPr>
      </p:pic>
      <p:grpSp>
        <p:nvGrpSpPr>
          <p:cNvPr id="5479" name="Google Shape;5479;p223"/>
          <p:cNvGrpSpPr/>
          <p:nvPr/>
        </p:nvGrpSpPr>
        <p:grpSpPr>
          <a:xfrm>
            <a:off x="748425" y="1011850"/>
            <a:ext cx="4714133" cy="699600"/>
            <a:chOff x="748425" y="1011850"/>
            <a:chExt cx="4714133" cy="699600"/>
          </a:xfrm>
        </p:grpSpPr>
        <p:sp>
          <p:nvSpPr>
            <p:cNvPr id="5480" name="Google Shape;5480;p223"/>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5481" name="Google Shape;5481;p223"/>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5482" name="Google Shape;5482;p223"/>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5483" name="Google Shape;5483;p223"/>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5484" name="Google Shape;5484;p223"/>
            <p:cNvPicPr preferRelativeResize="0"/>
            <p:nvPr/>
          </p:nvPicPr>
          <p:blipFill rotWithShape="1">
            <a:blip r:embed="rId4">
              <a:alphaModFix/>
            </a:blip>
            <a:srcRect b="0" l="0" r="0" t="0"/>
            <a:stretch/>
          </p:blipFill>
          <p:spPr>
            <a:xfrm>
              <a:off x="1059988" y="1124061"/>
              <a:ext cx="475425" cy="475425"/>
            </a:xfrm>
            <a:prstGeom prst="rect">
              <a:avLst/>
            </a:prstGeom>
            <a:noFill/>
            <a:ln>
              <a:noFill/>
            </a:ln>
          </p:spPr>
        </p:pic>
      </p:grpSp>
      <p:pic>
        <p:nvPicPr>
          <p:cNvPr id="5485" name="Google Shape;5485;p223"/>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sp>
        <p:nvSpPr>
          <p:cNvPr id="5486" name="Google Shape;5486;p223"/>
          <p:cNvSpPr txBox="1"/>
          <p:nvPr/>
        </p:nvSpPr>
        <p:spPr>
          <a:xfrm>
            <a:off x="5994100" y="0"/>
            <a:ext cx="3000000" cy="3000000"/>
          </a:xfrm>
          <a:prstGeom prst="rect">
            <a:avLst/>
          </a:prstGeom>
          <a:noFill/>
          <a:ln>
            <a:noFill/>
          </a:ln>
        </p:spPr>
        <p:txBody>
          <a:bodyPr anchorCtr="0" anchor="t" bIns="91425" lIns="91425" spcFirstLastPara="1" rIns="91425" wrap="square" tIns="91425">
            <a:noAutofit/>
          </a:bodyPr>
          <a:lstStyle/>
          <a:p>
            <a:pPr indent="0" lvl="0" marL="457200" marR="0" rtl="0" algn="l">
              <a:lnSpc>
                <a:spcPct val="107916"/>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FF"/>
              </a:highlight>
              <a:latin typeface="Arial"/>
              <a:ea typeface="Arial"/>
              <a:cs typeface="Arial"/>
              <a:sym typeface="Arial"/>
            </a:endParaRPr>
          </a:p>
        </p:txBody>
      </p:sp>
      <p:grpSp>
        <p:nvGrpSpPr>
          <p:cNvPr id="5487" name="Google Shape;5487;p223"/>
          <p:cNvGrpSpPr/>
          <p:nvPr/>
        </p:nvGrpSpPr>
        <p:grpSpPr>
          <a:xfrm>
            <a:off x="973815" y="2590526"/>
            <a:ext cx="4252885" cy="506400"/>
            <a:chOff x="973815" y="2957145"/>
            <a:chExt cx="4252885" cy="506400"/>
          </a:xfrm>
        </p:grpSpPr>
        <p:grpSp>
          <p:nvGrpSpPr>
            <p:cNvPr id="5488" name="Google Shape;5488;p223"/>
            <p:cNvGrpSpPr/>
            <p:nvPr/>
          </p:nvGrpSpPr>
          <p:grpSpPr>
            <a:xfrm>
              <a:off x="973815" y="2957145"/>
              <a:ext cx="4252885" cy="506400"/>
              <a:chOff x="973827" y="2423745"/>
              <a:chExt cx="4252885" cy="506400"/>
            </a:xfrm>
          </p:grpSpPr>
          <p:sp>
            <p:nvSpPr>
              <p:cNvPr id="5489" name="Google Shape;5489;p223"/>
              <p:cNvSpPr/>
              <p:nvPr/>
            </p:nvSpPr>
            <p:spPr>
              <a:xfrm rot="-5400000">
                <a:off x="2712927" y="684645"/>
                <a:ext cx="506400" cy="3984600"/>
              </a:xfrm>
              <a:prstGeom prst="round2SameRect">
                <a:avLst>
                  <a:gd fmla="val 50000" name="adj1"/>
                  <a:gd fmla="val 0" name="adj2"/>
                </a:avLst>
              </a:prstGeom>
              <a:solidFill>
                <a:srgbClr val="FFFFFF"/>
              </a:solidFill>
              <a:ln cap="flat" cmpd="sng" w="9525">
                <a:solidFill>
                  <a:srgbClr val="0F6FC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90" name="Google Shape;5490;p223"/>
              <p:cNvSpPr/>
              <p:nvPr/>
            </p:nvSpPr>
            <p:spPr>
              <a:xfrm>
                <a:off x="1602712" y="2519144"/>
                <a:ext cx="3624000" cy="315600"/>
              </a:xfrm>
              <a:prstGeom prst="roundRect">
                <a:avLst>
                  <a:gd fmla="val 50000" name="adj"/>
                </a:avLst>
              </a:prstGeom>
              <a:solidFill>
                <a:srgbClr val="E8AB01"/>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is static code analysis?</a:t>
                </a:r>
                <a:endParaRPr b="0" i="0" sz="1200" u="none" cap="none" strike="noStrike">
                  <a:solidFill>
                    <a:schemeClr val="lt1"/>
                  </a:solidFill>
                  <a:latin typeface="Calibri"/>
                  <a:ea typeface="Calibri"/>
                  <a:cs typeface="Calibri"/>
                  <a:sym typeface="Calibri"/>
                </a:endParaRPr>
              </a:p>
            </p:txBody>
          </p:sp>
        </p:grpSp>
        <p:pic>
          <p:nvPicPr>
            <p:cNvPr id="5491" name="Google Shape;5491;p223"/>
            <p:cNvPicPr preferRelativeResize="0"/>
            <p:nvPr/>
          </p:nvPicPr>
          <p:blipFill rotWithShape="1">
            <a:blip r:embed="rId6">
              <a:alphaModFix/>
            </a:blip>
            <a:srcRect b="0" l="0" r="0" t="0"/>
            <a:stretch/>
          </p:blipFill>
          <p:spPr>
            <a:xfrm>
              <a:off x="1145550" y="3024106"/>
              <a:ext cx="372451" cy="372477"/>
            </a:xfrm>
            <a:prstGeom prst="rect">
              <a:avLst/>
            </a:prstGeom>
            <a:noFill/>
            <a:ln>
              <a:noFill/>
            </a:ln>
          </p:spPr>
        </p:pic>
      </p:grpSp>
      <p:grpSp>
        <p:nvGrpSpPr>
          <p:cNvPr id="5492" name="Google Shape;5492;p223"/>
          <p:cNvGrpSpPr/>
          <p:nvPr/>
        </p:nvGrpSpPr>
        <p:grpSpPr>
          <a:xfrm>
            <a:off x="973815" y="3867953"/>
            <a:ext cx="4252885" cy="506400"/>
            <a:chOff x="973815" y="4096553"/>
            <a:chExt cx="4252885" cy="506400"/>
          </a:xfrm>
        </p:grpSpPr>
        <p:grpSp>
          <p:nvGrpSpPr>
            <p:cNvPr id="5493" name="Google Shape;5493;p223"/>
            <p:cNvGrpSpPr/>
            <p:nvPr/>
          </p:nvGrpSpPr>
          <p:grpSpPr>
            <a:xfrm>
              <a:off x="973815" y="4096553"/>
              <a:ext cx="4252885" cy="506400"/>
              <a:chOff x="973815" y="2986611"/>
              <a:chExt cx="4252885" cy="506400"/>
            </a:xfrm>
          </p:grpSpPr>
          <p:sp>
            <p:nvSpPr>
              <p:cNvPr id="5494" name="Google Shape;5494;p223"/>
              <p:cNvSpPr/>
              <p:nvPr/>
            </p:nvSpPr>
            <p:spPr>
              <a:xfrm rot="-5400000">
                <a:off x="2712915" y="1247511"/>
                <a:ext cx="506400" cy="3984600"/>
              </a:xfrm>
              <a:prstGeom prst="round2SameRect">
                <a:avLst>
                  <a:gd fmla="val 50000" name="adj1"/>
                  <a:gd fmla="val 0" name="adj2"/>
                </a:avLst>
              </a:prstGeom>
              <a:noFill/>
              <a:ln cap="flat" cmpd="sng" w="9525">
                <a:solidFill>
                  <a:srgbClr val="7F7F7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95" name="Google Shape;5495;p223"/>
              <p:cNvSpPr/>
              <p:nvPr/>
            </p:nvSpPr>
            <p:spPr>
              <a:xfrm>
                <a:off x="1602700" y="3081983"/>
                <a:ext cx="3624000" cy="315600"/>
              </a:xfrm>
              <a:prstGeom prst="roundRect">
                <a:avLst>
                  <a:gd fmla="val 50000" name="adj"/>
                </a:avLst>
              </a:prstGeom>
              <a:solidFill>
                <a:srgbClr val="585858"/>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Differentiate between dynamic and static testing.</a:t>
                </a:r>
                <a:endParaRPr b="0" i="0" sz="1200" u="none" cap="none" strike="noStrike">
                  <a:solidFill>
                    <a:schemeClr val="lt1"/>
                  </a:solidFill>
                  <a:latin typeface="Calibri"/>
                  <a:ea typeface="Calibri"/>
                  <a:cs typeface="Calibri"/>
                  <a:sym typeface="Calibri"/>
                </a:endParaRPr>
              </a:p>
            </p:txBody>
          </p:sp>
        </p:grpSp>
        <p:pic>
          <p:nvPicPr>
            <p:cNvPr id="5496" name="Google Shape;5496;p223"/>
            <p:cNvPicPr preferRelativeResize="0"/>
            <p:nvPr/>
          </p:nvPicPr>
          <p:blipFill rotWithShape="1">
            <a:blip r:embed="rId7">
              <a:alphaModFix/>
            </a:blip>
            <a:srcRect b="0" l="0" r="0" t="0"/>
            <a:stretch/>
          </p:blipFill>
          <p:spPr>
            <a:xfrm>
              <a:off x="1114418" y="4144530"/>
              <a:ext cx="410464" cy="410446"/>
            </a:xfrm>
            <a:prstGeom prst="rect">
              <a:avLst/>
            </a:prstGeom>
            <a:noFill/>
            <a:ln>
              <a:noFill/>
            </a:ln>
          </p:spPr>
        </p:pic>
      </p:grpSp>
      <p:grpSp>
        <p:nvGrpSpPr>
          <p:cNvPr id="5497" name="Google Shape;5497;p223"/>
          <p:cNvGrpSpPr/>
          <p:nvPr/>
        </p:nvGrpSpPr>
        <p:grpSpPr>
          <a:xfrm>
            <a:off x="973815" y="3229239"/>
            <a:ext cx="4252885" cy="506400"/>
            <a:chOff x="973815" y="3457839"/>
            <a:chExt cx="4252885" cy="506400"/>
          </a:xfrm>
        </p:grpSpPr>
        <p:grpSp>
          <p:nvGrpSpPr>
            <p:cNvPr id="5498" name="Google Shape;5498;p223"/>
            <p:cNvGrpSpPr/>
            <p:nvPr/>
          </p:nvGrpSpPr>
          <p:grpSpPr>
            <a:xfrm>
              <a:off x="973815" y="3457839"/>
              <a:ext cx="4252885" cy="506400"/>
              <a:chOff x="973815" y="2986611"/>
              <a:chExt cx="4252885" cy="506400"/>
            </a:xfrm>
          </p:grpSpPr>
          <p:sp>
            <p:nvSpPr>
              <p:cNvPr id="5499" name="Google Shape;5499;p223"/>
              <p:cNvSpPr/>
              <p:nvPr/>
            </p:nvSpPr>
            <p:spPr>
              <a:xfrm rot="-5400000">
                <a:off x="2712915" y="1247511"/>
                <a:ext cx="506400" cy="3984600"/>
              </a:xfrm>
              <a:prstGeom prst="round2SameRect">
                <a:avLst>
                  <a:gd fmla="val 50000" name="adj1"/>
                  <a:gd fmla="val 0" name="adj2"/>
                </a:avLst>
              </a:prstGeom>
              <a:noFill/>
              <a:ln cap="flat" cmpd="sng" w="9525">
                <a:solidFill>
                  <a:srgbClr val="7F7F7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500" name="Google Shape;5500;p223"/>
              <p:cNvSpPr/>
              <p:nvPr/>
            </p:nvSpPr>
            <p:spPr>
              <a:xfrm>
                <a:off x="1602700" y="3081996"/>
                <a:ext cx="3624000" cy="315600"/>
              </a:xfrm>
              <a:prstGeom prst="roundRect">
                <a:avLst>
                  <a:gd fmla="val 50000" name="adj"/>
                </a:avLst>
              </a:prstGeom>
              <a:solidFill>
                <a:srgbClr val="70AD4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Which Embedded System Software Development Model is preferred for Static Code Analysis?</a:t>
                </a:r>
                <a:endParaRPr b="0" i="0" sz="1200" u="none" cap="none" strike="noStrike">
                  <a:solidFill>
                    <a:schemeClr val="lt1"/>
                  </a:solidFill>
                  <a:latin typeface="Calibri"/>
                  <a:ea typeface="Calibri"/>
                  <a:cs typeface="Calibri"/>
                  <a:sym typeface="Calibri"/>
                </a:endParaRPr>
              </a:p>
            </p:txBody>
          </p:sp>
        </p:grpSp>
        <p:pic>
          <p:nvPicPr>
            <p:cNvPr id="5501" name="Google Shape;5501;p223"/>
            <p:cNvPicPr preferRelativeResize="0"/>
            <p:nvPr/>
          </p:nvPicPr>
          <p:blipFill rotWithShape="1">
            <a:blip r:embed="rId8">
              <a:alphaModFix/>
            </a:blip>
            <a:srcRect b="0" l="0" r="0" t="0"/>
            <a:stretch/>
          </p:blipFill>
          <p:spPr>
            <a:xfrm>
              <a:off x="1126550" y="3505814"/>
              <a:ext cx="410450" cy="410450"/>
            </a:xfrm>
            <a:prstGeom prst="rect">
              <a:avLst/>
            </a:prstGeom>
            <a:noFill/>
            <a:ln>
              <a:noFill/>
            </a:ln>
          </p:spPr>
        </p:pic>
      </p:grpSp>
      <p:grpSp>
        <p:nvGrpSpPr>
          <p:cNvPr id="5502" name="Google Shape;5502;p223"/>
          <p:cNvGrpSpPr/>
          <p:nvPr/>
        </p:nvGrpSpPr>
        <p:grpSpPr>
          <a:xfrm>
            <a:off x="973815" y="1951812"/>
            <a:ext cx="4252885" cy="506400"/>
            <a:chOff x="2878815" y="2028012"/>
            <a:chExt cx="4252885" cy="506400"/>
          </a:xfrm>
        </p:grpSpPr>
        <p:grpSp>
          <p:nvGrpSpPr>
            <p:cNvPr id="5503" name="Google Shape;5503;p223"/>
            <p:cNvGrpSpPr/>
            <p:nvPr/>
          </p:nvGrpSpPr>
          <p:grpSpPr>
            <a:xfrm>
              <a:off x="2878815" y="2028012"/>
              <a:ext cx="4252885" cy="506400"/>
              <a:chOff x="973827" y="1860879"/>
              <a:chExt cx="4252885" cy="506400"/>
            </a:xfrm>
          </p:grpSpPr>
          <p:sp>
            <p:nvSpPr>
              <p:cNvPr id="5504" name="Google Shape;5504;p223"/>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505" name="Google Shape;5505;p223"/>
              <p:cNvSpPr/>
              <p:nvPr/>
            </p:nvSpPr>
            <p:spPr>
              <a:xfrm>
                <a:off x="1602712" y="1956292"/>
                <a:ext cx="3624000" cy="315600"/>
              </a:xfrm>
              <a:prstGeom prst="roundRect">
                <a:avLst>
                  <a:gd fmla="val 50000" name="adj"/>
                </a:avLst>
              </a:prstGeom>
              <a:solidFill>
                <a:schemeClr val="accent5"/>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examples for work documents.</a:t>
                </a:r>
                <a:endParaRPr b="0" i="0" sz="1200" u="none" cap="none" strike="noStrike">
                  <a:solidFill>
                    <a:schemeClr val="lt1"/>
                  </a:solidFill>
                  <a:latin typeface="Calibri"/>
                  <a:ea typeface="Calibri"/>
                  <a:cs typeface="Calibri"/>
                  <a:sym typeface="Calibri"/>
                </a:endParaRPr>
              </a:p>
            </p:txBody>
          </p:sp>
        </p:grpSp>
        <p:pic>
          <p:nvPicPr>
            <p:cNvPr id="5506" name="Google Shape;5506;p223"/>
            <p:cNvPicPr preferRelativeResize="0"/>
            <p:nvPr/>
          </p:nvPicPr>
          <p:blipFill rotWithShape="1">
            <a:blip r:embed="rId9">
              <a:alphaModFix/>
            </a:blip>
            <a:srcRect b="0" l="0" r="0" t="0"/>
            <a:stretch/>
          </p:blipFill>
          <p:spPr>
            <a:xfrm>
              <a:off x="3055042" y="2111611"/>
              <a:ext cx="339215" cy="339187"/>
            </a:xfrm>
            <a:prstGeom prst="rect">
              <a:avLst/>
            </a:prstGeom>
            <a:noFill/>
            <a:ln>
              <a:noFill/>
            </a:ln>
          </p:spPr>
        </p:pic>
      </p:grpSp>
      <p:sp>
        <p:nvSpPr>
          <p:cNvPr id="5507" name="Google Shape;5507;p22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79"/>
                                        </p:tgtEl>
                                        <p:attrNameLst>
                                          <p:attrName>style.visibility</p:attrName>
                                        </p:attrNameLst>
                                      </p:cBhvr>
                                      <p:to>
                                        <p:strVal val="visible"/>
                                      </p:to>
                                    </p:set>
                                    <p:anim calcmode="lin" valueType="num">
                                      <p:cBhvr additive="base">
                                        <p:cTn dur="1000"/>
                                        <p:tgtEl>
                                          <p:spTgt spid="547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502"/>
                                        </p:tgtEl>
                                        <p:attrNameLst>
                                          <p:attrName>style.visibility</p:attrName>
                                        </p:attrNameLst>
                                      </p:cBhvr>
                                      <p:to>
                                        <p:strVal val="visible"/>
                                      </p:to>
                                    </p:set>
                                    <p:anim calcmode="lin" valueType="num">
                                      <p:cBhvr additive="base">
                                        <p:cTn dur="1000"/>
                                        <p:tgtEl>
                                          <p:spTgt spid="550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87"/>
                                        </p:tgtEl>
                                        <p:attrNameLst>
                                          <p:attrName>style.visibility</p:attrName>
                                        </p:attrNameLst>
                                      </p:cBhvr>
                                      <p:to>
                                        <p:strVal val="visible"/>
                                      </p:to>
                                    </p:set>
                                    <p:anim calcmode="lin" valueType="num">
                                      <p:cBhvr additive="base">
                                        <p:cTn dur="1000"/>
                                        <p:tgtEl>
                                          <p:spTgt spid="54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97"/>
                                        </p:tgtEl>
                                        <p:attrNameLst>
                                          <p:attrName>style.visibility</p:attrName>
                                        </p:attrNameLst>
                                      </p:cBhvr>
                                      <p:to>
                                        <p:strVal val="visible"/>
                                      </p:to>
                                    </p:set>
                                    <p:anim calcmode="lin" valueType="num">
                                      <p:cBhvr additive="base">
                                        <p:cTn dur="1000"/>
                                        <p:tgtEl>
                                          <p:spTgt spid="549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92"/>
                                        </p:tgtEl>
                                        <p:attrNameLst>
                                          <p:attrName>style.visibility</p:attrName>
                                        </p:attrNameLst>
                                      </p:cBhvr>
                                      <p:to>
                                        <p:strVal val="visible"/>
                                      </p:to>
                                    </p:set>
                                    <p:anim calcmode="lin" valueType="num">
                                      <p:cBhvr additive="base">
                                        <p:cTn dur="1000"/>
                                        <p:tgtEl>
                                          <p:spTgt spid="549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1" name="Shape 5511"/>
        <p:cNvGrpSpPr/>
        <p:nvPr/>
      </p:nvGrpSpPr>
      <p:grpSpPr>
        <a:xfrm>
          <a:off x="0" y="0"/>
          <a:ext cx="0" cy="0"/>
          <a:chOff x="0" y="0"/>
          <a:chExt cx="0" cy="0"/>
        </a:xfrm>
      </p:grpSpPr>
      <p:sp>
        <p:nvSpPr>
          <p:cNvPr id="5512" name="Google Shape;5512;p224"/>
          <p:cNvSpPr/>
          <p:nvPr/>
        </p:nvSpPr>
        <p:spPr>
          <a:xfrm>
            <a:off x="0" y="1152475"/>
            <a:ext cx="9144000" cy="1774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3" name="Google Shape;5513;p224"/>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4285F4"/>
                </a:solidFill>
                <a:latin typeface="Gill Sans"/>
                <a:ea typeface="Gill Sans"/>
                <a:cs typeface="Gill Sans"/>
                <a:sym typeface="Gill Sans"/>
              </a:rPr>
              <a:t>Review</a:t>
            </a:r>
            <a:endParaRPr b="0" i="0" sz="3200" u="none" cap="none" strike="noStrike">
              <a:solidFill>
                <a:srgbClr val="4285F4"/>
              </a:solidFill>
              <a:latin typeface="Gill Sans"/>
              <a:ea typeface="Gill Sans"/>
              <a:cs typeface="Gill Sans"/>
              <a:sym typeface="Gill Sans"/>
            </a:endParaRPr>
          </a:p>
        </p:txBody>
      </p:sp>
      <p:pic>
        <p:nvPicPr>
          <p:cNvPr descr="image2.png" id="5514" name="Google Shape;5514;p224"/>
          <p:cNvPicPr preferRelativeResize="0"/>
          <p:nvPr/>
        </p:nvPicPr>
        <p:blipFill rotWithShape="1">
          <a:blip r:embed="rId3">
            <a:alphaModFix/>
          </a:blip>
          <a:srcRect b="0" l="0" r="25428" t="0"/>
          <a:stretch/>
        </p:blipFill>
        <p:spPr>
          <a:xfrm>
            <a:off x="4554691" y="1250277"/>
            <a:ext cx="4589317" cy="3443044"/>
          </a:xfrm>
          <a:prstGeom prst="rect">
            <a:avLst/>
          </a:prstGeom>
          <a:noFill/>
          <a:ln>
            <a:noFill/>
          </a:ln>
        </p:spPr>
      </p:pic>
      <p:sp>
        <p:nvSpPr>
          <p:cNvPr id="5515" name="Google Shape;5515;p224"/>
          <p:cNvSpPr txBox="1"/>
          <p:nvPr/>
        </p:nvSpPr>
        <p:spPr>
          <a:xfrm>
            <a:off x="311700" y="1152475"/>
            <a:ext cx="5265600" cy="34164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595959"/>
              </a:buClr>
              <a:buSzPts val="2400"/>
              <a:buFont typeface="Gill Sans"/>
              <a:buChar char="●"/>
            </a:pPr>
            <a:r>
              <a:rPr b="0" i="0" lang="en" sz="2400" u="none" cap="none" strike="noStrike">
                <a:solidFill>
                  <a:srgbClr val="595959"/>
                </a:solidFill>
                <a:latin typeface="Gill Sans"/>
                <a:ea typeface="Gill Sans"/>
                <a:cs typeface="Gill Sans"/>
                <a:sym typeface="Gill Sans"/>
              </a:rPr>
              <a:t>It focuses on agreed objectives like</a:t>
            </a:r>
            <a:endParaRPr b="0" i="0" sz="2400" u="none" cap="none" strike="noStrike">
              <a:solidFill>
                <a:srgbClr val="595959"/>
              </a:solidFill>
              <a:latin typeface="Gill Sans"/>
              <a:ea typeface="Gill Sans"/>
              <a:cs typeface="Gill Sans"/>
              <a:sym typeface="Gill Sans"/>
            </a:endParaRPr>
          </a:p>
          <a:p>
            <a:pPr indent="-355600" lvl="1" marL="914400" marR="0" rtl="0" algn="l">
              <a:lnSpc>
                <a:spcPct val="115000"/>
              </a:lnSpc>
              <a:spcBef>
                <a:spcPts val="0"/>
              </a:spcBef>
              <a:spcAft>
                <a:spcPts val="0"/>
              </a:spcAft>
              <a:buClr>
                <a:srgbClr val="595959"/>
              </a:buClr>
              <a:buSzPts val="2000"/>
              <a:buFont typeface="Gill Sans"/>
              <a:buChar char="○"/>
            </a:pPr>
            <a:r>
              <a:rPr b="0" i="0" lang="en" sz="2400" u="none" cap="none" strike="noStrike">
                <a:solidFill>
                  <a:srgbClr val="595959"/>
                </a:solidFill>
                <a:latin typeface="Gill Sans"/>
                <a:ea typeface="Gill Sans"/>
                <a:cs typeface="Gill Sans"/>
                <a:sym typeface="Gill Sans"/>
              </a:rPr>
              <a:t>Finding defects</a:t>
            </a:r>
            <a:endParaRPr b="0" i="0" sz="2400" u="none" cap="none" strike="noStrike">
              <a:solidFill>
                <a:srgbClr val="595959"/>
              </a:solidFill>
              <a:latin typeface="Gill Sans"/>
              <a:ea typeface="Gill Sans"/>
              <a:cs typeface="Gill Sans"/>
              <a:sym typeface="Gill Sans"/>
            </a:endParaRPr>
          </a:p>
          <a:p>
            <a:pPr indent="-355600" lvl="1" marL="914400" marR="0" rtl="0" algn="l">
              <a:lnSpc>
                <a:spcPct val="115000"/>
              </a:lnSpc>
              <a:spcBef>
                <a:spcPts val="0"/>
              </a:spcBef>
              <a:spcAft>
                <a:spcPts val="0"/>
              </a:spcAft>
              <a:buClr>
                <a:srgbClr val="595959"/>
              </a:buClr>
              <a:buSzPts val="2000"/>
              <a:buFont typeface="Gill Sans"/>
              <a:buChar char="○"/>
            </a:pPr>
            <a:r>
              <a:rPr b="0" i="0" lang="en" sz="2400" u="none" cap="none" strike="noStrike">
                <a:solidFill>
                  <a:srgbClr val="595959"/>
                </a:solidFill>
                <a:latin typeface="Gill Sans"/>
                <a:ea typeface="Gill Sans"/>
                <a:cs typeface="Gill Sans"/>
                <a:sym typeface="Gill Sans"/>
              </a:rPr>
              <a:t>Gaining understanding</a:t>
            </a:r>
            <a:endParaRPr b="0" i="0" sz="2400" u="none" cap="none" strike="noStrike">
              <a:solidFill>
                <a:srgbClr val="595959"/>
              </a:solidFill>
              <a:latin typeface="Gill Sans"/>
              <a:ea typeface="Gill Sans"/>
              <a:cs typeface="Gill Sans"/>
              <a:sym typeface="Gill Sans"/>
            </a:endParaRPr>
          </a:p>
          <a:p>
            <a:pPr indent="-355600" lvl="1" marL="914400" marR="0" rtl="0" algn="l">
              <a:lnSpc>
                <a:spcPct val="115000"/>
              </a:lnSpc>
              <a:spcBef>
                <a:spcPts val="0"/>
              </a:spcBef>
              <a:spcAft>
                <a:spcPts val="0"/>
              </a:spcAft>
              <a:buClr>
                <a:srgbClr val="595959"/>
              </a:buClr>
              <a:buSzPts val="2000"/>
              <a:buFont typeface="Gill Sans"/>
              <a:buChar char="○"/>
            </a:pPr>
            <a:r>
              <a:rPr b="0" i="0" lang="en" sz="2400" u="none" cap="none" strike="noStrike">
                <a:solidFill>
                  <a:srgbClr val="595959"/>
                </a:solidFill>
                <a:latin typeface="Gill Sans"/>
                <a:ea typeface="Gill Sans"/>
                <a:cs typeface="Gill Sans"/>
                <a:sym typeface="Gill Sans"/>
              </a:rPr>
              <a:t>Educating participants</a:t>
            </a:r>
            <a:endParaRPr b="0" i="0" sz="2400" u="none" cap="none" strike="noStrike">
              <a:solidFill>
                <a:srgbClr val="595959"/>
              </a:solidFill>
              <a:latin typeface="Gill Sans"/>
              <a:ea typeface="Gill Sans"/>
              <a:cs typeface="Gill Sans"/>
              <a:sym typeface="Gill Sans"/>
            </a:endParaRPr>
          </a:p>
          <a:p>
            <a:pPr indent="-381000" lvl="0" marL="457200" marR="0" rtl="0" algn="l">
              <a:lnSpc>
                <a:spcPct val="115000"/>
              </a:lnSpc>
              <a:spcBef>
                <a:spcPts val="0"/>
              </a:spcBef>
              <a:spcAft>
                <a:spcPts val="0"/>
              </a:spcAft>
              <a:buClr>
                <a:srgbClr val="595959"/>
              </a:buClr>
              <a:buSzPts val="2400"/>
              <a:buFont typeface="Gill Sans"/>
              <a:buChar char="●"/>
            </a:pPr>
            <a:r>
              <a:rPr b="0" i="0" lang="en" sz="2400" u="none" cap="none" strike="noStrike">
                <a:solidFill>
                  <a:srgbClr val="595959"/>
                </a:solidFill>
                <a:latin typeface="Gill Sans"/>
                <a:ea typeface="Gill Sans"/>
                <a:cs typeface="Gill Sans"/>
                <a:sym typeface="Gill Sans"/>
              </a:rPr>
              <a:t>ISO standard (ISO/IEC 20246) contains more in-depth description of the review process including</a:t>
            </a:r>
            <a:br>
              <a:rPr b="0" i="0" lang="en" sz="2400" u="none" cap="none" strike="noStrike">
                <a:solidFill>
                  <a:srgbClr val="595959"/>
                </a:solidFill>
                <a:latin typeface="Gill Sans"/>
                <a:ea typeface="Gill Sans"/>
                <a:cs typeface="Gill Sans"/>
                <a:sym typeface="Gill Sans"/>
              </a:rPr>
            </a:br>
            <a:r>
              <a:rPr b="0" i="0" lang="en" sz="2400" u="none" cap="none" strike="noStrike">
                <a:solidFill>
                  <a:srgbClr val="595959"/>
                </a:solidFill>
                <a:latin typeface="Gill Sans"/>
                <a:ea typeface="Gill Sans"/>
                <a:cs typeface="Gill Sans"/>
                <a:sym typeface="Gill Sans"/>
              </a:rPr>
              <a:t>roles and review techniques</a:t>
            </a:r>
            <a:endParaRPr b="0" i="0" sz="2400" u="none" cap="none" strike="noStrike">
              <a:solidFill>
                <a:srgbClr val="595959"/>
              </a:solidFill>
              <a:latin typeface="Gill Sans"/>
              <a:ea typeface="Gill Sans"/>
              <a:cs typeface="Gill Sans"/>
              <a:sym typeface="Gill Sans"/>
            </a:endParaRPr>
          </a:p>
        </p:txBody>
      </p:sp>
      <p:sp>
        <p:nvSpPr>
          <p:cNvPr id="5516" name="Google Shape;5516;p22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517" name="Google Shape;5517;p224"/>
          <p:cNvPicPr preferRelativeResize="0"/>
          <p:nvPr/>
        </p:nvPicPr>
        <p:blipFill rotWithShape="1">
          <a:blip r:embed="rId4">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5">
                                            <p:txEl>
                                              <p:pRg end="0" st="0"/>
                                            </p:txEl>
                                          </p:spTgt>
                                        </p:tgtEl>
                                        <p:attrNameLst>
                                          <p:attrName>style.visibility</p:attrName>
                                        </p:attrNameLst>
                                      </p:cBhvr>
                                      <p:to>
                                        <p:strVal val="visible"/>
                                      </p:to>
                                    </p:set>
                                    <p:animEffect filter="fade" transition="in">
                                      <p:cBhvr>
                                        <p:cTn dur="1000"/>
                                        <p:tgtEl>
                                          <p:spTgt spid="55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5">
                                            <p:txEl>
                                              <p:pRg end="1" st="1"/>
                                            </p:txEl>
                                          </p:spTgt>
                                        </p:tgtEl>
                                        <p:attrNameLst>
                                          <p:attrName>style.visibility</p:attrName>
                                        </p:attrNameLst>
                                      </p:cBhvr>
                                      <p:to>
                                        <p:strVal val="visible"/>
                                      </p:to>
                                    </p:set>
                                    <p:animEffect filter="fade" transition="in">
                                      <p:cBhvr>
                                        <p:cTn dur="1000"/>
                                        <p:tgtEl>
                                          <p:spTgt spid="55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5">
                                            <p:txEl>
                                              <p:pRg end="2" st="2"/>
                                            </p:txEl>
                                          </p:spTgt>
                                        </p:tgtEl>
                                        <p:attrNameLst>
                                          <p:attrName>style.visibility</p:attrName>
                                        </p:attrNameLst>
                                      </p:cBhvr>
                                      <p:to>
                                        <p:strVal val="visible"/>
                                      </p:to>
                                    </p:set>
                                    <p:animEffect filter="fade" transition="in">
                                      <p:cBhvr>
                                        <p:cTn dur="1000"/>
                                        <p:tgtEl>
                                          <p:spTgt spid="55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5">
                                            <p:txEl>
                                              <p:pRg end="3" st="3"/>
                                            </p:txEl>
                                          </p:spTgt>
                                        </p:tgtEl>
                                        <p:attrNameLst>
                                          <p:attrName>style.visibility</p:attrName>
                                        </p:attrNameLst>
                                      </p:cBhvr>
                                      <p:to>
                                        <p:strVal val="visible"/>
                                      </p:to>
                                    </p:set>
                                    <p:animEffect filter="fade" transition="in">
                                      <p:cBhvr>
                                        <p:cTn dur="1000"/>
                                        <p:tgtEl>
                                          <p:spTgt spid="551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5">
                                            <p:txEl>
                                              <p:pRg end="4" st="4"/>
                                            </p:txEl>
                                          </p:spTgt>
                                        </p:tgtEl>
                                        <p:attrNameLst>
                                          <p:attrName>style.visibility</p:attrName>
                                        </p:attrNameLst>
                                      </p:cBhvr>
                                      <p:to>
                                        <p:strVal val="visible"/>
                                      </p:to>
                                    </p:set>
                                    <p:animEffect filter="fade" transition="in">
                                      <p:cBhvr>
                                        <p:cTn dur="1000"/>
                                        <p:tgtEl>
                                          <p:spTgt spid="551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1" name="Shape 5521"/>
        <p:cNvGrpSpPr/>
        <p:nvPr/>
      </p:nvGrpSpPr>
      <p:grpSpPr>
        <a:xfrm>
          <a:off x="0" y="0"/>
          <a:ext cx="0" cy="0"/>
          <a:chOff x="0" y="0"/>
          <a:chExt cx="0" cy="0"/>
        </a:xfrm>
      </p:grpSpPr>
      <p:sp>
        <p:nvSpPr>
          <p:cNvPr id="5522" name="Google Shape;5522;p2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Formality of Reviews</a:t>
            </a:r>
            <a:endParaRPr/>
          </a:p>
        </p:txBody>
      </p:sp>
      <p:grpSp>
        <p:nvGrpSpPr>
          <p:cNvPr id="5523" name="Google Shape;5523;p225"/>
          <p:cNvGrpSpPr/>
          <p:nvPr/>
        </p:nvGrpSpPr>
        <p:grpSpPr>
          <a:xfrm>
            <a:off x="3473252" y="1543343"/>
            <a:ext cx="4644743" cy="846426"/>
            <a:chOff x="3473252" y="1543343"/>
            <a:chExt cx="4644743" cy="846426"/>
          </a:xfrm>
        </p:grpSpPr>
        <p:cxnSp>
          <p:nvCxnSpPr>
            <p:cNvPr id="5524" name="Google Shape;5524;p225"/>
            <p:cNvCxnSpPr>
              <a:endCxn id="5525" idx="1"/>
            </p:cNvCxnSpPr>
            <p:nvPr/>
          </p:nvCxnSpPr>
          <p:spPr>
            <a:xfrm flipH="1" rot="10800000">
              <a:off x="4143295" y="1867440"/>
              <a:ext cx="427500" cy="336000"/>
            </a:xfrm>
            <a:prstGeom prst="curvedConnector3">
              <a:avLst>
                <a:gd fmla="val 25125" name="adj1"/>
              </a:avLst>
            </a:prstGeom>
            <a:noFill/>
            <a:ln cap="flat" cmpd="sng" w="9525">
              <a:solidFill>
                <a:schemeClr val="dk1"/>
              </a:solidFill>
              <a:prstDash val="dash"/>
              <a:round/>
              <a:headEnd len="sm" w="sm" type="none"/>
              <a:tailEnd len="sm" w="sm" type="none"/>
            </a:ln>
          </p:spPr>
        </p:cxnSp>
        <p:sp>
          <p:nvSpPr>
            <p:cNvPr id="5526" name="Google Shape;5526;p225"/>
            <p:cNvSpPr/>
            <p:nvPr/>
          </p:nvSpPr>
          <p:spPr>
            <a:xfrm>
              <a:off x="3473252" y="1543343"/>
              <a:ext cx="840473" cy="846426"/>
            </a:xfrm>
            <a:custGeom>
              <a:rect b="b" l="l" r="r" t="t"/>
              <a:pathLst>
                <a:path extrusionOk="0" h="137" w="136">
                  <a:moveTo>
                    <a:pt x="136" y="137"/>
                  </a:moveTo>
                  <a:cubicBezTo>
                    <a:pt x="136" y="61"/>
                    <a:pt x="75" y="0"/>
                    <a:pt x="0" y="0"/>
                  </a:cubicBezTo>
                  <a:cubicBezTo>
                    <a:pt x="0" y="137"/>
                    <a:pt x="0" y="137"/>
                    <a:pt x="0" y="137"/>
                  </a:cubicBezTo>
                  <a:lnTo>
                    <a:pt x="136" y="137"/>
                  </a:lnTo>
                  <a:close/>
                </a:path>
              </a:pathLst>
            </a:custGeom>
            <a:solidFill>
              <a:srgbClr val="0198D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525" name="Google Shape;5525;p225"/>
            <p:cNvSpPr txBox="1"/>
            <p:nvPr/>
          </p:nvSpPr>
          <p:spPr>
            <a:xfrm>
              <a:off x="4570795" y="1657590"/>
              <a:ext cx="3547200" cy="41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Maturity of the development process</a:t>
              </a:r>
              <a:endParaRPr b="0" i="0" sz="1600" u="none" cap="none" strike="noStrike">
                <a:solidFill>
                  <a:srgbClr val="000000"/>
                </a:solidFill>
                <a:latin typeface="Calibri"/>
                <a:ea typeface="Calibri"/>
                <a:cs typeface="Calibri"/>
                <a:sym typeface="Calibri"/>
              </a:endParaRPr>
            </a:p>
          </p:txBody>
        </p:sp>
      </p:grpSp>
      <p:grpSp>
        <p:nvGrpSpPr>
          <p:cNvPr id="5527" name="Google Shape;5527;p225"/>
          <p:cNvGrpSpPr/>
          <p:nvPr/>
        </p:nvGrpSpPr>
        <p:grpSpPr>
          <a:xfrm>
            <a:off x="4362974" y="2312033"/>
            <a:ext cx="4112891" cy="967457"/>
            <a:chOff x="4362974" y="2312033"/>
            <a:chExt cx="4112891" cy="967457"/>
          </a:xfrm>
        </p:grpSpPr>
        <p:cxnSp>
          <p:nvCxnSpPr>
            <p:cNvPr id="5528" name="Google Shape;5528;p225"/>
            <p:cNvCxnSpPr/>
            <p:nvPr/>
          </p:nvCxnSpPr>
          <p:spPr>
            <a:xfrm flipH="1" rot="10800000">
              <a:off x="5023929" y="2537148"/>
              <a:ext cx="427500" cy="336000"/>
            </a:xfrm>
            <a:prstGeom prst="curvedConnector3">
              <a:avLst>
                <a:gd fmla="val 25125" name="adj1"/>
              </a:avLst>
            </a:prstGeom>
            <a:noFill/>
            <a:ln cap="flat" cmpd="sng" w="9525">
              <a:solidFill>
                <a:schemeClr val="dk1"/>
              </a:solidFill>
              <a:prstDash val="dash"/>
              <a:round/>
              <a:headEnd len="sm" w="sm" type="none"/>
              <a:tailEnd len="sm" w="sm" type="none"/>
            </a:ln>
          </p:spPr>
        </p:cxnSp>
        <p:sp>
          <p:nvSpPr>
            <p:cNvPr id="5529" name="Google Shape;5529;p225"/>
            <p:cNvSpPr/>
            <p:nvPr/>
          </p:nvSpPr>
          <p:spPr>
            <a:xfrm>
              <a:off x="4362974" y="2433064"/>
              <a:ext cx="846426" cy="846426"/>
            </a:xfrm>
            <a:custGeom>
              <a:rect b="b" l="l" r="r" t="t"/>
              <a:pathLst>
                <a:path extrusionOk="0" h="137" w="137">
                  <a:moveTo>
                    <a:pt x="137" y="137"/>
                  </a:moveTo>
                  <a:cubicBezTo>
                    <a:pt x="137" y="61"/>
                    <a:pt x="76" y="0"/>
                    <a:pt x="0" y="0"/>
                  </a:cubicBezTo>
                  <a:cubicBezTo>
                    <a:pt x="0" y="137"/>
                    <a:pt x="0" y="137"/>
                    <a:pt x="0" y="137"/>
                  </a:cubicBezTo>
                  <a:lnTo>
                    <a:pt x="137" y="137"/>
                  </a:lnTo>
                  <a:close/>
                </a:path>
              </a:pathLst>
            </a:custGeom>
            <a:solidFill>
              <a:srgbClr val="961B26"/>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530" name="Google Shape;5530;p225"/>
            <p:cNvSpPr txBox="1"/>
            <p:nvPr/>
          </p:nvSpPr>
          <p:spPr>
            <a:xfrm>
              <a:off x="5451565" y="2312033"/>
              <a:ext cx="3024300" cy="67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Complexity of the work product to be reviewed</a:t>
              </a:r>
              <a:endParaRPr b="0" i="0" sz="1600" u="none" cap="none" strike="noStrike">
                <a:solidFill>
                  <a:srgbClr val="000000"/>
                </a:solidFill>
                <a:latin typeface="Calibri"/>
                <a:ea typeface="Calibri"/>
                <a:cs typeface="Calibri"/>
                <a:sym typeface="Calibri"/>
              </a:endParaRPr>
            </a:p>
          </p:txBody>
        </p:sp>
      </p:grpSp>
      <p:grpSp>
        <p:nvGrpSpPr>
          <p:cNvPr id="5531" name="Google Shape;5531;p225"/>
          <p:cNvGrpSpPr/>
          <p:nvPr/>
        </p:nvGrpSpPr>
        <p:grpSpPr>
          <a:xfrm>
            <a:off x="5246742" y="3151270"/>
            <a:ext cx="3433167" cy="1017941"/>
            <a:chOff x="5246742" y="3151270"/>
            <a:chExt cx="3433167" cy="1017941"/>
          </a:xfrm>
        </p:grpSpPr>
        <p:cxnSp>
          <p:nvCxnSpPr>
            <p:cNvPr id="5532" name="Google Shape;5532;p225"/>
            <p:cNvCxnSpPr/>
            <p:nvPr/>
          </p:nvCxnSpPr>
          <p:spPr>
            <a:xfrm flipH="1" rot="10800000">
              <a:off x="5681992" y="3375764"/>
              <a:ext cx="427500" cy="336000"/>
            </a:xfrm>
            <a:prstGeom prst="curvedConnector3">
              <a:avLst>
                <a:gd fmla="val 25125" name="adj1"/>
              </a:avLst>
            </a:prstGeom>
            <a:noFill/>
            <a:ln cap="flat" cmpd="sng" w="9525">
              <a:solidFill>
                <a:schemeClr val="dk1"/>
              </a:solidFill>
              <a:prstDash val="dash"/>
              <a:round/>
              <a:headEnd len="sm" w="sm" type="none"/>
              <a:tailEnd len="sm" w="sm" type="none"/>
            </a:ln>
          </p:spPr>
        </p:cxnSp>
        <p:sp>
          <p:nvSpPr>
            <p:cNvPr id="5533" name="Google Shape;5533;p225"/>
            <p:cNvSpPr/>
            <p:nvPr/>
          </p:nvSpPr>
          <p:spPr>
            <a:xfrm>
              <a:off x="5246742" y="3322785"/>
              <a:ext cx="846426" cy="846426"/>
            </a:xfrm>
            <a:custGeom>
              <a:rect b="b" l="l" r="r" t="t"/>
              <a:pathLst>
                <a:path extrusionOk="0" h="137" w="137">
                  <a:moveTo>
                    <a:pt x="137" y="137"/>
                  </a:moveTo>
                  <a:cubicBezTo>
                    <a:pt x="137" y="61"/>
                    <a:pt x="76" y="0"/>
                    <a:pt x="0" y="0"/>
                  </a:cubicBezTo>
                  <a:cubicBezTo>
                    <a:pt x="0" y="137"/>
                    <a:pt x="0" y="137"/>
                    <a:pt x="0" y="137"/>
                  </a:cubicBezTo>
                  <a:lnTo>
                    <a:pt x="137" y="137"/>
                  </a:lnTo>
                  <a:close/>
                </a:path>
              </a:pathLst>
            </a:custGeom>
            <a:solidFill>
              <a:srgbClr val="53284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534" name="Google Shape;5534;p225"/>
            <p:cNvSpPr txBox="1"/>
            <p:nvPr/>
          </p:nvSpPr>
          <p:spPr>
            <a:xfrm>
              <a:off x="6109509" y="3151270"/>
              <a:ext cx="2570400" cy="67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Legal and regulatory requirements</a:t>
              </a:r>
              <a:endParaRPr b="0" i="0" sz="1600" u="none" cap="none" strike="noStrike">
                <a:solidFill>
                  <a:srgbClr val="000000"/>
                </a:solidFill>
                <a:latin typeface="Calibri"/>
                <a:ea typeface="Calibri"/>
                <a:cs typeface="Calibri"/>
                <a:sym typeface="Calibri"/>
              </a:endParaRPr>
            </a:p>
          </p:txBody>
        </p:sp>
      </p:grpSp>
      <p:grpSp>
        <p:nvGrpSpPr>
          <p:cNvPr id="5535" name="Google Shape;5535;p225"/>
          <p:cNvGrpSpPr/>
          <p:nvPr/>
        </p:nvGrpSpPr>
        <p:grpSpPr>
          <a:xfrm>
            <a:off x="1906075" y="2433064"/>
            <a:ext cx="2413603" cy="1004725"/>
            <a:chOff x="1906075" y="2433064"/>
            <a:chExt cx="2413603" cy="1004725"/>
          </a:xfrm>
        </p:grpSpPr>
        <p:cxnSp>
          <p:nvCxnSpPr>
            <p:cNvPr id="5536" name="Google Shape;5536;p225"/>
            <p:cNvCxnSpPr/>
            <p:nvPr/>
          </p:nvCxnSpPr>
          <p:spPr>
            <a:xfrm flipH="1" rot="10800000">
              <a:off x="3222182" y="2897854"/>
              <a:ext cx="427500" cy="336000"/>
            </a:xfrm>
            <a:prstGeom prst="curvedConnector3">
              <a:avLst>
                <a:gd fmla="val 87572" name="adj1"/>
              </a:avLst>
            </a:prstGeom>
            <a:noFill/>
            <a:ln cap="flat" cmpd="sng" w="9525">
              <a:solidFill>
                <a:schemeClr val="dk1"/>
              </a:solidFill>
              <a:prstDash val="dash"/>
              <a:round/>
              <a:headEnd len="sm" w="sm" type="none"/>
              <a:tailEnd len="sm" w="sm" type="none"/>
            </a:ln>
          </p:spPr>
        </p:cxnSp>
        <p:sp>
          <p:nvSpPr>
            <p:cNvPr id="5537" name="Google Shape;5537;p225"/>
            <p:cNvSpPr/>
            <p:nvPr/>
          </p:nvSpPr>
          <p:spPr>
            <a:xfrm>
              <a:off x="3473252" y="2433064"/>
              <a:ext cx="846426" cy="846426"/>
            </a:xfrm>
            <a:custGeom>
              <a:rect b="b" l="l" r="r" t="t"/>
              <a:pathLst>
                <a:path extrusionOk="0" h="137" w="137">
                  <a:moveTo>
                    <a:pt x="137" y="137"/>
                  </a:moveTo>
                  <a:cubicBezTo>
                    <a:pt x="137" y="0"/>
                    <a:pt x="137" y="0"/>
                    <a:pt x="137" y="0"/>
                  </a:cubicBezTo>
                  <a:cubicBezTo>
                    <a:pt x="0" y="0"/>
                    <a:pt x="0" y="0"/>
                    <a:pt x="0" y="0"/>
                  </a:cubicBezTo>
                  <a:cubicBezTo>
                    <a:pt x="0" y="76"/>
                    <a:pt x="61" y="137"/>
                    <a:pt x="137" y="137"/>
                  </a:cubicBezTo>
                  <a:close/>
                </a:path>
              </a:pathLst>
            </a:custGeom>
            <a:solidFill>
              <a:srgbClr val="E8AB0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538" name="Google Shape;5538;p225"/>
            <p:cNvSpPr txBox="1"/>
            <p:nvPr/>
          </p:nvSpPr>
          <p:spPr>
            <a:xfrm>
              <a:off x="1906075" y="3018089"/>
              <a:ext cx="1316100" cy="419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SDLC Model</a:t>
              </a:r>
              <a:endParaRPr b="0" i="0" sz="1600" u="none" cap="none" strike="noStrike">
                <a:solidFill>
                  <a:srgbClr val="000000"/>
                </a:solidFill>
                <a:latin typeface="Calibri"/>
                <a:ea typeface="Calibri"/>
                <a:cs typeface="Calibri"/>
                <a:sym typeface="Calibri"/>
              </a:endParaRPr>
            </a:p>
          </p:txBody>
        </p:sp>
      </p:grpSp>
      <p:grpSp>
        <p:nvGrpSpPr>
          <p:cNvPr id="5539" name="Google Shape;5539;p225"/>
          <p:cNvGrpSpPr/>
          <p:nvPr/>
        </p:nvGrpSpPr>
        <p:grpSpPr>
          <a:xfrm>
            <a:off x="1717886" y="3322786"/>
            <a:ext cx="3485561" cy="1019001"/>
            <a:chOff x="1717886" y="3322786"/>
            <a:chExt cx="3485561" cy="1019001"/>
          </a:xfrm>
        </p:grpSpPr>
        <p:sp>
          <p:nvSpPr>
            <p:cNvPr id="5540" name="Google Shape;5540;p225"/>
            <p:cNvSpPr/>
            <p:nvPr/>
          </p:nvSpPr>
          <p:spPr>
            <a:xfrm>
              <a:off x="4362974" y="3322786"/>
              <a:ext cx="840473" cy="846426"/>
            </a:xfrm>
            <a:custGeom>
              <a:rect b="b" l="l" r="r" t="t"/>
              <a:pathLst>
                <a:path extrusionOk="0" h="137" w="136">
                  <a:moveTo>
                    <a:pt x="136" y="137"/>
                  </a:moveTo>
                  <a:cubicBezTo>
                    <a:pt x="136" y="0"/>
                    <a:pt x="136" y="0"/>
                    <a:pt x="136" y="0"/>
                  </a:cubicBezTo>
                  <a:cubicBezTo>
                    <a:pt x="0" y="0"/>
                    <a:pt x="0" y="0"/>
                    <a:pt x="0" y="0"/>
                  </a:cubicBezTo>
                  <a:cubicBezTo>
                    <a:pt x="0" y="76"/>
                    <a:pt x="61" y="137"/>
                    <a:pt x="136" y="137"/>
                  </a:cubicBezTo>
                  <a:close/>
                </a:path>
              </a:pathLst>
            </a:custGeom>
            <a:solidFill>
              <a:srgbClr val="175D5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541" name="Google Shape;5541;p225"/>
            <p:cNvSpPr txBox="1"/>
            <p:nvPr/>
          </p:nvSpPr>
          <p:spPr>
            <a:xfrm>
              <a:off x="1717886" y="3922087"/>
              <a:ext cx="2394000" cy="419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Need for an audit trail</a:t>
              </a:r>
              <a:endParaRPr b="0" i="0" sz="1600" u="none" cap="none" strike="noStrike">
                <a:solidFill>
                  <a:srgbClr val="000000"/>
                </a:solidFill>
                <a:latin typeface="Calibri"/>
                <a:ea typeface="Calibri"/>
                <a:cs typeface="Calibri"/>
                <a:sym typeface="Calibri"/>
              </a:endParaRPr>
            </a:p>
          </p:txBody>
        </p:sp>
        <p:cxnSp>
          <p:nvCxnSpPr>
            <p:cNvPr id="5542" name="Google Shape;5542;p225"/>
            <p:cNvCxnSpPr/>
            <p:nvPr/>
          </p:nvCxnSpPr>
          <p:spPr>
            <a:xfrm flipH="1" rot="10800000">
              <a:off x="4111886" y="3790695"/>
              <a:ext cx="427500" cy="336000"/>
            </a:xfrm>
            <a:prstGeom prst="curvedConnector3">
              <a:avLst>
                <a:gd fmla="val 87572" name="adj1"/>
              </a:avLst>
            </a:prstGeom>
            <a:noFill/>
            <a:ln cap="flat" cmpd="sng" w="9525">
              <a:solidFill>
                <a:schemeClr val="dk1"/>
              </a:solidFill>
              <a:prstDash val="dash"/>
              <a:round/>
              <a:headEnd len="sm" w="sm" type="none"/>
              <a:tailEnd len="sm" w="sm" type="none"/>
            </a:ln>
          </p:spPr>
        </p:cxnSp>
      </p:grpSp>
      <p:grpSp>
        <p:nvGrpSpPr>
          <p:cNvPr id="5543" name="Google Shape;5543;p225"/>
          <p:cNvGrpSpPr/>
          <p:nvPr/>
        </p:nvGrpSpPr>
        <p:grpSpPr>
          <a:xfrm>
            <a:off x="267626" y="1287163"/>
            <a:ext cx="3064189" cy="1409482"/>
            <a:chOff x="-265775" y="1287200"/>
            <a:chExt cx="3409200" cy="916200"/>
          </a:xfrm>
        </p:grpSpPr>
        <p:sp>
          <p:nvSpPr>
            <p:cNvPr id="5544" name="Google Shape;5544;p225"/>
            <p:cNvSpPr/>
            <p:nvPr/>
          </p:nvSpPr>
          <p:spPr>
            <a:xfrm>
              <a:off x="-265775" y="1287200"/>
              <a:ext cx="3409200" cy="916200"/>
            </a:xfrm>
            <a:prstGeom prst="roundRect">
              <a:avLst>
                <a:gd fmla="val 1251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5" name="Google Shape;5545;p225"/>
            <p:cNvSpPr txBox="1"/>
            <p:nvPr/>
          </p:nvSpPr>
          <p:spPr>
            <a:xfrm>
              <a:off x="108400" y="1329650"/>
              <a:ext cx="3024300" cy="743400"/>
            </a:xfrm>
            <a:prstGeom prst="rect">
              <a:avLst/>
            </a:prstGeom>
            <a:noFill/>
            <a:ln>
              <a:noFill/>
            </a:ln>
          </p:spPr>
          <p:txBody>
            <a:bodyPr anchorCtr="0" anchor="t" bIns="91425" lIns="91425" spcFirstLastPara="1" rIns="91425" wrap="square" tIns="91425">
              <a:spAutoFit/>
            </a:bodyPr>
            <a:lstStyle/>
            <a:p>
              <a:pPr indent="-114300" lvl="0" marL="114300" marR="0" rtl="0" algn="l">
                <a:lnSpc>
                  <a:spcPct val="115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Reviews vary from formal to informal</a:t>
              </a:r>
              <a:endParaRPr b="0" i="0" sz="1400" u="none" cap="none" strike="noStrike">
                <a:solidFill>
                  <a:srgbClr val="000000"/>
                </a:solidFill>
                <a:latin typeface="Calibri"/>
                <a:ea typeface="Calibri"/>
                <a:cs typeface="Calibri"/>
                <a:sym typeface="Calibri"/>
              </a:endParaRPr>
            </a:p>
            <a:p>
              <a:pPr indent="-114300" lvl="0" marL="114300" marR="0" rtl="0" algn="l">
                <a:lnSpc>
                  <a:spcPct val="115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The formality is based on the following factors:</a:t>
              </a:r>
              <a:endParaRPr b="0" i="0" sz="1400" u="none" cap="none" strike="noStrike">
                <a:solidFill>
                  <a:srgbClr val="000000"/>
                </a:solidFill>
                <a:latin typeface="Calibri"/>
                <a:ea typeface="Calibri"/>
                <a:cs typeface="Calibri"/>
                <a:sym typeface="Calibri"/>
              </a:endParaRPr>
            </a:p>
          </p:txBody>
        </p:sp>
      </p:grpSp>
      <p:sp>
        <p:nvSpPr>
          <p:cNvPr id="5546" name="Google Shape;5546;p22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547" name="Google Shape;5547;p225"/>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3"/>
                                        </p:tgtEl>
                                        <p:attrNameLst>
                                          <p:attrName>style.visibility</p:attrName>
                                        </p:attrNameLst>
                                      </p:cBhvr>
                                      <p:to>
                                        <p:strVal val="visible"/>
                                      </p:to>
                                    </p:set>
                                    <p:animEffect filter="fade" transition="in">
                                      <p:cBhvr>
                                        <p:cTn dur="1000"/>
                                        <p:tgtEl>
                                          <p:spTgt spid="55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5"/>
                                        </p:tgtEl>
                                        <p:attrNameLst>
                                          <p:attrName>style.visibility</p:attrName>
                                        </p:attrNameLst>
                                      </p:cBhvr>
                                      <p:to>
                                        <p:strVal val="visible"/>
                                      </p:to>
                                    </p:set>
                                    <p:animEffect filter="fade" transition="in">
                                      <p:cBhvr>
                                        <p:cTn dur="1000"/>
                                        <p:tgtEl>
                                          <p:spTgt spid="55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7"/>
                                        </p:tgtEl>
                                        <p:attrNameLst>
                                          <p:attrName>style.visibility</p:attrName>
                                        </p:attrNameLst>
                                      </p:cBhvr>
                                      <p:to>
                                        <p:strVal val="visible"/>
                                      </p:to>
                                    </p:set>
                                    <p:animEffect filter="fade" transition="in">
                                      <p:cBhvr>
                                        <p:cTn dur="1000"/>
                                        <p:tgtEl>
                                          <p:spTgt spid="55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9"/>
                                        </p:tgtEl>
                                        <p:attrNameLst>
                                          <p:attrName>style.visibility</p:attrName>
                                        </p:attrNameLst>
                                      </p:cBhvr>
                                      <p:to>
                                        <p:strVal val="visible"/>
                                      </p:to>
                                    </p:set>
                                    <p:animEffect filter="fade" transition="in">
                                      <p:cBhvr>
                                        <p:cTn dur="1000"/>
                                        <p:tgtEl>
                                          <p:spTgt spid="55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1"/>
                                        </p:tgtEl>
                                        <p:attrNameLst>
                                          <p:attrName>style.visibility</p:attrName>
                                        </p:attrNameLst>
                                      </p:cBhvr>
                                      <p:to>
                                        <p:strVal val="visible"/>
                                      </p:to>
                                    </p:set>
                                    <p:animEffect filter="fade" transition="in">
                                      <p:cBhvr>
                                        <p:cTn dur="1000"/>
                                        <p:tgtEl>
                                          <p:spTgt spid="55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1" name="Shape 5551"/>
        <p:cNvGrpSpPr/>
        <p:nvPr/>
      </p:nvGrpSpPr>
      <p:grpSpPr>
        <a:xfrm>
          <a:off x="0" y="0"/>
          <a:ext cx="0" cy="0"/>
          <a:chOff x="0" y="0"/>
          <a:chExt cx="0" cy="0"/>
        </a:xfrm>
      </p:grpSpPr>
      <p:sp>
        <p:nvSpPr>
          <p:cNvPr id="5552" name="Google Shape;5552;p2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Formal and Informal Reviews</a:t>
            </a:r>
            <a:endParaRPr/>
          </a:p>
        </p:txBody>
      </p:sp>
      <p:graphicFrame>
        <p:nvGraphicFramePr>
          <p:cNvPr id="5553" name="Google Shape;5553;p226"/>
          <p:cNvGraphicFramePr/>
          <p:nvPr/>
        </p:nvGraphicFramePr>
        <p:xfrm>
          <a:off x="457194" y="1447771"/>
          <a:ext cx="3000000" cy="3000000"/>
        </p:xfrm>
        <a:graphic>
          <a:graphicData uri="http://schemas.openxmlformats.org/drawingml/2006/table">
            <a:tbl>
              <a:tblPr bandRow="1" firstRow="1">
                <a:noFill/>
                <a:tableStyleId>{27DF8879-9593-453C-B1C5-4CBAA1ED9C03}</a:tableStyleId>
              </a:tblPr>
              <a:tblGrid>
                <a:gridCol w="4114800"/>
                <a:gridCol w="4114800"/>
              </a:tblGrid>
              <a:tr h="427800">
                <a:tc>
                  <a:txBody>
                    <a:bodyPr/>
                    <a:lstStyle/>
                    <a:p>
                      <a:pPr indent="0" lvl="0" marL="0" marR="0" rtl="0" algn="ctr">
                        <a:lnSpc>
                          <a:spcPct val="130000"/>
                        </a:lnSpc>
                        <a:spcBef>
                          <a:spcPts val="0"/>
                        </a:spcBef>
                        <a:spcAft>
                          <a:spcPts val="0"/>
                        </a:spcAft>
                        <a:buClr>
                          <a:srgbClr val="53585F"/>
                        </a:buClr>
                        <a:buSzPts val="1800"/>
                        <a:buFont typeface="Calibri"/>
                        <a:buNone/>
                      </a:pPr>
                      <a:r>
                        <a:rPr b="1" lang="en" sz="2000" u="none" cap="none" strike="noStrike">
                          <a:solidFill>
                            <a:srgbClr val="FFFFFF"/>
                          </a:solidFill>
                          <a:latin typeface="Gill Sans"/>
                          <a:ea typeface="Gill Sans"/>
                          <a:cs typeface="Gill Sans"/>
                          <a:sym typeface="Gill Sans"/>
                        </a:rPr>
                        <a:t>Formal Reviews</a:t>
                      </a:r>
                      <a:endParaRPr sz="2000" u="none" cap="none" strike="noStrike">
                        <a:solidFill>
                          <a:srgbClr val="FFFFFF"/>
                        </a:solidFill>
                        <a:latin typeface="Gill Sans"/>
                        <a:ea typeface="Gill Sans"/>
                        <a:cs typeface="Gill Sans"/>
                        <a:sym typeface="Gill Sans"/>
                      </a:endParaRPr>
                    </a:p>
                  </a:txBody>
                  <a:tcPr marT="45725" marB="45725" marR="91450" marL="91450" anchor="ctr">
                    <a:lnL cap="flat" cmpd="sng" w="12700">
                      <a:solidFill>
                        <a:srgbClr val="666666"/>
                      </a:solidFill>
                      <a:prstDash val="solid"/>
                      <a:round/>
                      <a:headEnd len="sm" w="sm" type="none"/>
                      <a:tailEnd len="sm" w="sm" type="none"/>
                    </a:lnL>
                    <a:lnR cap="flat" cmpd="sng" w="12700">
                      <a:solidFill>
                        <a:srgbClr val="CFE2F3"/>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0198DB"/>
                    </a:solidFill>
                  </a:tcPr>
                </a:tc>
                <a:tc>
                  <a:txBody>
                    <a:bodyPr/>
                    <a:lstStyle/>
                    <a:p>
                      <a:pPr indent="0" lvl="0" marL="0" marR="0" rtl="0" algn="ctr">
                        <a:lnSpc>
                          <a:spcPct val="130000"/>
                        </a:lnSpc>
                        <a:spcBef>
                          <a:spcPts val="0"/>
                        </a:spcBef>
                        <a:spcAft>
                          <a:spcPts val="0"/>
                        </a:spcAft>
                        <a:buClr>
                          <a:srgbClr val="53585F"/>
                        </a:buClr>
                        <a:buSzPts val="1800"/>
                        <a:buFont typeface="Calibri"/>
                        <a:buNone/>
                      </a:pPr>
                      <a:r>
                        <a:rPr b="1" lang="en" sz="2000" u="none" cap="none" strike="noStrike">
                          <a:solidFill>
                            <a:srgbClr val="FFFFFF"/>
                          </a:solidFill>
                          <a:latin typeface="Gill Sans"/>
                          <a:ea typeface="Gill Sans"/>
                          <a:cs typeface="Gill Sans"/>
                          <a:sym typeface="Gill Sans"/>
                        </a:rPr>
                        <a:t>Informal Reviews</a:t>
                      </a:r>
                      <a:endParaRPr sz="2000" u="none" cap="none" strike="noStrike">
                        <a:solidFill>
                          <a:srgbClr val="FFFFFF"/>
                        </a:solidFill>
                        <a:latin typeface="Gill Sans"/>
                        <a:ea typeface="Gill Sans"/>
                        <a:cs typeface="Gill Sans"/>
                        <a:sym typeface="Gill Sans"/>
                      </a:endParaRPr>
                    </a:p>
                  </a:txBody>
                  <a:tcPr marT="45725" marB="45725" marR="91450" marL="91450" anchor="ctr">
                    <a:lnL cap="flat" cmpd="sng" w="12700">
                      <a:solidFill>
                        <a:srgbClr val="CFE2F3"/>
                      </a:solidFill>
                      <a:prstDash val="dash"/>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0198DB"/>
                    </a:solidFill>
                  </a:tcPr>
                </a:tc>
              </a:tr>
              <a:tr h="478400">
                <a:tc>
                  <a:txBody>
                    <a:bodyPr/>
                    <a:lstStyle/>
                    <a:p>
                      <a:pPr indent="0" lvl="0" marL="0" marR="0" rtl="0" algn="l">
                        <a:lnSpc>
                          <a:spcPct val="90000"/>
                        </a:lnSpc>
                        <a:spcBef>
                          <a:spcPts val="0"/>
                        </a:spcBef>
                        <a:spcAft>
                          <a:spcPts val="0"/>
                        </a:spcAft>
                        <a:buClr>
                          <a:srgbClr val="53585F"/>
                        </a:buClr>
                        <a:buSzPts val="1800"/>
                        <a:buFont typeface="Calibri"/>
                        <a:buNone/>
                      </a:pPr>
                      <a:r>
                        <a:rPr lang="en" sz="1600" u="none" cap="none" strike="noStrike">
                          <a:solidFill>
                            <a:srgbClr val="434343"/>
                          </a:solidFill>
                        </a:rPr>
                        <a:t>Documented procedures for conducting the review</a:t>
                      </a:r>
                      <a:endParaRPr sz="16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53585F"/>
                        </a:buClr>
                        <a:buSzPts val="1800"/>
                        <a:buFont typeface="Calibri"/>
                        <a:buNone/>
                      </a:pPr>
                      <a:r>
                        <a:rPr lang="en" sz="1600" u="none" cap="none" strike="noStrike">
                          <a:solidFill>
                            <a:srgbClr val="434343"/>
                          </a:solidFill>
                        </a:rPr>
                        <a:t>Do not follow a defined process</a:t>
                      </a:r>
                      <a:endParaRPr sz="16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r h="468525">
                <a:tc>
                  <a:txBody>
                    <a:bodyPr/>
                    <a:lstStyle/>
                    <a:p>
                      <a:pPr indent="0" lvl="0" marL="0" marR="0" rtl="0" algn="l">
                        <a:lnSpc>
                          <a:spcPct val="90000"/>
                        </a:lnSpc>
                        <a:spcBef>
                          <a:spcPts val="0"/>
                        </a:spcBef>
                        <a:spcAft>
                          <a:spcPts val="0"/>
                        </a:spcAft>
                        <a:buClr>
                          <a:srgbClr val="000000"/>
                        </a:buClr>
                        <a:buSzPts val="1600"/>
                        <a:buFont typeface="Arial"/>
                        <a:buNone/>
                      </a:pPr>
                      <a:r>
                        <a:rPr lang="en" sz="1600" u="none" cap="none" strike="noStrike">
                          <a:solidFill>
                            <a:srgbClr val="434343"/>
                          </a:solidFill>
                        </a:rPr>
                        <a:t>Team participation</a:t>
                      </a:r>
                      <a:endParaRPr sz="16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600"/>
                        <a:buFont typeface="Arial"/>
                        <a:buNone/>
                      </a:pPr>
                      <a:r>
                        <a:rPr lang="en" sz="1600" u="none" cap="none" strike="noStrike">
                          <a:solidFill>
                            <a:srgbClr val="434343"/>
                          </a:solidFill>
                        </a:rPr>
                        <a:t>Buddy review</a:t>
                      </a:r>
                      <a:endParaRPr sz="16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r h="678150">
                <a:tc>
                  <a:txBody>
                    <a:bodyPr/>
                    <a:lstStyle/>
                    <a:p>
                      <a:pPr indent="0" lvl="0" marL="0" marR="0" rtl="0" algn="l">
                        <a:lnSpc>
                          <a:spcPct val="90000"/>
                        </a:lnSpc>
                        <a:spcBef>
                          <a:spcPts val="0"/>
                        </a:spcBef>
                        <a:spcAft>
                          <a:spcPts val="0"/>
                        </a:spcAft>
                        <a:buClr>
                          <a:srgbClr val="000000"/>
                        </a:buClr>
                        <a:buSzPts val="1600"/>
                        <a:buFont typeface="Arial"/>
                        <a:buNone/>
                      </a:pPr>
                      <a:r>
                        <a:rPr lang="en" sz="1600" u="none" cap="none" strike="noStrike">
                          <a:solidFill>
                            <a:srgbClr val="434343"/>
                          </a:solidFill>
                        </a:rPr>
                        <a:t>Documented results of the review</a:t>
                      </a:r>
                      <a:endParaRPr sz="16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600"/>
                        <a:buFont typeface="Arial"/>
                        <a:buNone/>
                      </a:pPr>
                      <a:r>
                        <a:rPr lang="en" sz="1600" u="none" cap="none" strike="noStrike">
                          <a:solidFill>
                            <a:srgbClr val="434343"/>
                          </a:solidFill>
                        </a:rPr>
                        <a:t>Do not have formal documented output</a:t>
                      </a:r>
                      <a:endParaRPr sz="16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bl>
          </a:graphicData>
        </a:graphic>
      </p:graphicFrame>
      <p:sp>
        <p:nvSpPr>
          <p:cNvPr id="5554" name="Google Shape;5554;p22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555" name="Google Shape;5555;p226"/>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9" name="Shape 5559"/>
        <p:cNvGrpSpPr/>
        <p:nvPr/>
      </p:nvGrpSpPr>
      <p:grpSpPr>
        <a:xfrm>
          <a:off x="0" y="0"/>
          <a:ext cx="0" cy="0"/>
          <a:chOff x="0" y="0"/>
          <a:chExt cx="0" cy="0"/>
        </a:xfrm>
      </p:grpSpPr>
      <p:grpSp>
        <p:nvGrpSpPr>
          <p:cNvPr id="5560" name="Google Shape;5560;p227"/>
          <p:cNvGrpSpPr/>
          <p:nvPr/>
        </p:nvGrpSpPr>
        <p:grpSpPr>
          <a:xfrm>
            <a:off x="4845469" y="1268937"/>
            <a:ext cx="470465" cy="553184"/>
            <a:chOff x="11666347" y="3659204"/>
            <a:chExt cx="2331344" cy="2741249"/>
          </a:xfrm>
        </p:grpSpPr>
        <p:sp>
          <p:nvSpPr>
            <p:cNvPr id="5561" name="Google Shape;5561;p227"/>
            <p:cNvSpPr/>
            <p:nvPr/>
          </p:nvSpPr>
          <p:spPr>
            <a:xfrm>
              <a:off x="11666347" y="5631878"/>
              <a:ext cx="2331344" cy="768575"/>
            </a:xfrm>
            <a:custGeom>
              <a:rect b="b" l="l" r="r" t="t"/>
              <a:pathLst>
                <a:path extrusionOk="0" h="30" w="91">
                  <a:moveTo>
                    <a:pt x="48" y="11"/>
                  </a:moveTo>
                  <a:cubicBezTo>
                    <a:pt x="50" y="10"/>
                    <a:pt x="51" y="8"/>
                    <a:pt x="51" y="6"/>
                  </a:cubicBezTo>
                  <a:cubicBezTo>
                    <a:pt x="51" y="5"/>
                    <a:pt x="50" y="4"/>
                    <a:pt x="50" y="4"/>
                  </a:cubicBezTo>
                  <a:cubicBezTo>
                    <a:pt x="49" y="4"/>
                    <a:pt x="48" y="5"/>
                    <a:pt x="48" y="6"/>
                  </a:cubicBezTo>
                  <a:cubicBezTo>
                    <a:pt x="48" y="7"/>
                    <a:pt x="47" y="8"/>
                    <a:pt x="46" y="8"/>
                  </a:cubicBezTo>
                  <a:cubicBezTo>
                    <a:pt x="46" y="8"/>
                    <a:pt x="45" y="8"/>
                    <a:pt x="45" y="8"/>
                  </a:cubicBezTo>
                  <a:cubicBezTo>
                    <a:pt x="44" y="8"/>
                    <a:pt x="43" y="7"/>
                    <a:pt x="43" y="6"/>
                  </a:cubicBezTo>
                  <a:cubicBezTo>
                    <a:pt x="43" y="5"/>
                    <a:pt x="44" y="3"/>
                    <a:pt x="46" y="3"/>
                  </a:cubicBezTo>
                  <a:cubicBezTo>
                    <a:pt x="46" y="3"/>
                    <a:pt x="47" y="3"/>
                    <a:pt x="47" y="2"/>
                  </a:cubicBezTo>
                  <a:cubicBezTo>
                    <a:pt x="47" y="1"/>
                    <a:pt x="46" y="0"/>
                    <a:pt x="46" y="0"/>
                  </a:cubicBezTo>
                  <a:cubicBezTo>
                    <a:pt x="43" y="0"/>
                    <a:pt x="40" y="3"/>
                    <a:pt x="40" y="6"/>
                  </a:cubicBezTo>
                  <a:cubicBezTo>
                    <a:pt x="40" y="8"/>
                    <a:pt x="41" y="10"/>
                    <a:pt x="43" y="11"/>
                  </a:cubicBezTo>
                  <a:cubicBezTo>
                    <a:pt x="1" y="29"/>
                    <a:pt x="1" y="29"/>
                    <a:pt x="1" y="29"/>
                  </a:cubicBezTo>
                  <a:cubicBezTo>
                    <a:pt x="0" y="29"/>
                    <a:pt x="0" y="30"/>
                    <a:pt x="1" y="30"/>
                  </a:cubicBezTo>
                  <a:cubicBezTo>
                    <a:pt x="1" y="30"/>
                    <a:pt x="2" y="30"/>
                    <a:pt x="2" y="30"/>
                  </a:cubicBezTo>
                  <a:cubicBezTo>
                    <a:pt x="45" y="11"/>
                    <a:pt x="45" y="11"/>
                    <a:pt x="45" y="11"/>
                  </a:cubicBezTo>
                  <a:cubicBezTo>
                    <a:pt x="45" y="11"/>
                    <a:pt x="45" y="11"/>
                    <a:pt x="46" y="11"/>
                  </a:cubicBezTo>
                  <a:cubicBezTo>
                    <a:pt x="46" y="11"/>
                    <a:pt x="46" y="11"/>
                    <a:pt x="47" y="11"/>
                  </a:cubicBezTo>
                  <a:cubicBezTo>
                    <a:pt x="89" y="30"/>
                    <a:pt x="89" y="30"/>
                    <a:pt x="89" y="30"/>
                  </a:cubicBezTo>
                  <a:cubicBezTo>
                    <a:pt x="90" y="30"/>
                    <a:pt x="90" y="30"/>
                    <a:pt x="90" y="30"/>
                  </a:cubicBezTo>
                  <a:cubicBezTo>
                    <a:pt x="90" y="30"/>
                    <a:pt x="90" y="30"/>
                    <a:pt x="91" y="30"/>
                  </a:cubicBezTo>
                  <a:cubicBezTo>
                    <a:pt x="91" y="30"/>
                    <a:pt x="91" y="29"/>
                    <a:pt x="91" y="29"/>
                  </a:cubicBezTo>
                  <a:lnTo>
                    <a:pt x="48" y="11"/>
                  </a:ln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562" name="Google Shape;5562;p227"/>
            <p:cNvSpPr/>
            <p:nvPr/>
          </p:nvSpPr>
          <p:spPr>
            <a:xfrm>
              <a:off x="12614255" y="3659204"/>
              <a:ext cx="409907" cy="1588388"/>
            </a:xfrm>
            <a:custGeom>
              <a:rect b="b" l="l" r="r" t="t"/>
              <a:pathLst>
                <a:path extrusionOk="0" h="682" w="176">
                  <a:moveTo>
                    <a:pt x="121" y="682"/>
                  </a:moveTo>
                  <a:lnTo>
                    <a:pt x="176" y="0"/>
                  </a:lnTo>
                  <a:lnTo>
                    <a:pt x="0" y="0"/>
                  </a:lnTo>
                  <a:lnTo>
                    <a:pt x="66" y="682"/>
                  </a:lnTo>
                  <a:lnTo>
                    <a:pt x="121" y="682"/>
                  </a:lnTo>
                  <a:close/>
                  <a:moveTo>
                    <a:pt x="165" y="11"/>
                  </a:moveTo>
                  <a:lnTo>
                    <a:pt x="110" y="671"/>
                  </a:lnTo>
                  <a:lnTo>
                    <a:pt x="77" y="671"/>
                  </a:lnTo>
                  <a:lnTo>
                    <a:pt x="22" y="11"/>
                  </a:lnTo>
                  <a:lnTo>
                    <a:pt x="165" y="11"/>
                  </a:ln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563" name="Google Shape;5563;p227"/>
            <p:cNvSpPr/>
            <p:nvPr/>
          </p:nvSpPr>
          <p:spPr>
            <a:xfrm>
              <a:off x="12793590" y="5503783"/>
              <a:ext cx="76858" cy="204953"/>
            </a:xfrm>
            <a:custGeom>
              <a:rect b="b" l="l" r="r" t="t"/>
              <a:pathLst>
                <a:path extrusionOk="0" h="8" w="3">
                  <a:moveTo>
                    <a:pt x="2" y="8"/>
                  </a:moveTo>
                  <a:cubicBezTo>
                    <a:pt x="1" y="8"/>
                    <a:pt x="0" y="8"/>
                    <a:pt x="0" y="7"/>
                  </a:cubicBezTo>
                  <a:cubicBezTo>
                    <a:pt x="0" y="1"/>
                    <a:pt x="0" y="1"/>
                    <a:pt x="0" y="1"/>
                  </a:cubicBezTo>
                  <a:cubicBezTo>
                    <a:pt x="0" y="0"/>
                    <a:pt x="1" y="0"/>
                    <a:pt x="2" y="0"/>
                  </a:cubicBezTo>
                  <a:cubicBezTo>
                    <a:pt x="2" y="0"/>
                    <a:pt x="3" y="0"/>
                    <a:pt x="3" y="1"/>
                  </a:cubicBezTo>
                  <a:cubicBezTo>
                    <a:pt x="3" y="7"/>
                    <a:pt x="3" y="7"/>
                    <a:pt x="3" y="7"/>
                  </a:cubicBezTo>
                  <a:cubicBezTo>
                    <a:pt x="3" y="8"/>
                    <a:pt x="2" y="8"/>
                    <a:pt x="2" y="8"/>
                  </a:cubicBezTo>
                  <a:close/>
                </a:path>
              </a:pathLst>
            </a:custGeom>
            <a:solidFill>
              <a:srgbClr val="04030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564" name="Google Shape;5564;p227"/>
            <p:cNvSpPr/>
            <p:nvPr/>
          </p:nvSpPr>
          <p:spPr>
            <a:xfrm>
              <a:off x="12665494" y="5145115"/>
              <a:ext cx="333050" cy="461145"/>
            </a:xfrm>
            <a:custGeom>
              <a:rect b="b" l="l" r="r" t="t"/>
              <a:pathLst>
                <a:path extrusionOk="0" h="18" w="13">
                  <a:moveTo>
                    <a:pt x="7" y="0"/>
                  </a:moveTo>
                  <a:cubicBezTo>
                    <a:pt x="3" y="0"/>
                    <a:pt x="0" y="3"/>
                    <a:pt x="0" y="7"/>
                  </a:cubicBezTo>
                  <a:cubicBezTo>
                    <a:pt x="3" y="16"/>
                    <a:pt x="3" y="16"/>
                    <a:pt x="3" y="16"/>
                  </a:cubicBezTo>
                  <a:cubicBezTo>
                    <a:pt x="3" y="17"/>
                    <a:pt x="3" y="18"/>
                    <a:pt x="4" y="18"/>
                  </a:cubicBezTo>
                  <a:cubicBezTo>
                    <a:pt x="9" y="18"/>
                    <a:pt x="9" y="18"/>
                    <a:pt x="9" y="18"/>
                  </a:cubicBezTo>
                  <a:cubicBezTo>
                    <a:pt x="10" y="18"/>
                    <a:pt x="11" y="17"/>
                    <a:pt x="11" y="16"/>
                  </a:cubicBezTo>
                  <a:cubicBezTo>
                    <a:pt x="13" y="7"/>
                    <a:pt x="13" y="7"/>
                    <a:pt x="13" y="7"/>
                  </a:cubicBezTo>
                  <a:cubicBezTo>
                    <a:pt x="13" y="3"/>
                    <a:pt x="10" y="0"/>
                    <a:pt x="7" y="0"/>
                  </a:cubicBezTo>
                  <a:close/>
                </a:path>
              </a:pathLst>
            </a:custGeom>
            <a:solidFill>
              <a:srgbClr val="3D3D3D"/>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sp>
        <p:nvSpPr>
          <p:cNvPr id="5565" name="Google Shape;5565;p2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The Review Process</a:t>
            </a:r>
            <a:endParaRPr/>
          </a:p>
        </p:txBody>
      </p:sp>
      <p:sp>
        <p:nvSpPr>
          <p:cNvPr id="5566" name="Google Shape;5566;p227"/>
          <p:cNvSpPr/>
          <p:nvPr/>
        </p:nvSpPr>
        <p:spPr>
          <a:xfrm>
            <a:off x="8482030" y="996609"/>
            <a:ext cx="249787" cy="96072"/>
          </a:xfrm>
          <a:custGeom>
            <a:rect b="b" l="l" r="r" t="t"/>
            <a:pathLst>
              <a:path extrusionOk="0" h="10" w="26">
                <a:moveTo>
                  <a:pt x="20" y="0"/>
                </a:moveTo>
                <a:cubicBezTo>
                  <a:pt x="6" y="0"/>
                  <a:pt x="6" y="0"/>
                  <a:pt x="6" y="0"/>
                </a:cubicBezTo>
                <a:cubicBezTo>
                  <a:pt x="3" y="0"/>
                  <a:pt x="0" y="2"/>
                  <a:pt x="0" y="5"/>
                </a:cubicBezTo>
                <a:cubicBezTo>
                  <a:pt x="0" y="10"/>
                  <a:pt x="0" y="10"/>
                  <a:pt x="0" y="10"/>
                </a:cubicBezTo>
                <a:cubicBezTo>
                  <a:pt x="26" y="10"/>
                  <a:pt x="26" y="10"/>
                  <a:pt x="26" y="10"/>
                </a:cubicBezTo>
                <a:cubicBezTo>
                  <a:pt x="26" y="5"/>
                  <a:pt x="26" y="5"/>
                  <a:pt x="26" y="5"/>
                </a:cubicBezTo>
                <a:cubicBezTo>
                  <a:pt x="26" y="2"/>
                  <a:pt x="23" y="0"/>
                  <a:pt x="20" y="0"/>
                </a:cubicBezTo>
              </a:path>
            </a:pathLst>
          </a:custGeom>
          <a:solidFill>
            <a:srgbClr val="D4D2D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567" name="Google Shape;5567;p227"/>
          <p:cNvSpPr/>
          <p:nvPr/>
        </p:nvSpPr>
        <p:spPr>
          <a:xfrm>
            <a:off x="8414780" y="1217574"/>
            <a:ext cx="326644" cy="115286"/>
          </a:xfrm>
          <a:custGeom>
            <a:rect b="b" l="l" r="r" t="t"/>
            <a:pathLst>
              <a:path extrusionOk="0" h="12" w="34">
                <a:moveTo>
                  <a:pt x="34" y="0"/>
                </a:moveTo>
                <a:cubicBezTo>
                  <a:pt x="0" y="0"/>
                  <a:pt x="0" y="0"/>
                  <a:pt x="0" y="0"/>
                </a:cubicBezTo>
                <a:cubicBezTo>
                  <a:pt x="0" y="6"/>
                  <a:pt x="0" y="6"/>
                  <a:pt x="0" y="6"/>
                </a:cubicBezTo>
                <a:cubicBezTo>
                  <a:pt x="0" y="9"/>
                  <a:pt x="2" y="12"/>
                  <a:pt x="5" y="12"/>
                </a:cubicBezTo>
                <a:cubicBezTo>
                  <a:pt x="28" y="12"/>
                  <a:pt x="28" y="12"/>
                  <a:pt x="28" y="12"/>
                </a:cubicBezTo>
                <a:cubicBezTo>
                  <a:pt x="31" y="12"/>
                  <a:pt x="34" y="9"/>
                  <a:pt x="34" y="6"/>
                </a:cubicBezTo>
                <a:cubicBezTo>
                  <a:pt x="34" y="0"/>
                  <a:pt x="34" y="0"/>
                  <a:pt x="34" y="0"/>
                </a:cubicBezTo>
              </a:path>
            </a:pathLst>
          </a:custGeom>
          <a:solidFill>
            <a:srgbClr val="D4D2D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568" name="Google Shape;5568;p227"/>
          <p:cNvSpPr/>
          <p:nvPr/>
        </p:nvSpPr>
        <p:spPr>
          <a:xfrm>
            <a:off x="5706427" y="545070"/>
            <a:ext cx="1987813" cy="489966"/>
          </a:xfrm>
          <a:custGeom>
            <a:rect b="b" l="l" r="r" t="t"/>
            <a:pathLst>
              <a:path extrusionOk="0" h="561" w="2276">
                <a:moveTo>
                  <a:pt x="2265" y="0"/>
                </a:moveTo>
                <a:lnTo>
                  <a:pt x="0" y="539"/>
                </a:lnTo>
                <a:lnTo>
                  <a:pt x="0" y="561"/>
                </a:lnTo>
                <a:lnTo>
                  <a:pt x="2276" y="11"/>
                </a:lnTo>
                <a:lnTo>
                  <a:pt x="2265" y="0"/>
                </a:ln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569" name="Google Shape;5569;p227"/>
          <p:cNvSpPr/>
          <p:nvPr/>
        </p:nvSpPr>
        <p:spPr>
          <a:xfrm>
            <a:off x="7694241" y="545070"/>
            <a:ext cx="797396" cy="547609"/>
          </a:xfrm>
          <a:custGeom>
            <a:rect b="b" l="l" r="r" t="t"/>
            <a:pathLst>
              <a:path extrusionOk="0" h="627" w="913">
                <a:moveTo>
                  <a:pt x="11" y="0"/>
                </a:moveTo>
                <a:lnTo>
                  <a:pt x="0" y="11"/>
                </a:lnTo>
                <a:lnTo>
                  <a:pt x="902" y="627"/>
                </a:lnTo>
                <a:lnTo>
                  <a:pt x="913" y="605"/>
                </a:lnTo>
                <a:lnTo>
                  <a:pt x="11" y="0"/>
                </a:ln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570" name="Google Shape;5570;p227"/>
          <p:cNvSpPr/>
          <p:nvPr/>
        </p:nvSpPr>
        <p:spPr>
          <a:xfrm>
            <a:off x="4745709" y="525856"/>
            <a:ext cx="4082180" cy="3649857"/>
          </a:xfrm>
          <a:custGeom>
            <a:rect b="b" l="l" r="r" t="t"/>
            <a:pathLst>
              <a:path extrusionOk="0" h="380" w="425">
                <a:moveTo>
                  <a:pt x="423" y="57"/>
                </a:moveTo>
                <a:cubicBezTo>
                  <a:pt x="322" y="57"/>
                  <a:pt x="322" y="57"/>
                  <a:pt x="322" y="57"/>
                </a:cubicBezTo>
                <a:cubicBezTo>
                  <a:pt x="322" y="57"/>
                  <a:pt x="322" y="57"/>
                  <a:pt x="322" y="57"/>
                </a:cubicBezTo>
                <a:cubicBezTo>
                  <a:pt x="316" y="57"/>
                  <a:pt x="316" y="57"/>
                  <a:pt x="316" y="57"/>
                </a:cubicBezTo>
                <a:cubicBezTo>
                  <a:pt x="316" y="57"/>
                  <a:pt x="316" y="57"/>
                  <a:pt x="316" y="57"/>
                </a:cubicBezTo>
                <a:cubicBezTo>
                  <a:pt x="314" y="39"/>
                  <a:pt x="314" y="39"/>
                  <a:pt x="314" y="39"/>
                </a:cubicBezTo>
                <a:cubicBezTo>
                  <a:pt x="314" y="39"/>
                  <a:pt x="314" y="39"/>
                  <a:pt x="314" y="39"/>
                </a:cubicBezTo>
                <a:cubicBezTo>
                  <a:pt x="312" y="25"/>
                  <a:pt x="312" y="25"/>
                  <a:pt x="312" y="25"/>
                </a:cubicBezTo>
                <a:cubicBezTo>
                  <a:pt x="312" y="25"/>
                  <a:pt x="312" y="25"/>
                  <a:pt x="312" y="25"/>
                </a:cubicBezTo>
                <a:cubicBezTo>
                  <a:pt x="312" y="25"/>
                  <a:pt x="312" y="25"/>
                  <a:pt x="312" y="25"/>
                </a:cubicBezTo>
                <a:cubicBezTo>
                  <a:pt x="312" y="25"/>
                  <a:pt x="312" y="25"/>
                  <a:pt x="312" y="25"/>
                </a:cubicBezTo>
                <a:cubicBezTo>
                  <a:pt x="310" y="13"/>
                  <a:pt x="310" y="13"/>
                  <a:pt x="310" y="13"/>
                </a:cubicBezTo>
                <a:cubicBezTo>
                  <a:pt x="310" y="13"/>
                  <a:pt x="310" y="13"/>
                  <a:pt x="310" y="13"/>
                </a:cubicBezTo>
                <a:cubicBezTo>
                  <a:pt x="309" y="6"/>
                  <a:pt x="309" y="6"/>
                  <a:pt x="309" y="6"/>
                </a:cubicBezTo>
                <a:cubicBezTo>
                  <a:pt x="310" y="6"/>
                  <a:pt x="310" y="6"/>
                  <a:pt x="310" y="6"/>
                </a:cubicBezTo>
                <a:cubicBezTo>
                  <a:pt x="312" y="6"/>
                  <a:pt x="313" y="4"/>
                  <a:pt x="313" y="3"/>
                </a:cubicBezTo>
                <a:cubicBezTo>
                  <a:pt x="313" y="1"/>
                  <a:pt x="312" y="0"/>
                  <a:pt x="310" y="0"/>
                </a:cubicBezTo>
                <a:cubicBezTo>
                  <a:pt x="304" y="0"/>
                  <a:pt x="304" y="0"/>
                  <a:pt x="304" y="0"/>
                </a:cubicBezTo>
                <a:cubicBezTo>
                  <a:pt x="303" y="0"/>
                  <a:pt x="303" y="0"/>
                  <a:pt x="303" y="0"/>
                </a:cubicBezTo>
                <a:cubicBezTo>
                  <a:pt x="301" y="0"/>
                  <a:pt x="300" y="1"/>
                  <a:pt x="300" y="3"/>
                </a:cubicBezTo>
                <a:cubicBezTo>
                  <a:pt x="300" y="4"/>
                  <a:pt x="301" y="6"/>
                  <a:pt x="303" y="6"/>
                </a:cubicBezTo>
                <a:cubicBezTo>
                  <a:pt x="304" y="6"/>
                  <a:pt x="304" y="6"/>
                  <a:pt x="304" y="6"/>
                </a:cubicBezTo>
                <a:cubicBezTo>
                  <a:pt x="301" y="31"/>
                  <a:pt x="301" y="31"/>
                  <a:pt x="301" y="31"/>
                </a:cubicBezTo>
                <a:cubicBezTo>
                  <a:pt x="301" y="31"/>
                  <a:pt x="301" y="31"/>
                  <a:pt x="301" y="31"/>
                </a:cubicBezTo>
                <a:cubicBezTo>
                  <a:pt x="298" y="51"/>
                  <a:pt x="298" y="51"/>
                  <a:pt x="298" y="51"/>
                </a:cubicBezTo>
                <a:cubicBezTo>
                  <a:pt x="275" y="51"/>
                  <a:pt x="275" y="51"/>
                  <a:pt x="275" y="51"/>
                </a:cubicBezTo>
                <a:cubicBezTo>
                  <a:pt x="263" y="51"/>
                  <a:pt x="263" y="51"/>
                  <a:pt x="263" y="51"/>
                </a:cubicBezTo>
                <a:cubicBezTo>
                  <a:pt x="104" y="51"/>
                  <a:pt x="104" y="51"/>
                  <a:pt x="104" y="51"/>
                </a:cubicBezTo>
                <a:cubicBezTo>
                  <a:pt x="103" y="50"/>
                  <a:pt x="102" y="48"/>
                  <a:pt x="100" y="48"/>
                </a:cubicBezTo>
                <a:cubicBezTo>
                  <a:pt x="98" y="48"/>
                  <a:pt x="96" y="50"/>
                  <a:pt x="96" y="51"/>
                </a:cubicBezTo>
                <a:cubicBezTo>
                  <a:pt x="12" y="51"/>
                  <a:pt x="12" y="51"/>
                  <a:pt x="12" y="51"/>
                </a:cubicBezTo>
                <a:cubicBezTo>
                  <a:pt x="12" y="51"/>
                  <a:pt x="12" y="51"/>
                  <a:pt x="12" y="51"/>
                </a:cubicBezTo>
                <a:cubicBezTo>
                  <a:pt x="12" y="51"/>
                  <a:pt x="12" y="51"/>
                  <a:pt x="12" y="51"/>
                </a:cubicBezTo>
                <a:cubicBezTo>
                  <a:pt x="12" y="51"/>
                  <a:pt x="12" y="51"/>
                  <a:pt x="12" y="51"/>
                </a:cubicBezTo>
                <a:cubicBezTo>
                  <a:pt x="12" y="51"/>
                  <a:pt x="12" y="51"/>
                  <a:pt x="12" y="51"/>
                </a:cubicBezTo>
                <a:cubicBezTo>
                  <a:pt x="12" y="51"/>
                  <a:pt x="12" y="51"/>
                  <a:pt x="12" y="51"/>
                </a:cubicBezTo>
                <a:cubicBezTo>
                  <a:pt x="12" y="51"/>
                  <a:pt x="12" y="51"/>
                  <a:pt x="12" y="51"/>
                </a:cubicBezTo>
                <a:cubicBezTo>
                  <a:pt x="12" y="51"/>
                  <a:pt x="12" y="51"/>
                  <a:pt x="12" y="51"/>
                </a:cubicBezTo>
                <a:cubicBezTo>
                  <a:pt x="12" y="52"/>
                  <a:pt x="12" y="52"/>
                  <a:pt x="12" y="52"/>
                </a:cubicBezTo>
                <a:cubicBezTo>
                  <a:pt x="12" y="52"/>
                  <a:pt x="12" y="52"/>
                  <a:pt x="12" y="52"/>
                </a:cubicBezTo>
                <a:cubicBezTo>
                  <a:pt x="12" y="52"/>
                  <a:pt x="12" y="52"/>
                  <a:pt x="12" y="52"/>
                </a:cubicBezTo>
                <a:cubicBezTo>
                  <a:pt x="11" y="52"/>
                  <a:pt x="11" y="52"/>
                  <a:pt x="11" y="52"/>
                </a:cubicBezTo>
                <a:cubicBezTo>
                  <a:pt x="11" y="52"/>
                  <a:pt x="11" y="52"/>
                  <a:pt x="11" y="52"/>
                </a:cubicBezTo>
                <a:cubicBezTo>
                  <a:pt x="11" y="52"/>
                  <a:pt x="11" y="52"/>
                  <a:pt x="11" y="52"/>
                </a:cubicBezTo>
                <a:cubicBezTo>
                  <a:pt x="11" y="52"/>
                  <a:pt x="11" y="52"/>
                  <a:pt x="11" y="52"/>
                </a:cubicBezTo>
                <a:cubicBezTo>
                  <a:pt x="11" y="52"/>
                  <a:pt x="11" y="52"/>
                  <a:pt x="11" y="52"/>
                </a:cubicBezTo>
                <a:cubicBezTo>
                  <a:pt x="11" y="52"/>
                  <a:pt x="11" y="52"/>
                  <a:pt x="11" y="52"/>
                </a:cubicBezTo>
                <a:cubicBezTo>
                  <a:pt x="11" y="52"/>
                  <a:pt x="11" y="52"/>
                  <a:pt x="11" y="52"/>
                </a:cubicBezTo>
                <a:cubicBezTo>
                  <a:pt x="11" y="52"/>
                  <a:pt x="11" y="52"/>
                  <a:pt x="11" y="52"/>
                </a:cubicBezTo>
                <a:cubicBezTo>
                  <a:pt x="0" y="71"/>
                  <a:pt x="0" y="71"/>
                  <a:pt x="0" y="71"/>
                </a:cubicBezTo>
                <a:cubicBezTo>
                  <a:pt x="0" y="71"/>
                  <a:pt x="0" y="71"/>
                  <a:pt x="0" y="71"/>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1" y="73"/>
                  <a:pt x="1" y="73"/>
                  <a:pt x="1" y="73"/>
                </a:cubicBezTo>
                <a:cubicBezTo>
                  <a:pt x="1" y="73"/>
                  <a:pt x="1" y="73"/>
                  <a:pt x="1" y="73"/>
                </a:cubicBezTo>
                <a:cubicBezTo>
                  <a:pt x="1" y="73"/>
                  <a:pt x="1" y="73"/>
                  <a:pt x="1" y="73"/>
                </a:cubicBezTo>
                <a:cubicBezTo>
                  <a:pt x="1" y="73"/>
                  <a:pt x="1" y="73"/>
                  <a:pt x="1" y="73"/>
                </a:cubicBezTo>
                <a:cubicBezTo>
                  <a:pt x="1" y="74"/>
                  <a:pt x="1" y="74"/>
                  <a:pt x="1" y="74"/>
                </a:cubicBezTo>
                <a:cubicBezTo>
                  <a:pt x="1" y="74"/>
                  <a:pt x="1" y="74"/>
                  <a:pt x="1" y="74"/>
                </a:cubicBezTo>
                <a:cubicBezTo>
                  <a:pt x="1" y="74"/>
                  <a:pt x="1" y="74"/>
                  <a:pt x="1" y="74"/>
                </a:cubicBezTo>
                <a:cubicBezTo>
                  <a:pt x="24" y="74"/>
                  <a:pt x="24" y="74"/>
                  <a:pt x="24" y="74"/>
                </a:cubicBezTo>
                <a:cubicBezTo>
                  <a:pt x="24" y="76"/>
                  <a:pt x="24" y="76"/>
                  <a:pt x="24" y="76"/>
                </a:cubicBezTo>
                <a:cubicBezTo>
                  <a:pt x="24" y="78"/>
                  <a:pt x="25" y="79"/>
                  <a:pt x="27" y="79"/>
                </a:cubicBezTo>
                <a:cubicBezTo>
                  <a:pt x="45" y="79"/>
                  <a:pt x="45" y="79"/>
                  <a:pt x="45" y="79"/>
                </a:cubicBezTo>
                <a:cubicBezTo>
                  <a:pt x="47" y="79"/>
                  <a:pt x="48" y="78"/>
                  <a:pt x="48" y="76"/>
                </a:cubicBezTo>
                <a:cubicBezTo>
                  <a:pt x="48" y="74"/>
                  <a:pt x="48" y="74"/>
                  <a:pt x="48" y="74"/>
                </a:cubicBezTo>
                <a:cubicBezTo>
                  <a:pt x="296" y="74"/>
                  <a:pt x="296" y="74"/>
                  <a:pt x="296" y="74"/>
                </a:cubicBezTo>
                <a:cubicBezTo>
                  <a:pt x="296" y="93"/>
                  <a:pt x="296" y="93"/>
                  <a:pt x="296" y="93"/>
                </a:cubicBezTo>
                <a:cubicBezTo>
                  <a:pt x="296" y="105"/>
                  <a:pt x="296" y="105"/>
                  <a:pt x="296" y="105"/>
                </a:cubicBezTo>
                <a:cubicBezTo>
                  <a:pt x="296" y="378"/>
                  <a:pt x="296" y="378"/>
                  <a:pt x="296" y="378"/>
                </a:cubicBezTo>
                <a:cubicBezTo>
                  <a:pt x="296" y="378"/>
                  <a:pt x="296" y="378"/>
                  <a:pt x="296" y="378"/>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80"/>
                  <a:pt x="296" y="380"/>
                  <a:pt x="296" y="380"/>
                </a:cubicBezTo>
                <a:cubicBezTo>
                  <a:pt x="296" y="380"/>
                  <a:pt x="296" y="380"/>
                  <a:pt x="296" y="380"/>
                </a:cubicBezTo>
                <a:cubicBezTo>
                  <a:pt x="297" y="380"/>
                  <a:pt x="297" y="380"/>
                  <a:pt x="297" y="380"/>
                </a:cubicBezTo>
                <a:cubicBezTo>
                  <a:pt x="297" y="380"/>
                  <a:pt x="297" y="380"/>
                  <a:pt x="297" y="380"/>
                </a:cubicBezTo>
                <a:cubicBezTo>
                  <a:pt x="297" y="380"/>
                  <a:pt x="297" y="380"/>
                  <a:pt x="297" y="380"/>
                </a:cubicBezTo>
                <a:cubicBezTo>
                  <a:pt x="316" y="380"/>
                  <a:pt x="316" y="380"/>
                  <a:pt x="316" y="380"/>
                </a:cubicBezTo>
                <a:cubicBezTo>
                  <a:pt x="317" y="380"/>
                  <a:pt x="318" y="379"/>
                  <a:pt x="318" y="378"/>
                </a:cubicBezTo>
                <a:cubicBezTo>
                  <a:pt x="318" y="106"/>
                  <a:pt x="318" y="106"/>
                  <a:pt x="318" y="106"/>
                </a:cubicBezTo>
                <a:cubicBezTo>
                  <a:pt x="323" y="106"/>
                  <a:pt x="323" y="106"/>
                  <a:pt x="323" y="106"/>
                </a:cubicBezTo>
                <a:cubicBezTo>
                  <a:pt x="324" y="106"/>
                  <a:pt x="325" y="106"/>
                  <a:pt x="325" y="105"/>
                </a:cubicBezTo>
                <a:cubicBezTo>
                  <a:pt x="325" y="93"/>
                  <a:pt x="325" y="93"/>
                  <a:pt x="325" y="93"/>
                </a:cubicBezTo>
                <a:cubicBezTo>
                  <a:pt x="325" y="92"/>
                  <a:pt x="324" y="91"/>
                  <a:pt x="323" y="91"/>
                </a:cubicBezTo>
                <a:cubicBezTo>
                  <a:pt x="318" y="91"/>
                  <a:pt x="318" y="91"/>
                  <a:pt x="318" y="91"/>
                </a:cubicBezTo>
                <a:cubicBezTo>
                  <a:pt x="318" y="83"/>
                  <a:pt x="318" y="83"/>
                  <a:pt x="318" y="83"/>
                </a:cubicBezTo>
                <a:cubicBezTo>
                  <a:pt x="318" y="74"/>
                  <a:pt x="318" y="74"/>
                  <a:pt x="318" y="74"/>
                </a:cubicBezTo>
                <a:cubicBezTo>
                  <a:pt x="322" y="74"/>
                  <a:pt x="322" y="74"/>
                  <a:pt x="322" y="74"/>
                </a:cubicBezTo>
                <a:cubicBezTo>
                  <a:pt x="423" y="74"/>
                  <a:pt x="423" y="74"/>
                  <a:pt x="423" y="74"/>
                </a:cubicBezTo>
                <a:cubicBezTo>
                  <a:pt x="424" y="74"/>
                  <a:pt x="425" y="73"/>
                  <a:pt x="425" y="72"/>
                </a:cubicBezTo>
                <a:cubicBezTo>
                  <a:pt x="425" y="67"/>
                  <a:pt x="425" y="67"/>
                  <a:pt x="425" y="67"/>
                </a:cubicBezTo>
                <a:cubicBezTo>
                  <a:pt x="425" y="58"/>
                  <a:pt x="425" y="58"/>
                  <a:pt x="425" y="58"/>
                </a:cubicBezTo>
                <a:cubicBezTo>
                  <a:pt x="425" y="57"/>
                  <a:pt x="424" y="57"/>
                  <a:pt x="423" y="57"/>
                </a:cubicBezTo>
                <a:close/>
                <a:moveTo>
                  <a:pt x="4" y="71"/>
                </a:moveTo>
                <a:cubicBezTo>
                  <a:pt x="12" y="56"/>
                  <a:pt x="12" y="56"/>
                  <a:pt x="12" y="56"/>
                </a:cubicBezTo>
                <a:cubicBezTo>
                  <a:pt x="21" y="71"/>
                  <a:pt x="21" y="71"/>
                  <a:pt x="21" y="71"/>
                </a:cubicBezTo>
                <a:lnTo>
                  <a:pt x="4" y="71"/>
                </a:lnTo>
                <a:close/>
                <a:moveTo>
                  <a:pt x="23" y="69"/>
                </a:moveTo>
                <a:cubicBezTo>
                  <a:pt x="15" y="54"/>
                  <a:pt x="15" y="54"/>
                  <a:pt x="15" y="54"/>
                </a:cubicBezTo>
                <a:cubicBezTo>
                  <a:pt x="32" y="54"/>
                  <a:pt x="32" y="54"/>
                  <a:pt x="32" y="54"/>
                </a:cubicBezTo>
                <a:lnTo>
                  <a:pt x="23" y="69"/>
                </a:lnTo>
                <a:close/>
                <a:moveTo>
                  <a:pt x="26" y="71"/>
                </a:moveTo>
                <a:cubicBezTo>
                  <a:pt x="34" y="56"/>
                  <a:pt x="34" y="56"/>
                  <a:pt x="34" y="56"/>
                </a:cubicBezTo>
                <a:cubicBezTo>
                  <a:pt x="43" y="71"/>
                  <a:pt x="43" y="71"/>
                  <a:pt x="43" y="71"/>
                </a:cubicBezTo>
                <a:lnTo>
                  <a:pt x="26" y="71"/>
                </a:lnTo>
                <a:close/>
                <a:moveTo>
                  <a:pt x="45" y="69"/>
                </a:moveTo>
                <a:cubicBezTo>
                  <a:pt x="37" y="54"/>
                  <a:pt x="37" y="54"/>
                  <a:pt x="37" y="54"/>
                </a:cubicBezTo>
                <a:cubicBezTo>
                  <a:pt x="54" y="54"/>
                  <a:pt x="54" y="54"/>
                  <a:pt x="54" y="54"/>
                </a:cubicBezTo>
                <a:lnTo>
                  <a:pt x="45" y="69"/>
                </a:lnTo>
                <a:close/>
                <a:moveTo>
                  <a:pt x="48" y="71"/>
                </a:moveTo>
                <a:cubicBezTo>
                  <a:pt x="56" y="56"/>
                  <a:pt x="56" y="56"/>
                  <a:pt x="56" y="56"/>
                </a:cubicBezTo>
                <a:cubicBezTo>
                  <a:pt x="64" y="71"/>
                  <a:pt x="64" y="71"/>
                  <a:pt x="64" y="71"/>
                </a:cubicBezTo>
                <a:lnTo>
                  <a:pt x="48" y="71"/>
                </a:lnTo>
                <a:close/>
                <a:moveTo>
                  <a:pt x="59" y="54"/>
                </a:moveTo>
                <a:cubicBezTo>
                  <a:pt x="75" y="54"/>
                  <a:pt x="75" y="54"/>
                  <a:pt x="75" y="54"/>
                </a:cubicBezTo>
                <a:cubicBezTo>
                  <a:pt x="67" y="69"/>
                  <a:pt x="67" y="69"/>
                  <a:pt x="67" y="69"/>
                </a:cubicBezTo>
                <a:lnTo>
                  <a:pt x="59" y="54"/>
                </a:lnTo>
                <a:close/>
                <a:moveTo>
                  <a:pt x="70" y="71"/>
                </a:moveTo>
                <a:cubicBezTo>
                  <a:pt x="78" y="56"/>
                  <a:pt x="78" y="56"/>
                  <a:pt x="78" y="56"/>
                </a:cubicBezTo>
                <a:cubicBezTo>
                  <a:pt x="86" y="71"/>
                  <a:pt x="86" y="71"/>
                  <a:pt x="86" y="71"/>
                </a:cubicBezTo>
                <a:lnTo>
                  <a:pt x="70" y="71"/>
                </a:lnTo>
                <a:close/>
                <a:moveTo>
                  <a:pt x="81" y="54"/>
                </a:moveTo>
                <a:cubicBezTo>
                  <a:pt x="97" y="54"/>
                  <a:pt x="97" y="54"/>
                  <a:pt x="97" y="54"/>
                </a:cubicBezTo>
                <a:cubicBezTo>
                  <a:pt x="89" y="69"/>
                  <a:pt x="89" y="69"/>
                  <a:pt x="89" y="69"/>
                </a:cubicBezTo>
                <a:lnTo>
                  <a:pt x="81" y="54"/>
                </a:lnTo>
                <a:close/>
                <a:moveTo>
                  <a:pt x="91" y="71"/>
                </a:moveTo>
                <a:cubicBezTo>
                  <a:pt x="100" y="56"/>
                  <a:pt x="100" y="56"/>
                  <a:pt x="100" y="56"/>
                </a:cubicBezTo>
                <a:cubicBezTo>
                  <a:pt x="108" y="71"/>
                  <a:pt x="108" y="71"/>
                  <a:pt x="108" y="71"/>
                </a:cubicBezTo>
                <a:lnTo>
                  <a:pt x="91" y="71"/>
                </a:lnTo>
                <a:close/>
                <a:moveTo>
                  <a:pt x="102" y="54"/>
                </a:moveTo>
                <a:cubicBezTo>
                  <a:pt x="119" y="54"/>
                  <a:pt x="119" y="54"/>
                  <a:pt x="119" y="54"/>
                </a:cubicBezTo>
                <a:cubicBezTo>
                  <a:pt x="111" y="69"/>
                  <a:pt x="111" y="69"/>
                  <a:pt x="111" y="69"/>
                </a:cubicBezTo>
                <a:lnTo>
                  <a:pt x="102" y="54"/>
                </a:lnTo>
                <a:close/>
                <a:moveTo>
                  <a:pt x="113" y="71"/>
                </a:moveTo>
                <a:cubicBezTo>
                  <a:pt x="122" y="56"/>
                  <a:pt x="122" y="56"/>
                  <a:pt x="122" y="56"/>
                </a:cubicBezTo>
                <a:cubicBezTo>
                  <a:pt x="130" y="71"/>
                  <a:pt x="130" y="71"/>
                  <a:pt x="130" y="71"/>
                </a:cubicBezTo>
                <a:lnTo>
                  <a:pt x="113" y="71"/>
                </a:lnTo>
                <a:close/>
                <a:moveTo>
                  <a:pt x="124" y="54"/>
                </a:moveTo>
                <a:cubicBezTo>
                  <a:pt x="141" y="54"/>
                  <a:pt x="141" y="54"/>
                  <a:pt x="141" y="54"/>
                </a:cubicBezTo>
                <a:cubicBezTo>
                  <a:pt x="133" y="69"/>
                  <a:pt x="133" y="69"/>
                  <a:pt x="133" y="69"/>
                </a:cubicBezTo>
                <a:lnTo>
                  <a:pt x="124" y="54"/>
                </a:lnTo>
                <a:close/>
                <a:moveTo>
                  <a:pt x="135" y="71"/>
                </a:moveTo>
                <a:cubicBezTo>
                  <a:pt x="144" y="56"/>
                  <a:pt x="144" y="56"/>
                  <a:pt x="144" y="56"/>
                </a:cubicBezTo>
                <a:cubicBezTo>
                  <a:pt x="152" y="71"/>
                  <a:pt x="152" y="71"/>
                  <a:pt x="152" y="71"/>
                </a:cubicBezTo>
                <a:lnTo>
                  <a:pt x="135" y="71"/>
                </a:lnTo>
                <a:close/>
                <a:moveTo>
                  <a:pt x="146" y="54"/>
                </a:moveTo>
                <a:cubicBezTo>
                  <a:pt x="163" y="54"/>
                  <a:pt x="163" y="54"/>
                  <a:pt x="163" y="54"/>
                </a:cubicBezTo>
                <a:cubicBezTo>
                  <a:pt x="155" y="69"/>
                  <a:pt x="155" y="69"/>
                  <a:pt x="155" y="69"/>
                </a:cubicBezTo>
                <a:lnTo>
                  <a:pt x="146" y="54"/>
                </a:lnTo>
                <a:close/>
                <a:moveTo>
                  <a:pt x="157" y="71"/>
                </a:moveTo>
                <a:cubicBezTo>
                  <a:pt x="165" y="56"/>
                  <a:pt x="165" y="56"/>
                  <a:pt x="165" y="56"/>
                </a:cubicBezTo>
                <a:cubicBezTo>
                  <a:pt x="174" y="71"/>
                  <a:pt x="174" y="71"/>
                  <a:pt x="174" y="71"/>
                </a:cubicBezTo>
                <a:lnTo>
                  <a:pt x="157" y="71"/>
                </a:lnTo>
                <a:close/>
                <a:moveTo>
                  <a:pt x="168" y="54"/>
                </a:moveTo>
                <a:cubicBezTo>
                  <a:pt x="185" y="54"/>
                  <a:pt x="185" y="54"/>
                  <a:pt x="185" y="54"/>
                </a:cubicBezTo>
                <a:cubicBezTo>
                  <a:pt x="176" y="69"/>
                  <a:pt x="176" y="69"/>
                  <a:pt x="176" y="69"/>
                </a:cubicBezTo>
                <a:lnTo>
                  <a:pt x="168" y="54"/>
                </a:lnTo>
                <a:close/>
                <a:moveTo>
                  <a:pt x="179" y="71"/>
                </a:moveTo>
                <a:cubicBezTo>
                  <a:pt x="187" y="56"/>
                  <a:pt x="187" y="56"/>
                  <a:pt x="187" y="56"/>
                </a:cubicBezTo>
                <a:cubicBezTo>
                  <a:pt x="196" y="71"/>
                  <a:pt x="196" y="71"/>
                  <a:pt x="196" y="71"/>
                </a:cubicBezTo>
                <a:lnTo>
                  <a:pt x="179" y="71"/>
                </a:lnTo>
                <a:close/>
                <a:moveTo>
                  <a:pt x="190" y="54"/>
                </a:moveTo>
                <a:cubicBezTo>
                  <a:pt x="207" y="54"/>
                  <a:pt x="207" y="54"/>
                  <a:pt x="207" y="54"/>
                </a:cubicBezTo>
                <a:cubicBezTo>
                  <a:pt x="198" y="69"/>
                  <a:pt x="198" y="69"/>
                  <a:pt x="198" y="69"/>
                </a:cubicBezTo>
                <a:lnTo>
                  <a:pt x="190" y="54"/>
                </a:lnTo>
                <a:close/>
                <a:moveTo>
                  <a:pt x="201" y="71"/>
                </a:moveTo>
                <a:cubicBezTo>
                  <a:pt x="209" y="56"/>
                  <a:pt x="209" y="56"/>
                  <a:pt x="209" y="56"/>
                </a:cubicBezTo>
                <a:cubicBezTo>
                  <a:pt x="218" y="71"/>
                  <a:pt x="218" y="71"/>
                  <a:pt x="218" y="71"/>
                </a:cubicBezTo>
                <a:lnTo>
                  <a:pt x="201" y="71"/>
                </a:lnTo>
                <a:close/>
                <a:moveTo>
                  <a:pt x="212" y="54"/>
                </a:moveTo>
                <a:cubicBezTo>
                  <a:pt x="229" y="54"/>
                  <a:pt x="229" y="54"/>
                  <a:pt x="229" y="54"/>
                </a:cubicBezTo>
                <a:cubicBezTo>
                  <a:pt x="220" y="69"/>
                  <a:pt x="220" y="69"/>
                  <a:pt x="220" y="69"/>
                </a:cubicBezTo>
                <a:lnTo>
                  <a:pt x="212" y="54"/>
                </a:lnTo>
                <a:close/>
                <a:moveTo>
                  <a:pt x="223" y="71"/>
                </a:moveTo>
                <a:cubicBezTo>
                  <a:pt x="231" y="56"/>
                  <a:pt x="231" y="56"/>
                  <a:pt x="231" y="56"/>
                </a:cubicBezTo>
                <a:cubicBezTo>
                  <a:pt x="239" y="71"/>
                  <a:pt x="239" y="71"/>
                  <a:pt x="239" y="71"/>
                </a:cubicBezTo>
                <a:lnTo>
                  <a:pt x="223" y="71"/>
                </a:lnTo>
                <a:close/>
                <a:moveTo>
                  <a:pt x="234" y="54"/>
                </a:moveTo>
                <a:cubicBezTo>
                  <a:pt x="250" y="54"/>
                  <a:pt x="250" y="54"/>
                  <a:pt x="250" y="54"/>
                </a:cubicBezTo>
                <a:cubicBezTo>
                  <a:pt x="242" y="69"/>
                  <a:pt x="242" y="69"/>
                  <a:pt x="242" y="69"/>
                </a:cubicBezTo>
                <a:lnTo>
                  <a:pt x="234" y="54"/>
                </a:lnTo>
                <a:close/>
                <a:moveTo>
                  <a:pt x="245" y="71"/>
                </a:moveTo>
                <a:cubicBezTo>
                  <a:pt x="253" y="56"/>
                  <a:pt x="253" y="56"/>
                  <a:pt x="253" y="56"/>
                </a:cubicBezTo>
                <a:cubicBezTo>
                  <a:pt x="261" y="71"/>
                  <a:pt x="261" y="71"/>
                  <a:pt x="261" y="71"/>
                </a:cubicBezTo>
                <a:lnTo>
                  <a:pt x="245" y="71"/>
                </a:lnTo>
                <a:close/>
                <a:moveTo>
                  <a:pt x="256" y="54"/>
                </a:moveTo>
                <a:cubicBezTo>
                  <a:pt x="263" y="54"/>
                  <a:pt x="263" y="54"/>
                  <a:pt x="263" y="54"/>
                </a:cubicBezTo>
                <a:cubicBezTo>
                  <a:pt x="272" y="54"/>
                  <a:pt x="272" y="54"/>
                  <a:pt x="272" y="54"/>
                </a:cubicBezTo>
                <a:cubicBezTo>
                  <a:pt x="264" y="69"/>
                  <a:pt x="264" y="69"/>
                  <a:pt x="264" y="69"/>
                </a:cubicBezTo>
                <a:lnTo>
                  <a:pt x="256" y="54"/>
                </a:lnTo>
                <a:close/>
                <a:moveTo>
                  <a:pt x="266" y="71"/>
                </a:moveTo>
                <a:cubicBezTo>
                  <a:pt x="275" y="55"/>
                  <a:pt x="275" y="55"/>
                  <a:pt x="275" y="55"/>
                </a:cubicBezTo>
                <a:cubicBezTo>
                  <a:pt x="293" y="71"/>
                  <a:pt x="293" y="71"/>
                  <a:pt x="293" y="71"/>
                </a:cubicBezTo>
                <a:lnTo>
                  <a:pt x="266" y="71"/>
                </a:lnTo>
                <a:close/>
                <a:moveTo>
                  <a:pt x="297" y="65"/>
                </a:moveTo>
                <a:cubicBezTo>
                  <a:pt x="297" y="65"/>
                  <a:pt x="297" y="65"/>
                  <a:pt x="297" y="65"/>
                </a:cubicBezTo>
                <a:cubicBezTo>
                  <a:pt x="296" y="69"/>
                  <a:pt x="296" y="69"/>
                  <a:pt x="296" y="69"/>
                </a:cubicBezTo>
                <a:cubicBezTo>
                  <a:pt x="279" y="54"/>
                  <a:pt x="279" y="54"/>
                  <a:pt x="279" y="54"/>
                </a:cubicBezTo>
                <a:cubicBezTo>
                  <a:pt x="298" y="54"/>
                  <a:pt x="298" y="54"/>
                  <a:pt x="298" y="54"/>
                </a:cubicBezTo>
                <a:lnTo>
                  <a:pt x="297" y="65"/>
                </a:lnTo>
                <a:close/>
                <a:moveTo>
                  <a:pt x="311" y="42"/>
                </a:moveTo>
                <a:cubicBezTo>
                  <a:pt x="313" y="54"/>
                  <a:pt x="313" y="54"/>
                  <a:pt x="313" y="54"/>
                </a:cubicBezTo>
                <a:cubicBezTo>
                  <a:pt x="303" y="47"/>
                  <a:pt x="303" y="47"/>
                  <a:pt x="303" y="47"/>
                </a:cubicBezTo>
                <a:lnTo>
                  <a:pt x="311" y="42"/>
                </a:lnTo>
                <a:close/>
                <a:moveTo>
                  <a:pt x="310" y="36"/>
                </a:moveTo>
                <a:cubicBezTo>
                  <a:pt x="305" y="31"/>
                  <a:pt x="305" y="31"/>
                  <a:pt x="305" y="31"/>
                </a:cubicBezTo>
                <a:cubicBezTo>
                  <a:pt x="309" y="28"/>
                  <a:pt x="309" y="28"/>
                  <a:pt x="309" y="28"/>
                </a:cubicBezTo>
                <a:lnTo>
                  <a:pt x="310" y="36"/>
                </a:lnTo>
                <a:close/>
                <a:moveTo>
                  <a:pt x="307" y="9"/>
                </a:moveTo>
                <a:cubicBezTo>
                  <a:pt x="307" y="13"/>
                  <a:pt x="307" y="13"/>
                  <a:pt x="307" y="13"/>
                </a:cubicBezTo>
                <a:cubicBezTo>
                  <a:pt x="306" y="14"/>
                  <a:pt x="306" y="14"/>
                  <a:pt x="306" y="14"/>
                </a:cubicBezTo>
                <a:lnTo>
                  <a:pt x="307" y="9"/>
                </a:lnTo>
                <a:close/>
                <a:moveTo>
                  <a:pt x="308" y="17"/>
                </a:moveTo>
                <a:cubicBezTo>
                  <a:pt x="308" y="22"/>
                  <a:pt x="308" y="22"/>
                  <a:pt x="308" y="22"/>
                </a:cubicBezTo>
                <a:cubicBezTo>
                  <a:pt x="306" y="19"/>
                  <a:pt x="306" y="19"/>
                  <a:pt x="306" y="19"/>
                </a:cubicBezTo>
                <a:lnTo>
                  <a:pt x="308" y="17"/>
                </a:lnTo>
                <a:close/>
                <a:moveTo>
                  <a:pt x="305" y="23"/>
                </a:moveTo>
                <a:cubicBezTo>
                  <a:pt x="308" y="25"/>
                  <a:pt x="308" y="25"/>
                  <a:pt x="308" y="25"/>
                </a:cubicBezTo>
                <a:cubicBezTo>
                  <a:pt x="304" y="28"/>
                  <a:pt x="304" y="28"/>
                  <a:pt x="304" y="28"/>
                </a:cubicBezTo>
                <a:lnTo>
                  <a:pt x="305" y="23"/>
                </a:lnTo>
                <a:close/>
                <a:moveTo>
                  <a:pt x="304" y="34"/>
                </a:moveTo>
                <a:cubicBezTo>
                  <a:pt x="310" y="39"/>
                  <a:pt x="310" y="39"/>
                  <a:pt x="310" y="39"/>
                </a:cubicBezTo>
                <a:cubicBezTo>
                  <a:pt x="302" y="43"/>
                  <a:pt x="302" y="43"/>
                  <a:pt x="302" y="43"/>
                </a:cubicBezTo>
                <a:lnTo>
                  <a:pt x="304" y="34"/>
                </a:lnTo>
                <a:close/>
                <a:moveTo>
                  <a:pt x="302" y="49"/>
                </a:moveTo>
                <a:cubicBezTo>
                  <a:pt x="312" y="57"/>
                  <a:pt x="312" y="57"/>
                  <a:pt x="312" y="57"/>
                </a:cubicBezTo>
                <a:cubicBezTo>
                  <a:pt x="300" y="63"/>
                  <a:pt x="300" y="63"/>
                  <a:pt x="300" y="63"/>
                </a:cubicBezTo>
                <a:lnTo>
                  <a:pt x="302" y="49"/>
                </a:lnTo>
                <a:close/>
                <a:moveTo>
                  <a:pt x="299" y="67"/>
                </a:moveTo>
                <a:cubicBezTo>
                  <a:pt x="313" y="60"/>
                  <a:pt x="313" y="60"/>
                  <a:pt x="313" y="60"/>
                </a:cubicBezTo>
                <a:cubicBezTo>
                  <a:pt x="315" y="71"/>
                  <a:pt x="315" y="71"/>
                  <a:pt x="315" y="71"/>
                </a:cubicBezTo>
                <a:cubicBezTo>
                  <a:pt x="299" y="71"/>
                  <a:pt x="299" y="71"/>
                  <a:pt x="299" y="71"/>
                </a:cubicBezTo>
                <a:lnTo>
                  <a:pt x="299" y="67"/>
                </a:lnTo>
                <a:close/>
                <a:moveTo>
                  <a:pt x="299" y="75"/>
                </a:moveTo>
                <a:cubicBezTo>
                  <a:pt x="311" y="82"/>
                  <a:pt x="311" y="82"/>
                  <a:pt x="311" y="82"/>
                </a:cubicBezTo>
                <a:cubicBezTo>
                  <a:pt x="299" y="82"/>
                  <a:pt x="299" y="82"/>
                  <a:pt x="299" y="82"/>
                </a:cubicBezTo>
                <a:lnTo>
                  <a:pt x="299" y="75"/>
                </a:lnTo>
                <a:close/>
                <a:moveTo>
                  <a:pt x="299" y="85"/>
                </a:moveTo>
                <a:cubicBezTo>
                  <a:pt x="311" y="85"/>
                  <a:pt x="311" y="85"/>
                  <a:pt x="311" y="85"/>
                </a:cubicBezTo>
                <a:cubicBezTo>
                  <a:pt x="299" y="91"/>
                  <a:pt x="299" y="91"/>
                  <a:pt x="299" y="91"/>
                </a:cubicBezTo>
                <a:cubicBezTo>
                  <a:pt x="299" y="91"/>
                  <a:pt x="299" y="91"/>
                  <a:pt x="299" y="91"/>
                </a:cubicBezTo>
                <a:lnTo>
                  <a:pt x="299" y="85"/>
                </a:lnTo>
                <a:close/>
                <a:moveTo>
                  <a:pt x="299" y="97"/>
                </a:moveTo>
                <a:cubicBezTo>
                  <a:pt x="311" y="103"/>
                  <a:pt x="311" y="103"/>
                  <a:pt x="311" y="103"/>
                </a:cubicBezTo>
                <a:cubicBezTo>
                  <a:pt x="299" y="103"/>
                  <a:pt x="299" y="103"/>
                  <a:pt x="299" y="103"/>
                </a:cubicBezTo>
                <a:lnTo>
                  <a:pt x="299" y="97"/>
                </a:lnTo>
                <a:close/>
                <a:moveTo>
                  <a:pt x="299" y="106"/>
                </a:moveTo>
                <a:cubicBezTo>
                  <a:pt x="311" y="106"/>
                  <a:pt x="311" y="106"/>
                  <a:pt x="311" y="106"/>
                </a:cubicBezTo>
                <a:cubicBezTo>
                  <a:pt x="299" y="113"/>
                  <a:pt x="299" y="113"/>
                  <a:pt x="299" y="113"/>
                </a:cubicBezTo>
                <a:lnTo>
                  <a:pt x="299" y="106"/>
                </a:lnTo>
                <a:close/>
                <a:moveTo>
                  <a:pt x="299" y="118"/>
                </a:moveTo>
                <a:cubicBezTo>
                  <a:pt x="311" y="125"/>
                  <a:pt x="311" y="125"/>
                  <a:pt x="311" y="125"/>
                </a:cubicBezTo>
                <a:cubicBezTo>
                  <a:pt x="299" y="125"/>
                  <a:pt x="299" y="125"/>
                  <a:pt x="299" y="125"/>
                </a:cubicBezTo>
                <a:lnTo>
                  <a:pt x="299" y="118"/>
                </a:lnTo>
                <a:close/>
                <a:moveTo>
                  <a:pt x="299" y="128"/>
                </a:moveTo>
                <a:cubicBezTo>
                  <a:pt x="311" y="128"/>
                  <a:pt x="311" y="128"/>
                  <a:pt x="311" y="128"/>
                </a:cubicBezTo>
                <a:cubicBezTo>
                  <a:pt x="299" y="135"/>
                  <a:pt x="299" y="135"/>
                  <a:pt x="299" y="135"/>
                </a:cubicBezTo>
                <a:lnTo>
                  <a:pt x="299" y="128"/>
                </a:lnTo>
                <a:close/>
                <a:moveTo>
                  <a:pt x="299" y="140"/>
                </a:moveTo>
                <a:cubicBezTo>
                  <a:pt x="311" y="147"/>
                  <a:pt x="311" y="147"/>
                  <a:pt x="311" y="147"/>
                </a:cubicBezTo>
                <a:cubicBezTo>
                  <a:pt x="299" y="147"/>
                  <a:pt x="299" y="147"/>
                  <a:pt x="299" y="147"/>
                </a:cubicBezTo>
                <a:lnTo>
                  <a:pt x="299" y="140"/>
                </a:lnTo>
                <a:close/>
                <a:moveTo>
                  <a:pt x="299" y="150"/>
                </a:moveTo>
                <a:cubicBezTo>
                  <a:pt x="311" y="150"/>
                  <a:pt x="311" y="150"/>
                  <a:pt x="311" y="150"/>
                </a:cubicBezTo>
                <a:cubicBezTo>
                  <a:pt x="299" y="157"/>
                  <a:pt x="299" y="157"/>
                  <a:pt x="299" y="157"/>
                </a:cubicBezTo>
                <a:lnTo>
                  <a:pt x="299" y="150"/>
                </a:lnTo>
                <a:close/>
                <a:moveTo>
                  <a:pt x="299" y="162"/>
                </a:moveTo>
                <a:cubicBezTo>
                  <a:pt x="311" y="169"/>
                  <a:pt x="311" y="169"/>
                  <a:pt x="311" y="169"/>
                </a:cubicBezTo>
                <a:cubicBezTo>
                  <a:pt x="299" y="169"/>
                  <a:pt x="299" y="169"/>
                  <a:pt x="299" y="169"/>
                </a:cubicBezTo>
                <a:lnTo>
                  <a:pt x="299" y="162"/>
                </a:lnTo>
                <a:close/>
                <a:moveTo>
                  <a:pt x="299" y="172"/>
                </a:moveTo>
                <a:cubicBezTo>
                  <a:pt x="311" y="172"/>
                  <a:pt x="311" y="172"/>
                  <a:pt x="311" y="172"/>
                </a:cubicBezTo>
                <a:cubicBezTo>
                  <a:pt x="299" y="179"/>
                  <a:pt x="299" y="179"/>
                  <a:pt x="299" y="179"/>
                </a:cubicBezTo>
                <a:lnTo>
                  <a:pt x="299" y="172"/>
                </a:lnTo>
                <a:close/>
                <a:moveTo>
                  <a:pt x="299" y="184"/>
                </a:moveTo>
                <a:cubicBezTo>
                  <a:pt x="311" y="191"/>
                  <a:pt x="311" y="191"/>
                  <a:pt x="311" y="191"/>
                </a:cubicBezTo>
                <a:cubicBezTo>
                  <a:pt x="299" y="191"/>
                  <a:pt x="299" y="191"/>
                  <a:pt x="299" y="191"/>
                </a:cubicBezTo>
                <a:lnTo>
                  <a:pt x="299" y="184"/>
                </a:lnTo>
                <a:close/>
                <a:moveTo>
                  <a:pt x="299" y="194"/>
                </a:moveTo>
                <a:cubicBezTo>
                  <a:pt x="311" y="194"/>
                  <a:pt x="311" y="194"/>
                  <a:pt x="311" y="194"/>
                </a:cubicBezTo>
                <a:cubicBezTo>
                  <a:pt x="299" y="201"/>
                  <a:pt x="299" y="201"/>
                  <a:pt x="299" y="201"/>
                </a:cubicBezTo>
                <a:lnTo>
                  <a:pt x="299" y="194"/>
                </a:lnTo>
                <a:close/>
                <a:moveTo>
                  <a:pt x="299" y="206"/>
                </a:moveTo>
                <a:cubicBezTo>
                  <a:pt x="311" y="213"/>
                  <a:pt x="311" y="213"/>
                  <a:pt x="311" y="213"/>
                </a:cubicBezTo>
                <a:cubicBezTo>
                  <a:pt x="299" y="213"/>
                  <a:pt x="299" y="213"/>
                  <a:pt x="299" y="213"/>
                </a:cubicBezTo>
                <a:lnTo>
                  <a:pt x="299" y="206"/>
                </a:lnTo>
                <a:close/>
                <a:moveTo>
                  <a:pt x="299" y="216"/>
                </a:moveTo>
                <a:cubicBezTo>
                  <a:pt x="311" y="216"/>
                  <a:pt x="311" y="216"/>
                  <a:pt x="311" y="216"/>
                </a:cubicBezTo>
                <a:cubicBezTo>
                  <a:pt x="299" y="223"/>
                  <a:pt x="299" y="223"/>
                  <a:pt x="299" y="223"/>
                </a:cubicBezTo>
                <a:lnTo>
                  <a:pt x="299" y="216"/>
                </a:lnTo>
                <a:close/>
                <a:moveTo>
                  <a:pt x="299" y="228"/>
                </a:moveTo>
                <a:cubicBezTo>
                  <a:pt x="311" y="235"/>
                  <a:pt x="311" y="235"/>
                  <a:pt x="311" y="235"/>
                </a:cubicBezTo>
                <a:cubicBezTo>
                  <a:pt x="299" y="235"/>
                  <a:pt x="299" y="235"/>
                  <a:pt x="299" y="235"/>
                </a:cubicBezTo>
                <a:lnTo>
                  <a:pt x="299" y="228"/>
                </a:lnTo>
                <a:close/>
                <a:moveTo>
                  <a:pt x="299" y="238"/>
                </a:moveTo>
                <a:cubicBezTo>
                  <a:pt x="311" y="238"/>
                  <a:pt x="311" y="238"/>
                  <a:pt x="311" y="238"/>
                </a:cubicBezTo>
                <a:cubicBezTo>
                  <a:pt x="299" y="244"/>
                  <a:pt x="299" y="244"/>
                  <a:pt x="299" y="244"/>
                </a:cubicBezTo>
                <a:lnTo>
                  <a:pt x="299" y="238"/>
                </a:lnTo>
                <a:close/>
                <a:moveTo>
                  <a:pt x="299" y="250"/>
                </a:moveTo>
                <a:cubicBezTo>
                  <a:pt x="311" y="257"/>
                  <a:pt x="311" y="257"/>
                  <a:pt x="311" y="257"/>
                </a:cubicBezTo>
                <a:cubicBezTo>
                  <a:pt x="299" y="257"/>
                  <a:pt x="299" y="257"/>
                  <a:pt x="299" y="257"/>
                </a:cubicBezTo>
                <a:lnTo>
                  <a:pt x="299" y="250"/>
                </a:lnTo>
                <a:close/>
                <a:moveTo>
                  <a:pt x="299" y="260"/>
                </a:moveTo>
                <a:cubicBezTo>
                  <a:pt x="311" y="260"/>
                  <a:pt x="311" y="260"/>
                  <a:pt x="311" y="260"/>
                </a:cubicBezTo>
                <a:cubicBezTo>
                  <a:pt x="299" y="266"/>
                  <a:pt x="299" y="266"/>
                  <a:pt x="299" y="266"/>
                </a:cubicBezTo>
                <a:lnTo>
                  <a:pt x="299" y="260"/>
                </a:lnTo>
                <a:close/>
                <a:moveTo>
                  <a:pt x="299" y="272"/>
                </a:moveTo>
                <a:cubicBezTo>
                  <a:pt x="311" y="278"/>
                  <a:pt x="311" y="278"/>
                  <a:pt x="311" y="278"/>
                </a:cubicBezTo>
                <a:cubicBezTo>
                  <a:pt x="299" y="278"/>
                  <a:pt x="299" y="278"/>
                  <a:pt x="299" y="278"/>
                </a:cubicBezTo>
                <a:lnTo>
                  <a:pt x="299" y="272"/>
                </a:lnTo>
                <a:close/>
                <a:moveTo>
                  <a:pt x="299" y="281"/>
                </a:moveTo>
                <a:cubicBezTo>
                  <a:pt x="311" y="281"/>
                  <a:pt x="311" y="281"/>
                  <a:pt x="311" y="281"/>
                </a:cubicBezTo>
                <a:cubicBezTo>
                  <a:pt x="299" y="288"/>
                  <a:pt x="299" y="288"/>
                  <a:pt x="299" y="288"/>
                </a:cubicBezTo>
                <a:lnTo>
                  <a:pt x="299" y="281"/>
                </a:lnTo>
                <a:close/>
                <a:moveTo>
                  <a:pt x="299" y="293"/>
                </a:moveTo>
                <a:cubicBezTo>
                  <a:pt x="311" y="300"/>
                  <a:pt x="311" y="300"/>
                  <a:pt x="311" y="300"/>
                </a:cubicBezTo>
                <a:cubicBezTo>
                  <a:pt x="299" y="300"/>
                  <a:pt x="299" y="300"/>
                  <a:pt x="299" y="300"/>
                </a:cubicBezTo>
                <a:lnTo>
                  <a:pt x="299" y="293"/>
                </a:lnTo>
                <a:close/>
                <a:moveTo>
                  <a:pt x="299" y="303"/>
                </a:moveTo>
                <a:cubicBezTo>
                  <a:pt x="311" y="303"/>
                  <a:pt x="311" y="303"/>
                  <a:pt x="311" y="303"/>
                </a:cubicBezTo>
                <a:cubicBezTo>
                  <a:pt x="299" y="310"/>
                  <a:pt x="299" y="310"/>
                  <a:pt x="299" y="310"/>
                </a:cubicBezTo>
                <a:lnTo>
                  <a:pt x="299" y="303"/>
                </a:lnTo>
                <a:close/>
                <a:moveTo>
                  <a:pt x="299" y="315"/>
                </a:moveTo>
                <a:cubicBezTo>
                  <a:pt x="311" y="322"/>
                  <a:pt x="311" y="322"/>
                  <a:pt x="311" y="322"/>
                </a:cubicBezTo>
                <a:cubicBezTo>
                  <a:pt x="299" y="322"/>
                  <a:pt x="299" y="322"/>
                  <a:pt x="299" y="322"/>
                </a:cubicBezTo>
                <a:lnTo>
                  <a:pt x="299" y="315"/>
                </a:lnTo>
                <a:close/>
                <a:moveTo>
                  <a:pt x="299" y="325"/>
                </a:moveTo>
                <a:cubicBezTo>
                  <a:pt x="311" y="325"/>
                  <a:pt x="311" y="325"/>
                  <a:pt x="311" y="325"/>
                </a:cubicBezTo>
                <a:cubicBezTo>
                  <a:pt x="299" y="332"/>
                  <a:pt x="299" y="332"/>
                  <a:pt x="299" y="332"/>
                </a:cubicBezTo>
                <a:lnTo>
                  <a:pt x="299" y="325"/>
                </a:lnTo>
                <a:close/>
                <a:moveTo>
                  <a:pt x="299" y="337"/>
                </a:moveTo>
                <a:cubicBezTo>
                  <a:pt x="311" y="344"/>
                  <a:pt x="311" y="344"/>
                  <a:pt x="311" y="344"/>
                </a:cubicBezTo>
                <a:cubicBezTo>
                  <a:pt x="299" y="344"/>
                  <a:pt x="299" y="344"/>
                  <a:pt x="299" y="344"/>
                </a:cubicBezTo>
                <a:lnTo>
                  <a:pt x="299" y="337"/>
                </a:lnTo>
                <a:close/>
                <a:moveTo>
                  <a:pt x="299" y="347"/>
                </a:moveTo>
                <a:cubicBezTo>
                  <a:pt x="311" y="347"/>
                  <a:pt x="311" y="347"/>
                  <a:pt x="311" y="347"/>
                </a:cubicBezTo>
                <a:cubicBezTo>
                  <a:pt x="299" y="354"/>
                  <a:pt x="299" y="354"/>
                  <a:pt x="299" y="354"/>
                </a:cubicBezTo>
                <a:lnTo>
                  <a:pt x="299" y="347"/>
                </a:lnTo>
                <a:close/>
                <a:moveTo>
                  <a:pt x="299" y="359"/>
                </a:moveTo>
                <a:cubicBezTo>
                  <a:pt x="313" y="367"/>
                  <a:pt x="313" y="367"/>
                  <a:pt x="313" y="367"/>
                </a:cubicBezTo>
                <a:cubicBezTo>
                  <a:pt x="299" y="376"/>
                  <a:pt x="299" y="376"/>
                  <a:pt x="299" y="376"/>
                </a:cubicBezTo>
                <a:lnTo>
                  <a:pt x="299" y="359"/>
                </a:lnTo>
                <a:close/>
                <a:moveTo>
                  <a:pt x="315" y="377"/>
                </a:moveTo>
                <a:cubicBezTo>
                  <a:pt x="303" y="377"/>
                  <a:pt x="303" y="377"/>
                  <a:pt x="303" y="377"/>
                </a:cubicBezTo>
                <a:cubicBezTo>
                  <a:pt x="315" y="370"/>
                  <a:pt x="315" y="370"/>
                  <a:pt x="315" y="370"/>
                </a:cubicBezTo>
                <a:lnTo>
                  <a:pt x="315" y="377"/>
                </a:lnTo>
                <a:close/>
                <a:moveTo>
                  <a:pt x="315" y="365"/>
                </a:moveTo>
                <a:cubicBezTo>
                  <a:pt x="300" y="356"/>
                  <a:pt x="300" y="356"/>
                  <a:pt x="300" y="356"/>
                </a:cubicBezTo>
                <a:cubicBezTo>
                  <a:pt x="315" y="348"/>
                  <a:pt x="315" y="348"/>
                  <a:pt x="315" y="348"/>
                </a:cubicBezTo>
                <a:lnTo>
                  <a:pt x="315" y="365"/>
                </a:lnTo>
                <a:close/>
                <a:moveTo>
                  <a:pt x="315" y="343"/>
                </a:moveTo>
                <a:cubicBezTo>
                  <a:pt x="300" y="335"/>
                  <a:pt x="300" y="335"/>
                  <a:pt x="300" y="335"/>
                </a:cubicBezTo>
                <a:cubicBezTo>
                  <a:pt x="315" y="326"/>
                  <a:pt x="315" y="326"/>
                  <a:pt x="315" y="326"/>
                </a:cubicBezTo>
                <a:lnTo>
                  <a:pt x="315" y="343"/>
                </a:lnTo>
                <a:close/>
                <a:moveTo>
                  <a:pt x="315" y="321"/>
                </a:moveTo>
                <a:cubicBezTo>
                  <a:pt x="300" y="313"/>
                  <a:pt x="300" y="313"/>
                  <a:pt x="300" y="313"/>
                </a:cubicBezTo>
                <a:cubicBezTo>
                  <a:pt x="315" y="304"/>
                  <a:pt x="315" y="304"/>
                  <a:pt x="315" y="304"/>
                </a:cubicBezTo>
                <a:lnTo>
                  <a:pt x="315" y="321"/>
                </a:lnTo>
                <a:close/>
                <a:moveTo>
                  <a:pt x="315" y="299"/>
                </a:moveTo>
                <a:cubicBezTo>
                  <a:pt x="300" y="291"/>
                  <a:pt x="300" y="291"/>
                  <a:pt x="300" y="291"/>
                </a:cubicBezTo>
                <a:cubicBezTo>
                  <a:pt x="315" y="282"/>
                  <a:pt x="315" y="282"/>
                  <a:pt x="315" y="282"/>
                </a:cubicBezTo>
                <a:lnTo>
                  <a:pt x="315" y="299"/>
                </a:lnTo>
                <a:close/>
                <a:moveTo>
                  <a:pt x="315" y="277"/>
                </a:moveTo>
                <a:cubicBezTo>
                  <a:pt x="300" y="269"/>
                  <a:pt x="300" y="269"/>
                  <a:pt x="300" y="269"/>
                </a:cubicBezTo>
                <a:cubicBezTo>
                  <a:pt x="315" y="261"/>
                  <a:pt x="315" y="261"/>
                  <a:pt x="315" y="261"/>
                </a:cubicBezTo>
                <a:lnTo>
                  <a:pt x="315" y="277"/>
                </a:lnTo>
                <a:close/>
                <a:moveTo>
                  <a:pt x="315" y="255"/>
                </a:moveTo>
                <a:cubicBezTo>
                  <a:pt x="300" y="247"/>
                  <a:pt x="300" y="247"/>
                  <a:pt x="300" y="247"/>
                </a:cubicBezTo>
                <a:cubicBezTo>
                  <a:pt x="315" y="239"/>
                  <a:pt x="315" y="239"/>
                  <a:pt x="315" y="239"/>
                </a:cubicBezTo>
                <a:lnTo>
                  <a:pt x="315" y="255"/>
                </a:lnTo>
                <a:close/>
                <a:moveTo>
                  <a:pt x="315" y="234"/>
                </a:moveTo>
                <a:cubicBezTo>
                  <a:pt x="300" y="225"/>
                  <a:pt x="300" y="225"/>
                  <a:pt x="300" y="225"/>
                </a:cubicBezTo>
                <a:cubicBezTo>
                  <a:pt x="315" y="217"/>
                  <a:pt x="315" y="217"/>
                  <a:pt x="315" y="217"/>
                </a:cubicBezTo>
                <a:lnTo>
                  <a:pt x="315" y="234"/>
                </a:lnTo>
                <a:close/>
                <a:moveTo>
                  <a:pt x="315" y="212"/>
                </a:moveTo>
                <a:cubicBezTo>
                  <a:pt x="300" y="203"/>
                  <a:pt x="300" y="203"/>
                  <a:pt x="300" y="203"/>
                </a:cubicBezTo>
                <a:cubicBezTo>
                  <a:pt x="315" y="195"/>
                  <a:pt x="315" y="195"/>
                  <a:pt x="315" y="195"/>
                </a:cubicBezTo>
                <a:lnTo>
                  <a:pt x="315" y="212"/>
                </a:lnTo>
                <a:close/>
                <a:moveTo>
                  <a:pt x="315" y="190"/>
                </a:moveTo>
                <a:cubicBezTo>
                  <a:pt x="300" y="181"/>
                  <a:pt x="300" y="181"/>
                  <a:pt x="300" y="181"/>
                </a:cubicBezTo>
                <a:cubicBezTo>
                  <a:pt x="315" y="173"/>
                  <a:pt x="315" y="173"/>
                  <a:pt x="315" y="173"/>
                </a:cubicBezTo>
                <a:lnTo>
                  <a:pt x="315" y="190"/>
                </a:lnTo>
                <a:close/>
                <a:moveTo>
                  <a:pt x="315" y="168"/>
                </a:moveTo>
                <a:cubicBezTo>
                  <a:pt x="300" y="160"/>
                  <a:pt x="300" y="160"/>
                  <a:pt x="300" y="160"/>
                </a:cubicBezTo>
                <a:cubicBezTo>
                  <a:pt x="315" y="151"/>
                  <a:pt x="315" y="151"/>
                  <a:pt x="315" y="151"/>
                </a:cubicBezTo>
                <a:lnTo>
                  <a:pt x="315" y="168"/>
                </a:lnTo>
                <a:close/>
                <a:moveTo>
                  <a:pt x="315" y="146"/>
                </a:moveTo>
                <a:cubicBezTo>
                  <a:pt x="300" y="138"/>
                  <a:pt x="300" y="138"/>
                  <a:pt x="300" y="138"/>
                </a:cubicBezTo>
                <a:cubicBezTo>
                  <a:pt x="315" y="129"/>
                  <a:pt x="315" y="129"/>
                  <a:pt x="315" y="129"/>
                </a:cubicBezTo>
                <a:lnTo>
                  <a:pt x="315" y="146"/>
                </a:lnTo>
                <a:close/>
                <a:moveTo>
                  <a:pt x="315" y="124"/>
                </a:moveTo>
                <a:cubicBezTo>
                  <a:pt x="300" y="116"/>
                  <a:pt x="300" y="116"/>
                  <a:pt x="300" y="116"/>
                </a:cubicBezTo>
                <a:cubicBezTo>
                  <a:pt x="315" y="107"/>
                  <a:pt x="315" y="107"/>
                  <a:pt x="315" y="107"/>
                </a:cubicBezTo>
                <a:lnTo>
                  <a:pt x="315" y="124"/>
                </a:lnTo>
                <a:close/>
                <a:moveTo>
                  <a:pt x="315" y="102"/>
                </a:moveTo>
                <a:cubicBezTo>
                  <a:pt x="300" y="94"/>
                  <a:pt x="300" y="94"/>
                  <a:pt x="300" y="94"/>
                </a:cubicBezTo>
                <a:cubicBezTo>
                  <a:pt x="315" y="94"/>
                  <a:pt x="315" y="94"/>
                  <a:pt x="315" y="94"/>
                </a:cubicBezTo>
                <a:lnTo>
                  <a:pt x="315" y="102"/>
                </a:lnTo>
                <a:close/>
                <a:moveTo>
                  <a:pt x="315" y="91"/>
                </a:moveTo>
                <a:cubicBezTo>
                  <a:pt x="305" y="91"/>
                  <a:pt x="305" y="91"/>
                  <a:pt x="305" y="91"/>
                </a:cubicBezTo>
                <a:cubicBezTo>
                  <a:pt x="315" y="86"/>
                  <a:pt x="315" y="86"/>
                  <a:pt x="315" y="86"/>
                </a:cubicBezTo>
                <a:lnTo>
                  <a:pt x="315" y="91"/>
                </a:lnTo>
                <a:close/>
                <a:moveTo>
                  <a:pt x="315" y="80"/>
                </a:moveTo>
                <a:cubicBezTo>
                  <a:pt x="303" y="74"/>
                  <a:pt x="303" y="74"/>
                  <a:pt x="303" y="74"/>
                </a:cubicBezTo>
                <a:cubicBezTo>
                  <a:pt x="315" y="74"/>
                  <a:pt x="315" y="74"/>
                  <a:pt x="315" y="74"/>
                </a:cubicBezTo>
                <a:lnTo>
                  <a:pt x="315" y="80"/>
                </a:lnTo>
                <a:close/>
                <a:moveTo>
                  <a:pt x="322" y="103"/>
                </a:moveTo>
                <a:cubicBezTo>
                  <a:pt x="318" y="103"/>
                  <a:pt x="318" y="103"/>
                  <a:pt x="318" y="103"/>
                </a:cubicBezTo>
                <a:cubicBezTo>
                  <a:pt x="318" y="100"/>
                  <a:pt x="318" y="100"/>
                  <a:pt x="318" y="100"/>
                </a:cubicBezTo>
                <a:cubicBezTo>
                  <a:pt x="322" y="100"/>
                  <a:pt x="322" y="100"/>
                  <a:pt x="322" y="100"/>
                </a:cubicBezTo>
                <a:lnTo>
                  <a:pt x="322" y="103"/>
                </a:lnTo>
                <a:close/>
                <a:moveTo>
                  <a:pt x="322" y="94"/>
                </a:moveTo>
                <a:cubicBezTo>
                  <a:pt x="322" y="97"/>
                  <a:pt x="322" y="97"/>
                  <a:pt x="322" y="97"/>
                </a:cubicBezTo>
                <a:cubicBezTo>
                  <a:pt x="318" y="97"/>
                  <a:pt x="318" y="97"/>
                  <a:pt x="318" y="97"/>
                </a:cubicBezTo>
                <a:cubicBezTo>
                  <a:pt x="318" y="94"/>
                  <a:pt x="318" y="94"/>
                  <a:pt x="318" y="94"/>
                </a:cubicBezTo>
                <a:lnTo>
                  <a:pt x="322" y="94"/>
                </a:lnTo>
                <a:close/>
                <a:moveTo>
                  <a:pt x="320" y="71"/>
                </a:moveTo>
                <a:cubicBezTo>
                  <a:pt x="318" y="71"/>
                  <a:pt x="318" y="71"/>
                  <a:pt x="318" y="71"/>
                </a:cubicBezTo>
                <a:cubicBezTo>
                  <a:pt x="318" y="69"/>
                  <a:pt x="318" y="69"/>
                  <a:pt x="318" y="69"/>
                </a:cubicBezTo>
                <a:cubicBezTo>
                  <a:pt x="320" y="69"/>
                  <a:pt x="320" y="69"/>
                  <a:pt x="320" y="69"/>
                </a:cubicBezTo>
                <a:lnTo>
                  <a:pt x="320" y="71"/>
                </a:lnTo>
                <a:close/>
                <a:moveTo>
                  <a:pt x="320" y="66"/>
                </a:moveTo>
                <a:cubicBezTo>
                  <a:pt x="317" y="66"/>
                  <a:pt x="317" y="66"/>
                  <a:pt x="317" y="66"/>
                </a:cubicBezTo>
                <a:cubicBezTo>
                  <a:pt x="317" y="64"/>
                  <a:pt x="317" y="64"/>
                  <a:pt x="317" y="64"/>
                </a:cubicBezTo>
                <a:cubicBezTo>
                  <a:pt x="320" y="64"/>
                  <a:pt x="320" y="64"/>
                  <a:pt x="320" y="64"/>
                </a:cubicBezTo>
                <a:lnTo>
                  <a:pt x="320" y="66"/>
                </a:lnTo>
                <a:close/>
                <a:moveTo>
                  <a:pt x="320" y="61"/>
                </a:moveTo>
                <a:cubicBezTo>
                  <a:pt x="317" y="61"/>
                  <a:pt x="317" y="61"/>
                  <a:pt x="317" y="61"/>
                </a:cubicBezTo>
                <a:cubicBezTo>
                  <a:pt x="316" y="60"/>
                  <a:pt x="316" y="60"/>
                  <a:pt x="316" y="60"/>
                </a:cubicBezTo>
                <a:cubicBezTo>
                  <a:pt x="320" y="60"/>
                  <a:pt x="320" y="60"/>
                  <a:pt x="320" y="60"/>
                </a:cubicBezTo>
                <a:lnTo>
                  <a:pt x="320" y="61"/>
                </a:lnTo>
                <a:close/>
                <a:moveTo>
                  <a:pt x="391" y="60"/>
                </a:moveTo>
                <a:cubicBezTo>
                  <a:pt x="405" y="60"/>
                  <a:pt x="405" y="60"/>
                  <a:pt x="405" y="60"/>
                </a:cubicBezTo>
                <a:cubicBezTo>
                  <a:pt x="405" y="61"/>
                  <a:pt x="405" y="61"/>
                  <a:pt x="405" y="61"/>
                </a:cubicBezTo>
                <a:cubicBezTo>
                  <a:pt x="391" y="61"/>
                  <a:pt x="391" y="61"/>
                  <a:pt x="391" y="61"/>
                </a:cubicBezTo>
                <a:lnTo>
                  <a:pt x="391" y="60"/>
                </a:lnTo>
                <a:close/>
                <a:moveTo>
                  <a:pt x="391" y="64"/>
                </a:moveTo>
                <a:cubicBezTo>
                  <a:pt x="405" y="64"/>
                  <a:pt x="405" y="64"/>
                  <a:pt x="405" y="64"/>
                </a:cubicBezTo>
                <a:cubicBezTo>
                  <a:pt x="405" y="66"/>
                  <a:pt x="405" y="66"/>
                  <a:pt x="405" y="66"/>
                </a:cubicBezTo>
                <a:cubicBezTo>
                  <a:pt x="391" y="66"/>
                  <a:pt x="391" y="66"/>
                  <a:pt x="391" y="66"/>
                </a:cubicBezTo>
                <a:lnTo>
                  <a:pt x="391" y="64"/>
                </a:lnTo>
                <a:close/>
                <a:moveTo>
                  <a:pt x="374" y="60"/>
                </a:moveTo>
                <a:cubicBezTo>
                  <a:pt x="388" y="60"/>
                  <a:pt x="388" y="60"/>
                  <a:pt x="388" y="60"/>
                </a:cubicBezTo>
                <a:cubicBezTo>
                  <a:pt x="388" y="61"/>
                  <a:pt x="388" y="61"/>
                  <a:pt x="388" y="61"/>
                </a:cubicBezTo>
                <a:cubicBezTo>
                  <a:pt x="374" y="61"/>
                  <a:pt x="374" y="61"/>
                  <a:pt x="374" y="61"/>
                </a:cubicBezTo>
                <a:lnTo>
                  <a:pt x="374" y="60"/>
                </a:lnTo>
                <a:close/>
                <a:moveTo>
                  <a:pt x="374" y="64"/>
                </a:moveTo>
                <a:cubicBezTo>
                  <a:pt x="388" y="64"/>
                  <a:pt x="388" y="64"/>
                  <a:pt x="388" y="64"/>
                </a:cubicBezTo>
                <a:cubicBezTo>
                  <a:pt x="388" y="66"/>
                  <a:pt x="388" y="66"/>
                  <a:pt x="388" y="66"/>
                </a:cubicBezTo>
                <a:cubicBezTo>
                  <a:pt x="374" y="66"/>
                  <a:pt x="374" y="66"/>
                  <a:pt x="374" y="66"/>
                </a:cubicBezTo>
                <a:lnTo>
                  <a:pt x="374" y="64"/>
                </a:lnTo>
                <a:close/>
                <a:moveTo>
                  <a:pt x="357" y="60"/>
                </a:moveTo>
                <a:cubicBezTo>
                  <a:pt x="371" y="60"/>
                  <a:pt x="371" y="60"/>
                  <a:pt x="371" y="60"/>
                </a:cubicBezTo>
                <a:cubicBezTo>
                  <a:pt x="371" y="61"/>
                  <a:pt x="371" y="61"/>
                  <a:pt x="371" y="61"/>
                </a:cubicBezTo>
                <a:cubicBezTo>
                  <a:pt x="357" y="61"/>
                  <a:pt x="357" y="61"/>
                  <a:pt x="357" y="61"/>
                </a:cubicBezTo>
                <a:lnTo>
                  <a:pt x="357" y="60"/>
                </a:lnTo>
                <a:close/>
                <a:moveTo>
                  <a:pt x="357" y="64"/>
                </a:moveTo>
                <a:cubicBezTo>
                  <a:pt x="371" y="64"/>
                  <a:pt x="371" y="64"/>
                  <a:pt x="371" y="64"/>
                </a:cubicBezTo>
                <a:cubicBezTo>
                  <a:pt x="371" y="66"/>
                  <a:pt x="371" y="66"/>
                  <a:pt x="371" y="66"/>
                </a:cubicBezTo>
                <a:cubicBezTo>
                  <a:pt x="357" y="66"/>
                  <a:pt x="357" y="66"/>
                  <a:pt x="357" y="66"/>
                </a:cubicBezTo>
                <a:lnTo>
                  <a:pt x="357" y="64"/>
                </a:lnTo>
                <a:close/>
                <a:moveTo>
                  <a:pt x="340" y="60"/>
                </a:moveTo>
                <a:cubicBezTo>
                  <a:pt x="354" y="60"/>
                  <a:pt x="354" y="60"/>
                  <a:pt x="354" y="60"/>
                </a:cubicBezTo>
                <a:cubicBezTo>
                  <a:pt x="354" y="61"/>
                  <a:pt x="354" y="61"/>
                  <a:pt x="354" y="61"/>
                </a:cubicBezTo>
                <a:cubicBezTo>
                  <a:pt x="340" y="61"/>
                  <a:pt x="340" y="61"/>
                  <a:pt x="340" y="61"/>
                </a:cubicBezTo>
                <a:lnTo>
                  <a:pt x="340" y="60"/>
                </a:lnTo>
                <a:close/>
                <a:moveTo>
                  <a:pt x="340" y="64"/>
                </a:moveTo>
                <a:cubicBezTo>
                  <a:pt x="354" y="64"/>
                  <a:pt x="354" y="64"/>
                  <a:pt x="354" y="64"/>
                </a:cubicBezTo>
                <a:cubicBezTo>
                  <a:pt x="354" y="66"/>
                  <a:pt x="354" y="66"/>
                  <a:pt x="354" y="66"/>
                </a:cubicBezTo>
                <a:cubicBezTo>
                  <a:pt x="340" y="66"/>
                  <a:pt x="340" y="66"/>
                  <a:pt x="340" y="66"/>
                </a:cubicBezTo>
                <a:lnTo>
                  <a:pt x="340" y="64"/>
                </a:lnTo>
                <a:close/>
                <a:moveTo>
                  <a:pt x="323" y="60"/>
                </a:moveTo>
                <a:cubicBezTo>
                  <a:pt x="337" y="60"/>
                  <a:pt x="337" y="60"/>
                  <a:pt x="337" y="60"/>
                </a:cubicBezTo>
                <a:cubicBezTo>
                  <a:pt x="337" y="61"/>
                  <a:pt x="337" y="61"/>
                  <a:pt x="337" y="61"/>
                </a:cubicBezTo>
                <a:cubicBezTo>
                  <a:pt x="323" y="61"/>
                  <a:pt x="323" y="61"/>
                  <a:pt x="323" y="61"/>
                </a:cubicBezTo>
                <a:lnTo>
                  <a:pt x="323" y="60"/>
                </a:lnTo>
                <a:close/>
                <a:moveTo>
                  <a:pt x="323" y="64"/>
                </a:moveTo>
                <a:cubicBezTo>
                  <a:pt x="337" y="64"/>
                  <a:pt x="337" y="64"/>
                  <a:pt x="337" y="64"/>
                </a:cubicBezTo>
                <a:cubicBezTo>
                  <a:pt x="337" y="66"/>
                  <a:pt x="337" y="66"/>
                  <a:pt x="337" y="66"/>
                </a:cubicBezTo>
                <a:cubicBezTo>
                  <a:pt x="323" y="66"/>
                  <a:pt x="323" y="66"/>
                  <a:pt x="323" y="66"/>
                </a:cubicBezTo>
                <a:lnTo>
                  <a:pt x="323" y="64"/>
                </a:lnTo>
                <a:close/>
                <a:moveTo>
                  <a:pt x="422" y="71"/>
                </a:moveTo>
                <a:cubicBezTo>
                  <a:pt x="323" y="71"/>
                  <a:pt x="323" y="71"/>
                  <a:pt x="323" y="71"/>
                </a:cubicBezTo>
                <a:cubicBezTo>
                  <a:pt x="323" y="69"/>
                  <a:pt x="323" y="69"/>
                  <a:pt x="323" y="69"/>
                </a:cubicBezTo>
                <a:cubicBezTo>
                  <a:pt x="422" y="69"/>
                  <a:pt x="422" y="69"/>
                  <a:pt x="422" y="69"/>
                </a:cubicBezTo>
                <a:lnTo>
                  <a:pt x="422" y="71"/>
                </a:lnTo>
                <a:close/>
                <a:moveTo>
                  <a:pt x="422" y="66"/>
                </a:moveTo>
                <a:cubicBezTo>
                  <a:pt x="408" y="66"/>
                  <a:pt x="408" y="66"/>
                  <a:pt x="408" y="66"/>
                </a:cubicBezTo>
                <a:cubicBezTo>
                  <a:pt x="408" y="64"/>
                  <a:pt x="408" y="64"/>
                  <a:pt x="408" y="64"/>
                </a:cubicBezTo>
                <a:cubicBezTo>
                  <a:pt x="422" y="64"/>
                  <a:pt x="422" y="64"/>
                  <a:pt x="422" y="64"/>
                </a:cubicBezTo>
                <a:lnTo>
                  <a:pt x="422" y="66"/>
                </a:lnTo>
                <a:close/>
                <a:moveTo>
                  <a:pt x="422" y="61"/>
                </a:moveTo>
                <a:cubicBezTo>
                  <a:pt x="408" y="61"/>
                  <a:pt x="408" y="61"/>
                  <a:pt x="408" y="61"/>
                </a:cubicBezTo>
                <a:cubicBezTo>
                  <a:pt x="408" y="60"/>
                  <a:pt x="408" y="60"/>
                  <a:pt x="408" y="60"/>
                </a:cubicBezTo>
                <a:cubicBezTo>
                  <a:pt x="422" y="60"/>
                  <a:pt x="422" y="60"/>
                  <a:pt x="422" y="60"/>
                </a:cubicBezTo>
                <a:lnTo>
                  <a:pt x="422" y="61"/>
                </a:lnTo>
                <a:close/>
              </a:path>
            </a:pathLst>
          </a:custGeom>
          <a:solidFill>
            <a:srgbClr val="4A4A4A"/>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571" name="Google Shape;5571;p227"/>
          <p:cNvSpPr/>
          <p:nvPr/>
        </p:nvSpPr>
        <p:spPr>
          <a:xfrm>
            <a:off x="7319561" y="4146891"/>
            <a:ext cx="739754" cy="470752"/>
          </a:xfrm>
          <a:custGeom>
            <a:rect b="b" l="l" r="r" t="t"/>
            <a:pathLst>
              <a:path extrusionOk="0" h="49" w="77">
                <a:moveTo>
                  <a:pt x="72" y="40"/>
                </a:moveTo>
                <a:cubicBezTo>
                  <a:pt x="63" y="40"/>
                  <a:pt x="63" y="40"/>
                  <a:pt x="63" y="40"/>
                </a:cubicBezTo>
                <a:cubicBezTo>
                  <a:pt x="63" y="40"/>
                  <a:pt x="63" y="40"/>
                  <a:pt x="63" y="40"/>
                </a:cubicBezTo>
                <a:cubicBezTo>
                  <a:pt x="63" y="8"/>
                  <a:pt x="63" y="8"/>
                  <a:pt x="63" y="8"/>
                </a:cubicBezTo>
                <a:cubicBezTo>
                  <a:pt x="63" y="8"/>
                  <a:pt x="63" y="8"/>
                  <a:pt x="63" y="8"/>
                </a:cubicBezTo>
                <a:cubicBezTo>
                  <a:pt x="63" y="7"/>
                  <a:pt x="63" y="7"/>
                  <a:pt x="63" y="7"/>
                </a:cubicBezTo>
                <a:cubicBezTo>
                  <a:pt x="63" y="7"/>
                  <a:pt x="63" y="7"/>
                  <a:pt x="63" y="7"/>
                </a:cubicBezTo>
                <a:cubicBezTo>
                  <a:pt x="63" y="3"/>
                  <a:pt x="60" y="0"/>
                  <a:pt x="56" y="0"/>
                </a:cubicBezTo>
                <a:cubicBezTo>
                  <a:pt x="22" y="0"/>
                  <a:pt x="22" y="0"/>
                  <a:pt x="22" y="0"/>
                </a:cubicBezTo>
                <a:cubicBezTo>
                  <a:pt x="18" y="0"/>
                  <a:pt x="14" y="3"/>
                  <a:pt x="14" y="7"/>
                </a:cubicBezTo>
                <a:cubicBezTo>
                  <a:pt x="14" y="7"/>
                  <a:pt x="14" y="7"/>
                  <a:pt x="14" y="7"/>
                </a:cubicBezTo>
                <a:cubicBezTo>
                  <a:pt x="14" y="8"/>
                  <a:pt x="14" y="8"/>
                  <a:pt x="14" y="8"/>
                </a:cubicBezTo>
                <a:cubicBezTo>
                  <a:pt x="14" y="40"/>
                  <a:pt x="14" y="40"/>
                  <a:pt x="14" y="40"/>
                </a:cubicBezTo>
                <a:cubicBezTo>
                  <a:pt x="14" y="40"/>
                  <a:pt x="14" y="40"/>
                  <a:pt x="14" y="40"/>
                </a:cubicBezTo>
                <a:cubicBezTo>
                  <a:pt x="6" y="40"/>
                  <a:pt x="6" y="40"/>
                  <a:pt x="6" y="40"/>
                </a:cubicBezTo>
                <a:cubicBezTo>
                  <a:pt x="3" y="40"/>
                  <a:pt x="0" y="43"/>
                  <a:pt x="0" y="45"/>
                </a:cubicBezTo>
                <a:cubicBezTo>
                  <a:pt x="0" y="49"/>
                  <a:pt x="0" y="49"/>
                  <a:pt x="0" y="49"/>
                </a:cubicBezTo>
                <a:cubicBezTo>
                  <a:pt x="77" y="49"/>
                  <a:pt x="77" y="49"/>
                  <a:pt x="77" y="49"/>
                </a:cubicBezTo>
                <a:cubicBezTo>
                  <a:pt x="77" y="45"/>
                  <a:pt x="77" y="45"/>
                  <a:pt x="77" y="45"/>
                </a:cubicBezTo>
                <a:cubicBezTo>
                  <a:pt x="77" y="43"/>
                  <a:pt x="75" y="40"/>
                  <a:pt x="72" y="40"/>
                </a:cubicBez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572" name="Google Shape;5572;p227"/>
          <p:cNvSpPr/>
          <p:nvPr/>
        </p:nvSpPr>
        <p:spPr>
          <a:xfrm flipH="1">
            <a:off x="2403696" y="1760150"/>
            <a:ext cx="4082204" cy="594173"/>
          </a:xfrm>
          <a:custGeom>
            <a:rect b="b" l="l" r="r" t="t"/>
            <a:pathLst>
              <a:path extrusionOk="0" h="737" w="2904">
                <a:moveTo>
                  <a:pt x="2904" y="374"/>
                </a:moveTo>
                <a:lnTo>
                  <a:pt x="2728" y="253"/>
                </a:lnTo>
                <a:lnTo>
                  <a:pt x="2728" y="0"/>
                </a:lnTo>
                <a:lnTo>
                  <a:pt x="0" y="0"/>
                </a:lnTo>
                <a:lnTo>
                  <a:pt x="0" y="737"/>
                </a:lnTo>
                <a:lnTo>
                  <a:pt x="2728" y="737"/>
                </a:lnTo>
                <a:lnTo>
                  <a:pt x="2728" y="484"/>
                </a:lnTo>
                <a:lnTo>
                  <a:pt x="2904" y="374"/>
                </a:lnTo>
                <a:close/>
              </a:path>
            </a:pathLst>
          </a:custGeom>
          <a:solidFill>
            <a:srgbClr val="0198D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573" name="Google Shape;5573;p227"/>
          <p:cNvSpPr txBox="1"/>
          <p:nvPr/>
        </p:nvSpPr>
        <p:spPr>
          <a:xfrm>
            <a:off x="2913953" y="1902203"/>
            <a:ext cx="3296400" cy="329400"/>
          </a:xfrm>
          <a:prstGeom prst="rect">
            <a:avLst/>
          </a:prstGeom>
          <a:noFill/>
          <a:ln>
            <a:noFill/>
          </a:ln>
        </p:spPr>
        <p:txBody>
          <a:bodyPr anchorCtr="0" anchor="t" bIns="41150" lIns="82275" spcFirstLastPara="1" rIns="82275" wrap="square" tIns="41150">
            <a:spAutoFit/>
          </a:bodyPr>
          <a:lstStyle/>
          <a:p>
            <a:pPr indent="0" lvl="0" marL="0" marR="0" rtl="0" algn="l">
              <a:lnSpc>
                <a:spcPct val="100000"/>
              </a:lnSpc>
              <a:spcBef>
                <a:spcPts val="0"/>
              </a:spcBef>
              <a:spcAft>
                <a:spcPts val="0"/>
              </a:spcAft>
              <a:buClr>
                <a:srgbClr val="FFFFFF"/>
              </a:buClr>
              <a:buSzPts val="900"/>
              <a:buFont typeface="Calibri"/>
              <a:buNone/>
            </a:pPr>
            <a:r>
              <a:rPr b="0" i="0" lang="en" sz="1600" u="none" cap="none" strike="noStrike">
                <a:solidFill>
                  <a:srgbClr val="FFFFFF"/>
                </a:solidFill>
                <a:latin typeface="Calibri"/>
                <a:ea typeface="Calibri"/>
                <a:cs typeface="Calibri"/>
                <a:sym typeface="Calibri"/>
              </a:rPr>
              <a:t>Planning</a:t>
            </a:r>
            <a:endParaRPr b="0" i="0" sz="1600" u="none" cap="none" strike="noStrike">
              <a:solidFill>
                <a:srgbClr val="000000"/>
              </a:solidFill>
              <a:latin typeface="Calibri"/>
              <a:ea typeface="Calibri"/>
              <a:cs typeface="Calibri"/>
              <a:sym typeface="Calibri"/>
            </a:endParaRPr>
          </a:p>
        </p:txBody>
      </p:sp>
      <p:sp>
        <p:nvSpPr>
          <p:cNvPr id="5574" name="Google Shape;5574;p227"/>
          <p:cNvSpPr/>
          <p:nvPr/>
        </p:nvSpPr>
        <p:spPr>
          <a:xfrm flipH="1">
            <a:off x="2403696" y="2354323"/>
            <a:ext cx="4082204" cy="593365"/>
          </a:xfrm>
          <a:custGeom>
            <a:rect b="b" l="l" r="r" t="t"/>
            <a:pathLst>
              <a:path extrusionOk="0" h="736" w="2904">
                <a:moveTo>
                  <a:pt x="2904" y="362"/>
                </a:moveTo>
                <a:lnTo>
                  <a:pt x="2728" y="252"/>
                </a:lnTo>
                <a:lnTo>
                  <a:pt x="2728" y="0"/>
                </a:lnTo>
                <a:lnTo>
                  <a:pt x="0" y="0"/>
                </a:lnTo>
                <a:lnTo>
                  <a:pt x="0" y="736"/>
                </a:lnTo>
                <a:lnTo>
                  <a:pt x="2728" y="736"/>
                </a:lnTo>
                <a:lnTo>
                  <a:pt x="2728" y="483"/>
                </a:lnTo>
                <a:lnTo>
                  <a:pt x="2904" y="362"/>
                </a:lnTo>
                <a:close/>
              </a:path>
            </a:pathLst>
          </a:custGeom>
          <a:solidFill>
            <a:srgbClr val="E8AB0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575" name="Google Shape;5575;p227"/>
          <p:cNvSpPr txBox="1"/>
          <p:nvPr/>
        </p:nvSpPr>
        <p:spPr>
          <a:xfrm>
            <a:off x="2913953" y="2495972"/>
            <a:ext cx="3296400" cy="329400"/>
          </a:xfrm>
          <a:prstGeom prst="rect">
            <a:avLst/>
          </a:prstGeom>
          <a:noFill/>
          <a:ln>
            <a:noFill/>
          </a:ln>
        </p:spPr>
        <p:txBody>
          <a:bodyPr anchorCtr="0" anchor="t" bIns="41150" lIns="82275" spcFirstLastPara="1" rIns="82275" wrap="square" tIns="41150">
            <a:spAutoFit/>
          </a:bodyPr>
          <a:lstStyle/>
          <a:p>
            <a:pPr indent="0" lvl="0" marL="0" marR="0" rtl="0" algn="l">
              <a:lnSpc>
                <a:spcPct val="100000"/>
              </a:lnSpc>
              <a:spcBef>
                <a:spcPts val="0"/>
              </a:spcBef>
              <a:spcAft>
                <a:spcPts val="0"/>
              </a:spcAft>
              <a:buClr>
                <a:srgbClr val="FFFFFF"/>
              </a:buClr>
              <a:buSzPts val="900"/>
              <a:buFont typeface="Calibri"/>
              <a:buNone/>
            </a:pPr>
            <a:r>
              <a:rPr b="0" i="0" lang="en" sz="1600" u="none" cap="none" strike="noStrike">
                <a:solidFill>
                  <a:srgbClr val="FFFFFF"/>
                </a:solidFill>
                <a:latin typeface="Calibri"/>
                <a:ea typeface="Calibri"/>
                <a:cs typeface="Calibri"/>
                <a:sym typeface="Calibri"/>
              </a:rPr>
              <a:t>Initiating Review</a:t>
            </a:r>
            <a:endParaRPr b="0" i="0" sz="1600" u="none" cap="none" strike="noStrike">
              <a:solidFill>
                <a:srgbClr val="000000"/>
              </a:solidFill>
              <a:latin typeface="Calibri"/>
              <a:ea typeface="Calibri"/>
              <a:cs typeface="Calibri"/>
              <a:sym typeface="Calibri"/>
            </a:endParaRPr>
          </a:p>
        </p:txBody>
      </p:sp>
      <p:sp>
        <p:nvSpPr>
          <p:cNvPr id="5576" name="Google Shape;5576;p227"/>
          <p:cNvSpPr/>
          <p:nvPr/>
        </p:nvSpPr>
        <p:spPr>
          <a:xfrm flipH="1">
            <a:off x="2403696" y="2938821"/>
            <a:ext cx="4082204" cy="594173"/>
          </a:xfrm>
          <a:custGeom>
            <a:rect b="b" l="l" r="r" t="t"/>
            <a:pathLst>
              <a:path extrusionOk="0" h="737" w="2904">
                <a:moveTo>
                  <a:pt x="2904" y="363"/>
                </a:moveTo>
                <a:lnTo>
                  <a:pt x="2728" y="253"/>
                </a:lnTo>
                <a:lnTo>
                  <a:pt x="2728" y="0"/>
                </a:lnTo>
                <a:lnTo>
                  <a:pt x="0" y="0"/>
                </a:lnTo>
                <a:lnTo>
                  <a:pt x="0" y="737"/>
                </a:lnTo>
                <a:lnTo>
                  <a:pt x="2728" y="737"/>
                </a:lnTo>
                <a:lnTo>
                  <a:pt x="2728" y="484"/>
                </a:lnTo>
                <a:lnTo>
                  <a:pt x="2904" y="363"/>
                </a:lnTo>
                <a:close/>
              </a:path>
            </a:pathLst>
          </a:custGeom>
          <a:solidFill>
            <a:srgbClr val="961B26"/>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577" name="Google Shape;5577;p227"/>
          <p:cNvSpPr txBox="1"/>
          <p:nvPr/>
        </p:nvSpPr>
        <p:spPr>
          <a:xfrm>
            <a:off x="2913953" y="3080874"/>
            <a:ext cx="3296400" cy="329400"/>
          </a:xfrm>
          <a:prstGeom prst="rect">
            <a:avLst/>
          </a:prstGeom>
          <a:noFill/>
          <a:ln>
            <a:noFill/>
          </a:ln>
        </p:spPr>
        <p:txBody>
          <a:bodyPr anchorCtr="0" anchor="t" bIns="41150" lIns="82275" spcFirstLastPara="1" rIns="82275" wrap="square" tIns="41150">
            <a:spAutoFit/>
          </a:bodyPr>
          <a:lstStyle/>
          <a:p>
            <a:pPr indent="0" lvl="0" marL="0" marR="0" rtl="0" algn="l">
              <a:lnSpc>
                <a:spcPct val="100000"/>
              </a:lnSpc>
              <a:spcBef>
                <a:spcPts val="0"/>
              </a:spcBef>
              <a:spcAft>
                <a:spcPts val="0"/>
              </a:spcAft>
              <a:buClr>
                <a:schemeClr val="dk1"/>
              </a:buClr>
              <a:buSzPts val="1100"/>
              <a:buFont typeface="Arial"/>
              <a:buNone/>
            </a:pPr>
            <a:r>
              <a:rPr b="0" i="0" lang="en" sz="1600" u="none" cap="none" strike="noStrike">
                <a:solidFill>
                  <a:srgbClr val="FFFFFF"/>
                </a:solidFill>
                <a:latin typeface="Calibri"/>
                <a:ea typeface="Calibri"/>
                <a:cs typeface="Calibri"/>
                <a:sym typeface="Calibri"/>
              </a:rPr>
              <a:t>Individual Review</a:t>
            </a:r>
            <a:endParaRPr b="0" i="0" sz="1600" u="none" cap="none" strike="noStrike">
              <a:solidFill>
                <a:srgbClr val="FFFFFF"/>
              </a:solidFill>
              <a:latin typeface="Calibri"/>
              <a:ea typeface="Calibri"/>
              <a:cs typeface="Calibri"/>
              <a:sym typeface="Calibri"/>
            </a:endParaRPr>
          </a:p>
        </p:txBody>
      </p:sp>
      <p:sp>
        <p:nvSpPr>
          <p:cNvPr id="5578" name="Google Shape;5578;p227"/>
          <p:cNvSpPr/>
          <p:nvPr/>
        </p:nvSpPr>
        <p:spPr>
          <a:xfrm flipH="1">
            <a:off x="2403696" y="3524145"/>
            <a:ext cx="4082204" cy="594173"/>
          </a:xfrm>
          <a:custGeom>
            <a:rect b="b" l="l" r="r" t="t"/>
            <a:pathLst>
              <a:path extrusionOk="0" h="737" w="2904">
                <a:moveTo>
                  <a:pt x="2904" y="363"/>
                </a:moveTo>
                <a:lnTo>
                  <a:pt x="2728" y="253"/>
                </a:lnTo>
                <a:lnTo>
                  <a:pt x="2728" y="0"/>
                </a:lnTo>
                <a:lnTo>
                  <a:pt x="0" y="0"/>
                </a:lnTo>
                <a:lnTo>
                  <a:pt x="0" y="737"/>
                </a:lnTo>
                <a:lnTo>
                  <a:pt x="2728" y="737"/>
                </a:lnTo>
                <a:lnTo>
                  <a:pt x="2728" y="484"/>
                </a:lnTo>
                <a:lnTo>
                  <a:pt x="2904" y="363"/>
                </a:lnTo>
                <a:close/>
              </a:path>
            </a:pathLst>
          </a:custGeom>
          <a:solidFill>
            <a:srgbClr val="175D5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579" name="Google Shape;5579;p227"/>
          <p:cNvSpPr txBox="1"/>
          <p:nvPr/>
        </p:nvSpPr>
        <p:spPr>
          <a:xfrm>
            <a:off x="2913953" y="3666175"/>
            <a:ext cx="3296400" cy="329400"/>
          </a:xfrm>
          <a:prstGeom prst="rect">
            <a:avLst/>
          </a:prstGeom>
          <a:noFill/>
          <a:ln>
            <a:noFill/>
          </a:ln>
        </p:spPr>
        <p:txBody>
          <a:bodyPr anchorCtr="0" anchor="t" bIns="41150" lIns="82275" spcFirstLastPara="1" rIns="82275" wrap="square" tIns="41150">
            <a:spAutoFit/>
          </a:bodyPr>
          <a:lstStyle/>
          <a:p>
            <a:pPr indent="0" lvl="0" marL="0" marR="0" rtl="0" algn="l">
              <a:lnSpc>
                <a:spcPct val="100000"/>
              </a:lnSpc>
              <a:spcBef>
                <a:spcPts val="0"/>
              </a:spcBef>
              <a:spcAft>
                <a:spcPts val="0"/>
              </a:spcAft>
              <a:buClr>
                <a:schemeClr val="dk1"/>
              </a:buClr>
              <a:buSzPts val="1100"/>
              <a:buFont typeface="Arial"/>
              <a:buNone/>
            </a:pPr>
            <a:r>
              <a:rPr b="0" i="0" lang="en" sz="1600" u="none" cap="none" strike="noStrike">
                <a:solidFill>
                  <a:srgbClr val="FFFFFF"/>
                </a:solidFill>
                <a:latin typeface="Calibri"/>
                <a:ea typeface="Calibri"/>
                <a:cs typeface="Calibri"/>
                <a:sym typeface="Calibri"/>
              </a:rPr>
              <a:t>Issuing Communication and Analysis</a:t>
            </a:r>
            <a:endParaRPr b="0" i="0" sz="1600" u="none" cap="none" strike="noStrike">
              <a:solidFill>
                <a:srgbClr val="FFFFFF"/>
              </a:solidFill>
              <a:latin typeface="Calibri"/>
              <a:ea typeface="Calibri"/>
              <a:cs typeface="Calibri"/>
              <a:sym typeface="Calibri"/>
            </a:endParaRPr>
          </a:p>
        </p:txBody>
      </p:sp>
      <p:sp>
        <p:nvSpPr>
          <p:cNvPr id="5580" name="Google Shape;5580;p227"/>
          <p:cNvSpPr/>
          <p:nvPr/>
        </p:nvSpPr>
        <p:spPr>
          <a:xfrm flipH="1">
            <a:off x="2403696" y="4109451"/>
            <a:ext cx="4082204" cy="594173"/>
          </a:xfrm>
          <a:custGeom>
            <a:rect b="b" l="l" r="r" t="t"/>
            <a:pathLst>
              <a:path extrusionOk="0" h="737" w="2904">
                <a:moveTo>
                  <a:pt x="2904" y="363"/>
                </a:moveTo>
                <a:lnTo>
                  <a:pt x="2728" y="253"/>
                </a:lnTo>
                <a:lnTo>
                  <a:pt x="2728" y="0"/>
                </a:lnTo>
                <a:lnTo>
                  <a:pt x="0" y="0"/>
                </a:lnTo>
                <a:lnTo>
                  <a:pt x="0" y="737"/>
                </a:lnTo>
                <a:lnTo>
                  <a:pt x="2728" y="737"/>
                </a:lnTo>
                <a:lnTo>
                  <a:pt x="2728" y="484"/>
                </a:lnTo>
                <a:lnTo>
                  <a:pt x="2904" y="363"/>
                </a:lnTo>
                <a:close/>
              </a:path>
            </a:pathLst>
          </a:custGeom>
          <a:solidFill>
            <a:srgbClr val="53284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581" name="Google Shape;5581;p227"/>
          <p:cNvSpPr txBox="1"/>
          <p:nvPr/>
        </p:nvSpPr>
        <p:spPr>
          <a:xfrm>
            <a:off x="2913953" y="4251504"/>
            <a:ext cx="3296400" cy="329400"/>
          </a:xfrm>
          <a:prstGeom prst="rect">
            <a:avLst/>
          </a:prstGeom>
          <a:noFill/>
          <a:ln>
            <a:noFill/>
          </a:ln>
        </p:spPr>
        <p:txBody>
          <a:bodyPr anchorCtr="0" anchor="t" bIns="41150" lIns="82275" spcFirstLastPara="1" rIns="82275" wrap="square" tIns="41150">
            <a:spAutoFit/>
          </a:bodyPr>
          <a:lstStyle/>
          <a:p>
            <a:pPr indent="0" lvl="0" marL="0" marR="0" rtl="0" algn="l">
              <a:lnSpc>
                <a:spcPct val="100000"/>
              </a:lnSpc>
              <a:spcBef>
                <a:spcPts val="0"/>
              </a:spcBef>
              <a:spcAft>
                <a:spcPts val="0"/>
              </a:spcAft>
              <a:buClr>
                <a:schemeClr val="dk1"/>
              </a:buClr>
              <a:buSzPts val="1100"/>
              <a:buFont typeface="Arial"/>
              <a:buNone/>
            </a:pPr>
            <a:r>
              <a:rPr b="0" i="0" lang="en" sz="1600" u="none" cap="none" strike="noStrike">
                <a:solidFill>
                  <a:srgbClr val="FFFFFF"/>
                </a:solidFill>
                <a:latin typeface="Calibri"/>
                <a:ea typeface="Calibri"/>
                <a:cs typeface="Calibri"/>
                <a:sym typeface="Calibri"/>
              </a:rPr>
              <a:t>Fixing and Reporting</a:t>
            </a:r>
            <a:endParaRPr b="0" i="0" sz="1600" u="none" cap="none" strike="noStrike">
              <a:solidFill>
                <a:srgbClr val="FFFFFF"/>
              </a:solidFill>
              <a:latin typeface="Calibri"/>
              <a:ea typeface="Calibri"/>
              <a:cs typeface="Calibri"/>
              <a:sym typeface="Calibri"/>
            </a:endParaRPr>
          </a:p>
        </p:txBody>
      </p:sp>
      <p:sp>
        <p:nvSpPr>
          <p:cNvPr id="5582" name="Google Shape;5582;p227"/>
          <p:cNvSpPr/>
          <p:nvPr/>
        </p:nvSpPr>
        <p:spPr>
          <a:xfrm>
            <a:off x="1729483" y="2392262"/>
            <a:ext cx="504600" cy="504600"/>
          </a:xfrm>
          <a:prstGeom prst="ellipse">
            <a:avLst/>
          </a:prstGeom>
          <a:solidFill>
            <a:srgbClr val="E8AB0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700"/>
              <a:buFont typeface="Helvetica Neue"/>
              <a:buNone/>
            </a:pPr>
            <a:r>
              <a:rPr b="1" i="0" lang="en" sz="1800" u="none" cap="none" strike="noStrike">
                <a:solidFill>
                  <a:schemeClr val="lt1"/>
                </a:solidFill>
                <a:latin typeface="Roboto"/>
                <a:ea typeface="Roboto"/>
                <a:cs typeface="Roboto"/>
                <a:sym typeface="Roboto"/>
              </a:rPr>
              <a:t>2</a:t>
            </a:r>
            <a:endParaRPr b="1" i="0" sz="1800" u="none" cap="none" strike="noStrike">
              <a:solidFill>
                <a:schemeClr val="lt1"/>
              </a:solidFill>
              <a:latin typeface="Roboto"/>
              <a:ea typeface="Roboto"/>
              <a:cs typeface="Roboto"/>
              <a:sym typeface="Roboto"/>
            </a:endParaRPr>
          </a:p>
        </p:txBody>
      </p:sp>
      <p:sp>
        <p:nvSpPr>
          <p:cNvPr id="5583" name="Google Shape;5583;p227"/>
          <p:cNvSpPr/>
          <p:nvPr/>
        </p:nvSpPr>
        <p:spPr>
          <a:xfrm>
            <a:off x="1729414" y="2979587"/>
            <a:ext cx="504600" cy="504600"/>
          </a:xfrm>
          <a:prstGeom prst="ellipse">
            <a:avLst/>
          </a:prstGeom>
          <a:solidFill>
            <a:srgbClr val="961B26"/>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700"/>
              <a:buFont typeface="Helvetica Neue"/>
              <a:buNone/>
            </a:pPr>
            <a:r>
              <a:rPr b="1" i="0" lang="en" sz="1800" u="none" cap="none" strike="noStrike">
                <a:solidFill>
                  <a:schemeClr val="lt1"/>
                </a:solidFill>
                <a:latin typeface="Roboto"/>
                <a:ea typeface="Roboto"/>
                <a:cs typeface="Roboto"/>
                <a:sym typeface="Roboto"/>
              </a:rPr>
              <a:t>3</a:t>
            </a:r>
            <a:endParaRPr b="1" i="0" sz="1800" u="none" cap="none" strike="noStrike">
              <a:solidFill>
                <a:schemeClr val="lt1"/>
              </a:solidFill>
              <a:latin typeface="Roboto"/>
              <a:ea typeface="Roboto"/>
              <a:cs typeface="Roboto"/>
              <a:sym typeface="Roboto"/>
            </a:endParaRPr>
          </a:p>
        </p:txBody>
      </p:sp>
      <p:sp>
        <p:nvSpPr>
          <p:cNvPr id="5584" name="Google Shape;5584;p227"/>
          <p:cNvSpPr/>
          <p:nvPr/>
        </p:nvSpPr>
        <p:spPr>
          <a:xfrm>
            <a:off x="1729482" y="3566913"/>
            <a:ext cx="504600" cy="504600"/>
          </a:xfrm>
          <a:prstGeom prst="ellipse">
            <a:avLst/>
          </a:prstGeom>
          <a:solidFill>
            <a:srgbClr val="175D53"/>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700"/>
              <a:buFont typeface="Helvetica Neue"/>
              <a:buNone/>
            </a:pPr>
            <a:r>
              <a:rPr b="1" i="0" lang="en" sz="1800" u="none" cap="none" strike="noStrike">
                <a:solidFill>
                  <a:schemeClr val="lt1"/>
                </a:solidFill>
                <a:latin typeface="Roboto"/>
                <a:ea typeface="Roboto"/>
                <a:cs typeface="Roboto"/>
                <a:sym typeface="Roboto"/>
              </a:rPr>
              <a:t>4</a:t>
            </a:r>
            <a:endParaRPr b="1" i="0" sz="1800" u="none" cap="none" strike="noStrike">
              <a:solidFill>
                <a:schemeClr val="lt1"/>
              </a:solidFill>
              <a:latin typeface="Roboto"/>
              <a:ea typeface="Roboto"/>
              <a:cs typeface="Roboto"/>
              <a:sym typeface="Roboto"/>
            </a:endParaRPr>
          </a:p>
        </p:txBody>
      </p:sp>
      <p:sp>
        <p:nvSpPr>
          <p:cNvPr id="5585" name="Google Shape;5585;p227"/>
          <p:cNvSpPr/>
          <p:nvPr/>
        </p:nvSpPr>
        <p:spPr>
          <a:xfrm>
            <a:off x="1729482" y="4154238"/>
            <a:ext cx="504600" cy="504600"/>
          </a:xfrm>
          <a:prstGeom prst="ellipse">
            <a:avLst/>
          </a:prstGeom>
          <a:solidFill>
            <a:srgbClr val="53284F"/>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700"/>
              <a:buFont typeface="Helvetica Neue"/>
              <a:buNone/>
            </a:pPr>
            <a:r>
              <a:rPr b="1" i="0" lang="en" sz="1800" u="none" cap="none" strike="noStrike">
                <a:solidFill>
                  <a:schemeClr val="lt1"/>
                </a:solidFill>
                <a:latin typeface="Roboto"/>
                <a:ea typeface="Roboto"/>
                <a:cs typeface="Roboto"/>
                <a:sym typeface="Roboto"/>
              </a:rPr>
              <a:t>5</a:t>
            </a:r>
            <a:endParaRPr b="1" i="0" sz="1800" u="none" cap="none" strike="noStrike">
              <a:solidFill>
                <a:schemeClr val="lt1"/>
              </a:solidFill>
              <a:latin typeface="Roboto"/>
              <a:ea typeface="Roboto"/>
              <a:cs typeface="Roboto"/>
              <a:sym typeface="Roboto"/>
            </a:endParaRPr>
          </a:p>
        </p:txBody>
      </p:sp>
      <p:sp>
        <p:nvSpPr>
          <p:cNvPr id="5586" name="Google Shape;5586;p22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5587" name="Google Shape;5587;p227"/>
          <p:cNvSpPr/>
          <p:nvPr/>
        </p:nvSpPr>
        <p:spPr>
          <a:xfrm>
            <a:off x="1729465" y="1804937"/>
            <a:ext cx="504600" cy="504600"/>
          </a:xfrm>
          <a:prstGeom prst="ellipse">
            <a:avLst/>
          </a:prstGeom>
          <a:solidFill>
            <a:srgbClr val="0198DB"/>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700"/>
              <a:buFont typeface="Helvetica Neue"/>
              <a:buNone/>
            </a:pPr>
            <a:r>
              <a:rPr b="1" i="0" lang="en" sz="1800" u="none" cap="none" strike="noStrike">
                <a:solidFill>
                  <a:schemeClr val="lt1"/>
                </a:solidFill>
                <a:latin typeface="Roboto"/>
                <a:ea typeface="Roboto"/>
                <a:cs typeface="Roboto"/>
                <a:sym typeface="Roboto"/>
              </a:rPr>
              <a:t>1</a:t>
            </a:r>
            <a:endParaRPr b="1" i="0" sz="1800" u="none" cap="none" strike="noStrike">
              <a:solidFill>
                <a:schemeClr val="lt1"/>
              </a:solidFill>
              <a:latin typeface="Roboto"/>
              <a:ea typeface="Roboto"/>
              <a:cs typeface="Roboto"/>
              <a:sym typeface="Roboto"/>
            </a:endParaRPr>
          </a:p>
        </p:txBody>
      </p:sp>
      <p:pic>
        <p:nvPicPr>
          <p:cNvPr id="5588" name="Google Shape;5588;p227"/>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2" name="Shape 5592"/>
        <p:cNvGrpSpPr/>
        <p:nvPr/>
      </p:nvGrpSpPr>
      <p:grpSpPr>
        <a:xfrm>
          <a:off x="0" y="0"/>
          <a:ext cx="0" cy="0"/>
          <a:chOff x="0" y="0"/>
          <a:chExt cx="0" cy="0"/>
        </a:xfrm>
      </p:grpSpPr>
      <p:grpSp>
        <p:nvGrpSpPr>
          <p:cNvPr id="5593" name="Google Shape;5593;p228"/>
          <p:cNvGrpSpPr/>
          <p:nvPr/>
        </p:nvGrpSpPr>
        <p:grpSpPr>
          <a:xfrm>
            <a:off x="4845469" y="1268937"/>
            <a:ext cx="470465" cy="553184"/>
            <a:chOff x="11666347" y="3659204"/>
            <a:chExt cx="2331344" cy="2741249"/>
          </a:xfrm>
        </p:grpSpPr>
        <p:sp>
          <p:nvSpPr>
            <p:cNvPr id="5594" name="Google Shape;5594;p228"/>
            <p:cNvSpPr/>
            <p:nvPr/>
          </p:nvSpPr>
          <p:spPr>
            <a:xfrm>
              <a:off x="11666347" y="5631878"/>
              <a:ext cx="2331344" cy="768575"/>
            </a:xfrm>
            <a:custGeom>
              <a:rect b="b" l="l" r="r" t="t"/>
              <a:pathLst>
                <a:path extrusionOk="0" h="30" w="91">
                  <a:moveTo>
                    <a:pt x="48" y="11"/>
                  </a:moveTo>
                  <a:cubicBezTo>
                    <a:pt x="50" y="10"/>
                    <a:pt x="51" y="8"/>
                    <a:pt x="51" y="6"/>
                  </a:cubicBezTo>
                  <a:cubicBezTo>
                    <a:pt x="51" y="5"/>
                    <a:pt x="50" y="4"/>
                    <a:pt x="50" y="4"/>
                  </a:cubicBezTo>
                  <a:cubicBezTo>
                    <a:pt x="49" y="4"/>
                    <a:pt x="48" y="5"/>
                    <a:pt x="48" y="6"/>
                  </a:cubicBezTo>
                  <a:cubicBezTo>
                    <a:pt x="48" y="7"/>
                    <a:pt x="47" y="8"/>
                    <a:pt x="46" y="8"/>
                  </a:cubicBezTo>
                  <a:cubicBezTo>
                    <a:pt x="46" y="8"/>
                    <a:pt x="45" y="8"/>
                    <a:pt x="45" y="8"/>
                  </a:cubicBezTo>
                  <a:cubicBezTo>
                    <a:pt x="44" y="8"/>
                    <a:pt x="43" y="7"/>
                    <a:pt x="43" y="6"/>
                  </a:cubicBezTo>
                  <a:cubicBezTo>
                    <a:pt x="43" y="5"/>
                    <a:pt x="44" y="3"/>
                    <a:pt x="46" y="3"/>
                  </a:cubicBezTo>
                  <a:cubicBezTo>
                    <a:pt x="46" y="3"/>
                    <a:pt x="47" y="3"/>
                    <a:pt x="47" y="2"/>
                  </a:cubicBezTo>
                  <a:cubicBezTo>
                    <a:pt x="47" y="1"/>
                    <a:pt x="46" y="0"/>
                    <a:pt x="46" y="0"/>
                  </a:cubicBezTo>
                  <a:cubicBezTo>
                    <a:pt x="43" y="0"/>
                    <a:pt x="40" y="3"/>
                    <a:pt x="40" y="6"/>
                  </a:cubicBezTo>
                  <a:cubicBezTo>
                    <a:pt x="40" y="8"/>
                    <a:pt x="41" y="10"/>
                    <a:pt x="43" y="11"/>
                  </a:cubicBezTo>
                  <a:cubicBezTo>
                    <a:pt x="1" y="29"/>
                    <a:pt x="1" y="29"/>
                    <a:pt x="1" y="29"/>
                  </a:cubicBezTo>
                  <a:cubicBezTo>
                    <a:pt x="0" y="29"/>
                    <a:pt x="0" y="30"/>
                    <a:pt x="1" y="30"/>
                  </a:cubicBezTo>
                  <a:cubicBezTo>
                    <a:pt x="1" y="30"/>
                    <a:pt x="2" y="30"/>
                    <a:pt x="2" y="30"/>
                  </a:cubicBezTo>
                  <a:cubicBezTo>
                    <a:pt x="45" y="11"/>
                    <a:pt x="45" y="11"/>
                    <a:pt x="45" y="11"/>
                  </a:cubicBezTo>
                  <a:cubicBezTo>
                    <a:pt x="45" y="11"/>
                    <a:pt x="45" y="11"/>
                    <a:pt x="46" y="11"/>
                  </a:cubicBezTo>
                  <a:cubicBezTo>
                    <a:pt x="46" y="11"/>
                    <a:pt x="46" y="11"/>
                    <a:pt x="47" y="11"/>
                  </a:cubicBezTo>
                  <a:cubicBezTo>
                    <a:pt x="89" y="30"/>
                    <a:pt x="89" y="30"/>
                    <a:pt x="89" y="30"/>
                  </a:cubicBezTo>
                  <a:cubicBezTo>
                    <a:pt x="90" y="30"/>
                    <a:pt x="90" y="30"/>
                    <a:pt x="90" y="30"/>
                  </a:cubicBezTo>
                  <a:cubicBezTo>
                    <a:pt x="90" y="30"/>
                    <a:pt x="90" y="30"/>
                    <a:pt x="91" y="30"/>
                  </a:cubicBezTo>
                  <a:cubicBezTo>
                    <a:pt x="91" y="30"/>
                    <a:pt x="91" y="29"/>
                    <a:pt x="91" y="29"/>
                  </a:cubicBezTo>
                  <a:lnTo>
                    <a:pt x="48" y="11"/>
                  </a:ln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595" name="Google Shape;5595;p228"/>
            <p:cNvSpPr/>
            <p:nvPr/>
          </p:nvSpPr>
          <p:spPr>
            <a:xfrm>
              <a:off x="12614255" y="3659204"/>
              <a:ext cx="409907" cy="1588388"/>
            </a:xfrm>
            <a:custGeom>
              <a:rect b="b" l="l" r="r" t="t"/>
              <a:pathLst>
                <a:path extrusionOk="0" h="682" w="176">
                  <a:moveTo>
                    <a:pt x="121" y="682"/>
                  </a:moveTo>
                  <a:lnTo>
                    <a:pt x="176" y="0"/>
                  </a:lnTo>
                  <a:lnTo>
                    <a:pt x="0" y="0"/>
                  </a:lnTo>
                  <a:lnTo>
                    <a:pt x="66" y="682"/>
                  </a:lnTo>
                  <a:lnTo>
                    <a:pt x="121" y="682"/>
                  </a:lnTo>
                  <a:close/>
                  <a:moveTo>
                    <a:pt x="165" y="11"/>
                  </a:moveTo>
                  <a:lnTo>
                    <a:pt x="110" y="671"/>
                  </a:lnTo>
                  <a:lnTo>
                    <a:pt x="77" y="671"/>
                  </a:lnTo>
                  <a:lnTo>
                    <a:pt x="22" y="11"/>
                  </a:lnTo>
                  <a:lnTo>
                    <a:pt x="165" y="11"/>
                  </a:ln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596" name="Google Shape;5596;p228"/>
            <p:cNvSpPr/>
            <p:nvPr/>
          </p:nvSpPr>
          <p:spPr>
            <a:xfrm>
              <a:off x="12793590" y="5503783"/>
              <a:ext cx="76858" cy="204953"/>
            </a:xfrm>
            <a:custGeom>
              <a:rect b="b" l="l" r="r" t="t"/>
              <a:pathLst>
                <a:path extrusionOk="0" h="8" w="3">
                  <a:moveTo>
                    <a:pt x="2" y="8"/>
                  </a:moveTo>
                  <a:cubicBezTo>
                    <a:pt x="1" y="8"/>
                    <a:pt x="0" y="8"/>
                    <a:pt x="0" y="7"/>
                  </a:cubicBezTo>
                  <a:cubicBezTo>
                    <a:pt x="0" y="1"/>
                    <a:pt x="0" y="1"/>
                    <a:pt x="0" y="1"/>
                  </a:cubicBezTo>
                  <a:cubicBezTo>
                    <a:pt x="0" y="0"/>
                    <a:pt x="1" y="0"/>
                    <a:pt x="2" y="0"/>
                  </a:cubicBezTo>
                  <a:cubicBezTo>
                    <a:pt x="2" y="0"/>
                    <a:pt x="3" y="0"/>
                    <a:pt x="3" y="1"/>
                  </a:cubicBezTo>
                  <a:cubicBezTo>
                    <a:pt x="3" y="7"/>
                    <a:pt x="3" y="7"/>
                    <a:pt x="3" y="7"/>
                  </a:cubicBezTo>
                  <a:cubicBezTo>
                    <a:pt x="3" y="8"/>
                    <a:pt x="2" y="8"/>
                    <a:pt x="2" y="8"/>
                  </a:cubicBezTo>
                  <a:close/>
                </a:path>
              </a:pathLst>
            </a:custGeom>
            <a:solidFill>
              <a:srgbClr val="04030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597" name="Google Shape;5597;p228"/>
            <p:cNvSpPr/>
            <p:nvPr/>
          </p:nvSpPr>
          <p:spPr>
            <a:xfrm>
              <a:off x="12665494" y="5145115"/>
              <a:ext cx="333050" cy="461145"/>
            </a:xfrm>
            <a:custGeom>
              <a:rect b="b" l="l" r="r" t="t"/>
              <a:pathLst>
                <a:path extrusionOk="0" h="18" w="13">
                  <a:moveTo>
                    <a:pt x="7" y="0"/>
                  </a:moveTo>
                  <a:cubicBezTo>
                    <a:pt x="3" y="0"/>
                    <a:pt x="0" y="3"/>
                    <a:pt x="0" y="7"/>
                  </a:cubicBezTo>
                  <a:cubicBezTo>
                    <a:pt x="3" y="16"/>
                    <a:pt x="3" y="16"/>
                    <a:pt x="3" y="16"/>
                  </a:cubicBezTo>
                  <a:cubicBezTo>
                    <a:pt x="3" y="17"/>
                    <a:pt x="3" y="18"/>
                    <a:pt x="4" y="18"/>
                  </a:cubicBezTo>
                  <a:cubicBezTo>
                    <a:pt x="9" y="18"/>
                    <a:pt x="9" y="18"/>
                    <a:pt x="9" y="18"/>
                  </a:cubicBezTo>
                  <a:cubicBezTo>
                    <a:pt x="10" y="18"/>
                    <a:pt x="11" y="17"/>
                    <a:pt x="11" y="16"/>
                  </a:cubicBezTo>
                  <a:cubicBezTo>
                    <a:pt x="13" y="7"/>
                    <a:pt x="13" y="7"/>
                    <a:pt x="13" y="7"/>
                  </a:cubicBezTo>
                  <a:cubicBezTo>
                    <a:pt x="13" y="3"/>
                    <a:pt x="10" y="0"/>
                    <a:pt x="7" y="0"/>
                  </a:cubicBezTo>
                  <a:close/>
                </a:path>
              </a:pathLst>
            </a:custGeom>
            <a:solidFill>
              <a:srgbClr val="4A4A4A"/>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sp>
        <p:nvSpPr>
          <p:cNvPr id="5598" name="Google Shape;5598;p2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The Review Process</a:t>
            </a:r>
            <a:endParaRPr/>
          </a:p>
        </p:txBody>
      </p:sp>
      <p:sp>
        <p:nvSpPr>
          <p:cNvPr id="5599" name="Google Shape;5599;p228"/>
          <p:cNvSpPr/>
          <p:nvPr/>
        </p:nvSpPr>
        <p:spPr>
          <a:xfrm>
            <a:off x="8482030" y="996609"/>
            <a:ext cx="249787" cy="96072"/>
          </a:xfrm>
          <a:custGeom>
            <a:rect b="b" l="l" r="r" t="t"/>
            <a:pathLst>
              <a:path extrusionOk="0" h="10" w="26">
                <a:moveTo>
                  <a:pt x="20" y="0"/>
                </a:moveTo>
                <a:cubicBezTo>
                  <a:pt x="6" y="0"/>
                  <a:pt x="6" y="0"/>
                  <a:pt x="6" y="0"/>
                </a:cubicBezTo>
                <a:cubicBezTo>
                  <a:pt x="3" y="0"/>
                  <a:pt x="0" y="2"/>
                  <a:pt x="0" y="5"/>
                </a:cubicBezTo>
                <a:cubicBezTo>
                  <a:pt x="0" y="10"/>
                  <a:pt x="0" y="10"/>
                  <a:pt x="0" y="10"/>
                </a:cubicBezTo>
                <a:cubicBezTo>
                  <a:pt x="26" y="10"/>
                  <a:pt x="26" y="10"/>
                  <a:pt x="26" y="10"/>
                </a:cubicBezTo>
                <a:cubicBezTo>
                  <a:pt x="26" y="5"/>
                  <a:pt x="26" y="5"/>
                  <a:pt x="26" y="5"/>
                </a:cubicBezTo>
                <a:cubicBezTo>
                  <a:pt x="26" y="2"/>
                  <a:pt x="23" y="0"/>
                  <a:pt x="20" y="0"/>
                </a:cubicBezTo>
              </a:path>
            </a:pathLst>
          </a:custGeom>
          <a:solidFill>
            <a:srgbClr val="D4D2D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00" name="Google Shape;5600;p228"/>
          <p:cNvSpPr/>
          <p:nvPr/>
        </p:nvSpPr>
        <p:spPr>
          <a:xfrm>
            <a:off x="8414780" y="1217574"/>
            <a:ext cx="326644" cy="115286"/>
          </a:xfrm>
          <a:custGeom>
            <a:rect b="b" l="l" r="r" t="t"/>
            <a:pathLst>
              <a:path extrusionOk="0" h="12" w="34">
                <a:moveTo>
                  <a:pt x="34" y="0"/>
                </a:moveTo>
                <a:cubicBezTo>
                  <a:pt x="0" y="0"/>
                  <a:pt x="0" y="0"/>
                  <a:pt x="0" y="0"/>
                </a:cubicBezTo>
                <a:cubicBezTo>
                  <a:pt x="0" y="6"/>
                  <a:pt x="0" y="6"/>
                  <a:pt x="0" y="6"/>
                </a:cubicBezTo>
                <a:cubicBezTo>
                  <a:pt x="0" y="9"/>
                  <a:pt x="2" y="12"/>
                  <a:pt x="5" y="12"/>
                </a:cubicBezTo>
                <a:cubicBezTo>
                  <a:pt x="28" y="12"/>
                  <a:pt x="28" y="12"/>
                  <a:pt x="28" y="12"/>
                </a:cubicBezTo>
                <a:cubicBezTo>
                  <a:pt x="31" y="12"/>
                  <a:pt x="34" y="9"/>
                  <a:pt x="34" y="6"/>
                </a:cubicBezTo>
                <a:cubicBezTo>
                  <a:pt x="34" y="0"/>
                  <a:pt x="34" y="0"/>
                  <a:pt x="34" y="0"/>
                </a:cubicBezTo>
              </a:path>
            </a:pathLst>
          </a:custGeom>
          <a:solidFill>
            <a:srgbClr val="D4D2D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01" name="Google Shape;5601;p228"/>
          <p:cNvSpPr/>
          <p:nvPr/>
        </p:nvSpPr>
        <p:spPr>
          <a:xfrm>
            <a:off x="5706427" y="545070"/>
            <a:ext cx="1987813" cy="489966"/>
          </a:xfrm>
          <a:custGeom>
            <a:rect b="b" l="l" r="r" t="t"/>
            <a:pathLst>
              <a:path extrusionOk="0" h="561" w="2276">
                <a:moveTo>
                  <a:pt x="2265" y="0"/>
                </a:moveTo>
                <a:lnTo>
                  <a:pt x="0" y="539"/>
                </a:lnTo>
                <a:lnTo>
                  <a:pt x="0" y="561"/>
                </a:lnTo>
                <a:lnTo>
                  <a:pt x="2276" y="11"/>
                </a:lnTo>
                <a:lnTo>
                  <a:pt x="2265" y="0"/>
                </a:ln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02" name="Google Shape;5602;p228"/>
          <p:cNvSpPr/>
          <p:nvPr/>
        </p:nvSpPr>
        <p:spPr>
          <a:xfrm>
            <a:off x="7694241" y="545070"/>
            <a:ext cx="797396" cy="547609"/>
          </a:xfrm>
          <a:custGeom>
            <a:rect b="b" l="l" r="r" t="t"/>
            <a:pathLst>
              <a:path extrusionOk="0" h="627" w="913">
                <a:moveTo>
                  <a:pt x="11" y="0"/>
                </a:moveTo>
                <a:lnTo>
                  <a:pt x="0" y="11"/>
                </a:lnTo>
                <a:lnTo>
                  <a:pt x="902" y="627"/>
                </a:lnTo>
                <a:lnTo>
                  <a:pt x="913" y="605"/>
                </a:lnTo>
                <a:lnTo>
                  <a:pt x="11" y="0"/>
                </a:ln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03" name="Google Shape;5603;p228"/>
          <p:cNvSpPr/>
          <p:nvPr/>
        </p:nvSpPr>
        <p:spPr>
          <a:xfrm>
            <a:off x="4745709" y="525856"/>
            <a:ext cx="4082180" cy="3649857"/>
          </a:xfrm>
          <a:custGeom>
            <a:rect b="b" l="l" r="r" t="t"/>
            <a:pathLst>
              <a:path extrusionOk="0" h="380" w="425">
                <a:moveTo>
                  <a:pt x="423" y="57"/>
                </a:moveTo>
                <a:cubicBezTo>
                  <a:pt x="322" y="57"/>
                  <a:pt x="322" y="57"/>
                  <a:pt x="322" y="57"/>
                </a:cubicBezTo>
                <a:cubicBezTo>
                  <a:pt x="322" y="57"/>
                  <a:pt x="322" y="57"/>
                  <a:pt x="322" y="57"/>
                </a:cubicBezTo>
                <a:cubicBezTo>
                  <a:pt x="316" y="57"/>
                  <a:pt x="316" y="57"/>
                  <a:pt x="316" y="57"/>
                </a:cubicBezTo>
                <a:cubicBezTo>
                  <a:pt x="316" y="57"/>
                  <a:pt x="316" y="57"/>
                  <a:pt x="316" y="57"/>
                </a:cubicBezTo>
                <a:cubicBezTo>
                  <a:pt x="314" y="39"/>
                  <a:pt x="314" y="39"/>
                  <a:pt x="314" y="39"/>
                </a:cubicBezTo>
                <a:cubicBezTo>
                  <a:pt x="314" y="39"/>
                  <a:pt x="314" y="39"/>
                  <a:pt x="314" y="39"/>
                </a:cubicBezTo>
                <a:cubicBezTo>
                  <a:pt x="312" y="25"/>
                  <a:pt x="312" y="25"/>
                  <a:pt x="312" y="25"/>
                </a:cubicBezTo>
                <a:cubicBezTo>
                  <a:pt x="312" y="25"/>
                  <a:pt x="312" y="25"/>
                  <a:pt x="312" y="25"/>
                </a:cubicBezTo>
                <a:cubicBezTo>
                  <a:pt x="312" y="25"/>
                  <a:pt x="312" y="25"/>
                  <a:pt x="312" y="25"/>
                </a:cubicBezTo>
                <a:cubicBezTo>
                  <a:pt x="312" y="25"/>
                  <a:pt x="312" y="25"/>
                  <a:pt x="312" y="25"/>
                </a:cubicBezTo>
                <a:cubicBezTo>
                  <a:pt x="310" y="13"/>
                  <a:pt x="310" y="13"/>
                  <a:pt x="310" y="13"/>
                </a:cubicBezTo>
                <a:cubicBezTo>
                  <a:pt x="310" y="13"/>
                  <a:pt x="310" y="13"/>
                  <a:pt x="310" y="13"/>
                </a:cubicBezTo>
                <a:cubicBezTo>
                  <a:pt x="309" y="6"/>
                  <a:pt x="309" y="6"/>
                  <a:pt x="309" y="6"/>
                </a:cubicBezTo>
                <a:cubicBezTo>
                  <a:pt x="310" y="6"/>
                  <a:pt x="310" y="6"/>
                  <a:pt x="310" y="6"/>
                </a:cubicBezTo>
                <a:cubicBezTo>
                  <a:pt x="312" y="6"/>
                  <a:pt x="313" y="4"/>
                  <a:pt x="313" y="3"/>
                </a:cubicBezTo>
                <a:cubicBezTo>
                  <a:pt x="313" y="1"/>
                  <a:pt x="312" y="0"/>
                  <a:pt x="310" y="0"/>
                </a:cubicBezTo>
                <a:cubicBezTo>
                  <a:pt x="304" y="0"/>
                  <a:pt x="304" y="0"/>
                  <a:pt x="304" y="0"/>
                </a:cubicBezTo>
                <a:cubicBezTo>
                  <a:pt x="303" y="0"/>
                  <a:pt x="303" y="0"/>
                  <a:pt x="303" y="0"/>
                </a:cubicBezTo>
                <a:cubicBezTo>
                  <a:pt x="301" y="0"/>
                  <a:pt x="300" y="1"/>
                  <a:pt x="300" y="3"/>
                </a:cubicBezTo>
                <a:cubicBezTo>
                  <a:pt x="300" y="4"/>
                  <a:pt x="301" y="6"/>
                  <a:pt x="303" y="6"/>
                </a:cubicBezTo>
                <a:cubicBezTo>
                  <a:pt x="304" y="6"/>
                  <a:pt x="304" y="6"/>
                  <a:pt x="304" y="6"/>
                </a:cubicBezTo>
                <a:cubicBezTo>
                  <a:pt x="301" y="31"/>
                  <a:pt x="301" y="31"/>
                  <a:pt x="301" y="31"/>
                </a:cubicBezTo>
                <a:cubicBezTo>
                  <a:pt x="301" y="31"/>
                  <a:pt x="301" y="31"/>
                  <a:pt x="301" y="31"/>
                </a:cubicBezTo>
                <a:cubicBezTo>
                  <a:pt x="298" y="51"/>
                  <a:pt x="298" y="51"/>
                  <a:pt x="298" y="51"/>
                </a:cubicBezTo>
                <a:cubicBezTo>
                  <a:pt x="275" y="51"/>
                  <a:pt x="275" y="51"/>
                  <a:pt x="275" y="51"/>
                </a:cubicBezTo>
                <a:cubicBezTo>
                  <a:pt x="263" y="51"/>
                  <a:pt x="263" y="51"/>
                  <a:pt x="263" y="51"/>
                </a:cubicBezTo>
                <a:cubicBezTo>
                  <a:pt x="104" y="51"/>
                  <a:pt x="104" y="51"/>
                  <a:pt x="104" y="51"/>
                </a:cubicBezTo>
                <a:cubicBezTo>
                  <a:pt x="103" y="50"/>
                  <a:pt x="102" y="48"/>
                  <a:pt x="100" y="48"/>
                </a:cubicBezTo>
                <a:cubicBezTo>
                  <a:pt x="98" y="48"/>
                  <a:pt x="96" y="50"/>
                  <a:pt x="96" y="51"/>
                </a:cubicBezTo>
                <a:cubicBezTo>
                  <a:pt x="12" y="51"/>
                  <a:pt x="12" y="51"/>
                  <a:pt x="12" y="51"/>
                </a:cubicBezTo>
                <a:cubicBezTo>
                  <a:pt x="12" y="51"/>
                  <a:pt x="12" y="51"/>
                  <a:pt x="12" y="51"/>
                </a:cubicBezTo>
                <a:cubicBezTo>
                  <a:pt x="12" y="51"/>
                  <a:pt x="12" y="51"/>
                  <a:pt x="12" y="51"/>
                </a:cubicBezTo>
                <a:cubicBezTo>
                  <a:pt x="12" y="51"/>
                  <a:pt x="12" y="51"/>
                  <a:pt x="12" y="51"/>
                </a:cubicBezTo>
                <a:cubicBezTo>
                  <a:pt x="12" y="51"/>
                  <a:pt x="12" y="51"/>
                  <a:pt x="12" y="51"/>
                </a:cubicBezTo>
                <a:cubicBezTo>
                  <a:pt x="12" y="51"/>
                  <a:pt x="12" y="51"/>
                  <a:pt x="12" y="51"/>
                </a:cubicBezTo>
                <a:cubicBezTo>
                  <a:pt x="12" y="51"/>
                  <a:pt x="12" y="51"/>
                  <a:pt x="12" y="51"/>
                </a:cubicBezTo>
                <a:cubicBezTo>
                  <a:pt x="12" y="51"/>
                  <a:pt x="12" y="51"/>
                  <a:pt x="12" y="51"/>
                </a:cubicBezTo>
                <a:cubicBezTo>
                  <a:pt x="12" y="52"/>
                  <a:pt x="12" y="52"/>
                  <a:pt x="12" y="52"/>
                </a:cubicBezTo>
                <a:cubicBezTo>
                  <a:pt x="12" y="52"/>
                  <a:pt x="12" y="52"/>
                  <a:pt x="12" y="52"/>
                </a:cubicBezTo>
                <a:cubicBezTo>
                  <a:pt x="12" y="52"/>
                  <a:pt x="12" y="52"/>
                  <a:pt x="12" y="52"/>
                </a:cubicBezTo>
                <a:cubicBezTo>
                  <a:pt x="11" y="52"/>
                  <a:pt x="11" y="52"/>
                  <a:pt x="11" y="52"/>
                </a:cubicBezTo>
                <a:cubicBezTo>
                  <a:pt x="11" y="52"/>
                  <a:pt x="11" y="52"/>
                  <a:pt x="11" y="52"/>
                </a:cubicBezTo>
                <a:cubicBezTo>
                  <a:pt x="11" y="52"/>
                  <a:pt x="11" y="52"/>
                  <a:pt x="11" y="52"/>
                </a:cubicBezTo>
                <a:cubicBezTo>
                  <a:pt x="11" y="52"/>
                  <a:pt x="11" y="52"/>
                  <a:pt x="11" y="52"/>
                </a:cubicBezTo>
                <a:cubicBezTo>
                  <a:pt x="11" y="52"/>
                  <a:pt x="11" y="52"/>
                  <a:pt x="11" y="52"/>
                </a:cubicBezTo>
                <a:cubicBezTo>
                  <a:pt x="11" y="52"/>
                  <a:pt x="11" y="52"/>
                  <a:pt x="11" y="52"/>
                </a:cubicBezTo>
                <a:cubicBezTo>
                  <a:pt x="11" y="52"/>
                  <a:pt x="11" y="52"/>
                  <a:pt x="11" y="52"/>
                </a:cubicBezTo>
                <a:cubicBezTo>
                  <a:pt x="11" y="52"/>
                  <a:pt x="11" y="52"/>
                  <a:pt x="11" y="52"/>
                </a:cubicBezTo>
                <a:cubicBezTo>
                  <a:pt x="0" y="71"/>
                  <a:pt x="0" y="71"/>
                  <a:pt x="0" y="71"/>
                </a:cubicBezTo>
                <a:cubicBezTo>
                  <a:pt x="0" y="71"/>
                  <a:pt x="0" y="71"/>
                  <a:pt x="0" y="71"/>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1" y="73"/>
                  <a:pt x="1" y="73"/>
                  <a:pt x="1" y="73"/>
                </a:cubicBezTo>
                <a:cubicBezTo>
                  <a:pt x="1" y="73"/>
                  <a:pt x="1" y="73"/>
                  <a:pt x="1" y="73"/>
                </a:cubicBezTo>
                <a:cubicBezTo>
                  <a:pt x="1" y="73"/>
                  <a:pt x="1" y="73"/>
                  <a:pt x="1" y="73"/>
                </a:cubicBezTo>
                <a:cubicBezTo>
                  <a:pt x="1" y="73"/>
                  <a:pt x="1" y="73"/>
                  <a:pt x="1" y="73"/>
                </a:cubicBezTo>
                <a:cubicBezTo>
                  <a:pt x="1" y="74"/>
                  <a:pt x="1" y="74"/>
                  <a:pt x="1" y="74"/>
                </a:cubicBezTo>
                <a:cubicBezTo>
                  <a:pt x="1" y="74"/>
                  <a:pt x="1" y="74"/>
                  <a:pt x="1" y="74"/>
                </a:cubicBezTo>
                <a:cubicBezTo>
                  <a:pt x="1" y="74"/>
                  <a:pt x="1" y="74"/>
                  <a:pt x="1" y="74"/>
                </a:cubicBezTo>
                <a:cubicBezTo>
                  <a:pt x="24" y="74"/>
                  <a:pt x="24" y="74"/>
                  <a:pt x="24" y="74"/>
                </a:cubicBezTo>
                <a:cubicBezTo>
                  <a:pt x="24" y="76"/>
                  <a:pt x="24" y="76"/>
                  <a:pt x="24" y="76"/>
                </a:cubicBezTo>
                <a:cubicBezTo>
                  <a:pt x="24" y="78"/>
                  <a:pt x="25" y="79"/>
                  <a:pt x="27" y="79"/>
                </a:cubicBezTo>
                <a:cubicBezTo>
                  <a:pt x="45" y="79"/>
                  <a:pt x="45" y="79"/>
                  <a:pt x="45" y="79"/>
                </a:cubicBezTo>
                <a:cubicBezTo>
                  <a:pt x="47" y="79"/>
                  <a:pt x="48" y="78"/>
                  <a:pt x="48" y="76"/>
                </a:cubicBezTo>
                <a:cubicBezTo>
                  <a:pt x="48" y="74"/>
                  <a:pt x="48" y="74"/>
                  <a:pt x="48" y="74"/>
                </a:cubicBezTo>
                <a:cubicBezTo>
                  <a:pt x="296" y="74"/>
                  <a:pt x="296" y="74"/>
                  <a:pt x="296" y="74"/>
                </a:cubicBezTo>
                <a:cubicBezTo>
                  <a:pt x="296" y="93"/>
                  <a:pt x="296" y="93"/>
                  <a:pt x="296" y="93"/>
                </a:cubicBezTo>
                <a:cubicBezTo>
                  <a:pt x="296" y="105"/>
                  <a:pt x="296" y="105"/>
                  <a:pt x="296" y="105"/>
                </a:cubicBezTo>
                <a:cubicBezTo>
                  <a:pt x="296" y="378"/>
                  <a:pt x="296" y="378"/>
                  <a:pt x="296" y="378"/>
                </a:cubicBezTo>
                <a:cubicBezTo>
                  <a:pt x="296" y="378"/>
                  <a:pt x="296" y="378"/>
                  <a:pt x="296" y="378"/>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80"/>
                  <a:pt x="296" y="380"/>
                  <a:pt x="296" y="380"/>
                </a:cubicBezTo>
                <a:cubicBezTo>
                  <a:pt x="296" y="380"/>
                  <a:pt x="296" y="380"/>
                  <a:pt x="296" y="380"/>
                </a:cubicBezTo>
                <a:cubicBezTo>
                  <a:pt x="297" y="380"/>
                  <a:pt x="297" y="380"/>
                  <a:pt x="297" y="380"/>
                </a:cubicBezTo>
                <a:cubicBezTo>
                  <a:pt x="297" y="380"/>
                  <a:pt x="297" y="380"/>
                  <a:pt x="297" y="380"/>
                </a:cubicBezTo>
                <a:cubicBezTo>
                  <a:pt x="297" y="380"/>
                  <a:pt x="297" y="380"/>
                  <a:pt x="297" y="380"/>
                </a:cubicBezTo>
                <a:cubicBezTo>
                  <a:pt x="316" y="380"/>
                  <a:pt x="316" y="380"/>
                  <a:pt x="316" y="380"/>
                </a:cubicBezTo>
                <a:cubicBezTo>
                  <a:pt x="317" y="380"/>
                  <a:pt x="318" y="379"/>
                  <a:pt x="318" y="378"/>
                </a:cubicBezTo>
                <a:cubicBezTo>
                  <a:pt x="318" y="106"/>
                  <a:pt x="318" y="106"/>
                  <a:pt x="318" y="106"/>
                </a:cubicBezTo>
                <a:cubicBezTo>
                  <a:pt x="323" y="106"/>
                  <a:pt x="323" y="106"/>
                  <a:pt x="323" y="106"/>
                </a:cubicBezTo>
                <a:cubicBezTo>
                  <a:pt x="324" y="106"/>
                  <a:pt x="325" y="106"/>
                  <a:pt x="325" y="105"/>
                </a:cubicBezTo>
                <a:cubicBezTo>
                  <a:pt x="325" y="93"/>
                  <a:pt x="325" y="93"/>
                  <a:pt x="325" y="93"/>
                </a:cubicBezTo>
                <a:cubicBezTo>
                  <a:pt x="325" y="92"/>
                  <a:pt x="324" y="91"/>
                  <a:pt x="323" y="91"/>
                </a:cubicBezTo>
                <a:cubicBezTo>
                  <a:pt x="318" y="91"/>
                  <a:pt x="318" y="91"/>
                  <a:pt x="318" y="91"/>
                </a:cubicBezTo>
                <a:cubicBezTo>
                  <a:pt x="318" y="83"/>
                  <a:pt x="318" y="83"/>
                  <a:pt x="318" y="83"/>
                </a:cubicBezTo>
                <a:cubicBezTo>
                  <a:pt x="318" y="74"/>
                  <a:pt x="318" y="74"/>
                  <a:pt x="318" y="74"/>
                </a:cubicBezTo>
                <a:cubicBezTo>
                  <a:pt x="322" y="74"/>
                  <a:pt x="322" y="74"/>
                  <a:pt x="322" y="74"/>
                </a:cubicBezTo>
                <a:cubicBezTo>
                  <a:pt x="423" y="74"/>
                  <a:pt x="423" y="74"/>
                  <a:pt x="423" y="74"/>
                </a:cubicBezTo>
                <a:cubicBezTo>
                  <a:pt x="424" y="74"/>
                  <a:pt x="425" y="73"/>
                  <a:pt x="425" y="72"/>
                </a:cubicBezTo>
                <a:cubicBezTo>
                  <a:pt x="425" y="67"/>
                  <a:pt x="425" y="67"/>
                  <a:pt x="425" y="67"/>
                </a:cubicBezTo>
                <a:cubicBezTo>
                  <a:pt x="425" y="58"/>
                  <a:pt x="425" y="58"/>
                  <a:pt x="425" y="58"/>
                </a:cubicBezTo>
                <a:cubicBezTo>
                  <a:pt x="425" y="57"/>
                  <a:pt x="424" y="57"/>
                  <a:pt x="423" y="57"/>
                </a:cubicBezTo>
                <a:close/>
                <a:moveTo>
                  <a:pt x="4" y="71"/>
                </a:moveTo>
                <a:cubicBezTo>
                  <a:pt x="12" y="56"/>
                  <a:pt x="12" y="56"/>
                  <a:pt x="12" y="56"/>
                </a:cubicBezTo>
                <a:cubicBezTo>
                  <a:pt x="21" y="71"/>
                  <a:pt x="21" y="71"/>
                  <a:pt x="21" y="71"/>
                </a:cubicBezTo>
                <a:lnTo>
                  <a:pt x="4" y="71"/>
                </a:lnTo>
                <a:close/>
                <a:moveTo>
                  <a:pt x="23" y="69"/>
                </a:moveTo>
                <a:cubicBezTo>
                  <a:pt x="15" y="54"/>
                  <a:pt x="15" y="54"/>
                  <a:pt x="15" y="54"/>
                </a:cubicBezTo>
                <a:cubicBezTo>
                  <a:pt x="32" y="54"/>
                  <a:pt x="32" y="54"/>
                  <a:pt x="32" y="54"/>
                </a:cubicBezTo>
                <a:lnTo>
                  <a:pt x="23" y="69"/>
                </a:lnTo>
                <a:close/>
                <a:moveTo>
                  <a:pt x="26" y="71"/>
                </a:moveTo>
                <a:cubicBezTo>
                  <a:pt x="34" y="56"/>
                  <a:pt x="34" y="56"/>
                  <a:pt x="34" y="56"/>
                </a:cubicBezTo>
                <a:cubicBezTo>
                  <a:pt x="43" y="71"/>
                  <a:pt x="43" y="71"/>
                  <a:pt x="43" y="71"/>
                </a:cubicBezTo>
                <a:lnTo>
                  <a:pt x="26" y="71"/>
                </a:lnTo>
                <a:close/>
                <a:moveTo>
                  <a:pt x="45" y="69"/>
                </a:moveTo>
                <a:cubicBezTo>
                  <a:pt x="37" y="54"/>
                  <a:pt x="37" y="54"/>
                  <a:pt x="37" y="54"/>
                </a:cubicBezTo>
                <a:cubicBezTo>
                  <a:pt x="54" y="54"/>
                  <a:pt x="54" y="54"/>
                  <a:pt x="54" y="54"/>
                </a:cubicBezTo>
                <a:lnTo>
                  <a:pt x="45" y="69"/>
                </a:lnTo>
                <a:close/>
                <a:moveTo>
                  <a:pt x="48" y="71"/>
                </a:moveTo>
                <a:cubicBezTo>
                  <a:pt x="56" y="56"/>
                  <a:pt x="56" y="56"/>
                  <a:pt x="56" y="56"/>
                </a:cubicBezTo>
                <a:cubicBezTo>
                  <a:pt x="64" y="71"/>
                  <a:pt x="64" y="71"/>
                  <a:pt x="64" y="71"/>
                </a:cubicBezTo>
                <a:lnTo>
                  <a:pt x="48" y="71"/>
                </a:lnTo>
                <a:close/>
                <a:moveTo>
                  <a:pt x="59" y="54"/>
                </a:moveTo>
                <a:cubicBezTo>
                  <a:pt x="75" y="54"/>
                  <a:pt x="75" y="54"/>
                  <a:pt x="75" y="54"/>
                </a:cubicBezTo>
                <a:cubicBezTo>
                  <a:pt x="67" y="69"/>
                  <a:pt x="67" y="69"/>
                  <a:pt x="67" y="69"/>
                </a:cubicBezTo>
                <a:lnTo>
                  <a:pt x="59" y="54"/>
                </a:lnTo>
                <a:close/>
                <a:moveTo>
                  <a:pt x="70" y="71"/>
                </a:moveTo>
                <a:cubicBezTo>
                  <a:pt x="78" y="56"/>
                  <a:pt x="78" y="56"/>
                  <a:pt x="78" y="56"/>
                </a:cubicBezTo>
                <a:cubicBezTo>
                  <a:pt x="86" y="71"/>
                  <a:pt x="86" y="71"/>
                  <a:pt x="86" y="71"/>
                </a:cubicBezTo>
                <a:lnTo>
                  <a:pt x="70" y="71"/>
                </a:lnTo>
                <a:close/>
                <a:moveTo>
                  <a:pt x="81" y="54"/>
                </a:moveTo>
                <a:cubicBezTo>
                  <a:pt x="97" y="54"/>
                  <a:pt x="97" y="54"/>
                  <a:pt x="97" y="54"/>
                </a:cubicBezTo>
                <a:cubicBezTo>
                  <a:pt x="89" y="69"/>
                  <a:pt x="89" y="69"/>
                  <a:pt x="89" y="69"/>
                </a:cubicBezTo>
                <a:lnTo>
                  <a:pt x="81" y="54"/>
                </a:lnTo>
                <a:close/>
                <a:moveTo>
                  <a:pt x="91" y="71"/>
                </a:moveTo>
                <a:cubicBezTo>
                  <a:pt x="100" y="56"/>
                  <a:pt x="100" y="56"/>
                  <a:pt x="100" y="56"/>
                </a:cubicBezTo>
                <a:cubicBezTo>
                  <a:pt x="108" y="71"/>
                  <a:pt x="108" y="71"/>
                  <a:pt x="108" y="71"/>
                </a:cubicBezTo>
                <a:lnTo>
                  <a:pt x="91" y="71"/>
                </a:lnTo>
                <a:close/>
                <a:moveTo>
                  <a:pt x="102" y="54"/>
                </a:moveTo>
                <a:cubicBezTo>
                  <a:pt x="119" y="54"/>
                  <a:pt x="119" y="54"/>
                  <a:pt x="119" y="54"/>
                </a:cubicBezTo>
                <a:cubicBezTo>
                  <a:pt x="111" y="69"/>
                  <a:pt x="111" y="69"/>
                  <a:pt x="111" y="69"/>
                </a:cubicBezTo>
                <a:lnTo>
                  <a:pt x="102" y="54"/>
                </a:lnTo>
                <a:close/>
                <a:moveTo>
                  <a:pt x="113" y="71"/>
                </a:moveTo>
                <a:cubicBezTo>
                  <a:pt x="122" y="56"/>
                  <a:pt x="122" y="56"/>
                  <a:pt x="122" y="56"/>
                </a:cubicBezTo>
                <a:cubicBezTo>
                  <a:pt x="130" y="71"/>
                  <a:pt x="130" y="71"/>
                  <a:pt x="130" y="71"/>
                </a:cubicBezTo>
                <a:lnTo>
                  <a:pt x="113" y="71"/>
                </a:lnTo>
                <a:close/>
                <a:moveTo>
                  <a:pt x="124" y="54"/>
                </a:moveTo>
                <a:cubicBezTo>
                  <a:pt x="141" y="54"/>
                  <a:pt x="141" y="54"/>
                  <a:pt x="141" y="54"/>
                </a:cubicBezTo>
                <a:cubicBezTo>
                  <a:pt x="133" y="69"/>
                  <a:pt x="133" y="69"/>
                  <a:pt x="133" y="69"/>
                </a:cubicBezTo>
                <a:lnTo>
                  <a:pt x="124" y="54"/>
                </a:lnTo>
                <a:close/>
                <a:moveTo>
                  <a:pt x="135" y="71"/>
                </a:moveTo>
                <a:cubicBezTo>
                  <a:pt x="144" y="56"/>
                  <a:pt x="144" y="56"/>
                  <a:pt x="144" y="56"/>
                </a:cubicBezTo>
                <a:cubicBezTo>
                  <a:pt x="152" y="71"/>
                  <a:pt x="152" y="71"/>
                  <a:pt x="152" y="71"/>
                </a:cubicBezTo>
                <a:lnTo>
                  <a:pt x="135" y="71"/>
                </a:lnTo>
                <a:close/>
                <a:moveTo>
                  <a:pt x="146" y="54"/>
                </a:moveTo>
                <a:cubicBezTo>
                  <a:pt x="163" y="54"/>
                  <a:pt x="163" y="54"/>
                  <a:pt x="163" y="54"/>
                </a:cubicBezTo>
                <a:cubicBezTo>
                  <a:pt x="155" y="69"/>
                  <a:pt x="155" y="69"/>
                  <a:pt x="155" y="69"/>
                </a:cubicBezTo>
                <a:lnTo>
                  <a:pt x="146" y="54"/>
                </a:lnTo>
                <a:close/>
                <a:moveTo>
                  <a:pt x="157" y="71"/>
                </a:moveTo>
                <a:cubicBezTo>
                  <a:pt x="165" y="56"/>
                  <a:pt x="165" y="56"/>
                  <a:pt x="165" y="56"/>
                </a:cubicBezTo>
                <a:cubicBezTo>
                  <a:pt x="174" y="71"/>
                  <a:pt x="174" y="71"/>
                  <a:pt x="174" y="71"/>
                </a:cubicBezTo>
                <a:lnTo>
                  <a:pt x="157" y="71"/>
                </a:lnTo>
                <a:close/>
                <a:moveTo>
                  <a:pt x="168" y="54"/>
                </a:moveTo>
                <a:cubicBezTo>
                  <a:pt x="185" y="54"/>
                  <a:pt x="185" y="54"/>
                  <a:pt x="185" y="54"/>
                </a:cubicBezTo>
                <a:cubicBezTo>
                  <a:pt x="176" y="69"/>
                  <a:pt x="176" y="69"/>
                  <a:pt x="176" y="69"/>
                </a:cubicBezTo>
                <a:lnTo>
                  <a:pt x="168" y="54"/>
                </a:lnTo>
                <a:close/>
                <a:moveTo>
                  <a:pt x="179" y="71"/>
                </a:moveTo>
                <a:cubicBezTo>
                  <a:pt x="187" y="56"/>
                  <a:pt x="187" y="56"/>
                  <a:pt x="187" y="56"/>
                </a:cubicBezTo>
                <a:cubicBezTo>
                  <a:pt x="196" y="71"/>
                  <a:pt x="196" y="71"/>
                  <a:pt x="196" y="71"/>
                </a:cubicBezTo>
                <a:lnTo>
                  <a:pt x="179" y="71"/>
                </a:lnTo>
                <a:close/>
                <a:moveTo>
                  <a:pt x="190" y="54"/>
                </a:moveTo>
                <a:cubicBezTo>
                  <a:pt x="207" y="54"/>
                  <a:pt x="207" y="54"/>
                  <a:pt x="207" y="54"/>
                </a:cubicBezTo>
                <a:cubicBezTo>
                  <a:pt x="198" y="69"/>
                  <a:pt x="198" y="69"/>
                  <a:pt x="198" y="69"/>
                </a:cubicBezTo>
                <a:lnTo>
                  <a:pt x="190" y="54"/>
                </a:lnTo>
                <a:close/>
                <a:moveTo>
                  <a:pt x="201" y="71"/>
                </a:moveTo>
                <a:cubicBezTo>
                  <a:pt x="209" y="56"/>
                  <a:pt x="209" y="56"/>
                  <a:pt x="209" y="56"/>
                </a:cubicBezTo>
                <a:cubicBezTo>
                  <a:pt x="218" y="71"/>
                  <a:pt x="218" y="71"/>
                  <a:pt x="218" y="71"/>
                </a:cubicBezTo>
                <a:lnTo>
                  <a:pt x="201" y="71"/>
                </a:lnTo>
                <a:close/>
                <a:moveTo>
                  <a:pt x="212" y="54"/>
                </a:moveTo>
                <a:cubicBezTo>
                  <a:pt x="229" y="54"/>
                  <a:pt x="229" y="54"/>
                  <a:pt x="229" y="54"/>
                </a:cubicBezTo>
                <a:cubicBezTo>
                  <a:pt x="220" y="69"/>
                  <a:pt x="220" y="69"/>
                  <a:pt x="220" y="69"/>
                </a:cubicBezTo>
                <a:lnTo>
                  <a:pt x="212" y="54"/>
                </a:lnTo>
                <a:close/>
                <a:moveTo>
                  <a:pt x="223" y="71"/>
                </a:moveTo>
                <a:cubicBezTo>
                  <a:pt x="231" y="56"/>
                  <a:pt x="231" y="56"/>
                  <a:pt x="231" y="56"/>
                </a:cubicBezTo>
                <a:cubicBezTo>
                  <a:pt x="239" y="71"/>
                  <a:pt x="239" y="71"/>
                  <a:pt x="239" y="71"/>
                </a:cubicBezTo>
                <a:lnTo>
                  <a:pt x="223" y="71"/>
                </a:lnTo>
                <a:close/>
                <a:moveTo>
                  <a:pt x="234" y="54"/>
                </a:moveTo>
                <a:cubicBezTo>
                  <a:pt x="250" y="54"/>
                  <a:pt x="250" y="54"/>
                  <a:pt x="250" y="54"/>
                </a:cubicBezTo>
                <a:cubicBezTo>
                  <a:pt x="242" y="69"/>
                  <a:pt x="242" y="69"/>
                  <a:pt x="242" y="69"/>
                </a:cubicBezTo>
                <a:lnTo>
                  <a:pt x="234" y="54"/>
                </a:lnTo>
                <a:close/>
                <a:moveTo>
                  <a:pt x="245" y="71"/>
                </a:moveTo>
                <a:cubicBezTo>
                  <a:pt x="253" y="56"/>
                  <a:pt x="253" y="56"/>
                  <a:pt x="253" y="56"/>
                </a:cubicBezTo>
                <a:cubicBezTo>
                  <a:pt x="261" y="71"/>
                  <a:pt x="261" y="71"/>
                  <a:pt x="261" y="71"/>
                </a:cubicBezTo>
                <a:lnTo>
                  <a:pt x="245" y="71"/>
                </a:lnTo>
                <a:close/>
                <a:moveTo>
                  <a:pt x="256" y="54"/>
                </a:moveTo>
                <a:cubicBezTo>
                  <a:pt x="263" y="54"/>
                  <a:pt x="263" y="54"/>
                  <a:pt x="263" y="54"/>
                </a:cubicBezTo>
                <a:cubicBezTo>
                  <a:pt x="272" y="54"/>
                  <a:pt x="272" y="54"/>
                  <a:pt x="272" y="54"/>
                </a:cubicBezTo>
                <a:cubicBezTo>
                  <a:pt x="264" y="69"/>
                  <a:pt x="264" y="69"/>
                  <a:pt x="264" y="69"/>
                </a:cubicBezTo>
                <a:lnTo>
                  <a:pt x="256" y="54"/>
                </a:lnTo>
                <a:close/>
                <a:moveTo>
                  <a:pt x="266" y="71"/>
                </a:moveTo>
                <a:cubicBezTo>
                  <a:pt x="275" y="55"/>
                  <a:pt x="275" y="55"/>
                  <a:pt x="275" y="55"/>
                </a:cubicBezTo>
                <a:cubicBezTo>
                  <a:pt x="293" y="71"/>
                  <a:pt x="293" y="71"/>
                  <a:pt x="293" y="71"/>
                </a:cubicBezTo>
                <a:lnTo>
                  <a:pt x="266" y="71"/>
                </a:lnTo>
                <a:close/>
                <a:moveTo>
                  <a:pt x="297" y="65"/>
                </a:moveTo>
                <a:cubicBezTo>
                  <a:pt x="297" y="65"/>
                  <a:pt x="297" y="65"/>
                  <a:pt x="297" y="65"/>
                </a:cubicBezTo>
                <a:cubicBezTo>
                  <a:pt x="296" y="69"/>
                  <a:pt x="296" y="69"/>
                  <a:pt x="296" y="69"/>
                </a:cubicBezTo>
                <a:cubicBezTo>
                  <a:pt x="279" y="54"/>
                  <a:pt x="279" y="54"/>
                  <a:pt x="279" y="54"/>
                </a:cubicBezTo>
                <a:cubicBezTo>
                  <a:pt x="298" y="54"/>
                  <a:pt x="298" y="54"/>
                  <a:pt x="298" y="54"/>
                </a:cubicBezTo>
                <a:lnTo>
                  <a:pt x="297" y="65"/>
                </a:lnTo>
                <a:close/>
                <a:moveTo>
                  <a:pt x="311" y="42"/>
                </a:moveTo>
                <a:cubicBezTo>
                  <a:pt x="313" y="54"/>
                  <a:pt x="313" y="54"/>
                  <a:pt x="313" y="54"/>
                </a:cubicBezTo>
                <a:cubicBezTo>
                  <a:pt x="303" y="47"/>
                  <a:pt x="303" y="47"/>
                  <a:pt x="303" y="47"/>
                </a:cubicBezTo>
                <a:lnTo>
                  <a:pt x="311" y="42"/>
                </a:lnTo>
                <a:close/>
                <a:moveTo>
                  <a:pt x="310" y="36"/>
                </a:moveTo>
                <a:cubicBezTo>
                  <a:pt x="305" y="31"/>
                  <a:pt x="305" y="31"/>
                  <a:pt x="305" y="31"/>
                </a:cubicBezTo>
                <a:cubicBezTo>
                  <a:pt x="309" y="28"/>
                  <a:pt x="309" y="28"/>
                  <a:pt x="309" y="28"/>
                </a:cubicBezTo>
                <a:lnTo>
                  <a:pt x="310" y="36"/>
                </a:lnTo>
                <a:close/>
                <a:moveTo>
                  <a:pt x="307" y="9"/>
                </a:moveTo>
                <a:cubicBezTo>
                  <a:pt x="307" y="13"/>
                  <a:pt x="307" y="13"/>
                  <a:pt x="307" y="13"/>
                </a:cubicBezTo>
                <a:cubicBezTo>
                  <a:pt x="306" y="14"/>
                  <a:pt x="306" y="14"/>
                  <a:pt x="306" y="14"/>
                </a:cubicBezTo>
                <a:lnTo>
                  <a:pt x="307" y="9"/>
                </a:lnTo>
                <a:close/>
                <a:moveTo>
                  <a:pt x="308" y="17"/>
                </a:moveTo>
                <a:cubicBezTo>
                  <a:pt x="308" y="22"/>
                  <a:pt x="308" y="22"/>
                  <a:pt x="308" y="22"/>
                </a:cubicBezTo>
                <a:cubicBezTo>
                  <a:pt x="306" y="19"/>
                  <a:pt x="306" y="19"/>
                  <a:pt x="306" y="19"/>
                </a:cubicBezTo>
                <a:lnTo>
                  <a:pt x="308" y="17"/>
                </a:lnTo>
                <a:close/>
                <a:moveTo>
                  <a:pt x="305" y="23"/>
                </a:moveTo>
                <a:cubicBezTo>
                  <a:pt x="308" y="25"/>
                  <a:pt x="308" y="25"/>
                  <a:pt x="308" y="25"/>
                </a:cubicBezTo>
                <a:cubicBezTo>
                  <a:pt x="304" y="28"/>
                  <a:pt x="304" y="28"/>
                  <a:pt x="304" y="28"/>
                </a:cubicBezTo>
                <a:lnTo>
                  <a:pt x="305" y="23"/>
                </a:lnTo>
                <a:close/>
                <a:moveTo>
                  <a:pt x="304" y="34"/>
                </a:moveTo>
                <a:cubicBezTo>
                  <a:pt x="310" y="39"/>
                  <a:pt x="310" y="39"/>
                  <a:pt x="310" y="39"/>
                </a:cubicBezTo>
                <a:cubicBezTo>
                  <a:pt x="302" y="43"/>
                  <a:pt x="302" y="43"/>
                  <a:pt x="302" y="43"/>
                </a:cubicBezTo>
                <a:lnTo>
                  <a:pt x="304" y="34"/>
                </a:lnTo>
                <a:close/>
                <a:moveTo>
                  <a:pt x="302" y="49"/>
                </a:moveTo>
                <a:cubicBezTo>
                  <a:pt x="312" y="57"/>
                  <a:pt x="312" y="57"/>
                  <a:pt x="312" y="57"/>
                </a:cubicBezTo>
                <a:cubicBezTo>
                  <a:pt x="300" y="63"/>
                  <a:pt x="300" y="63"/>
                  <a:pt x="300" y="63"/>
                </a:cubicBezTo>
                <a:lnTo>
                  <a:pt x="302" y="49"/>
                </a:lnTo>
                <a:close/>
                <a:moveTo>
                  <a:pt x="299" y="67"/>
                </a:moveTo>
                <a:cubicBezTo>
                  <a:pt x="313" y="60"/>
                  <a:pt x="313" y="60"/>
                  <a:pt x="313" y="60"/>
                </a:cubicBezTo>
                <a:cubicBezTo>
                  <a:pt x="315" y="71"/>
                  <a:pt x="315" y="71"/>
                  <a:pt x="315" y="71"/>
                </a:cubicBezTo>
                <a:cubicBezTo>
                  <a:pt x="299" y="71"/>
                  <a:pt x="299" y="71"/>
                  <a:pt x="299" y="71"/>
                </a:cubicBezTo>
                <a:lnTo>
                  <a:pt x="299" y="67"/>
                </a:lnTo>
                <a:close/>
                <a:moveTo>
                  <a:pt x="299" y="75"/>
                </a:moveTo>
                <a:cubicBezTo>
                  <a:pt x="311" y="82"/>
                  <a:pt x="311" y="82"/>
                  <a:pt x="311" y="82"/>
                </a:cubicBezTo>
                <a:cubicBezTo>
                  <a:pt x="299" y="82"/>
                  <a:pt x="299" y="82"/>
                  <a:pt x="299" y="82"/>
                </a:cubicBezTo>
                <a:lnTo>
                  <a:pt x="299" y="75"/>
                </a:lnTo>
                <a:close/>
                <a:moveTo>
                  <a:pt x="299" y="85"/>
                </a:moveTo>
                <a:cubicBezTo>
                  <a:pt x="311" y="85"/>
                  <a:pt x="311" y="85"/>
                  <a:pt x="311" y="85"/>
                </a:cubicBezTo>
                <a:cubicBezTo>
                  <a:pt x="299" y="91"/>
                  <a:pt x="299" y="91"/>
                  <a:pt x="299" y="91"/>
                </a:cubicBezTo>
                <a:cubicBezTo>
                  <a:pt x="299" y="91"/>
                  <a:pt x="299" y="91"/>
                  <a:pt x="299" y="91"/>
                </a:cubicBezTo>
                <a:lnTo>
                  <a:pt x="299" y="85"/>
                </a:lnTo>
                <a:close/>
                <a:moveTo>
                  <a:pt x="299" y="97"/>
                </a:moveTo>
                <a:cubicBezTo>
                  <a:pt x="311" y="103"/>
                  <a:pt x="311" y="103"/>
                  <a:pt x="311" y="103"/>
                </a:cubicBezTo>
                <a:cubicBezTo>
                  <a:pt x="299" y="103"/>
                  <a:pt x="299" y="103"/>
                  <a:pt x="299" y="103"/>
                </a:cubicBezTo>
                <a:lnTo>
                  <a:pt x="299" y="97"/>
                </a:lnTo>
                <a:close/>
                <a:moveTo>
                  <a:pt x="299" y="106"/>
                </a:moveTo>
                <a:cubicBezTo>
                  <a:pt x="311" y="106"/>
                  <a:pt x="311" y="106"/>
                  <a:pt x="311" y="106"/>
                </a:cubicBezTo>
                <a:cubicBezTo>
                  <a:pt x="299" y="113"/>
                  <a:pt x="299" y="113"/>
                  <a:pt x="299" y="113"/>
                </a:cubicBezTo>
                <a:lnTo>
                  <a:pt x="299" y="106"/>
                </a:lnTo>
                <a:close/>
                <a:moveTo>
                  <a:pt x="299" y="118"/>
                </a:moveTo>
                <a:cubicBezTo>
                  <a:pt x="311" y="125"/>
                  <a:pt x="311" y="125"/>
                  <a:pt x="311" y="125"/>
                </a:cubicBezTo>
                <a:cubicBezTo>
                  <a:pt x="299" y="125"/>
                  <a:pt x="299" y="125"/>
                  <a:pt x="299" y="125"/>
                </a:cubicBezTo>
                <a:lnTo>
                  <a:pt x="299" y="118"/>
                </a:lnTo>
                <a:close/>
                <a:moveTo>
                  <a:pt x="299" y="128"/>
                </a:moveTo>
                <a:cubicBezTo>
                  <a:pt x="311" y="128"/>
                  <a:pt x="311" y="128"/>
                  <a:pt x="311" y="128"/>
                </a:cubicBezTo>
                <a:cubicBezTo>
                  <a:pt x="299" y="135"/>
                  <a:pt x="299" y="135"/>
                  <a:pt x="299" y="135"/>
                </a:cubicBezTo>
                <a:lnTo>
                  <a:pt x="299" y="128"/>
                </a:lnTo>
                <a:close/>
                <a:moveTo>
                  <a:pt x="299" y="140"/>
                </a:moveTo>
                <a:cubicBezTo>
                  <a:pt x="311" y="147"/>
                  <a:pt x="311" y="147"/>
                  <a:pt x="311" y="147"/>
                </a:cubicBezTo>
                <a:cubicBezTo>
                  <a:pt x="299" y="147"/>
                  <a:pt x="299" y="147"/>
                  <a:pt x="299" y="147"/>
                </a:cubicBezTo>
                <a:lnTo>
                  <a:pt x="299" y="140"/>
                </a:lnTo>
                <a:close/>
                <a:moveTo>
                  <a:pt x="299" y="150"/>
                </a:moveTo>
                <a:cubicBezTo>
                  <a:pt x="311" y="150"/>
                  <a:pt x="311" y="150"/>
                  <a:pt x="311" y="150"/>
                </a:cubicBezTo>
                <a:cubicBezTo>
                  <a:pt x="299" y="157"/>
                  <a:pt x="299" y="157"/>
                  <a:pt x="299" y="157"/>
                </a:cubicBezTo>
                <a:lnTo>
                  <a:pt x="299" y="150"/>
                </a:lnTo>
                <a:close/>
                <a:moveTo>
                  <a:pt x="299" y="162"/>
                </a:moveTo>
                <a:cubicBezTo>
                  <a:pt x="311" y="169"/>
                  <a:pt x="311" y="169"/>
                  <a:pt x="311" y="169"/>
                </a:cubicBezTo>
                <a:cubicBezTo>
                  <a:pt x="299" y="169"/>
                  <a:pt x="299" y="169"/>
                  <a:pt x="299" y="169"/>
                </a:cubicBezTo>
                <a:lnTo>
                  <a:pt x="299" y="162"/>
                </a:lnTo>
                <a:close/>
                <a:moveTo>
                  <a:pt x="299" y="172"/>
                </a:moveTo>
                <a:cubicBezTo>
                  <a:pt x="311" y="172"/>
                  <a:pt x="311" y="172"/>
                  <a:pt x="311" y="172"/>
                </a:cubicBezTo>
                <a:cubicBezTo>
                  <a:pt x="299" y="179"/>
                  <a:pt x="299" y="179"/>
                  <a:pt x="299" y="179"/>
                </a:cubicBezTo>
                <a:lnTo>
                  <a:pt x="299" y="172"/>
                </a:lnTo>
                <a:close/>
                <a:moveTo>
                  <a:pt x="299" y="184"/>
                </a:moveTo>
                <a:cubicBezTo>
                  <a:pt x="311" y="191"/>
                  <a:pt x="311" y="191"/>
                  <a:pt x="311" y="191"/>
                </a:cubicBezTo>
                <a:cubicBezTo>
                  <a:pt x="299" y="191"/>
                  <a:pt x="299" y="191"/>
                  <a:pt x="299" y="191"/>
                </a:cubicBezTo>
                <a:lnTo>
                  <a:pt x="299" y="184"/>
                </a:lnTo>
                <a:close/>
                <a:moveTo>
                  <a:pt x="299" y="194"/>
                </a:moveTo>
                <a:cubicBezTo>
                  <a:pt x="311" y="194"/>
                  <a:pt x="311" y="194"/>
                  <a:pt x="311" y="194"/>
                </a:cubicBezTo>
                <a:cubicBezTo>
                  <a:pt x="299" y="201"/>
                  <a:pt x="299" y="201"/>
                  <a:pt x="299" y="201"/>
                </a:cubicBezTo>
                <a:lnTo>
                  <a:pt x="299" y="194"/>
                </a:lnTo>
                <a:close/>
                <a:moveTo>
                  <a:pt x="299" y="206"/>
                </a:moveTo>
                <a:cubicBezTo>
                  <a:pt x="311" y="213"/>
                  <a:pt x="311" y="213"/>
                  <a:pt x="311" y="213"/>
                </a:cubicBezTo>
                <a:cubicBezTo>
                  <a:pt x="299" y="213"/>
                  <a:pt x="299" y="213"/>
                  <a:pt x="299" y="213"/>
                </a:cubicBezTo>
                <a:lnTo>
                  <a:pt x="299" y="206"/>
                </a:lnTo>
                <a:close/>
                <a:moveTo>
                  <a:pt x="299" y="216"/>
                </a:moveTo>
                <a:cubicBezTo>
                  <a:pt x="311" y="216"/>
                  <a:pt x="311" y="216"/>
                  <a:pt x="311" y="216"/>
                </a:cubicBezTo>
                <a:cubicBezTo>
                  <a:pt x="299" y="223"/>
                  <a:pt x="299" y="223"/>
                  <a:pt x="299" y="223"/>
                </a:cubicBezTo>
                <a:lnTo>
                  <a:pt x="299" y="216"/>
                </a:lnTo>
                <a:close/>
                <a:moveTo>
                  <a:pt x="299" y="228"/>
                </a:moveTo>
                <a:cubicBezTo>
                  <a:pt x="311" y="235"/>
                  <a:pt x="311" y="235"/>
                  <a:pt x="311" y="235"/>
                </a:cubicBezTo>
                <a:cubicBezTo>
                  <a:pt x="299" y="235"/>
                  <a:pt x="299" y="235"/>
                  <a:pt x="299" y="235"/>
                </a:cubicBezTo>
                <a:lnTo>
                  <a:pt x="299" y="228"/>
                </a:lnTo>
                <a:close/>
                <a:moveTo>
                  <a:pt x="299" y="238"/>
                </a:moveTo>
                <a:cubicBezTo>
                  <a:pt x="311" y="238"/>
                  <a:pt x="311" y="238"/>
                  <a:pt x="311" y="238"/>
                </a:cubicBezTo>
                <a:cubicBezTo>
                  <a:pt x="299" y="244"/>
                  <a:pt x="299" y="244"/>
                  <a:pt x="299" y="244"/>
                </a:cubicBezTo>
                <a:lnTo>
                  <a:pt x="299" y="238"/>
                </a:lnTo>
                <a:close/>
                <a:moveTo>
                  <a:pt x="299" y="250"/>
                </a:moveTo>
                <a:cubicBezTo>
                  <a:pt x="311" y="257"/>
                  <a:pt x="311" y="257"/>
                  <a:pt x="311" y="257"/>
                </a:cubicBezTo>
                <a:cubicBezTo>
                  <a:pt x="299" y="257"/>
                  <a:pt x="299" y="257"/>
                  <a:pt x="299" y="257"/>
                </a:cubicBezTo>
                <a:lnTo>
                  <a:pt x="299" y="250"/>
                </a:lnTo>
                <a:close/>
                <a:moveTo>
                  <a:pt x="299" y="260"/>
                </a:moveTo>
                <a:cubicBezTo>
                  <a:pt x="311" y="260"/>
                  <a:pt x="311" y="260"/>
                  <a:pt x="311" y="260"/>
                </a:cubicBezTo>
                <a:cubicBezTo>
                  <a:pt x="299" y="266"/>
                  <a:pt x="299" y="266"/>
                  <a:pt x="299" y="266"/>
                </a:cubicBezTo>
                <a:lnTo>
                  <a:pt x="299" y="260"/>
                </a:lnTo>
                <a:close/>
                <a:moveTo>
                  <a:pt x="299" y="272"/>
                </a:moveTo>
                <a:cubicBezTo>
                  <a:pt x="311" y="278"/>
                  <a:pt x="311" y="278"/>
                  <a:pt x="311" y="278"/>
                </a:cubicBezTo>
                <a:cubicBezTo>
                  <a:pt x="299" y="278"/>
                  <a:pt x="299" y="278"/>
                  <a:pt x="299" y="278"/>
                </a:cubicBezTo>
                <a:lnTo>
                  <a:pt x="299" y="272"/>
                </a:lnTo>
                <a:close/>
                <a:moveTo>
                  <a:pt x="299" y="281"/>
                </a:moveTo>
                <a:cubicBezTo>
                  <a:pt x="311" y="281"/>
                  <a:pt x="311" y="281"/>
                  <a:pt x="311" y="281"/>
                </a:cubicBezTo>
                <a:cubicBezTo>
                  <a:pt x="299" y="288"/>
                  <a:pt x="299" y="288"/>
                  <a:pt x="299" y="288"/>
                </a:cubicBezTo>
                <a:lnTo>
                  <a:pt x="299" y="281"/>
                </a:lnTo>
                <a:close/>
                <a:moveTo>
                  <a:pt x="299" y="293"/>
                </a:moveTo>
                <a:cubicBezTo>
                  <a:pt x="311" y="300"/>
                  <a:pt x="311" y="300"/>
                  <a:pt x="311" y="300"/>
                </a:cubicBezTo>
                <a:cubicBezTo>
                  <a:pt x="299" y="300"/>
                  <a:pt x="299" y="300"/>
                  <a:pt x="299" y="300"/>
                </a:cubicBezTo>
                <a:lnTo>
                  <a:pt x="299" y="293"/>
                </a:lnTo>
                <a:close/>
                <a:moveTo>
                  <a:pt x="299" y="303"/>
                </a:moveTo>
                <a:cubicBezTo>
                  <a:pt x="311" y="303"/>
                  <a:pt x="311" y="303"/>
                  <a:pt x="311" y="303"/>
                </a:cubicBezTo>
                <a:cubicBezTo>
                  <a:pt x="299" y="310"/>
                  <a:pt x="299" y="310"/>
                  <a:pt x="299" y="310"/>
                </a:cubicBezTo>
                <a:lnTo>
                  <a:pt x="299" y="303"/>
                </a:lnTo>
                <a:close/>
                <a:moveTo>
                  <a:pt x="299" y="315"/>
                </a:moveTo>
                <a:cubicBezTo>
                  <a:pt x="311" y="322"/>
                  <a:pt x="311" y="322"/>
                  <a:pt x="311" y="322"/>
                </a:cubicBezTo>
                <a:cubicBezTo>
                  <a:pt x="299" y="322"/>
                  <a:pt x="299" y="322"/>
                  <a:pt x="299" y="322"/>
                </a:cubicBezTo>
                <a:lnTo>
                  <a:pt x="299" y="315"/>
                </a:lnTo>
                <a:close/>
                <a:moveTo>
                  <a:pt x="299" y="325"/>
                </a:moveTo>
                <a:cubicBezTo>
                  <a:pt x="311" y="325"/>
                  <a:pt x="311" y="325"/>
                  <a:pt x="311" y="325"/>
                </a:cubicBezTo>
                <a:cubicBezTo>
                  <a:pt x="299" y="332"/>
                  <a:pt x="299" y="332"/>
                  <a:pt x="299" y="332"/>
                </a:cubicBezTo>
                <a:lnTo>
                  <a:pt x="299" y="325"/>
                </a:lnTo>
                <a:close/>
                <a:moveTo>
                  <a:pt x="299" y="337"/>
                </a:moveTo>
                <a:cubicBezTo>
                  <a:pt x="311" y="344"/>
                  <a:pt x="311" y="344"/>
                  <a:pt x="311" y="344"/>
                </a:cubicBezTo>
                <a:cubicBezTo>
                  <a:pt x="299" y="344"/>
                  <a:pt x="299" y="344"/>
                  <a:pt x="299" y="344"/>
                </a:cubicBezTo>
                <a:lnTo>
                  <a:pt x="299" y="337"/>
                </a:lnTo>
                <a:close/>
                <a:moveTo>
                  <a:pt x="299" y="347"/>
                </a:moveTo>
                <a:cubicBezTo>
                  <a:pt x="311" y="347"/>
                  <a:pt x="311" y="347"/>
                  <a:pt x="311" y="347"/>
                </a:cubicBezTo>
                <a:cubicBezTo>
                  <a:pt x="299" y="354"/>
                  <a:pt x="299" y="354"/>
                  <a:pt x="299" y="354"/>
                </a:cubicBezTo>
                <a:lnTo>
                  <a:pt x="299" y="347"/>
                </a:lnTo>
                <a:close/>
                <a:moveTo>
                  <a:pt x="299" y="359"/>
                </a:moveTo>
                <a:cubicBezTo>
                  <a:pt x="313" y="367"/>
                  <a:pt x="313" y="367"/>
                  <a:pt x="313" y="367"/>
                </a:cubicBezTo>
                <a:cubicBezTo>
                  <a:pt x="299" y="376"/>
                  <a:pt x="299" y="376"/>
                  <a:pt x="299" y="376"/>
                </a:cubicBezTo>
                <a:lnTo>
                  <a:pt x="299" y="359"/>
                </a:lnTo>
                <a:close/>
                <a:moveTo>
                  <a:pt x="315" y="377"/>
                </a:moveTo>
                <a:cubicBezTo>
                  <a:pt x="303" y="377"/>
                  <a:pt x="303" y="377"/>
                  <a:pt x="303" y="377"/>
                </a:cubicBezTo>
                <a:cubicBezTo>
                  <a:pt x="315" y="370"/>
                  <a:pt x="315" y="370"/>
                  <a:pt x="315" y="370"/>
                </a:cubicBezTo>
                <a:lnTo>
                  <a:pt x="315" y="377"/>
                </a:lnTo>
                <a:close/>
                <a:moveTo>
                  <a:pt x="315" y="365"/>
                </a:moveTo>
                <a:cubicBezTo>
                  <a:pt x="300" y="356"/>
                  <a:pt x="300" y="356"/>
                  <a:pt x="300" y="356"/>
                </a:cubicBezTo>
                <a:cubicBezTo>
                  <a:pt x="315" y="348"/>
                  <a:pt x="315" y="348"/>
                  <a:pt x="315" y="348"/>
                </a:cubicBezTo>
                <a:lnTo>
                  <a:pt x="315" y="365"/>
                </a:lnTo>
                <a:close/>
                <a:moveTo>
                  <a:pt x="315" y="343"/>
                </a:moveTo>
                <a:cubicBezTo>
                  <a:pt x="300" y="335"/>
                  <a:pt x="300" y="335"/>
                  <a:pt x="300" y="335"/>
                </a:cubicBezTo>
                <a:cubicBezTo>
                  <a:pt x="315" y="326"/>
                  <a:pt x="315" y="326"/>
                  <a:pt x="315" y="326"/>
                </a:cubicBezTo>
                <a:lnTo>
                  <a:pt x="315" y="343"/>
                </a:lnTo>
                <a:close/>
                <a:moveTo>
                  <a:pt x="315" y="321"/>
                </a:moveTo>
                <a:cubicBezTo>
                  <a:pt x="300" y="313"/>
                  <a:pt x="300" y="313"/>
                  <a:pt x="300" y="313"/>
                </a:cubicBezTo>
                <a:cubicBezTo>
                  <a:pt x="315" y="304"/>
                  <a:pt x="315" y="304"/>
                  <a:pt x="315" y="304"/>
                </a:cubicBezTo>
                <a:lnTo>
                  <a:pt x="315" y="321"/>
                </a:lnTo>
                <a:close/>
                <a:moveTo>
                  <a:pt x="315" y="299"/>
                </a:moveTo>
                <a:cubicBezTo>
                  <a:pt x="300" y="291"/>
                  <a:pt x="300" y="291"/>
                  <a:pt x="300" y="291"/>
                </a:cubicBezTo>
                <a:cubicBezTo>
                  <a:pt x="315" y="282"/>
                  <a:pt x="315" y="282"/>
                  <a:pt x="315" y="282"/>
                </a:cubicBezTo>
                <a:lnTo>
                  <a:pt x="315" y="299"/>
                </a:lnTo>
                <a:close/>
                <a:moveTo>
                  <a:pt x="315" y="277"/>
                </a:moveTo>
                <a:cubicBezTo>
                  <a:pt x="300" y="269"/>
                  <a:pt x="300" y="269"/>
                  <a:pt x="300" y="269"/>
                </a:cubicBezTo>
                <a:cubicBezTo>
                  <a:pt x="315" y="261"/>
                  <a:pt x="315" y="261"/>
                  <a:pt x="315" y="261"/>
                </a:cubicBezTo>
                <a:lnTo>
                  <a:pt x="315" y="277"/>
                </a:lnTo>
                <a:close/>
                <a:moveTo>
                  <a:pt x="315" y="255"/>
                </a:moveTo>
                <a:cubicBezTo>
                  <a:pt x="300" y="247"/>
                  <a:pt x="300" y="247"/>
                  <a:pt x="300" y="247"/>
                </a:cubicBezTo>
                <a:cubicBezTo>
                  <a:pt x="315" y="239"/>
                  <a:pt x="315" y="239"/>
                  <a:pt x="315" y="239"/>
                </a:cubicBezTo>
                <a:lnTo>
                  <a:pt x="315" y="255"/>
                </a:lnTo>
                <a:close/>
                <a:moveTo>
                  <a:pt x="315" y="234"/>
                </a:moveTo>
                <a:cubicBezTo>
                  <a:pt x="300" y="225"/>
                  <a:pt x="300" y="225"/>
                  <a:pt x="300" y="225"/>
                </a:cubicBezTo>
                <a:cubicBezTo>
                  <a:pt x="315" y="217"/>
                  <a:pt x="315" y="217"/>
                  <a:pt x="315" y="217"/>
                </a:cubicBezTo>
                <a:lnTo>
                  <a:pt x="315" y="234"/>
                </a:lnTo>
                <a:close/>
                <a:moveTo>
                  <a:pt x="315" y="212"/>
                </a:moveTo>
                <a:cubicBezTo>
                  <a:pt x="300" y="203"/>
                  <a:pt x="300" y="203"/>
                  <a:pt x="300" y="203"/>
                </a:cubicBezTo>
                <a:cubicBezTo>
                  <a:pt x="315" y="195"/>
                  <a:pt x="315" y="195"/>
                  <a:pt x="315" y="195"/>
                </a:cubicBezTo>
                <a:lnTo>
                  <a:pt x="315" y="212"/>
                </a:lnTo>
                <a:close/>
                <a:moveTo>
                  <a:pt x="315" y="190"/>
                </a:moveTo>
                <a:cubicBezTo>
                  <a:pt x="300" y="181"/>
                  <a:pt x="300" y="181"/>
                  <a:pt x="300" y="181"/>
                </a:cubicBezTo>
                <a:cubicBezTo>
                  <a:pt x="315" y="173"/>
                  <a:pt x="315" y="173"/>
                  <a:pt x="315" y="173"/>
                </a:cubicBezTo>
                <a:lnTo>
                  <a:pt x="315" y="190"/>
                </a:lnTo>
                <a:close/>
                <a:moveTo>
                  <a:pt x="315" y="168"/>
                </a:moveTo>
                <a:cubicBezTo>
                  <a:pt x="300" y="160"/>
                  <a:pt x="300" y="160"/>
                  <a:pt x="300" y="160"/>
                </a:cubicBezTo>
                <a:cubicBezTo>
                  <a:pt x="315" y="151"/>
                  <a:pt x="315" y="151"/>
                  <a:pt x="315" y="151"/>
                </a:cubicBezTo>
                <a:lnTo>
                  <a:pt x="315" y="168"/>
                </a:lnTo>
                <a:close/>
                <a:moveTo>
                  <a:pt x="315" y="146"/>
                </a:moveTo>
                <a:cubicBezTo>
                  <a:pt x="300" y="138"/>
                  <a:pt x="300" y="138"/>
                  <a:pt x="300" y="138"/>
                </a:cubicBezTo>
                <a:cubicBezTo>
                  <a:pt x="315" y="129"/>
                  <a:pt x="315" y="129"/>
                  <a:pt x="315" y="129"/>
                </a:cubicBezTo>
                <a:lnTo>
                  <a:pt x="315" y="146"/>
                </a:lnTo>
                <a:close/>
                <a:moveTo>
                  <a:pt x="315" y="124"/>
                </a:moveTo>
                <a:cubicBezTo>
                  <a:pt x="300" y="116"/>
                  <a:pt x="300" y="116"/>
                  <a:pt x="300" y="116"/>
                </a:cubicBezTo>
                <a:cubicBezTo>
                  <a:pt x="315" y="107"/>
                  <a:pt x="315" y="107"/>
                  <a:pt x="315" y="107"/>
                </a:cubicBezTo>
                <a:lnTo>
                  <a:pt x="315" y="124"/>
                </a:lnTo>
                <a:close/>
                <a:moveTo>
                  <a:pt x="315" y="102"/>
                </a:moveTo>
                <a:cubicBezTo>
                  <a:pt x="300" y="94"/>
                  <a:pt x="300" y="94"/>
                  <a:pt x="300" y="94"/>
                </a:cubicBezTo>
                <a:cubicBezTo>
                  <a:pt x="315" y="94"/>
                  <a:pt x="315" y="94"/>
                  <a:pt x="315" y="94"/>
                </a:cubicBezTo>
                <a:lnTo>
                  <a:pt x="315" y="102"/>
                </a:lnTo>
                <a:close/>
                <a:moveTo>
                  <a:pt x="315" y="91"/>
                </a:moveTo>
                <a:cubicBezTo>
                  <a:pt x="305" y="91"/>
                  <a:pt x="305" y="91"/>
                  <a:pt x="305" y="91"/>
                </a:cubicBezTo>
                <a:cubicBezTo>
                  <a:pt x="315" y="86"/>
                  <a:pt x="315" y="86"/>
                  <a:pt x="315" y="86"/>
                </a:cubicBezTo>
                <a:lnTo>
                  <a:pt x="315" y="91"/>
                </a:lnTo>
                <a:close/>
                <a:moveTo>
                  <a:pt x="315" y="80"/>
                </a:moveTo>
                <a:cubicBezTo>
                  <a:pt x="303" y="74"/>
                  <a:pt x="303" y="74"/>
                  <a:pt x="303" y="74"/>
                </a:cubicBezTo>
                <a:cubicBezTo>
                  <a:pt x="315" y="74"/>
                  <a:pt x="315" y="74"/>
                  <a:pt x="315" y="74"/>
                </a:cubicBezTo>
                <a:lnTo>
                  <a:pt x="315" y="80"/>
                </a:lnTo>
                <a:close/>
                <a:moveTo>
                  <a:pt x="322" y="103"/>
                </a:moveTo>
                <a:cubicBezTo>
                  <a:pt x="318" y="103"/>
                  <a:pt x="318" y="103"/>
                  <a:pt x="318" y="103"/>
                </a:cubicBezTo>
                <a:cubicBezTo>
                  <a:pt x="318" y="100"/>
                  <a:pt x="318" y="100"/>
                  <a:pt x="318" y="100"/>
                </a:cubicBezTo>
                <a:cubicBezTo>
                  <a:pt x="322" y="100"/>
                  <a:pt x="322" y="100"/>
                  <a:pt x="322" y="100"/>
                </a:cubicBezTo>
                <a:lnTo>
                  <a:pt x="322" y="103"/>
                </a:lnTo>
                <a:close/>
                <a:moveTo>
                  <a:pt x="322" y="94"/>
                </a:moveTo>
                <a:cubicBezTo>
                  <a:pt x="322" y="97"/>
                  <a:pt x="322" y="97"/>
                  <a:pt x="322" y="97"/>
                </a:cubicBezTo>
                <a:cubicBezTo>
                  <a:pt x="318" y="97"/>
                  <a:pt x="318" y="97"/>
                  <a:pt x="318" y="97"/>
                </a:cubicBezTo>
                <a:cubicBezTo>
                  <a:pt x="318" y="94"/>
                  <a:pt x="318" y="94"/>
                  <a:pt x="318" y="94"/>
                </a:cubicBezTo>
                <a:lnTo>
                  <a:pt x="322" y="94"/>
                </a:lnTo>
                <a:close/>
                <a:moveTo>
                  <a:pt x="320" y="71"/>
                </a:moveTo>
                <a:cubicBezTo>
                  <a:pt x="318" y="71"/>
                  <a:pt x="318" y="71"/>
                  <a:pt x="318" y="71"/>
                </a:cubicBezTo>
                <a:cubicBezTo>
                  <a:pt x="318" y="69"/>
                  <a:pt x="318" y="69"/>
                  <a:pt x="318" y="69"/>
                </a:cubicBezTo>
                <a:cubicBezTo>
                  <a:pt x="320" y="69"/>
                  <a:pt x="320" y="69"/>
                  <a:pt x="320" y="69"/>
                </a:cubicBezTo>
                <a:lnTo>
                  <a:pt x="320" y="71"/>
                </a:lnTo>
                <a:close/>
                <a:moveTo>
                  <a:pt x="320" y="66"/>
                </a:moveTo>
                <a:cubicBezTo>
                  <a:pt x="317" y="66"/>
                  <a:pt x="317" y="66"/>
                  <a:pt x="317" y="66"/>
                </a:cubicBezTo>
                <a:cubicBezTo>
                  <a:pt x="317" y="64"/>
                  <a:pt x="317" y="64"/>
                  <a:pt x="317" y="64"/>
                </a:cubicBezTo>
                <a:cubicBezTo>
                  <a:pt x="320" y="64"/>
                  <a:pt x="320" y="64"/>
                  <a:pt x="320" y="64"/>
                </a:cubicBezTo>
                <a:lnTo>
                  <a:pt x="320" y="66"/>
                </a:lnTo>
                <a:close/>
                <a:moveTo>
                  <a:pt x="320" y="61"/>
                </a:moveTo>
                <a:cubicBezTo>
                  <a:pt x="317" y="61"/>
                  <a:pt x="317" y="61"/>
                  <a:pt x="317" y="61"/>
                </a:cubicBezTo>
                <a:cubicBezTo>
                  <a:pt x="316" y="60"/>
                  <a:pt x="316" y="60"/>
                  <a:pt x="316" y="60"/>
                </a:cubicBezTo>
                <a:cubicBezTo>
                  <a:pt x="320" y="60"/>
                  <a:pt x="320" y="60"/>
                  <a:pt x="320" y="60"/>
                </a:cubicBezTo>
                <a:lnTo>
                  <a:pt x="320" y="61"/>
                </a:lnTo>
                <a:close/>
                <a:moveTo>
                  <a:pt x="391" y="60"/>
                </a:moveTo>
                <a:cubicBezTo>
                  <a:pt x="405" y="60"/>
                  <a:pt x="405" y="60"/>
                  <a:pt x="405" y="60"/>
                </a:cubicBezTo>
                <a:cubicBezTo>
                  <a:pt x="405" y="61"/>
                  <a:pt x="405" y="61"/>
                  <a:pt x="405" y="61"/>
                </a:cubicBezTo>
                <a:cubicBezTo>
                  <a:pt x="391" y="61"/>
                  <a:pt x="391" y="61"/>
                  <a:pt x="391" y="61"/>
                </a:cubicBezTo>
                <a:lnTo>
                  <a:pt x="391" y="60"/>
                </a:lnTo>
                <a:close/>
                <a:moveTo>
                  <a:pt x="391" y="64"/>
                </a:moveTo>
                <a:cubicBezTo>
                  <a:pt x="405" y="64"/>
                  <a:pt x="405" y="64"/>
                  <a:pt x="405" y="64"/>
                </a:cubicBezTo>
                <a:cubicBezTo>
                  <a:pt x="405" y="66"/>
                  <a:pt x="405" y="66"/>
                  <a:pt x="405" y="66"/>
                </a:cubicBezTo>
                <a:cubicBezTo>
                  <a:pt x="391" y="66"/>
                  <a:pt x="391" y="66"/>
                  <a:pt x="391" y="66"/>
                </a:cubicBezTo>
                <a:lnTo>
                  <a:pt x="391" y="64"/>
                </a:lnTo>
                <a:close/>
                <a:moveTo>
                  <a:pt x="374" y="60"/>
                </a:moveTo>
                <a:cubicBezTo>
                  <a:pt x="388" y="60"/>
                  <a:pt x="388" y="60"/>
                  <a:pt x="388" y="60"/>
                </a:cubicBezTo>
                <a:cubicBezTo>
                  <a:pt x="388" y="61"/>
                  <a:pt x="388" y="61"/>
                  <a:pt x="388" y="61"/>
                </a:cubicBezTo>
                <a:cubicBezTo>
                  <a:pt x="374" y="61"/>
                  <a:pt x="374" y="61"/>
                  <a:pt x="374" y="61"/>
                </a:cubicBezTo>
                <a:lnTo>
                  <a:pt x="374" y="60"/>
                </a:lnTo>
                <a:close/>
                <a:moveTo>
                  <a:pt x="374" y="64"/>
                </a:moveTo>
                <a:cubicBezTo>
                  <a:pt x="388" y="64"/>
                  <a:pt x="388" y="64"/>
                  <a:pt x="388" y="64"/>
                </a:cubicBezTo>
                <a:cubicBezTo>
                  <a:pt x="388" y="66"/>
                  <a:pt x="388" y="66"/>
                  <a:pt x="388" y="66"/>
                </a:cubicBezTo>
                <a:cubicBezTo>
                  <a:pt x="374" y="66"/>
                  <a:pt x="374" y="66"/>
                  <a:pt x="374" y="66"/>
                </a:cubicBezTo>
                <a:lnTo>
                  <a:pt x="374" y="64"/>
                </a:lnTo>
                <a:close/>
                <a:moveTo>
                  <a:pt x="357" y="60"/>
                </a:moveTo>
                <a:cubicBezTo>
                  <a:pt x="371" y="60"/>
                  <a:pt x="371" y="60"/>
                  <a:pt x="371" y="60"/>
                </a:cubicBezTo>
                <a:cubicBezTo>
                  <a:pt x="371" y="61"/>
                  <a:pt x="371" y="61"/>
                  <a:pt x="371" y="61"/>
                </a:cubicBezTo>
                <a:cubicBezTo>
                  <a:pt x="357" y="61"/>
                  <a:pt x="357" y="61"/>
                  <a:pt x="357" y="61"/>
                </a:cubicBezTo>
                <a:lnTo>
                  <a:pt x="357" y="60"/>
                </a:lnTo>
                <a:close/>
                <a:moveTo>
                  <a:pt x="357" y="64"/>
                </a:moveTo>
                <a:cubicBezTo>
                  <a:pt x="371" y="64"/>
                  <a:pt x="371" y="64"/>
                  <a:pt x="371" y="64"/>
                </a:cubicBezTo>
                <a:cubicBezTo>
                  <a:pt x="371" y="66"/>
                  <a:pt x="371" y="66"/>
                  <a:pt x="371" y="66"/>
                </a:cubicBezTo>
                <a:cubicBezTo>
                  <a:pt x="357" y="66"/>
                  <a:pt x="357" y="66"/>
                  <a:pt x="357" y="66"/>
                </a:cubicBezTo>
                <a:lnTo>
                  <a:pt x="357" y="64"/>
                </a:lnTo>
                <a:close/>
                <a:moveTo>
                  <a:pt x="340" y="60"/>
                </a:moveTo>
                <a:cubicBezTo>
                  <a:pt x="354" y="60"/>
                  <a:pt x="354" y="60"/>
                  <a:pt x="354" y="60"/>
                </a:cubicBezTo>
                <a:cubicBezTo>
                  <a:pt x="354" y="61"/>
                  <a:pt x="354" y="61"/>
                  <a:pt x="354" y="61"/>
                </a:cubicBezTo>
                <a:cubicBezTo>
                  <a:pt x="340" y="61"/>
                  <a:pt x="340" y="61"/>
                  <a:pt x="340" y="61"/>
                </a:cubicBezTo>
                <a:lnTo>
                  <a:pt x="340" y="60"/>
                </a:lnTo>
                <a:close/>
                <a:moveTo>
                  <a:pt x="340" y="64"/>
                </a:moveTo>
                <a:cubicBezTo>
                  <a:pt x="354" y="64"/>
                  <a:pt x="354" y="64"/>
                  <a:pt x="354" y="64"/>
                </a:cubicBezTo>
                <a:cubicBezTo>
                  <a:pt x="354" y="66"/>
                  <a:pt x="354" y="66"/>
                  <a:pt x="354" y="66"/>
                </a:cubicBezTo>
                <a:cubicBezTo>
                  <a:pt x="340" y="66"/>
                  <a:pt x="340" y="66"/>
                  <a:pt x="340" y="66"/>
                </a:cubicBezTo>
                <a:lnTo>
                  <a:pt x="340" y="64"/>
                </a:lnTo>
                <a:close/>
                <a:moveTo>
                  <a:pt x="323" y="60"/>
                </a:moveTo>
                <a:cubicBezTo>
                  <a:pt x="337" y="60"/>
                  <a:pt x="337" y="60"/>
                  <a:pt x="337" y="60"/>
                </a:cubicBezTo>
                <a:cubicBezTo>
                  <a:pt x="337" y="61"/>
                  <a:pt x="337" y="61"/>
                  <a:pt x="337" y="61"/>
                </a:cubicBezTo>
                <a:cubicBezTo>
                  <a:pt x="323" y="61"/>
                  <a:pt x="323" y="61"/>
                  <a:pt x="323" y="61"/>
                </a:cubicBezTo>
                <a:lnTo>
                  <a:pt x="323" y="60"/>
                </a:lnTo>
                <a:close/>
                <a:moveTo>
                  <a:pt x="323" y="64"/>
                </a:moveTo>
                <a:cubicBezTo>
                  <a:pt x="337" y="64"/>
                  <a:pt x="337" y="64"/>
                  <a:pt x="337" y="64"/>
                </a:cubicBezTo>
                <a:cubicBezTo>
                  <a:pt x="337" y="66"/>
                  <a:pt x="337" y="66"/>
                  <a:pt x="337" y="66"/>
                </a:cubicBezTo>
                <a:cubicBezTo>
                  <a:pt x="323" y="66"/>
                  <a:pt x="323" y="66"/>
                  <a:pt x="323" y="66"/>
                </a:cubicBezTo>
                <a:lnTo>
                  <a:pt x="323" y="64"/>
                </a:lnTo>
                <a:close/>
                <a:moveTo>
                  <a:pt x="422" y="71"/>
                </a:moveTo>
                <a:cubicBezTo>
                  <a:pt x="323" y="71"/>
                  <a:pt x="323" y="71"/>
                  <a:pt x="323" y="71"/>
                </a:cubicBezTo>
                <a:cubicBezTo>
                  <a:pt x="323" y="69"/>
                  <a:pt x="323" y="69"/>
                  <a:pt x="323" y="69"/>
                </a:cubicBezTo>
                <a:cubicBezTo>
                  <a:pt x="422" y="69"/>
                  <a:pt x="422" y="69"/>
                  <a:pt x="422" y="69"/>
                </a:cubicBezTo>
                <a:lnTo>
                  <a:pt x="422" y="71"/>
                </a:lnTo>
                <a:close/>
                <a:moveTo>
                  <a:pt x="422" y="66"/>
                </a:moveTo>
                <a:cubicBezTo>
                  <a:pt x="408" y="66"/>
                  <a:pt x="408" y="66"/>
                  <a:pt x="408" y="66"/>
                </a:cubicBezTo>
                <a:cubicBezTo>
                  <a:pt x="408" y="64"/>
                  <a:pt x="408" y="64"/>
                  <a:pt x="408" y="64"/>
                </a:cubicBezTo>
                <a:cubicBezTo>
                  <a:pt x="422" y="64"/>
                  <a:pt x="422" y="64"/>
                  <a:pt x="422" y="64"/>
                </a:cubicBezTo>
                <a:lnTo>
                  <a:pt x="422" y="66"/>
                </a:lnTo>
                <a:close/>
                <a:moveTo>
                  <a:pt x="422" y="61"/>
                </a:moveTo>
                <a:cubicBezTo>
                  <a:pt x="408" y="61"/>
                  <a:pt x="408" y="61"/>
                  <a:pt x="408" y="61"/>
                </a:cubicBezTo>
                <a:cubicBezTo>
                  <a:pt x="408" y="60"/>
                  <a:pt x="408" y="60"/>
                  <a:pt x="408" y="60"/>
                </a:cubicBezTo>
                <a:cubicBezTo>
                  <a:pt x="422" y="60"/>
                  <a:pt x="422" y="60"/>
                  <a:pt x="422" y="60"/>
                </a:cubicBezTo>
                <a:lnTo>
                  <a:pt x="422" y="61"/>
                </a:lnTo>
                <a:close/>
              </a:path>
            </a:pathLst>
          </a:custGeom>
          <a:solidFill>
            <a:srgbClr val="0198D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04" name="Google Shape;5604;p228"/>
          <p:cNvSpPr/>
          <p:nvPr/>
        </p:nvSpPr>
        <p:spPr>
          <a:xfrm>
            <a:off x="7319561" y="4146891"/>
            <a:ext cx="739754" cy="470752"/>
          </a:xfrm>
          <a:custGeom>
            <a:rect b="b" l="l" r="r" t="t"/>
            <a:pathLst>
              <a:path extrusionOk="0" h="49" w="77">
                <a:moveTo>
                  <a:pt x="72" y="40"/>
                </a:moveTo>
                <a:cubicBezTo>
                  <a:pt x="63" y="40"/>
                  <a:pt x="63" y="40"/>
                  <a:pt x="63" y="40"/>
                </a:cubicBezTo>
                <a:cubicBezTo>
                  <a:pt x="63" y="40"/>
                  <a:pt x="63" y="40"/>
                  <a:pt x="63" y="40"/>
                </a:cubicBezTo>
                <a:cubicBezTo>
                  <a:pt x="63" y="8"/>
                  <a:pt x="63" y="8"/>
                  <a:pt x="63" y="8"/>
                </a:cubicBezTo>
                <a:cubicBezTo>
                  <a:pt x="63" y="8"/>
                  <a:pt x="63" y="8"/>
                  <a:pt x="63" y="8"/>
                </a:cubicBezTo>
                <a:cubicBezTo>
                  <a:pt x="63" y="7"/>
                  <a:pt x="63" y="7"/>
                  <a:pt x="63" y="7"/>
                </a:cubicBezTo>
                <a:cubicBezTo>
                  <a:pt x="63" y="7"/>
                  <a:pt x="63" y="7"/>
                  <a:pt x="63" y="7"/>
                </a:cubicBezTo>
                <a:cubicBezTo>
                  <a:pt x="63" y="3"/>
                  <a:pt x="60" y="0"/>
                  <a:pt x="56" y="0"/>
                </a:cubicBezTo>
                <a:cubicBezTo>
                  <a:pt x="22" y="0"/>
                  <a:pt x="22" y="0"/>
                  <a:pt x="22" y="0"/>
                </a:cubicBezTo>
                <a:cubicBezTo>
                  <a:pt x="18" y="0"/>
                  <a:pt x="14" y="3"/>
                  <a:pt x="14" y="7"/>
                </a:cubicBezTo>
                <a:cubicBezTo>
                  <a:pt x="14" y="7"/>
                  <a:pt x="14" y="7"/>
                  <a:pt x="14" y="7"/>
                </a:cubicBezTo>
                <a:cubicBezTo>
                  <a:pt x="14" y="8"/>
                  <a:pt x="14" y="8"/>
                  <a:pt x="14" y="8"/>
                </a:cubicBezTo>
                <a:cubicBezTo>
                  <a:pt x="14" y="40"/>
                  <a:pt x="14" y="40"/>
                  <a:pt x="14" y="40"/>
                </a:cubicBezTo>
                <a:cubicBezTo>
                  <a:pt x="14" y="40"/>
                  <a:pt x="14" y="40"/>
                  <a:pt x="14" y="40"/>
                </a:cubicBezTo>
                <a:cubicBezTo>
                  <a:pt x="6" y="40"/>
                  <a:pt x="6" y="40"/>
                  <a:pt x="6" y="40"/>
                </a:cubicBezTo>
                <a:cubicBezTo>
                  <a:pt x="3" y="40"/>
                  <a:pt x="0" y="43"/>
                  <a:pt x="0" y="45"/>
                </a:cubicBezTo>
                <a:cubicBezTo>
                  <a:pt x="0" y="49"/>
                  <a:pt x="0" y="49"/>
                  <a:pt x="0" y="49"/>
                </a:cubicBezTo>
                <a:cubicBezTo>
                  <a:pt x="77" y="49"/>
                  <a:pt x="77" y="49"/>
                  <a:pt x="77" y="49"/>
                </a:cubicBezTo>
                <a:cubicBezTo>
                  <a:pt x="77" y="45"/>
                  <a:pt x="77" y="45"/>
                  <a:pt x="77" y="45"/>
                </a:cubicBezTo>
                <a:cubicBezTo>
                  <a:pt x="77" y="43"/>
                  <a:pt x="75" y="40"/>
                  <a:pt x="72" y="40"/>
                </a:cubicBez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05" name="Google Shape;5605;p228"/>
          <p:cNvSpPr/>
          <p:nvPr/>
        </p:nvSpPr>
        <p:spPr>
          <a:xfrm>
            <a:off x="453525" y="2572425"/>
            <a:ext cx="6032400" cy="1996500"/>
          </a:xfrm>
          <a:prstGeom prst="roundRect">
            <a:avLst>
              <a:gd fmla="val 6416" name="adj"/>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6" name="Google Shape;5606;p228"/>
          <p:cNvSpPr txBox="1"/>
          <p:nvPr/>
        </p:nvSpPr>
        <p:spPr>
          <a:xfrm>
            <a:off x="609600" y="2697975"/>
            <a:ext cx="5876400" cy="1191300"/>
          </a:xfrm>
          <a:prstGeom prst="rect">
            <a:avLst/>
          </a:prstGeom>
          <a:noFill/>
          <a:ln>
            <a:noFill/>
          </a:ln>
        </p:spPr>
        <p:txBody>
          <a:bodyPr anchorCtr="0" anchor="t" bIns="41150" lIns="82275" spcFirstLastPara="1" rIns="82275" wrap="square" tIns="41150">
            <a:spAutoFit/>
          </a:bodyPr>
          <a:lstStyle/>
          <a:p>
            <a:pPr indent="-342900" lvl="0" marL="457200" marR="0" rtl="0" algn="l">
              <a:lnSpc>
                <a:spcPct val="100000"/>
              </a:lnSpc>
              <a:spcBef>
                <a:spcPts val="0"/>
              </a:spcBef>
              <a:spcAft>
                <a:spcPts val="0"/>
              </a:spcAft>
              <a:buClr>
                <a:schemeClr val="dk1"/>
              </a:buClr>
              <a:buSzPts val="1800"/>
              <a:buFont typeface="Calibri"/>
              <a:buChar char="●"/>
            </a:pPr>
            <a:r>
              <a:rPr b="0" i="0" lang="en" sz="1800" u="none" cap="none" strike="noStrike">
                <a:solidFill>
                  <a:schemeClr val="dk1"/>
                </a:solidFill>
                <a:latin typeface="Calibri"/>
                <a:ea typeface="Calibri"/>
                <a:cs typeface="Calibri"/>
                <a:sym typeface="Calibri"/>
              </a:rPr>
              <a:t>Define the scope.</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0" i="0" lang="en" sz="1800" u="none" cap="none" strike="noStrike">
                <a:solidFill>
                  <a:schemeClr val="dk1"/>
                </a:solidFill>
                <a:latin typeface="Calibri"/>
                <a:ea typeface="Calibri"/>
                <a:cs typeface="Calibri"/>
                <a:sym typeface="Calibri"/>
              </a:rPr>
              <a:t>Estimate the effort and time frame.</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0" i="0" lang="en" sz="1800" u="none" cap="none" strike="noStrike">
                <a:solidFill>
                  <a:schemeClr val="dk1"/>
                </a:solidFill>
                <a:latin typeface="Calibri"/>
                <a:ea typeface="Calibri"/>
                <a:cs typeface="Calibri"/>
                <a:sym typeface="Calibri"/>
              </a:rPr>
              <a:t>Identify review characteristics.</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0" i="0" lang="en" sz="1800" u="none" cap="none" strike="noStrike">
                <a:solidFill>
                  <a:schemeClr val="dk1"/>
                </a:solidFill>
                <a:latin typeface="Calibri"/>
                <a:ea typeface="Calibri"/>
                <a:cs typeface="Calibri"/>
                <a:sym typeface="Calibri"/>
              </a:rPr>
              <a:t>Define the entry and exit criteria.</a:t>
            </a:r>
            <a:endParaRPr b="0" i="0" sz="1800" u="none" cap="none" strike="noStrike">
              <a:solidFill>
                <a:schemeClr val="dk1"/>
              </a:solidFill>
              <a:latin typeface="Calibri"/>
              <a:ea typeface="Calibri"/>
              <a:cs typeface="Calibri"/>
              <a:sym typeface="Calibri"/>
            </a:endParaRPr>
          </a:p>
        </p:txBody>
      </p:sp>
      <p:sp>
        <p:nvSpPr>
          <p:cNvPr id="5607" name="Google Shape;5607;p22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5608" name="Google Shape;5608;p228"/>
          <p:cNvSpPr/>
          <p:nvPr/>
        </p:nvSpPr>
        <p:spPr>
          <a:xfrm flipH="1">
            <a:off x="2403696" y="1760150"/>
            <a:ext cx="4082204" cy="594173"/>
          </a:xfrm>
          <a:custGeom>
            <a:rect b="b" l="l" r="r" t="t"/>
            <a:pathLst>
              <a:path extrusionOk="0" h="737" w="2904">
                <a:moveTo>
                  <a:pt x="2904" y="374"/>
                </a:moveTo>
                <a:lnTo>
                  <a:pt x="2728" y="253"/>
                </a:lnTo>
                <a:lnTo>
                  <a:pt x="2728" y="0"/>
                </a:lnTo>
                <a:lnTo>
                  <a:pt x="0" y="0"/>
                </a:lnTo>
                <a:lnTo>
                  <a:pt x="0" y="737"/>
                </a:lnTo>
                <a:lnTo>
                  <a:pt x="2728" y="737"/>
                </a:lnTo>
                <a:lnTo>
                  <a:pt x="2728" y="484"/>
                </a:lnTo>
                <a:lnTo>
                  <a:pt x="2904" y="374"/>
                </a:lnTo>
                <a:close/>
              </a:path>
            </a:pathLst>
          </a:custGeom>
          <a:solidFill>
            <a:srgbClr val="0198D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09" name="Google Shape;5609;p228"/>
          <p:cNvSpPr txBox="1"/>
          <p:nvPr/>
        </p:nvSpPr>
        <p:spPr>
          <a:xfrm>
            <a:off x="2913953" y="1902203"/>
            <a:ext cx="3296400" cy="329400"/>
          </a:xfrm>
          <a:prstGeom prst="rect">
            <a:avLst/>
          </a:prstGeom>
          <a:noFill/>
          <a:ln>
            <a:noFill/>
          </a:ln>
        </p:spPr>
        <p:txBody>
          <a:bodyPr anchorCtr="0" anchor="t" bIns="41150" lIns="82275" spcFirstLastPara="1" rIns="82275" wrap="square" tIns="41150">
            <a:spAutoFit/>
          </a:bodyPr>
          <a:lstStyle/>
          <a:p>
            <a:pPr indent="0" lvl="0" marL="0" marR="0" rtl="0" algn="l">
              <a:lnSpc>
                <a:spcPct val="100000"/>
              </a:lnSpc>
              <a:spcBef>
                <a:spcPts val="0"/>
              </a:spcBef>
              <a:spcAft>
                <a:spcPts val="0"/>
              </a:spcAft>
              <a:buClr>
                <a:srgbClr val="FFFFFF"/>
              </a:buClr>
              <a:buSzPts val="900"/>
              <a:buFont typeface="Calibri"/>
              <a:buNone/>
            </a:pPr>
            <a:r>
              <a:rPr b="0" i="0" lang="en" sz="1600" u="none" cap="none" strike="noStrike">
                <a:solidFill>
                  <a:srgbClr val="FFFFFF"/>
                </a:solidFill>
                <a:latin typeface="Calibri"/>
                <a:ea typeface="Calibri"/>
                <a:cs typeface="Calibri"/>
                <a:sym typeface="Calibri"/>
              </a:rPr>
              <a:t>Planning</a:t>
            </a:r>
            <a:endParaRPr b="0" i="0" sz="1600" u="none" cap="none" strike="noStrike">
              <a:solidFill>
                <a:srgbClr val="000000"/>
              </a:solidFill>
              <a:latin typeface="Calibri"/>
              <a:ea typeface="Calibri"/>
              <a:cs typeface="Calibri"/>
              <a:sym typeface="Calibri"/>
            </a:endParaRPr>
          </a:p>
        </p:txBody>
      </p:sp>
      <p:sp>
        <p:nvSpPr>
          <p:cNvPr id="5610" name="Google Shape;5610;p228"/>
          <p:cNvSpPr/>
          <p:nvPr/>
        </p:nvSpPr>
        <p:spPr>
          <a:xfrm>
            <a:off x="1729465" y="1804937"/>
            <a:ext cx="504600" cy="504600"/>
          </a:xfrm>
          <a:prstGeom prst="ellipse">
            <a:avLst/>
          </a:prstGeom>
          <a:solidFill>
            <a:srgbClr val="0198DB"/>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700"/>
              <a:buFont typeface="Helvetica Neue"/>
              <a:buNone/>
            </a:pPr>
            <a:r>
              <a:rPr b="1" i="0" lang="en" sz="1800" u="none" cap="none" strike="noStrike">
                <a:solidFill>
                  <a:schemeClr val="lt1"/>
                </a:solidFill>
                <a:latin typeface="Roboto"/>
                <a:ea typeface="Roboto"/>
                <a:cs typeface="Roboto"/>
                <a:sym typeface="Roboto"/>
              </a:rPr>
              <a:t>1</a:t>
            </a:r>
            <a:endParaRPr b="1" i="0" sz="1800" u="none" cap="none" strike="noStrike">
              <a:solidFill>
                <a:schemeClr val="lt1"/>
              </a:solidFill>
              <a:latin typeface="Roboto"/>
              <a:ea typeface="Roboto"/>
              <a:cs typeface="Roboto"/>
              <a:sym typeface="Roboto"/>
            </a:endParaRPr>
          </a:p>
        </p:txBody>
      </p:sp>
      <p:pic>
        <p:nvPicPr>
          <p:cNvPr id="5611" name="Google Shape;5611;p228"/>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5" name="Shape 5615"/>
        <p:cNvGrpSpPr/>
        <p:nvPr/>
      </p:nvGrpSpPr>
      <p:grpSpPr>
        <a:xfrm>
          <a:off x="0" y="0"/>
          <a:ext cx="0" cy="0"/>
          <a:chOff x="0" y="0"/>
          <a:chExt cx="0" cy="0"/>
        </a:xfrm>
      </p:grpSpPr>
      <p:grpSp>
        <p:nvGrpSpPr>
          <p:cNvPr id="5616" name="Google Shape;5616;p229"/>
          <p:cNvGrpSpPr/>
          <p:nvPr/>
        </p:nvGrpSpPr>
        <p:grpSpPr>
          <a:xfrm>
            <a:off x="4845469" y="1268937"/>
            <a:ext cx="470465" cy="553184"/>
            <a:chOff x="11666347" y="3659204"/>
            <a:chExt cx="2331344" cy="2741249"/>
          </a:xfrm>
        </p:grpSpPr>
        <p:sp>
          <p:nvSpPr>
            <p:cNvPr id="5617" name="Google Shape;5617;p229"/>
            <p:cNvSpPr/>
            <p:nvPr/>
          </p:nvSpPr>
          <p:spPr>
            <a:xfrm>
              <a:off x="11666347" y="5631878"/>
              <a:ext cx="2331344" cy="768575"/>
            </a:xfrm>
            <a:custGeom>
              <a:rect b="b" l="l" r="r" t="t"/>
              <a:pathLst>
                <a:path extrusionOk="0" h="30" w="91">
                  <a:moveTo>
                    <a:pt x="48" y="11"/>
                  </a:moveTo>
                  <a:cubicBezTo>
                    <a:pt x="50" y="10"/>
                    <a:pt x="51" y="8"/>
                    <a:pt x="51" y="6"/>
                  </a:cubicBezTo>
                  <a:cubicBezTo>
                    <a:pt x="51" y="5"/>
                    <a:pt x="50" y="4"/>
                    <a:pt x="50" y="4"/>
                  </a:cubicBezTo>
                  <a:cubicBezTo>
                    <a:pt x="49" y="4"/>
                    <a:pt x="48" y="5"/>
                    <a:pt x="48" y="6"/>
                  </a:cubicBezTo>
                  <a:cubicBezTo>
                    <a:pt x="48" y="7"/>
                    <a:pt x="47" y="8"/>
                    <a:pt x="46" y="8"/>
                  </a:cubicBezTo>
                  <a:cubicBezTo>
                    <a:pt x="46" y="8"/>
                    <a:pt x="45" y="8"/>
                    <a:pt x="45" y="8"/>
                  </a:cubicBezTo>
                  <a:cubicBezTo>
                    <a:pt x="44" y="8"/>
                    <a:pt x="43" y="7"/>
                    <a:pt x="43" y="6"/>
                  </a:cubicBezTo>
                  <a:cubicBezTo>
                    <a:pt x="43" y="5"/>
                    <a:pt x="44" y="3"/>
                    <a:pt x="46" y="3"/>
                  </a:cubicBezTo>
                  <a:cubicBezTo>
                    <a:pt x="46" y="3"/>
                    <a:pt x="47" y="3"/>
                    <a:pt x="47" y="2"/>
                  </a:cubicBezTo>
                  <a:cubicBezTo>
                    <a:pt x="47" y="1"/>
                    <a:pt x="46" y="0"/>
                    <a:pt x="46" y="0"/>
                  </a:cubicBezTo>
                  <a:cubicBezTo>
                    <a:pt x="43" y="0"/>
                    <a:pt x="40" y="3"/>
                    <a:pt x="40" y="6"/>
                  </a:cubicBezTo>
                  <a:cubicBezTo>
                    <a:pt x="40" y="8"/>
                    <a:pt x="41" y="10"/>
                    <a:pt x="43" y="11"/>
                  </a:cubicBezTo>
                  <a:cubicBezTo>
                    <a:pt x="1" y="29"/>
                    <a:pt x="1" y="29"/>
                    <a:pt x="1" y="29"/>
                  </a:cubicBezTo>
                  <a:cubicBezTo>
                    <a:pt x="0" y="29"/>
                    <a:pt x="0" y="30"/>
                    <a:pt x="1" y="30"/>
                  </a:cubicBezTo>
                  <a:cubicBezTo>
                    <a:pt x="1" y="30"/>
                    <a:pt x="2" y="30"/>
                    <a:pt x="2" y="30"/>
                  </a:cubicBezTo>
                  <a:cubicBezTo>
                    <a:pt x="45" y="11"/>
                    <a:pt x="45" y="11"/>
                    <a:pt x="45" y="11"/>
                  </a:cubicBezTo>
                  <a:cubicBezTo>
                    <a:pt x="45" y="11"/>
                    <a:pt x="45" y="11"/>
                    <a:pt x="46" y="11"/>
                  </a:cubicBezTo>
                  <a:cubicBezTo>
                    <a:pt x="46" y="11"/>
                    <a:pt x="46" y="11"/>
                    <a:pt x="47" y="11"/>
                  </a:cubicBezTo>
                  <a:cubicBezTo>
                    <a:pt x="89" y="30"/>
                    <a:pt x="89" y="30"/>
                    <a:pt x="89" y="30"/>
                  </a:cubicBezTo>
                  <a:cubicBezTo>
                    <a:pt x="90" y="30"/>
                    <a:pt x="90" y="30"/>
                    <a:pt x="90" y="30"/>
                  </a:cubicBezTo>
                  <a:cubicBezTo>
                    <a:pt x="90" y="30"/>
                    <a:pt x="90" y="30"/>
                    <a:pt x="91" y="30"/>
                  </a:cubicBezTo>
                  <a:cubicBezTo>
                    <a:pt x="91" y="30"/>
                    <a:pt x="91" y="29"/>
                    <a:pt x="91" y="29"/>
                  </a:cubicBezTo>
                  <a:lnTo>
                    <a:pt x="48" y="11"/>
                  </a:ln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18" name="Google Shape;5618;p229"/>
            <p:cNvSpPr/>
            <p:nvPr/>
          </p:nvSpPr>
          <p:spPr>
            <a:xfrm>
              <a:off x="12614255" y="3659204"/>
              <a:ext cx="409907" cy="1588388"/>
            </a:xfrm>
            <a:custGeom>
              <a:rect b="b" l="l" r="r" t="t"/>
              <a:pathLst>
                <a:path extrusionOk="0" h="682" w="176">
                  <a:moveTo>
                    <a:pt x="121" y="682"/>
                  </a:moveTo>
                  <a:lnTo>
                    <a:pt x="176" y="0"/>
                  </a:lnTo>
                  <a:lnTo>
                    <a:pt x="0" y="0"/>
                  </a:lnTo>
                  <a:lnTo>
                    <a:pt x="66" y="682"/>
                  </a:lnTo>
                  <a:lnTo>
                    <a:pt x="121" y="682"/>
                  </a:lnTo>
                  <a:close/>
                  <a:moveTo>
                    <a:pt x="165" y="11"/>
                  </a:moveTo>
                  <a:lnTo>
                    <a:pt x="110" y="671"/>
                  </a:lnTo>
                  <a:lnTo>
                    <a:pt x="77" y="671"/>
                  </a:lnTo>
                  <a:lnTo>
                    <a:pt x="22" y="11"/>
                  </a:lnTo>
                  <a:lnTo>
                    <a:pt x="165" y="11"/>
                  </a:ln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19" name="Google Shape;5619;p229"/>
            <p:cNvSpPr/>
            <p:nvPr/>
          </p:nvSpPr>
          <p:spPr>
            <a:xfrm>
              <a:off x="12793590" y="5503783"/>
              <a:ext cx="76858" cy="204953"/>
            </a:xfrm>
            <a:custGeom>
              <a:rect b="b" l="l" r="r" t="t"/>
              <a:pathLst>
                <a:path extrusionOk="0" h="8" w="3">
                  <a:moveTo>
                    <a:pt x="2" y="8"/>
                  </a:moveTo>
                  <a:cubicBezTo>
                    <a:pt x="1" y="8"/>
                    <a:pt x="0" y="8"/>
                    <a:pt x="0" y="7"/>
                  </a:cubicBezTo>
                  <a:cubicBezTo>
                    <a:pt x="0" y="1"/>
                    <a:pt x="0" y="1"/>
                    <a:pt x="0" y="1"/>
                  </a:cubicBezTo>
                  <a:cubicBezTo>
                    <a:pt x="0" y="0"/>
                    <a:pt x="1" y="0"/>
                    <a:pt x="2" y="0"/>
                  </a:cubicBezTo>
                  <a:cubicBezTo>
                    <a:pt x="2" y="0"/>
                    <a:pt x="3" y="0"/>
                    <a:pt x="3" y="1"/>
                  </a:cubicBezTo>
                  <a:cubicBezTo>
                    <a:pt x="3" y="7"/>
                    <a:pt x="3" y="7"/>
                    <a:pt x="3" y="7"/>
                  </a:cubicBezTo>
                  <a:cubicBezTo>
                    <a:pt x="3" y="8"/>
                    <a:pt x="2" y="8"/>
                    <a:pt x="2" y="8"/>
                  </a:cubicBezTo>
                  <a:close/>
                </a:path>
              </a:pathLst>
            </a:custGeom>
            <a:solidFill>
              <a:srgbClr val="04030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20" name="Google Shape;5620;p229"/>
            <p:cNvSpPr/>
            <p:nvPr/>
          </p:nvSpPr>
          <p:spPr>
            <a:xfrm>
              <a:off x="12665494" y="5145115"/>
              <a:ext cx="333050" cy="461145"/>
            </a:xfrm>
            <a:custGeom>
              <a:rect b="b" l="l" r="r" t="t"/>
              <a:pathLst>
                <a:path extrusionOk="0" h="18" w="13">
                  <a:moveTo>
                    <a:pt x="7" y="0"/>
                  </a:moveTo>
                  <a:cubicBezTo>
                    <a:pt x="3" y="0"/>
                    <a:pt x="0" y="3"/>
                    <a:pt x="0" y="7"/>
                  </a:cubicBezTo>
                  <a:cubicBezTo>
                    <a:pt x="3" y="16"/>
                    <a:pt x="3" y="16"/>
                    <a:pt x="3" y="16"/>
                  </a:cubicBezTo>
                  <a:cubicBezTo>
                    <a:pt x="3" y="17"/>
                    <a:pt x="3" y="18"/>
                    <a:pt x="4" y="18"/>
                  </a:cubicBezTo>
                  <a:cubicBezTo>
                    <a:pt x="9" y="18"/>
                    <a:pt x="9" y="18"/>
                    <a:pt x="9" y="18"/>
                  </a:cubicBezTo>
                  <a:cubicBezTo>
                    <a:pt x="10" y="18"/>
                    <a:pt x="11" y="17"/>
                    <a:pt x="11" y="16"/>
                  </a:cubicBezTo>
                  <a:cubicBezTo>
                    <a:pt x="13" y="7"/>
                    <a:pt x="13" y="7"/>
                    <a:pt x="13" y="7"/>
                  </a:cubicBezTo>
                  <a:cubicBezTo>
                    <a:pt x="13" y="3"/>
                    <a:pt x="10" y="0"/>
                    <a:pt x="7" y="0"/>
                  </a:cubicBezTo>
                  <a:close/>
                </a:path>
              </a:pathLst>
            </a:custGeom>
            <a:solidFill>
              <a:srgbClr val="4A4A4A"/>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sp>
        <p:nvSpPr>
          <p:cNvPr id="5621" name="Google Shape;5621;p2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The Review Process</a:t>
            </a:r>
            <a:endParaRPr/>
          </a:p>
        </p:txBody>
      </p:sp>
      <p:sp>
        <p:nvSpPr>
          <p:cNvPr id="5622" name="Google Shape;5622;p229"/>
          <p:cNvSpPr/>
          <p:nvPr/>
        </p:nvSpPr>
        <p:spPr>
          <a:xfrm>
            <a:off x="8482030" y="996609"/>
            <a:ext cx="249787" cy="96072"/>
          </a:xfrm>
          <a:custGeom>
            <a:rect b="b" l="l" r="r" t="t"/>
            <a:pathLst>
              <a:path extrusionOk="0" h="10" w="26">
                <a:moveTo>
                  <a:pt x="20" y="0"/>
                </a:moveTo>
                <a:cubicBezTo>
                  <a:pt x="6" y="0"/>
                  <a:pt x="6" y="0"/>
                  <a:pt x="6" y="0"/>
                </a:cubicBezTo>
                <a:cubicBezTo>
                  <a:pt x="3" y="0"/>
                  <a:pt x="0" y="2"/>
                  <a:pt x="0" y="5"/>
                </a:cubicBezTo>
                <a:cubicBezTo>
                  <a:pt x="0" y="10"/>
                  <a:pt x="0" y="10"/>
                  <a:pt x="0" y="10"/>
                </a:cubicBezTo>
                <a:cubicBezTo>
                  <a:pt x="26" y="10"/>
                  <a:pt x="26" y="10"/>
                  <a:pt x="26" y="10"/>
                </a:cubicBezTo>
                <a:cubicBezTo>
                  <a:pt x="26" y="5"/>
                  <a:pt x="26" y="5"/>
                  <a:pt x="26" y="5"/>
                </a:cubicBezTo>
                <a:cubicBezTo>
                  <a:pt x="26" y="2"/>
                  <a:pt x="23" y="0"/>
                  <a:pt x="20" y="0"/>
                </a:cubicBezTo>
              </a:path>
            </a:pathLst>
          </a:custGeom>
          <a:solidFill>
            <a:srgbClr val="D4D2D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23" name="Google Shape;5623;p229"/>
          <p:cNvSpPr/>
          <p:nvPr/>
        </p:nvSpPr>
        <p:spPr>
          <a:xfrm>
            <a:off x="8414780" y="1217574"/>
            <a:ext cx="326644" cy="115286"/>
          </a:xfrm>
          <a:custGeom>
            <a:rect b="b" l="l" r="r" t="t"/>
            <a:pathLst>
              <a:path extrusionOk="0" h="12" w="34">
                <a:moveTo>
                  <a:pt x="34" y="0"/>
                </a:moveTo>
                <a:cubicBezTo>
                  <a:pt x="0" y="0"/>
                  <a:pt x="0" y="0"/>
                  <a:pt x="0" y="0"/>
                </a:cubicBezTo>
                <a:cubicBezTo>
                  <a:pt x="0" y="6"/>
                  <a:pt x="0" y="6"/>
                  <a:pt x="0" y="6"/>
                </a:cubicBezTo>
                <a:cubicBezTo>
                  <a:pt x="0" y="9"/>
                  <a:pt x="2" y="12"/>
                  <a:pt x="5" y="12"/>
                </a:cubicBezTo>
                <a:cubicBezTo>
                  <a:pt x="28" y="12"/>
                  <a:pt x="28" y="12"/>
                  <a:pt x="28" y="12"/>
                </a:cubicBezTo>
                <a:cubicBezTo>
                  <a:pt x="31" y="12"/>
                  <a:pt x="34" y="9"/>
                  <a:pt x="34" y="6"/>
                </a:cubicBezTo>
                <a:cubicBezTo>
                  <a:pt x="34" y="0"/>
                  <a:pt x="34" y="0"/>
                  <a:pt x="34" y="0"/>
                </a:cubicBezTo>
              </a:path>
            </a:pathLst>
          </a:custGeom>
          <a:solidFill>
            <a:srgbClr val="D4D2D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24" name="Google Shape;5624;p229"/>
          <p:cNvSpPr/>
          <p:nvPr/>
        </p:nvSpPr>
        <p:spPr>
          <a:xfrm>
            <a:off x="5706427" y="545070"/>
            <a:ext cx="1987813" cy="489966"/>
          </a:xfrm>
          <a:custGeom>
            <a:rect b="b" l="l" r="r" t="t"/>
            <a:pathLst>
              <a:path extrusionOk="0" h="561" w="2276">
                <a:moveTo>
                  <a:pt x="2265" y="0"/>
                </a:moveTo>
                <a:lnTo>
                  <a:pt x="0" y="539"/>
                </a:lnTo>
                <a:lnTo>
                  <a:pt x="0" y="561"/>
                </a:lnTo>
                <a:lnTo>
                  <a:pt x="2276" y="11"/>
                </a:lnTo>
                <a:lnTo>
                  <a:pt x="2265" y="0"/>
                </a:ln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25" name="Google Shape;5625;p229"/>
          <p:cNvSpPr/>
          <p:nvPr/>
        </p:nvSpPr>
        <p:spPr>
          <a:xfrm>
            <a:off x="7694241" y="545070"/>
            <a:ext cx="797396" cy="547609"/>
          </a:xfrm>
          <a:custGeom>
            <a:rect b="b" l="l" r="r" t="t"/>
            <a:pathLst>
              <a:path extrusionOk="0" h="627" w="913">
                <a:moveTo>
                  <a:pt x="11" y="0"/>
                </a:moveTo>
                <a:lnTo>
                  <a:pt x="0" y="11"/>
                </a:lnTo>
                <a:lnTo>
                  <a:pt x="902" y="627"/>
                </a:lnTo>
                <a:lnTo>
                  <a:pt x="913" y="605"/>
                </a:lnTo>
                <a:lnTo>
                  <a:pt x="11" y="0"/>
                </a:ln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26" name="Google Shape;5626;p229"/>
          <p:cNvSpPr/>
          <p:nvPr/>
        </p:nvSpPr>
        <p:spPr>
          <a:xfrm>
            <a:off x="4745709" y="525856"/>
            <a:ext cx="4082180" cy="3649857"/>
          </a:xfrm>
          <a:custGeom>
            <a:rect b="b" l="l" r="r" t="t"/>
            <a:pathLst>
              <a:path extrusionOk="0" h="380" w="425">
                <a:moveTo>
                  <a:pt x="423" y="57"/>
                </a:moveTo>
                <a:cubicBezTo>
                  <a:pt x="322" y="57"/>
                  <a:pt x="322" y="57"/>
                  <a:pt x="322" y="57"/>
                </a:cubicBezTo>
                <a:cubicBezTo>
                  <a:pt x="322" y="57"/>
                  <a:pt x="322" y="57"/>
                  <a:pt x="322" y="57"/>
                </a:cubicBezTo>
                <a:cubicBezTo>
                  <a:pt x="316" y="57"/>
                  <a:pt x="316" y="57"/>
                  <a:pt x="316" y="57"/>
                </a:cubicBezTo>
                <a:cubicBezTo>
                  <a:pt x="316" y="57"/>
                  <a:pt x="316" y="57"/>
                  <a:pt x="316" y="57"/>
                </a:cubicBezTo>
                <a:cubicBezTo>
                  <a:pt x="314" y="39"/>
                  <a:pt x="314" y="39"/>
                  <a:pt x="314" y="39"/>
                </a:cubicBezTo>
                <a:cubicBezTo>
                  <a:pt x="314" y="39"/>
                  <a:pt x="314" y="39"/>
                  <a:pt x="314" y="39"/>
                </a:cubicBezTo>
                <a:cubicBezTo>
                  <a:pt x="312" y="25"/>
                  <a:pt x="312" y="25"/>
                  <a:pt x="312" y="25"/>
                </a:cubicBezTo>
                <a:cubicBezTo>
                  <a:pt x="312" y="25"/>
                  <a:pt x="312" y="25"/>
                  <a:pt x="312" y="25"/>
                </a:cubicBezTo>
                <a:cubicBezTo>
                  <a:pt x="312" y="25"/>
                  <a:pt x="312" y="25"/>
                  <a:pt x="312" y="25"/>
                </a:cubicBezTo>
                <a:cubicBezTo>
                  <a:pt x="312" y="25"/>
                  <a:pt x="312" y="25"/>
                  <a:pt x="312" y="25"/>
                </a:cubicBezTo>
                <a:cubicBezTo>
                  <a:pt x="310" y="13"/>
                  <a:pt x="310" y="13"/>
                  <a:pt x="310" y="13"/>
                </a:cubicBezTo>
                <a:cubicBezTo>
                  <a:pt x="310" y="13"/>
                  <a:pt x="310" y="13"/>
                  <a:pt x="310" y="13"/>
                </a:cubicBezTo>
                <a:cubicBezTo>
                  <a:pt x="309" y="6"/>
                  <a:pt x="309" y="6"/>
                  <a:pt x="309" y="6"/>
                </a:cubicBezTo>
                <a:cubicBezTo>
                  <a:pt x="310" y="6"/>
                  <a:pt x="310" y="6"/>
                  <a:pt x="310" y="6"/>
                </a:cubicBezTo>
                <a:cubicBezTo>
                  <a:pt x="312" y="6"/>
                  <a:pt x="313" y="4"/>
                  <a:pt x="313" y="3"/>
                </a:cubicBezTo>
                <a:cubicBezTo>
                  <a:pt x="313" y="1"/>
                  <a:pt x="312" y="0"/>
                  <a:pt x="310" y="0"/>
                </a:cubicBezTo>
                <a:cubicBezTo>
                  <a:pt x="304" y="0"/>
                  <a:pt x="304" y="0"/>
                  <a:pt x="304" y="0"/>
                </a:cubicBezTo>
                <a:cubicBezTo>
                  <a:pt x="303" y="0"/>
                  <a:pt x="303" y="0"/>
                  <a:pt x="303" y="0"/>
                </a:cubicBezTo>
                <a:cubicBezTo>
                  <a:pt x="301" y="0"/>
                  <a:pt x="300" y="1"/>
                  <a:pt x="300" y="3"/>
                </a:cubicBezTo>
                <a:cubicBezTo>
                  <a:pt x="300" y="4"/>
                  <a:pt x="301" y="6"/>
                  <a:pt x="303" y="6"/>
                </a:cubicBezTo>
                <a:cubicBezTo>
                  <a:pt x="304" y="6"/>
                  <a:pt x="304" y="6"/>
                  <a:pt x="304" y="6"/>
                </a:cubicBezTo>
                <a:cubicBezTo>
                  <a:pt x="301" y="31"/>
                  <a:pt x="301" y="31"/>
                  <a:pt x="301" y="31"/>
                </a:cubicBezTo>
                <a:cubicBezTo>
                  <a:pt x="301" y="31"/>
                  <a:pt x="301" y="31"/>
                  <a:pt x="301" y="31"/>
                </a:cubicBezTo>
                <a:cubicBezTo>
                  <a:pt x="298" y="51"/>
                  <a:pt x="298" y="51"/>
                  <a:pt x="298" y="51"/>
                </a:cubicBezTo>
                <a:cubicBezTo>
                  <a:pt x="275" y="51"/>
                  <a:pt x="275" y="51"/>
                  <a:pt x="275" y="51"/>
                </a:cubicBezTo>
                <a:cubicBezTo>
                  <a:pt x="263" y="51"/>
                  <a:pt x="263" y="51"/>
                  <a:pt x="263" y="51"/>
                </a:cubicBezTo>
                <a:cubicBezTo>
                  <a:pt x="104" y="51"/>
                  <a:pt x="104" y="51"/>
                  <a:pt x="104" y="51"/>
                </a:cubicBezTo>
                <a:cubicBezTo>
                  <a:pt x="103" y="50"/>
                  <a:pt x="102" y="48"/>
                  <a:pt x="100" y="48"/>
                </a:cubicBezTo>
                <a:cubicBezTo>
                  <a:pt x="98" y="48"/>
                  <a:pt x="96" y="50"/>
                  <a:pt x="96" y="51"/>
                </a:cubicBezTo>
                <a:cubicBezTo>
                  <a:pt x="12" y="51"/>
                  <a:pt x="12" y="51"/>
                  <a:pt x="12" y="51"/>
                </a:cubicBezTo>
                <a:cubicBezTo>
                  <a:pt x="12" y="51"/>
                  <a:pt x="12" y="51"/>
                  <a:pt x="12" y="51"/>
                </a:cubicBezTo>
                <a:cubicBezTo>
                  <a:pt x="12" y="51"/>
                  <a:pt x="12" y="51"/>
                  <a:pt x="12" y="51"/>
                </a:cubicBezTo>
                <a:cubicBezTo>
                  <a:pt x="12" y="51"/>
                  <a:pt x="12" y="51"/>
                  <a:pt x="12" y="51"/>
                </a:cubicBezTo>
                <a:cubicBezTo>
                  <a:pt x="12" y="51"/>
                  <a:pt x="12" y="51"/>
                  <a:pt x="12" y="51"/>
                </a:cubicBezTo>
                <a:cubicBezTo>
                  <a:pt x="12" y="51"/>
                  <a:pt x="12" y="51"/>
                  <a:pt x="12" y="51"/>
                </a:cubicBezTo>
                <a:cubicBezTo>
                  <a:pt x="12" y="51"/>
                  <a:pt x="12" y="51"/>
                  <a:pt x="12" y="51"/>
                </a:cubicBezTo>
                <a:cubicBezTo>
                  <a:pt x="12" y="51"/>
                  <a:pt x="12" y="51"/>
                  <a:pt x="12" y="51"/>
                </a:cubicBezTo>
                <a:cubicBezTo>
                  <a:pt x="12" y="52"/>
                  <a:pt x="12" y="52"/>
                  <a:pt x="12" y="52"/>
                </a:cubicBezTo>
                <a:cubicBezTo>
                  <a:pt x="12" y="52"/>
                  <a:pt x="12" y="52"/>
                  <a:pt x="12" y="52"/>
                </a:cubicBezTo>
                <a:cubicBezTo>
                  <a:pt x="12" y="52"/>
                  <a:pt x="12" y="52"/>
                  <a:pt x="12" y="52"/>
                </a:cubicBezTo>
                <a:cubicBezTo>
                  <a:pt x="11" y="52"/>
                  <a:pt x="11" y="52"/>
                  <a:pt x="11" y="52"/>
                </a:cubicBezTo>
                <a:cubicBezTo>
                  <a:pt x="11" y="52"/>
                  <a:pt x="11" y="52"/>
                  <a:pt x="11" y="52"/>
                </a:cubicBezTo>
                <a:cubicBezTo>
                  <a:pt x="11" y="52"/>
                  <a:pt x="11" y="52"/>
                  <a:pt x="11" y="52"/>
                </a:cubicBezTo>
                <a:cubicBezTo>
                  <a:pt x="11" y="52"/>
                  <a:pt x="11" y="52"/>
                  <a:pt x="11" y="52"/>
                </a:cubicBezTo>
                <a:cubicBezTo>
                  <a:pt x="11" y="52"/>
                  <a:pt x="11" y="52"/>
                  <a:pt x="11" y="52"/>
                </a:cubicBezTo>
                <a:cubicBezTo>
                  <a:pt x="11" y="52"/>
                  <a:pt x="11" y="52"/>
                  <a:pt x="11" y="52"/>
                </a:cubicBezTo>
                <a:cubicBezTo>
                  <a:pt x="11" y="52"/>
                  <a:pt x="11" y="52"/>
                  <a:pt x="11" y="52"/>
                </a:cubicBezTo>
                <a:cubicBezTo>
                  <a:pt x="11" y="52"/>
                  <a:pt x="11" y="52"/>
                  <a:pt x="11" y="52"/>
                </a:cubicBezTo>
                <a:cubicBezTo>
                  <a:pt x="0" y="71"/>
                  <a:pt x="0" y="71"/>
                  <a:pt x="0" y="71"/>
                </a:cubicBezTo>
                <a:cubicBezTo>
                  <a:pt x="0" y="71"/>
                  <a:pt x="0" y="71"/>
                  <a:pt x="0" y="71"/>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1" y="73"/>
                  <a:pt x="1" y="73"/>
                  <a:pt x="1" y="73"/>
                </a:cubicBezTo>
                <a:cubicBezTo>
                  <a:pt x="1" y="73"/>
                  <a:pt x="1" y="73"/>
                  <a:pt x="1" y="73"/>
                </a:cubicBezTo>
                <a:cubicBezTo>
                  <a:pt x="1" y="73"/>
                  <a:pt x="1" y="73"/>
                  <a:pt x="1" y="73"/>
                </a:cubicBezTo>
                <a:cubicBezTo>
                  <a:pt x="1" y="73"/>
                  <a:pt x="1" y="73"/>
                  <a:pt x="1" y="73"/>
                </a:cubicBezTo>
                <a:cubicBezTo>
                  <a:pt x="1" y="74"/>
                  <a:pt x="1" y="74"/>
                  <a:pt x="1" y="74"/>
                </a:cubicBezTo>
                <a:cubicBezTo>
                  <a:pt x="1" y="74"/>
                  <a:pt x="1" y="74"/>
                  <a:pt x="1" y="74"/>
                </a:cubicBezTo>
                <a:cubicBezTo>
                  <a:pt x="1" y="74"/>
                  <a:pt x="1" y="74"/>
                  <a:pt x="1" y="74"/>
                </a:cubicBezTo>
                <a:cubicBezTo>
                  <a:pt x="24" y="74"/>
                  <a:pt x="24" y="74"/>
                  <a:pt x="24" y="74"/>
                </a:cubicBezTo>
                <a:cubicBezTo>
                  <a:pt x="24" y="76"/>
                  <a:pt x="24" y="76"/>
                  <a:pt x="24" y="76"/>
                </a:cubicBezTo>
                <a:cubicBezTo>
                  <a:pt x="24" y="78"/>
                  <a:pt x="25" y="79"/>
                  <a:pt x="27" y="79"/>
                </a:cubicBezTo>
                <a:cubicBezTo>
                  <a:pt x="45" y="79"/>
                  <a:pt x="45" y="79"/>
                  <a:pt x="45" y="79"/>
                </a:cubicBezTo>
                <a:cubicBezTo>
                  <a:pt x="47" y="79"/>
                  <a:pt x="48" y="78"/>
                  <a:pt x="48" y="76"/>
                </a:cubicBezTo>
                <a:cubicBezTo>
                  <a:pt x="48" y="74"/>
                  <a:pt x="48" y="74"/>
                  <a:pt x="48" y="74"/>
                </a:cubicBezTo>
                <a:cubicBezTo>
                  <a:pt x="296" y="74"/>
                  <a:pt x="296" y="74"/>
                  <a:pt x="296" y="74"/>
                </a:cubicBezTo>
                <a:cubicBezTo>
                  <a:pt x="296" y="93"/>
                  <a:pt x="296" y="93"/>
                  <a:pt x="296" y="93"/>
                </a:cubicBezTo>
                <a:cubicBezTo>
                  <a:pt x="296" y="105"/>
                  <a:pt x="296" y="105"/>
                  <a:pt x="296" y="105"/>
                </a:cubicBezTo>
                <a:cubicBezTo>
                  <a:pt x="296" y="378"/>
                  <a:pt x="296" y="378"/>
                  <a:pt x="296" y="378"/>
                </a:cubicBezTo>
                <a:cubicBezTo>
                  <a:pt x="296" y="378"/>
                  <a:pt x="296" y="378"/>
                  <a:pt x="296" y="378"/>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80"/>
                  <a:pt x="296" y="380"/>
                  <a:pt x="296" y="380"/>
                </a:cubicBezTo>
                <a:cubicBezTo>
                  <a:pt x="296" y="380"/>
                  <a:pt x="296" y="380"/>
                  <a:pt x="296" y="380"/>
                </a:cubicBezTo>
                <a:cubicBezTo>
                  <a:pt x="297" y="380"/>
                  <a:pt x="297" y="380"/>
                  <a:pt x="297" y="380"/>
                </a:cubicBezTo>
                <a:cubicBezTo>
                  <a:pt x="297" y="380"/>
                  <a:pt x="297" y="380"/>
                  <a:pt x="297" y="380"/>
                </a:cubicBezTo>
                <a:cubicBezTo>
                  <a:pt x="297" y="380"/>
                  <a:pt x="297" y="380"/>
                  <a:pt x="297" y="380"/>
                </a:cubicBezTo>
                <a:cubicBezTo>
                  <a:pt x="316" y="380"/>
                  <a:pt x="316" y="380"/>
                  <a:pt x="316" y="380"/>
                </a:cubicBezTo>
                <a:cubicBezTo>
                  <a:pt x="317" y="380"/>
                  <a:pt x="318" y="379"/>
                  <a:pt x="318" y="378"/>
                </a:cubicBezTo>
                <a:cubicBezTo>
                  <a:pt x="318" y="106"/>
                  <a:pt x="318" y="106"/>
                  <a:pt x="318" y="106"/>
                </a:cubicBezTo>
                <a:cubicBezTo>
                  <a:pt x="323" y="106"/>
                  <a:pt x="323" y="106"/>
                  <a:pt x="323" y="106"/>
                </a:cubicBezTo>
                <a:cubicBezTo>
                  <a:pt x="324" y="106"/>
                  <a:pt x="325" y="106"/>
                  <a:pt x="325" y="105"/>
                </a:cubicBezTo>
                <a:cubicBezTo>
                  <a:pt x="325" y="93"/>
                  <a:pt x="325" y="93"/>
                  <a:pt x="325" y="93"/>
                </a:cubicBezTo>
                <a:cubicBezTo>
                  <a:pt x="325" y="92"/>
                  <a:pt x="324" y="91"/>
                  <a:pt x="323" y="91"/>
                </a:cubicBezTo>
                <a:cubicBezTo>
                  <a:pt x="318" y="91"/>
                  <a:pt x="318" y="91"/>
                  <a:pt x="318" y="91"/>
                </a:cubicBezTo>
                <a:cubicBezTo>
                  <a:pt x="318" y="83"/>
                  <a:pt x="318" y="83"/>
                  <a:pt x="318" y="83"/>
                </a:cubicBezTo>
                <a:cubicBezTo>
                  <a:pt x="318" y="74"/>
                  <a:pt x="318" y="74"/>
                  <a:pt x="318" y="74"/>
                </a:cubicBezTo>
                <a:cubicBezTo>
                  <a:pt x="322" y="74"/>
                  <a:pt x="322" y="74"/>
                  <a:pt x="322" y="74"/>
                </a:cubicBezTo>
                <a:cubicBezTo>
                  <a:pt x="423" y="74"/>
                  <a:pt x="423" y="74"/>
                  <a:pt x="423" y="74"/>
                </a:cubicBezTo>
                <a:cubicBezTo>
                  <a:pt x="424" y="74"/>
                  <a:pt x="425" y="73"/>
                  <a:pt x="425" y="72"/>
                </a:cubicBezTo>
                <a:cubicBezTo>
                  <a:pt x="425" y="67"/>
                  <a:pt x="425" y="67"/>
                  <a:pt x="425" y="67"/>
                </a:cubicBezTo>
                <a:cubicBezTo>
                  <a:pt x="425" y="58"/>
                  <a:pt x="425" y="58"/>
                  <a:pt x="425" y="58"/>
                </a:cubicBezTo>
                <a:cubicBezTo>
                  <a:pt x="425" y="57"/>
                  <a:pt x="424" y="57"/>
                  <a:pt x="423" y="57"/>
                </a:cubicBezTo>
                <a:close/>
                <a:moveTo>
                  <a:pt x="4" y="71"/>
                </a:moveTo>
                <a:cubicBezTo>
                  <a:pt x="12" y="56"/>
                  <a:pt x="12" y="56"/>
                  <a:pt x="12" y="56"/>
                </a:cubicBezTo>
                <a:cubicBezTo>
                  <a:pt x="21" y="71"/>
                  <a:pt x="21" y="71"/>
                  <a:pt x="21" y="71"/>
                </a:cubicBezTo>
                <a:lnTo>
                  <a:pt x="4" y="71"/>
                </a:lnTo>
                <a:close/>
                <a:moveTo>
                  <a:pt x="23" y="69"/>
                </a:moveTo>
                <a:cubicBezTo>
                  <a:pt x="15" y="54"/>
                  <a:pt x="15" y="54"/>
                  <a:pt x="15" y="54"/>
                </a:cubicBezTo>
                <a:cubicBezTo>
                  <a:pt x="32" y="54"/>
                  <a:pt x="32" y="54"/>
                  <a:pt x="32" y="54"/>
                </a:cubicBezTo>
                <a:lnTo>
                  <a:pt x="23" y="69"/>
                </a:lnTo>
                <a:close/>
                <a:moveTo>
                  <a:pt x="26" y="71"/>
                </a:moveTo>
                <a:cubicBezTo>
                  <a:pt x="34" y="56"/>
                  <a:pt x="34" y="56"/>
                  <a:pt x="34" y="56"/>
                </a:cubicBezTo>
                <a:cubicBezTo>
                  <a:pt x="43" y="71"/>
                  <a:pt x="43" y="71"/>
                  <a:pt x="43" y="71"/>
                </a:cubicBezTo>
                <a:lnTo>
                  <a:pt x="26" y="71"/>
                </a:lnTo>
                <a:close/>
                <a:moveTo>
                  <a:pt x="45" y="69"/>
                </a:moveTo>
                <a:cubicBezTo>
                  <a:pt x="37" y="54"/>
                  <a:pt x="37" y="54"/>
                  <a:pt x="37" y="54"/>
                </a:cubicBezTo>
                <a:cubicBezTo>
                  <a:pt x="54" y="54"/>
                  <a:pt x="54" y="54"/>
                  <a:pt x="54" y="54"/>
                </a:cubicBezTo>
                <a:lnTo>
                  <a:pt x="45" y="69"/>
                </a:lnTo>
                <a:close/>
                <a:moveTo>
                  <a:pt x="48" y="71"/>
                </a:moveTo>
                <a:cubicBezTo>
                  <a:pt x="56" y="56"/>
                  <a:pt x="56" y="56"/>
                  <a:pt x="56" y="56"/>
                </a:cubicBezTo>
                <a:cubicBezTo>
                  <a:pt x="64" y="71"/>
                  <a:pt x="64" y="71"/>
                  <a:pt x="64" y="71"/>
                </a:cubicBezTo>
                <a:lnTo>
                  <a:pt x="48" y="71"/>
                </a:lnTo>
                <a:close/>
                <a:moveTo>
                  <a:pt x="59" y="54"/>
                </a:moveTo>
                <a:cubicBezTo>
                  <a:pt x="75" y="54"/>
                  <a:pt x="75" y="54"/>
                  <a:pt x="75" y="54"/>
                </a:cubicBezTo>
                <a:cubicBezTo>
                  <a:pt x="67" y="69"/>
                  <a:pt x="67" y="69"/>
                  <a:pt x="67" y="69"/>
                </a:cubicBezTo>
                <a:lnTo>
                  <a:pt x="59" y="54"/>
                </a:lnTo>
                <a:close/>
                <a:moveTo>
                  <a:pt x="70" y="71"/>
                </a:moveTo>
                <a:cubicBezTo>
                  <a:pt x="78" y="56"/>
                  <a:pt x="78" y="56"/>
                  <a:pt x="78" y="56"/>
                </a:cubicBezTo>
                <a:cubicBezTo>
                  <a:pt x="86" y="71"/>
                  <a:pt x="86" y="71"/>
                  <a:pt x="86" y="71"/>
                </a:cubicBezTo>
                <a:lnTo>
                  <a:pt x="70" y="71"/>
                </a:lnTo>
                <a:close/>
                <a:moveTo>
                  <a:pt x="81" y="54"/>
                </a:moveTo>
                <a:cubicBezTo>
                  <a:pt x="97" y="54"/>
                  <a:pt x="97" y="54"/>
                  <a:pt x="97" y="54"/>
                </a:cubicBezTo>
                <a:cubicBezTo>
                  <a:pt x="89" y="69"/>
                  <a:pt x="89" y="69"/>
                  <a:pt x="89" y="69"/>
                </a:cubicBezTo>
                <a:lnTo>
                  <a:pt x="81" y="54"/>
                </a:lnTo>
                <a:close/>
                <a:moveTo>
                  <a:pt x="91" y="71"/>
                </a:moveTo>
                <a:cubicBezTo>
                  <a:pt x="100" y="56"/>
                  <a:pt x="100" y="56"/>
                  <a:pt x="100" y="56"/>
                </a:cubicBezTo>
                <a:cubicBezTo>
                  <a:pt x="108" y="71"/>
                  <a:pt x="108" y="71"/>
                  <a:pt x="108" y="71"/>
                </a:cubicBezTo>
                <a:lnTo>
                  <a:pt x="91" y="71"/>
                </a:lnTo>
                <a:close/>
                <a:moveTo>
                  <a:pt x="102" y="54"/>
                </a:moveTo>
                <a:cubicBezTo>
                  <a:pt x="119" y="54"/>
                  <a:pt x="119" y="54"/>
                  <a:pt x="119" y="54"/>
                </a:cubicBezTo>
                <a:cubicBezTo>
                  <a:pt x="111" y="69"/>
                  <a:pt x="111" y="69"/>
                  <a:pt x="111" y="69"/>
                </a:cubicBezTo>
                <a:lnTo>
                  <a:pt x="102" y="54"/>
                </a:lnTo>
                <a:close/>
                <a:moveTo>
                  <a:pt x="113" y="71"/>
                </a:moveTo>
                <a:cubicBezTo>
                  <a:pt x="122" y="56"/>
                  <a:pt x="122" y="56"/>
                  <a:pt x="122" y="56"/>
                </a:cubicBezTo>
                <a:cubicBezTo>
                  <a:pt x="130" y="71"/>
                  <a:pt x="130" y="71"/>
                  <a:pt x="130" y="71"/>
                </a:cubicBezTo>
                <a:lnTo>
                  <a:pt x="113" y="71"/>
                </a:lnTo>
                <a:close/>
                <a:moveTo>
                  <a:pt x="124" y="54"/>
                </a:moveTo>
                <a:cubicBezTo>
                  <a:pt x="141" y="54"/>
                  <a:pt x="141" y="54"/>
                  <a:pt x="141" y="54"/>
                </a:cubicBezTo>
                <a:cubicBezTo>
                  <a:pt x="133" y="69"/>
                  <a:pt x="133" y="69"/>
                  <a:pt x="133" y="69"/>
                </a:cubicBezTo>
                <a:lnTo>
                  <a:pt x="124" y="54"/>
                </a:lnTo>
                <a:close/>
                <a:moveTo>
                  <a:pt x="135" y="71"/>
                </a:moveTo>
                <a:cubicBezTo>
                  <a:pt x="144" y="56"/>
                  <a:pt x="144" y="56"/>
                  <a:pt x="144" y="56"/>
                </a:cubicBezTo>
                <a:cubicBezTo>
                  <a:pt x="152" y="71"/>
                  <a:pt x="152" y="71"/>
                  <a:pt x="152" y="71"/>
                </a:cubicBezTo>
                <a:lnTo>
                  <a:pt x="135" y="71"/>
                </a:lnTo>
                <a:close/>
                <a:moveTo>
                  <a:pt x="146" y="54"/>
                </a:moveTo>
                <a:cubicBezTo>
                  <a:pt x="163" y="54"/>
                  <a:pt x="163" y="54"/>
                  <a:pt x="163" y="54"/>
                </a:cubicBezTo>
                <a:cubicBezTo>
                  <a:pt x="155" y="69"/>
                  <a:pt x="155" y="69"/>
                  <a:pt x="155" y="69"/>
                </a:cubicBezTo>
                <a:lnTo>
                  <a:pt x="146" y="54"/>
                </a:lnTo>
                <a:close/>
                <a:moveTo>
                  <a:pt x="157" y="71"/>
                </a:moveTo>
                <a:cubicBezTo>
                  <a:pt x="165" y="56"/>
                  <a:pt x="165" y="56"/>
                  <a:pt x="165" y="56"/>
                </a:cubicBezTo>
                <a:cubicBezTo>
                  <a:pt x="174" y="71"/>
                  <a:pt x="174" y="71"/>
                  <a:pt x="174" y="71"/>
                </a:cubicBezTo>
                <a:lnTo>
                  <a:pt x="157" y="71"/>
                </a:lnTo>
                <a:close/>
                <a:moveTo>
                  <a:pt x="168" y="54"/>
                </a:moveTo>
                <a:cubicBezTo>
                  <a:pt x="185" y="54"/>
                  <a:pt x="185" y="54"/>
                  <a:pt x="185" y="54"/>
                </a:cubicBezTo>
                <a:cubicBezTo>
                  <a:pt x="176" y="69"/>
                  <a:pt x="176" y="69"/>
                  <a:pt x="176" y="69"/>
                </a:cubicBezTo>
                <a:lnTo>
                  <a:pt x="168" y="54"/>
                </a:lnTo>
                <a:close/>
                <a:moveTo>
                  <a:pt x="179" y="71"/>
                </a:moveTo>
                <a:cubicBezTo>
                  <a:pt x="187" y="56"/>
                  <a:pt x="187" y="56"/>
                  <a:pt x="187" y="56"/>
                </a:cubicBezTo>
                <a:cubicBezTo>
                  <a:pt x="196" y="71"/>
                  <a:pt x="196" y="71"/>
                  <a:pt x="196" y="71"/>
                </a:cubicBezTo>
                <a:lnTo>
                  <a:pt x="179" y="71"/>
                </a:lnTo>
                <a:close/>
                <a:moveTo>
                  <a:pt x="190" y="54"/>
                </a:moveTo>
                <a:cubicBezTo>
                  <a:pt x="207" y="54"/>
                  <a:pt x="207" y="54"/>
                  <a:pt x="207" y="54"/>
                </a:cubicBezTo>
                <a:cubicBezTo>
                  <a:pt x="198" y="69"/>
                  <a:pt x="198" y="69"/>
                  <a:pt x="198" y="69"/>
                </a:cubicBezTo>
                <a:lnTo>
                  <a:pt x="190" y="54"/>
                </a:lnTo>
                <a:close/>
                <a:moveTo>
                  <a:pt x="201" y="71"/>
                </a:moveTo>
                <a:cubicBezTo>
                  <a:pt x="209" y="56"/>
                  <a:pt x="209" y="56"/>
                  <a:pt x="209" y="56"/>
                </a:cubicBezTo>
                <a:cubicBezTo>
                  <a:pt x="218" y="71"/>
                  <a:pt x="218" y="71"/>
                  <a:pt x="218" y="71"/>
                </a:cubicBezTo>
                <a:lnTo>
                  <a:pt x="201" y="71"/>
                </a:lnTo>
                <a:close/>
                <a:moveTo>
                  <a:pt x="212" y="54"/>
                </a:moveTo>
                <a:cubicBezTo>
                  <a:pt x="229" y="54"/>
                  <a:pt x="229" y="54"/>
                  <a:pt x="229" y="54"/>
                </a:cubicBezTo>
                <a:cubicBezTo>
                  <a:pt x="220" y="69"/>
                  <a:pt x="220" y="69"/>
                  <a:pt x="220" y="69"/>
                </a:cubicBezTo>
                <a:lnTo>
                  <a:pt x="212" y="54"/>
                </a:lnTo>
                <a:close/>
                <a:moveTo>
                  <a:pt x="223" y="71"/>
                </a:moveTo>
                <a:cubicBezTo>
                  <a:pt x="231" y="56"/>
                  <a:pt x="231" y="56"/>
                  <a:pt x="231" y="56"/>
                </a:cubicBezTo>
                <a:cubicBezTo>
                  <a:pt x="239" y="71"/>
                  <a:pt x="239" y="71"/>
                  <a:pt x="239" y="71"/>
                </a:cubicBezTo>
                <a:lnTo>
                  <a:pt x="223" y="71"/>
                </a:lnTo>
                <a:close/>
                <a:moveTo>
                  <a:pt x="234" y="54"/>
                </a:moveTo>
                <a:cubicBezTo>
                  <a:pt x="250" y="54"/>
                  <a:pt x="250" y="54"/>
                  <a:pt x="250" y="54"/>
                </a:cubicBezTo>
                <a:cubicBezTo>
                  <a:pt x="242" y="69"/>
                  <a:pt x="242" y="69"/>
                  <a:pt x="242" y="69"/>
                </a:cubicBezTo>
                <a:lnTo>
                  <a:pt x="234" y="54"/>
                </a:lnTo>
                <a:close/>
                <a:moveTo>
                  <a:pt x="245" y="71"/>
                </a:moveTo>
                <a:cubicBezTo>
                  <a:pt x="253" y="56"/>
                  <a:pt x="253" y="56"/>
                  <a:pt x="253" y="56"/>
                </a:cubicBezTo>
                <a:cubicBezTo>
                  <a:pt x="261" y="71"/>
                  <a:pt x="261" y="71"/>
                  <a:pt x="261" y="71"/>
                </a:cubicBezTo>
                <a:lnTo>
                  <a:pt x="245" y="71"/>
                </a:lnTo>
                <a:close/>
                <a:moveTo>
                  <a:pt x="256" y="54"/>
                </a:moveTo>
                <a:cubicBezTo>
                  <a:pt x="263" y="54"/>
                  <a:pt x="263" y="54"/>
                  <a:pt x="263" y="54"/>
                </a:cubicBezTo>
                <a:cubicBezTo>
                  <a:pt x="272" y="54"/>
                  <a:pt x="272" y="54"/>
                  <a:pt x="272" y="54"/>
                </a:cubicBezTo>
                <a:cubicBezTo>
                  <a:pt x="264" y="69"/>
                  <a:pt x="264" y="69"/>
                  <a:pt x="264" y="69"/>
                </a:cubicBezTo>
                <a:lnTo>
                  <a:pt x="256" y="54"/>
                </a:lnTo>
                <a:close/>
                <a:moveTo>
                  <a:pt x="266" y="71"/>
                </a:moveTo>
                <a:cubicBezTo>
                  <a:pt x="275" y="55"/>
                  <a:pt x="275" y="55"/>
                  <a:pt x="275" y="55"/>
                </a:cubicBezTo>
                <a:cubicBezTo>
                  <a:pt x="293" y="71"/>
                  <a:pt x="293" y="71"/>
                  <a:pt x="293" y="71"/>
                </a:cubicBezTo>
                <a:lnTo>
                  <a:pt x="266" y="71"/>
                </a:lnTo>
                <a:close/>
                <a:moveTo>
                  <a:pt x="297" y="65"/>
                </a:moveTo>
                <a:cubicBezTo>
                  <a:pt x="297" y="65"/>
                  <a:pt x="297" y="65"/>
                  <a:pt x="297" y="65"/>
                </a:cubicBezTo>
                <a:cubicBezTo>
                  <a:pt x="296" y="69"/>
                  <a:pt x="296" y="69"/>
                  <a:pt x="296" y="69"/>
                </a:cubicBezTo>
                <a:cubicBezTo>
                  <a:pt x="279" y="54"/>
                  <a:pt x="279" y="54"/>
                  <a:pt x="279" y="54"/>
                </a:cubicBezTo>
                <a:cubicBezTo>
                  <a:pt x="298" y="54"/>
                  <a:pt x="298" y="54"/>
                  <a:pt x="298" y="54"/>
                </a:cubicBezTo>
                <a:lnTo>
                  <a:pt x="297" y="65"/>
                </a:lnTo>
                <a:close/>
                <a:moveTo>
                  <a:pt x="311" y="42"/>
                </a:moveTo>
                <a:cubicBezTo>
                  <a:pt x="313" y="54"/>
                  <a:pt x="313" y="54"/>
                  <a:pt x="313" y="54"/>
                </a:cubicBezTo>
                <a:cubicBezTo>
                  <a:pt x="303" y="47"/>
                  <a:pt x="303" y="47"/>
                  <a:pt x="303" y="47"/>
                </a:cubicBezTo>
                <a:lnTo>
                  <a:pt x="311" y="42"/>
                </a:lnTo>
                <a:close/>
                <a:moveTo>
                  <a:pt x="310" y="36"/>
                </a:moveTo>
                <a:cubicBezTo>
                  <a:pt x="305" y="31"/>
                  <a:pt x="305" y="31"/>
                  <a:pt x="305" y="31"/>
                </a:cubicBezTo>
                <a:cubicBezTo>
                  <a:pt x="309" y="28"/>
                  <a:pt x="309" y="28"/>
                  <a:pt x="309" y="28"/>
                </a:cubicBezTo>
                <a:lnTo>
                  <a:pt x="310" y="36"/>
                </a:lnTo>
                <a:close/>
                <a:moveTo>
                  <a:pt x="307" y="9"/>
                </a:moveTo>
                <a:cubicBezTo>
                  <a:pt x="307" y="13"/>
                  <a:pt x="307" y="13"/>
                  <a:pt x="307" y="13"/>
                </a:cubicBezTo>
                <a:cubicBezTo>
                  <a:pt x="306" y="14"/>
                  <a:pt x="306" y="14"/>
                  <a:pt x="306" y="14"/>
                </a:cubicBezTo>
                <a:lnTo>
                  <a:pt x="307" y="9"/>
                </a:lnTo>
                <a:close/>
                <a:moveTo>
                  <a:pt x="308" y="17"/>
                </a:moveTo>
                <a:cubicBezTo>
                  <a:pt x="308" y="22"/>
                  <a:pt x="308" y="22"/>
                  <a:pt x="308" y="22"/>
                </a:cubicBezTo>
                <a:cubicBezTo>
                  <a:pt x="306" y="19"/>
                  <a:pt x="306" y="19"/>
                  <a:pt x="306" y="19"/>
                </a:cubicBezTo>
                <a:lnTo>
                  <a:pt x="308" y="17"/>
                </a:lnTo>
                <a:close/>
                <a:moveTo>
                  <a:pt x="305" y="23"/>
                </a:moveTo>
                <a:cubicBezTo>
                  <a:pt x="308" y="25"/>
                  <a:pt x="308" y="25"/>
                  <a:pt x="308" y="25"/>
                </a:cubicBezTo>
                <a:cubicBezTo>
                  <a:pt x="304" y="28"/>
                  <a:pt x="304" y="28"/>
                  <a:pt x="304" y="28"/>
                </a:cubicBezTo>
                <a:lnTo>
                  <a:pt x="305" y="23"/>
                </a:lnTo>
                <a:close/>
                <a:moveTo>
                  <a:pt x="304" y="34"/>
                </a:moveTo>
                <a:cubicBezTo>
                  <a:pt x="310" y="39"/>
                  <a:pt x="310" y="39"/>
                  <a:pt x="310" y="39"/>
                </a:cubicBezTo>
                <a:cubicBezTo>
                  <a:pt x="302" y="43"/>
                  <a:pt x="302" y="43"/>
                  <a:pt x="302" y="43"/>
                </a:cubicBezTo>
                <a:lnTo>
                  <a:pt x="304" y="34"/>
                </a:lnTo>
                <a:close/>
                <a:moveTo>
                  <a:pt x="302" y="49"/>
                </a:moveTo>
                <a:cubicBezTo>
                  <a:pt x="312" y="57"/>
                  <a:pt x="312" y="57"/>
                  <a:pt x="312" y="57"/>
                </a:cubicBezTo>
                <a:cubicBezTo>
                  <a:pt x="300" y="63"/>
                  <a:pt x="300" y="63"/>
                  <a:pt x="300" y="63"/>
                </a:cubicBezTo>
                <a:lnTo>
                  <a:pt x="302" y="49"/>
                </a:lnTo>
                <a:close/>
                <a:moveTo>
                  <a:pt x="299" y="67"/>
                </a:moveTo>
                <a:cubicBezTo>
                  <a:pt x="313" y="60"/>
                  <a:pt x="313" y="60"/>
                  <a:pt x="313" y="60"/>
                </a:cubicBezTo>
                <a:cubicBezTo>
                  <a:pt x="315" y="71"/>
                  <a:pt x="315" y="71"/>
                  <a:pt x="315" y="71"/>
                </a:cubicBezTo>
                <a:cubicBezTo>
                  <a:pt x="299" y="71"/>
                  <a:pt x="299" y="71"/>
                  <a:pt x="299" y="71"/>
                </a:cubicBezTo>
                <a:lnTo>
                  <a:pt x="299" y="67"/>
                </a:lnTo>
                <a:close/>
                <a:moveTo>
                  <a:pt x="299" y="75"/>
                </a:moveTo>
                <a:cubicBezTo>
                  <a:pt x="311" y="82"/>
                  <a:pt x="311" y="82"/>
                  <a:pt x="311" y="82"/>
                </a:cubicBezTo>
                <a:cubicBezTo>
                  <a:pt x="299" y="82"/>
                  <a:pt x="299" y="82"/>
                  <a:pt x="299" y="82"/>
                </a:cubicBezTo>
                <a:lnTo>
                  <a:pt x="299" y="75"/>
                </a:lnTo>
                <a:close/>
                <a:moveTo>
                  <a:pt x="299" y="85"/>
                </a:moveTo>
                <a:cubicBezTo>
                  <a:pt x="311" y="85"/>
                  <a:pt x="311" y="85"/>
                  <a:pt x="311" y="85"/>
                </a:cubicBezTo>
                <a:cubicBezTo>
                  <a:pt x="299" y="91"/>
                  <a:pt x="299" y="91"/>
                  <a:pt x="299" y="91"/>
                </a:cubicBezTo>
                <a:cubicBezTo>
                  <a:pt x="299" y="91"/>
                  <a:pt x="299" y="91"/>
                  <a:pt x="299" y="91"/>
                </a:cubicBezTo>
                <a:lnTo>
                  <a:pt x="299" y="85"/>
                </a:lnTo>
                <a:close/>
                <a:moveTo>
                  <a:pt x="299" y="97"/>
                </a:moveTo>
                <a:cubicBezTo>
                  <a:pt x="311" y="103"/>
                  <a:pt x="311" y="103"/>
                  <a:pt x="311" y="103"/>
                </a:cubicBezTo>
                <a:cubicBezTo>
                  <a:pt x="299" y="103"/>
                  <a:pt x="299" y="103"/>
                  <a:pt x="299" y="103"/>
                </a:cubicBezTo>
                <a:lnTo>
                  <a:pt x="299" y="97"/>
                </a:lnTo>
                <a:close/>
                <a:moveTo>
                  <a:pt x="299" y="106"/>
                </a:moveTo>
                <a:cubicBezTo>
                  <a:pt x="311" y="106"/>
                  <a:pt x="311" y="106"/>
                  <a:pt x="311" y="106"/>
                </a:cubicBezTo>
                <a:cubicBezTo>
                  <a:pt x="299" y="113"/>
                  <a:pt x="299" y="113"/>
                  <a:pt x="299" y="113"/>
                </a:cubicBezTo>
                <a:lnTo>
                  <a:pt x="299" y="106"/>
                </a:lnTo>
                <a:close/>
                <a:moveTo>
                  <a:pt x="299" y="118"/>
                </a:moveTo>
                <a:cubicBezTo>
                  <a:pt x="311" y="125"/>
                  <a:pt x="311" y="125"/>
                  <a:pt x="311" y="125"/>
                </a:cubicBezTo>
                <a:cubicBezTo>
                  <a:pt x="299" y="125"/>
                  <a:pt x="299" y="125"/>
                  <a:pt x="299" y="125"/>
                </a:cubicBezTo>
                <a:lnTo>
                  <a:pt x="299" y="118"/>
                </a:lnTo>
                <a:close/>
                <a:moveTo>
                  <a:pt x="299" y="128"/>
                </a:moveTo>
                <a:cubicBezTo>
                  <a:pt x="311" y="128"/>
                  <a:pt x="311" y="128"/>
                  <a:pt x="311" y="128"/>
                </a:cubicBezTo>
                <a:cubicBezTo>
                  <a:pt x="299" y="135"/>
                  <a:pt x="299" y="135"/>
                  <a:pt x="299" y="135"/>
                </a:cubicBezTo>
                <a:lnTo>
                  <a:pt x="299" y="128"/>
                </a:lnTo>
                <a:close/>
                <a:moveTo>
                  <a:pt x="299" y="140"/>
                </a:moveTo>
                <a:cubicBezTo>
                  <a:pt x="311" y="147"/>
                  <a:pt x="311" y="147"/>
                  <a:pt x="311" y="147"/>
                </a:cubicBezTo>
                <a:cubicBezTo>
                  <a:pt x="299" y="147"/>
                  <a:pt x="299" y="147"/>
                  <a:pt x="299" y="147"/>
                </a:cubicBezTo>
                <a:lnTo>
                  <a:pt x="299" y="140"/>
                </a:lnTo>
                <a:close/>
                <a:moveTo>
                  <a:pt x="299" y="150"/>
                </a:moveTo>
                <a:cubicBezTo>
                  <a:pt x="311" y="150"/>
                  <a:pt x="311" y="150"/>
                  <a:pt x="311" y="150"/>
                </a:cubicBezTo>
                <a:cubicBezTo>
                  <a:pt x="299" y="157"/>
                  <a:pt x="299" y="157"/>
                  <a:pt x="299" y="157"/>
                </a:cubicBezTo>
                <a:lnTo>
                  <a:pt x="299" y="150"/>
                </a:lnTo>
                <a:close/>
                <a:moveTo>
                  <a:pt x="299" y="162"/>
                </a:moveTo>
                <a:cubicBezTo>
                  <a:pt x="311" y="169"/>
                  <a:pt x="311" y="169"/>
                  <a:pt x="311" y="169"/>
                </a:cubicBezTo>
                <a:cubicBezTo>
                  <a:pt x="299" y="169"/>
                  <a:pt x="299" y="169"/>
                  <a:pt x="299" y="169"/>
                </a:cubicBezTo>
                <a:lnTo>
                  <a:pt x="299" y="162"/>
                </a:lnTo>
                <a:close/>
                <a:moveTo>
                  <a:pt x="299" y="172"/>
                </a:moveTo>
                <a:cubicBezTo>
                  <a:pt x="311" y="172"/>
                  <a:pt x="311" y="172"/>
                  <a:pt x="311" y="172"/>
                </a:cubicBezTo>
                <a:cubicBezTo>
                  <a:pt x="299" y="179"/>
                  <a:pt x="299" y="179"/>
                  <a:pt x="299" y="179"/>
                </a:cubicBezTo>
                <a:lnTo>
                  <a:pt x="299" y="172"/>
                </a:lnTo>
                <a:close/>
                <a:moveTo>
                  <a:pt x="299" y="184"/>
                </a:moveTo>
                <a:cubicBezTo>
                  <a:pt x="311" y="191"/>
                  <a:pt x="311" y="191"/>
                  <a:pt x="311" y="191"/>
                </a:cubicBezTo>
                <a:cubicBezTo>
                  <a:pt x="299" y="191"/>
                  <a:pt x="299" y="191"/>
                  <a:pt x="299" y="191"/>
                </a:cubicBezTo>
                <a:lnTo>
                  <a:pt x="299" y="184"/>
                </a:lnTo>
                <a:close/>
                <a:moveTo>
                  <a:pt x="299" y="194"/>
                </a:moveTo>
                <a:cubicBezTo>
                  <a:pt x="311" y="194"/>
                  <a:pt x="311" y="194"/>
                  <a:pt x="311" y="194"/>
                </a:cubicBezTo>
                <a:cubicBezTo>
                  <a:pt x="299" y="201"/>
                  <a:pt x="299" y="201"/>
                  <a:pt x="299" y="201"/>
                </a:cubicBezTo>
                <a:lnTo>
                  <a:pt x="299" y="194"/>
                </a:lnTo>
                <a:close/>
                <a:moveTo>
                  <a:pt x="299" y="206"/>
                </a:moveTo>
                <a:cubicBezTo>
                  <a:pt x="311" y="213"/>
                  <a:pt x="311" y="213"/>
                  <a:pt x="311" y="213"/>
                </a:cubicBezTo>
                <a:cubicBezTo>
                  <a:pt x="299" y="213"/>
                  <a:pt x="299" y="213"/>
                  <a:pt x="299" y="213"/>
                </a:cubicBezTo>
                <a:lnTo>
                  <a:pt x="299" y="206"/>
                </a:lnTo>
                <a:close/>
                <a:moveTo>
                  <a:pt x="299" y="216"/>
                </a:moveTo>
                <a:cubicBezTo>
                  <a:pt x="311" y="216"/>
                  <a:pt x="311" y="216"/>
                  <a:pt x="311" y="216"/>
                </a:cubicBezTo>
                <a:cubicBezTo>
                  <a:pt x="299" y="223"/>
                  <a:pt x="299" y="223"/>
                  <a:pt x="299" y="223"/>
                </a:cubicBezTo>
                <a:lnTo>
                  <a:pt x="299" y="216"/>
                </a:lnTo>
                <a:close/>
                <a:moveTo>
                  <a:pt x="299" y="228"/>
                </a:moveTo>
                <a:cubicBezTo>
                  <a:pt x="311" y="235"/>
                  <a:pt x="311" y="235"/>
                  <a:pt x="311" y="235"/>
                </a:cubicBezTo>
                <a:cubicBezTo>
                  <a:pt x="299" y="235"/>
                  <a:pt x="299" y="235"/>
                  <a:pt x="299" y="235"/>
                </a:cubicBezTo>
                <a:lnTo>
                  <a:pt x="299" y="228"/>
                </a:lnTo>
                <a:close/>
                <a:moveTo>
                  <a:pt x="299" y="238"/>
                </a:moveTo>
                <a:cubicBezTo>
                  <a:pt x="311" y="238"/>
                  <a:pt x="311" y="238"/>
                  <a:pt x="311" y="238"/>
                </a:cubicBezTo>
                <a:cubicBezTo>
                  <a:pt x="299" y="244"/>
                  <a:pt x="299" y="244"/>
                  <a:pt x="299" y="244"/>
                </a:cubicBezTo>
                <a:lnTo>
                  <a:pt x="299" y="238"/>
                </a:lnTo>
                <a:close/>
                <a:moveTo>
                  <a:pt x="299" y="250"/>
                </a:moveTo>
                <a:cubicBezTo>
                  <a:pt x="311" y="257"/>
                  <a:pt x="311" y="257"/>
                  <a:pt x="311" y="257"/>
                </a:cubicBezTo>
                <a:cubicBezTo>
                  <a:pt x="299" y="257"/>
                  <a:pt x="299" y="257"/>
                  <a:pt x="299" y="257"/>
                </a:cubicBezTo>
                <a:lnTo>
                  <a:pt x="299" y="250"/>
                </a:lnTo>
                <a:close/>
                <a:moveTo>
                  <a:pt x="299" y="260"/>
                </a:moveTo>
                <a:cubicBezTo>
                  <a:pt x="311" y="260"/>
                  <a:pt x="311" y="260"/>
                  <a:pt x="311" y="260"/>
                </a:cubicBezTo>
                <a:cubicBezTo>
                  <a:pt x="299" y="266"/>
                  <a:pt x="299" y="266"/>
                  <a:pt x="299" y="266"/>
                </a:cubicBezTo>
                <a:lnTo>
                  <a:pt x="299" y="260"/>
                </a:lnTo>
                <a:close/>
                <a:moveTo>
                  <a:pt x="299" y="272"/>
                </a:moveTo>
                <a:cubicBezTo>
                  <a:pt x="311" y="278"/>
                  <a:pt x="311" y="278"/>
                  <a:pt x="311" y="278"/>
                </a:cubicBezTo>
                <a:cubicBezTo>
                  <a:pt x="299" y="278"/>
                  <a:pt x="299" y="278"/>
                  <a:pt x="299" y="278"/>
                </a:cubicBezTo>
                <a:lnTo>
                  <a:pt x="299" y="272"/>
                </a:lnTo>
                <a:close/>
                <a:moveTo>
                  <a:pt x="299" y="281"/>
                </a:moveTo>
                <a:cubicBezTo>
                  <a:pt x="311" y="281"/>
                  <a:pt x="311" y="281"/>
                  <a:pt x="311" y="281"/>
                </a:cubicBezTo>
                <a:cubicBezTo>
                  <a:pt x="299" y="288"/>
                  <a:pt x="299" y="288"/>
                  <a:pt x="299" y="288"/>
                </a:cubicBezTo>
                <a:lnTo>
                  <a:pt x="299" y="281"/>
                </a:lnTo>
                <a:close/>
                <a:moveTo>
                  <a:pt x="299" y="293"/>
                </a:moveTo>
                <a:cubicBezTo>
                  <a:pt x="311" y="300"/>
                  <a:pt x="311" y="300"/>
                  <a:pt x="311" y="300"/>
                </a:cubicBezTo>
                <a:cubicBezTo>
                  <a:pt x="299" y="300"/>
                  <a:pt x="299" y="300"/>
                  <a:pt x="299" y="300"/>
                </a:cubicBezTo>
                <a:lnTo>
                  <a:pt x="299" y="293"/>
                </a:lnTo>
                <a:close/>
                <a:moveTo>
                  <a:pt x="299" y="303"/>
                </a:moveTo>
                <a:cubicBezTo>
                  <a:pt x="311" y="303"/>
                  <a:pt x="311" y="303"/>
                  <a:pt x="311" y="303"/>
                </a:cubicBezTo>
                <a:cubicBezTo>
                  <a:pt x="299" y="310"/>
                  <a:pt x="299" y="310"/>
                  <a:pt x="299" y="310"/>
                </a:cubicBezTo>
                <a:lnTo>
                  <a:pt x="299" y="303"/>
                </a:lnTo>
                <a:close/>
                <a:moveTo>
                  <a:pt x="299" y="315"/>
                </a:moveTo>
                <a:cubicBezTo>
                  <a:pt x="311" y="322"/>
                  <a:pt x="311" y="322"/>
                  <a:pt x="311" y="322"/>
                </a:cubicBezTo>
                <a:cubicBezTo>
                  <a:pt x="299" y="322"/>
                  <a:pt x="299" y="322"/>
                  <a:pt x="299" y="322"/>
                </a:cubicBezTo>
                <a:lnTo>
                  <a:pt x="299" y="315"/>
                </a:lnTo>
                <a:close/>
                <a:moveTo>
                  <a:pt x="299" y="325"/>
                </a:moveTo>
                <a:cubicBezTo>
                  <a:pt x="311" y="325"/>
                  <a:pt x="311" y="325"/>
                  <a:pt x="311" y="325"/>
                </a:cubicBezTo>
                <a:cubicBezTo>
                  <a:pt x="299" y="332"/>
                  <a:pt x="299" y="332"/>
                  <a:pt x="299" y="332"/>
                </a:cubicBezTo>
                <a:lnTo>
                  <a:pt x="299" y="325"/>
                </a:lnTo>
                <a:close/>
                <a:moveTo>
                  <a:pt x="299" y="337"/>
                </a:moveTo>
                <a:cubicBezTo>
                  <a:pt x="311" y="344"/>
                  <a:pt x="311" y="344"/>
                  <a:pt x="311" y="344"/>
                </a:cubicBezTo>
                <a:cubicBezTo>
                  <a:pt x="299" y="344"/>
                  <a:pt x="299" y="344"/>
                  <a:pt x="299" y="344"/>
                </a:cubicBezTo>
                <a:lnTo>
                  <a:pt x="299" y="337"/>
                </a:lnTo>
                <a:close/>
                <a:moveTo>
                  <a:pt x="299" y="347"/>
                </a:moveTo>
                <a:cubicBezTo>
                  <a:pt x="311" y="347"/>
                  <a:pt x="311" y="347"/>
                  <a:pt x="311" y="347"/>
                </a:cubicBezTo>
                <a:cubicBezTo>
                  <a:pt x="299" y="354"/>
                  <a:pt x="299" y="354"/>
                  <a:pt x="299" y="354"/>
                </a:cubicBezTo>
                <a:lnTo>
                  <a:pt x="299" y="347"/>
                </a:lnTo>
                <a:close/>
                <a:moveTo>
                  <a:pt x="299" y="359"/>
                </a:moveTo>
                <a:cubicBezTo>
                  <a:pt x="313" y="367"/>
                  <a:pt x="313" y="367"/>
                  <a:pt x="313" y="367"/>
                </a:cubicBezTo>
                <a:cubicBezTo>
                  <a:pt x="299" y="376"/>
                  <a:pt x="299" y="376"/>
                  <a:pt x="299" y="376"/>
                </a:cubicBezTo>
                <a:lnTo>
                  <a:pt x="299" y="359"/>
                </a:lnTo>
                <a:close/>
                <a:moveTo>
                  <a:pt x="315" y="377"/>
                </a:moveTo>
                <a:cubicBezTo>
                  <a:pt x="303" y="377"/>
                  <a:pt x="303" y="377"/>
                  <a:pt x="303" y="377"/>
                </a:cubicBezTo>
                <a:cubicBezTo>
                  <a:pt x="315" y="370"/>
                  <a:pt x="315" y="370"/>
                  <a:pt x="315" y="370"/>
                </a:cubicBezTo>
                <a:lnTo>
                  <a:pt x="315" y="377"/>
                </a:lnTo>
                <a:close/>
                <a:moveTo>
                  <a:pt x="315" y="365"/>
                </a:moveTo>
                <a:cubicBezTo>
                  <a:pt x="300" y="356"/>
                  <a:pt x="300" y="356"/>
                  <a:pt x="300" y="356"/>
                </a:cubicBezTo>
                <a:cubicBezTo>
                  <a:pt x="315" y="348"/>
                  <a:pt x="315" y="348"/>
                  <a:pt x="315" y="348"/>
                </a:cubicBezTo>
                <a:lnTo>
                  <a:pt x="315" y="365"/>
                </a:lnTo>
                <a:close/>
                <a:moveTo>
                  <a:pt x="315" y="343"/>
                </a:moveTo>
                <a:cubicBezTo>
                  <a:pt x="300" y="335"/>
                  <a:pt x="300" y="335"/>
                  <a:pt x="300" y="335"/>
                </a:cubicBezTo>
                <a:cubicBezTo>
                  <a:pt x="315" y="326"/>
                  <a:pt x="315" y="326"/>
                  <a:pt x="315" y="326"/>
                </a:cubicBezTo>
                <a:lnTo>
                  <a:pt x="315" y="343"/>
                </a:lnTo>
                <a:close/>
                <a:moveTo>
                  <a:pt x="315" y="321"/>
                </a:moveTo>
                <a:cubicBezTo>
                  <a:pt x="300" y="313"/>
                  <a:pt x="300" y="313"/>
                  <a:pt x="300" y="313"/>
                </a:cubicBezTo>
                <a:cubicBezTo>
                  <a:pt x="315" y="304"/>
                  <a:pt x="315" y="304"/>
                  <a:pt x="315" y="304"/>
                </a:cubicBezTo>
                <a:lnTo>
                  <a:pt x="315" y="321"/>
                </a:lnTo>
                <a:close/>
                <a:moveTo>
                  <a:pt x="315" y="299"/>
                </a:moveTo>
                <a:cubicBezTo>
                  <a:pt x="300" y="291"/>
                  <a:pt x="300" y="291"/>
                  <a:pt x="300" y="291"/>
                </a:cubicBezTo>
                <a:cubicBezTo>
                  <a:pt x="315" y="282"/>
                  <a:pt x="315" y="282"/>
                  <a:pt x="315" y="282"/>
                </a:cubicBezTo>
                <a:lnTo>
                  <a:pt x="315" y="299"/>
                </a:lnTo>
                <a:close/>
                <a:moveTo>
                  <a:pt x="315" y="277"/>
                </a:moveTo>
                <a:cubicBezTo>
                  <a:pt x="300" y="269"/>
                  <a:pt x="300" y="269"/>
                  <a:pt x="300" y="269"/>
                </a:cubicBezTo>
                <a:cubicBezTo>
                  <a:pt x="315" y="261"/>
                  <a:pt x="315" y="261"/>
                  <a:pt x="315" y="261"/>
                </a:cubicBezTo>
                <a:lnTo>
                  <a:pt x="315" y="277"/>
                </a:lnTo>
                <a:close/>
                <a:moveTo>
                  <a:pt x="315" y="255"/>
                </a:moveTo>
                <a:cubicBezTo>
                  <a:pt x="300" y="247"/>
                  <a:pt x="300" y="247"/>
                  <a:pt x="300" y="247"/>
                </a:cubicBezTo>
                <a:cubicBezTo>
                  <a:pt x="315" y="239"/>
                  <a:pt x="315" y="239"/>
                  <a:pt x="315" y="239"/>
                </a:cubicBezTo>
                <a:lnTo>
                  <a:pt x="315" y="255"/>
                </a:lnTo>
                <a:close/>
                <a:moveTo>
                  <a:pt x="315" y="234"/>
                </a:moveTo>
                <a:cubicBezTo>
                  <a:pt x="300" y="225"/>
                  <a:pt x="300" y="225"/>
                  <a:pt x="300" y="225"/>
                </a:cubicBezTo>
                <a:cubicBezTo>
                  <a:pt x="315" y="217"/>
                  <a:pt x="315" y="217"/>
                  <a:pt x="315" y="217"/>
                </a:cubicBezTo>
                <a:lnTo>
                  <a:pt x="315" y="234"/>
                </a:lnTo>
                <a:close/>
                <a:moveTo>
                  <a:pt x="315" y="212"/>
                </a:moveTo>
                <a:cubicBezTo>
                  <a:pt x="300" y="203"/>
                  <a:pt x="300" y="203"/>
                  <a:pt x="300" y="203"/>
                </a:cubicBezTo>
                <a:cubicBezTo>
                  <a:pt x="315" y="195"/>
                  <a:pt x="315" y="195"/>
                  <a:pt x="315" y="195"/>
                </a:cubicBezTo>
                <a:lnTo>
                  <a:pt x="315" y="212"/>
                </a:lnTo>
                <a:close/>
                <a:moveTo>
                  <a:pt x="315" y="190"/>
                </a:moveTo>
                <a:cubicBezTo>
                  <a:pt x="300" y="181"/>
                  <a:pt x="300" y="181"/>
                  <a:pt x="300" y="181"/>
                </a:cubicBezTo>
                <a:cubicBezTo>
                  <a:pt x="315" y="173"/>
                  <a:pt x="315" y="173"/>
                  <a:pt x="315" y="173"/>
                </a:cubicBezTo>
                <a:lnTo>
                  <a:pt x="315" y="190"/>
                </a:lnTo>
                <a:close/>
                <a:moveTo>
                  <a:pt x="315" y="168"/>
                </a:moveTo>
                <a:cubicBezTo>
                  <a:pt x="300" y="160"/>
                  <a:pt x="300" y="160"/>
                  <a:pt x="300" y="160"/>
                </a:cubicBezTo>
                <a:cubicBezTo>
                  <a:pt x="315" y="151"/>
                  <a:pt x="315" y="151"/>
                  <a:pt x="315" y="151"/>
                </a:cubicBezTo>
                <a:lnTo>
                  <a:pt x="315" y="168"/>
                </a:lnTo>
                <a:close/>
                <a:moveTo>
                  <a:pt x="315" y="146"/>
                </a:moveTo>
                <a:cubicBezTo>
                  <a:pt x="300" y="138"/>
                  <a:pt x="300" y="138"/>
                  <a:pt x="300" y="138"/>
                </a:cubicBezTo>
                <a:cubicBezTo>
                  <a:pt x="315" y="129"/>
                  <a:pt x="315" y="129"/>
                  <a:pt x="315" y="129"/>
                </a:cubicBezTo>
                <a:lnTo>
                  <a:pt x="315" y="146"/>
                </a:lnTo>
                <a:close/>
                <a:moveTo>
                  <a:pt x="315" y="124"/>
                </a:moveTo>
                <a:cubicBezTo>
                  <a:pt x="300" y="116"/>
                  <a:pt x="300" y="116"/>
                  <a:pt x="300" y="116"/>
                </a:cubicBezTo>
                <a:cubicBezTo>
                  <a:pt x="315" y="107"/>
                  <a:pt x="315" y="107"/>
                  <a:pt x="315" y="107"/>
                </a:cubicBezTo>
                <a:lnTo>
                  <a:pt x="315" y="124"/>
                </a:lnTo>
                <a:close/>
                <a:moveTo>
                  <a:pt x="315" y="102"/>
                </a:moveTo>
                <a:cubicBezTo>
                  <a:pt x="300" y="94"/>
                  <a:pt x="300" y="94"/>
                  <a:pt x="300" y="94"/>
                </a:cubicBezTo>
                <a:cubicBezTo>
                  <a:pt x="315" y="94"/>
                  <a:pt x="315" y="94"/>
                  <a:pt x="315" y="94"/>
                </a:cubicBezTo>
                <a:lnTo>
                  <a:pt x="315" y="102"/>
                </a:lnTo>
                <a:close/>
                <a:moveTo>
                  <a:pt x="315" y="91"/>
                </a:moveTo>
                <a:cubicBezTo>
                  <a:pt x="305" y="91"/>
                  <a:pt x="305" y="91"/>
                  <a:pt x="305" y="91"/>
                </a:cubicBezTo>
                <a:cubicBezTo>
                  <a:pt x="315" y="86"/>
                  <a:pt x="315" y="86"/>
                  <a:pt x="315" y="86"/>
                </a:cubicBezTo>
                <a:lnTo>
                  <a:pt x="315" y="91"/>
                </a:lnTo>
                <a:close/>
                <a:moveTo>
                  <a:pt x="315" y="80"/>
                </a:moveTo>
                <a:cubicBezTo>
                  <a:pt x="303" y="74"/>
                  <a:pt x="303" y="74"/>
                  <a:pt x="303" y="74"/>
                </a:cubicBezTo>
                <a:cubicBezTo>
                  <a:pt x="315" y="74"/>
                  <a:pt x="315" y="74"/>
                  <a:pt x="315" y="74"/>
                </a:cubicBezTo>
                <a:lnTo>
                  <a:pt x="315" y="80"/>
                </a:lnTo>
                <a:close/>
                <a:moveTo>
                  <a:pt x="322" y="103"/>
                </a:moveTo>
                <a:cubicBezTo>
                  <a:pt x="318" y="103"/>
                  <a:pt x="318" y="103"/>
                  <a:pt x="318" y="103"/>
                </a:cubicBezTo>
                <a:cubicBezTo>
                  <a:pt x="318" y="100"/>
                  <a:pt x="318" y="100"/>
                  <a:pt x="318" y="100"/>
                </a:cubicBezTo>
                <a:cubicBezTo>
                  <a:pt x="322" y="100"/>
                  <a:pt x="322" y="100"/>
                  <a:pt x="322" y="100"/>
                </a:cubicBezTo>
                <a:lnTo>
                  <a:pt x="322" y="103"/>
                </a:lnTo>
                <a:close/>
                <a:moveTo>
                  <a:pt x="322" y="94"/>
                </a:moveTo>
                <a:cubicBezTo>
                  <a:pt x="322" y="97"/>
                  <a:pt x="322" y="97"/>
                  <a:pt x="322" y="97"/>
                </a:cubicBezTo>
                <a:cubicBezTo>
                  <a:pt x="318" y="97"/>
                  <a:pt x="318" y="97"/>
                  <a:pt x="318" y="97"/>
                </a:cubicBezTo>
                <a:cubicBezTo>
                  <a:pt x="318" y="94"/>
                  <a:pt x="318" y="94"/>
                  <a:pt x="318" y="94"/>
                </a:cubicBezTo>
                <a:lnTo>
                  <a:pt x="322" y="94"/>
                </a:lnTo>
                <a:close/>
                <a:moveTo>
                  <a:pt x="320" y="71"/>
                </a:moveTo>
                <a:cubicBezTo>
                  <a:pt x="318" y="71"/>
                  <a:pt x="318" y="71"/>
                  <a:pt x="318" y="71"/>
                </a:cubicBezTo>
                <a:cubicBezTo>
                  <a:pt x="318" y="69"/>
                  <a:pt x="318" y="69"/>
                  <a:pt x="318" y="69"/>
                </a:cubicBezTo>
                <a:cubicBezTo>
                  <a:pt x="320" y="69"/>
                  <a:pt x="320" y="69"/>
                  <a:pt x="320" y="69"/>
                </a:cubicBezTo>
                <a:lnTo>
                  <a:pt x="320" y="71"/>
                </a:lnTo>
                <a:close/>
                <a:moveTo>
                  <a:pt x="320" y="66"/>
                </a:moveTo>
                <a:cubicBezTo>
                  <a:pt x="317" y="66"/>
                  <a:pt x="317" y="66"/>
                  <a:pt x="317" y="66"/>
                </a:cubicBezTo>
                <a:cubicBezTo>
                  <a:pt x="317" y="64"/>
                  <a:pt x="317" y="64"/>
                  <a:pt x="317" y="64"/>
                </a:cubicBezTo>
                <a:cubicBezTo>
                  <a:pt x="320" y="64"/>
                  <a:pt x="320" y="64"/>
                  <a:pt x="320" y="64"/>
                </a:cubicBezTo>
                <a:lnTo>
                  <a:pt x="320" y="66"/>
                </a:lnTo>
                <a:close/>
                <a:moveTo>
                  <a:pt x="320" y="61"/>
                </a:moveTo>
                <a:cubicBezTo>
                  <a:pt x="317" y="61"/>
                  <a:pt x="317" y="61"/>
                  <a:pt x="317" y="61"/>
                </a:cubicBezTo>
                <a:cubicBezTo>
                  <a:pt x="316" y="60"/>
                  <a:pt x="316" y="60"/>
                  <a:pt x="316" y="60"/>
                </a:cubicBezTo>
                <a:cubicBezTo>
                  <a:pt x="320" y="60"/>
                  <a:pt x="320" y="60"/>
                  <a:pt x="320" y="60"/>
                </a:cubicBezTo>
                <a:lnTo>
                  <a:pt x="320" y="61"/>
                </a:lnTo>
                <a:close/>
                <a:moveTo>
                  <a:pt x="391" y="60"/>
                </a:moveTo>
                <a:cubicBezTo>
                  <a:pt x="405" y="60"/>
                  <a:pt x="405" y="60"/>
                  <a:pt x="405" y="60"/>
                </a:cubicBezTo>
                <a:cubicBezTo>
                  <a:pt x="405" y="61"/>
                  <a:pt x="405" y="61"/>
                  <a:pt x="405" y="61"/>
                </a:cubicBezTo>
                <a:cubicBezTo>
                  <a:pt x="391" y="61"/>
                  <a:pt x="391" y="61"/>
                  <a:pt x="391" y="61"/>
                </a:cubicBezTo>
                <a:lnTo>
                  <a:pt x="391" y="60"/>
                </a:lnTo>
                <a:close/>
                <a:moveTo>
                  <a:pt x="391" y="64"/>
                </a:moveTo>
                <a:cubicBezTo>
                  <a:pt x="405" y="64"/>
                  <a:pt x="405" y="64"/>
                  <a:pt x="405" y="64"/>
                </a:cubicBezTo>
                <a:cubicBezTo>
                  <a:pt x="405" y="66"/>
                  <a:pt x="405" y="66"/>
                  <a:pt x="405" y="66"/>
                </a:cubicBezTo>
                <a:cubicBezTo>
                  <a:pt x="391" y="66"/>
                  <a:pt x="391" y="66"/>
                  <a:pt x="391" y="66"/>
                </a:cubicBezTo>
                <a:lnTo>
                  <a:pt x="391" y="64"/>
                </a:lnTo>
                <a:close/>
                <a:moveTo>
                  <a:pt x="374" y="60"/>
                </a:moveTo>
                <a:cubicBezTo>
                  <a:pt x="388" y="60"/>
                  <a:pt x="388" y="60"/>
                  <a:pt x="388" y="60"/>
                </a:cubicBezTo>
                <a:cubicBezTo>
                  <a:pt x="388" y="61"/>
                  <a:pt x="388" y="61"/>
                  <a:pt x="388" y="61"/>
                </a:cubicBezTo>
                <a:cubicBezTo>
                  <a:pt x="374" y="61"/>
                  <a:pt x="374" y="61"/>
                  <a:pt x="374" y="61"/>
                </a:cubicBezTo>
                <a:lnTo>
                  <a:pt x="374" y="60"/>
                </a:lnTo>
                <a:close/>
                <a:moveTo>
                  <a:pt x="374" y="64"/>
                </a:moveTo>
                <a:cubicBezTo>
                  <a:pt x="388" y="64"/>
                  <a:pt x="388" y="64"/>
                  <a:pt x="388" y="64"/>
                </a:cubicBezTo>
                <a:cubicBezTo>
                  <a:pt x="388" y="66"/>
                  <a:pt x="388" y="66"/>
                  <a:pt x="388" y="66"/>
                </a:cubicBezTo>
                <a:cubicBezTo>
                  <a:pt x="374" y="66"/>
                  <a:pt x="374" y="66"/>
                  <a:pt x="374" y="66"/>
                </a:cubicBezTo>
                <a:lnTo>
                  <a:pt x="374" y="64"/>
                </a:lnTo>
                <a:close/>
                <a:moveTo>
                  <a:pt x="357" y="60"/>
                </a:moveTo>
                <a:cubicBezTo>
                  <a:pt x="371" y="60"/>
                  <a:pt x="371" y="60"/>
                  <a:pt x="371" y="60"/>
                </a:cubicBezTo>
                <a:cubicBezTo>
                  <a:pt x="371" y="61"/>
                  <a:pt x="371" y="61"/>
                  <a:pt x="371" y="61"/>
                </a:cubicBezTo>
                <a:cubicBezTo>
                  <a:pt x="357" y="61"/>
                  <a:pt x="357" y="61"/>
                  <a:pt x="357" y="61"/>
                </a:cubicBezTo>
                <a:lnTo>
                  <a:pt x="357" y="60"/>
                </a:lnTo>
                <a:close/>
                <a:moveTo>
                  <a:pt x="357" y="64"/>
                </a:moveTo>
                <a:cubicBezTo>
                  <a:pt x="371" y="64"/>
                  <a:pt x="371" y="64"/>
                  <a:pt x="371" y="64"/>
                </a:cubicBezTo>
                <a:cubicBezTo>
                  <a:pt x="371" y="66"/>
                  <a:pt x="371" y="66"/>
                  <a:pt x="371" y="66"/>
                </a:cubicBezTo>
                <a:cubicBezTo>
                  <a:pt x="357" y="66"/>
                  <a:pt x="357" y="66"/>
                  <a:pt x="357" y="66"/>
                </a:cubicBezTo>
                <a:lnTo>
                  <a:pt x="357" y="64"/>
                </a:lnTo>
                <a:close/>
                <a:moveTo>
                  <a:pt x="340" y="60"/>
                </a:moveTo>
                <a:cubicBezTo>
                  <a:pt x="354" y="60"/>
                  <a:pt x="354" y="60"/>
                  <a:pt x="354" y="60"/>
                </a:cubicBezTo>
                <a:cubicBezTo>
                  <a:pt x="354" y="61"/>
                  <a:pt x="354" y="61"/>
                  <a:pt x="354" y="61"/>
                </a:cubicBezTo>
                <a:cubicBezTo>
                  <a:pt x="340" y="61"/>
                  <a:pt x="340" y="61"/>
                  <a:pt x="340" y="61"/>
                </a:cubicBezTo>
                <a:lnTo>
                  <a:pt x="340" y="60"/>
                </a:lnTo>
                <a:close/>
                <a:moveTo>
                  <a:pt x="340" y="64"/>
                </a:moveTo>
                <a:cubicBezTo>
                  <a:pt x="354" y="64"/>
                  <a:pt x="354" y="64"/>
                  <a:pt x="354" y="64"/>
                </a:cubicBezTo>
                <a:cubicBezTo>
                  <a:pt x="354" y="66"/>
                  <a:pt x="354" y="66"/>
                  <a:pt x="354" y="66"/>
                </a:cubicBezTo>
                <a:cubicBezTo>
                  <a:pt x="340" y="66"/>
                  <a:pt x="340" y="66"/>
                  <a:pt x="340" y="66"/>
                </a:cubicBezTo>
                <a:lnTo>
                  <a:pt x="340" y="64"/>
                </a:lnTo>
                <a:close/>
                <a:moveTo>
                  <a:pt x="323" y="60"/>
                </a:moveTo>
                <a:cubicBezTo>
                  <a:pt x="337" y="60"/>
                  <a:pt x="337" y="60"/>
                  <a:pt x="337" y="60"/>
                </a:cubicBezTo>
                <a:cubicBezTo>
                  <a:pt x="337" y="61"/>
                  <a:pt x="337" y="61"/>
                  <a:pt x="337" y="61"/>
                </a:cubicBezTo>
                <a:cubicBezTo>
                  <a:pt x="323" y="61"/>
                  <a:pt x="323" y="61"/>
                  <a:pt x="323" y="61"/>
                </a:cubicBezTo>
                <a:lnTo>
                  <a:pt x="323" y="60"/>
                </a:lnTo>
                <a:close/>
                <a:moveTo>
                  <a:pt x="323" y="64"/>
                </a:moveTo>
                <a:cubicBezTo>
                  <a:pt x="337" y="64"/>
                  <a:pt x="337" y="64"/>
                  <a:pt x="337" y="64"/>
                </a:cubicBezTo>
                <a:cubicBezTo>
                  <a:pt x="337" y="66"/>
                  <a:pt x="337" y="66"/>
                  <a:pt x="337" y="66"/>
                </a:cubicBezTo>
                <a:cubicBezTo>
                  <a:pt x="323" y="66"/>
                  <a:pt x="323" y="66"/>
                  <a:pt x="323" y="66"/>
                </a:cubicBezTo>
                <a:lnTo>
                  <a:pt x="323" y="64"/>
                </a:lnTo>
                <a:close/>
                <a:moveTo>
                  <a:pt x="422" y="71"/>
                </a:moveTo>
                <a:cubicBezTo>
                  <a:pt x="323" y="71"/>
                  <a:pt x="323" y="71"/>
                  <a:pt x="323" y="71"/>
                </a:cubicBezTo>
                <a:cubicBezTo>
                  <a:pt x="323" y="69"/>
                  <a:pt x="323" y="69"/>
                  <a:pt x="323" y="69"/>
                </a:cubicBezTo>
                <a:cubicBezTo>
                  <a:pt x="422" y="69"/>
                  <a:pt x="422" y="69"/>
                  <a:pt x="422" y="69"/>
                </a:cubicBezTo>
                <a:lnTo>
                  <a:pt x="422" y="71"/>
                </a:lnTo>
                <a:close/>
                <a:moveTo>
                  <a:pt x="422" y="66"/>
                </a:moveTo>
                <a:cubicBezTo>
                  <a:pt x="408" y="66"/>
                  <a:pt x="408" y="66"/>
                  <a:pt x="408" y="66"/>
                </a:cubicBezTo>
                <a:cubicBezTo>
                  <a:pt x="408" y="64"/>
                  <a:pt x="408" y="64"/>
                  <a:pt x="408" y="64"/>
                </a:cubicBezTo>
                <a:cubicBezTo>
                  <a:pt x="422" y="64"/>
                  <a:pt x="422" y="64"/>
                  <a:pt x="422" y="64"/>
                </a:cubicBezTo>
                <a:lnTo>
                  <a:pt x="422" y="66"/>
                </a:lnTo>
                <a:close/>
                <a:moveTo>
                  <a:pt x="422" y="61"/>
                </a:moveTo>
                <a:cubicBezTo>
                  <a:pt x="408" y="61"/>
                  <a:pt x="408" y="61"/>
                  <a:pt x="408" y="61"/>
                </a:cubicBezTo>
                <a:cubicBezTo>
                  <a:pt x="408" y="60"/>
                  <a:pt x="408" y="60"/>
                  <a:pt x="408" y="60"/>
                </a:cubicBezTo>
                <a:cubicBezTo>
                  <a:pt x="422" y="60"/>
                  <a:pt x="422" y="60"/>
                  <a:pt x="422" y="60"/>
                </a:cubicBezTo>
                <a:lnTo>
                  <a:pt x="422" y="61"/>
                </a:lnTo>
                <a:close/>
              </a:path>
            </a:pathLst>
          </a:custGeom>
          <a:solidFill>
            <a:srgbClr val="FAA21E"/>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27" name="Google Shape;5627;p229"/>
          <p:cNvSpPr/>
          <p:nvPr/>
        </p:nvSpPr>
        <p:spPr>
          <a:xfrm>
            <a:off x="7319561" y="4146891"/>
            <a:ext cx="739754" cy="470752"/>
          </a:xfrm>
          <a:custGeom>
            <a:rect b="b" l="l" r="r" t="t"/>
            <a:pathLst>
              <a:path extrusionOk="0" h="49" w="77">
                <a:moveTo>
                  <a:pt x="72" y="40"/>
                </a:moveTo>
                <a:cubicBezTo>
                  <a:pt x="63" y="40"/>
                  <a:pt x="63" y="40"/>
                  <a:pt x="63" y="40"/>
                </a:cubicBezTo>
                <a:cubicBezTo>
                  <a:pt x="63" y="40"/>
                  <a:pt x="63" y="40"/>
                  <a:pt x="63" y="40"/>
                </a:cubicBezTo>
                <a:cubicBezTo>
                  <a:pt x="63" y="8"/>
                  <a:pt x="63" y="8"/>
                  <a:pt x="63" y="8"/>
                </a:cubicBezTo>
                <a:cubicBezTo>
                  <a:pt x="63" y="8"/>
                  <a:pt x="63" y="8"/>
                  <a:pt x="63" y="8"/>
                </a:cubicBezTo>
                <a:cubicBezTo>
                  <a:pt x="63" y="7"/>
                  <a:pt x="63" y="7"/>
                  <a:pt x="63" y="7"/>
                </a:cubicBezTo>
                <a:cubicBezTo>
                  <a:pt x="63" y="7"/>
                  <a:pt x="63" y="7"/>
                  <a:pt x="63" y="7"/>
                </a:cubicBezTo>
                <a:cubicBezTo>
                  <a:pt x="63" y="3"/>
                  <a:pt x="60" y="0"/>
                  <a:pt x="56" y="0"/>
                </a:cubicBezTo>
                <a:cubicBezTo>
                  <a:pt x="22" y="0"/>
                  <a:pt x="22" y="0"/>
                  <a:pt x="22" y="0"/>
                </a:cubicBezTo>
                <a:cubicBezTo>
                  <a:pt x="18" y="0"/>
                  <a:pt x="14" y="3"/>
                  <a:pt x="14" y="7"/>
                </a:cubicBezTo>
                <a:cubicBezTo>
                  <a:pt x="14" y="7"/>
                  <a:pt x="14" y="7"/>
                  <a:pt x="14" y="7"/>
                </a:cubicBezTo>
                <a:cubicBezTo>
                  <a:pt x="14" y="8"/>
                  <a:pt x="14" y="8"/>
                  <a:pt x="14" y="8"/>
                </a:cubicBezTo>
                <a:cubicBezTo>
                  <a:pt x="14" y="40"/>
                  <a:pt x="14" y="40"/>
                  <a:pt x="14" y="40"/>
                </a:cubicBezTo>
                <a:cubicBezTo>
                  <a:pt x="14" y="40"/>
                  <a:pt x="14" y="40"/>
                  <a:pt x="14" y="40"/>
                </a:cubicBezTo>
                <a:cubicBezTo>
                  <a:pt x="6" y="40"/>
                  <a:pt x="6" y="40"/>
                  <a:pt x="6" y="40"/>
                </a:cubicBezTo>
                <a:cubicBezTo>
                  <a:pt x="3" y="40"/>
                  <a:pt x="0" y="43"/>
                  <a:pt x="0" y="45"/>
                </a:cubicBezTo>
                <a:cubicBezTo>
                  <a:pt x="0" y="49"/>
                  <a:pt x="0" y="49"/>
                  <a:pt x="0" y="49"/>
                </a:cubicBezTo>
                <a:cubicBezTo>
                  <a:pt x="77" y="49"/>
                  <a:pt x="77" y="49"/>
                  <a:pt x="77" y="49"/>
                </a:cubicBezTo>
                <a:cubicBezTo>
                  <a:pt x="77" y="45"/>
                  <a:pt x="77" y="45"/>
                  <a:pt x="77" y="45"/>
                </a:cubicBezTo>
                <a:cubicBezTo>
                  <a:pt x="77" y="43"/>
                  <a:pt x="75" y="40"/>
                  <a:pt x="72" y="40"/>
                </a:cubicBez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28" name="Google Shape;5628;p229"/>
          <p:cNvSpPr/>
          <p:nvPr/>
        </p:nvSpPr>
        <p:spPr>
          <a:xfrm>
            <a:off x="453525" y="2572425"/>
            <a:ext cx="6032400" cy="1996500"/>
          </a:xfrm>
          <a:prstGeom prst="roundRect">
            <a:avLst>
              <a:gd fmla="val 6416" name="adj"/>
            </a:avLst>
          </a:prstGeom>
          <a:noFill/>
          <a:ln cap="flat" cmpd="sng" w="19050">
            <a:solidFill>
              <a:srgbClr val="FAA21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9" name="Google Shape;5629;p229"/>
          <p:cNvSpPr txBox="1"/>
          <p:nvPr/>
        </p:nvSpPr>
        <p:spPr>
          <a:xfrm>
            <a:off x="609600" y="2697975"/>
            <a:ext cx="5876400" cy="1191300"/>
          </a:xfrm>
          <a:prstGeom prst="rect">
            <a:avLst/>
          </a:prstGeom>
          <a:noFill/>
          <a:ln>
            <a:noFill/>
          </a:ln>
        </p:spPr>
        <p:txBody>
          <a:bodyPr anchorCtr="0" anchor="t" bIns="41150" lIns="82275" spcFirstLastPara="1" rIns="82275" wrap="square" tIns="41150">
            <a:spAutoFit/>
          </a:bodyPr>
          <a:lstStyle/>
          <a:p>
            <a:pPr indent="-342900" lvl="0" marL="457200" marR="0" rtl="0" algn="l">
              <a:lnSpc>
                <a:spcPct val="100000"/>
              </a:lnSpc>
              <a:spcBef>
                <a:spcPts val="0"/>
              </a:spcBef>
              <a:spcAft>
                <a:spcPts val="0"/>
              </a:spcAft>
              <a:buClr>
                <a:schemeClr val="dk1"/>
              </a:buClr>
              <a:buSzPts val="1800"/>
              <a:buFont typeface="Calibri"/>
              <a:buChar char="●"/>
            </a:pPr>
            <a:r>
              <a:rPr b="0" i="0" lang="en" sz="1800" u="none" cap="none" strike="noStrike">
                <a:solidFill>
                  <a:schemeClr val="dk1"/>
                </a:solidFill>
                <a:latin typeface="Calibri"/>
                <a:ea typeface="Calibri"/>
                <a:cs typeface="Calibri"/>
                <a:sym typeface="Calibri"/>
              </a:rPr>
              <a:t>Distribute the work product and other materials.</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0" i="0" lang="en" sz="1800" u="none" cap="none" strike="noStrike">
                <a:solidFill>
                  <a:schemeClr val="dk1"/>
                </a:solidFill>
                <a:latin typeface="Calibri"/>
                <a:ea typeface="Calibri"/>
                <a:cs typeface="Calibri"/>
                <a:sym typeface="Calibri"/>
              </a:rPr>
              <a:t>Explain the scope, objectives, process, roles, and work products to the participants.</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0" i="0" lang="en" sz="1800" u="none" cap="none" strike="noStrike">
                <a:solidFill>
                  <a:schemeClr val="dk1"/>
                </a:solidFill>
                <a:latin typeface="Calibri"/>
                <a:ea typeface="Calibri"/>
                <a:cs typeface="Calibri"/>
                <a:sym typeface="Calibri"/>
              </a:rPr>
              <a:t>Address the review-related queries of participants.</a:t>
            </a:r>
            <a:endParaRPr b="0" i="0" sz="1800" u="none" cap="none" strike="noStrike">
              <a:solidFill>
                <a:schemeClr val="dk1"/>
              </a:solidFill>
              <a:latin typeface="Calibri"/>
              <a:ea typeface="Calibri"/>
              <a:cs typeface="Calibri"/>
              <a:sym typeface="Calibri"/>
            </a:endParaRPr>
          </a:p>
        </p:txBody>
      </p:sp>
      <p:sp>
        <p:nvSpPr>
          <p:cNvPr id="5630" name="Google Shape;5630;p22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5631" name="Google Shape;5631;p229"/>
          <p:cNvSpPr/>
          <p:nvPr/>
        </p:nvSpPr>
        <p:spPr>
          <a:xfrm flipH="1">
            <a:off x="2403696" y="1760150"/>
            <a:ext cx="4082204" cy="594173"/>
          </a:xfrm>
          <a:custGeom>
            <a:rect b="b" l="l" r="r" t="t"/>
            <a:pathLst>
              <a:path extrusionOk="0" h="737" w="2904">
                <a:moveTo>
                  <a:pt x="2904" y="374"/>
                </a:moveTo>
                <a:lnTo>
                  <a:pt x="2728" y="253"/>
                </a:lnTo>
                <a:lnTo>
                  <a:pt x="2728" y="0"/>
                </a:lnTo>
                <a:lnTo>
                  <a:pt x="0" y="0"/>
                </a:lnTo>
                <a:lnTo>
                  <a:pt x="0" y="737"/>
                </a:lnTo>
                <a:lnTo>
                  <a:pt x="2728" y="737"/>
                </a:lnTo>
                <a:lnTo>
                  <a:pt x="2728" y="484"/>
                </a:lnTo>
                <a:lnTo>
                  <a:pt x="2904" y="374"/>
                </a:lnTo>
                <a:close/>
              </a:path>
            </a:pathLst>
          </a:custGeom>
          <a:solidFill>
            <a:srgbClr val="E8AB01"/>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700"/>
              <a:buFont typeface="Helvetica Neue"/>
              <a:buNone/>
            </a:pPr>
            <a:r>
              <a:t/>
            </a:r>
            <a:endParaRPr b="1" i="0" sz="1800" u="none" cap="none" strike="noStrike">
              <a:solidFill>
                <a:schemeClr val="lt1"/>
              </a:solidFill>
              <a:latin typeface="Roboto"/>
              <a:ea typeface="Roboto"/>
              <a:cs typeface="Roboto"/>
              <a:sym typeface="Roboto"/>
            </a:endParaRPr>
          </a:p>
        </p:txBody>
      </p:sp>
      <p:sp>
        <p:nvSpPr>
          <p:cNvPr id="5632" name="Google Shape;5632;p229"/>
          <p:cNvSpPr txBox="1"/>
          <p:nvPr/>
        </p:nvSpPr>
        <p:spPr>
          <a:xfrm>
            <a:off x="2913953" y="1902203"/>
            <a:ext cx="3296400" cy="329400"/>
          </a:xfrm>
          <a:prstGeom prst="rect">
            <a:avLst/>
          </a:prstGeom>
          <a:noFill/>
          <a:ln>
            <a:noFill/>
          </a:ln>
        </p:spPr>
        <p:txBody>
          <a:bodyPr anchorCtr="0" anchor="t" bIns="41150" lIns="82275" spcFirstLastPara="1" rIns="82275" wrap="square" tIns="41150">
            <a:spAutoFit/>
          </a:bodyPr>
          <a:lstStyle/>
          <a:p>
            <a:pPr indent="0" lvl="0" marL="0" marR="0" rtl="0" algn="l">
              <a:lnSpc>
                <a:spcPct val="100000"/>
              </a:lnSpc>
              <a:spcBef>
                <a:spcPts val="0"/>
              </a:spcBef>
              <a:spcAft>
                <a:spcPts val="0"/>
              </a:spcAft>
              <a:buClr>
                <a:srgbClr val="FFFFFF"/>
              </a:buClr>
              <a:buSzPts val="900"/>
              <a:buFont typeface="Calibri"/>
              <a:buNone/>
            </a:pPr>
            <a:r>
              <a:rPr b="0" i="0" lang="en" sz="1600" u="none" cap="none" strike="noStrike">
                <a:solidFill>
                  <a:srgbClr val="FFFFFF"/>
                </a:solidFill>
                <a:latin typeface="Calibri"/>
                <a:ea typeface="Calibri"/>
                <a:cs typeface="Calibri"/>
                <a:sym typeface="Calibri"/>
              </a:rPr>
              <a:t>Initiating Review</a:t>
            </a:r>
            <a:endParaRPr b="0" i="0" sz="1600" u="none" cap="none" strike="noStrike">
              <a:solidFill>
                <a:srgbClr val="000000"/>
              </a:solidFill>
              <a:latin typeface="Calibri"/>
              <a:ea typeface="Calibri"/>
              <a:cs typeface="Calibri"/>
              <a:sym typeface="Calibri"/>
            </a:endParaRPr>
          </a:p>
        </p:txBody>
      </p:sp>
      <p:sp>
        <p:nvSpPr>
          <p:cNvPr id="5633" name="Google Shape;5633;p229"/>
          <p:cNvSpPr/>
          <p:nvPr/>
        </p:nvSpPr>
        <p:spPr>
          <a:xfrm>
            <a:off x="1729465" y="1804937"/>
            <a:ext cx="504600" cy="504600"/>
          </a:xfrm>
          <a:prstGeom prst="ellipse">
            <a:avLst/>
          </a:prstGeom>
          <a:solidFill>
            <a:srgbClr val="E8AB0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700"/>
              <a:buFont typeface="Helvetica Neue"/>
              <a:buNone/>
            </a:pPr>
            <a:r>
              <a:rPr b="1" i="0" lang="en" sz="1800" u="none" cap="none" strike="noStrike">
                <a:solidFill>
                  <a:schemeClr val="lt1"/>
                </a:solidFill>
                <a:latin typeface="Roboto"/>
                <a:ea typeface="Roboto"/>
                <a:cs typeface="Roboto"/>
                <a:sym typeface="Roboto"/>
              </a:rPr>
              <a:t>2</a:t>
            </a:r>
            <a:endParaRPr b="1" i="0" sz="1800" u="none" cap="none" strike="noStrike">
              <a:solidFill>
                <a:schemeClr val="lt1"/>
              </a:solidFill>
              <a:latin typeface="Roboto"/>
              <a:ea typeface="Roboto"/>
              <a:cs typeface="Roboto"/>
              <a:sym typeface="Roboto"/>
            </a:endParaRPr>
          </a:p>
        </p:txBody>
      </p:sp>
      <p:pic>
        <p:nvPicPr>
          <p:cNvPr id="5634" name="Google Shape;5634;p229"/>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grpSp>
        <p:nvGrpSpPr>
          <p:cNvPr id="1060" name="Google Shape;1060;p23"/>
          <p:cNvGrpSpPr/>
          <p:nvPr/>
        </p:nvGrpSpPr>
        <p:grpSpPr>
          <a:xfrm>
            <a:off x="113850" y="1787775"/>
            <a:ext cx="6824212" cy="1437869"/>
            <a:chOff x="0" y="0"/>
            <a:chExt cx="12651486" cy="4056048"/>
          </a:xfrm>
        </p:grpSpPr>
        <p:sp>
          <p:nvSpPr>
            <p:cNvPr id="1061" name="Google Shape;1061;p23"/>
            <p:cNvSpPr/>
            <p:nvPr/>
          </p:nvSpPr>
          <p:spPr>
            <a:xfrm>
              <a:off x="2953173" y="909637"/>
              <a:ext cx="3759210" cy="2260602"/>
            </a:xfrm>
            <a:custGeom>
              <a:rect b="b" l="l" r="r" t="t"/>
              <a:pathLst>
                <a:path extrusionOk="0" h="21600" w="21600">
                  <a:moveTo>
                    <a:pt x="0" y="0"/>
                  </a:moveTo>
                  <a:lnTo>
                    <a:pt x="15178" y="0"/>
                  </a:lnTo>
                  <a:lnTo>
                    <a:pt x="21600" y="10800"/>
                  </a:lnTo>
                  <a:lnTo>
                    <a:pt x="15178" y="21600"/>
                  </a:lnTo>
                  <a:lnTo>
                    <a:pt x="0" y="21600"/>
                  </a:lnTo>
                  <a:lnTo>
                    <a:pt x="6422" y="10800"/>
                  </a:lnTo>
                  <a:lnTo>
                    <a:pt x="0" y="0"/>
                  </a:lnTo>
                  <a:close/>
                </a:path>
              </a:pathLst>
            </a:custGeom>
            <a:solidFill>
              <a:srgbClr val="E8AB0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Calibri"/>
                <a:buNone/>
              </a:pPr>
              <a:r>
                <a:t/>
              </a:r>
              <a:endParaRPr b="1" i="0" sz="3200" u="none" cap="none" strike="noStrike">
                <a:solidFill>
                  <a:srgbClr val="FFFFFF"/>
                </a:solidFill>
                <a:latin typeface="Gill Sans"/>
                <a:ea typeface="Gill Sans"/>
                <a:cs typeface="Gill Sans"/>
                <a:sym typeface="Gill Sans"/>
              </a:endParaRPr>
            </a:p>
          </p:txBody>
        </p:sp>
        <p:sp>
          <p:nvSpPr>
            <p:cNvPr id="1062" name="Google Shape;1062;p23"/>
            <p:cNvSpPr/>
            <p:nvPr/>
          </p:nvSpPr>
          <p:spPr>
            <a:xfrm>
              <a:off x="0" y="909637"/>
              <a:ext cx="3759210" cy="2260602"/>
            </a:xfrm>
            <a:custGeom>
              <a:rect b="b" l="l" r="r" t="t"/>
              <a:pathLst>
                <a:path extrusionOk="0" h="21600" w="21600">
                  <a:moveTo>
                    <a:pt x="0" y="0"/>
                  </a:moveTo>
                  <a:lnTo>
                    <a:pt x="15178" y="0"/>
                  </a:lnTo>
                  <a:lnTo>
                    <a:pt x="21600" y="10800"/>
                  </a:lnTo>
                  <a:lnTo>
                    <a:pt x="15178" y="21600"/>
                  </a:lnTo>
                  <a:lnTo>
                    <a:pt x="0" y="21600"/>
                  </a:lnTo>
                  <a:lnTo>
                    <a:pt x="6422" y="10800"/>
                  </a:lnTo>
                  <a:lnTo>
                    <a:pt x="0" y="0"/>
                  </a:lnTo>
                  <a:close/>
                </a:path>
              </a:pathLst>
            </a:custGeom>
            <a:solidFill>
              <a:srgbClr val="E8AB0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Calibri"/>
                <a:buNone/>
              </a:pPr>
              <a:r>
                <a:t/>
              </a:r>
              <a:endParaRPr b="1" i="0" sz="3200" u="none" cap="none" strike="noStrike">
                <a:solidFill>
                  <a:srgbClr val="FFFFFF"/>
                </a:solidFill>
                <a:latin typeface="Gill Sans"/>
                <a:ea typeface="Gill Sans"/>
                <a:cs typeface="Gill Sans"/>
                <a:sym typeface="Gill Sans"/>
              </a:endParaRPr>
            </a:p>
          </p:txBody>
        </p:sp>
        <p:sp>
          <p:nvSpPr>
            <p:cNvPr id="1063" name="Google Shape;1063;p23"/>
            <p:cNvSpPr/>
            <p:nvPr/>
          </p:nvSpPr>
          <p:spPr>
            <a:xfrm>
              <a:off x="5906346" y="909637"/>
              <a:ext cx="3759210" cy="2260602"/>
            </a:xfrm>
            <a:custGeom>
              <a:rect b="b" l="l" r="r" t="t"/>
              <a:pathLst>
                <a:path extrusionOk="0" h="21600" w="21600">
                  <a:moveTo>
                    <a:pt x="0" y="0"/>
                  </a:moveTo>
                  <a:lnTo>
                    <a:pt x="15178" y="0"/>
                  </a:lnTo>
                  <a:lnTo>
                    <a:pt x="21600" y="10800"/>
                  </a:lnTo>
                  <a:lnTo>
                    <a:pt x="15178" y="21600"/>
                  </a:lnTo>
                  <a:lnTo>
                    <a:pt x="0" y="21600"/>
                  </a:lnTo>
                  <a:lnTo>
                    <a:pt x="6422" y="10800"/>
                  </a:lnTo>
                  <a:lnTo>
                    <a:pt x="0" y="0"/>
                  </a:lnTo>
                  <a:close/>
                </a:path>
              </a:pathLst>
            </a:custGeom>
            <a:solidFill>
              <a:srgbClr val="EEAB0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Calibri"/>
                <a:buNone/>
              </a:pPr>
              <a:r>
                <a:t/>
              </a:r>
              <a:endParaRPr b="1" i="0" sz="3200" u="none" cap="none" strike="noStrike">
                <a:solidFill>
                  <a:srgbClr val="FFFFFF"/>
                </a:solidFill>
                <a:latin typeface="Gill Sans"/>
                <a:ea typeface="Gill Sans"/>
                <a:cs typeface="Gill Sans"/>
                <a:sym typeface="Gill Sans"/>
              </a:endParaRPr>
            </a:p>
          </p:txBody>
        </p:sp>
        <p:sp>
          <p:nvSpPr>
            <p:cNvPr id="1064" name="Google Shape;1064;p23"/>
            <p:cNvSpPr/>
            <p:nvPr/>
          </p:nvSpPr>
          <p:spPr>
            <a:xfrm>
              <a:off x="8900214" y="0"/>
              <a:ext cx="3751272" cy="4056048"/>
            </a:xfrm>
            <a:custGeom>
              <a:rect b="b" l="l" r="r" t="t"/>
              <a:pathLst>
                <a:path extrusionOk="0" h="21600" w="21600">
                  <a:moveTo>
                    <a:pt x="9922" y="0"/>
                  </a:moveTo>
                  <a:lnTo>
                    <a:pt x="9922" y="4844"/>
                  </a:lnTo>
                  <a:lnTo>
                    <a:pt x="0" y="4844"/>
                  </a:lnTo>
                  <a:lnTo>
                    <a:pt x="6435" y="10863"/>
                  </a:lnTo>
                  <a:lnTo>
                    <a:pt x="0" y="16883"/>
                  </a:lnTo>
                  <a:lnTo>
                    <a:pt x="9922" y="16883"/>
                  </a:lnTo>
                  <a:lnTo>
                    <a:pt x="9922" y="21600"/>
                  </a:lnTo>
                  <a:lnTo>
                    <a:pt x="21600" y="10800"/>
                  </a:lnTo>
                  <a:lnTo>
                    <a:pt x="9922" y="0"/>
                  </a:lnTo>
                  <a:close/>
                </a:path>
              </a:pathLst>
            </a:custGeom>
            <a:solidFill>
              <a:srgbClr val="E8AB0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Calibri"/>
                <a:buNone/>
              </a:pPr>
              <a:r>
                <a:t/>
              </a:r>
              <a:endParaRPr b="1" i="0" sz="3200" u="none" cap="none" strike="noStrike">
                <a:solidFill>
                  <a:srgbClr val="FFFFFF"/>
                </a:solidFill>
                <a:latin typeface="Gill Sans"/>
                <a:ea typeface="Gill Sans"/>
                <a:cs typeface="Gill Sans"/>
                <a:sym typeface="Gill Sans"/>
              </a:endParaRPr>
            </a:p>
          </p:txBody>
        </p:sp>
      </p:grpSp>
      <p:sp>
        <p:nvSpPr>
          <p:cNvPr id="1065" name="Google Shape;1065;p23"/>
          <p:cNvSpPr txBox="1"/>
          <p:nvPr/>
        </p:nvSpPr>
        <p:spPr>
          <a:xfrm>
            <a:off x="447636" y="2191259"/>
            <a:ext cx="1290300" cy="63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Error-free Products</a:t>
            </a:r>
            <a:endParaRPr b="0" i="0" sz="1400" u="none" cap="none" strike="noStrike">
              <a:solidFill>
                <a:srgbClr val="000000"/>
              </a:solidFill>
              <a:latin typeface="Calibri"/>
              <a:ea typeface="Calibri"/>
              <a:cs typeface="Calibri"/>
              <a:sym typeface="Calibri"/>
            </a:endParaRPr>
          </a:p>
        </p:txBody>
      </p:sp>
      <p:sp>
        <p:nvSpPr>
          <p:cNvPr id="1066" name="Google Shape;1066;p23"/>
          <p:cNvSpPr txBox="1"/>
          <p:nvPr/>
        </p:nvSpPr>
        <p:spPr>
          <a:xfrm>
            <a:off x="2149784" y="2339309"/>
            <a:ext cx="1290300" cy="33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Exposing </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and Fixing Hidden Errors</a:t>
            </a:r>
            <a:endParaRPr b="0" i="0" sz="1400" u="none" cap="none" strike="noStrike">
              <a:solidFill>
                <a:srgbClr val="000000"/>
              </a:solidFill>
              <a:latin typeface="Calibri"/>
              <a:ea typeface="Calibri"/>
              <a:cs typeface="Calibri"/>
              <a:sym typeface="Calibri"/>
            </a:endParaRPr>
          </a:p>
        </p:txBody>
      </p:sp>
      <p:sp>
        <p:nvSpPr>
          <p:cNvPr id="1067" name="Google Shape;1067;p23"/>
          <p:cNvSpPr txBox="1"/>
          <p:nvPr/>
        </p:nvSpPr>
        <p:spPr>
          <a:xfrm>
            <a:off x="3705427" y="2308109"/>
            <a:ext cx="1372500" cy="39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Reputation of the Company </a:t>
            </a:r>
            <a:endParaRPr b="0" i="0" sz="1400" u="none" cap="none" strike="noStrike">
              <a:solidFill>
                <a:srgbClr val="000000"/>
              </a:solidFill>
              <a:latin typeface="Calibri"/>
              <a:ea typeface="Calibri"/>
              <a:cs typeface="Calibri"/>
              <a:sym typeface="Calibri"/>
            </a:endParaRPr>
          </a:p>
        </p:txBody>
      </p:sp>
      <p:sp>
        <p:nvSpPr>
          <p:cNvPr id="1068" name="Google Shape;1068;p23"/>
          <p:cNvSpPr txBox="1"/>
          <p:nvPr/>
        </p:nvSpPr>
        <p:spPr>
          <a:xfrm>
            <a:off x="5231766" y="2308109"/>
            <a:ext cx="1372500" cy="39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Quality End-product</a:t>
            </a:r>
            <a:endParaRPr b="0" i="0" sz="1400" u="none" cap="none" strike="noStrike">
              <a:solidFill>
                <a:srgbClr val="000000"/>
              </a:solidFill>
              <a:latin typeface="Calibri"/>
              <a:ea typeface="Calibri"/>
              <a:cs typeface="Calibri"/>
              <a:sym typeface="Calibri"/>
            </a:endParaRPr>
          </a:p>
        </p:txBody>
      </p:sp>
      <p:sp>
        <p:nvSpPr>
          <p:cNvPr id="1069" name="Google Shape;1069;p23"/>
          <p:cNvSpPr txBox="1"/>
          <p:nvPr/>
        </p:nvSpPr>
        <p:spPr>
          <a:xfrm>
            <a:off x="3440075" y="3326525"/>
            <a:ext cx="1601700" cy="1222800"/>
          </a:xfrm>
          <a:prstGeom prst="rect">
            <a:avLst/>
          </a:prstGeom>
          <a:noFill/>
          <a:ln>
            <a:noFill/>
          </a:ln>
        </p:spPr>
        <p:txBody>
          <a:bodyPr anchorCtr="0" anchor="t" bIns="45700" lIns="45700" spcFirstLastPara="1" rIns="45700" wrap="square" tIns="45700">
            <a:noAutofit/>
          </a:bodyPr>
          <a:lstStyle/>
          <a:p>
            <a:pPr indent="0" lvl="0" marL="0" marR="0" rtl="0" algn="ctr">
              <a:lnSpc>
                <a:spcPct val="115000"/>
              </a:lnSpc>
              <a:spcBef>
                <a:spcPts val="0"/>
              </a:spcBef>
              <a:spcAft>
                <a:spcPts val="0"/>
              </a:spcAft>
              <a:buClr>
                <a:srgbClr val="2E2D27"/>
              </a:buClr>
              <a:buSzPts val="1800"/>
              <a:buFont typeface="Calibri"/>
              <a:buNone/>
            </a:pPr>
            <a:r>
              <a:rPr b="0" i="0" lang="en" sz="1200" u="none" cap="none" strike="noStrike">
                <a:solidFill>
                  <a:srgbClr val="2E2D27"/>
                </a:solidFill>
                <a:latin typeface="Calibri"/>
                <a:ea typeface="Calibri"/>
                <a:cs typeface="Calibri"/>
                <a:sym typeface="Calibri"/>
              </a:rPr>
              <a:t>Testing helps build client trust and saves the reputation of a software company.</a:t>
            </a:r>
            <a:endParaRPr b="0" i="0" sz="1200" u="none" cap="none" strike="noStrike">
              <a:solidFill>
                <a:srgbClr val="2E2D27"/>
              </a:solidFill>
              <a:latin typeface="Calibri"/>
              <a:ea typeface="Calibri"/>
              <a:cs typeface="Calibri"/>
              <a:sym typeface="Calibri"/>
            </a:endParaRPr>
          </a:p>
        </p:txBody>
      </p:sp>
      <p:sp>
        <p:nvSpPr>
          <p:cNvPr id="1070" name="Google Shape;1070;p23"/>
          <p:cNvSpPr txBox="1"/>
          <p:nvPr/>
        </p:nvSpPr>
        <p:spPr>
          <a:xfrm>
            <a:off x="1874138" y="3326525"/>
            <a:ext cx="1601700" cy="1222800"/>
          </a:xfrm>
          <a:prstGeom prst="rect">
            <a:avLst/>
          </a:prstGeom>
          <a:noFill/>
          <a:ln>
            <a:noFill/>
          </a:ln>
        </p:spPr>
        <p:txBody>
          <a:bodyPr anchorCtr="0" anchor="t" bIns="45700" lIns="45700" spcFirstLastPara="1" rIns="45700" wrap="square" tIns="45700">
            <a:noAutofit/>
          </a:bodyPr>
          <a:lstStyle/>
          <a:p>
            <a:pPr indent="0" lvl="0" marL="0" marR="0" rtl="0" algn="ctr">
              <a:lnSpc>
                <a:spcPct val="115000"/>
              </a:lnSpc>
              <a:spcBef>
                <a:spcPts val="0"/>
              </a:spcBef>
              <a:spcAft>
                <a:spcPts val="0"/>
              </a:spcAft>
              <a:buClr>
                <a:srgbClr val="2E2D27"/>
              </a:buClr>
              <a:buSzPts val="1800"/>
              <a:buFont typeface="Calibri"/>
              <a:buNone/>
            </a:pPr>
            <a:r>
              <a:rPr b="0" i="0" lang="en" sz="1200" u="none" cap="none" strike="noStrike">
                <a:solidFill>
                  <a:srgbClr val="2E2D27"/>
                </a:solidFill>
                <a:latin typeface="Calibri"/>
                <a:ea typeface="Calibri"/>
                <a:cs typeface="Calibri"/>
                <a:sym typeface="Calibri"/>
              </a:rPr>
              <a:t>Testing  improves the product's functionality by exposing and correcting hidden faults.</a:t>
            </a:r>
            <a:endParaRPr b="0" i="0" sz="1200" u="none" cap="none" strike="noStrike">
              <a:solidFill>
                <a:srgbClr val="000000"/>
              </a:solidFill>
              <a:latin typeface="Calibri"/>
              <a:ea typeface="Calibri"/>
              <a:cs typeface="Calibri"/>
              <a:sym typeface="Calibri"/>
            </a:endParaRPr>
          </a:p>
        </p:txBody>
      </p:sp>
      <p:sp>
        <p:nvSpPr>
          <p:cNvPr id="1071" name="Google Shape;1071;p23"/>
          <p:cNvSpPr txBox="1"/>
          <p:nvPr/>
        </p:nvSpPr>
        <p:spPr>
          <a:xfrm>
            <a:off x="243640" y="3326525"/>
            <a:ext cx="1601700" cy="1222800"/>
          </a:xfrm>
          <a:prstGeom prst="rect">
            <a:avLst/>
          </a:prstGeom>
          <a:noFill/>
          <a:ln>
            <a:noFill/>
          </a:ln>
        </p:spPr>
        <p:txBody>
          <a:bodyPr anchorCtr="0" anchor="t" bIns="45700" lIns="45700" spcFirstLastPara="1" rIns="45700" wrap="square" tIns="45700">
            <a:noAutofit/>
          </a:bodyPr>
          <a:lstStyle/>
          <a:p>
            <a:pPr indent="0" lvl="0" marL="0" marR="0" rtl="0" algn="ctr">
              <a:lnSpc>
                <a:spcPct val="115000"/>
              </a:lnSpc>
              <a:spcBef>
                <a:spcPts val="0"/>
              </a:spcBef>
              <a:spcAft>
                <a:spcPts val="0"/>
              </a:spcAft>
              <a:buClr>
                <a:srgbClr val="2E2D27"/>
              </a:buClr>
              <a:buSzPts val="1800"/>
              <a:buFont typeface="Calibri"/>
              <a:buNone/>
            </a:pPr>
            <a:r>
              <a:rPr b="0" i="0" lang="en" sz="1200" u="none" cap="none" strike="noStrike">
                <a:solidFill>
                  <a:srgbClr val="2E2D27"/>
                </a:solidFill>
                <a:latin typeface="Calibri"/>
                <a:ea typeface="Calibri"/>
                <a:cs typeface="Calibri"/>
                <a:sym typeface="Calibri"/>
              </a:rPr>
              <a:t> Testing helps eliminate faulty products.</a:t>
            </a:r>
            <a:endParaRPr b="0" i="0" sz="1200" u="none" cap="none" strike="noStrike">
              <a:solidFill>
                <a:srgbClr val="000000"/>
              </a:solidFill>
              <a:latin typeface="Calibri"/>
              <a:ea typeface="Calibri"/>
              <a:cs typeface="Calibri"/>
              <a:sym typeface="Calibri"/>
            </a:endParaRPr>
          </a:p>
        </p:txBody>
      </p:sp>
      <p:sp>
        <p:nvSpPr>
          <p:cNvPr id="1072" name="Google Shape;1072;p23"/>
          <p:cNvSpPr txBox="1"/>
          <p:nvPr/>
        </p:nvSpPr>
        <p:spPr>
          <a:xfrm>
            <a:off x="7400050" y="1960350"/>
            <a:ext cx="1601700" cy="1222800"/>
          </a:xfrm>
          <a:prstGeom prst="rect">
            <a:avLst/>
          </a:prstGeom>
          <a:noFill/>
          <a:ln>
            <a:noFill/>
          </a:ln>
        </p:spPr>
        <p:txBody>
          <a:bodyPr anchorCtr="0" anchor="ctr" bIns="45700" lIns="45700" spcFirstLastPara="1" rIns="45700" wrap="square" tIns="45700">
            <a:noAutofit/>
          </a:bodyPr>
          <a:lstStyle/>
          <a:p>
            <a:pPr indent="0" lvl="0" marL="0" marR="0" rtl="0" algn="ctr">
              <a:lnSpc>
                <a:spcPct val="115000"/>
              </a:lnSpc>
              <a:spcBef>
                <a:spcPts val="0"/>
              </a:spcBef>
              <a:spcAft>
                <a:spcPts val="0"/>
              </a:spcAft>
              <a:buClr>
                <a:srgbClr val="2E2D27"/>
              </a:buClr>
              <a:buSzPts val="1800"/>
              <a:buFont typeface="Calibri"/>
              <a:buNone/>
            </a:pPr>
            <a:r>
              <a:rPr b="0" i="0" lang="en" sz="1200" u="none" cap="none" strike="noStrike">
                <a:solidFill>
                  <a:srgbClr val="2E2D27"/>
                </a:solidFill>
                <a:latin typeface="Calibri"/>
                <a:ea typeface="Calibri"/>
                <a:cs typeface="Calibri"/>
                <a:sym typeface="Calibri"/>
              </a:rPr>
              <a:t>Testing process ensures that the end result is software that clients will appreciate.</a:t>
            </a:r>
            <a:endParaRPr b="0" i="0" sz="1200" u="none" cap="none" strike="noStrike">
              <a:solidFill>
                <a:srgbClr val="000000"/>
              </a:solidFill>
              <a:latin typeface="Calibri"/>
              <a:ea typeface="Calibri"/>
              <a:cs typeface="Calibri"/>
              <a:sym typeface="Calibri"/>
            </a:endParaRPr>
          </a:p>
        </p:txBody>
      </p:sp>
      <p:cxnSp>
        <p:nvCxnSpPr>
          <p:cNvPr id="1073" name="Google Shape;1073;p23"/>
          <p:cNvCxnSpPr/>
          <p:nvPr/>
        </p:nvCxnSpPr>
        <p:spPr>
          <a:xfrm rot="10800000">
            <a:off x="1044490" y="2994425"/>
            <a:ext cx="0" cy="332100"/>
          </a:xfrm>
          <a:prstGeom prst="straightConnector1">
            <a:avLst/>
          </a:prstGeom>
          <a:noFill/>
          <a:ln cap="flat" cmpd="sng" w="12700">
            <a:solidFill>
              <a:srgbClr val="2E2D27"/>
            </a:solidFill>
            <a:prstDash val="dashDot"/>
            <a:miter lim="400000"/>
            <a:headEnd len="med" w="med" type="oval"/>
            <a:tailEnd len="med" w="med" type="oval"/>
          </a:ln>
        </p:spPr>
      </p:cxnSp>
      <p:cxnSp>
        <p:nvCxnSpPr>
          <p:cNvPr id="1074" name="Google Shape;1074;p23"/>
          <p:cNvCxnSpPr/>
          <p:nvPr/>
        </p:nvCxnSpPr>
        <p:spPr>
          <a:xfrm rot="10800000">
            <a:off x="2648065" y="2994425"/>
            <a:ext cx="0" cy="332100"/>
          </a:xfrm>
          <a:prstGeom prst="straightConnector1">
            <a:avLst/>
          </a:prstGeom>
          <a:noFill/>
          <a:ln cap="flat" cmpd="sng" w="12700">
            <a:solidFill>
              <a:srgbClr val="2E2D27"/>
            </a:solidFill>
            <a:prstDash val="dashDot"/>
            <a:miter lim="400000"/>
            <a:headEnd len="med" w="med" type="oval"/>
            <a:tailEnd len="med" w="med" type="oval"/>
          </a:ln>
        </p:spPr>
      </p:cxnSp>
      <p:cxnSp>
        <p:nvCxnSpPr>
          <p:cNvPr id="1075" name="Google Shape;1075;p23"/>
          <p:cNvCxnSpPr/>
          <p:nvPr/>
        </p:nvCxnSpPr>
        <p:spPr>
          <a:xfrm rot="10800000">
            <a:off x="4240915" y="2994425"/>
            <a:ext cx="0" cy="332100"/>
          </a:xfrm>
          <a:prstGeom prst="straightConnector1">
            <a:avLst/>
          </a:prstGeom>
          <a:noFill/>
          <a:ln cap="flat" cmpd="sng" w="12700">
            <a:solidFill>
              <a:srgbClr val="2E2D27"/>
            </a:solidFill>
            <a:prstDash val="dashDot"/>
            <a:miter lim="400000"/>
            <a:headEnd len="med" w="med" type="oval"/>
            <a:tailEnd len="med" w="med" type="oval"/>
          </a:ln>
        </p:spPr>
      </p:cxnSp>
      <p:cxnSp>
        <p:nvCxnSpPr>
          <p:cNvPr id="1076" name="Google Shape;1076;p23"/>
          <p:cNvCxnSpPr/>
          <p:nvPr/>
        </p:nvCxnSpPr>
        <p:spPr>
          <a:xfrm rot="10800000">
            <a:off x="7014259" y="2505060"/>
            <a:ext cx="385800" cy="3300"/>
          </a:xfrm>
          <a:prstGeom prst="straightConnector1">
            <a:avLst/>
          </a:prstGeom>
          <a:noFill/>
          <a:ln cap="flat" cmpd="sng" w="12700">
            <a:solidFill>
              <a:srgbClr val="2E2D27"/>
            </a:solidFill>
            <a:prstDash val="dashDot"/>
            <a:miter lim="400000"/>
            <a:headEnd len="med" w="med" type="oval"/>
            <a:tailEnd len="med" w="med" type="oval"/>
          </a:ln>
        </p:spPr>
      </p:cxnSp>
      <p:sp>
        <p:nvSpPr>
          <p:cNvPr id="1077" name="Google Shape;1077;p23"/>
          <p:cNvSpPr/>
          <p:nvPr/>
        </p:nvSpPr>
        <p:spPr>
          <a:xfrm>
            <a:off x="398989" y="1288800"/>
            <a:ext cx="1499723" cy="813389"/>
          </a:xfrm>
          <a:custGeom>
            <a:rect b="b" l="l" r="r" t="t"/>
            <a:pathLst>
              <a:path extrusionOk="0" h="21353" w="21443">
                <a:moveTo>
                  <a:pt x="1884" y="0"/>
                </a:moveTo>
                <a:lnTo>
                  <a:pt x="5558" y="8664"/>
                </a:lnTo>
                <a:lnTo>
                  <a:pt x="1562" y="18151"/>
                </a:lnTo>
                <a:cubicBezTo>
                  <a:pt x="1019" y="17904"/>
                  <a:pt x="425" y="18224"/>
                  <a:pt x="149" y="18912"/>
                </a:cubicBezTo>
                <a:cubicBezTo>
                  <a:pt x="-157" y="19676"/>
                  <a:pt x="22" y="20634"/>
                  <a:pt x="560" y="21098"/>
                </a:cubicBezTo>
                <a:cubicBezTo>
                  <a:pt x="1142" y="21600"/>
                  <a:pt x="1912" y="21337"/>
                  <a:pt x="2254" y="20518"/>
                </a:cubicBezTo>
                <a:cubicBezTo>
                  <a:pt x="2527" y="19861"/>
                  <a:pt x="2429" y="19031"/>
                  <a:pt x="2018" y="18527"/>
                </a:cubicBezTo>
                <a:lnTo>
                  <a:pt x="6208" y="8676"/>
                </a:lnTo>
                <a:lnTo>
                  <a:pt x="2821" y="759"/>
                </a:lnTo>
                <a:lnTo>
                  <a:pt x="17413" y="759"/>
                </a:lnTo>
                <a:lnTo>
                  <a:pt x="20793" y="8659"/>
                </a:lnTo>
                <a:lnTo>
                  <a:pt x="17433" y="16575"/>
                </a:lnTo>
                <a:lnTo>
                  <a:pt x="3502" y="16570"/>
                </a:lnTo>
                <a:lnTo>
                  <a:pt x="3153" y="17345"/>
                </a:lnTo>
                <a:lnTo>
                  <a:pt x="17774" y="17345"/>
                </a:lnTo>
                <a:lnTo>
                  <a:pt x="21443" y="8664"/>
                </a:lnTo>
                <a:lnTo>
                  <a:pt x="17770" y="0"/>
                </a:lnTo>
                <a:lnTo>
                  <a:pt x="1884" y="0"/>
                </a:lnTo>
                <a:close/>
                <a:moveTo>
                  <a:pt x="1203" y="18831"/>
                </a:moveTo>
                <a:cubicBezTo>
                  <a:pt x="1366" y="18831"/>
                  <a:pt x="1528" y="18916"/>
                  <a:pt x="1652" y="19087"/>
                </a:cubicBezTo>
                <a:cubicBezTo>
                  <a:pt x="1900" y="19427"/>
                  <a:pt x="1900" y="19978"/>
                  <a:pt x="1652" y="20318"/>
                </a:cubicBezTo>
                <a:cubicBezTo>
                  <a:pt x="1404" y="20658"/>
                  <a:pt x="1002" y="20658"/>
                  <a:pt x="754" y="20318"/>
                </a:cubicBezTo>
                <a:cubicBezTo>
                  <a:pt x="506" y="19978"/>
                  <a:pt x="506" y="19427"/>
                  <a:pt x="754" y="19087"/>
                </a:cubicBezTo>
                <a:cubicBezTo>
                  <a:pt x="878" y="18916"/>
                  <a:pt x="1041" y="18831"/>
                  <a:pt x="1203" y="18831"/>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Calibri"/>
              <a:buNone/>
            </a:pPr>
            <a:r>
              <a:t/>
            </a:r>
            <a:endParaRPr b="0" i="0" sz="3200" u="none" cap="none" strike="noStrike">
              <a:solidFill>
                <a:srgbClr val="FFFFFF"/>
              </a:solidFill>
              <a:latin typeface="Calibri"/>
              <a:ea typeface="Calibri"/>
              <a:cs typeface="Calibri"/>
              <a:sym typeface="Calibri"/>
            </a:endParaRPr>
          </a:p>
        </p:txBody>
      </p:sp>
      <p:sp>
        <p:nvSpPr>
          <p:cNvPr id="1078" name="Google Shape;1078;p23"/>
          <p:cNvSpPr/>
          <p:nvPr/>
        </p:nvSpPr>
        <p:spPr>
          <a:xfrm>
            <a:off x="666783" y="1346944"/>
            <a:ext cx="1140696" cy="544158"/>
          </a:xfrm>
          <a:custGeom>
            <a:rect b="b" l="l" r="r" t="t"/>
            <a:pathLst>
              <a:path extrusionOk="0" h="21600" w="21600">
                <a:moveTo>
                  <a:pt x="0" y="0"/>
                </a:moveTo>
                <a:lnTo>
                  <a:pt x="17542" y="0"/>
                </a:lnTo>
                <a:lnTo>
                  <a:pt x="21600" y="10800"/>
                </a:lnTo>
                <a:lnTo>
                  <a:pt x="17542" y="21600"/>
                </a:lnTo>
                <a:lnTo>
                  <a:pt x="0" y="21600"/>
                </a:lnTo>
                <a:lnTo>
                  <a:pt x="4058" y="10800"/>
                </a:lnTo>
                <a:lnTo>
                  <a:pt x="0" y="0"/>
                </a:lnTo>
                <a:close/>
              </a:path>
            </a:pathLst>
          </a:custGeom>
          <a:solidFill>
            <a:srgbClr val="E1DEE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Calibri"/>
              <a:buNone/>
            </a:pPr>
            <a:r>
              <a:t/>
            </a:r>
            <a:endParaRPr b="0" i="0" sz="3200" u="none" cap="none" strike="noStrike">
              <a:solidFill>
                <a:srgbClr val="FFFFFF"/>
              </a:solidFill>
              <a:latin typeface="Calibri"/>
              <a:ea typeface="Calibri"/>
              <a:cs typeface="Calibri"/>
              <a:sym typeface="Calibri"/>
            </a:endParaRPr>
          </a:p>
        </p:txBody>
      </p:sp>
      <p:sp>
        <p:nvSpPr>
          <p:cNvPr id="1079" name="Google Shape;1079;p23"/>
          <p:cNvSpPr txBox="1"/>
          <p:nvPr/>
        </p:nvSpPr>
        <p:spPr>
          <a:xfrm>
            <a:off x="108000" y="1414538"/>
            <a:ext cx="595800" cy="561900"/>
          </a:xfrm>
          <a:prstGeom prst="rect">
            <a:avLst/>
          </a:prstGeom>
          <a:noFill/>
          <a:ln>
            <a:noFill/>
          </a:ln>
        </p:spPr>
        <p:txBody>
          <a:bodyPr anchorCtr="0" anchor="t" bIns="38100" lIns="38100" spcFirstLastPara="1" rIns="38100" wrap="square" tIns="38100">
            <a:spAutoFit/>
          </a:bodyPr>
          <a:lstStyle/>
          <a:p>
            <a:pPr indent="0" lvl="0" marL="0" marR="0" rtl="0" algn="l">
              <a:lnSpc>
                <a:spcPct val="90000"/>
              </a:lnSpc>
              <a:spcBef>
                <a:spcPts val="0"/>
              </a:spcBef>
              <a:spcAft>
                <a:spcPts val="0"/>
              </a:spcAft>
              <a:buClr>
                <a:srgbClr val="2E2D27"/>
              </a:buClr>
              <a:buSzPts val="3500"/>
              <a:buFont typeface="Gill Sans"/>
              <a:buNone/>
            </a:pPr>
            <a:r>
              <a:rPr b="1" i="0" lang="en" sz="3500" u="none" cap="none" strike="noStrike">
                <a:solidFill>
                  <a:srgbClr val="2E2D27"/>
                </a:solidFill>
                <a:latin typeface="Gill Sans"/>
                <a:ea typeface="Gill Sans"/>
                <a:cs typeface="Gill Sans"/>
                <a:sym typeface="Gill Sans"/>
              </a:rPr>
              <a:t>3</a:t>
            </a:r>
            <a:endParaRPr b="0" i="0" sz="1400" u="none" cap="none" strike="noStrike">
              <a:solidFill>
                <a:srgbClr val="000000"/>
              </a:solidFill>
              <a:latin typeface="Arial"/>
              <a:ea typeface="Arial"/>
              <a:cs typeface="Arial"/>
              <a:sym typeface="Arial"/>
            </a:endParaRPr>
          </a:p>
        </p:txBody>
      </p:sp>
      <p:sp>
        <p:nvSpPr>
          <p:cNvPr id="1080" name="Google Shape;1080;p23"/>
          <p:cNvSpPr/>
          <p:nvPr/>
        </p:nvSpPr>
        <p:spPr>
          <a:xfrm>
            <a:off x="792975" y="1450278"/>
            <a:ext cx="888300" cy="3375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Gill Sans"/>
                <a:ea typeface="Gill Sans"/>
                <a:cs typeface="Gill Sans"/>
                <a:sym typeface="Gill Sans"/>
              </a:rPr>
              <a:t>Identifies errors</a:t>
            </a:r>
            <a:endParaRPr b="0" i="0" sz="1200" u="none" cap="none" strike="noStrike">
              <a:solidFill>
                <a:srgbClr val="000000"/>
              </a:solidFill>
              <a:latin typeface="Gill Sans"/>
              <a:ea typeface="Gill Sans"/>
              <a:cs typeface="Gill Sans"/>
              <a:sym typeface="Gill Sans"/>
            </a:endParaRPr>
          </a:p>
        </p:txBody>
      </p:sp>
      <p:sp>
        <p:nvSpPr>
          <p:cNvPr id="1081" name="Google Shape;1081;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The Necessity for Testing</a:t>
            </a:r>
            <a:endParaRPr/>
          </a:p>
        </p:txBody>
      </p:sp>
      <p:pic>
        <p:nvPicPr>
          <p:cNvPr id="1082" name="Google Shape;1082;p23"/>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
        <p:nvSpPr>
          <p:cNvPr id="1083" name="Google Shape;1083;p2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gtEl>
                                        <p:attrNameLst>
                                          <p:attrName>style.visibility</p:attrName>
                                        </p:attrNameLst>
                                      </p:cBhvr>
                                      <p:to>
                                        <p:strVal val="visible"/>
                                      </p:to>
                                    </p:set>
                                    <p:animEffect filter="fade" transition="in">
                                      <p:cBhvr>
                                        <p:cTn dur="1000"/>
                                        <p:tgtEl>
                                          <p:spTgt spid="1073"/>
                                        </p:tgtEl>
                                      </p:cBhvr>
                                    </p:animEffect>
                                  </p:childTnLst>
                                </p:cTn>
                              </p:par>
                              <p:par>
                                <p:cTn fill="hold" nodeType="withEffect" presetClass="entr" presetID="10" presetSubtype="0">
                                  <p:stCondLst>
                                    <p:cond delay="0"/>
                                  </p:stCondLst>
                                  <p:childTnLst>
                                    <p:set>
                                      <p:cBhvr>
                                        <p:cTn dur="1" fill="hold">
                                          <p:stCondLst>
                                            <p:cond delay="0"/>
                                          </p:stCondLst>
                                        </p:cTn>
                                        <p:tgtEl>
                                          <p:spTgt spid="1071"/>
                                        </p:tgtEl>
                                        <p:attrNameLst>
                                          <p:attrName>style.visibility</p:attrName>
                                        </p:attrNameLst>
                                      </p:cBhvr>
                                      <p:to>
                                        <p:strVal val="visible"/>
                                      </p:to>
                                    </p:set>
                                    <p:animEffect filter="fade" transition="in">
                                      <p:cBhvr>
                                        <p:cTn dur="1000"/>
                                        <p:tgtEl>
                                          <p:spTgt spid="10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4"/>
                                        </p:tgtEl>
                                        <p:attrNameLst>
                                          <p:attrName>style.visibility</p:attrName>
                                        </p:attrNameLst>
                                      </p:cBhvr>
                                      <p:to>
                                        <p:strVal val="visible"/>
                                      </p:to>
                                    </p:set>
                                    <p:animEffect filter="fade" transition="in">
                                      <p:cBhvr>
                                        <p:cTn dur="1000"/>
                                        <p:tgtEl>
                                          <p:spTgt spid="1074"/>
                                        </p:tgtEl>
                                      </p:cBhvr>
                                    </p:animEffect>
                                  </p:childTnLst>
                                </p:cTn>
                              </p:par>
                              <p:par>
                                <p:cTn fill="hold" nodeType="withEffect" presetClass="entr" presetID="10" presetSubtype="0">
                                  <p:stCondLst>
                                    <p:cond delay="0"/>
                                  </p:stCondLst>
                                  <p:childTnLst>
                                    <p:set>
                                      <p:cBhvr>
                                        <p:cTn dur="1" fill="hold">
                                          <p:stCondLst>
                                            <p:cond delay="0"/>
                                          </p:stCondLst>
                                        </p:cTn>
                                        <p:tgtEl>
                                          <p:spTgt spid="1070"/>
                                        </p:tgtEl>
                                        <p:attrNameLst>
                                          <p:attrName>style.visibility</p:attrName>
                                        </p:attrNameLst>
                                      </p:cBhvr>
                                      <p:to>
                                        <p:strVal val="visible"/>
                                      </p:to>
                                    </p:set>
                                    <p:animEffect filter="fade" transition="in">
                                      <p:cBhvr>
                                        <p:cTn dur="1000"/>
                                        <p:tgtEl>
                                          <p:spTgt spid="10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5"/>
                                        </p:tgtEl>
                                        <p:attrNameLst>
                                          <p:attrName>style.visibility</p:attrName>
                                        </p:attrNameLst>
                                      </p:cBhvr>
                                      <p:to>
                                        <p:strVal val="visible"/>
                                      </p:to>
                                    </p:set>
                                    <p:animEffect filter="fade" transition="in">
                                      <p:cBhvr>
                                        <p:cTn dur="1000"/>
                                        <p:tgtEl>
                                          <p:spTgt spid="1075"/>
                                        </p:tgtEl>
                                      </p:cBhvr>
                                    </p:animEffect>
                                  </p:childTnLst>
                                </p:cTn>
                              </p:par>
                              <p:par>
                                <p:cTn fill="hold" nodeType="withEffect" presetClass="entr" presetID="10" presetSubtype="0">
                                  <p:stCondLst>
                                    <p:cond delay="0"/>
                                  </p:stCondLst>
                                  <p:childTnLst>
                                    <p:set>
                                      <p:cBhvr>
                                        <p:cTn dur="1" fill="hold">
                                          <p:stCondLst>
                                            <p:cond delay="0"/>
                                          </p:stCondLst>
                                        </p:cTn>
                                        <p:tgtEl>
                                          <p:spTgt spid="1069"/>
                                        </p:tgtEl>
                                        <p:attrNameLst>
                                          <p:attrName>style.visibility</p:attrName>
                                        </p:attrNameLst>
                                      </p:cBhvr>
                                      <p:to>
                                        <p:strVal val="visible"/>
                                      </p:to>
                                    </p:set>
                                    <p:animEffect filter="fade" transition="in">
                                      <p:cBhvr>
                                        <p:cTn dur="1000"/>
                                        <p:tgtEl>
                                          <p:spTgt spid="10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6"/>
                                        </p:tgtEl>
                                        <p:attrNameLst>
                                          <p:attrName>style.visibility</p:attrName>
                                        </p:attrNameLst>
                                      </p:cBhvr>
                                      <p:to>
                                        <p:strVal val="visible"/>
                                      </p:to>
                                    </p:set>
                                    <p:animEffect filter="fade" transition="in">
                                      <p:cBhvr>
                                        <p:cTn dur="1000"/>
                                        <p:tgtEl>
                                          <p:spTgt spid="1076"/>
                                        </p:tgtEl>
                                      </p:cBhvr>
                                    </p:animEffect>
                                  </p:childTnLst>
                                </p:cTn>
                              </p:par>
                              <p:par>
                                <p:cTn fill="hold" nodeType="withEffect" presetClass="entr" presetID="10" presetSubtype="0">
                                  <p:stCondLst>
                                    <p:cond delay="0"/>
                                  </p:stCondLst>
                                  <p:childTnLst>
                                    <p:set>
                                      <p:cBhvr>
                                        <p:cTn dur="1" fill="hold">
                                          <p:stCondLst>
                                            <p:cond delay="0"/>
                                          </p:stCondLst>
                                        </p:cTn>
                                        <p:tgtEl>
                                          <p:spTgt spid="1072"/>
                                        </p:tgtEl>
                                        <p:attrNameLst>
                                          <p:attrName>style.visibility</p:attrName>
                                        </p:attrNameLst>
                                      </p:cBhvr>
                                      <p:to>
                                        <p:strVal val="visible"/>
                                      </p:to>
                                    </p:set>
                                    <p:animEffect filter="fade" transition="in">
                                      <p:cBhvr>
                                        <p:cTn dur="1000"/>
                                        <p:tgtEl>
                                          <p:spTgt spid="10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8" name="Shape 5638"/>
        <p:cNvGrpSpPr/>
        <p:nvPr/>
      </p:nvGrpSpPr>
      <p:grpSpPr>
        <a:xfrm>
          <a:off x="0" y="0"/>
          <a:ext cx="0" cy="0"/>
          <a:chOff x="0" y="0"/>
          <a:chExt cx="0" cy="0"/>
        </a:xfrm>
      </p:grpSpPr>
      <p:grpSp>
        <p:nvGrpSpPr>
          <p:cNvPr id="5639" name="Google Shape;5639;p230"/>
          <p:cNvGrpSpPr/>
          <p:nvPr/>
        </p:nvGrpSpPr>
        <p:grpSpPr>
          <a:xfrm>
            <a:off x="4845469" y="1268937"/>
            <a:ext cx="470465" cy="553184"/>
            <a:chOff x="11666347" y="3659204"/>
            <a:chExt cx="2331344" cy="2741249"/>
          </a:xfrm>
        </p:grpSpPr>
        <p:sp>
          <p:nvSpPr>
            <p:cNvPr id="5640" name="Google Shape;5640;p230"/>
            <p:cNvSpPr/>
            <p:nvPr/>
          </p:nvSpPr>
          <p:spPr>
            <a:xfrm>
              <a:off x="11666347" y="5631878"/>
              <a:ext cx="2331344" cy="768575"/>
            </a:xfrm>
            <a:custGeom>
              <a:rect b="b" l="l" r="r" t="t"/>
              <a:pathLst>
                <a:path extrusionOk="0" h="30" w="91">
                  <a:moveTo>
                    <a:pt x="48" y="11"/>
                  </a:moveTo>
                  <a:cubicBezTo>
                    <a:pt x="50" y="10"/>
                    <a:pt x="51" y="8"/>
                    <a:pt x="51" y="6"/>
                  </a:cubicBezTo>
                  <a:cubicBezTo>
                    <a:pt x="51" y="5"/>
                    <a:pt x="50" y="4"/>
                    <a:pt x="50" y="4"/>
                  </a:cubicBezTo>
                  <a:cubicBezTo>
                    <a:pt x="49" y="4"/>
                    <a:pt x="48" y="5"/>
                    <a:pt x="48" y="6"/>
                  </a:cubicBezTo>
                  <a:cubicBezTo>
                    <a:pt x="48" y="7"/>
                    <a:pt x="47" y="8"/>
                    <a:pt x="46" y="8"/>
                  </a:cubicBezTo>
                  <a:cubicBezTo>
                    <a:pt x="46" y="8"/>
                    <a:pt x="45" y="8"/>
                    <a:pt x="45" y="8"/>
                  </a:cubicBezTo>
                  <a:cubicBezTo>
                    <a:pt x="44" y="8"/>
                    <a:pt x="43" y="7"/>
                    <a:pt x="43" y="6"/>
                  </a:cubicBezTo>
                  <a:cubicBezTo>
                    <a:pt x="43" y="5"/>
                    <a:pt x="44" y="3"/>
                    <a:pt x="46" y="3"/>
                  </a:cubicBezTo>
                  <a:cubicBezTo>
                    <a:pt x="46" y="3"/>
                    <a:pt x="47" y="3"/>
                    <a:pt x="47" y="2"/>
                  </a:cubicBezTo>
                  <a:cubicBezTo>
                    <a:pt x="47" y="1"/>
                    <a:pt x="46" y="0"/>
                    <a:pt x="46" y="0"/>
                  </a:cubicBezTo>
                  <a:cubicBezTo>
                    <a:pt x="43" y="0"/>
                    <a:pt x="40" y="3"/>
                    <a:pt x="40" y="6"/>
                  </a:cubicBezTo>
                  <a:cubicBezTo>
                    <a:pt x="40" y="8"/>
                    <a:pt x="41" y="10"/>
                    <a:pt x="43" y="11"/>
                  </a:cubicBezTo>
                  <a:cubicBezTo>
                    <a:pt x="1" y="29"/>
                    <a:pt x="1" y="29"/>
                    <a:pt x="1" y="29"/>
                  </a:cubicBezTo>
                  <a:cubicBezTo>
                    <a:pt x="0" y="29"/>
                    <a:pt x="0" y="30"/>
                    <a:pt x="1" y="30"/>
                  </a:cubicBezTo>
                  <a:cubicBezTo>
                    <a:pt x="1" y="30"/>
                    <a:pt x="2" y="30"/>
                    <a:pt x="2" y="30"/>
                  </a:cubicBezTo>
                  <a:cubicBezTo>
                    <a:pt x="45" y="11"/>
                    <a:pt x="45" y="11"/>
                    <a:pt x="45" y="11"/>
                  </a:cubicBezTo>
                  <a:cubicBezTo>
                    <a:pt x="45" y="11"/>
                    <a:pt x="45" y="11"/>
                    <a:pt x="46" y="11"/>
                  </a:cubicBezTo>
                  <a:cubicBezTo>
                    <a:pt x="46" y="11"/>
                    <a:pt x="46" y="11"/>
                    <a:pt x="47" y="11"/>
                  </a:cubicBezTo>
                  <a:cubicBezTo>
                    <a:pt x="89" y="30"/>
                    <a:pt x="89" y="30"/>
                    <a:pt x="89" y="30"/>
                  </a:cubicBezTo>
                  <a:cubicBezTo>
                    <a:pt x="90" y="30"/>
                    <a:pt x="90" y="30"/>
                    <a:pt x="90" y="30"/>
                  </a:cubicBezTo>
                  <a:cubicBezTo>
                    <a:pt x="90" y="30"/>
                    <a:pt x="90" y="30"/>
                    <a:pt x="91" y="30"/>
                  </a:cubicBezTo>
                  <a:cubicBezTo>
                    <a:pt x="91" y="30"/>
                    <a:pt x="91" y="29"/>
                    <a:pt x="91" y="29"/>
                  </a:cubicBezTo>
                  <a:lnTo>
                    <a:pt x="48" y="11"/>
                  </a:ln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41" name="Google Shape;5641;p230"/>
            <p:cNvSpPr/>
            <p:nvPr/>
          </p:nvSpPr>
          <p:spPr>
            <a:xfrm>
              <a:off x="12614255" y="3659204"/>
              <a:ext cx="409907" cy="1588388"/>
            </a:xfrm>
            <a:custGeom>
              <a:rect b="b" l="l" r="r" t="t"/>
              <a:pathLst>
                <a:path extrusionOk="0" h="682" w="176">
                  <a:moveTo>
                    <a:pt x="121" y="682"/>
                  </a:moveTo>
                  <a:lnTo>
                    <a:pt x="176" y="0"/>
                  </a:lnTo>
                  <a:lnTo>
                    <a:pt x="0" y="0"/>
                  </a:lnTo>
                  <a:lnTo>
                    <a:pt x="66" y="682"/>
                  </a:lnTo>
                  <a:lnTo>
                    <a:pt x="121" y="682"/>
                  </a:lnTo>
                  <a:close/>
                  <a:moveTo>
                    <a:pt x="165" y="11"/>
                  </a:moveTo>
                  <a:lnTo>
                    <a:pt x="110" y="671"/>
                  </a:lnTo>
                  <a:lnTo>
                    <a:pt x="77" y="671"/>
                  </a:lnTo>
                  <a:lnTo>
                    <a:pt x="22" y="11"/>
                  </a:lnTo>
                  <a:lnTo>
                    <a:pt x="165" y="11"/>
                  </a:ln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42" name="Google Shape;5642;p230"/>
            <p:cNvSpPr/>
            <p:nvPr/>
          </p:nvSpPr>
          <p:spPr>
            <a:xfrm>
              <a:off x="12793590" y="5503783"/>
              <a:ext cx="76858" cy="204953"/>
            </a:xfrm>
            <a:custGeom>
              <a:rect b="b" l="l" r="r" t="t"/>
              <a:pathLst>
                <a:path extrusionOk="0" h="8" w="3">
                  <a:moveTo>
                    <a:pt x="2" y="8"/>
                  </a:moveTo>
                  <a:cubicBezTo>
                    <a:pt x="1" y="8"/>
                    <a:pt x="0" y="8"/>
                    <a:pt x="0" y="7"/>
                  </a:cubicBezTo>
                  <a:cubicBezTo>
                    <a:pt x="0" y="1"/>
                    <a:pt x="0" y="1"/>
                    <a:pt x="0" y="1"/>
                  </a:cubicBezTo>
                  <a:cubicBezTo>
                    <a:pt x="0" y="0"/>
                    <a:pt x="1" y="0"/>
                    <a:pt x="2" y="0"/>
                  </a:cubicBezTo>
                  <a:cubicBezTo>
                    <a:pt x="2" y="0"/>
                    <a:pt x="3" y="0"/>
                    <a:pt x="3" y="1"/>
                  </a:cubicBezTo>
                  <a:cubicBezTo>
                    <a:pt x="3" y="7"/>
                    <a:pt x="3" y="7"/>
                    <a:pt x="3" y="7"/>
                  </a:cubicBezTo>
                  <a:cubicBezTo>
                    <a:pt x="3" y="8"/>
                    <a:pt x="2" y="8"/>
                    <a:pt x="2" y="8"/>
                  </a:cubicBezTo>
                  <a:close/>
                </a:path>
              </a:pathLst>
            </a:custGeom>
            <a:solidFill>
              <a:srgbClr val="04030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43" name="Google Shape;5643;p230"/>
            <p:cNvSpPr/>
            <p:nvPr/>
          </p:nvSpPr>
          <p:spPr>
            <a:xfrm>
              <a:off x="12665494" y="5145115"/>
              <a:ext cx="333050" cy="461145"/>
            </a:xfrm>
            <a:custGeom>
              <a:rect b="b" l="l" r="r" t="t"/>
              <a:pathLst>
                <a:path extrusionOk="0" h="18" w="13">
                  <a:moveTo>
                    <a:pt x="7" y="0"/>
                  </a:moveTo>
                  <a:cubicBezTo>
                    <a:pt x="3" y="0"/>
                    <a:pt x="0" y="3"/>
                    <a:pt x="0" y="7"/>
                  </a:cubicBezTo>
                  <a:cubicBezTo>
                    <a:pt x="3" y="16"/>
                    <a:pt x="3" y="16"/>
                    <a:pt x="3" y="16"/>
                  </a:cubicBezTo>
                  <a:cubicBezTo>
                    <a:pt x="3" y="17"/>
                    <a:pt x="3" y="18"/>
                    <a:pt x="4" y="18"/>
                  </a:cubicBezTo>
                  <a:cubicBezTo>
                    <a:pt x="9" y="18"/>
                    <a:pt x="9" y="18"/>
                    <a:pt x="9" y="18"/>
                  </a:cubicBezTo>
                  <a:cubicBezTo>
                    <a:pt x="10" y="18"/>
                    <a:pt x="11" y="17"/>
                    <a:pt x="11" y="16"/>
                  </a:cubicBezTo>
                  <a:cubicBezTo>
                    <a:pt x="13" y="7"/>
                    <a:pt x="13" y="7"/>
                    <a:pt x="13" y="7"/>
                  </a:cubicBezTo>
                  <a:cubicBezTo>
                    <a:pt x="13" y="3"/>
                    <a:pt x="10" y="0"/>
                    <a:pt x="7" y="0"/>
                  </a:cubicBezTo>
                  <a:close/>
                </a:path>
              </a:pathLst>
            </a:custGeom>
            <a:solidFill>
              <a:srgbClr val="4A4A4A"/>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sp>
        <p:nvSpPr>
          <p:cNvPr id="5644" name="Google Shape;5644;p2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The Review Process</a:t>
            </a:r>
            <a:endParaRPr/>
          </a:p>
        </p:txBody>
      </p:sp>
      <p:sp>
        <p:nvSpPr>
          <p:cNvPr id="5645" name="Google Shape;5645;p230"/>
          <p:cNvSpPr/>
          <p:nvPr/>
        </p:nvSpPr>
        <p:spPr>
          <a:xfrm>
            <a:off x="8482030" y="996609"/>
            <a:ext cx="249787" cy="96072"/>
          </a:xfrm>
          <a:custGeom>
            <a:rect b="b" l="l" r="r" t="t"/>
            <a:pathLst>
              <a:path extrusionOk="0" h="10" w="26">
                <a:moveTo>
                  <a:pt x="20" y="0"/>
                </a:moveTo>
                <a:cubicBezTo>
                  <a:pt x="6" y="0"/>
                  <a:pt x="6" y="0"/>
                  <a:pt x="6" y="0"/>
                </a:cubicBezTo>
                <a:cubicBezTo>
                  <a:pt x="3" y="0"/>
                  <a:pt x="0" y="2"/>
                  <a:pt x="0" y="5"/>
                </a:cubicBezTo>
                <a:cubicBezTo>
                  <a:pt x="0" y="10"/>
                  <a:pt x="0" y="10"/>
                  <a:pt x="0" y="10"/>
                </a:cubicBezTo>
                <a:cubicBezTo>
                  <a:pt x="26" y="10"/>
                  <a:pt x="26" y="10"/>
                  <a:pt x="26" y="10"/>
                </a:cubicBezTo>
                <a:cubicBezTo>
                  <a:pt x="26" y="5"/>
                  <a:pt x="26" y="5"/>
                  <a:pt x="26" y="5"/>
                </a:cubicBezTo>
                <a:cubicBezTo>
                  <a:pt x="26" y="2"/>
                  <a:pt x="23" y="0"/>
                  <a:pt x="20" y="0"/>
                </a:cubicBezTo>
              </a:path>
            </a:pathLst>
          </a:custGeom>
          <a:solidFill>
            <a:srgbClr val="D4D2D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46" name="Google Shape;5646;p230"/>
          <p:cNvSpPr/>
          <p:nvPr/>
        </p:nvSpPr>
        <p:spPr>
          <a:xfrm>
            <a:off x="8414780" y="1217574"/>
            <a:ext cx="326644" cy="115286"/>
          </a:xfrm>
          <a:custGeom>
            <a:rect b="b" l="l" r="r" t="t"/>
            <a:pathLst>
              <a:path extrusionOk="0" h="12" w="34">
                <a:moveTo>
                  <a:pt x="34" y="0"/>
                </a:moveTo>
                <a:cubicBezTo>
                  <a:pt x="0" y="0"/>
                  <a:pt x="0" y="0"/>
                  <a:pt x="0" y="0"/>
                </a:cubicBezTo>
                <a:cubicBezTo>
                  <a:pt x="0" y="6"/>
                  <a:pt x="0" y="6"/>
                  <a:pt x="0" y="6"/>
                </a:cubicBezTo>
                <a:cubicBezTo>
                  <a:pt x="0" y="9"/>
                  <a:pt x="2" y="12"/>
                  <a:pt x="5" y="12"/>
                </a:cubicBezTo>
                <a:cubicBezTo>
                  <a:pt x="28" y="12"/>
                  <a:pt x="28" y="12"/>
                  <a:pt x="28" y="12"/>
                </a:cubicBezTo>
                <a:cubicBezTo>
                  <a:pt x="31" y="12"/>
                  <a:pt x="34" y="9"/>
                  <a:pt x="34" y="6"/>
                </a:cubicBezTo>
                <a:cubicBezTo>
                  <a:pt x="34" y="0"/>
                  <a:pt x="34" y="0"/>
                  <a:pt x="34" y="0"/>
                </a:cubicBezTo>
              </a:path>
            </a:pathLst>
          </a:custGeom>
          <a:solidFill>
            <a:srgbClr val="D4D2D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47" name="Google Shape;5647;p230"/>
          <p:cNvSpPr/>
          <p:nvPr/>
        </p:nvSpPr>
        <p:spPr>
          <a:xfrm>
            <a:off x="5706427" y="545070"/>
            <a:ext cx="1987813" cy="489966"/>
          </a:xfrm>
          <a:custGeom>
            <a:rect b="b" l="l" r="r" t="t"/>
            <a:pathLst>
              <a:path extrusionOk="0" h="561" w="2276">
                <a:moveTo>
                  <a:pt x="2265" y="0"/>
                </a:moveTo>
                <a:lnTo>
                  <a:pt x="0" y="539"/>
                </a:lnTo>
                <a:lnTo>
                  <a:pt x="0" y="561"/>
                </a:lnTo>
                <a:lnTo>
                  <a:pt x="2276" y="11"/>
                </a:lnTo>
                <a:lnTo>
                  <a:pt x="2265" y="0"/>
                </a:ln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48" name="Google Shape;5648;p230"/>
          <p:cNvSpPr/>
          <p:nvPr/>
        </p:nvSpPr>
        <p:spPr>
          <a:xfrm>
            <a:off x="7694241" y="545070"/>
            <a:ext cx="797396" cy="547609"/>
          </a:xfrm>
          <a:custGeom>
            <a:rect b="b" l="l" r="r" t="t"/>
            <a:pathLst>
              <a:path extrusionOk="0" h="627" w="913">
                <a:moveTo>
                  <a:pt x="11" y="0"/>
                </a:moveTo>
                <a:lnTo>
                  <a:pt x="0" y="11"/>
                </a:lnTo>
                <a:lnTo>
                  <a:pt x="902" y="627"/>
                </a:lnTo>
                <a:lnTo>
                  <a:pt x="913" y="605"/>
                </a:lnTo>
                <a:lnTo>
                  <a:pt x="11" y="0"/>
                </a:ln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49" name="Google Shape;5649;p230"/>
          <p:cNvSpPr/>
          <p:nvPr/>
        </p:nvSpPr>
        <p:spPr>
          <a:xfrm>
            <a:off x="4745709" y="525856"/>
            <a:ext cx="4082180" cy="3649857"/>
          </a:xfrm>
          <a:custGeom>
            <a:rect b="b" l="l" r="r" t="t"/>
            <a:pathLst>
              <a:path extrusionOk="0" h="380" w="425">
                <a:moveTo>
                  <a:pt x="423" y="57"/>
                </a:moveTo>
                <a:cubicBezTo>
                  <a:pt x="322" y="57"/>
                  <a:pt x="322" y="57"/>
                  <a:pt x="322" y="57"/>
                </a:cubicBezTo>
                <a:cubicBezTo>
                  <a:pt x="322" y="57"/>
                  <a:pt x="322" y="57"/>
                  <a:pt x="322" y="57"/>
                </a:cubicBezTo>
                <a:cubicBezTo>
                  <a:pt x="316" y="57"/>
                  <a:pt x="316" y="57"/>
                  <a:pt x="316" y="57"/>
                </a:cubicBezTo>
                <a:cubicBezTo>
                  <a:pt x="316" y="57"/>
                  <a:pt x="316" y="57"/>
                  <a:pt x="316" y="57"/>
                </a:cubicBezTo>
                <a:cubicBezTo>
                  <a:pt x="314" y="39"/>
                  <a:pt x="314" y="39"/>
                  <a:pt x="314" y="39"/>
                </a:cubicBezTo>
                <a:cubicBezTo>
                  <a:pt x="314" y="39"/>
                  <a:pt x="314" y="39"/>
                  <a:pt x="314" y="39"/>
                </a:cubicBezTo>
                <a:cubicBezTo>
                  <a:pt x="312" y="25"/>
                  <a:pt x="312" y="25"/>
                  <a:pt x="312" y="25"/>
                </a:cubicBezTo>
                <a:cubicBezTo>
                  <a:pt x="312" y="25"/>
                  <a:pt x="312" y="25"/>
                  <a:pt x="312" y="25"/>
                </a:cubicBezTo>
                <a:cubicBezTo>
                  <a:pt x="312" y="25"/>
                  <a:pt x="312" y="25"/>
                  <a:pt x="312" y="25"/>
                </a:cubicBezTo>
                <a:cubicBezTo>
                  <a:pt x="312" y="25"/>
                  <a:pt x="312" y="25"/>
                  <a:pt x="312" y="25"/>
                </a:cubicBezTo>
                <a:cubicBezTo>
                  <a:pt x="310" y="13"/>
                  <a:pt x="310" y="13"/>
                  <a:pt x="310" y="13"/>
                </a:cubicBezTo>
                <a:cubicBezTo>
                  <a:pt x="310" y="13"/>
                  <a:pt x="310" y="13"/>
                  <a:pt x="310" y="13"/>
                </a:cubicBezTo>
                <a:cubicBezTo>
                  <a:pt x="309" y="6"/>
                  <a:pt x="309" y="6"/>
                  <a:pt x="309" y="6"/>
                </a:cubicBezTo>
                <a:cubicBezTo>
                  <a:pt x="310" y="6"/>
                  <a:pt x="310" y="6"/>
                  <a:pt x="310" y="6"/>
                </a:cubicBezTo>
                <a:cubicBezTo>
                  <a:pt x="312" y="6"/>
                  <a:pt x="313" y="4"/>
                  <a:pt x="313" y="3"/>
                </a:cubicBezTo>
                <a:cubicBezTo>
                  <a:pt x="313" y="1"/>
                  <a:pt x="312" y="0"/>
                  <a:pt x="310" y="0"/>
                </a:cubicBezTo>
                <a:cubicBezTo>
                  <a:pt x="304" y="0"/>
                  <a:pt x="304" y="0"/>
                  <a:pt x="304" y="0"/>
                </a:cubicBezTo>
                <a:cubicBezTo>
                  <a:pt x="303" y="0"/>
                  <a:pt x="303" y="0"/>
                  <a:pt x="303" y="0"/>
                </a:cubicBezTo>
                <a:cubicBezTo>
                  <a:pt x="301" y="0"/>
                  <a:pt x="300" y="1"/>
                  <a:pt x="300" y="3"/>
                </a:cubicBezTo>
                <a:cubicBezTo>
                  <a:pt x="300" y="4"/>
                  <a:pt x="301" y="6"/>
                  <a:pt x="303" y="6"/>
                </a:cubicBezTo>
                <a:cubicBezTo>
                  <a:pt x="304" y="6"/>
                  <a:pt x="304" y="6"/>
                  <a:pt x="304" y="6"/>
                </a:cubicBezTo>
                <a:cubicBezTo>
                  <a:pt x="301" y="31"/>
                  <a:pt x="301" y="31"/>
                  <a:pt x="301" y="31"/>
                </a:cubicBezTo>
                <a:cubicBezTo>
                  <a:pt x="301" y="31"/>
                  <a:pt x="301" y="31"/>
                  <a:pt x="301" y="31"/>
                </a:cubicBezTo>
                <a:cubicBezTo>
                  <a:pt x="298" y="51"/>
                  <a:pt x="298" y="51"/>
                  <a:pt x="298" y="51"/>
                </a:cubicBezTo>
                <a:cubicBezTo>
                  <a:pt x="275" y="51"/>
                  <a:pt x="275" y="51"/>
                  <a:pt x="275" y="51"/>
                </a:cubicBezTo>
                <a:cubicBezTo>
                  <a:pt x="263" y="51"/>
                  <a:pt x="263" y="51"/>
                  <a:pt x="263" y="51"/>
                </a:cubicBezTo>
                <a:cubicBezTo>
                  <a:pt x="104" y="51"/>
                  <a:pt x="104" y="51"/>
                  <a:pt x="104" y="51"/>
                </a:cubicBezTo>
                <a:cubicBezTo>
                  <a:pt x="103" y="50"/>
                  <a:pt x="102" y="48"/>
                  <a:pt x="100" y="48"/>
                </a:cubicBezTo>
                <a:cubicBezTo>
                  <a:pt x="98" y="48"/>
                  <a:pt x="96" y="50"/>
                  <a:pt x="96" y="51"/>
                </a:cubicBezTo>
                <a:cubicBezTo>
                  <a:pt x="12" y="51"/>
                  <a:pt x="12" y="51"/>
                  <a:pt x="12" y="51"/>
                </a:cubicBezTo>
                <a:cubicBezTo>
                  <a:pt x="12" y="51"/>
                  <a:pt x="12" y="51"/>
                  <a:pt x="12" y="51"/>
                </a:cubicBezTo>
                <a:cubicBezTo>
                  <a:pt x="12" y="51"/>
                  <a:pt x="12" y="51"/>
                  <a:pt x="12" y="51"/>
                </a:cubicBezTo>
                <a:cubicBezTo>
                  <a:pt x="12" y="51"/>
                  <a:pt x="12" y="51"/>
                  <a:pt x="12" y="51"/>
                </a:cubicBezTo>
                <a:cubicBezTo>
                  <a:pt x="12" y="51"/>
                  <a:pt x="12" y="51"/>
                  <a:pt x="12" y="51"/>
                </a:cubicBezTo>
                <a:cubicBezTo>
                  <a:pt x="12" y="51"/>
                  <a:pt x="12" y="51"/>
                  <a:pt x="12" y="51"/>
                </a:cubicBezTo>
                <a:cubicBezTo>
                  <a:pt x="12" y="51"/>
                  <a:pt x="12" y="51"/>
                  <a:pt x="12" y="51"/>
                </a:cubicBezTo>
                <a:cubicBezTo>
                  <a:pt x="12" y="51"/>
                  <a:pt x="12" y="51"/>
                  <a:pt x="12" y="51"/>
                </a:cubicBezTo>
                <a:cubicBezTo>
                  <a:pt x="12" y="52"/>
                  <a:pt x="12" y="52"/>
                  <a:pt x="12" y="52"/>
                </a:cubicBezTo>
                <a:cubicBezTo>
                  <a:pt x="12" y="52"/>
                  <a:pt x="12" y="52"/>
                  <a:pt x="12" y="52"/>
                </a:cubicBezTo>
                <a:cubicBezTo>
                  <a:pt x="12" y="52"/>
                  <a:pt x="12" y="52"/>
                  <a:pt x="12" y="52"/>
                </a:cubicBezTo>
                <a:cubicBezTo>
                  <a:pt x="11" y="52"/>
                  <a:pt x="11" y="52"/>
                  <a:pt x="11" y="52"/>
                </a:cubicBezTo>
                <a:cubicBezTo>
                  <a:pt x="11" y="52"/>
                  <a:pt x="11" y="52"/>
                  <a:pt x="11" y="52"/>
                </a:cubicBezTo>
                <a:cubicBezTo>
                  <a:pt x="11" y="52"/>
                  <a:pt x="11" y="52"/>
                  <a:pt x="11" y="52"/>
                </a:cubicBezTo>
                <a:cubicBezTo>
                  <a:pt x="11" y="52"/>
                  <a:pt x="11" y="52"/>
                  <a:pt x="11" y="52"/>
                </a:cubicBezTo>
                <a:cubicBezTo>
                  <a:pt x="11" y="52"/>
                  <a:pt x="11" y="52"/>
                  <a:pt x="11" y="52"/>
                </a:cubicBezTo>
                <a:cubicBezTo>
                  <a:pt x="11" y="52"/>
                  <a:pt x="11" y="52"/>
                  <a:pt x="11" y="52"/>
                </a:cubicBezTo>
                <a:cubicBezTo>
                  <a:pt x="11" y="52"/>
                  <a:pt x="11" y="52"/>
                  <a:pt x="11" y="52"/>
                </a:cubicBezTo>
                <a:cubicBezTo>
                  <a:pt x="11" y="52"/>
                  <a:pt x="11" y="52"/>
                  <a:pt x="11" y="52"/>
                </a:cubicBezTo>
                <a:cubicBezTo>
                  <a:pt x="0" y="71"/>
                  <a:pt x="0" y="71"/>
                  <a:pt x="0" y="71"/>
                </a:cubicBezTo>
                <a:cubicBezTo>
                  <a:pt x="0" y="71"/>
                  <a:pt x="0" y="71"/>
                  <a:pt x="0" y="71"/>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1" y="73"/>
                  <a:pt x="1" y="73"/>
                  <a:pt x="1" y="73"/>
                </a:cubicBezTo>
                <a:cubicBezTo>
                  <a:pt x="1" y="73"/>
                  <a:pt x="1" y="73"/>
                  <a:pt x="1" y="73"/>
                </a:cubicBezTo>
                <a:cubicBezTo>
                  <a:pt x="1" y="73"/>
                  <a:pt x="1" y="73"/>
                  <a:pt x="1" y="73"/>
                </a:cubicBezTo>
                <a:cubicBezTo>
                  <a:pt x="1" y="73"/>
                  <a:pt x="1" y="73"/>
                  <a:pt x="1" y="73"/>
                </a:cubicBezTo>
                <a:cubicBezTo>
                  <a:pt x="1" y="74"/>
                  <a:pt x="1" y="74"/>
                  <a:pt x="1" y="74"/>
                </a:cubicBezTo>
                <a:cubicBezTo>
                  <a:pt x="1" y="74"/>
                  <a:pt x="1" y="74"/>
                  <a:pt x="1" y="74"/>
                </a:cubicBezTo>
                <a:cubicBezTo>
                  <a:pt x="1" y="74"/>
                  <a:pt x="1" y="74"/>
                  <a:pt x="1" y="74"/>
                </a:cubicBezTo>
                <a:cubicBezTo>
                  <a:pt x="24" y="74"/>
                  <a:pt x="24" y="74"/>
                  <a:pt x="24" y="74"/>
                </a:cubicBezTo>
                <a:cubicBezTo>
                  <a:pt x="24" y="76"/>
                  <a:pt x="24" y="76"/>
                  <a:pt x="24" y="76"/>
                </a:cubicBezTo>
                <a:cubicBezTo>
                  <a:pt x="24" y="78"/>
                  <a:pt x="25" y="79"/>
                  <a:pt x="27" y="79"/>
                </a:cubicBezTo>
                <a:cubicBezTo>
                  <a:pt x="45" y="79"/>
                  <a:pt x="45" y="79"/>
                  <a:pt x="45" y="79"/>
                </a:cubicBezTo>
                <a:cubicBezTo>
                  <a:pt x="47" y="79"/>
                  <a:pt x="48" y="78"/>
                  <a:pt x="48" y="76"/>
                </a:cubicBezTo>
                <a:cubicBezTo>
                  <a:pt x="48" y="74"/>
                  <a:pt x="48" y="74"/>
                  <a:pt x="48" y="74"/>
                </a:cubicBezTo>
                <a:cubicBezTo>
                  <a:pt x="296" y="74"/>
                  <a:pt x="296" y="74"/>
                  <a:pt x="296" y="74"/>
                </a:cubicBezTo>
                <a:cubicBezTo>
                  <a:pt x="296" y="93"/>
                  <a:pt x="296" y="93"/>
                  <a:pt x="296" y="93"/>
                </a:cubicBezTo>
                <a:cubicBezTo>
                  <a:pt x="296" y="105"/>
                  <a:pt x="296" y="105"/>
                  <a:pt x="296" y="105"/>
                </a:cubicBezTo>
                <a:cubicBezTo>
                  <a:pt x="296" y="378"/>
                  <a:pt x="296" y="378"/>
                  <a:pt x="296" y="378"/>
                </a:cubicBezTo>
                <a:cubicBezTo>
                  <a:pt x="296" y="378"/>
                  <a:pt x="296" y="378"/>
                  <a:pt x="296" y="378"/>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80"/>
                  <a:pt x="296" y="380"/>
                  <a:pt x="296" y="380"/>
                </a:cubicBezTo>
                <a:cubicBezTo>
                  <a:pt x="296" y="380"/>
                  <a:pt x="296" y="380"/>
                  <a:pt x="296" y="380"/>
                </a:cubicBezTo>
                <a:cubicBezTo>
                  <a:pt x="297" y="380"/>
                  <a:pt x="297" y="380"/>
                  <a:pt x="297" y="380"/>
                </a:cubicBezTo>
                <a:cubicBezTo>
                  <a:pt x="297" y="380"/>
                  <a:pt x="297" y="380"/>
                  <a:pt x="297" y="380"/>
                </a:cubicBezTo>
                <a:cubicBezTo>
                  <a:pt x="297" y="380"/>
                  <a:pt x="297" y="380"/>
                  <a:pt x="297" y="380"/>
                </a:cubicBezTo>
                <a:cubicBezTo>
                  <a:pt x="316" y="380"/>
                  <a:pt x="316" y="380"/>
                  <a:pt x="316" y="380"/>
                </a:cubicBezTo>
                <a:cubicBezTo>
                  <a:pt x="317" y="380"/>
                  <a:pt x="318" y="379"/>
                  <a:pt x="318" y="378"/>
                </a:cubicBezTo>
                <a:cubicBezTo>
                  <a:pt x="318" y="106"/>
                  <a:pt x="318" y="106"/>
                  <a:pt x="318" y="106"/>
                </a:cubicBezTo>
                <a:cubicBezTo>
                  <a:pt x="323" y="106"/>
                  <a:pt x="323" y="106"/>
                  <a:pt x="323" y="106"/>
                </a:cubicBezTo>
                <a:cubicBezTo>
                  <a:pt x="324" y="106"/>
                  <a:pt x="325" y="106"/>
                  <a:pt x="325" y="105"/>
                </a:cubicBezTo>
                <a:cubicBezTo>
                  <a:pt x="325" y="93"/>
                  <a:pt x="325" y="93"/>
                  <a:pt x="325" y="93"/>
                </a:cubicBezTo>
                <a:cubicBezTo>
                  <a:pt x="325" y="92"/>
                  <a:pt x="324" y="91"/>
                  <a:pt x="323" y="91"/>
                </a:cubicBezTo>
                <a:cubicBezTo>
                  <a:pt x="318" y="91"/>
                  <a:pt x="318" y="91"/>
                  <a:pt x="318" y="91"/>
                </a:cubicBezTo>
                <a:cubicBezTo>
                  <a:pt x="318" y="83"/>
                  <a:pt x="318" y="83"/>
                  <a:pt x="318" y="83"/>
                </a:cubicBezTo>
                <a:cubicBezTo>
                  <a:pt x="318" y="74"/>
                  <a:pt x="318" y="74"/>
                  <a:pt x="318" y="74"/>
                </a:cubicBezTo>
                <a:cubicBezTo>
                  <a:pt x="322" y="74"/>
                  <a:pt x="322" y="74"/>
                  <a:pt x="322" y="74"/>
                </a:cubicBezTo>
                <a:cubicBezTo>
                  <a:pt x="423" y="74"/>
                  <a:pt x="423" y="74"/>
                  <a:pt x="423" y="74"/>
                </a:cubicBezTo>
                <a:cubicBezTo>
                  <a:pt x="424" y="74"/>
                  <a:pt x="425" y="73"/>
                  <a:pt x="425" y="72"/>
                </a:cubicBezTo>
                <a:cubicBezTo>
                  <a:pt x="425" y="67"/>
                  <a:pt x="425" y="67"/>
                  <a:pt x="425" y="67"/>
                </a:cubicBezTo>
                <a:cubicBezTo>
                  <a:pt x="425" y="58"/>
                  <a:pt x="425" y="58"/>
                  <a:pt x="425" y="58"/>
                </a:cubicBezTo>
                <a:cubicBezTo>
                  <a:pt x="425" y="57"/>
                  <a:pt x="424" y="57"/>
                  <a:pt x="423" y="57"/>
                </a:cubicBezTo>
                <a:close/>
                <a:moveTo>
                  <a:pt x="4" y="71"/>
                </a:moveTo>
                <a:cubicBezTo>
                  <a:pt x="12" y="56"/>
                  <a:pt x="12" y="56"/>
                  <a:pt x="12" y="56"/>
                </a:cubicBezTo>
                <a:cubicBezTo>
                  <a:pt x="21" y="71"/>
                  <a:pt x="21" y="71"/>
                  <a:pt x="21" y="71"/>
                </a:cubicBezTo>
                <a:lnTo>
                  <a:pt x="4" y="71"/>
                </a:lnTo>
                <a:close/>
                <a:moveTo>
                  <a:pt x="23" y="69"/>
                </a:moveTo>
                <a:cubicBezTo>
                  <a:pt x="15" y="54"/>
                  <a:pt x="15" y="54"/>
                  <a:pt x="15" y="54"/>
                </a:cubicBezTo>
                <a:cubicBezTo>
                  <a:pt x="32" y="54"/>
                  <a:pt x="32" y="54"/>
                  <a:pt x="32" y="54"/>
                </a:cubicBezTo>
                <a:lnTo>
                  <a:pt x="23" y="69"/>
                </a:lnTo>
                <a:close/>
                <a:moveTo>
                  <a:pt x="26" y="71"/>
                </a:moveTo>
                <a:cubicBezTo>
                  <a:pt x="34" y="56"/>
                  <a:pt x="34" y="56"/>
                  <a:pt x="34" y="56"/>
                </a:cubicBezTo>
                <a:cubicBezTo>
                  <a:pt x="43" y="71"/>
                  <a:pt x="43" y="71"/>
                  <a:pt x="43" y="71"/>
                </a:cubicBezTo>
                <a:lnTo>
                  <a:pt x="26" y="71"/>
                </a:lnTo>
                <a:close/>
                <a:moveTo>
                  <a:pt x="45" y="69"/>
                </a:moveTo>
                <a:cubicBezTo>
                  <a:pt x="37" y="54"/>
                  <a:pt x="37" y="54"/>
                  <a:pt x="37" y="54"/>
                </a:cubicBezTo>
                <a:cubicBezTo>
                  <a:pt x="54" y="54"/>
                  <a:pt x="54" y="54"/>
                  <a:pt x="54" y="54"/>
                </a:cubicBezTo>
                <a:lnTo>
                  <a:pt x="45" y="69"/>
                </a:lnTo>
                <a:close/>
                <a:moveTo>
                  <a:pt x="48" y="71"/>
                </a:moveTo>
                <a:cubicBezTo>
                  <a:pt x="56" y="56"/>
                  <a:pt x="56" y="56"/>
                  <a:pt x="56" y="56"/>
                </a:cubicBezTo>
                <a:cubicBezTo>
                  <a:pt x="64" y="71"/>
                  <a:pt x="64" y="71"/>
                  <a:pt x="64" y="71"/>
                </a:cubicBezTo>
                <a:lnTo>
                  <a:pt x="48" y="71"/>
                </a:lnTo>
                <a:close/>
                <a:moveTo>
                  <a:pt x="59" y="54"/>
                </a:moveTo>
                <a:cubicBezTo>
                  <a:pt x="75" y="54"/>
                  <a:pt x="75" y="54"/>
                  <a:pt x="75" y="54"/>
                </a:cubicBezTo>
                <a:cubicBezTo>
                  <a:pt x="67" y="69"/>
                  <a:pt x="67" y="69"/>
                  <a:pt x="67" y="69"/>
                </a:cubicBezTo>
                <a:lnTo>
                  <a:pt x="59" y="54"/>
                </a:lnTo>
                <a:close/>
                <a:moveTo>
                  <a:pt x="70" y="71"/>
                </a:moveTo>
                <a:cubicBezTo>
                  <a:pt x="78" y="56"/>
                  <a:pt x="78" y="56"/>
                  <a:pt x="78" y="56"/>
                </a:cubicBezTo>
                <a:cubicBezTo>
                  <a:pt x="86" y="71"/>
                  <a:pt x="86" y="71"/>
                  <a:pt x="86" y="71"/>
                </a:cubicBezTo>
                <a:lnTo>
                  <a:pt x="70" y="71"/>
                </a:lnTo>
                <a:close/>
                <a:moveTo>
                  <a:pt x="81" y="54"/>
                </a:moveTo>
                <a:cubicBezTo>
                  <a:pt x="97" y="54"/>
                  <a:pt x="97" y="54"/>
                  <a:pt x="97" y="54"/>
                </a:cubicBezTo>
                <a:cubicBezTo>
                  <a:pt x="89" y="69"/>
                  <a:pt x="89" y="69"/>
                  <a:pt x="89" y="69"/>
                </a:cubicBezTo>
                <a:lnTo>
                  <a:pt x="81" y="54"/>
                </a:lnTo>
                <a:close/>
                <a:moveTo>
                  <a:pt x="91" y="71"/>
                </a:moveTo>
                <a:cubicBezTo>
                  <a:pt x="100" y="56"/>
                  <a:pt x="100" y="56"/>
                  <a:pt x="100" y="56"/>
                </a:cubicBezTo>
                <a:cubicBezTo>
                  <a:pt x="108" y="71"/>
                  <a:pt x="108" y="71"/>
                  <a:pt x="108" y="71"/>
                </a:cubicBezTo>
                <a:lnTo>
                  <a:pt x="91" y="71"/>
                </a:lnTo>
                <a:close/>
                <a:moveTo>
                  <a:pt x="102" y="54"/>
                </a:moveTo>
                <a:cubicBezTo>
                  <a:pt x="119" y="54"/>
                  <a:pt x="119" y="54"/>
                  <a:pt x="119" y="54"/>
                </a:cubicBezTo>
                <a:cubicBezTo>
                  <a:pt x="111" y="69"/>
                  <a:pt x="111" y="69"/>
                  <a:pt x="111" y="69"/>
                </a:cubicBezTo>
                <a:lnTo>
                  <a:pt x="102" y="54"/>
                </a:lnTo>
                <a:close/>
                <a:moveTo>
                  <a:pt x="113" y="71"/>
                </a:moveTo>
                <a:cubicBezTo>
                  <a:pt x="122" y="56"/>
                  <a:pt x="122" y="56"/>
                  <a:pt x="122" y="56"/>
                </a:cubicBezTo>
                <a:cubicBezTo>
                  <a:pt x="130" y="71"/>
                  <a:pt x="130" y="71"/>
                  <a:pt x="130" y="71"/>
                </a:cubicBezTo>
                <a:lnTo>
                  <a:pt x="113" y="71"/>
                </a:lnTo>
                <a:close/>
                <a:moveTo>
                  <a:pt x="124" y="54"/>
                </a:moveTo>
                <a:cubicBezTo>
                  <a:pt x="141" y="54"/>
                  <a:pt x="141" y="54"/>
                  <a:pt x="141" y="54"/>
                </a:cubicBezTo>
                <a:cubicBezTo>
                  <a:pt x="133" y="69"/>
                  <a:pt x="133" y="69"/>
                  <a:pt x="133" y="69"/>
                </a:cubicBezTo>
                <a:lnTo>
                  <a:pt x="124" y="54"/>
                </a:lnTo>
                <a:close/>
                <a:moveTo>
                  <a:pt x="135" y="71"/>
                </a:moveTo>
                <a:cubicBezTo>
                  <a:pt x="144" y="56"/>
                  <a:pt x="144" y="56"/>
                  <a:pt x="144" y="56"/>
                </a:cubicBezTo>
                <a:cubicBezTo>
                  <a:pt x="152" y="71"/>
                  <a:pt x="152" y="71"/>
                  <a:pt x="152" y="71"/>
                </a:cubicBezTo>
                <a:lnTo>
                  <a:pt x="135" y="71"/>
                </a:lnTo>
                <a:close/>
                <a:moveTo>
                  <a:pt x="146" y="54"/>
                </a:moveTo>
                <a:cubicBezTo>
                  <a:pt x="163" y="54"/>
                  <a:pt x="163" y="54"/>
                  <a:pt x="163" y="54"/>
                </a:cubicBezTo>
                <a:cubicBezTo>
                  <a:pt x="155" y="69"/>
                  <a:pt x="155" y="69"/>
                  <a:pt x="155" y="69"/>
                </a:cubicBezTo>
                <a:lnTo>
                  <a:pt x="146" y="54"/>
                </a:lnTo>
                <a:close/>
                <a:moveTo>
                  <a:pt x="157" y="71"/>
                </a:moveTo>
                <a:cubicBezTo>
                  <a:pt x="165" y="56"/>
                  <a:pt x="165" y="56"/>
                  <a:pt x="165" y="56"/>
                </a:cubicBezTo>
                <a:cubicBezTo>
                  <a:pt x="174" y="71"/>
                  <a:pt x="174" y="71"/>
                  <a:pt x="174" y="71"/>
                </a:cubicBezTo>
                <a:lnTo>
                  <a:pt x="157" y="71"/>
                </a:lnTo>
                <a:close/>
                <a:moveTo>
                  <a:pt x="168" y="54"/>
                </a:moveTo>
                <a:cubicBezTo>
                  <a:pt x="185" y="54"/>
                  <a:pt x="185" y="54"/>
                  <a:pt x="185" y="54"/>
                </a:cubicBezTo>
                <a:cubicBezTo>
                  <a:pt x="176" y="69"/>
                  <a:pt x="176" y="69"/>
                  <a:pt x="176" y="69"/>
                </a:cubicBezTo>
                <a:lnTo>
                  <a:pt x="168" y="54"/>
                </a:lnTo>
                <a:close/>
                <a:moveTo>
                  <a:pt x="179" y="71"/>
                </a:moveTo>
                <a:cubicBezTo>
                  <a:pt x="187" y="56"/>
                  <a:pt x="187" y="56"/>
                  <a:pt x="187" y="56"/>
                </a:cubicBezTo>
                <a:cubicBezTo>
                  <a:pt x="196" y="71"/>
                  <a:pt x="196" y="71"/>
                  <a:pt x="196" y="71"/>
                </a:cubicBezTo>
                <a:lnTo>
                  <a:pt x="179" y="71"/>
                </a:lnTo>
                <a:close/>
                <a:moveTo>
                  <a:pt x="190" y="54"/>
                </a:moveTo>
                <a:cubicBezTo>
                  <a:pt x="207" y="54"/>
                  <a:pt x="207" y="54"/>
                  <a:pt x="207" y="54"/>
                </a:cubicBezTo>
                <a:cubicBezTo>
                  <a:pt x="198" y="69"/>
                  <a:pt x="198" y="69"/>
                  <a:pt x="198" y="69"/>
                </a:cubicBezTo>
                <a:lnTo>
                  <a:pt x="190" y="54"/>
                </a:lnTo>
                <a:close/>
                <a:moveTo>
                  <a:pt x="201" y="71"/>
                </a:moveTo>
                <a:cubicBezTo>
                  <a:pt x="209" y="56"/>
                  <a:pt x="209" y="56"/>
                  <a:pt x="209" y="56"/>
                </a:cubicBezTo>
                <a:cubicBezTo>
                  <a:pt x="218" y="71"/>
                  <a:pt x="218" y="71"/>
                  <a:pt x="218" y="71"/>
                </a:cubicBezTo>
                <a:lnTo>
                  <a:pt x="201" y="71"/>
                </a:lnTo>
                <a:close/>
                <a:moveTo>
                  <a:pt x="212" y="54"/>
                </a:moveTo>
                <a:cubicBezTo>
                  <a:pt x="229" y="54"/>
                  <a:pt x="229" y="54"/>
                  <a:pt x="229" y="54"/>
                </a:cubicBezTo>
                <a:cubicBezTo>
                  <a:pt x="220" y="69"/>
                  <a:pt x="220" y="69"/>
                  <a:pt x="220" y="69"/>
                </a:cubicBezTo>
                <a:lnTo>
                  <a:pt x="212" y="54"/>
                </a:lnTo>
                <a:close/>
                <a:moveTo>
                  <a:pt x="223" y="71"/>
                </a:moveTo>
                <a:cubicBezTo>
                  <a:pt x="231" y="56"/>
                  <a:pt x="231" y="56"/>
                  <a:pt x="231" y="56"/>
                </a:cubicBezTo>
                <a:cubicBezTo>
                  <a:pt x="239" y="71"/>
                  <a:pt x="239" y="71"/>
                  <a:pt x="239" y="71"/>
                </a:cubicBezTo>
                <a:lnTo>
                  <a:pt x="223" y="71"/>
                </a:lnTo>
                <a:close/>
                <a:moveTo>
                  <a:pt x="234" y="54"/>
                </a:moveTo>
                <a:cubicBezTo>
                  <a:pt x="250" y="54"/>
                  <a:pt x="250" y="54"/>
                  <a:pt x="250" y="54"/>
                </a:cubicBezTo>
                <a:cubicBezTo>
                  <a:pt x="242" y="69"/>
                  <a:pt x="242" y="69"/>
                  <a:pt x="242" y="69"/>
                </a:cubicBezTo>
                <a:lnTo>
                  <a:pt x="234" y="54"/>
                </a:lnTo>
                <a:close/>
                <a:moveTo>
                  <a:pt x="245" y="71"/>
                </a:moveTo>
                <a:cubicBezTo>
                  <a:pt x="253" y="56"/>
                  <a:pt x="253" y="56"/>
                  <a:pt x="253" y="56"/>
                </a:cubicBezTo>
                <a:cubicBezTo>
                  <a:pt x="261" y="71"/>
                  <a:pt x="261" y="71"/>
                  <a:pt x="261" y="71"/>
                </a:cubicBezTo>
                <a:lnTo>
                  <a:pt x="245" y="71"/>
                </a:lnTo>
                <a:close/>
                <a:moveTo>
                  <a:pt x="256" y="54"/>
                </a:moveTo>
                <a:cubicBezTo>
                  <a:pt x="263" y="54"/>
                  <a:pt x="263" y="54"/>
                  <a:pt x="263" y="54"/>
                </a:cubicBezTo>
                <a:cubicBezTo>
                  <a:pt x="272" y="54"/>
                  <a:pt x="272" y="54"/>
                  <a:pt x="272" y="54"/>
                </a:cubicBezTo>
                <a:cubicBezTo>
                  <a:pt x="264" y="69"/>
                  <a:pt x="264" y="69"/>
                  <a:pt x="264" y="69"/>
                </a:cubicBezTo>
                <a:lnTo>
                  <a:pt x="256" y="54"/>
                </a:lnTo>
                <a:close/>
                <a:moveTo>
                  <a:pt x="266" y="71"/>
                </a:moveTo>
                <a:cubicBezTo>
                  <a:pt x="275" y="55"/>
                  <a:pt x="275" y="55"/>
                  <a:pt x="275" y="55"/>
                </a:cubicBezTo>
                <a:cubicBezTo>
                  <a:pt x="293" y="71"/>
                  <a:pt x="293" y="71"/>
                  <a:pt x="293" y="71"/>
                </a:cubicBezTo>
                <a:lnTo>
                  <a:pt x="266" y="71"/>
                </a:lnTo>
                <a:close/>
                <a:moveTo>
                  <a:pt x="297" y="65"/>
                </a:moveTo>
                <a:cubicBezTo>
                  <a:pt x="297" y="65"/>
                  <a:pt x="297" y="65"/>
                  <a:pt x="297" y="65"/>
                </a:cubicBezTo>
                <a:cubicBezTo>
                  <a:pt x="296" y="69"/>
                  <a:pt x="296" y="69"/>
                  <a:pt x="296" y="69"/>
                </a:cubicBezTo>
                <a:cubicBezTo>
                  <a:pt x="279" y="54"/>
                  <a:pt x="279" y="54"/>
                  <a:pt x="279" y="54"/>
                </a:cubicBezTo>
                <a:cubicBezTo>
                  <a:pt x="298" y="54"/>
                  <a:pt x="298" y="54"/>
                  <a:pt x="298" y="54"/>
                </a:cubicBezTo>
                <a:lnTo>
                  <a:pt x="297" y="65"/>
                </a:lnTo>
                <a:close/>
                <a:moveTo>
                  <a:pt x="311" y="42"/>
                </a:moveTo>
                <a:cubicBezTo>
                  <a:pt x="313" y="54"/>
                  <a:pt x="313" y="54"/>
                  <a:pt x="313" y="54"/>
                </a:cubicBezTo>
                <a:cubicBezTo>
                  <a:pt x="303" y="47"/>
                  <a:pt x="303" y="47"/>
                  <a:pt x="303" y="47"/>
                </a:cubicBezTo>
                <a:lnTo>
                  <a:pt x="311" y="42"/>
                </a:lnTo>
                <a:close/>
                <a:moveTo>
                  <a:pt x="310" y="36"/>
                </a:moveTo>
                <a:cubicBezTo>
                  <a:pt x="305" y="31"/>
                  <a:pt x="305" y="31"/>
                  <a:pt x="305" y="31"/>
                </a:cubicBezTo>
                <a:cubicBezTo>
                  <a:pt x="309" y="28"/>
                  <a:pt x="309" y="28"/>
                  <a:pt x="309" y="28"/>
                </a:cubicBezTo>
                <a:lnTo>
                  <a:pt x="310" y="36"/>
                </a:lnTo>
                <a:close/>
                <a:moveTo>
                  <a:pt x="307" y="9"/>
                </a:moveTo>
                <a:cubicBezTo>
                  <a:pt x="307" y="13"/>
                  <a:pt x="307" y="13"/>
                  <a:pt x="307" y="13"/>
                </a:cubicBezTo>
                <a:cubicBezTo>
                  <a:pt x="306" y="14"/>
                  <a:pt x="306" y="14"/>
                  <a:pt x="306" y="14"/>
                </a:cubicBezTo>
                <a:lnTo>
                  <a:pt x="307" y="9"/>
                </a:lnTo>
                <a:close/>
                <a:moveTo>
                  <a:pt x="308" y="17"/>
                </a:moveTo>
                <a:cubicBezTo>
                  <a:pt x="308" y="22"/>
                  <a:pt x="308" y="22"/>
                  <a:pt x="308" y="22"/>
                </a:cubicBezTo>
                <a:cubicBezTo>
                  <a:pt x="306" y="19"/>
                  <a:pt x="306" y="19"/>
                  <a:pt x="306" y="19"/>
                </a:cubicBezTo>
                <a:lnTo>
                  <a:pt x="308" y="17"/>
                </a:lnTo>
                <a:close/>
                <a:moveTo>
                  <a:pt x="305" y="23"/>
                </a:moveTo>
                <a:cubicBezTo>
                  <a:pt x="308" y="25"/>
                  <a:pt x="308" y="25"/>
                  <a:pt x="308" y="25"/>
                </a:cubicBezTo>
                <a:cubicBezTo>
                  <a:pt x="304" y="28"/>
                  <a:pt x="304" y="28"/>
                  <a:pt x="304" y="28"/>
                </a:cubicBezTo>
                <a:lnTo>
                  <a:pt x="305" y="23"/>
                </a:lnTo>
                <a:close/>
                <a:moveTo>
                  <a:pt x="304" y="34"/>
                </a:moveTo>
                <a:cubicBezTo>
                  <a:pt x="310" y="39"/>
                  <a:pt x="310" y="39"/>
                  <a:pt x="310" y="39"/>
                </a:cubicBezTo>
                <a:cubicBezTo>
                  <a:pt x="302" y="43"/>
                  <a:pt x="302" y="43"/>
                  <a:pt x="302" y="43"/>
                </a:cubicBezTo>
                <a:lnTo>
                  <a:pt x="304" y="34"/>
                </a:lnTo>
                <a:close/>
                <a:moveTo>
                  <a:pt x="302" y="49"/>
                </a:moveTo>
                <a:cubicBezTo>
                  <a:pt x="312" y="57"/>
                  <a:pt x="312" y="57"/>
                  <a:pt x="312" y="57"/>
                </a:cubicBezTo>
                <a:cubicBezTo>
                  <a:pt x="300" y="63"/>
                  <a:pt x="300" y="63"/>
                  <a:pt x="300" y="63"/>
                </a:cubicBezTo>
                <a:lnTo>
                  <a:pt x="302" y="49"/>
                </a:lnTo>
                <a:close/>
                <a:moveTo>
                  <a:pt x="299" y="67"/>
                </a:moveTo>
                <a:cubicBezTo>
                  <a:pt x="313" y="60"/>
                  <a:pt x="313" y="60"/>
                  <a:pt x="313" y="60"/>
                </a:cubicBezTo>
                <a:cubicBezTo>
                  <a:pt x="315" y="71"/>
                  <a:pt x="315" y="71"/>
                  <a:pt x="315" y="71"/>
                </a:cubicBezTo>
                <a:cubicBezTo>
                  <a:pt x="299" y="71"/>
                  <a:pt x="299" y="71"/>
                  <a:pt x="299" y="71"/>
                </a:cubicBezTo>
                <a:lnTo>
                  <a:pt x="299" y="67"/>
                </a:lnTo>
                <a:close/>
                <a:moveTo>
                  <a:pt x="299" y="75"/>
                </a:moveTo>
                <a:cubicBezTo>
                  <a:pt x="311" y="82"/>
                  <a:pt x="311" y="82"/>
                  <a:pt x="311" y="82"/>
                </a:cubicBezTo>
                <a:cubicBezTo>
                  <a:pt x="299" y="82"/>
                  <a:pt x="299" y="82"/>
                  <a:pt x="299" y="82"/>
                </a:cubicBezTo>
                <a:lnTo>
                  <a:pt x="299" y="75"/>
                </a:lnTo>
                <a:close/>
                <a:moveTo>
                  <a:pt x="299" y="85"/>
                </a:moveTo>
                <a:cubicBezTo>
                  <a:pt x="311" y="85"/>
                  <a:pt x="311" y="85"/>
                  <a:pt x="311" y="85"/>
                </a:cubicBezTo>
                <a:cubicBezTo>
                  <a:pt x="299" y="91"/>
                  <a:pt x="299" y="91"/>
                  <a:pt x="299" y="91"/>
                </a:cubicBezTo>
                <a:cubicBezTo>
                  <a:pt x="299" y="91"/>
                  <a:pt x="299" y="91"/>
                  <a:pt x="299" y="91"/>
                </a:cubicBezTo>
                <a:lnTo>
                  <a:pt x="299" y="85"/>
                </a:lnTo>
                <a:close/>
                <a:moveTo>
                  <a:pt x="299" y="97"/>
                </a:moveTo>
                <a:cubicBezTo>
                  <a:pt x="311" y="103"/>
                  <a:pt x="311" y="103"/>
                  <a:pt x="311" y="103"/>
                </a:cubicBezTo>
                <a:cubicBezTo>
                  <a:pt x="299" y="103"/>
                  <a:pt x="299" y="103"/>
                  <a:pt x="299" y="103"/>
                </a:cubicBezTo>
                <a:lnTo>
                  <a:pt x="299" y="97"/>
                </a:lnTo>
                <a:close/>
                <a:moveTo>
                  <a:pt x="299" y="106"/>
                </a:moveTo>
                <a:cubicBezTo>
                  <a:pt x="311" y="106"/>
                  <a:pt x="311" y="106"/>
                  <a:pt x="311" y="106"/>
                </a:cubicBezTo>
                <a:cubicBezTo>
                  <a:pt x="299" y="113"/>
                  <a:pt x="299" y="113"/>
                  <a:pt x="299" y="113"/>
                </a:cubicBezTo>
                <a:lnTo>
                  <a:pt x="299" y="106"/>
                </a:lnTo>
                <a:close/>
                <a:moveTo>
                  <a:pt x="299" y="118"/>
                </a:moveTo>
                <a:cubicBezTo>
                  <a:pt x="311" y="125"/>
                  <a:pt x="311" y="125"/>
                  <a:pt x="311" y="125"/>
                </a:cubicBezTo>
                <a:cubicBezTo>
                  <a:pt x="299" y="125"/>
                  <a:pt x="299" y="125"/>
                  <a:pt x="299" y="125"/>
                </a:cubicBezTo>
                <a:lnTo>
                  <a:pt x="299" y="118"/>
                </a:lnTo>
                <a:close/>
                <a:moveTo>
                  <a:pt x="299" y="128"/>
                </a:moveTo>
                <a:cubicBezTo>
                  <a:pt x="311" y="128"/>
                  <a:pt x="311" y="128"/>
                  <a:pt x="311" y="128"/>
                </a:cubicBezTo>
                <a:cubicBezTo>
                  <a:pt x="299" y="135"/>
                  <a:pt x="299" y="135"/>
                  <a:pt x="299" y="135"/>
                </a:cubicBezTo>
                <a:lnTo>
                  <a:pt x="299" y="128"/>
                </a:lnTo>
                <a:close/>
                <a:moveTo>
                  <a:pt x="299" y="140"/>
                </a:moveTo>
                <a:cubicBezTo>
                  <a:pt x="311" y="147"/>
                  <a:pt x="311" y="147"/>
                  <a:pt x="311" y="147"/>
                </a:cubicBezTo>
                <a:cubicBezTo>
                  <a:pt x="299" y="147"/>
                  <a:pt x="299" y="147"/>
                  <a:pt x="299" y="147"/>
                </a:cubicBezTo>
                <a:lnTo>
                  <a:pt x="299" y="140"/>
                </a:lnTo>
                <a:close/>
                <a:moveTo>
                  <a:pt x="299" y="150"/>
                </a:moveTo>
                <a:cubicBezTo>
                  <a:pt x="311" y="150"/>
                  <a:pt x="311" y="150"/>
                  <a:pt x="311" y="150"/>
                </a:cubicBezTo>
                <a:cubicBezTo>
                  <a:pt x="299" y="157"/>
                  <a:pt x="299" y="157"/>
                  <a:pt x="299" y="157"/>
                </a:cubicBezTo>
                <a:lnTo>
                  <a:pt x="299" y="150"/>
                </a:lnTo>
                <a:close/>
                <a:moveTo>
                  <a:pt x="299" y="162"/>
                </a:moveTo>
                <a:cubicBezTo>
                  <a:pt x="311" y="169"/>
                  <a:pt x="311" y="169"/>
                  <a:pt x="311" y="169"/>
                </a:cubicBezTo>
                <a:cubicBezTo>
                  <a:pt x="299" y="169"/>
                  <a:pt x="299" y="169"/>
                  <a:pt x="299" y="169"/>
                </a:cubicBezTo>
                <a:lnTo>
                  <a:pt x="299" y="162"/>
                </a:lnTo>
                <a:close/>
                <a:moveTo>
                  <a:pt x="299" y="172"/>
                </a:moveTo>
                <a:cubicBezTo>
                  <a:pt x="311" y="172"/>
                  <a:pt x="311" y="172"/>
                  <a:pt x="311" y="172"/>
                </a:cubicBezTo>
                <a:cubicBezTo>
                  <a:pt x="299" y="179"/>
                  <a:pt x="299" y="179"/>
                  <a:pt x="299" y="179"/>
                </a:cubicBezTo>
                <a:lnTo>
                  <a:pt x="299" y="172"/>
                </a:lnTo>
                <a:close/>
                <a:moveTo>
                  <a:pt x="299" y="184"/>
                </a:moveTo>
                <a:cubicBezTo>
                  <a:pt x="311" y="191"/>
                  <a:pt x="311" y="191"/>
                  <a:pt x="311" y="191"/>
                </a:cubicBezTo>
                <a:cubicBezTo>
                  <a:pt x="299" y="191"/>
                  <a:pt x="299" y="191"/>
                  <a:pt x="299" y="191"/>
                </a:cubicBezTo>
                <a:lnTo>
                  <a:pt x="299" y="184"/>
                </a:lnTo>
                <a:close/>
                <a:moveTo>
                  <a:pt x="299" y="194"/>
                </a:moveTo>
                <a:cubicBezTo>
                  <a:pt x="311" y="194"/>
                  <a:pt x="311" y="194"/>
                  <a:pt x="311" y="194"/>
                </a:cubicBezTo>
                <a:cubicBezTo>
                  <a:pt x="299" y="201"/>
                  <a:pt x="299" y="201"/>
                  <a:pt x="299" y="201"/>
                </a:cubicBezTo>
                <a:lnTo>
                  <a:pt x="299" y="194"/>
                </a:lnTo>
                <a:close/>
                <a:moveTo>
                  <a:pt x="299" y="206"/>
                </a:moveTo>
                <a:cubicBezTo>
                  <a:pt x="311" y="213"/>
                  <a:pt x="311" y="213"/>
                  <a:pt x="311" y="213"/>
                </a:cubicBezTo>
                <a:cubicBezTo>
                  <a:pt x="299" y="213"/>
                  <a:pt x="299" y="213"/>
                  <a:pt x="299" y="213"/>
                </a:cubicBezTo>
                <a:lnTo>
                  <a:pt x="299" y="206"/>
                </a:lnTo>
                <a:close/>
                <a:moveTo>
                  <a:pt x="299" y="216"/>
                </a:moveTo>
                <a:cubicBezTo>
                  <a:pt x="311" y="216"/>
                  <a:pt x="311" y="216"/>
                  <a:pt x="311" y="216"/>
                </a:cubicBezTo>
                <a:cubicBezTo>
                  <a:pt x="299" y="223"/>
                  <a:pt x="299" y="223"/>
                  <a:pt x="299" y="223"/>
                </a:cubicBezTo>
                <a:lnTo>
                  <a:pt x="299" y="216"/>
                </a:lnTo>
                <a:close/>
                <a:moveTo>
                  <a:pt x="299" y="228"/>
                </a:moveTo>
                <a:cubicBezTo>
                  <a:pt x="311" y="235"/>
                  <a:pt x="311" y="235"/>
                  <a:pt x="311" y="235"/>
                </a:cubicBezTo>
                <a:cubicBezTo>
                  <a:pt x="299" y="235"/>
                  <a:pt x="299" y="235"/>
                  <a:pt x="299" y="235"/>
                </a:cubicBezTo>
                <a:lnTo>
                  <a:pt x="299" y="228"/>
                </a:lnTo>
                <a:close/>
                <a:moveTo>
                  <a:pt x="299" y="238"/>
                </a:moveTo>
                <a:cubicBezTo>
                  <a:pt x="311" y="238"/>
                  <a:pt x="311" y="238"/>
                  <a:pt x="311" y="238"/>
                </a:cubicBezTo>
                <a:cubicBezTo>
                  <a:pt x="299" y="244"/>
                  <a:pt x="299" y="244"/>
                  <a:pt x="299" y="244"/>
                </a:cubicBezTo>
                <a:lnTo>
                  <a:pt x="299" y="238"/>
                </a:lnTo>
                <a:close/>
                <a:moveTo>
                  <a:pt x="299" y="250"/>
                </a:moveTo>
                <a:cubicBezTo>
                  <a:pt x="311" y="257"/>
                  <a:pt x="311" y="257"/>
                  <a:pt x="311" y="257"/>
                </a:cubicBezTo>
                <a:cubicBezTo>
                  <a:pt x="299" y="257"/>
                  <a:pt x="299" y="257"/>
                  <a:pt x="299" y="257"/>
                </a:cubicBezTo>
                <a:lnTo>
                  <a:pt x="299" y="250"/>
                </a:lnTo>
                <a:close/>
                <a:moveTo>
                  <a:pt x="299" y="260"/>
                </a:moveTo>
                <a:cubicBezTo>
                  <a:pt x="311" y="260"/>
                  <a:pt x="311" y="260"/>
                  <a:pt x="311" y="260"/>
                </a:cubicBezTo>
                <a:cubicBezTo>
                  <a:pt x="299" y="266"/>
                  <a:pt x="299" y="266"/>
                  <a:pt x="299" y="266"/>
                </a:cubicBezTo>
                <a:lnTo>
                  <a:pt x="299" y="260"/>
                </a:lnTo>
                <a:close/>
                <a:moveTo>
                  <a:pt x="299" y="272"/>
                </a:moveTo>
                <a:cubicBezTo>
                  <a:pt x="311" y="278"/>
                  <a:pt x="311" y="278"/>
                  <a:pt x="311" y="278"/>
                </a:cubicBezTo>
                <a:cubicBezTo>
                  <a:pt x="299" y="278"/>
                  <a:pt x="299" y="278"/>
                  <a:pt x="299" y="278"/>
                </a:cubicBezTo>
                <a:lnTo>
                  <a:pt x="299" y="272"/>
                </a:lnTo>
                <a:close/>
                <a:moveTo>
                  <a:pt x="299" y="281"/>
                </a:moveTo>
                <a:cubicBezTo>
                  <a:pt x="311" y="281"/>
                  <a:pt x="311" y="281"/>
                  <a:pt x="311" y="281"/>
                </a:cubicBezTo>
                <a:cubicBezTo>
                  <a:pt x="299" y="288"/>
                  <a:pt x="299" y="288"/>
                  <a:pt x="299" y="288"/>
                </a:cubicBezTo>
                <a:lnTo>
                  <a:pt x="299" y="281"/>
                </a:lnTo>
                <a:close/>
                <a:moveTo>
                  <a:pt x="299" y="293"/>
                </a:moveTo>
                <a:cubicBezTo>
                  <a:pt x="311" y="300"/>
                  <a:pt x="311" y="300"/>
                  <a:pt x="311" y="300"/>
                </a:cubicBezTo>
                <a:cubicBezTo>
                  <a:pt x="299" y="300"/>
                  <a:pt x="299" y="300"/>
                  <a:pt x="299" y="300"/>
                </a:cubicBezTo>
                <a:lnTo>
                  <a:pt x="299" y="293"/>
                </a:lnTo>
                <a:close/>
                <a:moveTo>
                  <a:pt x="299" y="303"/>
                </a:moveTo>
                <a:cubicBezTo>
                  <a:pt x="311" y="303"/>
                  <a:pt x="311" y="303"/>
                  <a:pt x="311" y="303"/>
                </a:cubicBezTo>
                <a:cubicBezTo>
                  <a:pt x="299" y="310"/>
                  <a:pt x="299" y="310"/>
                  <a:pt x="299" y="310"/>
                </a:cubicBezTo>
                <a:lnTo>
                  <a:pt x="299" y="303"/>
                </a:lnTo>
                <a:close/>
                <a:moveTo>
                  <a:pt x="299" y="315"/>
                </a:moveTo>
                <a:cubicBezTo>
                  <a:pt x="311" y="322"/>
                  <a:pt x="311" y="322"/>
                  <a:pt x="311" y="322"/>
                </a:cubicBezTo>
                <a:cubicBezTo>
                  <a:pt x="299" y="322"/>
                  <a:pt x="299" y="322"/>
                  <a:pt x="299" y="322"/>
                </a:cubicBezTo>
                <a:lnTo>
                  <a:pt x="299" y="315"/>
                </a:lnTo>
                <a:close/>
                <a:moveTo>
                  <a:pt x="299" y="325"/>
                </a:moveTo>
                <a:cubicBezTo>
                  <a:pt x="311" y="325"/>
                  <a:pt x="311" y="325"/>
                  <a:pt x="311" y="325"/>
                </a:cubicBezTo>
                <a:cubicBezTo>
                  <a:pt x="299" y="332"/>
                  <a:pt x="299" y="332"/>
                  <a:pt x="299" y="332"/>
                </a:cubicBezTo>
                <a:lnTo>
                  <a:pt x="299" y="325"/>
                </a:lnTo>
                <a:close/>
                <a:moveTo>
                  <a:pt x="299" y="337"/>
                </a:moveTo>
                <a:cubicBezTo>
                  <a:pt x="311" y="344"/>
                  <a:pt x="311" y="344"/>
                  <a:pt x="311" y="344"/>
                </a:cubicBezTo>
                <a:cubicBezTo>
                  <a:pt x="299" y="344"/>
                  <a:pt x="299" y="344"/>
                  <a:pt x="299" y="344"/>
                </a:cubicBezTo>
                <a:lnTo>
                  <a:pt x="299" y="337"/>
                </a:lnTo>
                <a:close/>
                <a:moveTo>
                  <a:pt x="299" y="347"/>
                </a:moveTo>
                <a:cubicBezTo>
                  <a:pt x="311" y="347"/>
                  <a:pt x="311" y="347"/>
                  <a:pt x="311" y="347"/>
                </a:cubicBezTo>
                <a:cubicBezTo>
                  <a:pt x="299" y="354"/>
                  <a:pt x="299" y="354"/>
                  <a:pt x="299" y="354"/>
                </a:cubicBezTo>
                <a:lnTo>
                  <a:pt x="299" y="347"/>
                </a:lnTo>
                <a:close/>
                <a:moveTo>
                  <a:pt x="299" y="359"/>
                </a:moveTo>
                <a:cubicBezTo>
                  <a:pt x="313" y="367"/>
                  <a:pt x="313" y="367"/>
                  <a:pt x="313" y="367"/>
                </a:cubicBezTo>
                <a:cubicBezTo>
                  <a:pt x="299" y="376"/>
                  <a:pt x="299" y="376"/>
                  <a:pt x="299" y="376"/>
                </a:cubicBezTo>
                <a:lnTo>
                  <a:pt x="299" y="359"/>
                </a:lnTo>
                <a:close/>
                <a:moveTo>
                  <a:pt x="315" y="377"/>
                </a:moveTo>
                <a:cubicBezTo>
                  <a:pt x="303" y="377"/>
                  <a:pt x="303" y="377"/>
                  <a:pt x="303" y="377"/>
                </a:cubicBezTo>
                <a:cubicBezTo>
                  <a:pt x="315" y="370"/>
                  <a:pt x="315" y="370"/>
                  <a:pt x="315" y="370"/>
                </a:cubicBezTo>
                <a:lnTo>
                  <a:pt x="315" y="377"/>
                </a:lnTo>
                <a:close/>
                <a:moveTo>
                  <a:pt x="315" y="365"/>
                </a:moveTo>
                <a:cubicBezTo>
                  <a:pt x="300" y="356"/>
                  <a:pt x="300" y="356"/>
                  <a:pt x="300" y="356"/>
                </a:cubicBezTo>
                <a:cubicBezTo>
                  <a:pt x="315" y="348"/>
                  <a:pt x="315" y="348"/>
                  <a:pt x="315" y="348"/>
                </a:cubicBezTo>
                <a:lnTo>
                  <a:pt x="315" y="365"/>
                </a:lnTo>
                <a:close/>
                <a:moveTo>
                  <a:pt x="315" y="343"/>
                </a:moveTo>
                <a:cubicBezTo>
                  <a:pt x="300" y="335"/>
                  <a:pt x="300" y="335"/>
                  <a:pt x="300" y="335"/>
                </a:cubicBezTo>
                <a:cubicBezTo>
                  <a:pt x="315" y="326"/>
                  <a:pt x="315" y="326"/>
                  <a:pt x="315" y="326"/>
                </a:cubicBezTo>
                <a:lnTo>
                  <a:pt x="315" y="343"/>
                </a:lnTo>
                <a:close/>
                <a:moveTo>
                  <a:pt x="315" y="321"/>
                </a:moveTo>
                <a:cubicBezTo>
                  <a:pt x="300" y="313"/>
                  <a:pt x="300" y="313"/>
                  <a:pt x="300" y="313"/>
                </a:cubicBezTo>
                <a:cubicBezTo>
                  <a:pt x="315" y="304"/>
                  <a:pt x="315" y="304"/>
                  <a:pt x="315" y="304"/>
                </a:cubicBezTo>
                <a:lnTo>
                  <a:pt x="315" y="321"/>
                </a:lnTo>
                <a:close/>
                <a:moveTo>
                  <a:pt x="315" y="299"/>
                </a:moveTo>
                <a:cubicBezTo>
                  <a:pt x="300" y="291"/>
                  <a:pt x="300" y="291"/>
                  <a:pt x="300" y="291"/>
                </a:cubicBezTo>
                <a:cubicBezTo>
                  <a:pt x="315" y="282"/>
                  <a:pt x="315" y="282"/>
                  <a:pt x="315" y="282"/>
                </a:cubicBezTo>
                <a:lnTo>
                  <a:pt x="315" y="299"/>
                </a:lnTo>
                <a:close/>
                <a:moveTo>
                  <a:pt x="315" y="277"/>
                </a:moveTo>
                <a:cubicBezTo>
                  <a:pt x="300" y="269"/>
                  <a:pt x="300" y="269"/>
                  <a:pt x="300" y="269"/>
                </a:cubicBezTo>
                <a:cubicBezTo>
                  <a:pt x="315" y="261"/>
                  <a:pt x="315" y="261"/>
                  <a:pt x="315" y="261"/>
                </a:cubicBezTo>
                <a:lnTo>
                  <a:pt x="315" y="277"/>
                </a:lnTo>
                <a:close/>
                <a:moveTo>
                  <a:pt x="315" y="255"/>
                </a:moveTo>
                <a:cubicBezTo>
                  <a:pt x="300" y="247"/>
                  <a:pt x="300" y="247"/>
                  <a:pt x="300" y="247"/>
                </a:cubicBezTo>
                <a:cubicBezTo>
                  <a:pt x="315" y="239"/>
                  <a:pt x="315" y="239"/>
                  <a:pt x="315" y="239"/>
                </a:cubicBezTo>
                <a:lnTo>
                  <a:pt x="315" y="255"/>
                </a:lnTo>
                <a:close/>
                <a:moveTo>
                  <a:pt x="315" y="234"/>
                </a:moveTo>
                <a:cubicBezTo>
                  <a:pt x="300" y="225"/>
                  <a:pt x="300" y="225"/>
                  <a:pt x="300" y="225"/>
                </a:cubicBezTo>
                <a:cubicBezTo>
                  <a:pt x="315" y="217"/>
                  <a:pt x="315" y="217"/>
                  <a:pt x="315" y="217"/>
                </a:cubicBezTo>
                <a:lnTo>
                  <a:pt x="315" y="234"/>
                </a:lnTo>
                <a:close/>
                <a:moveTo>
                  <a:pt x="315" y="212"/>
                </a:moveTo>
                <a:cubicBezTo>
                  <a:pt x="300" y="203"/>
                  <a:pt x="300" y="203"/>
                  <a:pt x="300" y="203"/>
                </a:cubicBezTo>
                <a:cubicBezTo>
                  <a:pt x="315" y="195"/>
                  <a:pt x="315" y="195"/>
                  <a:pt x="315" y="195"/>
                </a:cubicBezTo>
                <a:lnTo>
                  <a:pt x="315" y="212"/>
                </a:lnTo>
                <a:close/>
                <a:moveTo>
                  <a:pt x="315" y="190"/>
                </a:moveTo>
                <a:cubicBezTo>
                  <a:pt x="300" y="181"/>
                  <a:pt x="300" y="181"/>
                  <a:pt x="300" y="181"/>
                </a:cubicBezTo>
                <a:cubicBezTo>
                  <a:pt x="315" y="173"/>
                  <a:pt x="315" y="173"/>
                  <a:pt x="315" y="173"/>
                </a:cubicBezTo>
                <a:lnTo>
                  <a:pt x="315" y="190"/>
                </a:lnTo>
                <a:close/>
                <a:moveTo>
                  <a:pt x="315" y="168"/>
                </a:moveTo>
                <a:cubicBezTo>
                  <a:pt x="300" y="160"/>
                  <a:pt x="300" y="160"/>
                  <a:pt x="300" y="160"/>
                </a:cubicBezTo>
                <a:cubicBezTo>
                  <a:pt x="315" y="151"/>
                  <a:pt x="315" y="151"/>
                  <a:pt x="315" y="151"/>
                </a:cubicBezTo>
                <a:lnTo>
                  <a:pt x="315" y="168"/>
                </a:lnTo>
                <a:close/>
                <a:moveTo>
                  <a:pt x="315" y="146"/>
                </a:moveTo>
                <a:cubicBezTo>
                  <a:pt x="300" y="138"/>
                  <a:pt x="300" y="138"/>
                  <a:pt x="300" y="138"/>
                </a:cubicBezTo>
                <a:cubicBezTo>
                  <a:pt x="315" y="129"/>
                  <a:pt x="315" y="129"/>
                  <a:pt x="315" y="129"/>
                </a:cubicBezTo>
                <a:lnTo>
                  <a:pt x="315" y="146"/>
                </a:lnTo>
                <a:close/>
                <a:moveTo>
                  <a:pt x="315" y="124"/>
                </a:moveTo>
                <a:cubicBezTo>
                  <a:pt x="300" y="116"/>
                  <a:pt x="300" y="116"/>
                  <a:pt x="300" y="116"/>
                </a:cubicBezTo>
                <a:cubicBezTo>
                  <a:pt x="315" y="107"/>
                  <a:pt x="315" y="107"/>
                  <a:pt x="315" y="107"/>
                </a:cubicBezTo>
                <a:lnTo>
                  <a:pt x="315" y="124"/>
                </a:lnTo>
                <a:close/>
                <a:moveTo>
                  <a:pt x="315" y="102"/>
                </a:moveTo>
                <a:cubicBezTo>
                  <a:pt x="300" y="94"/>
                  <a:pt x="300" y="94"/>
                  <a:pt x="300" y="94"/>
                </a:cubicBezTo>
                <a:cubicBezTo>
                  <a:pt x="315" y="94"/>
                  <a:pt x="315" y="94"/>
                  <a:pt x="315" y="94"/>
                </a:cubicBezTo>
                <a:lnTo>
                  <a:pt x="315" y="102"/>
                </a:lnTo>
                <a:close/>
                <a:moveTo>
                  <a:pt x="315" y="91"/>
                </a:moveTo>
                <a:cubicBezTo>
                  <a:pt x="305" y="91"/>
                  <a:pt x="305" y="91"/>
                  <a:pt x="305" y="91"/>
                </a:cubicBezTo>
                <a:cubicBezTo>
                  <a:pt x="315" y="86"/>
                  <a:pt x="315" y="86"/>
                  <a:pt x="315" y="86"/>
                </a:cubicBezTo>
                <a:lnTo>
                  <a:pt x="315" y="91"/>
                </a:lnTo>
                <a:close/>
                <a:moveTo>
                  <a:pt x="315" y="80"/>
                </a:moveTo>
                <a:cubicBezTo>
                  <a:pt x="303" y="74"/>
                  <a:pt x="303" y="74"/>
                  <a:pt x="303" y="74"/>
                </a:cubicBezTo>
                <a:cubicBezTo>
                  <a:pt x="315" y="74"/>
                  <a:pt x="315" y="74"/>
                  <a:pt x="315" y="74"/>
                </a:cubicBezTo>
                <a:lnTo>
                  <a:pt x="315" y="80"/>
                </a:lnTo>
                <a:close/>
                <a:moveTo>
                  <a:pt x="322" y="103"/>
                </a:moveTo>
                <a:cubicBezTo>
                  <a:pt x="318" y="103"/>
                  <a:pt x="318" y="103"/>
                  <a:pt x="318" y="103"/>
                </a:cubicBezTo>
                <a:cubicBezTo>
                  <a:pt x="318" y="100"/>
                  <a:pt x="318" y="100"/>
                  <a:pt x="318" y="100"/>
                </a:cubicBezTo>
                <a:cubicBezTo>
                  <a:pt x="322" y="100"/>
                  <a:pt x="322" y="100"/>
                  <a:pt x="322" y="100"/>
                </a:cubicBezTo>
                <a:lnTo>
                  <a:pt x="322" y="103"/>
                </a:lnTo>
                <a:close/>
                <a:moveTo>
                  <a:pt x="322" y="94"/>
                </a:moveTo>
                <a:cubicBezTo>
                  <a:pt x="322" y="97"/>
                  <a:pt x="322" y="97"/>
                  <a:pt x="322" y="97"/>
                </a:cubicBezTo>
                <a:cubicBezTo>
                  <a:pt x="318" y="97"/>
                  <a:pt x="318" y="97"/>
                  <a:pt x="318" y="97"/>
                </a:cubicBezTo>
                <a:cubicBezTo>
                  <a:pt x="318" y="94"/>
                  <a:pt x="318" y="94"/>
                  <a:pt x="318" y="94"/>
                </a:cubicBezTo>
                <a:lnTo>
                  <a:pt x="322" y="94"/>
                </a:lnTo>
                <a:close/>
                <a:moveTo>
                  <a:pt x="320" y="71"/>
                </a:moveTo>
                <a:cubicBezTo>
                  <a:pt x="318" y="71"/>
                  <a:pt x="318" y="71"/>
                  <a:pt x="318" y="71"/>
                </a:cubicBezTo>
                <a:cubicBezTo>
                  <a:pt x="318" y="69"/>
                  <a:pt x="318" y="69"/>
                  <a:pt x="318" y="69"/>
                </a:cubicBezTo>
                <a:cubicBezTo>
                  <a:pt x="320" y="69"/>
                  <a:pt x="320" y="69"/>
                  <a:pt x="320" y="69"/>
                </a:cubicBezTo>
                <a:lnTo>
                  <a:pt x="320" y="71"/>
                </a:lnTo>
                <a:close/>
                <a:moveTo>
                  <a:pt x="320" y="66"/>
                </a:moveTo>
                <a:cubicBezTo>
                  <a:pt x="317" y="66"/>
                  <a:pt x="317" y="66"/>
                  <a:pt x="317" y="66"/>
                </a:cubicBezTo>
                <a:cubicBezTo>
                  <a:pt x="317" y="64"/>
                  <a:pt x="317" y="64"/>
                  <a:pt x="317" y="64"/>
                </a:cubicBezTo>
                <a:cubicBezTo>
                  <a:pt x="320" y="64"/>
                  <a:pt x="320" y="64"/>
                  <a:pt x="320" y="64"/>
                </a:cubicBezTo>
                <a:lnTo>
                  <a:pt x="320" y="66"/>
                </a:lnTo>
                <a:close/>
                <a:moveTo>
                  <a:pt x="320" y="61"/>
                </a:moveTo>
                <a:cubicBezTo>
                  <a:pt x="317" y="61"/>
                  <a:pt x="317" y="61"/>
                  <a:pt x="317" y="61"/>
                </a:cubicBezTo>
                <a:cubicBezTo>
                  <a:pt x="316" y="60"/>
                  <a:pt x="316" y="60"/>
                  <a:pt x="316" y="60"/>
                </a:cubicBezTo>
                <a:cubicBezTo>
                  <a:pt x="320" y="60"/>
                  <a:pt x="320" y="60"/>
                  <a:pt x="320" y="60"/>
                </a:cubicBezTo>
                <a:lnTo>
                  <a:pt x="320" y="61"/>
                </a:lnTo>
                <a:close/>
                <a:moveTo>
                  <a:pt x="391" y="60"/>
                </a:moveTo>
                <a:cubicBezTo>
                  <a:pt x="405" y="60"/>
                  <a:pt x="405" y="60"/>
                  <a:pt x="405" y="60"/>
                </a:cubicBezTo>
                <a:cubicBezTo>
                  <a:pt x="405" y="61"/>
                  <a:pt x="405" y="61"/>
                  <a:pt x="405" y="61"/>
                </a:cubicBezTo>
                <a:cubicBezTo>
                  <a:pt x="391" y="61"/>
                  <a:pt x="391" y="61"/>
                  <a:pt x="391" y="61"/>
                </a:cubicBezTo>
                <a:lnTo>
                  <a:pt x="391" y="60"/>
                </a:lnTo>
                <a:close/>
                <a:moveTo>
                  <a:pt x="391" y="64"/>
                </a:moveTo>
                <a:cubicBezTo>
                  <a:pt x="405" y="64"/>
                  <a:pt x="405" y="64"/>
                  <a:pt x="405" y="64"/>
                </a:cubicBezTo>
                <a:cubicBezTo>
                  <a:pt x="405" y="66"/>
                  <a:pt x="405" y="66"/>
                  <a:pt x="405" y="66"/>
                </a:cubicBezTo>
                <a:cubicBezTo>
                  <a:pt x="391" y="66"/>
                  <a:pt x="391" y="66"/>
                  <a:pt x="391" y="66"/>
                </a:cubicBezTo>
                <a:lnTo>
                  <a:pt x="391" y="64"/>
                </a:lnTo>
                <a:close/>
                <a:moveTo>
                  <a:pt x="374" y="60"/>
                </a:moveTo>
                <a:cubicBezTo>
                  <a:pt x="388" y="60"/>
                  <a:pt x="388" y="60"/>
                  <a:pt x="388" y="60"/>
                </a:cubicBezTo>
                <a:cubicBezTo>
                  <a:pt x="388" y="61"/>
                  <a:pt x="388" y="61"/>
                  <a:pt x="388" y="61"/>
                </a:cubicBezTo>
                <a:cubicBezTo>
                  <a:pt x="374" y="61"/>
                  <a:pt x="374" y="61"/>
                  <a:pt x="374" y="61"/>
                </a:cubicBezTo>
                <a:lnTo>
                  <a:pt x="374" y="60"/>
                </a:lnTo>
                <a:close/>
                <a:moveTo>
                  <a:pt x="374" y="64"/>
                </a:moveTo>
                <a:cubicBezTo>
                  <a:pt x="388" y="64"/>
                  <a:pt x="388" y="64"/>
                  <a:pt x="388" y="64"/>
                </a:cubicBezTo>
                <a:cubicBezTo>
                  <a:pt x="388" y="66"/>
                  <a:pt x="388" y="66"/>
                  <a:pt x="388" y="66"/>
                </a:cubicBezTo>
                <a:cubicBezTo>
                  <a:pt x="374" y="66"/>
                  <a:pt x="374" y="66"/>
                  <a:pt x="374" y="66"/>
                </a:cubicBezTo>
                <a:lnTo>
                  <a:pt x="374" y="64"/>
                </a:lnTo>
                <a:close/>
                <a:moveTo>
                  <a:pt x="357" y="60"/>
                </a:moveTo>
                <a:cubicBezTo>
                  <a:pt x="371" y="60"/>
                  <a:pt x="371" y="60"/>
                  <a:pt x="371" y="60"/>
                </a:cubicBezTo>
                <a:cubicBezTo>
                  <a:pt x="371" y="61"/>
                  <a:pt x="371" y="61"/>
                  <a:pt x="371" y="61"/>
                </a:cubicBezTo>
                <a:cubicBezTo>
                  <a:pt x="357" y="61"/>
                  <a:pt x="357" y="61"/>
                  <a:pt x="357" y="61"/>
                </a:cubicBezTo>
                <a:lnTo>
                  <a:pt x="357" y="60"/>
                </a:lnTo>
                <a:close/>
                <a:moveTo>
                  <a:pt x="357" y="64"/>
                </a:moveTo>
                <a:cubicBezTo>
                  <a:pt x="371" y="64"/>
                  <a:pt x="371" y="64"/>
                  <a:pt x="371" y="64"/>
                </a:cubicBezTo>
                <a:cubicBezTo>
                  <a:pt x="371" y="66"/>
                  <a:pt x="371" y="66"/>
                  <a:pt x="371" y="66"/>
                </a:cubicBezTo>
                <a:cubicBezTo>
                  <a:pt x="357" y="66"/>
                  <a:pt x="357" y="66"/>
                  <a:pt x="357" y="66"/>
                </a:cubicBezTo>
                <a:lnTo>
                  <a:pt x="357" y="64"/>
                </a:lnTo>
                <a:close/>
                <a:moveTo>
                  <a:pt x="340" y="60"/>
                </a:moveTo>
                <a:cubicBezTo>
                  <a:pt x="354" y="60"/>
                  <a:pt x="354" y="60"/>
                  <a:pt x="354" y="60"/>
                </a:cubicBezTo>
                <a:cubicBezTo>
                  <a:pt x="354" y="61"/>
                  <a:pt x="354" y="61"/>
                  <a:pt x="354" y="61"/>
                </a:cubicBezTo>
                <a:cubicBezTo>
                  <a:pt x="340" y="61"/>
                  <a:pt x="340" y="61"/>
                  <a:pt x="340" y="61"/>
                </a:cubicBezTo>
                <a:lnTo>
                  <a:pt x="340" y="60"/>
                </a:lnTo>
                <a:close/>
                <a:moveTo>
                  <a:pt x="340" y="64"/>
                </a:moveTo>
                <a:cubicBezTo>
                  <a:pt x="354" y="64"/>
                  <a:pt x="354" y="64"/>
                  <a:pt x="354" y="64"/>
                </a:cubicBezTo>
                <a:cubicBezTo>
                  <a:pt x="354" y="66"/>
                  <a:pt x="354" y="66"/>
                  <a:pt x="354" y="66"/>
                </a:cubicBezTo>
                <a:cubicBezTo>
                  <a:pt x="340" y="66"/>
                  <a:pt x="340" y="66"/>
                  <a:pt x="340" y="66"/>
                </a:cubicBezTo>
                <a:lnTo>
                  <a:pt x="340" y="64"/>
                </a:lnTo>
                <a:close/>
                <a:moveTo>
                  <a:pt x="323" y="60"/>
                </a:moveTo>
                <a:cubicBezTo>
                  <a:pt x="337" y="60"/>
                  <a:pt x="337" y="60"/>
                  <a:pt x="337" y="60"/>
                </a:cubicBezTo>
                <a:cubicBezTo>
                  <a:pt x="337" y="61"/>
                  <a:pt x="337" y="61"/>
                  <a:pt x="337" y="61"/>
                </a:cubicBezTo>
                <a:cubicBezTo>
                  <a:pt x="323" y="61"/>
                  <a:pt x="323" y="61"/>
                  <a:pt x="323" y="61"/>
                </a:cubicBezTo>
                <a:lnTo>
                  <a:pt x="323" y="60"/>
                </a:lnTo>
                <a:close/>
                <a:moveTo>
                  <a:pt x="323" y="64"/>
                </a:moveTo>
                <a:cubicBezTo>
                  <a:pt x="337" y="64"/>
                  <a:pt x="337" y="64"/>
                  <a:pt x="337" y="64"/>
                </a:cubicBezTo>
                <a:cubicBezTo>
                  <a:pt x="337" y="66"/>
                  <a:pt x="337" y="66"/>
                  <a:pt x="337" y="66"/>
                </a:cubicBezTo>
                <a:cubicBezTo>
                  <a:pt x="323" y="66"/>
                  <a:pt x="323" y="66"/>
                  <a:pt x="323" y="66"/>
                </a:cubicBezTo>
                <a:lnTo>
                  <a:pt x="323" y="64"/>
                </a:lnTo>
                <a:close/>
                <a:moveTo>
                  <a:pt x="422" y="71"/>
                </a:moveTo>
                <a:cubicBezTo>
                  <a:pt x="323" y="71"/>
                  <a:pt x="323" y="71"/>
                  <a:pt x="323" y="71"/>
                </a:cubicBezTo>
                <a:cubicBezTo>
                  <a:pt x="323" y="69"/>
                  <a:pt x="323" y="69"/>
                  <a:pt x="323" y="69"/>
                </a:cubicBezTo>
                <a:cubicBezTo>
                  <a:pt x="422" y="69"/>
                  <a:pt x="422" y="69"/>
                  <a:pt x="422" y="69"/>
                </a:cubicBezTo>
                <a:lnTo>
                  <a:pt x="422" y="71"/>
                </a:lnTo>
                <a:close/>
                <a:moveTo>
                  <a:pt x="422" y="66"/>
                </a:moveTo>
                <a:cubicBezTo>
                  <a:pt x="408" y="66"/>
                  <a:pt x="408" y="66"/>
                  <a:pt x="408" y="66"/>
                </a:cubicBezTo>
                <a:cubicBezTo>
                  <a:pt x="408" y="64"/>
                  <a:pt x="408" y="64"/>
                  <a:pt x="408" y="64"/>
                </a:cubicBezTo>
                <a:cubicBezTo>
                  <a:pt x="422" y="64"/>
                  <a:pt x="422" y="64"/>
                  <a:pt x="422" y="64"/>
                </a:cubicBezTo>
                <a:lnTo>
                  <a:pt x="422" y="66"/>
                </a:lnTo>
                <a:close/>
                <a:moveTo>
                  <a:pt x="422" y="61"/>
                </a:moveTo>
                <a:cubicBezTo>
                  <a:pt x="408" y="61"/>
                  <a:pt x="408" y="61"/>
                  <a:pt x="408" y="61"/>
                </a:cubicBezTo>
                <a:cubicBezTo>
                  <a:pt x="408" y="60"/>
                  <a:pt x="408" y="60"/>
                  <a:pt x="408" y="60"/>
                </a:cubicBezTo>
                <a:cubicBezTo>
                  <a:pt x="422" y="60"/>
                  <a:pt x="422" y="60"/>
                  <a:pt x="422" y="60"/>
                </a:cubicBezTo>
                <a:lnTo>
                  <a:pt x="422" y="61"/>
                </a:lnTo>
                <a:close/>
              </a:path>
            </a:pathLst>
          </a:custGeom>
          <a:solidFill>
            <a:srgbClr val="961B26"/>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50" name="Google Shape;5650;p230"/>
          <p:cNvSpPr/>
          <p:nvPr/>
        </p:nvSpPr>
        <p:spPr>
          <a:xfrm>
            <a:off x="7319561" y="4146891"/>
            <a:ext cx="739754" cy="470752"/>
          </a:xfrm>
          <a:custGeom>
            <a:rect b="b" l="l" r="r" t="t"/>
            <a:pathLst>
              <a:path extrusionOk="0" h="49" w="77">
                <a:moveTo>
                  <a:pt x="72" y="40"/>
                </a:moveTo>
                <a:cubicBezTo>
                  <a:pt x="63" y="40"/>
                  <a:pt x="63" y="40"/>
                  <a:pt x="63" y="40"/>
                </a:cubicBezTo>
                <a:cubicBezTo>
                  <a:pt x="63" y="40"/>
                  <a:pt x="63" y="40"/>
                  <a:pt x="63" y="40"/>
                </a:cubicBezTo>
                <a:cubicBezTo>
                  <a:pt x="63" y="8"/>
                  <a:pt x="63" y="8"/>
                  <a:pt x="63" y="8"/>
                </a:cubicBezTo>
                <a:cubicBezTo>
                  <a:pt x="63" y="8"/>
                  <a:pt x="63" y="8"/>
                  <a:pt x="63" y="8"/>
                </a:cubicBezTo>
                <a:cubicBezTo>
                  <a:pt x="63" y="7"/>
                  <a:pt x="63" y="7"/>
                  <a:pt x="63" y="7"/>
                </a:cubicBezTo>
                <a:cubicBezTo>
                  <a:pt x="63" y="7"/>
                  <a:pt x="63" y="7"/>
                  <a:pt x="63" y="7"/>
                </a:cubicBezTo>
                <a:cubicBezTo>
                  <a:pt x="63" y="3"/>
                  <a:pt x="60" y="0"/>
                  <a:pt x="56" y="0"/>
                </a:cubicBezTo>
                <a:cubicBezTo>
                  <a:pt x="22" y="0"/>
                  <a:pt x="22" y="0"/>
                  <a:pt x="22" y="0"/>
                </a:cubicBezTo>
                <a:cubicBezTo>
                  <a:pt x="18" y="0"/>
                  <a:pt x="14" y="3"/>
                  <a:pt x="14" y="7"/>
                </a:cubicBezTo>
                <a:cubicBezTo>
                  <a:pt x="14" y="7"/>
                  <a:pt x="14" y="7"/>
                  <a:pt x="14" y="7"/>
                </a:cubicBezTo>
                <a:cubicBezTo>
                  <a:pt x="14" y="8"/>
                  <a:pt x="14" y="8"/>
                  <a:pt x="14" y="8"/>
                </a:cubicBezTo>
                <a:cubicBezTo>
                  <a:pt x="14" y="40"/>
                  <a:pt x="14" y="40"/>
                  <a:pt x="14" y="40"/>
                </a:cubicBezTo>
                <a:cubicBezTo>
                  <a:pt x="14" y="40"/>
                  <a:pt x="14" y="40"/>
                  <a:pt x="14" y="40"/>
                </a:cubicBezTo>
                <a:cubicBezTo>
                  <a:pt x="6" y="40"/>
                  <a:pt x="6" y="40"/>
                  <a:pt x="6" y="40"/>
                </a:cubicBezTo>
                <a:cubicBezTo>
                  <a:pt x="3" y="40"/>
                  <a:pt x="0" y="43"/>
                  <a:pt x="0" y="45"/>
                </a:cubicBezTo>
                <a:cubicBezTo>
                  <a:pt x="0" y="49"/>
                  <a:pt x="0" y="49"/>
                  <a:pt x="0" y="49"/>
                </a:cubicBezTo>
                <a:cubicBezTo>
                  <a:pt x="77" y="49"/>
                  <a:pt x="77" y="49"/>
                  <a:pt x="77" y="49"/>
                </a:cubicBezTo>
                <a:cubicBezTo>
                  <a:pt x="77" y="45"/>
                  <a:pt x="77" y="45"/>
                  <a:pt x="77" y="45"/>
                </a:cubicBezTo>
                <a:cubicBezTo>
                  <a:pt x="77" y="43"/>
                  <a:pt x="75" y="40"/>
                  <a:pt x="72" y="40"/>
                </a:cubicBez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51" name="Google Shape;5651;p230"/>
          <p:cNvSpPr/>
          <p:nvPr/>
        </p:nvSpPr>
        <p:spPr>
          <a:xfrm>
            <a:off x="453525" y="2572425"/>
            <a:ext cx="6032400" cy="1996500"/>
          </a:xfrm>
          <a:prstGeom prst="roundRect">
            <a:avLst>
              <a:gd fmla="val 6416" name="adj"/>
            </a:avLst>
          </a:prstGeom>
          <a:noFill/>
          <a:ln cap="flat" cmpd="sng" w="19050">
            <a:solidFill>
              <a:srgbClr val="961B2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2" name="Google Shape;5652;p230"/>
          <p:cNvSpPr txBox="1"/>
          <p:nvPr/>
        </p:nvSpPr>
        <p:spPr>
          <a:xfrm>
            <a:off x="609600" y="2697975"/>
            <a:ext cx="5876400" cy="914400"/>
          </a:xfrm>
          <a:prstGeom prst="rect">
            <a:avLst/>
          </a:prstGeom>
          <a:noFill/>
          <a:ln>
            <a:noFill/>
          </a:ln>
        </p:spPr>
        <p:txBody>
          <a:bodyPr anchorCtr="0" anchor="t" bIns="41150" lIns="82275" spcFirstLastPara="1" rIns="82275" wrap="square" tIns="41150">
            <a:spAutoFit/>
          </a:bodyPr>
          <a:lstStyle/>
          <a:p>
            <a:pPr indent="-342900" lvl="0" marL="457200" marR="0" rtl="0" algn="l">
              <a:lnSpc>
                <a:spcPct val="100000"/>
              </a:lnSpc>
              <a:spcBef>
                <a:spcPts val="0"/>
              </a:spcBef>
              <a:spcAft>
                <a:spcPts val="0"/>
              </a:spcAft>
              <a:buClr>
                <a:schemeClr val="dk1"/>
              </a:buClr>
              <a:buSzPts val="1800"/>
              <a:buFont typeface="Calibri"/>
              <a:buChar char="●"/>
            </a:pPr>
            <a:r>
              <a:rPr b="0" i="0" lang="en" sz="1800" u="none" cap="none" strike="noStrike">
                <a:solidFill>
                  <a:schemeClr val="dk1"/>
                </a:solidFill>
                <a:latin typeface="Calibri"/>
                <a:ea typeface="Calibri"/>
                <a:cs typeface="Calibri"/>
                <a:sym typeface="Calibri"/>
              </a:rPr>
              <a:t>Review the work product.</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0" i="0" lang="en" sz="1800" u="none" cap="none" strike="noStrike">
                <a:solidFill>
                  <a:schemeClr val="dk1"/>
                </a:solidFill>
                <a:latin typeface="Calibri"/>
                <a:ea typeface="Calibri"/>
                <a:cs typeface="Calibri"/>
                <a:sym typeface="Calibri"/>
              </a:rPr>
              <a:t>Note down the potential defects, recommendations, and queries.</a:t>
            </a:r>
            <a:endParaRPr b="0" i="0" sz="1800" u="none" cap="none" strike="noStrike">
              <a:solidFill>
                <a:schemeClr val="dk1"/>
              </a:solidFill>
              <a:latin typeface="Calibri"/>
              <a:ea typeface="Calibri"/>
              <a:cs typeface="Calibri"/>
              <a:sym typeface="Calibri"/>
            </a:endParaRPr>
          </a:p>
        </p:txBody>
      </p:sp>
      <p:sp>
        <p:nvSpPr>
          <p:cNvPr id="5653" name="Google Shape;5653;p23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5654" name="Google Shape;5654;p230"/>
          <p:cNvSpPr/>
          <p:nvPr/>
        </p:nvSpPr>
        <p:spPr>
          <a:xfrm flipH="1">
            <a:off x="2403696" y="1760150"/>
            <a:ext cx="4082204" cy="594173"/>
          </a:xfrm>
          <a:custGeom>
            <a:rect b="b" l="l" r="r" t="t"/>
            <a:pathLst>
              <a:path extrusionOk="0" h="737" w="2904">
                <a:moveTo>
                  <a:pt x="2904" y="374"/>
                </a:moveTo>
                <a:lnTo>
                  <a:pt x="2728" y="253"/>
                </a:lnTo>
                <a:lnTo>
                  <a:pt x="2728" y="0"/>
                </a:lnTo>
                <a:lnTo>
                  <a:pt x="0" y="0"/>
                </a:lnTo>
                <a:lnTo>
                  <a:pt x="0" y="737"/>
                </a:lnTo>
                <a:lnTo>
                  <a:pt x="2728" y="737"/>
                </a:lnTo>
                <a:lnTo>
                  <a:pt x="2728" y="484"/>
                </a:lnTo>
                <a:lnTo>
                  <a:pt x="2904" y="374"/>
                </a:lnTo>
                <a:close/>
              </a:path>
            </a:pathLst>
          </a:custGeom>
          <a:solidFill>
            <a:srgbClr val="961B26"/>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700"/>
              <a:buFont typeface="Helvetica Neue"/>
              <a:buNone/>
            </a:pPr>
            <a:r>
              <a:t/>
            </a:r>
            <a:endParaRPr b="1" i="0" sz="1800" u="none" cap="none" strike="noStrike">
              <a:solidFill>
                <a:schemeClr val="lt1"/>
              </a:solidFill>
              <a:latin typeface="Roboto"/>
              <a:ea typeface="Roboto"/>
              <a:cs typeface="Roboto"/>
              <a:sym typeface="Roboto"/>
            </a:endParaRPr>
          </a:p>
        </p:txBody>
      </p:sp>
      <p:sp>
        <p:nvSpPr>
          <p:cNvPr id="5655" name="Google Shape;5655;p230"/>
          <p:cNvSpPr txBox="1"/>
          <p:nvPr/>
        </p:nvSpPr>
        <p:spPr>
          <a:xfrm>
            <a:off x="2913953" y="1902203"/>
            <a:ext cx="3296400" cy="329400"/>
          </a:xfrm>
          <a:prstGeom prst="rect">
            <a:avLst/>
          </a:prstGeom>
          <a:noFill/>
          <a:ln>
            <a:noFill/>
          </a:ln>
        </p:spPr>
        <p:txBody>
          <a:bodyPr anchorCtr="0" anchor="t" bIns="41150" lIns="82275" spcFirstLastPara="1" rIns="82275" wrap="square" tIns="41150">
            <a:spAutoFit/>
          </a:bodyPr>
          <a:lstStyle/>
          <a:p>
            <a:pPr indent="0" lvl="0" marL="0" marR="0" rtl="0" algn="l">
              <a:lnSpc>
                <a:spcPct val="100000"/>
              </a:lnSpc>
              <a:spcBef>
                <a:spcPts val="0"/>
              </a:spcBef>
              <a:spcAft>
                <a:spcPts val="0"/>
              </a:spcAft>
              <a:buClr>
                <a:srgbClr val="FFFFFF"/>
              </a:buClr>
              <a:buSzPts val="900"/>
              <a:buFont typeface="Calibri"/>
              <a:buNone/>
            </a:pPr>
            <a:r>
              <a:rPr b="0" i="0" lang="en" sz="1600" u="none" cap="none" strike="noStrike">
                <a:solidFill>
                  <a:srgbClr val="FFFFFF"/>
                </a:solidFill>
                <a:latin typeface="Calibri"/>
                <a:ea typeface="Calibri"/>
                <a:cs typeface="Calibri"/>
                <a:sym typeface="Calibri"/>
              </a:rPr>
              <a:t>Individual Review</a:t>
            </a:r>
            <a:endParaRPr b="0" i="0" sz="1600" u="none" cap="none" strike="noStrike">
              <a:solidFill>
                <a:srgbClr val="000000"/>
              </a:solidFill>
              <a:latin typeface="Calibri"/>
              <a:ea typeface="Calibri"/>
              <a:cs typeface="Calibri"/>
              <a:sym typeface="Calibri"/>
            </a:endParaRPr>
          </a:p>
        </p:txBody>
      </p:sp>
      <p:sp>
        <p:nvSpPr>
          <p:cNvPr id="5656" name="Google Shape;5656;p230"/>
          <p:cNvSpPr/>
          <p:nvPr/>
        </p:nvSpPr>
        <p:spPr>
          <a:xfrm>
            <a:off x="1729465" y="1804937"/>
            <a:ext cx="504600" cy="504600"/>
          </a:xfrm>
          <a:prstGeom prst="ellipse">
            <a:avLst/>
          </a:prstGeom>
          <a:solidFill>
            <a:srgbClr val="961B26"/>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700"/>
              <a:buFont typeface="Helvetica Neue"/>
              <a:buNone/>
            </a:pPr>
            <a:r>
              <a:rPr b="1" i="0" lang="en" sz="1800" u="none" cap="none" strike="noStrike">
                <a:solidFill>
                  <a:schemeClr val="lt1"/>
                </a:solidFill>
                <a:latin typeface="Roboto"/>
                <a:ea typeface="Roboto"/>
                <a:cs typeface="Roboto"/>
                <a:sym typeface="Roboto"/>
              </a:rPr>
              <a:t>3</a:t>
            </a:r>
            <a:endParaRPr b="1" i="0" sz="1800" u="none" cap="none" strike="noStrike">
              <a:solidFill>
                <a:schemeClr val="lt1"/>
              </a:solidFill>
              <a:latin typeface="Roboto"/>
              <a:ea typeface="Roboto"/>
              <a:cs typeface="Roboto"/>
              <a:sym typeface="Roboto"/>
            </a:endParaRPr>
          </a:p>
        </p:txBody>
      </p:sp>
      <p:pic>
        <p:nvPicPr>
          <p:cNvPr id="5657" name="Google Shape;5657;p230"/>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1" name="Shape 5661"/>
        <p:cNvGrpSpPr/>
        <p:nvPr/>
      </p:nvGrpSpPr>
      <p:grpSpPr>
        <a:xfrm>
          <a:off x="0" y="0"/>
          <a:ext cx="0" cy="0"/>
          <a:chOff x="0" y="0"/>
          <a:chExt cx="0" cy="0"/>
        </a:xfrm>
      </p:grpSpPr>
      <p:grpSp>
        <p:nvGrpSpPr>
          <p:cNvPr id="5662" name="Google Shape;5662;p231"/>
          <p:cNvGrpSpPr/>
          <p:nvPr/>
        </p:nvGrpSpPr>
        <p:grpSpPr>
          <a:xfrm>
            <a:off x="4845469" y="1268937"/>
            <a:ext cx="470465" cy="553184"/>
            <a:chOff x="11666347" y="3659204"/>
            <a:chExt cx="2331344" cy="2741249"/>
          </a:xfrm>
        </p:grpSpPr>
        <p:sp>
          <p:nvSpPr>
            <p:cNvPr id="5663" name="Google Shape;5663;p231"/>
            <p:cNvSpPr/>
            <p:nvPr/>
          </p:nvSpPr>
          <p:spPr>
            <a:xfrm>
              <a:off x="11666347" y="5631878"/>
              <a:ext cx="2331344" cy="768575"/>
            </a:xfrm>
            <a:custGeom>
              <a:rect b="b" l="l" r="r" t="t"/>
              <a:pathLst>
                <a:path extrusionOk="0" h="30" w="91">
                  <a:moveTo>
                    <a:pt x="48" y="11"/>
                  </a:moveTo>
                  <a:cubicBezTo>
                    <a:pt x="50" y="10"/>
                    <a:pt x="51" y="8"/>
                    <a:pt x="51" y="6"/>
                  </a:cubicBezTo>
                  <a:cubicBezTo>
                    <a:pt x="51" y="5"/>
                    <a:pt x="50" y="4"/>
                    <a:pt x="50" y="4"/>
                  </a:cubicBezTo>
                  <a:cubicBezTo>
                    <a:pt x="49" y="4"/>
                    <a:pt x="48" y="5"/>
                    <a:pt x="48" y="6"/>
                  </a:cubicBezTo>
                  <a:cubicBezTo>
                    <a:pt x="48" y="7"/>
                    <a:pt x="47" y="8"/>
                    <a:pt x="46" y="8"/>
                  </a:cubicBezTo>
                  <a:cubicBezTo>
                    <a:pt x="46" y="8"/>
                    <a:pt x="45" y="8"/>
                    <a:pt x="45" y="8"/>
                  </a:cubicBezTo>
                  <a:cubicBezTo>
                    <a:pt x="44" y="8"/>
                    <a:pt x="43" y="7"/>
                    <a:pt x="43" y="6"/>
                  </a:cubicBezTo>
                  <a:cubicBezTo>
                    <a:pt x="43" y="5"/>
                    <a:pt x="44" y="3"/>
                    <a:pt x="46" y="3"/>
                  </a:cubicBezTo>
                  <a:cubicBezTo>
                    <a:pt x="46" y="3"/>
                    <a:pt x="47" y="3"/>
                    <a:pt x="47" y="2"/>
                  </a:cubicBezTo>
                  <a:cubicBezTo>
                    <a:pt x="47" y="1"/>
                    <a:pt x="46" y="0"/>
                    <a:pt x="46" y="0"/>
                  </a:cubicBezTo>
                  <a:cubicBezTo>
                    <a:pt x="43" y="0"/>
                    <a:pt x="40" y="3"/>
                    <a:pt x="40" y="6"/>
                  </a:cubicBezTo>
                  <a:cubicBezTo>
                    <a:pt x="40" y="8"/>
                    <a:pt x="41" y="10"/>
                    <a:pt x="43" y="11"/>
                  </a:cubicBezTo>
                  <a:cubicBezTo>
                    <a:pt x="1" y="29"/>
                    <a:pt x="1" y="29"/>
                    <a:pt x="1" y="29"/>
                  </a:cubicBezTo>
                  <a:cubicBezTo>
                    <a:pt x="0" y="29"/>
                    <a:pt x="0" y="30"/>
                    <a:pt x="1" y="30"/>
                  </a:cubicBezTo>
                  <a:cubicBezTo>
                    <a:pt x="1" y="30"/>
                    <a:pt x="2" y="30"/>
                    <a:pt x="2" y="30"/>
                  </a:cubicBezTo>
                  <a:cubicBezTo>
                    <a:pt x="45" y="11"/>
                    <a:pt x="45" y="11"/>
                    <a:pt x="45" y="11"/>
                  </a:cubicBezTo>
                  <a:cubicBezTo>
                    <a:pt x="45" y="11"/>
                    <a:pt x="45" y="11"/>
                    <a:pt x="46" y="11"/>
                  </a:cubicBezTo>
                  <a:cubicBezTo>
                    <a:pt x="46" y="11"/>
                    <a:pt x="46" y="11"/>
                    <a:pt x="47" y="11"/>
                  </a:cubicBezTo>
                  <a:cubicBezTo>
                    <a:pt x="89" y="30"/>
                    <a:pt x="89" y="30"/>
                    <a:pt x="89" y="30"/>
                  </a:cubicBezTo>
                  <a:cubicBezTo>
                    <a:pt x="90" y="30"/>
                    <a:pt x="90" y="30"/>
                    <a:pt x="90" y="30"/>
                  </a:cubicBezTo>
                  <a:cubicBezTo>
                    <a:pt x="90" y="30"/>
                    <a:pt x="90" y="30"/>
                    <a:pt x="91" y="30"/>
                  </a:cubicBezTo>
                  <a:cubicBezTo>
                    <a:pt x="91" y="30"/>
                    <a:pt x="91" y="29"/>
                    <a:pt x="91" y="29"/>
                  </a:cubicBezTo>
                  <a:lnTo>
                    <a:pt x="48" y="11"/>
                  </a:ln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64" name="Google Shape;5664;p231"/>
            <p:cNvSpPr/>
            <p:nvPr/>
          </p:nvSpPr>
          <p:spPr>
            <a:xfrm>
              <a:off x="12614255" y="3659204"/>
              <a:ext cx="409907" cy="1588388"/>
            </a:xfrm>
            <a:custGeom>
              <a:rect b="b" l="l" r="r" t="t"/>
              <a:pathLst>
                <a:path extrusionOk="0" h="682" w="176">
                  <a:moveTo>
                    <a:pt x="121" y="682"/>
                  </a:moveTo>
                  <a:lnTo>
                    <a:pt x="176" y="0"/>
                  </a:lnTo>
                  <a:lnTo>
                    <a:pt x="0" y="0"/>
                  </a:lnTo>
                  <a:lnTo>
                    <a:pt x="66" y="682"/>
                  </a:lnTo>
                  <a:lnTo>
                    <a:pt x="121" y="682"/>
                  </a:lnTo>
                  <a:close/>
                  <a:moveTo>
                    <a:pt x="165" y="11"/>
                  </a:moveTo>
                  <a:lnTo>
                    <a:pt x="110" y="671"/>
                  </a:lnTo>
                  <a:lnTo>
                    <a:pt x="77" y="671"/>
                  </a:lnTo>
                  <a:lnTo>
                    <a:pt x="22" y="11"/>
                  </a:lnTo>
                  <a:lnTo>
                    <a:pt x="165" y="11"/>
                  </a:ln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65" name="Google Shape;5665;p231"/>
            <p:cNvSpPr/>
            <p:nvPr/>
          </p:nvSpPr>
          <p:spPr>
            <a:xfrm>
              <a:off x="12793590" y="5503783"/>
              <a:ext cx="76858" cy="204953"/>
            </a:xfrm>
            <a:custGeom>
              <a:rect b="b" l="l" r="r" t="t"/>
              <a:pathLst>
                <a:path extrusionOk="0" h="8" w="3">
                  <a:moveTo>
                    <a:pt x="2" y="8"/>
                  </a:moveTo>
                  <a:cubicBezTo>
                    <a:pt x="1" y="8"/>
                    <a:pt x="0" y="8"/>
                    <a:pt x="0" y="7"/>
                  </a:cubicBezTo>
                  <a:cubicBezTo>
                    <a:pt x="0" y="1"/>
                    <a:pt x="0" y="1"/>
                    <a:pt x="0" y="1"/>
                  </a:cubicBezTo>
                  <a:cubicBezTo>
                    <a:pt x="0" y="0"/>
                    <a:pt x="1" y="0"/>
                    <a:pt x="2" y="0"/>
                  </a:cubicBezTo>
                  <a:cubicBezTo>
                    <a:pt x="2" y="0"/>
                    <a:pt x="3" y="0"/>
                    <a:pt x="3" y="1"/>
                  </a:cubicBezTo>
                  <a:cubicBezTo>
                    <a:pt x="3" y="7"/>
                    <a:pt x="3" y="7"/>
                    <a:pt x="3" y="7"/>
                  </a:cubicBezTo>
                  <a:cubicBezTo>
                    <a:pt x="3" y="8"/>
                    <a:pt x="2" y="8"/>
                    <a:pt x="2" y="8"/>
                  </a:cubicBezTo>
                  <a:close/>
                </a:path>
              </a:pathLst>
            </a:custGeom>
            <a:solidFill>
              <a:srgbClr val="04030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66" name="Google Shape;5666;p231"/>
            <p:cNvSpPr/>
            <p:nvPr/>
          </p:nvSpPr>
          <p:spPr>
            <a:xfrm>
              <a:off x="12665494" y="5145115"/>
              <a:ext cx="333050" cy="461145"/>
            </a:xfrm>
            <a:custGeom>
              <a:rect b="b" l="l" r="r" t="t"/>
              <a:pathLst>
                <a:path extrusionOk="0" h="18" w="13">
                  <a:moveTo>
                    <a:pt x="7" y="0"/>
                  </a:moveTo>
                  <a:cubicBezTo>
                    <a:pt x="3" y="0"/>
                    <a:pt x="0" y="3"/>
                    <a:pt x="0" y="7"/>
                  </a:cubicBezTo>
                  <a:cubicBezTo>
                    <a:pt x="3" y="16"/>
                    <a:pt x="3" y="16"/>
                    <a:pt x="3" y="16"/>
                  </a:cubicBezTo>
                  <a:cubicBezTo>
                    <a:pt x="3" y="17"/>
                    <a:pt x="3" y="18"/>
                    <a:pt x="4" y="18"/>
                  </a:cubicBezTo>
                  <a:cubicBezTo>
                    <a:pt x="9" y="18"/>
                    <a:pt x="9" y="18"/>
                    <a:pt x="9" y="18"/>
                  </a:cubicBezTo>
                  <a:cubicBezTo>
                    <a:pt x="10" y="18"/>
                    <a:pt x="11" y="17"/>
                    <a:pt x="11" y="16"/>
                  </a:cubicBezTo>
                  <a:cubicBezTo>
                    <a:pt x="13" y="7"/>
                    <a:pt x="13" y="7"/>
                    <a:pt x="13" y="7"/>
                  </a:cubicBezTo>
                  <a:cubicBezTo>
                    <a:pt x="13" y="3"/>
                    <a:pt x="10" y="0"/>
                    <a:pt x="7" y="0"/>
                  </a:cubicBezTo>
                  <a:close/>
                </a:path>
              </a:pathLst>
            </a:custGeom>
            <a:solidFill>
              <a:srgbClr val="4A4A4A"/>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sp>
        <p:nvSpPr>
          <p:cNvPr id="5667" name="Google Shape;5667;p2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The Review Process</a:t>
            </a:r>
            <a:endParaRPr/>
          </a:p>
        </p:txBody>
      </p:sp>
      <p:sp>
        <p:nvSpPr>
          <p:cNvPr id="5668" name="Google Shape;5668;p231"/>
          <p:cNvSpPr/>
          <p:nvPr/>
        </p:nvSpPr>
        <p:spPr>
          <a:xfrm>
            <a:off x="8482030" y="996609"/>
            <a:ext cx="249787" cy="96072"/>
          </a:xfrm>
          <a:custGeom>
            <a:rect b="b" l="l" r="r" t="t"/>
            <a:pathLst>
              <a:path extrusionOk="0" h="10" w="26">
                <a:moveTo>
                  <a:pt x="20" y="0"/>
                </a:moveTo>
                <a:cubicBezTo>
                  <a:pt x="6" y="0"/>
                  <a:pt x="6" y="0"/>
                  <a:pt x="6" y="0"/>
                </a:cubicBezTo>
                <a:cubicBezTo>
                  <a:pt x="3" y="0"/>
                  <a:pt x="0" y="2"/>
                  <a:pt x="0" y="5"/>
                </a:cubicBezTo>
                <a:cubicBezTo>
                  <a:pt x="0" y="10"/>
                  <a:pt x="0" y="10"/>
                  <a:pt x="0" y="10"/>
                </a:cubicBezTo>
                <a:cubicBezTo>
                  <a:pt x="26" y="10"/>
                  <a:pt x="26" y="10"/>
                  <a:pt x="26" y="10"/>
                </a:cubicBezTo>
                <a:cubicBezTo>
                  <a:pt x="26" y="5"/>
                  <a:pt x="26" y="5"/>
                  <a:pt x="26" y="5"/>
                </a:cubicBezTo>
                <a:cubicBezTo>
                  <a:pt x="26" y="2"/>
                  <a:pt x="23" y="0"/>
                  <a:pt x="20" y="0"/>
                </a:cubicBezTo>
              </a:path>
            </a:pathLst>
          </a:custGeom>
          <a:solidFill>
            <a:srgbClr val="D4D2D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69" name="Google Shape;5669;p231"/>
          <p:cNvSpPr/>
          <p:nvPr/>
        </p:nvSpPr>
        <p:spPr>
          <a:xfrm>
            <a:off x="8414780" y="1217574"/>
            <a:ext cx="326644" cy="115286"/>
          </a:xfrm>
          <a:custGeom>
            <a:rect b="b" l="l" r="r" t="t"/>
            <a:pathLst>
              <a:path extrusionOk="0" h="12" w="34">
                <a:moveTo>
                  <a:pt x="34" y="0"/>
                </a:moveTo>
                <a:cubicBezTo>
                  <a:pt x="0" y="0"/>
                  <a:pt x="0" y="0"/>
                  <a:pt x="0" y="0"/>
                </a:cubicBezTo>
                <a:cubicBezTo>
                  <a:pt x="0" y="6"/>
                  <a:pt x="0" y="6"/>
                  <a:pt x="0" y="6"/>
                </a:cubicBezTo>
                <a:cubicBezTo>
                  <a:pt x="0" y="9"/>
                  <a:pt x="2" y="12"/>
                  <a:pt x="5" y="12"/>
                </a:cubicBezTo>
                <a:cubicBezTo>
                  <a:pt x="28" y="12"/>
                  <a:pt x="28" y="12"/>
                  <a:pt x="28" y="12"/>
                </a:cubicBezTo>
                <a:cubicBezTo>
                  <a:pt x="31" y="12"/>
                  <a:pt x="34" y="9"/>
                  <a:pt x="34" y="6"/>
                </a:cubicBezTo>
                <a:cubicBezTo>
                  <a:pt x="34" y="0"/>
                  <a:pt x="34" y="0"/>
                  <a:pt x="34" y="0"/>
                </a:cubicBezTo>
              </a:path>
            </a:pathLst>
          </a:custGeom>
          <a:solidFill>
            <a:srgbClr val="D4D2D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70" name="Google Shape;5670;p231"/>
          <p:cNvSpPr/>
          <p:nvPr/>
        </p:nvSpPr>
        <p:spPr>
          <a:xfrm>
            <a:off x="5706427" y="545070"/>
            <a:ext cx="1987813" cy="489966"/>
          </a:xfrm>
          <a:custGeom>
            <a:rect b="b" l="l" r="r" t="t"/>
            <a:pathLst>
              <a:path extrusionOk="0" h="561" w="2276">
                <a:moveTo>
                  <a:pt x="2265" y="0"/>
                </a:moveTo>
                <a:lnTo>
                  <a:pt x="0" y="539"/>
                </a:lnTo>
                <a:lnTo>
                  <a:pt x="0" y="561"/>
                </a:lnTo>
                <a:lnTo>
                  <a:pt x="2276" y="11"/>
                </a:lnTo>
                <a:lnTo>
                  <a:pt x="2265" y="0"/>
                </a:ln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71" name="Google Shape;5671;p231"/>
          <p:cNvSpPr/>
          <p:nvPr/>
        </p:nvSpPr>
        <p:spPr>
          <a:xfrm>
            <a:off x="7694241" y="545070"/>
            <a:ext cx="797396" cy="547609"/>
          </a:xfrm>
          <a:custGeom>
            <a:rect b="b" l="l" r="r" t="t"/>
            <a:pathLst>
              <a:path extrusionOk="0" h="627" w="913">
                <a:moveTo>
                  <a:pt x="11" y="0"/>
                </a:moveTo>
                <a:lnTo>
                  <a:pt x="0" y="11"/>
                </a:lnTo>
                <a:lnTo>
                  <a:pt x="902" y="627"/>
                </a:lnTo>
                <a:lnTo>
                  <a:pt x="913" y="605"/>
                </a:lnTo>
                <a:lnTo>
                  <a:pt x="11" y="0"/>
                </a:ln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72" name="Google Shape;5672;p231"/>
          <p:cNvSpPr/>
          <p:nvPr/>
        </p:nvSpPr>
        <p:spPr>
          <a:xfrm>
            <a:off x="4745709" y="525856"/>
            <a:ext cx="4082180" cy="3649857"/>
          </a:xfrm>
          <a:custGeom>
            <a:rect b="b" l="l" r="r" t="t"/>
            <a:pathLst>
              <a:path extrusionOk="0" h="380" w="425">
                <a:moveTo>
                  <a:pt x="423" y="57"/>
                </a:moveTo>
                <a:cubicBezTo>
                  <a:pt x="322" y="57"/>
                  <a:pt x="322" y="57"/>
                  <a:pt x="322" y="57"/>
                </a:cubicBezTo>
                <a:cubicBezTo>
                  <a:pt x="322" y="57"/>
                  <a:pt x="322" y="57"/>
                  <a:pt x="322" y="57"/>
                </a:cubicBezTo>
                <a:cubicBezTo>
                  <a:pt x="316" y="57"/>
                  <a:pt x="316" y="57"/>
                  <a:pt x="316" y="57"/>
                </a:cubicBezTo>
                <a:cubicBezTo>
                  <a:pt x="316" y="57"/>
                  <a:pt x="316" y="57"/>
                  <a:pt x="316" y="57"/>
                </a:cubicBezTo>
                <a:cubicBezTo>
                  <a:pt x="314" y="39"/>
                  <a:pt x="314" y="39"/>
                  <a:pt x="314" y="39"/>
                </a:cubicBezTo>
                <a:cubicBezTo>
                  <a:pt x="314" y="39"/>
                  <a:pt x="314" y="39"/>
                  <a:pt x="314" y="39"/>
                </a:cubicBezTo>
                <a:cubicBezTo>
                  <a:pt x="312" y="25"/>
                  <a:pt x="312" y="25"/>
                  <a:pt x="312" y="25"/>
                </a:cubicBezTo>
                <a:cubicBezTo>
                  <a:pt x="312" y="25"/>
                  <a:pt x="312" y="25"/>
                  <a:pt x="312" y="25"/>
                </a:cubicBezTo>
                <a:cubicBezTo>
                  <a:pt x="312" y="25"/>
                  <a:pt x="312" y="25"/>
                  <a:pt x="312" y="25"/>
                </a:cubicBezTo>
                <a:cubicBezTo>
                  <a:pt x="312" y="25"/>
                  <a:pt x="312" y="25"/>
                  <a:pt x="312" y="25"/>
                </a:cubicBezTo>
                <a:cubicBezTo>
                  <a:pt x="310" y="13"/>
                  <a:pt x="310" y="13"/>
                  <a:pt x="310" y="13"/>
                </a:cubicBezTo>
                <a:cubicBezTo>
                  <a:pt x="310" y="13"/>
                  <a:pt x="310" y="13"/>
                  <a:pt x="310" y="13"/>
                </a:cubicBezTo>
                <a:cubicBezTo>
                  <a:pt x="309" y="6"/>
                  <a:pt x="309" y="6"/>
                  <a:pt x="309" y="6"/>
                </a:cubicBezTo>
                <a:cubicBezTo>
                  <a:pt x="310" y="6"/>
                  <a:pt x="310" y="6"/>
                  <a:pt x="310" y="6"/>
                </a:cubicBezTo>
                <a:cubicBezTo>
                  <a:pt x="312" y="6"/>
                  <a:pt x="313" y="4"/>
                  <a:pt x="313" y="3"/>
                </a:cubicBezTo>
                <a:cubicBezTo>
                  <a:pt x="313" y="1"/>
                  <a:pt x="312" y="0"/>
                  <a:pt x="310" y="0"/>
                </a:cubicBezTo>
                <a:cubicBezTo>
                  <a:pt x="304" y="0"/>
                  <a:pt x="304" y="0"/>
                  <a:pt x="304" y="0"/>
                </a:cubicBezTo>
                <a:cubicBezTo>
                  <a:pt x="303" y="0"/>
                  <a:pt x="303" y="0"/>
                  <a:pt x="303" y="0"/>
                </a:cubicBezTo>
                <a:cubicBezTo>
                  <a:pt x="301" y="0"/>
                  <a:pt x="300" y="1"/>
                  <a:pt x="300" y="3"/>
                </a:cubicBezTo>
                <a:cubicBezTo>
                  <a:pt x="300" y="4"/>
                  <a:pt x="301" y="6"/>
                  <a:pt x="303" y="6"/>
                </a:cubicBezTo>
                <a:cubicBezTo>
                  <a:pt x="304" y="6"/>
                  <a:pt x="304" y="6"/>
                  <a:pt x="304" y="6"/>
                </a:cubicBezTo>
                <a:cubicBezTo>
                  <a:pt x="301" y="31"/>
                  <a:pt x="301" y="31"/>
                  <a:pt x="301" y="31"/>
                </a:cubicBezTo>
                <a:cubicBezTo>
                  <a:pt x="301" y="31"/>
                  <a:pt x="301" y="31"/>
                  <a:pt x="301" y="31"/>
                </a:cubicBezTo>
                <a:cubicBezTo>
                  <a:pt x="298" y="51"/>
                  <a:pt x="298" y="51"/>
                  <a:pt x="298" y="51"/>
                </a:cubicBezTo>
                <a:cubicBezTo>
                  <a:pt x="275" y="51"/>
                  <a:pt x="275" y="51"/>
                  <a:pt x="275" y="51"/>
                </a:cubicBezTo>
                <a:cubicBezTo>
                  <a:pt x="263" y="51"/>
                  <a:pt x="263" y="51"/>
                  <a:pt x="263" y="51"/>
                </a:cubicBezTo>
                <a:cubicBezTo>
                  <a:pt x="104" y="51"/>
                  <a:pt x="104" y="51"/>
                  <a:pt x="104" y="51"/>
                </a:cubicBezTo>
                <a:cubicBezTo>
                  <a:pt x="103" y="50"/>
                  <a:pt x="102" y="48"/>
                  <a:pt x="100" y="48"/>
                </a:cubicBezTo>
                <a:cubicBezTo>
                  <a:pt x="98" y="48"/>
                  <a:pt x="96" y="50"/>
                  <a:pt x="96" y="51"/>
                </a:cubicBezTo>
                <a:cubicBezTo>
                  <a:pt x="12" y="51"/>
                  <a:pt x="12" y="51"/>
                  <a:pt x="12" y="51"/>
                </a:cubicBezTo>
                <a:cubicBezTo>
                  <a:pt x="12" y="51"/>
                  <a:pt x="12" y="51"/>
                  <a:pt x="12" y="51"/>
                </a:cubicBezTo>
                <a:cubicBezTo>
                  <a:pt x="12" y="51"/>
                  <a:pt x="12" y="51"/>
                  <a:pt x="12" y="51"/>
                </a:cubicBezTo>
                <a:cubicBezTo>
                  <a:pt x="12" y="51"/>
                  <a:pt x="12" y="51"/>
                  <a:pt x="12" y="51"/>
                </a:cubicBezTo>
                <a:cubicBezTo>
                  <a:pt x="12" y="51"/>
                  <a:pt x="12" y="51"/>
                  <a:pt x="12" y="51"/>
                </a:cubicBezTo>
                <a:cubicBezTo>
                  <a:pt x="12" y="51"/>
                  <a:pt x="12" y="51"/>
                  <a:pt x="12" y="51"/>
                </a:cubicBezTo>
                <a:cubicBezTo>
                  <a:pt x="12" y="51"/>
                  <a:pt x="12" y="51"/>
                  <a:pt x="12" y="51"/>
                </a:cubicBezTo>
                <a:cubicBezTo>
                  <a:pt x="12" y="51"/>
                  <a:pt x="12" y="51"/>
                  <a:pt x="12" y="51"/>
                </a:cubicBezTo>
                <a:cubicBezTo>
                  <a:pt x="12" y="52"/>
                  <a:pt x="12" y="52"/>
                  <a:pt x="12" y="52"/>
                </a:cubicBezTo>
                <a:cubicBezTo>
                  <a:pt x="12" y="52"/>
                  <a:pt x="12" y="52"/>
                  <a:pt x="12" y="52"/>
                </a:cubicBezTo>
                <a:cubicBezTo>
                  <a:pt x="12" y="52"/>
                  <a:pt x="12" y="52"/>
                  <a:pt x="12" y="52"/>
                </a:cubicBezTo>
                <a:cubicBezTo>
                  <a:pt x="11" y="52"/>
                  <a:pt x="11" y="52"/>
                  <a:pt x="11" y="52"/>
                </a:cubicBezTo>
                <a:cubicBezTo>
                  <a:pt x="11" y="52"/>
                  <a:pt x="11" y="52"/>
                  <a:pt x="11" y="52"/>
                </a:cubicBezTo>
                <a:cubicBezTo>
                  <a:pt x="11" y="52"/>
                  <a:pt x="11" y="52"/>
                  <a:pt x="11" y="52"/>
                </a:cubicBezTo>
                <a:cubicBezTo>
                  <a:pt x="11" y="52"/>
                  <a:pt x="11" y="52"/>
                  <a:pt x="11" y="52"/>
                </a:cubicBezTo>
                <a:cubicBezTo>
                  <a:pt x="11" y="52"/>
                  <a:pt x="11" y="52"/>
                  <a:pt x="11" y="52"/>
                </a:cubicBezTo>
                <a:cubicBezTo>
                  <a:pt x="11" y="52"/>
                  <a:pt x="11" y="52"/>
                  <a:pt x="11" y="52"/>
                </a:cubicBezTo>
                <a:cubicBezTo>
                  <a:pt x="11" y="52"/>
                  <a:pt x="11" y="52"/>
                  <a:pt x="11" y="52"/>
                </a:cubicBezTo>
                <a:cubicBezTo>
                  <a:pt x="11" y="52"/>
                  <a:pt x="11" y="52"/>
                  <a:pt x="11" y="52"/>
                </a:cubicBezTo>
                <a:cubicBezTo>
                  <a:pt x="0" y="71"/>
                  <a:pt x="0" y="71"/>
                  <a:pt x="0" y="71"/>
                </a:cubicBezTo>
                <a:cubicBezTo>
                  <a:pt x="0" y="71"/>
                  <a:pt x="0" y="71"/>
                  <a:pt x="0" y="71"/>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1" y="73"/>
                  <a:pt x="1" y="73"/>
                  <a:pt x="1" y="73"/>
                </a:cubicBezTo>
                <a:cubicBezTo>
                  <a:pt x="1" y="73"/>
                  <a:pt x="1" y="73"/>
                  <a:pt x="1" y="73"/>
                </a:cubicBezTo>
                <a:cubicBezTo>
                  <a:pt x="1" y="73"/>
                  <a:pt x="1" y="73"/>
                  <a:pt x="1" y="73"/>
                </a:cubicBezTo>
                <a:cubicBezTo>
                  <a:pt x="1" y="73"/>
                  <a:pt x="1" y="73"/>
                  <a:pt x="1" y="73"/>
                </a:cubicBezTo>
                <a:cubicBezTo>
                  <a:pt x="1" y="74"/>
                  <a:pt x="1" y="74"/>
                  <a:pt x="1" y="74"/>
                </a:cubicBezTo>
                <a:cubicBezTo>
                  <a:pt x="1" y="74"/>
                  <a:pt x="1" y="74"/>
                  <a:pt x="1" y="74"/>
                </a:cubicBezTo>
                <a:cubicBezTo>
                  <a:pt x="1" y="74"/>
                  <a:pt x="1" y="74"/>
                  <a:pt x="1" y="74"/>
                </a:cubicBezTo>
                <a:cubicBezTo>
                  <a:pt x="24" y="74"/>
                  <a:pt x="24" y="74"/>
                  <a:pt x="24" y="74"/>
                </a:cubicBezTo>
                <a:cubicBezTo>
                  <a:pt x="24" y="76"/>
                  <a:pt x="24" y="76"/>
                  <a:pt x="24" y="76"/>
                </a:cubicBezTo>
                <a:cubicBezTo>
                  <a:pt x="24" y="78"/>
                  <a:pt x="25" y="79"/>
                  <a:pt x="27" y="79"/>
                </a:cubicBezTo>
                <a:cubicBezTo>
                  <a:pt x="45" y="79"/>
                  <a:pt x="45" y="79"/>
                  <a:pt x="45" y="79"/>
                </a:cubicBezTo>
                <a:cubicBezTo>
                  <a:pt x="47" y="79"/>
                  <a:pt x="48" y="78"/>
                  <a:pt x="48" y="76"/>
                </a:cubicBezTo>
                <a:cubicBezTo>
                  <a:pt x="48" y="74"/>
                  <a:pt x="48" y="74"/>
                  <a:pt x="48" y="74"/>
                </a:cubicBezTo>
                <a:cubicBezTo>
                  <a:pt x="296" y="74"/>
                  <a:pt x="296" y="74"/>
                  <a:pt x="296" y="74"/>
                </a:cubicBezTo>
                <a:cubicBezTo>
                  <a:pt x="296" y="93"/>
                  <a:pt x="296" y="93"/>
                  <a:pt x="296" y="93"/>
                </a:cubicBezTo>
                <a:cubicBezTo>
                  <a:pt x="296" y="105"/>
                  <a:pt x="296" y="105"/>
                  <a:pt x="296" y="105"/>
                </a:cubicBezTo>
                <a:cubicBezTo>
                  <a:pt x="296" y="378"/>
                  <a:pt x="296" y="378"/>
                  <a:pt x="296" y="378"/>
                </a:cubicBezTo>
                <a:cubicBezTo>
                  <a:pt x="296" y="378"/>
                  <a:pt x="296" y="378"/>
                  <a:pt x="296" y="378"/>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80"/>
                  <a:pt x="296" y="380"/>
                  <a:pt x="296" y="380"/>
                </a:cubicBezTo>
                <a:cubicBezTo>
                  <a:pt x="296" y="380"/>
                  <a:pt x="296" y="380"/>
                  <a:pt x="296" y="380"/>
                </a:cubicBezTo>
                <a:cubicBezTo>
                  <a:pt x="297" y="380"/>
                  <a:pt x="297" y="380"/>
                  <a:pt x="297" y="380"/>
                </a:cubicBezTo>
                <a:cubicBezTo>
                  <a:pt x="297" y="380"/>
                  <a:pt x="297" y="380"/>
                  <a:pt x="297" y="380"/>
                </a:cubicBezTo>
                <a:cubicBezTo>
                  <a:pt x="297" y="380"/>
                  <a:pt x="297" y="380"/>
                  <a:pt x="297" y="380"/>
                </a:cubicBezTo>
                <a:cubicBezTo>
                  <a:pt x="316" y="380"/>
                  <a:pt x="316" y="380"/>
                  <a:pt x="316" y="380"/>
                </a:cubicBezTo>
                <a:cubicBezTo>
                  <a:pt x="317" y="380"/>
                  <a:pt x="318" y="379"/>
                  <a:pt x="318" y="378"/>
                </a:cubicBezTo>
                <a:cubicBezTo>
                  <a:pt x="318" y="106"/>
                  <a:pt x="318" y="106"/>
                  <a:pt x="318" y="106"/>
                </a:cubicBezTo>
                <a:cubicBezTo>
                  <a:pt x="323" y="106"/>
                  <a:pt x="323" y="106"/>
                  <a:pt x="323" y="106"/>
                </a:cubicBezTo>
                <a:cubicBezTo>
                  <a:pt x="324" y="106"/>
                  <a:pt x="325" y="106"/>
                  <a:pt x="325" y="105"/>
                </a:cubicBezTo>
                <a:cubicBezTo>
                  <a:pt x="325" y="93"/>
                  <a:pt x="325" y="93"/>
                  <a:pt x="325" y="93"/>
                </a:cubicBezTo>
                <a:cubicBezTo>
                  <a:pt x="325" y="92"/>
                  <a:pt x="324" y="91"/>
                  <a:pt x="323" y="91"/>
                </a:cubicBezTo>
                <a:cubicBezTo>
                  <a:pt x="318" y="91"/>
                  <a:pt x="318" y="91"/>
                  <a:pt x="318" y="91"/>
                </a:cubicBezTo>
                <a:cubicBezTo>
                  <a:pt x="318" y="83"/>
                  <a:pt x="318" y="83"/>
                  <a:pt x="318" y="83"/>
                </a:cubicBezTo>
                <a:cubicBezTo>
                  <a:pt x="318" y="74"/>
                  <a:pt x="318" y="74"/>
                  <a:pt x="318" y="74"/>
                </a:cubicBezTo>
                <a:cubicBezTo>
                  <a:pt x="322" y="74"/>
                  <a:pt x="322" y="74"/>
                  <a:pt x="322" y="74"/>
                </a:cubicBezTo>
                <a:cubicBezTo>
                  <a:pt x="423" y="74"/>
                  <a:pt x="423" y="74"/>
                  <a:pt x="423" y="74"/>
                </a:cubicBezTo>
                <a:cubicBezTo>
                  <a:pt x="424" y="74"/>
                  <a:pt x="425" y="73"/>
                  <a:pt x="425" y="72"/>
                </a:cubicBezTo>
                <a:cubicBezTo>
                  <a:pt x="425" y="67"/>
                  <a:pt x="425" y="67"/>
                  <a:pt x="425" y="67"/>
                </a:cubicBezTo>
                <a:cubicBezTo>
                  <a:pt x="425" y="58"/>
                  <a:pt x="425" y="58"/>
                  <a:pt x="425" y="58"/>
                </a:cubicBezTo>
                <a:cubicBezTo>
                  <a:pt x="425" y="57"/>
                  <a:pt x="424" y="57"/>
                  <a:pt x="423" y="57"/>
                </a:cubicBezTo>
                <a:close/>
                <a:moveTo>
                  <a:pt x="4" y="71"/>
                </a:moveTo>
                <a:cubicBezTo>
                  <a:pt x="12" y="56"/>
                  <a:pt x="12" y="56"/>
                  <a:pt x="12" y="56"/>
                </a:cubicBezTo>
                <a:cubicBezTo>
                  <a:pt x="21" y="71"/>
                  <a:pt x="21" y="71"/>
                  <a:pt x="21" y="71"/>
                </a:cubicBezTo>
                <a:lnTo>
                  <a:pt x="4" y="71"/>
                </a:lnTo>
                <a:close/>
                <a:moveTo>
                  <a:pt x="23" y="69"/>
                </a:moveTo>
                <a:cubicBezTo>
                  <a:pt x="15" y="54"/>
                  <a:pt x="15" y="54"/>
                  <a:pt x="15" y="54"/>
                </a:cubicBezTo>
                <a:cubicBezTo>
                  <a:pt x="32" y="54"/>
                  <a:pt x="32" y="54"/>
                  <a:pt x="32" y="54"/>
                </a:cubicBezTo>
                <a:lnTo>
                  <a:pt x="23" y="69"/>
                </a:lnTo>
                <a:close/>
                <a:moveTo>
                  <a:pt x="26" y="71"/>
                </a:moveTo>
                <a:cubicBezTo>
                  <a:pt x="34" y="56"/>
                  <a:pt x="34" y="56"/>
                  <a:pt x="34" y="56"/>
                </a:cubicBezTo>
                <a:cubicBezTo>
                  <a:pt x="43" y="71"/>
                  <a:pt x="43" y="71"/>
                  <a:pt x="43" y="71"/>
                </a:cubicBezTo>
                <a:lnTo>
                  <a:pt x="26" y="71"/>
                </a:lnTo>
                <a:close/>
                <a:moveTo>
                  <a:pt x="45" y="69"/>
                </a:moveTo>
                <a:cubicBezTo>
                  <a:pt x="37" y="54"/>
                  <a:pt x="37" y="54"/>
                  <a:pt x="37" y="54"/>
                </a:cubicBezTo>
                <a:cubicBezTo>
                  <a:pt x="54" y="54"/>
                  <a:pt x="54" y="54"/>
                  <a:pt x="54" y="54"/>
                </a:cubicBezTo>
                <a:lnTo>
                  <a:pt x="45" y="69"/>
                </a:lnTo>
                <a:close/>
                <a:moveTo>
                  <a:pt x="48" y="71"/>
                </a:moveTo>
                <a:cubicBezTo>
                  <a:pt x="56" y="56"/>
                  <a:pt x="56" y="56"/>
                  <a:pt x="56" y="56"/>
                </a:cubicBezTo>
                <a:cubicBezTo>
                  <a:pt x="64" y="71"/>
                  <a:pt x="64" y="71"/>
                  <a:pt x="64" y="71"/>
                </a:cubicBezTo>
                <a:lnTo>
                  <a:pt x="48" y="71"/>
                </a:lnTo>
                <a:close/>
                <a:moveTo>
                  <a:pt x="59" y="54"/>
                </a:moveTo>
                <a:cubicBezTo>
                  <a:pt x="75" y="54"/>
                  <a:pt x="75" y="54"/>
                  <a:pt x="75" y="54"/>
                </a:cubicBezTo>
                <a:cubicBezTo>
                  <a:pt x="67" y="69"/>
                  <a:pt x="67" y="69"/>
                  <a:pt x="67" y="69"/>
                </a:cubicBezTo>
                <a:lnTo>
                  <a:pt x="59" y="54"/>
                </a:lnTo>
                <a:close/>
                <a:moveTo>
                  <a:pt x="70" y="71"/>
                </a:moveTo>
                <a:cubicBezTo>
                  <a:pt x="78" y="56"/>
                  <a:pt x="78" y="56"/>
                  <a:pt x="78" y="56"/>
                </a:cubicBezTo>
                <a:cubicBezTo>
                  <a:pt x="86" y="71"/>
                  <a:pt x="86" y="71"/>
                  <a:pt x="86" y="71"/>
                </a:cubicBezTo>
                <a:lnTo>
                  <a:pt x="70" y="71"/>
                </a:lnTo>
                <a:close/>
                <a:moveTo>
                  <a:pt x="81" y="54"/>
                </a:moveTo>
                <a:cubicBezTo>
                  <a:pt x="97" y="54"/>
                  <a:pt x="97" y="54"/>
                  <a:pt x="97" y="54"/>
                </a:cubicBezTo>
                <a:cubicBezTo>
                  <a:pt x="89" y="69"/>
                  <a:pt x="89" y="69"/>
                  <a:pt x="89" y="69"/>
                </a:cubicBezTo>
                <a:lnTo>
                  <a:pt x="81" y="54"/>
                </a:lnTo>
                <a:close/>
                <a:moveTo>
                  <a:pt x="91" y="71"/>
                </a:moveTo>
                <a:cubicBezTo>
                  <a:pt x="100" y="56"/>
                  <a:pt x="100" y="56"/>
                  <a:pt x="100" y="56"/>
                </a:cubicBezTo>
                <a:cubicBezTo>
                  <a:pt x="108" y="71"/>
                  <a:pt x="108" y="71"/>
                  <a:pt x="108" y="71"/>
                </a:cubicBezTo>
                <a:lnTo>
                  <a:pt x="91" y="71"/>
                </a:lnTo>
                <a:close/>
                <a:moveTo>
                  <a:pt x="102" y="54"/>
                </a:moveTo>
                <a:cubicBezTo>
                  <a:pt x="119" y="54"/>
                  <a:pt x="119" y="54"/>
                  <a:pt x="119" y="54"/>
                </a:cubicBezTo>
                <a:cubicBezTo>
                  <a:pt x="111" y="69"/>
                  <a:pt x="111" y="69"/>
                  <a:pt x="111" y="69"/>
                </a:cubicBezTo>
                <a:lnTo>
                  <a:pt x="102" y="54"/>
                </a:lnTo>
                <a:close/>
                <a:moveTo>
                  <a:pt x="113" y="71"/>
                </a:moveTo>
                <a:cubicBezTo>
                  <a:pt x="122" y="56"/>
                  <a:pt x="122" y="56"/>
                  <a:pt x="122" y="56"/>
                </a:cubicBezTo>
                <a:cubicBezTo>
                  <a:pt x="130" y="71"/>
                  <a:pt x="130" y="71"/>
                  <a:pt x="130" y="71"/>
                </a:cubicBezTo>
                <a:lnTo>
                  <a:pt x="113" y="71"/>
                </a:lnTo>
                <a:close/>
                <a:moveTo>
                  <a:pt x="124" y="54"/>
                </a:moveTo>
                <a:cubicBezTo>
                  <a:pt x="141" y="54"/>
                  <a:pt x="141" y="54"/>
                  <a:pt x="141" y="54"/>
                </a:cubicBezTo>
                <a:cubicBezTo>
                  <a:pt x="133" y="69"/>
                  <a:pt x="133" y="69"/>
                  <a:pt x="133" y="69"/>
                </a:cubicBezTo>
                <a:lnTo>
                  <a:pt x="124" y="54"/>
                </a:lnTo>
                <a:close/>
                <a:moveTo>
                  <a:pt x="135" y="71"/>
                </a:moveTo>
                <a:cubicBezTo>
                  <a:pt x="144" y="56"/>
                  <a:pt x="144" y="56"/>
                  <a:pt x="144" y="56"/>
                </a:cubicBezTo>
                <a:cubicBezTo>
                  <a:pt x="152" y="71"/>
                  <a:pt x="152" y="71"/>
                  <a:pt x="152" y="71"/>
                </a:cubicBezTo>
                <a:lnTo>
                  <a:pt x="135" y="71"/>
                </a:lnTo>
                <a:close/>
                <a:moveTo>
                  <a:pt x="146" y="54"/>
                </a:moveTo>
                <a:cubicBezTo>
                  <a:pt x="163" y="54"/>
                  <a:pt x="163" y="54"/>
                  <a:pt x="163" y="54"/>
                </a:cubicBezTo>
                <a:cubicBezTo>
                  <a:pt x="155" y="69"/>
                  <a:pt x="155" y="69"/>
                  <a:pt x="155" y="69"/>
                </a:cubicBezTo>
                <a:lnTo>
                  <a:pt x="146" y="54"/>
                </a:lnTo>
                <a:close/>
                <a:moveTo>
                  <a:pt x="157" y="71"/>
                </a:moveTo>
                <a:cubicBezTo>
                  <a:pt x="165" y="56"/>
                  <a:pt x="165" y="56"/>
                  <a:pt x="165" y="56"/>
                </a:cubicBezTo>
                <a:cubicBezTo>
                  <a:pt x="174" y="71"/>
                  <a:pt x="174" y="71"/>
                  <a:pt x="174" y="71"/>
                </a:cubicBezTo>
                <a:lnTo>
                  <a:pt x="157" y="71"/>
                </a:lnTo>
                <a:close/>
                <a:moveTo>
                  <a:pt x="168" y="54"/>
                </a:moveTo>
                <a:cubicBezTo>
                  <a:pt x="185" y="54"/>
                  <a:pt x="185" y="54"/>
                  <a:pt x="185" y="54"/>
                </a:cubicBezTo>
                <a:cubicBezTo>
                  <a:pt x="176" y="69"/>
                  <a:pt x="176" y="69"/>
                  <a:pt x="176" y="69"/>
                </a:cubicBezTo>
                <a:lnTo>
                  <a:pt x="168" y="54"/>
                </a:lnTo>
                <a:close/>
                <a:moveTo>
                  <a:pt x="179" y="71"/>
                </a:moveTo>
                <a:cubicBezTo>
                  <a:pt x="187" y="56"/>
                  <a:pt x="187" y="56"/>
                  <a:pt x="187" y="56"/>
                </a:cubicBezTo>
                <a:cubicBezTo>
                  <a:pt x="196" y="71"/>
                  <a:pt x="196" y="71"/>
                  <a:pt x="196" y="71"/>
                </a:cubicBezTo>
                <a:lnTo>
                  <a:pt x="179" y="71"/>
                </a:lnTo>
                <a:close/>
                <a:moveTo>
                  <a:pt x="190" y="54"/>
                </a:moveTo>
                <a:cubicBezTo>
                  <a:pt x="207" y="54"/>
                  <a:pt x="207" y="54"/>
                  <a:pt x="207" y="54"/>
                </a:cubicBezTo>
                <a:cubicBezTo>
                  <a:pt x="198" y="69"/>
                  <a:pt x="198" y="69"/>
                  <a:pt x="198" y="69"/>
                </a:cubicBezTo>
                <a:lnTo>
                  <a:pt x="190" y="54"/>
                </a:lnTo>
                <a:close/>
                <a:moveTo>
                  <a:pt x="201" y="71"/>
                </a:moveTo>
                <a:cubicBezTo>
                  <a:pt x="209" y="56"/>
                  <a:pt x="209" y="56"/>
                  <a:pt x="209" y="56"/>
                </a:cubicBezTo>
                <a:cubicBezTo>
                  <a:pt x="218" y="71"/>
                  <a:pt x="218" y="71"/>
                  <a:pt x="218" y="71"/>
                </a:cubicBezTo>
                <a:lnTo>
                  <a:pt x="201" y="71"/>
                </a:lnTo>
                <a:close/>
                <a:moveTo>
                  <a:pt x="212" y="54"/>
                </a:moveTo>
                <a:cubicBezTo>
                  <a:pt x="229" y="54"/>
                  <a:pt x="229" y="54"/>
                  <a:pt x="229" y="54"/>
                </a:cubicBezTo>
                <a:cubicBezTo>
                  <a:pt x="220" y="69"/>
                  <a:pt x="220" y="69"/>
                  <a:pt x="220" y="69"/>
                </a:cubicBezTo>
                <a:lnTo>
                  <a:pt x="212" y="54"/>
                </a:lnTo>
                <a:close/>
                <a:moveTo>
                  <a:pt x="223" y="71"/>
                </a:moveTo>
                <a:cubicBezTo>
                  <a:pt x="231" y="56"/>
                  <a:pt x="231" y="56"/>
                  <a:pt x="231" y="56"/>
                </a:cubicBezTo>
                <a:cubicBezTo>
                  <a:pt x="239" y="71"/>
                  <a:pt x="239" y="71"/>
                  <a:pt x="239" y="71"/>
                </a:cubicBezTo>
                <a:lnTo>
                  <a:pt x="223" y="71"/>
                </a:lnTo>
                <a:close/>
                <a:moveTo>
                  <a:pt x="234" y="54"/>
                </a:moveTo>
                <a:cubicBezTo>
                  <a:pt x="250" y="54"/>
                  <a:pt x="250" y="54"/>
                  <a:pt x="250" y="54"/>
                </a:cubicBezTo>
                <a:cubicBezTo>
                  <a:pt x="242" y="69"/>
                  <a:pt x="242" y="69"/>
                  <a:pt x="242" y="69"/>
                </a:cubicBezTo>
                <a:lnTo>
                  <a:pt x="234" y="54"/>
                </a:lnTo>
                <a:close/>
                <a:moveTo>
                  <a:pt x="245" y="71"/>
                </a:moveTo>
                <a:cubicBezTo>
                  <a:pt x="253" y="56"/>
                  <a:pt x="253" y="56"/>
                  <a:pt x="253" y="56"/>
                </a:cubicBezTo>
                <a:cubicBezTo>
                  <a:pt x="261" y="71"/>
                  <a:pt x="261" y="71"/>
                  <a:pt x="261" y="71"/>
                </a:cubicBezTo>
                <a:lnTo>
                  <a:pt x="245" y="71"/>
                </a:lnTo>
                <a:close/>
                <a:moveTo>
                  <a:pt x="256" y="54"/>
                </a:moveTo>
                <a:cubicBezTo>
                  <a:pt x="263" y="54"/>
                  <a:pt x="263" y="54"/>
                  <a:pt x="263" y="54"/>
                </a:cubicBezTo>
                <a:cubicBezTo>
                  <a:pt x="272" y="54"/>
                  <a:pt x="272" y="54"/>
                  <a:pt x="272" y="54"/>
                </a:cubicBezTo>
                <a:cubicBezTo>
                  <a:pt x="264" y="69"/>
                  <a:pt x="264" y="69"/>
                  <a:pt x="264" y="69"/>
                </a:cubicBezTo>
                <a:lnTo>
                  <a:pt x="256" y="54"/>
                </a:lnTo>
                <a:close/>
                <a:moveTo>
                  <a:pt x="266" y="71"/>
                </a:moveTo>
                <a:cubicBezTo>
                  <a:pt x="275" y="55"/>
                  <a:pt x="275" y="55"/>
                  <a:pt x="275" y="55"/>
                </a:cubicBezTo>
                <a:cubicBezTo>
                  <a:pt x="293" y="71"/>
                  <a:pt x="293" y="71"/>
                  <a:pt x="293" y="71"/>
                </a:cubicBezTo>
                <a:lnTo>
                  <a:pt x="266" y="71"/>
                </a:lnTo>
                <a:close/>
                <a:moveTo>
                  <a:pt x="297" y="65"/>
                </a:moveTo>
                <a:cubicBezTo>
                  <a:pt x="297" y="65"/>
                  <a:pt x="297" y="65"/>
                  <a:pt x="297" y="65"/>
                </a:cubicBezTo>
                <a:cubicBezTo>
                  <a:pt x="296" y="69"/>
                  <a:pt x="296" y="69"/>
                  <a:pt x="296" y="69"/>
                </a:cubicBezTo>
                <a:cubicBezTo>
                  <a:pt x="279" y="54"/>
                  <a:pt x="279" y="54"/>
                  <a:pt x="279" y="54"/>
                </a:cubicBezTo>
                <a:cubicBezTo>
                  <a:pt x="298" y="54"/>
                  <a:pt x="298" y="54"/>
                  <a:pt x="298" y="54"/>
                </a:cubicBezTo>
                <a:lnTo>
                  <a:pt x="297" y="65"/>
                </a:lnTo>
                <a:close/>
                <a:moveTo>
                  <a:pt x="311" y="42"/>
                </a:moveTo>
                <a:cubicBezTo>
                  <a:pt x="313" y="54"/>
                  <a:pt x="313" y="54"/>
                  <a:pt x="313" y="54"/>
                </a:cubicBezTo>
                <a:cubicBezTo>
                  <a:pt x="303" y="47"/>
                  <a:pt x="303" y="47"/>
                  <a:pt x="303" y="47"/>
                </a:cubicBezTo>
                <a:lnTo>
                  <a:pt x="311" y="42"/>
                </a:lnTo>
                <a:close/>
                <a:moveTo>
                  <a:pt x="310" y="36"/>
                </a:moveTo>
                <a:cubicBezTo>
                  <a:pt x="305" y="31"/>
                  <a:pt x="305" y="31"/>
                  <a:pt x="305" y="31"/>
                </a:cubicBezTo>
                <a:cubicBezTo>
                  <a:pt x="309" y="28"/>
                  <a:pt x="309" y="28"/>
                  <a:pt x="309" y="28"/>
                </a:cubicBezTo>
                <a:lnTo>
                  <a:pt x="310" y="36"/>
                </a:lnTo>
                <a:close/>
                <a:moveTo>
                  <a:pt x="307" y="9"/>
                </a:moveTo>
                <a:cubicBezTo>
                  <a:pt x="307" y="13"/>
                  <a:pt x="307" y="13"/>
                  <a:pt x="307" y="13"/>
                </a:cubicBezTo>
                <a:cubicBezTo>
                  <a:pt x="306" y="14"/>
                  <a:pt x="306" y="14"/>
                  <a:pt x="306" y="14"/>
                </a:cubicBezTo>
                <a:lnTo>
                  <a:pt x="307" y="9"/>
                </a:lnTo>
                <a:close/>
                <a:moveTo>
                  <a:pt x="308" y="17"/>
                </a:moveTo>
                <a:cubicBezTo>
                  <a:pt x="308" y="22"/>
                  <a:pt x="308" y="22"/>
                  <a:pt x="308" y="22"/>
                </a:cubicBezTo>
                <a:cubicBezTo>
                  <a:pt x="306" y="19"/>
                  <a:pt x="306" y="19"/>
                  <a:pt x="306" y="19"/>
                </a:cubicBezTo>
                <a:lnTo>
                  <a:pt x="308" y="17"/>
                </a:lnTo>
                <a:close/>
                <a:moveTo>
                  <a:pt x="305" y="23"/>
                </a:moveTo>
                <a:cubicBezTo>
                  <a:pt x="308" y="25"/>
                  <a:pt x="308" y="25"/>
                  <a:pt x="308" y="25"/>
                </a:cubicBezTo>
                <a:cubicBezTo>
                  <a:pt x="304" y="28"/>
                  <a:pt x="304" y="28"/>
                  <a:pt x="304" y="28"/>
                </a:cubicBezTo>
                <a:lnTo>
                  <a:pt x="305" y="23"/>
                </a:lnTo>
                <a:close/>
                <a:moveTo>
                  <a:pt x="304" y="34"/>
                </a:moveTo>
                <a:cubicBezTo>
                  <a:pt x="310" y="39"/>
                  <a:pt x="310" y="39"/>
                  <a:pt x="310" y="39"/>
                </a:cubicBezTo>
                <a:cubicBezTo>
                  <a:pt x="302" y="43"/>
                  <a:pt x="302" y="43"/>
                  <a:pt x="302" y="43"/>
                </a:cubicBezTo>
                <a:lnTo>
                  <a:pt x="304" y="34"/>
                </a:lnTo>
                <a:close/>
                <a:moveTo>
                  <a:pt x="302" y="49"/>
                </a:moveTo>
                <a:cubicBezTo>
                  <a:pt x="312" y="57"/>
                  <a:pt x="312" y="57"/>
                  <a:pt x="312" y="57"/>
                </a:cubicBezTo>
                <a:cubicBezTo>
                  <a:pt x="300" y="63"/>
                  <a:pt x="300" y="63"/>
                  <a:pt x="300" y="63"/>
                </a:cubicBezTo>
                <a:lnTo>
                  <a:pt x="302" y="49"/>
                </a:lnTo>
                <a:close/>
                <a:moveTo>
                  <a:pt x="299" y="67"/>
                </a:moveTo>
                <a:cubicBezTo>
                  <a:pt x="313" y="60"/>
                  <a:pt x="313" y="60"/>
                  <a:pt x="313" y="60"/>
                </a:cubicBezTo>
                <a:cubicBezTo>
                  <a:pt x="315" y="71"/>
                  <a:pt x="315" y="71"/>
                  <a:pt x="315" y="71"/>
                </a:cubicBezTo>
                <a:cubicBezTo>
                  <a:pt x="299" y="71"/>
                  <a:pt x="299" y="71"/>
                  <a:pt x="299" y="71"/>
                </a:cubicBezTo>
                <a:lnTo>
                  <a:pt x="299" y="67"/>
                </a:lnTo>
                <a:close/>
                <a:moveTo>
                  <a:pt x="299" y="75"/>
                </a:moveTo>
                <a:cubicBezTo>
                  <a:pt x="311" y="82"/>
                  <a:pt x="311" y="82"/>
                  <a:pt x="311" y="82"/>
                </a:cubicBezTo>
                <a:cubicBezTo>
                  <a:pt x="299" y="82"/>
                  <a:pt x="299" y="82"/>
                  <a:pt x="299" y="82"/>
                </a:cubicBezTo>
                <a:lnTo>
                  <a:pt x="299" y="75"/>
                </a:lnTo>
                <a:close/>
                <a:moveTo>
                  <a:pt x="299" y="85"/>
                </a:moveTo>
                <a:cubicBezTo>
                  <a:pt x="311" y="85"/>
                  <a:pt x="311" y="85"/>
                  <a:pt x="311" y="85"/>
                </a:cubicBezTo>
                <a:cubicBezTo>
                  <a:pt x="299" y="91"/>
                  <a:pt x="299" y="91"/>
                  <a:pt x="299" y="91"/>
                </a:cubicBezTo>
                <a:cubicBezTo>
                  <a:pt x="299" y="91"/>
                  <a:pt x="299" y="91"/>
                  <a:pt x="299" y="91"/>
                </a:cubicBezTo>
                <a:lnTo>
                  <a:pt x="299" y="85"/>
                </a:lnTo>
                <a:close/>
                <a:moveTo>
                  <a:pt x="299" y="97"/>
                </a:moveTo>
                <a:cubicBezTo>
                  <a:pt x="311" y="103"/>
                  <a:pt x="311" y="103"/>
                  <a:pt x="311" y="103"/>
                </a:cubicBezTo>
                <a:cubicBezTo>
                  <a:pt x="299" y="103"/>
                  <a:pt x="299" y="103"/>
                  <a:pt x="299" y="103"/>
                </a:cubicBezTo>
                <a:lnTo>
                  <a:pt x="299" y="97"/>
                </a:lnTo>
                <a:close/>
                <a:moveTo>
                  <a:pt x="299" y="106"/>
                </a:moveTo>
                <a:cubicBezTo>
                  <a:pt x="311" y="106"/>
                  <a:pt x="311" y="106"/>
                  <a:pt x="311" y="106"/>
                </a:cubicBezTo>
                <a:cubicBezTo>
                  <a:pt x="299" y="113"/>
                  <a:pt x="299" y="113"/>
                  <a:pt x="299" y="113"/>
                </a:cubicBezTo>
                <a:lnTo>
                  <a:pt x="299" y="106"/>
                </a:lnTo>
                <a:close/>
                <a:moveTo>
                  <a:pt x="299" y="118"/>
                </a:moveTo>
                <a:cubicBezTo>
                  <a:pt x="311" y="125"/>
                  <a:pt x="311" y="125"/>
                  <a:pt x="311" y="125"/>
                </a:cubicBezTo>
                <a:cubicBezTo>
                  <a:pt x="299" y="125"/>
                  <a:pt x="299" y="125"/>
                  <a:pt x="299" y="125"/>
                </a:cubicBezTo>
                <a:lnTo>
                  <a:pt x="299" y="118"/>
                </a:lnTo>
                <a:close/>
                <a:moveTo>
                  <a:pt x="299" y="128"/>
                </a:moveTo>
                <a:cubicBezTo>
                  <a:pt x="311" y="128"/>
                  <a:pt x="311" y="128"/>
                  <a:pt x="311" y="128"/>
                </a:cubicBezTo>
                <a:cubicBezTo>
                  <a:pt x="299" y="135"/>
                  <a:pt x="299" y="135"/>
                  <a:pt x="299" y="135"/>
                </a:cubicBezTo>
                <a:lnTo>
                  <a:pt x="299" y="128"/>
                </a:lnTo>
                <a:close/>
                <a:moveTo>
                  <a:pt x="299" y="140"/>
                </a:moveTo>
                <a:cubicBezTo>
                  <a:pt x="311" y="147"/>
                  <a:pt x="311" y="147"/>
                  <a:pt x="311" y="147"/>
                </a:cubicBezTo>
                <a:cubicBezTo>
                  <a:pt x="299" y="147"/>
                  <a:pt x="299" y="147"/>
                  <a:pt x="299" y="147"/>
                </a:cubicBezTo>
                <a:lnTo>
                  <a:pt x="299" y="140"/>
                </a:lnTo>
                <a:close/>
                <a:moveTo>
                  <a:pt x="299" y="150"/>
                </a:moveTo>
                <a:cubicBezTo>
                  <a:pt x="311" y="150"/>
                  <a:pt x="311" y="150"/>
                  <a:pt x="311" y="150"/>
                </a:cubicBezTo>
                <a:cubicBezTo>
                  <a:pt x="299" y="157"/>
                  <a:pt x="299" y="157"/>
                  <a:pt x="299" y="157"/>
                </a:cubicBezTo>
                <a:lnTo>
                  <a:pt x="299" y="150"/>
                </a:lnTo>
                <a:close/>
                <a:moveTo>
                  <a:pt x="299" y="162"/>
                </a:moveTo>
                <a:cubicBezTo>
                  <a:pt x="311" y="169"/>
                  <a:pt x="311" y="169"/>
                  <a:pt x="311" y="169"/>
                </a:cubicBezTo>
                <a:cubicBezTo>
                  <a:pt x="299" y="169"/>
                  <a:pt x="299" y="169"/>
                  <a:pt x="299" y="169"/>
                </a:cubicBezTo>
                <a:lnTo>
                  <a:pt x="299" y="162"/>
                </a:lnTo>
                <a:close/>
                <a:moveTo>
                  <a:pt x="299" y="172"/>
                </a:moveTo>
                <a:cubicBezTo>
                  <a:pt x="311" y="172"/>
                  <a:pt x="311" y="172"/>
                  <a:pt x="311" y="172"/>
                </a:cubicBezTo>
                <a:cubicBezTo>
                  <a:pt x="299" y="179"/>
                  <a:pt x="299" y="179"/>
                  <a:pt x="299" y="179"/>
                </a:cubicBezTo>
                <a:lnTo>
                  <a:pt x="299" y="172"/>
                </a:lnTo>
                <a:close/>
                <a:moveTo>
                  <a:pt x="299" y="184"/>
                </a:moveTo>
                <a:cubicBezTo>
                  <a:pt x="311" y="191"/>
                  <a:pt x="311" y="191"/>
                  <a:pt x="311" y="191"/>
                </a:cubicBezTo>
                <a:cubicBezTo>
                  <a:pt x="299" y="191"/>
                  <a:pt x="299" y="191"/>
                  <a:pt x="299" y="191"/>
                </a:cubicBezTo>
                <a:lnTo>
                  <a:pt x="299" y="184"/>
                </a:lnTo>
                <a:close/>
                <a:moveTo>
                  <a:pt x="299" y="194"/>
                </a:moveTo>
                <a:cubicBezTo>
                  <a:pt x="311" y="194"/>
                  <a:pt x="311" y="194"/>
                  <a:pt x="311" y="194"/>
                </a:cubicBezTo>
                <a:cubicBezTo>
                  <a:pt x="299" y="201"/>
                  <a:pt x="299" y="201"/>
                  <a:pt x="299" y="201"/>
                </a:cubicBezTo>
                <a:lnTo>
                  <a:pt x="299" y="194"/>
                </a:lnTo>
                <a:close/>
                <a:moveTo>
                  <a:pt x="299" y="206"/>
                </a:moveTo>
                <a:cubicBezTo>
                  <a:pt x="311" y="213"/>
                  <a:pt x="311" y="213"/>
                  <a:pt x="311" y="213"/>
                </a:cubicBezTo>
                <a:cubicBezTo>
                  <a:pt x="299" y="213"/>
                  <a:pt x="299" y="213"/>
                  <a:pt x="299" y="213"/>
                </a:cubicBezTo>
                <a:lnTo>
                  <a:pt x="299" y="206"/>
                </a:lnTo>
                <a:close/>
                <a:moveTo>
                  <a:pt x="299" y="216"/>
                </a:moveTo>
                <a:cubicBezTo>
                  <a:pt x="311" y="216"/>
                  <a:pt x="311" y="216"/>
                  <a:pt x="311" y="216"/>
                </a:cubicBezTo>
                <a:cubicBezTo>
                  <a:pt x="299" y="223"/>
                  <a:pt x="299" y="223"/>
                  <a:pt x="299" y="223"/>
                </a:cubicBezTo>
                <a:lnTo>
                  <a:pt x="299" y="216"/>
                </a:lnTo>
                <a:close/>
                <a:moveTo>
                  <a:pt x="299" y="228"/>
                </a:moveTo>
                <a:cubicBezTo>
                  <a:pt x="311" y="235"/>
                  <a:pt x="311" y="235"/>
                  <a:pt x="311" y="235"/>
                </a:cubicBezTo>
                <a:cubicBezTo>
                  <a:pt x="299" y="235"/>
                  <a:pt x="299" y="235"/>
                  <a:pt x="299" y="235"/>
                </a:cubicBezTo>
                <a:lnTo>
                  <a:pt x="299" y="228"/>
                </a:lnTo>
                <a:close/>
                <a:moveTo>
                  <a:pt x="299" y="238"/>
                </a:moveTo>
                <a:cubicBezTo>
                  <a:pt x="311" y="238"/>
                  <a:pt x="311" y="238"/>
                  <a:pt x="311" y="238"/>
                </a:cubicBezTo>
                <a:cubicBezTo>
                  <a:pt x="299" y="244"/>
                  <a:pt x="299" y="244"/>
                  <a:pt x="299" y="244"/>
                </a:cubicBezTo>
                <a:lnTo>
                  <a:pt x="299" y="238"/>
                </a:lnTo>
                <a:close/>
                <a:moveTo>
                  <a:pt x="299" y="250"/>
                </a:moveTo>
                <a:cubicBezTo>
                  <a:pt x="311" y="257"/>
                  <a:pt x="311" y="257"/>
                  <a:pt x="311" y="257"/>
                </a:cubicBezTo>
                <a:cubicBezTo>
                  <a:pt x="299" y="257"/>
                  <a:pt x="299" y="257"/>
                  <a:pt x="299" y="257"/>
                </a:cubicBezTo>
                <a:lnTo>
                  <a:pt x="299" y="250"/>
                </a:lnTo>
                <a:close/>
                <a:moveTo>
                  <a:pt x="299" y="260"/>
                </a:moveTo>
                <a:cubicBezTo>
                  <a:pt x="311" y="260"/>
                  <a:pt x="311" y="260"/>
                  <a:pt x="311" y="260"/>
                </a:cubicBezTo>
                <a:cubicBezTo>
                  <a:pt x="299" y="266"/>
                  <a:pt x="299" y="266"/>
                  <a:pt x="299" y="266"/>
                </a:cubicBezTo>
                <a:lnTo>
                  <a:pt x="299" y="260"/>
                </a:lnTo>
                <a:close/>
                <a:moveTo>
                  <a:pt x="299" y="272"/>
                </a:moveTo>
                <a:cubicBezTo>
                  <a:pt x="311" y="278"/>
                  <a:pt x="311" y="278"/>
                  <a:pt x="311" y="278"/>
                </a:cubicBezTo>
                <a:cubicBezTo>
                  <a:pt x="299" y="278"/>
                  <a:pt x="299" y="278"/>
                  <a:pt x="299" y="278"/>
                </a:cubicBezTo>
                <a:lnTo>
                  <a:pt x="299" y="272"/>
                </a:lnTo>
                <a:close/>
                <a:moveTo>
                  <a:pt x="299" y="281"/>
                </a:moveTo>
                <a:cubicBezTo>
                  <a:pt x="311" y="281"/>
                  <a:pt x="311" y="281"/>
                  <a:pt x="311" y="281"/>
                </a:cubicBezTo>
                <a:cubicBezTo>
                  <a:pt x="299" y="288"/>
                  <a:pt x="299" y="288"/>
                  <a:pt x="299" y="288"/>
                </a:cubicBezTo>
                <a:lnTo>
                  <a:pt x="299" y="281"/>
                </a:lnTo>
                <a:close/>
                <a:moveTo>
                  <a:pt x="299" y="293"/>
                </a:moveTo>
                <a:cubicBezTo>
                  <a:pt x="311" y="300"/>
                  <a:pt x="311" y="300"/>
                  <a:pt x="311" y="300"/>
                </a:cubicBezTo>
                <a:cubicBezTo>
                  <a:pt x="299" y="300"/>
                  <a:pt x="299" y="300"/>
                  <a:pt x="299" y="300"/>
                </a:cubicBezTo>
                <a:lnTo>
                  <a:pt x="299" y="293"/>
                </a:lnTo>
                <a:close/>
                <a:moveTo>
                  <a:pt x="299" y="303"/>
                </a:moveTo>
                <a:cubicBezTo>
                  <a:pt x="311" y="303"/>
                  <a:pt x="311" y="303"/>
                  <a:pt x="311" y="303"/>
                </a:cubicBezTo>
                <a:cubicBezTo>
                  <a:pt x="299" y="310"/>
                  <a:pt x="299" y="310"/>
                  <a:pt x="299" y="310"/>
                </a:cubicBezTo>
                <a:lnTo>
                  <a:pt x="299" y="303"/>
                </a:lnTo>
                <a:close/>
                <a:moveTo>
                  <a:pt x="299" y="315"/>
                </a:moveTo>
                <a:cubicBezTo>
                  <a:pt x="311" y="322"/>
                  <a:pt x="311" y="322"/>
                  <a:pt x="311" y="322"/>
                </a:cubicBezTo>
                <a:cubicBezTo>
                  <a:pt x="299" y="322"/>
                  <a:pt x="299" y="322"/>
                  <a:pt x="299" y="322"/>
                </a:cubicBezTo>
                <a:lnTo>
                  <a:pt x="299" y="315"/>
                </a:lnTo>
                <a:close/>
                <a:moveTo>
                  <a:pt x="299" y="325"/>
                </a:moveTo>
                <a:cubicBezTo>
                  <a:pt x="311" y="325"/>
                  <a:pt x="311" y="325"/>
                  <a:pt x="311" y="325"/>
                </a:cubicBezTo>
                <a:cubicBezTo>
                  <a:pt x="299" y="332"/>
                  <a:pt x="299" y="332"/>
                  <a:pt x="299" y="332"/>
                </a:cubicBezTo>
                <a:lnTo>
                  <a:pt x="299" y="325"/>
                </a:lnTo>
                <a:close/>
                <a:moveTo>
                  <a:pt x="299" y="337"/>
                </a:moveTo>
                <a:cubicBezTo>
                  <a:pt x="311" y="344"/>
                  <a:pt x="311" y="344"/>
                  <a:pt x="311" y="344"/>
                </a:cubicBezTo>
                <a:cubicBezTo>
                  <a:pt x="299" y="344"/>
                  <a:pt x="299" y="344"/>
                  <a:pt x="299" y="344"/>
                </a:cubicBezTo>
                <a:lnTo>
                  <a:pt x="299" y="337"/>
                </a:lnTo>
                <a:close/>
                <a:moveTo>
                  <a:pt x="299" y="347"/>
                </a:moveTo>
                <a:cubicBezTo>
                  <a:pt x="311" y="347"/>
                  <a:pt x="311" y="347"/>
                  <a:pt x="311" y="347"/>
                </a:cubicBezTo>
                <a:cubicBezTo>
                  <a:pt x="299" y="354"/>
                  <a:pt x="299" y="354"/>
                  <a:pt x="299" y="354"/>
                </a:cubicBezTo>
                <a:lnTo>
                  <a:pt x="299" y="347"/>
                </a:lnTo>
                <a:close/>
                <a:moveTo>
                  <a:pt x="299" y="359"/>
                </a:moveTo>
                <a:cubicBezTo>
                  <a:pt x="313" y="367"/>
                  <a:pt x="313" y="367"/>
                  <a:pt x="313" y="367"/>
                </a:cubicBezTo>
                <a:cubicBezTo>
                  <a:pt x="299" y="376"/>
                  <a:pt x="299" y="376"/>
                  <a:pt x="299" y="376"/>
                </a:cubicBezTo>
                <a:lnTo>
                  <a:pt x="299" y="359"/>
                </a:lnTo>
                <a:close/>
                <a:moveTo>
                  <a:pt x="315" y="377"/>
                </a:moveTo>
                <a:cubicBezTo>
                  <a:pt x="303" y="377"/>
                  <a:pt x="303" y="377"/>
                  <a:pt x="303" y="377"/>
                </a:cubicBezTo>
                <a:cubicBezTo>
                  <a:pt x="315" y="370"/>
                  <a:pt x="315" y="370"/>
                  <a:pt x="315" y="370"/>
                </a:cubicBezTo>
                <a:lnTo>
                  <a:pt x="315" y="377"/>
                </a:lnTo>
                <a:close/>
                <a:moveTo>
                  <a:pt x="315" y="365"/>
                </a:moveTo>
                <a:cubicBezTo>
                  <a:pt x="300" y="356"/>
                  <a:pt x="300" y="356"/>
                  <a:pt x="300" y="356"/>
                </a:cubicBezTo>
                <a:cubicBezTo>
                  <a:pt x="315" y="348"/>
                  <a:pt x="315" y="348"/>
                  <a:pt x="315" y="348"/>
                </a:cubicBezTo>
                <a:lnTo>
                  <a:pt x="315" y="365"/>
                </a:lnTo>
                <a:close/>
                <a:moveTo>
                  <a:pt x="315" y="343"/>
                </a:moveTo>
                <a:cubicBezTo>
                  <a:pt x="300" y="335"/>
                  <a:pt x="300" y="335"/>
                  <a:pt x="300" y="335"/>
                </a:cubicBezTo>
                <a:cubicBezTo>
                  <a:pt x="315" y="326"/>
                  <a:pt x="315" y="326"/>
                  <a:pt x="315" y="326"/>
                </a:cubicBezTo>
                <a:lnTo>
                  <a:pt x="315" y="343"/>
                </a:lnTo>
                <a:close/>
                <a:moveTo>
                  <a:pt x="315" y="321"/>
                </a:moveTo>
                <a:cubicBezTo>
                  <a:pt x="300" y="313"/>
                  <a:pt x="300" y="313"/>
                  <a:pt x="300" y="313"/>
                </a:cubicBezTo>
                <a:cubicBezTo>
                  <a:pt x="315" y="304"/>
                  <a:pt x="315" y="304"/>
                  <a:pt x="315" y="304"/>
                </a:cubicBezTo>
                <a:lnTo>
                  <a:pt x="315" y="321"/>
                </a:lnTo>
                <a:close/>
                <a:moveTo>
                  <a:pt x="315" y="299"/>
                </a:moveTo>
                <a:cubicBezTo>
                  <a:pt x="300" y="291"/>
                  <a:pt x="300" y="291"/>
                  <a:pt x="300" y="291"/>
                </a:cubicBezTo>
                <a:cubicBezTo>
                  <a:pt x="315" y="282"/>
                  <a:pt x="315" y="282"/>
                  <a:pt x="315" y="282"/>
                </a:cubicBezTo>
                <a:lnTo>
                  <a:pt x="315" y="299"/>
                </a:lnTo>
                <a:close/>
                <a:moveTo>
                  <a:pt x="315" y="277"/>
                </a:moveTo>
                <a:cubicBezTo>
                  <a:pt x="300" y="269"/>
                  <a:pt x="300" y="269"/>
                  <a:pt x="300" y="269"/>
                </a:cubicBezTo>
                <a:cubicBezTo>
                  <a:pt x="315" y="261"/>
                  <a:pt x="315" y="261"/>
                  <a:pt x="315" y="261"/>
                </a:cubicBezTo>
                <a:lnTo>
                  <a:pt x="315" y="277"/>
                </a:lnTo>
                <a:close/>
                <a:moveTo>
                  <a:pt x="315" y="255"/>
                </a:moveTo>
                <a:cubicBezTo>
                  <a:pt x="300" y="247"/>
                  <a:pt x="300" y="247"/>
                  <a:pt x="300" y="247"/>
                </a:cubicBezTo>
                <a:cubicBezTo>
                  <a:pt x="315" y="239"/>
                  <a:pt x="315" y="239"/>
                  <a:pt x="315" y="239"/>
                </a:cubicBezTo>
                <a:lnTo>
                  <a:pt x="315" y="255"/>
                </a:lnTo>
                <a:close/>
                <a:moveTo>
                  <a:pt x="315" y="234"/>
                </a:moveTo>
                <a:cubicBezTo>
                  <a:pt x="300" y="225"/>
                  <a:pt x="300" y="225"/>
                  <a:pt x="300" y="225"/>
                </a:cubicBezTo>
                <a:cubicBezTo>
                  <a:pt x="315" y="217"/>
                  <a:pt x="315" y="217"/>
                  <a:pt x="315" y="217"/>
                </a:cubicBezTo>
                <a:lnTo>
                  <a:pt x="315" y="234"/>
                </a:lnTo>
                <a:close/>
                <a:moveTo>
                  <a:pt x="315" y="212"/>
                </a:moveTo>
                <a:cubicBezTo>
                  <a:pt x="300" y="203"/>
                  <a:pt x="300" y="203"/>
                  <a:pt x="300" y="203"/>
                </a:cubicBezTo>
                <a:cubicBezTo>
                  <a:pt x="315" y="195"/>
                  <a:pt x="315" y="195"/>
                  <a:pt x="315" y="195"/>
                </a:cubicBezTo>
                <a:lnTo>
                  <a:pt x="315" y="212"/>
                </a:lnTo>
                <a:close/>
                <a:moveTo>
                  <a:pt x="315" y="190"/>
                </a:moveTo>
                <a:cubicBezTo>
                  <a:pt x="300" y="181"/>
                  <a:pt x="300" y="181"/>
                  <a:pt x="300" y="181"/>
                </a:cubicBezTo>
                <a:cubicBezTo>
                  <a:pt x="315" y="173"/>
                  <a:pt x="315" y="173"/>
                  <a:pt x="315" y="173"/>
                </a:cubicBezTo>
                <a:lnTo>
                  <a:pt x="315" y="190"/>
                </a:lnTo>
                <a:close/>
                <a:moveTo>
                  <a:pt x="315" y="168"/>
                </a:moveTo>
                <a:cubicBezTo>
                  <a:pt x="300" y="160"/>
                  <a:pt x="300" y="160"/>
                  <a:pt x="300" y="160"/>
                </a:cubicBezTo>
                <a:cubicBezTo>
                  <a:pt x="315" y="151"/>
                  <a:pt x="315" y="151"/>
                  <a:pt x="315" y="151"/>
                </a:cubicBezTo>
                <a:lnTo>
                  <a:pt x="315" y="168"/>
                </a:lnTo>
                <a:close/>
                <a:moveTo>
                  <a:pt x="315" y="146"/>
                </a:moveTo>
                <a:cubicBezTo>
                  <a:pt x="300" y="138"/>
                  <a:pt x="300" y="138"/>
                  <a:pt x="300" y="138"/>
                </a:cubicBezTo>
                <a:cubicBezTo>
                  <a:pt x="315" y="129"/>
                  <a:pt x="315" y="129"/>
                  <a:pt x="315" y="129"/>
                </a:cubicBezTo>
                <a:lnTo>
                  <a:pt x="315" y="146"/>
                </a:lnTo>
                <a:close/>
                <a:moveTo>
                  <a:pt x="315" y="124"/>
                </a:moveTo>
                <a:cubicBezTo>
                  <a:pt x="300" y="116"/>
                  <a:pt x="300" y="116"/>
                  <a:pt x="300" y="116"/>
                </a:cubicBezTo>
                <a:cubicBezTo>
                  <a:pt x="315" y="107"/>
                  <a:pt x="315" y="107"/>
                  <a:pt x="315" y="107"/>
                </a:cubicBezTo>
                <a:lnTo>
                  <a:pt x="315" y="124"/>
                </a:lnTo>
                <a:close/>
                <a:moveTo>
                  <a:pt x="315" y="102"/>
                </a:moveTo>
                <a:cubicBezTo>
                  <a:pt x="300" y="94"/>
                  <a:pt x="300" y="94"/>
                  <a:pt x="300" y="94"/>
                </a:cubicBezTo>
                <a:cubicBezTo>
                  <a:pt x="315" y="94"/>
                  <a:pt x="315" y="94"/>
                  <a:pt x="315" y="94"/>
                </a:cubicBezTo>
                <a:lnTo>
                  <a:pt x="315" y="102"/>
                </a:lnTo>
                <a:close/>
                <a:moveTo>
                  <a:pt x="315" y="91"/>
                </a:moveTo>
                <a:cubicBezTo>
                  <a:pt x="305" y="91"/>
                  <a:pt x="305" y="91"/>
                  <a:pt x="305" y="91"/>
                </a:cubicBezTo>
                <a:cubicBezTo>
                  <a:pt x="315" y="86"/>
                  <a:pt x="315" y="86"/>
                  <a:pt x="315" y="86"/>
                </a:cubicBezTo>
                <a:lnTo>
                  <a:pt x="315" y="91"/>
                </a:lnTo>
                <a:close/>
                <a:moveTo>
                  <a:pt x="315" y="80"/>
                </a:moveTo>
                <a:cubicBezTo>
                  <a:pt x="303" y="74"/>
                  <a:pt x="303" y="74"/>
                  <a:pt x="303" y="74"/>
                </a:cubicBezTo>
                <a:cubicBezTo>
                  <a:pt x="315" y="74"/>
                  <a:pt x="315" y="74"/>
                  <a:pt x="315" y="74"/>
                </a:cubicBezTo>
                <a:lnTo>
                  <a:pt x="315" y="80"/>
                </a:lnTo>
                <a:close/>
                <a:moveTo>
                  <a:pt x="322" y="103"/>
                </a:moveTo>
                <a:cubicBezTo>
                  <a:pt x="318" y="103"/>
                  <a:pt x="318" y="103"/>
                  <a:pt x="318" y="103"/>
                </a:cubicBezTo>
                <a:cubicBezTo>
                  <a:pt x="318" y="100"/>
                  <a:pt x="318" y="100"/>
                  <a:pt x="318" y="100"/>
                </a:cubicBezTo>
                <a:cubicBezTo>
                  <a:pt x="322" y="100"/>
                  <a:pt x="322" y="100"/>
                  <a:pt x="322" y="100"/>
                </a:cubicBezTo>
                <a:lnTo>
                  <a:pt x="322" y="103"/>
                </a:lnTo>
                <a:close/>
                <a:moveTo>
                  <a:pt x="322" y="94"/>
                </a:moveTo>
                <a:cubicBezTo>
                  <a:pt x="322" y="97"/>
                  <a:pt x="322" y="97"/>
                  <a:pt x="322" y="97"/>
                </a:cubicBezTo>
                <a:cubicBezTo>
                  <a:pt x="318" y="97"/>
                  <a:pt x="318" y="97"/>
                  <a:pt x="318" y="97"/>
                </a:cubicBezTo>
                <a:cubicBezTo>
                  <a:pt x="318" y="94"/>
                  <a:pt x="318" y="94"/>
                  <a:pt x="318" y="94"/>
                </a:cubicBezTo>
                <a:lnTo>
                  <a:pt x="322" y="94"/>
                </a:lnTo>
                <a:close/>
                <a:moveTo>
                  <a:pt x="320" y="71"/>
                </a:moveTo>
                <a:cubicBezTo>
                  <a:pt x="318" y="71"/>
                  <a:pt x="318" y="71"/>
                  <a:pt x="318" y="71"/>
                </a:cubicBezTo>
                <a:cubicBezTo>
                  <a:pt x="318" y="69"/>
                  <a:pt x="318" y="69"/>
                  <a:pt x="318" y="69"/>
                </a:cubicBezTo>
                <a:cubicBezTo>
                  <a:pt x="320" y="69"/>
                  <a:pt x="320" y="69"/>
                  <a:pt x="320" y="69"/>
                </a:cubicBezTo>
                <a:lnTo>
                  <a:pt x="320" y="71"/>
                </a:lnTo>
                <a:close/>
                <a:moveTo>
                  <a:pt x="320" y="66"/>
                </a:moveTo>
                <a:cubicBezTo>
                  <a:pt x="317" y="66"/>
                  <a:pt x="317" y="66"/>
                  <a:pt x="317" y="66"/>
                </a:cubicBezTo>
                <a:cubicBezTo>
                  <a:pt x="317" y="64"/>
                  <a:pt x="317" y="64"/>
                  <a:pt x="317" y="64"/>
                </a:cubicBezTo>
                <a:cubicBezTo>
                  <a:pt x="320" y="64"/>
                  <a:pt x="320" y="64"/>
                  <a:pt x="320" y="64"/>
                </a:cubicBezTo>
                <a:lnTo>
                  <a:pt x="320" y="66"/>
                </a:lnTo>
                <a:close/>
                <a:moveTo>
                  <a:pt x="320" y="61"/>
                </a:moveTo>
                <a:cubicBezTo>
                  <a:pt x="317" y="61"/>
                  <a:pt x="317" y="61"/>
                  <a:pt x="317" y="61"/>
                </a:cubicBezTo>
                <a:cubicBezTo>
                  <a:pt x="316" y="60"/>
                  <a:pt x="316" y="60"/>
                  <a:pt x="316" y="60"/>
                </a:cubicBezTo>
                <a:cubicBezTo>
                  <a:pt x="320" y="60"/>
                  <a:pt x="320" y="60"/>
                  <a:pt x="320" y="60"/>
                </a:cubicBezTo>
                <a:lnTo>
                  <a:pt x="320" y="61"/>
                </a:lnTo>
                <a:close/>
                <a:moveTo>
                  <a:pt x="391" y="60"/>
                </a:moveTo>
                <a:cubicBezTo>
                  <a:pt x="405" y="60"/>
                  <a:pt x="405" y="60"/>
                  <a:pt x="405" y="60"/>
                </a:cubicBezTo>
                <a:cubicBezTo>
                  <a:pt x="405" y="61"/>
                  <a:pt x="405" y="61"/>
                  <a:pt x="405" y="61"/>
                </a:cubicBezTo>
                <a:cubicBezTo>
                  <a:pt x="391" y="61"/>
                  <a:pt x="391" y="61"/>
                  <a:pt x="391" y="61"/>
                </a:cubicBezTo>
                <a:lnTo>
                  <a:pt x="391" y="60"/>
                </a:lnTo>
                <a:close/>
                <a:moveTo>
                  <a:pt x="391" y="64"/>
                </a:moveTo>
                <a:cubicBezTo>
                  <a:pt x="405" y="64"/>
                  <a:pt x="405" y="64"/>
                  <a:pt x="405" y="64"/>
                </a:cubicBezTo>
                <a:cubicBezTo>
                  <a:pt x="405" y="66"/>
                  <a:pt x="405" y="66"/>
                  <a:pt x="405" y="66"/>
                </a:cubicBezTo>
                <a:cubicBezTo>
                  <a:pt x="391" y="66"/>
                  <a:pt x="391" y="66"/>
                  <a:pt x="391" y="66"/>
                </a:cubicBezTo>
                <a:lnTo>
                  <a:pt x="391" y="64"/>
                </a:lnTo>
                <a:close/>
                <a:moveTo>
                  <a:pt x="374" y="60"/>
                </a:moveTo>
                <a:cubicBezTo>
                  <a:pt x="388" y="60"/>
                  <a:pt x="388" y="60"/>
                  <a:pt x="388" y="60"/>
                </a:cubicBezTo>
                <a:cubicBezTo>
                  <a:pt x="388" y="61"/>
                  <a:pt x="388" y="61"/>
                  <a:pt x="388" y="61"/>
                </a:cubicBezTo>
                <a:cubicBezTo>
                  <a:pt x="374" y="61"/>
                  <a:pt x="374" y="61"/>
                  <a:pt x="374" y="61"/>
                </a:cubicBezTo>
                <a:lnTo>
                  <a:pt x="374" y="60"/>
                </a:lnTo>
                <a:close/>
                <a:moveTo>
                  <a:pt x="374" y="64"/>
                </a:moveTo>
                <a:cubicBezTo>
                  <a:pt x="388" y="64"/>
                  <a:pt x="388" y="64"/>
                  <a:pt x="388" y="64"/>
                </a:cubicBezTo>
                <a:cubicBezTo>
                  <a:pt x="388" y="66"/>
                  <a:pt x="388" y="66"/>
                  <a:pt x="388" y="66"/>
                </a:cubicBezTo>
                <a:cubicBezTo>
                  <a:pt x="374" y="66"/>
                  <a:pt x="374" y="66"/>
                  <a:pt x="374" y="66"/>
                </a:cubicBezTo>
                <a:lnTo>
                  <a:pt x="374" y="64"/>
                </a:lnTo>
                <a:close/>
                <a:moveTo>
                  <a:pt x="357" y="60"/>
                </a:moveTo>
                <a:cubicBezTo>
                  <a:pt x="371" y="60"/>
                  <a:pt x="371" y="60"/>
                  <a:pt x="371" y="60"/>
                </a:cubicBezTo>
                <a:cubicBezTo>
                  <a:pt x="371" y="61"/>
                  <a:pt x="371" y="61"/>
                  <a:pt x="371" y="61"/>
                </a:cubicBezTo>
                <a:cubicBezTo>
                  <a:pt x="357" y="61"/>
                  <a:pt x="357" y="61"/>
                  <a:pt x="357" y="61"/>
                </a:cubicBezTo>
                <a:lnTo>
                  <a:pt x="357" y="60"/>
                </a:lnTo>
                <a:close/>
                <a:moveTo>
                  <a:pt x="357" y="64"/>
                </a:moveTo>
                <a:cubicBezTo>
                  <a:pt x="371" y="64"/>
                  <a:pt x="371" y="64"/>
                  <a:pt x="371" y="64"/>
                </a:cubicBezTo>
                <a:cubicBezTo>
                  <a:pt x="371" y="66"/>
                  <a:pt x="371" y="66"/>
                  <a:pt x="371" y="66"/>
                </a:cubicBezTo>
                <a:cubicBezTo>
                  <a:pt x="357" y="66"/>
                  <a:pt x="357" y="66"/>
                  <a:pt x="357" y="66"/>
                </a:cubicBezTo>
                <a:lnTo>
                  <a:pt x="357" y="64"/>
                </a:lnTo>
                <a:close/>
                <a:moveTo>
                  <a:pt x="340" y="60"/>
                </a:moveTo>
                <a:cubicBezTo>
                  <a:pt x="354" y="60"/>
                  <a:pt x="354" y="60"/>
                  <a:pt x="354" y="60"/>
                </a:cubicBezTo>
                <a:cubicBezTo>
                  <a:pt x="354" y="61"/>
                  <a:pt x="354" y="61"/>
                  <a:pt x="354" y="61"/>
                </a:cubicBezTo>
                <a:cubicBezTo>
                  <a:pt x="340" y="61"/>
                  <a:pt x="340" y="61"/>
                  <a:pt x="340" y="61"/>
                </a:cubicBezTo>
                <a:lnTo>
                  <a:pt x="340" y="60"/>
                </a:lnTo>
                <a:close/>
                <a:moveTo>
                  <a:pt x="340" y="64"/>
                </a:moveTo>
                <a:cubicBezTo>
                  <a:pt x="354" y="64"/>
                  <a:pt x="354" y="64"/>
                  <a:pt x="354" y="64"/>
                </a:cubicBezTo>
                <a:cubicBezTo>
                  <a:pt x="354" y="66"/>
                  <a:pt x="354" y="66"/>
                  <a:pt x="354" y="66"/>
                </a:cubicBezTo>
                <a:cubicBezTo>
                  <a:pt x="340" y="66"/>
                  <a:pt x="340" y="66"/>
                  <a:pt x="340" y="66"/>
                </a:cubicBezTo>
                <a:lnTo>
                  <a:pt x="340" y="64"/>
                </a:lnTo>
                <a:close/>
                <a:moveTo>
                  <a:pt x="323" y="60"/>
                </a:moveTo>
                <a:cubicBezTo>
                  <a:pt x="337" y="60"/>
                  <a:pt x="337" y="60"/>
                  <a:pt x="337" y="60"/>
                </a:cubicBezTo>
                <a:cubicBezTo>
                  <a:pt x="337" y="61"/>
                  <a:pt x="337" y="61"/>
                  <a:pt x="337" y="61"/>
                </a:cubicBezTo>
                <a:cubicBezTo>
                  <a:pt x="323" y="61"/>
                  <a:pt x="323" y="61"/>
                  <a:pt x="323" y="61"/>
                </a:cubicBezTo>
                <a:lnTo>
                  <a:pt x="323" y="60"/>
                </a:lnTo>
                <a:close/>
                <a:moveTo>
                  <a:pt x="323" y="64"/>
                </a:moveTo>
                <a:cubicBezTo>
                  <a:pt x="337" y="64"/>
                  <a:pt x="337" y="64"/>
                  <a:pt x="337" y="64"/>
                </a:cubicBezTo>
                <a:cubicBezTo>
                  <a:pt x="337" y="66"/>
                  <a:pt x="337" y="66"/>
                  <a:pt x="337" y="66"/>
                </a:cubicBezTo>
                <a:cubicBezTo>
                  <a:pt x="323" y="66"/>
                  <a:pt x="323" y="66"/>
                  <a:pt x="323" y="66"/>
                </a:cubicBezTo>
                <a:lnTo>
                  <a:pt x="323" y="64"/>
                </a:lnTo>
                <a:close/>
                <a:moveTo>
                  <a:pt x="422" y="71"/>
                </a:moveTo>
                <a:cubicBezTo>
                  <a:pt x="323" y="71"/>
                  <a:pt x="323" y="71"/>
                  <a:pt x="323" y="71"/>
                </a:cubicBezTo>
                <a:cubicBezTo>
                  <a:pt x="323" y="69"/>
                  <a:pt x="323" y="69"/>
                  <a:pt x="323" y="69"/>
                </a:cubicBezTo>
                <a:cubicBezTo>
                  <a:pt x="422" y="69"/>
                  <a:pt x="422" y="69"/>
                  <a:pt x="422" y="69"/>
                </a:cubicBezTo>
                <a:lnTo>
                  <a:pt x="422" y="71"/>
                </a:lnTo>
                <a:close/>
                <a:moveTo>
                  <a:pt x="422" y="66"/>
                </a:moveTo>
                <a:cubicBezTo>
                  <a:pt x="408" y="66"/>
                  <a:pt x="408" y="66"/>
                  <a:pt x="408" y="66"/>
                </a:cubicBezTo>
                <a:cubicBezTo>
                  <a:pt x="408" y="64"/>
                  <a:pt x="408" y="64"/>
                  <a:pt x="408" y="64"/>
                </a:cubicBezTo>
                <a:cubicBezTo>
                  <a:pt x="422" y="64"/>
                  <a:pt x="422" y="64"/>
                  <a:pt x="422" y="64"/>
                </a:cubicBezTo>
                <a:lnTo>
                  <a:pt x="422" y="66"/>
                </a:lnTo>
                <a:close/>
                <a:moveTo>
                  <a:pt x="422" y="61"/>
                </a:moveTo>
                <a:cubicBezTo>
                  <a:pt x="408" y="61"/>
                  <a:pt x="408" y="61"/>
                  <a:pt x="408" y="61"/>
                </a:cubicBezTo>
                <a:cubicBezTo>
                  <a:pt x="408" y="60"/>
                  <a:pt x="408" y="60"/>
                  <a:pt x="408" y="60"/>
                </a:cubicBezTo>
                <a:cubicBezTo>
                  <a:pt x="422" y="60"/>
                  <a:pt x="422" y="60"/>
                  <a:pt x="422" y="60"/>
                </a:cubicBezTo>
                <a:lnTo>
                  <a:pt x="422" y="61"/>
                </a:lnTo>
                <a:close/>
              </a:path>
            </a:pathLst>
          </a:custGeom>
          <a:solidFill>
            <a:srgbClr val="175D5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73" name="Google Shape;5673;p231"/>
          <p:cNvSpPr/>
          <p:nvPr/>
        </p:nvSpPr>
        <p:spPr>
          <a:xfrm>
            <a:off x="7319561" y="4146891"/>
            <a:ext cx="739754" cy="470752"/>
          </a:xfrm>
          <a:custGeom>
            <a:rect b="b" l="l" r="r" t="t"/>
            <a:pathLst>
              <a:path extrusionOk="0" h="49" w="77">
                <a:moveTo>
                  <a:pt x="72" y="40"/>
                </a:moveTo>
                <a:cubicBezTo>
                  <a:pt x="63" y="40"/>
                  <a:pt x="63" y="40"/>
                  <a:pt x="63" y="40"/>
                </a:cubicBezTo>
                <a:cubicBezTo>
                  <a:pt x="63" y="40"/>
                  <a:pt x="63" y="40"/>
                  <a:pt x="63" y="40"/>
                </a:cubicBezTo>
                <a:cubicBezTo>
                  <a:pt x="63" y="8"/>
                  <a:pt x="63" y="8"/>
                  <a:pt x="63" y="8"/>
                </a:cubicBezTo>
                <a:cubicBezTo>
                  <a:pt x="63" y="8"/>
                  <a:pt x="63" y="8"/>
                  <a:pt x="63" y="8"/>
                </a:cubicBezTo>
                <a:cubicBezTo>
                  <a:pt x="63" y="7"/>
                  <a:pt x="63" y="7"/>
                  <a:pt x="63" y="7"/>
                </a:cubicBezTo>
                <a:cubicBezTo>
                  <a:pt x="63" y="7"/>
                  <a:pt x="63" y="7"/>
                  <a:pt x="63" y="7"/>
                </a:cubicBezTo>
                <a:cubicBezTo>
                  <a:pt x="63" y="3"/>
                  <a:pt x="60" y="0"/>
                  <a:pt x="56" y="0"/>
                </a:cubicBezTo>
                <a:cubicBezTo>
                  <a:pt x="22" y="0"/>
                  <a:pt x="22" y="0"/>
                  <a:pt x="22" y="0"/>
                </a:cubicBezTo>
                <a:cubicBezTo>
                  <a:pt x="18" y="0"/>
                  <a:pt x="14" y="3"/>
                  <a:pt x="14" y="7"/>
                </a:cubicBezTo>
                <a:cubicBezTo>
                  <a:pt x="14" y="7"/>
                  <a:pt x="14" y="7"/>
                  <a:pt x="14" y="7"/>
                </a:cubicBezTo>
                <a:cubicBezTo>
                  <a:pt x="14" y="8"/>
                  <a:pt x="14" y="8"/>
                  <a:pt x="14" y="8"/>
                </a:cubicBezTo>
                <a:cubicBezTo>
                  <a:pt x="14" y="40"/>
                  <a:pt x="14" y="40"/>
                  <a:pt x="14" y="40"/>
                </a:cubicBezTo>
                <a:cubicBezTo>
                  <a:pt x="14" y="40"/>
                  <a:pt x="14" y="40"/>
                  <a:pt x="14" y="40"/>
                </a:cubicBezTo>
                <a:cubicBezTo>
                  <a:pt x="6" y="40"/>
                  <a:pt x="6" y="40"/>
                  <a:pt x="6" y="40"/>
                </a:cubicBezTo>
                <a:cubicBezTo>
                  <a:pt x="3" y="40"/>
                  <a:pt x="0" y="43"/>
                  <a:pt x="0" y="45"/>
                </a:cubicBezTo>
                <a:cubicBezTo>
                  <a:pt x="0" y="49"/>
                  <a:pt x="0" y="49"/>
                  <a:pt x="0" y="49"/>
                </a:cubicBezTo>
                <a:cubicBezTo>
                  <a:pt x="77" y="49"/>
                  <a:pt x="77" y="49"/>
                  <a:pt x="77" y="49"/>
                </a:cubicBezTo>
                <a:cubicBezTo>
                  <a:pt x="77" y="45"/>
                  <a:pt x="77" y="45"/>
                  <a:pt x="77" y="45"/>
                </a:cubicBezTo>
                <a:cubicBezTo>
                  <a:pt x="77" y="43"/>
                  <a:pt x="75" y="40"/>
                  <a:pt x="72" y="40"/>
                </a:cubicBez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74" name="Google Shape;5674;p231"/>
          <p:cNvSpPr/>
          <p:nvPr/>
        </p:nvSpPr>
        <p:spPr>
          <a:xfrm>
            <a:off x="453525" y="2572425"/>
            <a:ext cx="6032400" cy="1996500"/>
          </a:xfrm>
          <a:prstGeom prst="roundRect">
            <a:avLst>
              <a:gd fmla="val 6416" name="adj"/>
            </a:avLst>
          </a:prstGeom>
          <a:noFill/>
          <a:ln cap="flat" cmpd="sng" w="19050">
            <a:solidFill>
              <a:srgbClr val="175D5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5" name="Google Shape;5675;p231"/>
          <p:cNvSpPr txBox="1"/>
          <p:nvPr/>
        </p:nvSpPr>
        <p:spPr>
          <a:xfrm>
            <a:off x="609600" y="2697975"/>
            <a:ext cx="5876400" cy="1745400"/>
          </a:xfrm>
          <a:prstGeom prst="rect">
            <a:avLst/>
          </a:prstGeom>
          <a:noFill/>
          <a:ln>
            <a:noFill/>
          </a:ln>
        </p:spPr>
        <p:txBody>
          <a:bodyPr anchorCtr="0" anchor="t" bIns="41150" lIns="82275" spcFirstLastPara="1" rIns="82275" wrap="square" tIns="41150">
            <a:spAutoFit/>
          </a:bodyPr>
          <a:lstStyle/>
          <a:p>
            <a:pPr indent="-342900" lvl="0" marL="457200" marR="0" rtl="0" algn="l">
              <a:lnSpc>
                <a:spcPct val="100000"/>
              </a:lnSpc>
              <a:spcBef>
                <a:spcPts val="0"/>
              </a:spcBef>
              <a:spcAft>
                <a:spcPts val="0"/>
              </a:spcAft>
              <a:buClr>
                <a:schemeClr val="dk1"/>
              </a:buClr>
              <a:buSzPts val="1800"/>
              <a:buFont typeface="Calibri"/>
              <a:buChar char="●"/>
            </a:pPr>
            <a:r>
              <a:rPr b="0" i="0" lang="en" sz="1800" u="none" cap="none" strike="noStrike">
                <a:solidFill>
                  <a:schemeClr val="dk1"/>
                </a:solidFill>
                <a:latin typeface="Calibri"/>
                <a:ea typeface="Calibri"/>
                <a:cs typeface="Calibri"/>
                <a:sym typeface="Calibri"/>
              </a:rPr>
              <a:t>Analyze and communicate the identified potential defects.</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0" i="0" lang="en" sz="1800" u="none" cap="none" strike="noStrike">
                <a:solidFill>
                  <a:schemeClr val="dk1"/>
                </a:solidFill>
                <a:latin typeface="Calibri"/>
                <a:ea typeface="Calibri"/>
                <a:cs typeface="Calibri"/>
                <a:sym typeface="Calibri"/>
              </a:rPr>
              <a:t>Assign ownership and status to potential defects.</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0" i="0" lang="en" sz="1800" u="none" cap="none" strike="noStrike">
                <a:solidFill>
                  <a:schemeClr val="dk1"/>
                </a:solidFill>
                <a:latin typeface="Calibri"/>
                <a:ea typeface="Calibri"/>
                <a:cs typeface="Calibri"/>
                <a:sym typeface="Calibri"/>
              </a:rPr>
              <a:t>Evaluate and document quality characteristics.</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0" i="0" lang="en" sz="1800" u="none" cap="none" strike="noStrike">
                <a:solidFill>
                  <a:schemeClr val="dk1"/>
                </a:solidFill>
                <a:latin typeface="Calibri"/>
                <a:ea typeface="Calibri"/>
                <a:cs typeface="Calibri"/>
                <a:sym typeface="Calibri"/>
              </a:rPr>
              <a:t>Evaluate the review findings against the exit criteria to make a review decision.</a:t>
            </a:r>
            <a:endParaRPr b="0" i="0" sz="1800" u="none" cap="none" strike="noStrike">
              <a:solidFill>
                <a:schemeClr val="dk1"/>
              </a:solidFill>
              <a:latin typeface="Calibri"/>
              <a:ea typeface="Calibri"/>
              <a:cs typeface="Calibri"/>
              <a:sym typeface="Calibri"/>
            </a:endParaRPr>
          </a:p>
        </p:txBody>
      </p:sp>
      <p:sp>
        <p:nvSpPr>
          <p:cNvPr id="5676" name="Google Shape;5676;p23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5677" name="Google Shape;5677;p231"/>
          <p:cNvSpPr/>
          <p:nvPr/>
        </p:nvSpPr>
        <p:spPr>
          <a:xfrm flipH="1">
            <a:off x="2403696" y="1760150"/>
            <a:ext cx="4082204" cy="594173"/>
          </a:xfrm>
          <a:custGeom>
            <a:rect b="b" l="l" r="r" t="t"/>
            <a:pathLst>
              <a:path extrusionOk="0" h="737" w="2904">
                <a:moveTo>
                  <a:pt x="2904" y="374"/>
                </a:moveTo>
                <a:lnTo>
                  <a:pt x="2728" y="253"/>
                </a:lnTo>
                <a:lnTo>
                  <a:pt x="2728" y="0"/>
                </a:lnTo>
                <a:lnTo>
                  <a:pt x="0" y="0"/>
                </a:lnTo>
                <a:lnTo>
                  <a:pt x="0" y="737"/>
                </a:lnTo>
                <a:lnTo>
                  <a:pt x="2728" y="737"/>
                </a:lnTo>
                <a:lnTo>
                  <a:pt x="2728" y="484"/>
                </a:lnTo>
                <a:lnTo>
                  <a:pt x="2904" y="374"/>
                </a:lnTo>
                <a:close/>
              </a:path>
            </a:pathLst>
          </a:custGeom>
          <a:solidFill>
            <a:srgbClr val="175D53"/>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700"/>
              <a:buFont typeface="Helvetica Neue"/>
              <a:buNone/>
            </a:pPr>
            <a:r>
              <a:t/>
            </a:r>
            <a:endParaRPr b="1" i="0" sz="1800" u="none" cap="none" strike="noStrike">
              <a:solidFill>
                <a:schemeClr val="lt1"/>
              </a:solidFill>
              <a:latin typeface="Roboto"/>
              <a:ea typeface="Roboto"/>
              <a:cs typeface="Roboto"/>
              <a:sym typeface="Roboto"/>
            </a:endParaRPr>
          </a:p>
        </p:txBody>
      </p:sp>
      <p:sp>
        <p:nvSpPr>
          <p:cNvPr id="5678" name="Google Shape;5678;p231"/>
          <p:cNvSpPr txBox="1"/>
          <p:nvPr/>
        </p:nvSpPr>
        <p:spPr>
          <a:xfrm>
            <a:off x="2913953" y="1902203"/>
            <a:ext cx="3296400" cy="329400"/>
          </a:xfrm>
          <a:prstGeom prst="rect">
            <a:avLst/>
          </a:prstGeom>
          <a:noFill/>
          <a:ln>
            <a:noFill/>
          </a:ln>
        </p:spPr>
        <p:txBody>
          <a:bodyPr anchorCtr="0" anchor="t" bIns="41150" lIns="82275" spcFirstLastPara="1" rIns="82275" wrap="square" tIns="41150">
            <a:spAutoFit/>
          </a:bodyPr>
          <a:lstStyle/>
          <a:p>
            <a:pPr indent="0" lvl="0" marL="0" marR="0" rtl="0" algn="l">
              <a:lnSpc>
                <a:spcPct val="100000"/>
              </a:lnSpc>
              <a:spcBef>
                <a:spcPts val="0"/>
              </a:spcBef>
              <a:spcAft>
                <a:spcPts val="0"/>
              </a:spcAft>
              <a:buClr>
                <a:srgbClr val="FFFFFF"/>
              </a:buClr>
              <a:buSzPts val="900"/>
              <a:buFont typeface="Calibri"/>
              <a:buNone/>
            </a:pPr>
            <a:r>
              <a:rPr b="0" i="0" lang="en" sz="1600" u="none" cap="none" strike="noStrike">
                <a:solidFill>
                  <a:srgbClr val="FFFFFF"/>
                </a:solidFill>
                <a:latin typeface="Calibri"/>
                <a:ea typeface="Calibri"/>
                <a:cs typeface="Calibri"/>
                <a:sym typeface="Calibri"/>
              </a:rPr>
              <a:t>Issuing Communication and Analysis</a:t>
            </a:r>
            <a:endParaRPr b="0" i="0" sz="1600" u="none" cap="none" strike="noStrike">
              <a:solidFill>
                <a:srgbClr val="000000"/>
              </a:solidFill>
              <a:latin typeface="Calibri"/>
              <a:ea typeface="Calibri"/>
              <a:cs typeface="Calibri"/>
              <a:sym typeface="Calibri"/>
            </a:endParaRPr>
          </a:p>
        </p:txBody>
      </p:sp>
      <p:sp>
        <p:nvSpPr>
          <p:cNvPr id="5679" name="Google Shape;5679;p231"/>
          <p:cNvSpPr/>
          <p:nvPr/>
        </p:nvSpPr>
        <p:spPr>
          <a:xfrm>
            <a:off x="1729465" y="1804937"/>
            <a:ext cx="504600" cy="504600"/>
          </a:xfrm>
          <a:prstGeom prst="ellipse">
            <a:avLst/>
          </a:prstGeom>
          <a:solidFill>
            <a:srgbClr val="175D53"/>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700"/>
              <a:buFont typeface="Helvetica Neue"/>
              <a:buNone/>
            </a:pPr>
            <a:r>
              <a:rPr b="1" i="0" lang="en" sz="1800" u="none" cap="none" strike="noStrike">
                <a:solidFill>
                  <a:schemeClr val="lt1"/>
                </a:solidFill>
                <a:latin typeface="Roboto"/>
                <a:ea typeface="Roboto"/>
                <a:cs typeface="Roboto"/>
                <a:sym typeface="Roboto"/>
              </a:rPr>
              <a:t>4</a:t>
            </a:r>
            <a:endParaRPr b="1" i="0" sz="1800" u="none" cap="none" strike="noStrike">
              <a:solidFill>
                <a:schemeClr val="lt1"/>
              </a:solidFill>
              <a:latin typeface="Roboto"/>
              <a:ea typeface="Roboto"/>
              <a:cs typeface="Roboto"/>
              <a:sym typeface="Roboto"/>
            </a:endParaRPr>
          </a:p>
        </p:txBody>
      </p:sp>
      <p:pic>
        <p:nvPicPr>
          <p:cNvPr id="5680" name="Google Shape;5680;p231"/>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4" name="Shape 5684"/>
        <p:cNvGrpSpPr/>
        <p:nvPr/>
      </p:nvGrpSpPr>
      <p:grpSpPr>
        <a:xfrm>
          <a:off x="0" y="0"/>
          <a:ext cx="0" cy="0"/>
          <a:chOff x="0" y="0"/>
          <a:chExt cx="0" cy="0"/>
        </a:xfrm>
      </p:grpSpPr>
      <p:grpSp>
        <p:nvGrpSpPr>
          <p:cNvPr id="5685" name="Google Shape;5685;p232"/>
          <p:cNvGrpSpPr/>
          <p:nvPr/>
        </p:nvGrpSpPr>
        <p:grpSpPr>
          <a:xfrm>
            <a:off x="4845469" y="1268937"/>
            <a:ext cx="470465" cy="553184"/>
            <a:chOff x="11666347" y="3659204"/>
            <a:chExt cx="2331344" cy="2741249"/>
          </a:xfrm>
        </p:grpSpPr>
        <p:sp>
          <p:nvSpPr>
            <p:cNvPr id="5686" name="Google Shape;5686;p232"/>
            <p:cNvSpPr/>
            <p:nvPr/>
          </p:nvSpPr>
          <p:spPr>
            <a:xfrm>
              <a:off x="11666347" y="5631878"/>
              <a:ext cx="2331344" cy="768575"/>
            </a:xfrm>
            <a:custGeom>
              <a:rect b="b" l="l" r="r" t="t"/>
              <a:pathLst>
                <a:path extrusionOk="0" h="30" w="91">
                  <a:moveTo>
                    <a:pt x="48" y="11"/>
                  </a:moveTo>
                  <a:cubicBezTo>
                    <a:pt x="50" y="10"/>
                    <a:pt x="51" y="8"/>
                    <a:pt x="51" y="6"/>
                  </a:cubicBezTo>
                  <a:cubicBezTo>
                    <a:pt x="51" y="5"/>
                    <a:pt x="50" y="4"/>
                    <a:pt x="50" y="4"/>
                  </a:cubicBezTo>
                  <a:cubicBezTo>
                    <a:pt x="49" y="4"/>
                    <a:pt x="48" y="5"/>
                    <a:pt x="48" y="6"/>
                  </a:cubicBezTo>
                  <a:cubicBezTo>
                    <a:pt x="48" y="7"/>
                    <a:pt x="47" y="8"/>
                    <a:pt x="46" y="8"/>
                  </a:cubicBezTo>
                  <a:cubicBezTo>
                    <a:pt x="46" y="8"/>
                    <a:pt x="45" y="8"/>
                    <a:pt x="45" y="8"/>
                  </a:cubicBezTo>
                  <a:cubicBezTo>
                    <a:pt x="44" y="8"/>
                    <a:pt x="43" y="7"/>
                    <a:pt x="43" y="6"/>
                  </a:cubicBezTo>
                  <a:cubicBezTo>
                    <a:pt x="43" y="5"/>
                    <a:pt x="44" y="3"/>
                    <a:pt x="46" y="3"/>
                  </a:cubicBezTo>
                  <a:cubicBezTo>
                    <a:pt x="46" y="3"/>
                    <a:pt x="47" y="3"/>
                    <a:pt x="47" y="2"/>
                  </a:cubicBezTo>
                  <a:cubicBezTo>
                    <a:pt x="47" y="1"/>
                    <a:pt x="46" y="0"/>
                    <a:pt x="46" y="0"/>
                  </a:cubicBezTo>
                  <a:cubicBezTo>
                    <a:pt x="43" y="0"/>
                    <a:pt x="40" y="3"/>
                    <a:pt x="40" y="6"/>
                  </a:cubicBezTo>
                  <a:cubicBezTo>
                    <a:pt x="40" y="8"/>
                    <a:pt x="41" y="10"/>
                    <a:pt x="43" y="11"/>
                  </a:cubicBezTo>
                  <a:cubicBezTo>
                    <a:pt x="1" y="29"/>
                    <a:pt x="1" y="29"/>
                    <a:pt x="1" y="29"/>
                  </a:cubicBezTo>
                  <a:cubicBezTo>
                    <a:pt x="0" y="29"/>
                    <a:pt x="0" y="30"/>
                    <a:pt x="1" y="30"/>
                  </a:cubicBezTo>
                  <a:cubicBezTo>
                    <a:pt x="1" y="30"/>
                    <a:pt x="2" y="30"/>
                    <a:pt x="2" y="30"/>
                  </a:cubicBezTo>
                  <a:cubicBezTo>
                    <a:pt x="45" y="11"/>
                    <a:pt x="45" y="11"/>
                    <a:pt x="45" y="11"/>
                  </a:cubicBezTo>
                  <a:cubicBezTo>
                    <a:pt x="45" y="11"/>
                    <a:pt x="45" y="11"/>
                    <a:pt x="46" y="11"/>
                  </a:cubicBezTo>
                  <a:cubicBezTo>
                    <a:pt x="46" y="11"/>
                    <a:pt x="46" y="11"/>
                    <a:pt x="47" y="11"/>
                  </a:cubicBezTo>
                  <a:cubicBezTo>
                    <a:pt x="89" y="30"/>
                    <a:pt x="89" y="30"/>
                    <a:pt x="89" y="30"/>
                  </a:cubicBezTo>
                  <a:cubicBezTo>
                    <a:pt x="90" y="30"/>
                    <a:pt x="90" y="30"/>
                    <a:pt x="90" y="30"/>
                  </a:cubicBezTo>
                  <a:cubicBezTo>
                    <a:pt x="90" y="30"/>
                    <a:pt x="90" y="30"/>
                    <a:pt x="91" y="30"/>
                  </a:cubicBezTo>
                  <a:cubicBezTo>
                    <a:pt x="91" y="30"/>
                    <a:pt x="91" y="29"/>
                    <a:pt x="91" y="29"/>
                  </a:cubicBezTo>
                  <a:lnTo>
                    <a:pt x="48" y="11"/>
                  </a:ln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87" name="Google Shape;5687;p232"/>
            <p:cNvSpPr/>
            <p:nvPr/>
          </p:nvSpPr>
          <p:spPr>
            <a:xfrm>
              <a:off x="12614255" y="3659204"/>
              <a:ext cx="409907" cy="1588388"/>
            </a:xfrm>
            <a:custGeom>
              <a:rect b="b" l="l" r="r" t="t"/>
              <a:pathLst>
                <a:path extrusionOk="0" h="682" w="176">
                  <a:moveTo>
                    <a:pt x="121" y="682"/>
                  </a:moveTo>
                  <a:lnTo>
                    <a:pt x="176" y="0"/>
                  </a:lnTo>
                  <a:lnTo>
                    <a:pt x="0" y="0"/>
                  </a:lnTo>
                  <a:lnTo>
                    <a:pt x="66" y="682"/>
                  </a:lnTo>
                  <a:lnTo>
                    <a:pt x="121" y="682"/>
                  </a:lnTo>
                  <a:close/>
                  <a:moveTo>
                    <a:pt x="165" y="11"/>
                  </a:moveTo>
                  <a:lnTo>
                    <a:pt x="110" y="671"/>
                  </a:lnTo>
                  <a:lnTo>
                    <a:pt x="77" y="671"/>
                  </a:lnTo>
                  <a:lnTo>
                    <a:pt x="22" y="11"/>
                  </a:lnTo>
                  <a:lnTo>
                    <a:pt x="165" y="11"/>
                  </a:ln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88" name="Google Shape;5688;p232"/>
            <p:cNvSpPr/>
            <p:nvPr/>
          </p:nvSpPr>
          <p:spPr>
            <a:xfrm>
              <a:off x="12793590" y="5503783"/>
              <a:ext cx="76858" cy="204953"/>
            </a:xfrm>
            <a:custGeom>
              <a:rect b="b" l="l" r="r" t="t"/>
              <a:pathLst>
                <a:path extrusionOk="0" h="8" w="3">
                  <a:moveTo>
                    <a:pt x="2" y="8"/>
                  </a:moveTo>
                  <a:cubicBezTo>
                    <a:pt x="1" y="8"/>
                    <a:pt x="0" y="8"/>
                    <a:pt x="0" y="7"/>
                  </a:cubicBezTo>
                  <a:cubicBezTo>
                    <a:pt x="0" y="1"/>
                    <a:pt x="0" y="1"/>
                    <a:pt x="0" y="1"/>
                  </a:cubicBezTo>
                  <a:cubicBezTo>
                    <a:pt x="0" y="0"/>
                    <a:pt x="1" y="0"/>
                    <a:pt x="2" y="0"/>
                  </a:cubicBezTo>
                  <a:cubicBezTo>
                    <a:pt x="2" y="0"/>
                    <a:pt x="3" y="0"/>
                    <a:pt x="3" y="1"/>
                  </a:cubicBezTo>
                  <a:cubicBezTo>
                    <a:pt x="3" y="7"/>
                    <a:pt x="3" y="7"/>
                    <a:pt x="3" y="7"/>
                  </a:cubicBezTo>
                  <a:cubicBezTo>
                    <a:pt x="3" y="8"/>
                    <a:pt x="2" y="8"/>
                    <a:pt x="2" y="8"/>
                  </a:cubicBezTo>
                  <a:close/>
                </a:path>
              </a:pathLst>
            </a:custGeom>
            <a:solidFill>
              <a:srgbClr val="04030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89" name="Google Shape;5689;p232"/>
            <p:cNvSpPr/>
            <p:nvPr/>
          </p:nvSpPr>
          <p:spPr>
            <a:xfrm>
              <a:off x="12665494" y="5145115"/>
              <a:ext cx="333050" cy="461145"/>
            </a:xfrm>
            <a:custGeom>
              <a:rect b="b" l="l" r="r" t="t"/>
              <a:pathLst>
                <a:path extrusionOk="0" h="18" w="13">
                  <a:moveTo>
                    <a:pt x="7" y="0"/>
                  </a:moveTo>
                  <a:cubicBezTo>
                    <a:pt x="3" y="0"/>
                    <a:pt x="0" y="3"/>
                    <a:pt x="0" y="7"/>
                  </a:cubicBezTo>
                  <a:cubicBezTo>
                    <a:pt x="3" y="16"/>
                    <a:pt x="3" y="16"/>
                    <a:pt x="3" y="16"/>
                  </a:cubicBezTo>
                  <a:cubicBezTo>
                    <a:pt x="3" y="17"/>
                    <a:pt x="3" y="18"/>
                    <a:pt x="4" y="18"/>
                  </a:cubicBezTo>
                  <a:cubicBezTo>
                    <a:pt x="9" y="18"/>
                    <a:pt x="9" y="18"/>
                    <a:pt x="9" y="18"/>
                  </a:cubicBezTo>
                  <a:cubicBezTo>
                    <a:pt x="10" y="18"/>
                    <a:pt x="11" y="17"/>
                    <a:pt x="11" y="16"/>
                  </a:cubicBezTo>
                  <a:cubicBezTo>
                    <a:pt x="13" y="7"/>
                    <a:pt x="13" y="7"/>
                    <a:pt x="13" y="7"/>
                  </a:cubicBezTo>
                  <a:cubicBezTo>
                    <a:pt x="13" y="3"/>
                    <a:pt x="10" y="0"/>
                    <a:pt x="7" y="0"/>
                  </a:cubicBezTo>
                  <a:close/>
                </a:path>
              </a:pathLst>
            </a:custGeom>
            <a:solidFill>
              <a:srgbClr val="4A4A4A"/>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sp>
        <p:nvSpPr>
          <p:cNvPr id="5690" name="Google Shape;5690;p2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The Review Process</a:t>
            </a:r>
            <a:endParaRPr/>
          </a:p>
        </p:txBody>
      </p:sp>
      <p:sp>
        <p:nvSpPr>
          <p:cNvPr id="5691" name="Google Shape;5691;p232"/>
          <p:cNvSpPr/>
          <p:nvPr/>
        </p:nvSpPr>
        <p:spPr>
          <a:xfrm>
            <a:off x="8482030" y="996609"/>
            <a:ext cx="249787" cy="96072"/>
          </a:xfrm>
          <a:custGeom>
            <a:rect b="b" l="l" r="r" t="t"/>
            <a:pathLst>
              <a:path extrusionOk="0" h="10" w="26">
                <a:moveTo>
                  <a:pt x="20" y="0"/>
                </a:moveTo>
                <a:cubicBezTo>
                  <a:pt x="6" y="0"/>
                  <a:pt x="6" y="0"/>
                  <a:pt x="6" y="0"/>
                </a:cubicBezTo>
                <a:cubicBezTo>
                  <a:pt x="3" y="0"/>
                  <a:pt x="0" y="2"/>
                  <a:pt x="0" y="5"/>
                </a:cubicBezTo>
                <a:cubicBezTo>
                  <a:pt x="0" y="10"/>
                  <a:pt x="0" y="10"/>
                  <a:pt x="0" y="10"/>
                </a:cubicBezTo>
                <a:cubicBezTo>
                  <a:pt x="26" y="10"/>
                  <a:pt x="26" y="10"/>
                  <a:pt x="26" y="10"/>
                </a:cubicBezTo>
                <a:cubicBezTo>
                  <a:pt x="26" y="5"/>
                  <a:pt x="26" y="5"/>
                  <a:pt x="26" y="5"/>
                </a:cubicBezTo>
                <a:cubicBezTo>
                  <a:pt x="26" y="2"/>
                  <a:pt x="23" y="0"/>
                  <a:pt x="20" y="0"/>
                </a:cubicBezTo>
              </a:path>
            </a:pathLst>
          </a:custGeom>
          <a:solidFill>
            <a:srgbClr val="D4D2D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92" name="Google Shape;5692;p232"/>
          <p:cNvSpPr/>
          <p:nvPr/>
        </p:nvSpPr>
        <p:spPr>
          <a:xfrm>
            <a:off x="8414780" y="1217574"/>
            <a:ext cx="326644" cy="115286"/>
          </a:xfrm>
          <a:custGeom>
            <a:rect b="b" l="l" r="r" t="t"/>
            <a:pathLst>
              <a:path extrusionOk="0" h="12" w="34">
                <a:moveTo>
                  <a:pt x="34" y="0"/>
                </a:moveTo>
                <a:cubicBezTo>
                  <a:pt x="0" y="0"/>
                  <a:pt x="0" y="0"/>
                  <a:pt x="0" y="0"/>
                </a:cubicBezTo>
                <a:cubicBezTo>
                  <a:pt x="0" y="6"/>
                  <a:pt x="0" y="6"/>
                  <a:pt x="0" y="6"/>
                </a:cubicBezTo>
                <a:cubicBezTo>
                  <a:pt x="0" y="9"/>
                  <a:pt x="2" y="12"/>
                  <a:pt x="5" y="12"/>
                </a:cubicBezTo>
                <a:cubicBezTo>
                  <a:pt x="28" y="12"/>
                  <a:pt x="28" y="12"/>
                  <a:pt x="28" y="12"/>
                </a:cubicBezTo>
                <a:cubicBezTo>
                  <a:pt x="31" y="12"/>
                  <a:pt x="34" y="9"/>
                  <a:pt x="34" y="6"/>
                </a:cubicBezTo>
                <a:cubicBezTo>
                  <a:pt x="34" y="0"/>
                  <a:pt x="34" y="0"/>
                  <a:pt x="34" y="0"/>
                </a:cubicBezTo>
              </a:path>
            </a:pathLst>
          </a:custGeom>
          <a:solidFill>
            <a:srgbClr val="D4D2D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93" name="Google Shape;5693;p232"/>
          <p:cNvSpPr/>
          <p:nvPr/>
        </p:nvSpPr>
        <p:spPr>
          <a:xfrm>
            <a:off x="5706427" y="545070"/>
            <a:ext cx="1987813" cy="489966"/>
          </a:xfrm>
          <a:custGeom>
            <a:rect b="b" l="l" r="r" t="t"/>
            <a:pathLst>
              <a:path extrusionOk="0" h="561" w="2276">
                <a:moveTo>
                  <a:pt x="2265" y="0"/>
                </a:moveTo>
                <a:lnTo>
                  <a:pt x="0" y="539"/>
                </a:lnTo>
                <a:lnTo>
                  <a:pt x="0" y="561"/>
                </a:lnTo>
                <a:lnTo>
                  <a:pt x="2276" y="11"/>
                </a:lnTo>
                <a:lnTo>
                  <a:pt x="2265" y="0"/>
                </a:ln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94" name="Google Shape;5694;p232"/>
          <p:cNvSpPr/>
          <p:nvPr/>
        </p:nvSpPr>
        <p:spPr>
          <a:xfrm>
            <a:off x="7694241" y="545070"/>
            <a:ext cx="797396" cy="547609"/>
          </a:xfrm>
          <a:custGeom>
            <a:rect b="b" l="l" r="r" t="t"/>
            <a:pathLst>
              <a:path extrusionOk="0" h="627" w="913">
                <a:moveTo>
                  <a:pt x="11" y="0"/>
                </a:moveTo>
                <a:lnTo>
                  <a:pt x="0" y="11"/>
                </a:lnTo>
                <a:lnTo>
                  <a:pt x="902" y="627"/>
                </a:lnTo>
                <a:lnTo>
                  <a:pt x="913" y="605"/>
                </a:lnTo>
                <a:lnTo>
                  <a:pt x="11" y="0"/>
                </a:ln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95" name="Google Shape;5695;p232"/>
          <p:cNvSpPr/>
          <p:nvPr/>
        </p:nvSpPr>
        <p:spPr>
          <a:xfrm>
            <a:off x="4745709" y="525856"/>
            <a:ext cx="4082180" cy="3649857"/>
          </a:xfrm>
          <a:custGeom>
            <a:rect b="b" l="l" r="r" t="t"/>
            <a:pathLst>
              <a:path extrusionOk="0" h="380" w="425">
                <a:moveTo>
                  <a:pt x="423" y="57"/>
                </a:moveTo>
                <a:cubicBezTo>
                  <a:pt x="322" y="57"/>
                  <a:pt x="322" y="57"/>
                  <a:pt x="322" y="57"/>
                </a:cubicBezTo>
                <a:cubicBezTo>
                  <a:pt x="322" y="57"/>
                  <a:pt x="322" y="57"/>
                  <a:pt x="322" y="57"/>
                </a:cubicBezTo>
                <a:cubicBezTo>
                  <a:pt x="316" y="57"/>
                  <a:pt x="316" y="57"/>
                  <a:pt x="316" y="57"/>
                </a:cubicBezTo>
                <a:cubicBezTo>
                  <a:pt x="316" y="57"/>
                  <a:pt x="316" y="57"/>
                  <a:pt x="316" y="57"/>
                </a:cubicBezTo>
                <a:cubicBezTo>
                  <a:pt x="314" y="39"/>
                  <a:pt x="314" y="39"/>
                  <a:pt x="314" y="39"/>
                </a:cubicBezTo>
                <a:cubicBezTo>
                  <a:pt x="314" y="39"/>
                  <a:pt x="314" y="39"/>
                  <a:pt x="314" y="39"/>
                </a:cubicBezTo>
                <a:cubicBezTo>
                  <a:pt x="312" y="25"/>
                  <a:pt x="312" y="25"/>
                  <a:pt x="312" y="25"/>
                </a:cubicBezTo>
                <a:cubicBezTo>
                  <a:pt x="312" y="25"/>
                  <a:pt x="312" y="25"/>
                  <a:pt x="312" y="25"/>
                </a:cubicBezTo>
                <a:cubicBezTo>
                  <a:pt x="312" y="25"/>
                  <a:pt x="312" y="25"/>
                  <a:pt x="312" y="25"/>
                </a:cubicBezTo>
                <a:cubicBezTo>
                  <a:pt x="312" y="25"/>
                  <a:pt x="312" y="25"/>
                  <a:pt x="312" y="25"/>
                </a:cubicBezTo>
                <a:cubicBezTo>
                  <a:pt x="310" y="13"/>
                  <a:pt x="310" y="13"/>
                  <a:pt x="310" y="13"/>
                </a:cubicBezTo>
                <a:cubicBezTo>
                  <a:pt x="310" y="13"/>
                  <a:pt x="310" y="13"/>
                  <a:pt x="310" y="13"/>
                </a:cubicBezTo>
                <a:cubicBezTo>
                  <a:pt x="309" y="6"/>
                  <a:pt x="309" y="6"/>
                  <a:pt x="309" y="6"/>
                </a:cubicBezTo>
                <a:cubicBezTo>
                  <a:pt x="310" y="6"/>
                  <a:pt x="310" y="6"/>
                  <a:pt x="310" y="6"/>
                </a:cubicBezTo>
                <a:cubicBezTo>
                  <a:pt x="312" y="6"/>
                  <a:pt x="313" y="4"/>
                  <a:pt x="313" y="3"/>
                </a:cubicBezTo>
                <a:cubicBezTo>
                  <a:pt x="313" y="1"/>
                  <a:pt x="312" y="0"/>
                  <a:pt x="310" y="0"/>
                </a:cubicBezTo>
                <a:cubicBezTo>
                  <a:pt x="304" y="0"/>
                  <a:pt x="304" y="0"/>
                  <a:pt x="304" y="0"/>
                </a:cubicBezTo>
                <a:cubicBezTo>
                  <a:pt x="303" y="0"/>
                  <a:pt x="303" y="0"/>
                  <a:pt x="303" y="0"/>
                </a:cubicBezTo>
                <a:cubicBezTo>
                  <a:pt x="301" y="0"/>
                  <a:pt x="300" y="1"/>
                  <a:pt x="300" y="3"/>
                </a:cubicBezTo>
                <a:cubicBezTo>
                  <a:pt x="300" y="4"/>
                  <a:pt x="301" y="6"/>
                  <a:pt x="303" y="6"/>
                </a:cubicBezTo>
                <a:cubicBezTo>
                  <a:pt x="304" y="6"/>
                  <a:pt x="304" y="6"/>
                  <a:pt x="304" y="6"/>
                </a:cubicBezTo>
                <a:cubicBezTo>
                  <a:pt x="301" y="31"/>
                  <a:pt x="301" y="31"/>
                  <a:pt x="301" y="31"/>
                </a:cubicBezTo>
                <a:cubicBezTo>
                  <a:pt x="301" y="31"/>
                  <a:pt x="301" y="31"/>
                  <a:pt x="301" y="31"/>
                </a:cubicBezTo>
                <a:cubicBezTo>
                  <a:pt x="298" y="51"/>
                  <a:pt x="298" y="51"/>
                  <a:pt x="298" y="51"/>
                </a:cubicBezTo>
                <a:cubicBezTo>
                  <a:pt x="275" y="51"/>
                  <a:pt x="275" y="51"/>
                  <a:pt x="275" y="51"/>
                </a:cubicBezTo>
                <a:cubicBezTo>
                  <a:pt x="263" y="51"/>
                  <a:pt x="263" y="51"/>
                  <a:pt x="263" y="51"/>
                </a:cubicBezTo>
                <a:cubicBezTo>
                  <a:pt x="104" y="51"/>
                  <a:pt x="104" y="51"/>
                  <a:pt x="104" y="51"/>
                </a:cubicBezTo>
                <a:cubicBezTo>
                  <a:pt x="103" y="50"/>
                  <a:pt x="102" y="48"/>
                  <a:pt x="100" y="48"/>
                </a:cubicBezTo>
                <a:cubicBezTo>
                  <a:pt x="98" y="48"/>
                  <a:pt x="96" y="50"/>
                  <a:pt x="96" y="51"/>
                </a:cubicBezTo>
                <a:cubicBezTo>
                  <a:pt x="12" y="51"/>
                  <a:pt x="12" y="51"/>
                  <a:pt x="12" y="51"/>
                </a:cubicBezTo>
                <a:cubicBezTo>
                  <a:pt x="12" y="51"/>
                  <a:pt x="12" y="51"/>
                  <a:pt x="12" y="51"/>
                </a:cubicBezTo>
                <a:cubicBezTo>
                  <a:pt x="12" y="51"/>
                  <a:pt x="12" y="51"/>
                  <a:pt x="12" y="51"/>
                </a:cubicBezTo>
                <a:cubicBezTo>
                  <a:pt x="12" y="51"/>
                  <a:pt x="12" y="51"/>
                  <a:pt x="12" y="51"/>
                </a:cubicBezTo>
                <a:cubicBezTo>
                  <a:pt x="12" y="51"/>
                  <a:pt x="12" y="51"/>
                  <a:pt x="12" y="51"/>
                </a:cubicBezTo>
                <a:cubicBezTo>
                  <a:pt x="12" y="51"/>
                  <a:pt x="12" y="51"/>
                  <a:pt x="12" y="51"/>
                </a:cubicBezTo>
                <a:cubicBezTo>
                  <a:pt x="12" y="51"/>
                  <a:pt x="12" y="51"/>
                  <a:pt x="12" y="51"/>
                </a:cubicBezTo>
                <a:cubicBezTo>
                  <a:pt x="12" y="51"/>
                  <a:pt x="12" y="51"/>
                  <a:pt x="12" y="51"/>
                </a:cubicBezTo>
                <a:cubicBezTo>
                  <a:pt x="12" y="52"/>
                  <a:pt x="12" y="52"/>
                  <a:pt x="12" y="52"/>
                </a:cubicBezTo>
                <a:cubicBezTo>
                  <a:pt x="12" y="52"/>
                  <a:pt x="12" y="52"/>
                  <a:pt x="12" y="52"/>
                </a:cubicBezTo>
                <a:cubicBezTo>
                  <a:pt x="12" y="52"/>
                  <a:pt x="12" y="52"/>
                  <a:pt x="12" y="52"/>
                </a:cubicBezTo>
                <a:cubicBezTo>
                  <a:pt x="11" y="52"/>
                  <a:pt x="11" y="52"/>
                  <a:pt x="11" y="52"/>
                </a:cubicBezTo>
                <a:cubicBezTo>
                  <a:pt x="11" y="52"/>
                  <a:pt x="11" y="52"/>
                  <a:pt x="11" y="52"/>
                </a:cubicBezTo>
                <a:cubicBezTo>
                  <a:pt x="11" y="52"/>
                  <a:pt x="11" y="52"/>
                  <a:pt x="11" y="52"/>
                </a:cubicBezTo>
                <a:cubicBezTo>
                  <a:pt x="11" y="52"/>
                  <a:pt x="11" y="52"/>
                  <a:pt x="11" y="52"/>
                </a:cubicBezTo>
                <a:cubicBezTo>
                  <a:pt x="11" y="52"/>
                  <a:pt x="11" y="52"/>
                  <a:pt x="11" y="52"/>
                </a:cubicBezTo>
                <a:cubicBezTo>
                  <a:pt x="11" y="52"/>
                  <a:pt x="11" y="52"/>
                  <a:pt x="11" y="52"/>
                </a:cubicBezTo>
                <a:cubicBezTo>
                  <a:pt x="11" y="52"/>
                  <a:pt x="11" y="52"/>
                  <a:pt x="11" y="52"/>
                </a:cubicBezTo>
                <a:cubicBezTo>
                  <a:pt x="11" y="52"/>
                  <a:pt x="11" y="52"/>
                  <a:pt x="11" y="52"/>
                </a:cubicBezTo>
                <a:cubicBezTo>
                  <a:pt x="0" y="71"/>
                  <a:pt x="0" y="71"/>
                  <a:pt x="0" y="71"/>
                </a:cubicBezTo>
                <a:cubicBezTo>
                  <a:pt x="0" y="71"/>
                  <a:pt x="0" y="71"/>
                  <a:pt x="0" y="71"/>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2"/>
                  <a:pt x="0" y="72"/>
                  <a:pt x="0" y="72"/>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0" y="73"/>
                  <a:pt x="0" y="73"/>
                  <a:pt x="0" y="73"/>
                </a:cubicBezTo>
                <a:cubicBezTo>
                  <a:pt x="1" y="73"/>
                  <a:pt x="1" y="73"/>
                  <a:pt x="1" y="73"/>
                </a:cubicBezTo>
                <a:cubicBezTo>
                  <a:pt x="1" y="73"/>
                  <a:pt x="1" y="73"/>
                  <a:pt x="1" y="73"/>
                </a:cubicBezTo>
                <a:cubicBezTo>
                  <a:pt x="1" y="73"/>
                  <a:pt x="1" y="73"/>
                  <a:pt x="1" y="73"/>
                </a:cubicBezTo>
                <a:cubicBezTo>
                  <a:pt x="1" y="73"/>
                  <a:pt x="1" y="73"/>
                  <a:pt x="1" y="73"/>
                </a:cubicBezTo>
                <a:cubicBezTo>
                  <a:pt x="1" y="74"/>
                  <a:pt x="1" y="74"/>
                  <a:pt x="1" y="74"/>
                </a:cubicBezTo>
                <a:cubicBezTo>
                  <a:pt x="1" y="74"/>
                  <a:pt x="1" y="74"/>
                  <a:pt x="1" y="74"/>
                </a:cubicBezTo>
                <a:cubicBezTo>
                  <a:pt x="1" y="74"/>
                  <a:pt x="1" y="74"/>
                  <a:pt x="1" y="74"/>
                </a:cubicBezTo>
                <a:cubicBezTo>
                  <a:pt x="24" y="74"/>
                  <a:pt x="24" y="74"/>
                  <a:pt x="24" y="74"/>
                </a:cubicBezTo>
                <a:cubicBezTo>
                  <a:pt x="24" y="76"/>
                  <a:pt x="24" y="76"/>
                  <a:pt x="24" y="76"/>
                </a:cubicBezTo>
                <a:cubicBezTo>
                  <a:pt x="24" y="78"/>
                  <a:pt x="25" y="79"/>
                  <a:pt x="27" y="79"/>
                </a:cubicBezTo>
                <a:cubicBezTo>
                  <a:pt x="45" y="79"/>
                  <a:pt x="45" y="79"/>
                  <a:pt x="45" y="79"/>
                </a:cubicBezTo>
                <a:cubicBezTo>
                  <a:pt x="47" y="79"/>
                  <a:pt x="48" y="78"/>
                  <a:pt x="48" y="76"/>
                </a:cubicBezTo>
                <a:cubicBezTo>
                  <a:pt x="48" y="74"/>
                  <a:pt x="48" y="74"/>
                  <a:pt x="48" y="74"/>
                </a:cubicBezTo>
                <a:cubicBezTo>
                  <a:pt x="296" y="74"/>
                  <a:pt x="296" y="74"/>
                  <a:pt x="296" y="74"/>
                </a:cubicBezTo>
                <a:cubicBezTo>
                  <a:pt x="296" y="93"/>
                  <a:pt x="296" y="93"/>
                  <a:pt x="296" y="93"/>
                </a:cubicBezTo>
                <a:cubicBezTo>
                  <a:pt x="296" y="105"/>
                  <a:pt x="296" y="105"/>
                  <a:pt x="296" y="105"/>
                </a:cubicBezTo>
                <a:cubicBezTo>
                  <a:pt x="296" y="378"/>
                  <a:pt x="296" y="378"/>
                  <a:pt x="296" y="378"/>
                </a:cubicBezTo>
                <a:cubicBezTo>
                  <a:pt x="296" y="378"/>
                  <a:pt x="296" y="378"/>
                  <a:pt x="296" y="378"/>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79"/>
                  <a:pt x="296" y="379"/>
                  <a:pt x="296" y="379"/>
                </a:cubicBezTo>
                <a:cubicBezTo>
                  <a:pt x="296" y="380"/>
                  <a:pt x="296" y="380"/>
                  <a:pt x="296" y="380"/>
                </a:cubicBezTo>
                <a:cubicBezTo>
                  <a:pt x="296" y="380"/>
                  <a:pt x="296" y="380"/>
                  <a:pt x="296" y="380"/>
                </a:cubicBezTo>
                <a:cubicBezTo>
                  <a:pt x="297" y="380"/>
                  <a:pt x="297" y="380"/>
                  <a:pt x="297" y="380"/>
                </a:cubicBezTo>
                <a:cubicBezTo>
                  <a:pt x="297" y="380"/>
                  <a:pt x="297" y="380"/>
                  <a:pt x="297" y="380"/>
                </a:cubicBezTo>
                <a:cubicBezTo>
                  <a:pt x="297" y="380"/>
                  <a:pt x="297" y="380"/>
                  <a:pt x="297" y="380"/>
                </a:cubicBezTo>
                <a:cubicBezTo>
                  <a:pt x="316" y="380"/>
                  <a:pt x="316" y="380"/>
                  <a:pt x="316" y="380"/>
                </a:cubicBezTo>
                <a:cubicBezTo>
                  <a:pt x="317" y="380"/>
                  <a:pt x="318" y="379"/>
                  <a:pt x="318" y="378"/>
                </a:cubicBezTo>
                <a:cubicBezTo>
                  <a:pt x="318" y="106"/>
                  <a:pt x="318" y="106"/>
                  <a:pt x="318" y="106"/>
                </a:cubicBezTo>
                <a:cubicBezTo>
                  <a:pt x="323" y="106"/>
                  <a:pt x="323" y="106"/>
                  <a:pt x="323" y="106"/>
                </a:cubicBezTo>
                <a:cubicBezTo>
                  <a:pt x="324" y="106"/>
                  <a:pt x="325" y="106"/>
                  <a:pt x="325" y="105"/>
                </a:cubicBezTo>
                <a:cubicBezTo>
                  <a:pt x="325" y="93"/>
                  <a:pt x="325" y="93"/>
                  <a:pt x="325" y="93"/>
                </a:cubicBezTo>
                <a:cubicBezTo>
                  <a:pt x="325" y="92"/>
                  <a:pt x="324" y="91"/>
                  <a:pt x="323" y="91"/>
                </a:cubicBezTo>
                <a:cubicBezTo>
                  <a:pt x="318" y="91"/>
                  <a:pt x="318" y="91"/>
                  <a:pt x="318" y="91"/>
                </a:cubicBezTo>
                <a:cubicBezTo>
                  <a:pt x="318" y="83"/>
                  <a:pt x="318" y="83"/>
                  <a:pt x="318" y="83"/>
                </a:cubicBezTo>
                <a:cubicBezTo>
                  <a:pt x="318" y="74"/>
                  <a:pt x="318" y="74"/>
                  <a:pt x="318" y="74"/>
                </a:cubicBezTo>
                <a:cubicBezTo>
                  <a:pt x="322" y="74"/>
                  <a:pt x="322" y="74"/>
                  <a:pt x="322" y="74"/>
                </a:cubicBezTo>
                <a:cubicBezTo>
                  <a:pt x="423" y="74"/>
                  <a:pt x="423" y="74"/>
                  <a:pt x="423" y="74"/>
                </a:cubicBezTo>
                <a:cubicBezTo>
                  <a:pt x="424" y="74"/>
                  <a:pt x="425" y="73"/>
                  <a:pt x="425" y="72"/>
                </a:cubicBezTo>
                <a:cubicBezTo>
                  <a:pt x="425" y="67"/>
                  <a:pt x="425" y="67"/>
                  <a:pt x="425" y="67"/>
                </a:cubicBezTo>
                <a:cubicBezTo>
                  <a:pt x="425" y="58"/>
                  <a:pt x="425" y="58"/>
                  <a:pt x="425" y="58"/>
                </a:cubicBezTo>
                <a:cubicBezTo>
                  <a:pt x="425" y="57"/>
                  <a:pt x="424" y="57"/>
                  <a:pt x="423" y="57"/>
                </a:cubicBezTo>
                <a:close/>
                <a:moveTo>
                  <a:pt x="4" y="71"/>
                </a:moveTo>
                <a:cubicBezTo>
                  <a:pt x="12" y="56"/>
                  <a:pt x="12" y="56"/>
                  <a:pt x="12" y="56"/>
                </a:cubicBezTo>
                <a:cubicBezTo>
                  <a:pt x="21" y="71"/>
                  <a:pt x="21" y="71"/>
                  <a:pt x="21" y="71"/>
                </a:cubicBezTo>
                <a:lnTo>
                  <a:pt x="4" y="71"/>
                </a:lnTo>
                <a:close/>
                <a:moveTo>
                  <a:pt x="23" y="69"/>
                </a:moveTo>
                <a:cubicBezTo>
                  <a:pt x="15" y="54"/>
                  <a:pt x="15" y="54"/>
                  <a:pt x="15" y="54"/>
                </a:cubicBezTo>
                <a:cubicBezTo>
                  <a:pt x="32" y="54"/>
                  <a:pt x="32" y="54"/>
                  <a:pt x="32" y="54"/>
                </a:cubicBezTo>
                <a:lnTo>
                  <a:pt x="23" y="69"/>
                </a:lnTo>
                <a:close/>
                <a:moveTo>
                  <a:pt x="26" y="71"/>
                </a:moveTo>
                <a:cubicBezTo>
                  <a:pt x="34" y="56"/>
                  <a:pt x="34" y="56"/>
                  <a:pt x="34" y="56"/>
                </a:cubicBezTo>
                <a:cubicBezTo>
                  <a:pt x="43" y="71"/>
                  <a:pt x="43" y="71"/>
                  <a:pt x="43" y="71"/>
                </a:cubicBezTo>
                <a:lnTo>
                  <a:pt x="26" y="71"/>
                </a:lnTo>
                <a:close/>
                <a:moveTo>
                  <a:pt x="45" y="69"/>
                </a:moveTo>
                <a:cubicBezTo>
                  <a:pt x="37" y="54"/>
                  <a:pt x="37" y="54"/>
                  <a:pt x="37" y="54"/>
                </a:cubicBezTo>
                <a:cubicBezTo>
                  <a:pt x="54" y="54"/>
                  <a:pt x="54" y="54"/>
                  <a:pt x="54" y="54"/>
                </a:cubicBezTo>
                <a:lnTo>
                  <a:pt x="45" y="69"/>
                </a:lnTo>
                <a:close/>
                <a:moveTo>
                  <a:pt x="48" y="71"/>
                </a:moveTo>
                <a:cubicBezTo>
                  <a:pt x="56" y="56"/>
                  <a:pt x="56" y="56"/>
                  <a:pt x="56" y="56"/>
                </a:cubicBezTo>
                <a:cubicBezTo>
                  <a:pt x="64" y="71"/>
                  <a:pt x="64" y="71"/>
                  <a:pt x="64" y="71"/>
                </a:cubicBezTo>
                <a:lnTo>
                  <a:pt x="48" y="71"/>
                </a:lnTo>
                <a:close/>
                <a:moveTo>
                  <a:pt x="59" y="54"/>
                </a:moveTo>
                <a:cubicBezTo>
                  <a:pt x="75" y="54"/>
                  <a:pt x="75" y="54"/>
                  <a:pt x="75" y="54"/>
                </a:cubicBezTo>
                <a:cubicBezTo>
                  <a:pt x="67" y="69"/>
                  <a:pt x="67" y="69"/>
                  <a:pt x="67" y="69"/>
                </a:cubicBezTo>
                <a:lnTo>
                  <a:pt x="59" y="54"/>
                </a:lnTo>
                <a:close/>
                <a:moveTo>
                  <a:pt x="70" y="71"/>
                </a:moveTo>
                <a:cubicBezTo>
                  <a:pt x="78" y="56"/>
                  <a:pt x="78" y="56"/>
                  <a:pt x="78" y="56"/>
                </a:cubicBezTo>
                <a:cubicBezTo>
                  <a:pt x="86" y="71"/>
                  <a:pt x="86" y="71"/>
                  <a:pt x="86" y="71"/>
                </a:cubicBezTo>
                <a:lnTo>
                  <a:pt x="70" y="71"/>
                </a:lnTo>
                <a:close/>
                <a:moveTo>
                  <a:pt x="81" y="54"/>
                </a:moveTo>
                <a:cubicBezTo>
                  <a:pt x="97" y="54"/>
                  <a:pt x="97" y="54"/>
                  <a:pt x="97" y="54"/>
                </a:cubicBezTo>
                <a:cubicBezTo>
                  <a:pt x="89" y="69"/>
                  <a:pt x="89" y="69"/>
                  <a:pt x="89" y="69"/>
                </a:cubicBezTo>
                <a:lnTo>
                  <a:pt x="81" y="54"/>
                </a:lnTo>
                <a:close/>
                <a:moveTo>
                  <a:pt x="91" y="71"/>
                </a:moveTo>
                <a:cubicBezTo>
                  <a:pt x="100" y="56"/>
                  <a:pt x="100" y="56"/>
                  <a:pt x="100" y="56"/>
                </a:cubicBezTo>
                <a:cubicBezTo>
                  <a:pt x="108" y="71"/>
                  <a:pt x="108" y="71"/>
                  <a:pt x="108" y="71"/>
                </a:cubicBezTo>
                <a:lnTo>
                  <a:pt x="91" y="71"/>
                </a:lnTo>
                <a:close/>
                <a:moveTo>
                  <a:pt x="102" y="54"/>
                </a:moveTo>
                <a:cubicBezTo>
                  <a:pt x="119" y="54"/>
                  <a:pt x="119" y="54"/>
                  <a:pt x="119" y="54"/>
                </a:cubicBezTo>
                <a:cubicBezTo>
                  <a:pt x="111" y="69"/>
                  <a:pt x="111" y="69"/>
                  <a:pt x="111" y="69"/>
                </a:cubicBezTo>
                <a:lnTo>
                  <a:pt x="102" y="54"/>
                </a:lnTo>
                <a:close/>
                <a:moveTo>
                  <a:pt x="113" y="71"/>
                </a:moveTo>
                <a:cubicBezTo>
                  <a:pt x="122" y="56"/>
                  <a:pt x="122" y="56"/>
                  <a:pt x="122" y="56"/>
                </a:cubicBezTo>
                <a:cubicBezTo>
                  <a:pt x="130" y="71"/>
                  <a:pt x="130" y="71"/>
                  <a:pt x="130" y="71"/>
                </a:cubicBezTo>
                <a:lnTo>
                  <a:pt x="113" y="71"/>
                </a:lnTo>
                <a:close/>
                <a:moveTo>
                  <a:pt x="124" y="54"/>
                </a:moveTo>
                <a:cubicBezTo>
                  <a:pt x="141" y="54"/>
                  <a:pt x="141" y="54"/>
                  <a:pt x="141" y="54"/>
                </a:cubicBezTo>
                <a:cubicBezTo>
                  <a:pt x="133" y="69"/>
                  <a:pt x="133" y="69"/>
                  <a:pt x="133" y="69"/>
                </a:cubicBezTo>
                <a:lnTo>
                  <a:pt x="124" y="54"/>
                </a:lnTo>
                <a:close/>
                <a:moveTo>
                  <a:pt x="135" y="71"/>
                </a:moveTo>
                <a:cubicBezTo>
                  <a:pt x="144" y="56"/>
                  <a:pt x="144" y="56"/>
                  <a:pt x="144" y="56"/>
                </a:cubicBezTo>
                <a:cubicBezTo>
                  <a:pt x="152" y="71"/>
                  <a:pt x="152" y="71"/>
                  <a:pt x="152" y="71"/>
                </a:cubicBezTo>
                <a:lnTo>
                  <a:pt x="135" y="71"/>
                </a:lnTo>
                <a:close/>
                <a:moveTo>
                  <a:pt x="146" y="54"/>
                </a:moveTo>
                <a:cubicBezTo>
                  <a:pt x="163" y="54"/>
                  <a:pt x="163" y="54"/>
                  <a:pt x="163" y="54"/>
                </a:cubicBezTo>
                <a:cubicBezTo>
                  <a:pt x="155" y="69"/>
                  <a:pt x="155" y="69"/>
                  <a:pt x="155" y="69"/>
                </a:cubicBezTo>
                <a:lnTo>
                  <a:pt x="146" y="54"/>
                </a:lnTo>
                <a:close/>
                <a:moveTo>
                  <a:pt x="157" y="71"/>
                </a:moveTo>
                <a:cubicBezTo>
                  <a:pt x="165" y="56"/>
                  <a:pt x="165" y="56"/>
                  <a:pt x="165" y="56"/>
                </a:cubicBezTo>
                <a:cubicBezTo>
                  <a:pt x="174" y="71"/>
                  <a:pt x="174" y="71"/>
                  <a:pt x="174" y="71"/>
                </a:cubicBezTo>
                <a:lnTo>
                  <a:pt x="157" y="71"/>
                </a:lnTo>
                <a:close/>
                <a:moveTo>
                  <a:pt x="168" y="54"/>
                </a:moveTo>
                <a:cubicBezTo>
                  <a:pt x="185" y="54"/>
                  <a:pt x="185" y="54"/>
                  <a:pt x="185" y="54"/>
                </a:cubicBezTo>
                <a:cubicBezTo>
                  <a:pt x="176" y="69"/>
                  <a:pt x="176" y="69"/>
                  <a:pt x="176" y="69"/>
                </a:cubicBezTo>
                <a:lnTo>
                  <a:pt x="168" y="54"/>
                </a:lnTo>
                <a:close/>
                <a:moveTo>
                  <a:pt x="179" y="71"/>
                </a:moveTo>
                <a:cubicBezTo>
                  <a:pt x="187" y="56"/>
                  <a:pt x="187" y="56"/>
                  <a:pt x="187" y="56"/>
                </a:cubicBezTo>
                <a:cubicBezTo>
                  <a:pt x="196" y="71"/>
                  <a:pt x="196" y="71"/>
                  <a:pt x="196" y="71"/>
                </a:cubicBezTo>
                <a:lnTo>
                  <a:pt x="179" y="71"/>
                </a:lnTo>
                <a:close/>
                <a:moveTo>
                  <a:pt x="190" y="54"/>
                </a:moveTo>
                <a:cubicBezTo>
                  <a:pt x="207" y="54"/>
                  <a:pt x="207" y="54"/>
                  <a:pt x="207" y="54"/>
                </a:cubicBezTo>
                <a:cubicBezTo>
                  <a:pt x="198" y="69"/>
                  <a:pt x="198" y="69"/>
                  <a:pt x="198" y="69"/>
                </a:cubicBezTo>
                <a:lnTo>
                  <a:pt x="190" y="54"/>
                </a:lnTo>
                <a:close/>
                <a:moveTo>
                  <a:pt x="201" y="71"/>
                </a:moveTo>
                <a:cubicBezTo>
                  <a:pt x="209" y="56"/>
                  <a:pt x="209" y="56"/>
                  <a:pt x="209" y="56"/>
                </a:cubicBezTo>
                <a:cubicBezTo>
                  <a:pt x="218" y="71"/>
                  <a:pt x="218" y="71"/>
                  <a:pt x="218" y="71"/>
                </a:cubicBezTo>
                <a:lnTo>
                  <a:pt x="201" y="71"/>
                </a:lnTo>
                <a:close/>
                <a:moveTo>
                  <a:pt x="212" y="54"/>
                </a:moveTo>
                <a:cubicBezTo>
                  <a:pt x="229" y="54"/>
                  <a:pt x="229" y="54"/>
                  <a:pt x="229" y="54"/>
                </a:cubicBezTo>
                <a:cubicBezTo>
                  <a:pt x="220" y="69"/>
                  <a:pt x="220" y="69"/>
                  <a:pt x="220" y="69"/>
                </a:cubicBezTo>
                <a:lnTo>
                  <a:pt x="212" y="54"/>
                </a:lnTo>
                <a:close/>
                <a:moveTo>
                  <a:pt x="223" y="71"/>
                </a:moveTo>
                <a:cubicBezTo>
                  <a:pt x="231" y="56"/>
                  <a:pt x="231" y="56"/>
                  <a:pt x="231" y="56"/>
                </a:cubicBezTo>
                <a:cubicBezTo>
                  <a:pt x="239" y="71"/>
                  <a:pt x="239" y="71"/>
                  <a:pt x="239" y="71"/>
                </a:cubicBezTo>
                <a:lnTo>
                  <a:pt x="223" y="71"/>
                </a:lnTo>
                <a:close/>
                <a:moveTo>
                  <a:pt x="234" y="54"/>
                </a:moveTo>
                <a:cubicBezTo>
                  <a:pt x="250" y="54"/>
                  <a:pt x="250" y="54"/>
                  <a:pt x="250" y="54"/>
                </a:cubicBezTo>
                <a:cubicBezTo>
                  <a:pt x="242" y="69"/>
                  <a:pt x="242" y="69"/>
                  <a:pt x="242" y="69"/>
                </a:cubicBezTo>
                <a:lnTo>
                  <a:pt x="234" y="54"/>
                </a:lnTo>
                <a:close/>
                <a:moveTo>
                  <a:pt x="245" y="71"/>
                </a:moveTo>
                <a:cubicBezTo>
                  <a:pt x="253" y="56"/>
                  <a:pt x="253" y="56"/>
                  <a:pt x="253" y="56"/>
                </a:cubicBezTo>
                <a:cubicBezTo>
                  <a:pt x="261" y="71"/>
                  <a:pt x="261" y="71"/>
                  <a:pt x="261" y="71"/>
                </a:cubicBezTo>
                <a:lnTo>
                  <a:pt x="245" y="71"/>
                </a:lnTo>
                <a:close/>
                <a:moveTo>
                  <a:pt x="256" y="54"/>
                </a:moveTo>
                <a:cubicBezTo>
                  <a:pt x="263" y="54"/>
                  <a:pt x="263" y="54"/>
                  <a:pt x="263" y="54"/>
                </a:cubicBezTo>
                <a:cubicBezTo>
                  <a:pt x="272" y="54"/>
                  <a:pt x="272" y="54"/>
                  <a:pt x="272" y="54"/>
                </a:cubicBezTo>
                <a:cubicBezTo>
                  <a:pt x="264" y="69"/>
                  <a:pt x="264" y="69"/>
                  <a:pt x="264" y="69"/>
                </a:cubicBezTo>
                <a:lnTo>
                  <a:pt x="256" y="54"/>
                </a:lnTo>
                <a:close/>
                <a:moveTo>
                  <a:pt x="266" y="71"/>
                </a:moveTo>
                <a:cubicBezTo>
                  <a:pt x="275" y="55"/>
                  <a:pt x="275" y="55"/>
                  <a:pt x="275" y="55"/>
                </a:cubicBezTo>
                <a:cubicBezTo>
                  <a:pt x="293" y="71"/>
                  <a:pt x="293" y="71"/>
                  <a:pt x="293" y="71"/>
                </a:cubicBezTo>
                <a:lnTo>
                  <a:pt x="266" y="71"/>
                </a:lnTo>
                <a:close/>
                <a:moveTo>
                  <a:pt x="297" y="65"/>
                </a:moveTo>
                <a:cubicBezTo>
                  <a:pt x="297" y="65"/>
                  <a:pt x="297" y="65"/>
                  <a:pt x="297" y="65"/>
                </a:cubicBezTo>
                <a:cubicBezTo>
                  <a:pt x="296" y="69"/>
                  <a:pt x="296" y="69"/>
                  <a:pt x="296" y="69"/>
                </a:cubicBezTo>
                <a:cubicBezTo>
                  <a:pt x="279" y="54"/>
                  <a:pt x="279" y="54"/>
                  <a:pt x="279" y="54"/>
                </a:cubicBezTo>
                <a:cubicBezTo>
                  <a:pt x="298" y="54"/>
                  <a:pt x="298" y="54"/>
                  <a:pt x="298" y="54"/>
                </a:cubicBezTo>
                <a:lnTo>
                  <a:pt x="297" y="65"/>
                </a:lnTo>
                <a:close/>
                <a:moveTo>
                  <a:pt x="311" y="42"/>
                </a:moveTo>
                <a:cubicBezTo>
                  <a:pt x="313" y="54"/>
                  <a:pt x="313" y="54"/>
                  <a:pt x="313" y="54"/>
                </a:cubicBezTo>
                <a:cubicBezTo>
                  <a:pt x="303" y="47"/>
                  <a:pt x="303" y="47"/>
                  <a:pt x="303" y="47"/>
                </a:cubicBezTo>
                <a:lnTo>
                  <a:pt x="311" y="42"/>
                </a:lnTo>
                <a:close/>
                <a:moveTo>
                  <a:pt x="310" y="36"/>
                </a:moveTo>
                <a:cubicBezTo>
                  <a:pt x="305" y="31"/>
                  <a:pt x="305" y="31"/>
                  <a:pt x="305" y="31"/>
                </a:cubicBezTo>
                <a:cubicBezTo>
                  <a:pt x="309" y="28"/>
                  <a:pt x="309" y="28"/>
                  <a:pt x="309" y="28"/>
                </a:cubicBezTo>
                <a:lnTo>
                  <a:pt x="310" y="36"/>
                </a:lnTo>
                <a:close/>
                <a:moveTo>
                  <a:pt x="307" y="9"/>
                </a:moveTo>
                <a:cubicBezTo>
                  <a:pt x="307" y="13"/>
                  <a:pt x="307" y="13"/>
                  <a:pt x="307" y="13"/>
                </a:cubicBezTo>
                <a:cubicBezTo>
                  <a:pt x="306" y="14"/>
                  <a:pt x="306" y="14"/>
                  <a:pt x="306" y="14"/>
                </a:cubicBezTo>
                <a:lnTo>
                  <a:pt x="307" y="9"/>
                </a:lnTo>
                <a:close/>
                <a:moveTo>
                  <a:pt x="308" y="17"/>
                </a:moveTo>
                <a:cubicBezTo>
                  <a:pt x="308" y="22"/>
                  <a:pt x="308" y="22"/>
                  <a:pt x="308" y="22"/>
                </a:cubicBezTo>
                <a:cubicBezTo>
                  <a:pt x="306" y="19"/>
                  <a:pt x="306" y="19"/>
                  <a:pt x="306" y="19"/>
                </a:cubicBezTo>
                <a:lnTo>
                  <a:pt x="308" y="17"/>
                </a:lnTo>
                <a:close/>
                <a:moveTo>
                  <a:pt x="305" y="23"/>
                </a:moveTo>
                <a:cubicBezTo>
                  <a:pt x="308" y="25"/>
                  <a:pt x="308" y="25"/>
                  <a:pt x="308" y="25"/>
                </a:cubicBezTo>
                <a:cubicBezTo>
                  <a:pt x="304" y="28"/>
                  <a:pt x="304" y="28"/>
                  <a:pt x="304" y="28"/>
                </a:cubicBezTo>
                <a:lnTo>
                  <a:pt x="305" y="23"/>
                </a:lnTo>
                <a:close/>
                <a:moveTo>
                  <a:pt x="304" y="34"/>
                </a:moveTo>
                <a:cubicBezTo>
                  <a:pt x="310" y="39"/>
                  <a:pt x="310" y="39"/>
                  <a:pt x="310" y="39"/>
                </a:cubicBezTo>
                <a:cubicBezTo>
                  <a:pt x="302" y="43"/>
                  <a:pt x="302" y="43"/>
                  <a:pt x="302" y="43"/>
                </a:cubicBezTo>
                <a:lnTo>
                  <a:pt x="304" y="34"/>
                </a:lnTo>
                <a:close/>
                <a:moveTo>
                  <a:pt x="302" y="49"/>
                </a:moveTo>
                <a:cubicBezTo>
                  <a:pt x="312" y="57"/>
                  <a:pt x="312" y="57"/>
                  <a:pt x="312" y="57"/>
                </a:cubicBezTo>
                <a:cubicBezTo>
                  <a:pt x="300" y="63"/>
                  <a:pt x="300" y="63"/>
                  <a:pt x="300" y="63"/>
                </a:cubicBezTo>
                <a:lnTo>
                  <a:pt x="302" y="49"/>
                </a:lnTo>
                <a:close/>
                <a:moveTo>
                  <a:pt x="299" y="67"/>
                </a:moveTo>
                <a:cubicBezTo>
                  <a:pt x="313" y="60"/>
                  <a:pt x="313" y="60"/>
                  <a:pt x="313" y="60"/>
                </a:cubicBezTo>
                <a:cubicBezTo>
                  <a:pt x="315" y="71"/>
                  <a:pt x="315" y="71"/>
                  <a:pt x="315" y="71"/>
                </a:cubicBezTo>
                <a:cubicBezTo>
                  <a:pt x="299" y="71"/>
                  <a:pt x="299" y="71"/>
                  <a:pt x="299" y="71"/>
                </a:cubicBezTo>
                <a:lnTo>
                  <a:pt x="299" y="67"/>
                </a:lnTo>
                <a:close/>
                <a:moveTo>
                  <a:pt x="299" y="75"/>
                </a:moveTo>
                <a:cubicBezTo>
                  <a:pt x="311" y="82"/>
                  <a:pt x="311" y="82"/>
                  <a:pt x="311" y="82"/>
                </a:cubicBezTo>
                <a:cubicBezTo>
                  <a:pt x="299" y="82"/>
                  <a:pt x="299" y="82"/>
                  <a:pt x="299" y="82"/>
                </a:cubicBezTo>
                <a:lnTo>
                  <a:pt x="299" y="75"/>
                </a:lnTo>
                <a:close/>
                <a:moveTo>
                  <a:pt x="299" y="85"/>
                </a:moveTo>
                <a:cubicBezTo>
                  <a:pt x="311" y="85"/>
                  <a:pt x="311" y="85"/>
                  <a:pt x="311" y="85"/>
                </a:cubicBezTo>
                <a:cubicBezTo>
                  <a:pt x="299" y="91"/>
                  <a:pt x="299" y="91"/>
                  <a:pt x="299" y="91"/>
                </a:cubicBezTo>
                <a:cubicBezTo>
                  <a:pt x="299" y="91"/>
                  <a:pt x="299" y="91"/>
                  <a:pt x="299" y="91"/>
                </a:cubicBezTo>
                <a:lnTo>
                  <a:pt x="299" y="85"/>
                </a:lnTo>
                <a:close/>
                <a:moveTo>
                  <a:pt x="299" y="97"/>
                </a:moveTo>
                <a:cubicBezTo>
                  <a:pt x="311" y="103"/>
                  <a:pt x="311" y="103"/>
                  <a:pt x="311" y="103"/>
                </a:cubicBezTo>
                <a:cubicBezTo>
                  <a:pt x="299" y="103"/>
                  <a:pt x="299" y="103"/>
                  <a:pt x="299" y="103"/>
                </a:cubicBezTo>
                <a:lnTo>
                  <a:pt x="299" y="97"/>
                </a:lnTo>
                <a:close/>
                <a:moveTo>
                  <a:pt x="299" y="106"/>
                </a:moveTo>
                <a:cubicBezTo>
                  <a:pt x="311" y="106"/>
                  <a:pt x="311" y="106"/>
                  <a:pt x="311" y="106"/>
                </a:cubicBezTo>
                <a:cubicBezTo>
                  <a:pt x="299" y="113"/>
                  <a:pt x="299" y="113"/>
                  <a:pt x="299" y="113"/>
                </a:cubicBezTo>
                <a:lnTo>
                  <a:pt x="299" y="106"/>
                </a:lnTo>
                <a:close/>
                <a:moveTo>
                  <a:pt x="299" y="118"/>
                </a:moveTo>
                <a:cubicBezTo>
                  <a:pt x="311" y="125"/>
                  <a:pt x="311" y="125"/>
                  <a:pt x="311" y="125"/>
                </a:cubicBezTo>
                <a:cubicBezTo>
                  <a:pt x="299" y="125"/>
                  <a:pt x="299" y="125"/>
                  <a:pt x="299" y="125"/>
                </a:cubicBezTo>
                <a:lnTo>
                  <a:pt x="299" y="118"/>
                </a:lnTo>
                <a:close/>
                <a:moveTo>
                  <a:pt x="299" y="128"/>
                </a:moveTo>
                <a:cubicBezTo>
                  <a:pt x="311" y="128"/>
                  <a:pt x="311" y="128"/>
                  <a:pt x="311" y="128"/>
                </a:cubicBezTo>
                <a:cubicBezTo>
                  <a:pt x="299" y="135"/>
                  <a:pt x="299" y="135"/>
                  <a:pt x="299" y="135"/>
                </a:cubicBezTo>
                <a:lnTo>
                  <a:pt x="299" y="128"/>
                </a:lnTo>
                <a:close/>
                <a:moveTo>
                  <a:pt x="299" y="140"/>
                </a:moveTo>
                <a:cubicBezTo>
                  <a:pt x="311" y="147"/>
                  <a:pt x="311" y="147"/>
                  <a:pt x="311" y="147"/>
                </a:cubicBezTo>
                <a:cubicBezTo>
                  <a:pt x="299" y="147"/>
                  <a:pt x="299" y="147"/>
                  <a:pt x="299" y="147"/>
                </a:cubicBezTo>
                <a:lnTo>
                  <a:pt x="299" y="140"/>
                </a:lnTo>
                <a:close/>
                <a:moveTo>
                  <a:pt x="299" y="150"/>
                </a:moveTo>
                <a:cubicBezTo>
                  <a:pt x="311" y="150"/>
                  <a:pt x="311" y="150"/>
                  <a:pt x="311" y="150"/>
                </a:cubicBezTo>
                <a:cubicBezTo>
                  <a:pt x="299" y="157"/>
                  <a:pt x="299" y="157"/>
                  <a:pt x="299" y="157"/>
                </a:cubicBezTo>
                <a:lnTo>
                  <a:pt x="299" y="150"/>
                </a:lnTo>
                <a:close/>
                <a:moveTo>
                  <a:pt x="299" y="162"/>
                </a:moveTo>
                <a:cubicBezTo>
                  <a:pt x="311" y="169"/>
                  <a:pt x="311" y="169"/>
                  <a:pt x="311" y="169"/>
                </a:cubicBezTo>
                <a:cubicBezTo>
                  <a:pt x="299" y="169"/>
                  <a:pt x="299" y="169"/>
                  <a:pt x="299" y="169"/>
                </a:cubicBezTo>
                <a:lnTo>
                  <a:pt x="299" y="162"/>
                </a:lnTo>
                <a:close/>
                <a:moveTo>
                  <a:pt x="299" y="172"/>
                </a:moveTo>
                <a:cubicBezTo>
                  <a:pt x="311" y="172"/>
                  <a:pt x="311" y="172"/>
                  <a:pt x="311" y="172"/>
                </a:cubicBezTo>
                <a:cubicBezTo>
                  <a:pt x="299" y="179"/>
                  <a:pt x="299" y="179"/>
                  <a:pt x="299" y="179"/>
                </a:cubicBezTo>
                <a:lnTo>
                  <a:pt x="299" y="172"/>
                </a:lnTo>
                <a:close/>
                <a:moveTo>
                  <a:pt x="299" y="184"/>
                </a:moveTo>
                <a:cubicBezTo>
                  <a:pt x="311" y="191"/>
                  <a:pt x="311" y="191"/>
                  <a:pt x="311" y="191"/>
                </a:cubicBezTo>
                <a:cubicBezTo>
                  <a:pt x="299" y="191"/>
                  <a:pt x="299" y="191"/>
                  <a:pt x="299" y="191"/>
                </a:cubicBezTo>
                <a:lnTo>
                  <a:pt x="299" y="184"/>
                </a:lnTo>
                <a:close/>
                <a:moveTo>
                  <a:pt x="299" y="194"/>
                </a:moveTo>
                <a:cubicBezTo>
                  <a:pt x="311" y="194"/>
                  <a:pt x="311" y="194"/>
                  <a:pt x="311" y="194"/>
                </a:cubicBezTo>
                <a:cubicBezTo>
                  <a:pt x="299" y="201"/>
                  <a:pt x="299" y="201"/>
                  <a:pt x="299" y="201"/>
                </a:cubicBezTo>
                <a:lnTo>
                  <a:pt x="299" y="194"/>
                </a:lnTo>
                <a:close/>
                <a:moveTo>
                  <a:pt x="299" y="206"/>
                </a:moveTo>
                <a:cubicBezTo>
                  <a:pt x="311" y="213"/>
                  <a:pt x="311" y="213"/>
                  <a:pt x="311" y="213"/>
                </a:cubicBezTo>
                <a:cubicBezTo>
                  <a:pt x="299" y="213"/>
                  <a:pt x="299" y="213"/>
                  <a:pt x="299" y="213"/>
                </a:cubicBezTo>
                <a:lnTo>
                  <a:pt x="299" y="206"/>
                </a:lnTo>
                <a:close/>
                <a:moveTo>
                  <a:pt x="299" y="216"/>
                </a:moveTo>
                <a:cubicBezTo>
                  <a:pt x="311" y="216"/>
                  <a:pt x="311" y="216"/>
                  <a:pt x="311" y="216"/>
                </a:cubicBezTo>
                <a:cubicBezTo>
                  <a:pt x="299" y="223"/>
                  <a:pt x="299" y="223"/>
                  <a:pt x="299" y="223"/>
                </a:cubicBezTo>
                <a:lnTo>
                  <a:pt x="299" y="216"/>
                </a:lnTo>
                <a:close/>
                <a:moveTo>
                  <a:pt x="299" y="228"/>
                </a:moveTo>
                <a:cubicBezTo>
                  <a:pt x="311" y="235"/>
                  <a:pt x="311" y="235"/>
                  <a:pt x="311" y="235"/>
                </a:cubicBezTo>
                <a:cubicBezTo>
                  <a:pt x="299" y="235"/>
                  <a:pt x="299" y="235"/>
                  <a:pt x="299" y="235"/>
                </a:cubicBezTo>
                <a:lnTo>
                  <a:pt x="299" y="228"/>
                </a:lnTo>
                <a:close/>
                <a:moveTo>
                  <a:pt x="299" y="238"/>
                </a:moveTo>
                <a:cubicBezTo>
                  <a:pt x="311" y="238"/>
                  <a:pt x="311" y="238"/>
                  <a:pt x="311" y="238"/>
                </a:cubicBezTo>
                <a:cubicBezTo>
                  <a:pt x="299" y="244"/>
                  <a:pt x="299" y="244"/>
                  <a:pt x="299" y="244"/>
                </a:cubicBezTo>
                <a:lnTo>
                  <a:pt x="299" y="238"/>
                </a:lnTo>
                <a:close/>
                <a:moveTo>
                  <a:pt x="299" y="250"/>
                </a:moveTo>
                <a:cubicBezTo>
                  <a:pt x="311" y="257"/>
                  <a:pt x="311" y="257"/>
                  <a:pt x="311" y="257"/>
                </a:cubicBezTo>
                <a:cubicBezTo>
                  <a:pt x="299" y="257"/>
                  <a:pt x="299" y="257"/>
                  <a:pt x="299" y="257"/>
                </a:cubicBezTo>
                <a:lnTo>
                  <a:pt x="299" y="250"/>
                </a:lnTo>
                <a:close/>
                <a:moveTo>
                  <a:pt x="299" y="260"/>
                </a:moveTo>
                <a:cubicBezTo>
                  <a:pt x="311" y="260"/>
                  <a:pt x="311" y="260"/>
                  <a:pt x="311" y="260"/>
                </a:cubicBezTo>
                <a:cubicBezTo>
                  <a:pt x="299" y="266"/>
                  <a:pt x="299" y="266"/>
                  <a:pt x="299" y="266"/>
                </a:cubicBezTo>
                <a:lnTo>
                  <a:pt x="299" y="260"/>
                </a:lnTo>
                <a:close/>
                <a:moveTo>
                  <a:pt x="299" y="272"/>
                </a:moveTo>
                <a:cubicBezTo>
                  <a:pt x="311" y="278"/>
                  <a:pt x="311" y="278"/>
                  <a:pt x="311" y="278"/>
                </a:cubicBezTo>
                <a:cubicBezTo>
                  <a:pt x="299" y="278"/>
                  <a:pt x="299" y="278"/>
                  <a:pt x="299" y="278"/>
                </a:cubicBezTo>
                <a:lnTo>
                  <a:pt x="299" y="272"/>
                </a:lnTo>
                <a:close/>
                <a:moveTo>
                  <a:pt x="299" y="281"/>
                </a:moveTo>
                <a:cubicBezTo>
                  <a:pt x="311" y="281"/>
                  <a:pt x="311" y="281"/>
                  <a:pt x="311" y="281"/>
                </a:cubicBezTo>
                <a:cubicBezTo>
                  <a:pt x="299" y="288"/>
                  <a:pt x="299" y="288"/>
                  <a:pt x="299" y="288"/>
                </a:cubicBezTo>
                <a:lnTo>
                  <a:pt x="299" y="281"/>
                </a:lnTo>
                <a:close/>
                <a:moveTo>
                  <a:pt x="299" y="293"/>
                </a:moveTo>
                <a:cubicBezTo>
                  <a:pt x="311" y="300"/>
                  <a:pt x="311" y="300"/>
                  <a:pt x="311" y="300"/>
                </a:cubicBezTo>
                <a:cubicBezTo>
                  <a:pt x="299" y="300"/>
                  <a:pt x="299" y="300"/>
                  <a:pt x="299" y="300"/>
                </a:cubicBezTo>
                <a:lnTo>
                  <a:pt x="299" y="293"/>
                </a:lnTo>
                <a:close/>
                <a:moveTo>
                  <a:pt x="299" y="303"/>
                </a:moveTo>
                <a:cubicBezTo>
                  <a:pt x="311" y="303"/>
                  <a:pt x="311" y="303"/>
                  <a:pt x="311" y="303"/>
                </a:cubicBezTo>
                <a:cubicBezTo>
                  <a:pt x="299" y="310"/>
                  <a:pt x="299" y="310"/>
                  <a:pt x="299" y="310"/>
                </a:cubicBezTo>
                <a:lnTo>
                  <a:pt x="299" y="303"/>
                </a:lnTo>
                <a:close/>
                <a:moveTo>
                  <a:pt x="299" y="315"/>
                </a:moveTo>
                <a:cubicBezTo>
                  <a:pt x="311" y="322"/>
                  <a:pt x="311" y="322"/>
                  <a:pt x="311" y="322"/>
                </a:cubicBezTo>
                <a:cubicBezTo>
                  <a:pt x="299" y="322"/>
                  <a:pt x="299" y="322"/>
                  <a:pt x="299" y="322"/>
                </a:cubicBezTo>
                <a:lnTo>
                  <a:pt x="299" y="315"/>
                </a:lnTo>
                <a:close/>
                <a:moveTo>
                  <a:pt x="299" y="325"/>
                </a:moveTo>
                <a:cubicBezTo>
                  <a:pt x="311" y="325"/>
                  <a:pt x="311" y="325"/>
                  <a:pt x="311" y="325"/>
                </a:cubicBezTo>
                <a:cubicBezTo>
                  <a:pt x="299" y="332"/>
                  <a:pt x="299" y="332"/>
                  <a:pt x="299" y="332"/>
                </a:cubicBezTo>
                <a:lnTo>
                  <a:pt x="299" y="325"/>
                </a:lnTo>
                <a:close/>
                <a:moveTo>
                  <a:pt x="299" y="337"/>
                </a:moveTo>
                <a:cubicBezTo>
                  <a:pt x="311" y="344"/>
                  <a:pt x="311" y="344"/>
                  <a:pt x="311" y="344"/>
                </a:cubicBezTo>
                <a:cubicBezTo>
                  <a:pt x="299" y="344"/>
                  <a:pt x="299" y="344"/>
                  <a:pt x="299" y="344"/>
                </a:cubicBezTo>
                <a:lnTo>
                  <a:pt x="299" y="337"/>
                </a:lnTo>
                <a:close/>
                <a:moveTo>
                  <a:pt x="299" y="347"/>
                </a:moveTo>
                <a:cubicBezTo>
                  <a:pt x="311" y="347"/>
                  <a:pt x="311" y="347"/>
                  <a:pt x="311" y="347"/>
                </a:cubicBezTo>
                <a:cubicBezTo>
                  <a:pt x="299" y="354"/>
                  <a:pt x="299" y="354"/>
                  <a:pt x="299" y="354"/>
                </a:cubicBezTo>
                <a:lnTo>
                  <a:pt x="299" y="347"/>
                </a:lnTo>
                <a:close/>
                <a:moveTo>
                  <a:pt x="299" y="359"/>
                </a:moveTo>
                <a:cubicBezTo>
                  <a:pt x="313" y="367"/>
                  <a:pt x="313" y="367"/>
                  <a:pt x="313" y="367"/>
                </a:cubicBezTo>
                <a:cubicBezTo>
                  <a:pt x="299" y="376"/>
                  <a:pt x="299" y="376"/>
                  <a:pt x="299" y="376"/>
                </a:cubicBezTo>
                <a:lnTo>
                  <a:pt x="299" y="359"/>
                </a:lnTo>
                <a:close/>
                <a:moveTo>
                  <a:pt x="315" y="377"/>
                </a:moveTo>
                <a:cubicBezTo>
                  <a:pt x="303" y="377"/>
                  <a:pt x="303" y="377"/>
                  <a:pt x="303" y="377"/>
                </a:cubicBezTo>
                <a:cubicBezTo>
                  <a:pt x="315" y="370"/>
                  <a:pt x="315" y="370"/>
                  <a:pt x="315" y="370"/>
                </a:cubicBezTo>
                <a:lnTo>
                  <a:pt x="315" y="377"/>
                </a:lnTo>
                <a:close/>
                <a:moveTo>
                  <a:pt x="315" y="365"/>
                </a:moveTo>
                <a:cubicBezTo>
                  <a:pt x="300" y="356"/>
                  <a:pt x="300" y="356"/>
                  <a:pt x="300" y="356"/>
                </a:cubicBezTo>
                <a:cubicBezTo>
                  <a:pt x="315" y="348"/>
                  <a:pt x="315" y="348"/>
                  <a:pt x="315" y="348"/>
                </a:cubicBezTo>
                <a:lnTo>
                  <a:pt x="315" y="365"/>
                </a:lnTo>
                <a:close/>
                <a:moveTo>
                  <a:pt x="315" y="343"/>
                </a:moveTo>
                <a:cubicBezTo>
                  <a:pt x="300" y="335"/>
                  <a:pt x="300" y="335"/>
                  <a:pt x="300" y="335"/>
                </a:cubicBezTo>
                <a:cubicBezTo>
                  <a:pt x="315" y="326"/>
                  <a:pt x="315" y="326"/>
                  <a:pt x="315" y="326"/>
                </a:cubicBezTo>
                <a:lnTo>
                  <a:pt x="315" y="343"/>
                </a:lnTo>
                <a:close/>
                <a:moveTo>
                  <a:pt x="315" y="321"/>
                </a:moveTo>
                <a:cubicBezTo>
                  <a:pt x="300" y="313"/>
                  <a:pt x="300" y="313"/>
                  <a:pt x="300" y="313"/>
                </a:cubicBezTo>
                <a:cubicBezTo>
                  <a:pt x="315" y="304"/>
                  <a:pt x="315" y="304"/>
                  <a:pt x="315" y="304"/>
                </a:cubicBezTo>
                <a:lnTo>
                  <a:pt x="315" y="321"/>
                </a:lnTo>
                <a:close/>
                <a:moveTo>
                  <a:pt x="315" y="299"/>
                </a:moveTo>
                <a:cubicBezTo>
                  <a:pt x="300" y="291"/>
                  <a:pt x="300" y="291"/>
                  <a:pt x="300" y="291"/>
                </a:cubicBezTo>
                <a:cubicBezTo>
                  <a:pt x="315" y="282"/>
                  <a:pt x="315" y="282"/>
                  <a:pt x="315" y="282"/>
                </a:cubicBezTo>
                <a:lnTo>
                  <a:pt x="315" y="299"/>
                </a:lnTo>
                <a:close/>
                <a:moveTo>
                  <a:pt x="315" y="277"/>
                </a:moveTo>
                <a:cubicBezTo>
                  <a:pt x="300" y="269"/>
                  <a:pt x="300" y="269"/>
                  <a:pt x="300" y="269"/>
                </a:cubicBezTo>
                <a:cubicBezTo>
                  <a:pt x="315" y="261"/>
                  <a:pt x="315" y="261"/>
                  <a:pt x="315" y="261"/>
                </a:cubicBezTo>
                <a:lnTo>
                  <a:pt x="315" y="277"/>
                </a:lnTo>
                <a:close/>
                <a:moveTo>
                  <a:pt x="315" y="255"/>
                </a:moveTo>
                <a:cubicBezTo>
                  <a:pt x="300" y="247"/>
                  <a:pt x="300" y="247"/>
                  <a:pt x="300" y="247"/>
                </a:cubicBezTo>
                <a:cubicBezTo>
                  <a:pt x="315" y="239"/>
                  <a:pt x="315" y="239"/>
                  <a:pt x="315" y="239"/>
                </a:cubicBezTo>
                <a:lnTo>
                  <a:pt x="315" y="255"/>
                </a:lnTo>
                <a:close/>
                <a:moveTo>
                  <a:pt x="315" y="234"/>
                </a:moveTo>
                <a:cubicBezTo>
                  <a:pt x="300" y="225"/>
                  <a:pt x="300" y="225"/>
                  <a:pt x="300" y="225"/>
                </a:cubicBezTo>
                <a:cubicBezTo>
                  <a:pt x="315" y="217"/>
                  <a:pt x="315" y="217"/>
                  <a:pt x="315" y="217"/>
                </a:cubicBezTo>
                <a:lnTo>
                  <a:pt x="315" y="234"/>
                </a:lnTo>
                <a:close/>
                <a:moveTo>
                  <a:pt x="315" y="212"/>
                </a:moveTo>
                <a:cubicBezTo>
                  <a:pt x="300" y="203"/>
                  <a:pt x="300" y="203"/>
                  <a:pt x="300" y="203"/>
                </a:cubicBezTo>
                <a:cubicBezTo>
                  <a:pt x="315" y="195"/>
                  <a:pt x="315" y="195"/>
                  <a:pt x="315" y="195"/>
                </a:cubicBezTo>
                <a:lnTo>
                  <a:pt x="315" y="212"/>
                </a:lnTo>
                <a:close/>
                <a:moveTo>
                  <a:pt x="315" y="190"/>
                </a:moveTo>
                <a:cubicBezTo>
                  <a:pt x="300" y="181"/>
                  <a:pt x="300" y="181"/>
                  <a:pt x="300" y="181"/>
                </a:cubicBezTo>
                <a:cubicBezTo>
                  <a:pt x="315" y="173"/>
                  <a:pt x="315" y="173"/>
                  <a:pt x="315" y="173"/>
                </a:cubicBezTo>
                <a:lnTo>
                  <a:pt x="315" y="190"/>
                </a:lnTo>
                <a:close/>
                <a:moveTo>
                  <a:pt x="315" y="168"/>
                </a:moveTo>
                <a:cubicBezTo>
                  <a:pt x="300" y="160"/>
                  <a:pt x="300" y="160"/>
                  <a:pt x="300" y="160"/>
                </a:cubicBezTo>
                <a:cubicBezTo>
                  <a:pt x="315" y="151"/>
                  <a:pt x="315" y="151"/>
                  <a:pt x="315" y="151"/>
                </a:cubicBezTo>
                <a:lnTo>
                  <a:pt x="315" y="168"/>
                </a:lnTo>
                <a:close/>
                <a:moveTo>
                  <a:pt x="315" y="146"/>
                </a:moveTo>
                <a:cubicBezTo>
                  <a:pt x="300" y="138"/>
                  <a:pt x="300" y="138"/>
                  <a:pt x="300" y="138"/>
                </a:cubicBezTo>
                <a:cubicBezTo>
                  <a:pt x="315" y="129"/>
                  <a:pt x="315" y="129"/>
                  <a:pt x="315" y="129"/>
                </a:cubicBezTo>
                <a:lnTo>
                  <a:pt x="315" y="146"/>
                </a:lnTo>
                <a:close/>
                <a:moveTo>
                  <a:pt x="315" y="124"/>
                </a:moveTo>
                <a:cubicBezTo>
                  <a:pt x="300" y="116"/>
                  <a:pt x="300" y="116"/>
                  <a:pt x="300" y="116"/>
                </a:cubicBezTo>
                <a:cubicBezTo>
                  <a:pt x="315" y="107"/>
                  <a:pt x="315" y="107"/>
                  <a:pt x="315" y="107"/>
                </a:cubicBezTo>
                <a:lnTo>
                  <a:pt x="315" y="124"/>
                </a:lnTo>
                <a:close/>
                <a:moveTo>
                  <a:pt x="315" y="102"/>
                </a:moveTo>
                <a:cubicBezTo>
                  <a:pt x="300" y="94"/>
                  <a:pt x="300" y="94"/>
                  <a:pt x="300" y="94"/>
                </a:cubicBezTo>
                <a:cubicBezTo>
                  <a:pt x="315" y="94"/>
                  <a:pt x="315" y="94"/>
                  <a:pt x="315" y="94"/>
                </a:cubicBezTo>
                <a:lnTo>
                  <a:pt x="315" y="102"/>
                </a:lnTo>
                <a:close/>
                <a:moveTo>
                  <a:pt x="315" y="91"/>
                </a:moveTo>
                <a:cubicBezTo>
                  <a:pt x="305" y="91"/>
                  <a:pt x="305" y="91"/>
                  <a:pt x="305" y="91"/>
                </a:cubicBezTo>
                <a:cubicBezTo>
                  <a:pt x="315" y="86"/>
                  <a:pt x="315" y="86"/>
                  <a:pt x="315" y="86"/>
                </a:cubicBezTo>
                <a:lnTo>
                  <a:pt x="315" y="91"/>
                </a:lnTo>
                <a:close/>
                <a:moveTo>
                  <a:pt x="315" y="80"/>
                </a:moveTo>
                <a:cubicBezTo>
                  <a:pt x="303" y="74"/>
                  <a:pt x="303" y="74"/>
                  <a:pt x="303" y="74"/>
                </a:cubicBezTo>
                <a:cubicBezTo>
                  <a:pt x="315" y="74"/>
                  <a:pt x="315" y="74"/>
                  <a:pt x="315" y="74"/>
                </a:cubicBezTo>
                <a:lnTo>
                  <a:pt x="315" y="80"/>
                </a:lnTo>
                <a:close/>
                <a:moveTo>
                  <a:pt x="322" y="103"/>
                </a:moveTo>
                <a:cubicBezTo>
                  <a:pt x="318" y="103"/>
                  <a:pt x="318" y="103"/>
                  <a:pt x="318" y="103"/>
                </a:cubicBezTo>
                <a:cubicBezTo>
                  <a:pt x="318" y="100"/>
                  <a:pt x="318" y="100"/>
                  <a:pt x="318" y="100"/>
                </a:cubicBezTo>
                <a:cubicBezTo>
                  <a:pt x="322" y="100"/>
                  <a:pt x="322" y="100"/>
                  <a:pt x="322" y="100"/>
                </a:cubicBezTo>
                <a:lnTo>
                  <a:pt x="322" y="103"/>
                </a:lnTo>
                <a:close/>
                <a:moveTo>
                  <a:pt x="322" y="94"/>
                </a:moveTo>
                <a:cubicBezTo>
                  <a:pt x="322" y="97"/>
                  <a:pt x="322" y="97"/>
                  <a:pt x="322" y="97"/>
                </a:cubicBezTo>
                <a:cubicBezTo>
                  <a:pt x="318" y="97"/>
                  <a:pt x="318" y="97"/>
                  <a:pt x="318" y="97"/>
                </a:cubicBezTo>
                <a:cubicBezTo>
                  <a:pt x="318" y="94"/>
                  <a:pt x="318" y="94"/>
                  <a:pt x="318" y="94"/>
                </a:cubicBezTo>
                <a:lnTo>
                  <a:pt x="322" y="94"/>
                </a:lnTo>
                <a:close/>
                <a:moveTo>
                  <a:pt x="320" y="71"/>
                </a:moveTo>
                <a:cubicBezTo>
                  <a:pt x="318" y="71"/>
                  <a:pt x="318" y="71"/>
                  <a:pt x="318" y="71"/>
                </a:cubicBezTo>
                <a:cubicBezTo>
                  <a:pt x="318" y="69"/>
                  <a:pt x="318" y="69"/>
                  <a:pt x="318" y="69"/>
                </a:cubicBezTo>
                <a:cubicBezTo>
                  <a:pt x="320" y="69"/>
                  <a:pt x="320" y="69"/>
                  <a:pt x="320" y="69"/>
                </a:cubicBezTo>
                <a:lnTo>
                  <a:pt x="320" y="71"/>
                </a:lnTo>
                <a:close/>
                <a:moveTo>
                  <a:pt x="320" y="66"/>
                </a:moveTo>
                <a:cubicBezTo>
                  <a:pt x="317" y="66"/>
                  <a:pt x="317" y="66"/>
                  <a:pt x="317" y="66"/>
                </a:cubicBezTo>
                <a:cubicBezTo>
                  <a:pt x="317" y="64"/>
                  <a:pt x="317" y="64"/>
                  <a:pt x="317" y="64"/>
                </a:cubicBezTo>
                <a:cubicBezTo>
                  <a:pt x="320" y="64"/>
                  <a:pt x="320" y="64"/>
                  <a:pt x="320" y="64"/>
                </a:cubicBezTo>
                <a:lnTo>
                  <a:pt x="320" y="66"/>
                </a:lnTo>
                <a:close/>
                <a:moveTo>
                  <a:pt x="320" y="61"/>
                </a:moveTo>
                <a:cubicBezTo>
                  <a:pt x="317" y="61"/>
                  <a:pt x="317" y="61"/>
                  <a:pt x="317" y="61"/>
                </a:cubicBezTo>
                <a:cubicBezTo>
                  <a:pt x="316" y="60"/>
                  <a:pt x="316" y="60"/>
                  <a:pt x="316" y="60"/>
                </a:cubicBezTo>
                <a:cubicBezTo>
                  <a:pt x="320" y="60"/>
                  <a:pt x="320" y="60"/>
                  <a:pt x="320" y="60"/>
                </a:cubicBezTo>
                <a:lnTo>
                  <a:pt x="320" y="61"/>
                </a:lnTo>
                <a:close/>
                <a:moveTo>
                  <a:pt x="391" y="60"/>
                </a:moveTo>
                <a:cubicBezTo>
                  <a:pt x="405" y="60"/>
                  <a:pt x="405" y="60"/>
                  <a:pt x="405" y="60"/>
                </a:cubicBezTo>
                <a:cubicBezTo>
                  <a:pt x="405" y="61"/>
                  <a:pt x="405" y="61"/>
                  <a:pt x="405" y="61"/>
                </a:cubicBezTo>
                <a:cubicBezTo>
                  <a:pt x="391" y="61"/>
                  <a:pt x="391" y="61"/>
                  <a:pt x="391" y="61"/>
                </a:cubicBezTo>
                <a:lnTo>
                  <a:pt x="391" y="60"/>
                </a:lnTo>
                <a:close/>
                <a:moveTo>
                  <a:pt x="391" y="64"/>
                </a:moveTo>
                <a:cubicBezTo>
                  <a:pt x="405" y="64"/>
                  <a:pt x="405" y="64"/>
                  <a:pt x="405" y="64"/>
                </a:cubicBezTo>
                <a:cubicBezTo>
                  <a:pt x="405" y="66"/>
                  <a:pt x="405" y="66"/>
                  <a:pt x="405" y="66"/>
                </a:cubicBezTo>
                <a:cubicBezTo>
                  <a:pt x="391" y="66"/>
                  <a:pt x="391" y="66"/>
                  <a:pt x="391" y="66"/>
                </a:cubicBezTo>
                <a:lnTo>
                  <a:pt x="391" y="64"/>
                </a:lnTo>
                <a:close/>
                <a:moveTo>
                  <a:pt x="374" y="60"/>
                </a:moveTo>
                <a:cubicBezTo>
                  <a:pt x="388" y="60"/>
                  <a:pt x="388" y="60"/>
                  <a:pt x="388" y="60"/>
                </a:cubicBezTo>
                <a:cubicBezTo>
                  <a:pt x="388" y="61"/>
                  <a:pt x="388" y="61"/>
                  <a:pt x="388" y="61"/>
                </a:cubicBezTo>
                <a:cubicBezTo>
                  <a:pt x="374" y="61"/>
                  <a:pt x="374" y="61"/>
                  <a:pt x="374" y="61"/>
                </a:cubicBezTo>
                <a:lnTo>
                  <a:pt x="374" y="60"/>
                </a:lnTo>
                <a:close/>
                <a:moveTo>
                  <a:pt x="374" y="64"/>
                </a:moveTo>
                <a:cubicBezTo>
                  <a:pt x="388" y="64"/>
                  <a:pt x="388" y="64"/>
                  <a:pt x="388" y="64"/>
                </a:cubicBezTo>
                <a:cubicBezTo>
                  <a:pt x="388" y="66"/>
                  <a:pt x="388" y="66"/>
                  <a:pt x="388" y="66"/>
                </a:cubicBezTo>
                <a:cubicBezTo>
                  <a:pt x="374" y="66"/>
                  <a:pt x="374" y="66"/>
                  <a:pt x="374" y="66"/>
                </a:cubicBezTo>
                <a:lnTo>
                  <a:pt x="374" y="64"/>
                </a:lnTo>
                <a:close/>
                <a:moveTo>
                  <a:pt x="357" y="60"/>
                </a:moveTo>
                <a:cubicBezTo>
                  <a:pt x="371" y="60"/>
                  <a:pt x="371" y="60"/>
                  <a:pt x="371" y="60"/>
                </a:cubicBezTo>
                <a:cubicBezTo>
                  <a:pt x="371" y="61"/>
                  <a:pt x="371" y="61"/>
                  <a:pt x="371" y="61"/>
                </a:cubicBezTo>
                <a:cubicBezTo>
                  <a:pt x="357" y="61"/>
                  <a:pt x="357" y="61"/>
                  <a:pt x="357" y="61"/>
                </a:cubicBezTo>
                <a:lnTo>
                  <a:pt x="357" y="60"/>
                </a:lnTo>
                <a:close/>
                <a:moveTo>
                  <a:pt x="357" y="64"/>
                </a:moveTo>
                <a:cubicBezTo>
                  <a:pt x="371" y="64"/>
                  <a:pt x="371" y="64"/>
                  <a:pt x="371" y="64"/>
                </a:cubicBezTo>
                <a:cubicBezTo>
                  <a:pt x="371" y="66"/>
                  <a:pt x="371" y="66"/>
                  <a:pt x="371" y="66"/>
                </a:cubicBezTo>
                <a:cubicBezTo>
                  <a:pt x="357" y="66"/>
                  <a:pt x="357" y="66"/>
                  <a:pt x="357" y="66"/>
                </a:cubicBezTo>
                <a:lnTo>
                  <a:pt x="357" y="64"/>
                </a:lnTo>
                <a:close/>
                <a:moveTo>
                  <a:pt x="340" y="60"/>
                </a:moveTo>
                <a:cubicBezTo>
                  <a:pt x="354" y="60"/>
                  <a:pt x="354" y="60"/>
                  <a:pt x="354" y="60"/>
                </a:cubicBezTo>
                <a:cubicBezTo>
                  <a:pt x="354" y="61"/>
                  <a:pt x="354" y="61"/>
                  <a:pt x="354" y="61"/>
                </a:cubicBezTo>
                <a:cubicBezTo>
                  <a:pt x="340" y="61"/>
                  <a:pt x="340" y="61"/>
                  <a:pt x="340" y="61"/>
                </a:cubicBezTo>
                <a:lnTo>
                  <a:pt x="340" y="60"/>
                </a:lnTo>
                <a:close/>
                <a:moveTo>
                  <a:pt x="340" y="64"/>
                </a:moveTo>
                <a:cubicBezTo>
                  <a:pt x="354" y="64"/>
                  <a:pt x="354" y="64"/>
                  <a:pt x="354" y="64"/>
                </a:cubicBezTo>
                <a:cubicBezTo>
                  <a:pt x="354" y="66"/>
                  <a:pt x="354" y="66"/>
                  <a:pt x="354" y="66"/>
                </a:cubicBezTo>
                <a:cubicBezTo>
                  <a:pt x="340" y="66"/>
                  <a:pt x="340" y="66"/>
                  <a:pt x="340" y="66"/>
                </a:cubicBezTo>
                <a:lnTo>
                  <a:pt x="340" y="64"/>
                </a:lnTo>
                <a:close/>
                <a:moveTo>
                  <a:pt x="323" y="60"/>
                </a:moveTo>
                <a:cubicBezTo>
                  <a:pt x="337" y="60"/>
                  <a:pt x="337" y="60"/>
                  <a:pt x="337" y="60"/>
                </a:cubicBezTo>
                <a:cubicBezTo>
                  <a:pt x="337" y="61"/>
                  <a:pt x="337" y="61"/>
                  <a:pt x="337" y="61"/>
                </a:cubicBezTo>
                <a:cubicBezTo>
                  <a:pt x="323" y="61"/>
                  <a:pt x="323" y="61"/>
                  <a:pt x="323" y="61"/>
                </a:cubicBezTo>
                <a:lnTo>
                  <a:pt x="323" y="60"/>
                </a:lnTo>
                <a:close/>
                <a:moveTo>
                  <a:pt x="323" y="64"/>
                </a:moveTo>
                <a:cubicBezTo>
                  <a:pt x="337" y="64"/>
                  <a:pt x="337" y="64"/>
                  <a:pt x="337" y="64"/>
                </a:cubicBezTo>
                <a:cubicBezTo>
                  <a:pt x="337" y="66"/>
                  <a:pt x="337" y="66"/>
                  <a:pt x="337" y="66"/>
                </a:cubicBezTo>
                <a:cubicBezTo>
                  <a:pt x="323" y="66"/>
                  <a:pt x="323" y="66"/>
                  <a:pt x="323" y="66"/>
                </a:cubicBezTo>
                <a:lnTo>
                  <a:pt x="323" y="64"/>
                </a:lnTo>
                <a:close/>
                <a:moveTo>
                  <a:pt x="422" y="71"/>
                </a:moveTo>
                <a:cubicBezTo>
                  <a:pt x="323" y="71"/>
                  <a:pt x="323" y="71"/>
                  <a:pt x="323" y="71"/>
                </a:cubicBezTo>
                <a:cubicBezTo>
                  <a:pt x="323" y="69"/>
                  <a:pt x="323" y="69"/>
                  <a:pt x="323" y="69"/>
                </a:cubicBezTo>
                <a:cubicBezTo>
                  <a:pt x="422" y="69"/>
                  <a:pt x="422" y="69"/>
                  <a:pt x="422" y="69"/>
                </a:cubicBezTo>
                <a:lnTo>
                  <a:pt x="422" y="71"/>
                </a:lnTo>
                <a:close/>
                <a:moveTo>
                  <a:pt x="422" y="66"/>
                </a:moveTo>
                <a:cubicBezTo>
                  <a:pt x="408" y="66"/>
                  <a:pt x="408" y="66"/>
                  <a:pt x="408" y="66"/>
                </a:cubicBezTo>
                <a:cubicBezTo>
                  <a:pt x="408" y="64"/>
                  <a:pt x="408" y="64"/>
                  <a:pt x="408" y="64"/>
                </a:cubicBezTo>
                <a:cubicBezTo>
                  <a:pt x="422" y="64"/>
                  <a:pt x="422" y="64"/>
                  <a:pt x="422" y="64"/>
                </a:cubicBezTo>
                <a:lnTo>
                  <a:pt x="422" y="66"/>
                </a:lnTo>
                <a:close/>
                <a:moveTo>
                  <a:pt x="422" y="61"/>
                </a:moveTo>
                <a:cubicBezTo>
                  <a:pt x="408" y="61"/>
                  <a:pt x="408" y="61"/>
                  <a:pt x="408" y="61"/>
                </a:cubicBezTo>
                <a:cubicBezTo>
                  <a:pt x="408" y="60"/>
                  <a:pt x="408" y="60"/>
                  <a:pt x="408" y="60"/>
                </a:cubicBezTo>
                <a:cubicBezTo>
                  <a:pt x="422" y="60"/>
                  <a:pt x="422" y="60"/>
                  <a:pt x="422" y="60"/>
                </a:cubicBezTo>
                <a:lnTo>
                  <a:pt x="422" y="61"/>
                </a:lnTo>
                <a:close/>
              </a:path>
            </a:pathLst>
          </a:custGeom>
          <a:solidFill>
            <a:srgbClr val="53284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96" name="Google Shape;5696;p232"/>
          <p:cNvSpPr/>
          <p:nvPr/>
        </p:nvSpPr>
        <p:spPr>
          <a:xfrm>
            <a:off x="7319561" y="4146891"/>
            <a:ext cx="739754" cy="470752"/>
          </a:xfrm>
          <a:custGeom>
            <a:rect b="b" l="l" r="r" t="t"/>
            <a:pathLst>
              <a:path extrusionOk="0" h="49" w="77">
                <a:moveTo>
                  <a:pt x="72" y="40"/>
                </a:moveTo>
                <a:cubicBezTo>
                  <a:pt x="63" y="40"/>
                  <a:pt x="63" y="40"/>
                  <a:pt x="63" y="40"/>
                </a:cubicBezTo>
                <a:cubicBezTo>
                  <a:pt x="63" y="40"/>
                  <a:pt x="63" y="40"/>
                  <a:pt x="63" y="40"/>
                </a:cubicBezTo>
                <a:cubicBezTo>
                  <a:pt x="63" y="8"/>
                  <a:pt x="63" y="8"/>
                  <a:pt x="63" y="8"/>
                </a:cubicBezTo>
                <a:cubicBezTo>
                  <a:pt x="63" y="8"/>
                  <a:pt x="63" y="8"/>
                  <a:pt x="63" y="8"/>
                </a:cubicBezTo>
                <a:cubicBezTo>
                  <a:pt x="63" y="7"/>
                  <a:pt x="63" y="7"/>
                  <a:pt x="63" y="7"/>
                </a:cubicBezTo>
                <a:cubicBezTo>
                  <a:pt x="63" y="7"/>
                  <a:pt x="63" y="7"/>
                  <a:pt x="63" y="7"/>
                </a:cubicBezTo>
                <a:cubicBezTo>
                  <a:pt x="63" y="3"/>
                  <a:pt x="60" y="0"/>
                  <a:pt x="56" y="0"/>
                </a:cubicBezTo>
                <a:cubicBezTo>
                  <a:pt x="22" y="0"/>
                  <a:pt x="22" y="0"/>
                  <a:pt x="22" y="0"/>
                </a:cubicBezTo>
                <a:cubicBezTo>
                  <a:pt x="18" y="0"/>
                  <a:pt x="14" y="3"/>
                  <a:pt x="14" y="7"/>
                </a:cubicBezTo>
                <a:cubicBezTo>
                  <a:pt x="14" y="7"/>
                  <a:pt x="14" y="7"/>
                  <a:pt x="14" y="7"/>
                </a:cubicBezTo>
                <a:cubicBezTo>
                  <a:pt x="14" y="8"/>
                  <a:pt x="14" y="8"/>
                  <a:pt x="14" y="8"/>
                </a:cubicBezTo>
                <a:cubicBezTo>
                  <a:pt x="14" y="40"/>
                  <a:pt x="14" y="40"/>
                  <a:pt x="14" y="40"/>
                </a:cubicBezTo>
                <a:cubicBezTo>
                  <a:pt x="14" y="40"/>
                  <a:pt x="14" y="40"/>
                  <a:pt x="14" y="40"/>
                </a:cubicBezTo>
                <a:cubicBezTo>
                  <a:pt x="6" y="40"/>
                  <a:pt x="6" y="40"/>
                  <a:pt x="6" y="40"/>
                </a:cubicBezTo>
                <a:cubicBezTo>
                  <a:pt x="3" y="40"/>
                  <a:pt x="0" y="43"/>
                  <a:pt x="0" y="45"/>
                </a:cubicBezTo>
                <a:cubicBezTo>
                  <a:pt x="0" y="49"/>
                  <a:pt x="0" y="49"/>
                  <a:pt x="0" y="49"/>
                </a:cubicBezTo>
                <a:cubicBezTo>
                  <a:pt x="77" y="49"/>
                  <a:pt x="77" y="49"/>
                  <a:pt x="77" y="49"/>
                </a:cubicBezTo>
                <a:cubicBezTo>
                  <a:pt x="77" y="45"/>
                  <a:pt x="77" y="45"/>
                  <a:pt x="77" y="45"/>
                </a:cubicBezTo>
                <a:cubicBezTo>
                  <a:pt x="77" y="43"/>
                  <a:pt x="75" y="40"/>
                  <a:pt x="72" y="40"/>
                </a:cubicBezTo>
                <a:close/>
              </a:path>
            </a:pathLst>
          </a:custGeom>
          <a:solidFill>
            <a:srgbClr val="ABAFB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5697" name="Google Shape;5697;p232"/>
          <p:cNvSpPr/>
          <p:nvPr/>
        </p:nvSpPr>
        <p:spPr>
          <a:xfrm>
            <a:off x="453525" y="2572425"/>
            <a:ext cx="6032400" cy="1996500"/>
          </a:xfrm>
          <a:prstGeom prst="roundRect">
            <a:avLst>
              <a:gd fmla="val 6416" name="adj"/>
            </a:avLst>
          </a:prstGeom>
          <a:noFill/>
          <a:ln cap="flat" cmpd="sng" w="19050">
            <a:solidFill>
              <a:srgbClr val="532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8" name="Google Shape;5698;p232"/>
          <p:cNvSpPr txBox="1"/>
          <p:nvPr/>
        </p:nvSpPr>
        <p:spPr>
          <a:xfrm>
            <a:off x="609600" y="2697975"/>
            <a:ext cx="5876400" cy="1745400"/>
          </a:xfrm>
          <a:prstGeom prst="rect">
            <a:avLst/>
          </a:prstGeom>
          <a:noFill/>
          <a:ln>
            <a:noFill/>
          </a:ln>
        </p:spPr>
        <p:txBody>
          <a:bodyPr anchorCtr="0" anchor="t" bIns="41150" lIns="82275" spcFirstLastPara="1" rIns="82275" wrap="square" tIns="41150">
            <a:spAutoFit/>
          </a:bodyPr>
          <a:lstStyle/>
          <a:p>
            <a:pPr indent="-342900" lvl="0" marL="457200" marR="0" rtl="0" algn="l">
              <a:lnSpc>
                <a:spcPct val="100000"/>
              </a:lnSpc>
              <a:spcBef>
                <a:spcPts val="0"/>
              </a:spcBef>
              <a:spcAft>
                <a:spcPts val="0"/>
              </a:spcAft>
              <a:buClr>
                <a:schemeClr val="dk1"/>
              </a:buClr>
              <a:buSzPts val="1800"/>
              <a:buFont typeface="Calibri"/>
              <a:buChar char="●"/>
            </a:pPr>
            <a:r>
              <a:rPr b="0" i="0" lang="en" sz="1800" u="none" cap="none" strike="noStrike">
                <a:solidFill>
                  <a:schemeClr val="dk1"/>
                </a:solidFill>
                <a:latin typeface="Calibri"/>
                <a:ea typeface="Calibri"/>
                <a:cs typeface="Calibri"/>
                <a:sym typeface="Calibri"/>
              </a:rPr>
              <a:t>Create defect reports.</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0" i="0" lang="en" sz="1800" u="none" cap="none" strike="noStrike">
                <a:solidFill>
                  <a:schemeClr val="dk1"/>
                </a:solidFill>
                <a:latin typeface="Calibri"/>
                <a:ea typeface="Calibri"/>
                <a:cs typeface="Calibri"/>
                <a:sym typeface="Calibri"/>
              </a:rPr>
              <a:t>Fix the identified defects.</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0" i="0" lang="en" sz="1800" u="none" cap="none" strike="noStrike">
                <a:solidFill>
                  <a:schemeClr val="dk1"/>
                </a:solidFill>
                <a:latin typeface="Calibri"/>
                <a:ea typeface="Calibri"/>
                <a:cs typeface="Calibri"/>
                <a:sym typeface="Calibri"/>
              </a:rPr>
              <a:t>Communicate defects to the appropriate participants.</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0" i="0" lang="en" sz="1800" u="none" cap="none" strike="noStrike">
                <a:solidFill>
                  <a:schemeClr val="dk1"/>
                </a:solidFill>
                <a:latin typeface="Calibri"/>
                <a:ea typeface="Calibri"/>
                <a:cs typeface="Calibri"/>
                <a:sym typeface="Calibri"/>
              </a:rPr>
              <a:t>Record the status of defects.</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0" i="0" lang="en" sz="1800" u="none" cap="none" strike="noStrike">
                <a:solidFill>
                  <a:schemeClr val="dk1"/>
                </a:solidFill>
                <a:latin typeface="Calibri"/>
                <a:ea typeface="Calibri"/>
                <a:cs typeface="Calibri"/>
                <a:sym typeface="Calibri"/>
              </a:rPr>
              <a:t>Gather metrics.</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0" i="0" lang="en" sz="1800" u="none" cap="none" strike="noStrike">
                <a:solidFill>
                  <a:schemeClr val="dk1"/>
                </a:solidFill>
                <a:latin typeface="Calibri"/>
                <a:ea typeface="Calibri"/>
                <a:cs typeface="Calibri"/>
                <a:sym typeface="Calibri"/>
              </a:rPr>
              <a:t>Validate the exit criteria and accept the work product.</a:t>
            </a:r>
            <a:endParaRPr b="0" i="0" sz="1800" u="none" cap="none" strike="noStrike">
              <a:solidFill>
                <a:schemeClr val="dk1"/>
              </a:solidFill>
              <a:latin typeface="Calibri"/>
              <a:ea typeface="Calibri"/>
              <a:cs typeface="Calibri"/>
              <a:sym typeface="Calibri"/>
            </a:endParaRPr>
          </a:p>
        </p:txBody>
      </p:sp>
      <p:sp>
        <p:nvSpPr>
          <p:cNvPr id="5699" name="Google Shape;5699;p23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5700" name="Google Shape;5700;p232"/>
          <p:cNvSpPr/>
          <p:nvPr/>
        </p:nvSpPr>
        <p:spPr>
          <a:xfrm flipH="1">
            <a:off x="2403696" y="1760150"/>
            <a:ext cx="4082204" cy="594173"/>
          </a:xfrm>
          <a:custGeom>
            <a:rect b="b" l="l" r="r" t="t"/>
            <a:pathLst>
              <a:path extrusionOk="0" h="737" w="2904">
                <a:moveTo>
                  <a:pt x="2904" y="374"/>
                </a:moveTo>
                <a:lnTo>
                  <a:pt x="2728" y="253"/>
                </a:lnTo>
                <a:lnTo>
                  <a:pt x="2728" y="0"/>
                </a:lnTo>
                <a:lnTo>
                  <a:pt x="0" y="0"/>
                </a:lnTo>
                <a:lnTo>
                  <a:pt x="0" y="737"/>
                </a:lnTo>
                <a:lnTo>
                  <a:pt x="2728" y="737"/>
                </a:lnTo>
                <a:lnTo>
                  <a:pt x="2728" y="484"/>
                </a:lnTo>
                <a:lnTo>
                  <a:pt x="2904" y="374"/>
                </a:lnTo>
                <a:close/>
              </a:path>
            </a:pathLst>
          </a:custGeom>
          <a:solidFill>
            <a:srgbClr val="53284F"/>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700"/>
              <a:buFont typeface="Helvetica Neue"/>
              <a:buNone/>
            </a:pPr>
            <a:r>
              <a:t/>
            </a:r>
            <a:endParaRPr b="1" i="0" sz="1800" u="none" cap="none" strike="noStrike">
              <a:solidFill>
                <a:schemeClr val="lt1"/>
              </a:solidFill>
              <a:latin typeface="Roboto"/>
              <a:ea typeface="Roboto"/>
              <a:cs typeface="Roboto"/>
              <a:sym typeface="Roboto"/>
            </a:endParaRPr>
          </a:p>
        </p:txBody>
      </p:sp>
      <p:sp>
        <p:nvSpPr>
          <p:cNvPr id="5701" name="Google Shape;5701;p232"/>
          <p:cNvSpPr txBox="1"/>
          <p:nvPr/>
        </p:nvSpPr>
        <p:spPr>
          <a:xfrm>
            <a:off x="2913953" y="1902203"/>
            <a:ext cx="3296400" cy="329400"/>
          </a:xfrm>
          <a:prstGeom prst="rect">
            <a:avLst/>
          </a:prstGeom>
          <a:noFill/>
          <a:ln>
            <a:noFill/>
          </a:ln>
        </p:spPr>
        <p:txBody>
          <a:bodyPr anchorCtr="0" anchor="t" bIns="41150" lIns="82275" spcFirstLastPara="1" rIns="82275" wrap="square" tIns="41150">
            <a:spAutoFit/>
          </a:bodyPr>
          <a:lstStyle/>
          <a:p>
            <a:pPr indent="0" lvl="0" marL="0" marR="0" rtl="0" algn="l">
              <a:lnSpc>
                <a:spcPct val="100000"/>
              </a:lnSpc>
              <a:spcBef>
                <a:spcPts val="0"/>
              </a:spcBef>
              <a:spcAft>
                <a:spcPts val="0"/>
              </a:spcAft>
              <a:buClr>
                <a:srgbClr val="FFFFFF"/>
              </a:buClr>
              <a:buSzPts val="900"/>
              <a:buFont typeface="Calibri"/>
              <a:buNone/>
            </a:pPr>
            <a:r>
              <a:rPr b="0" i="0" lang="en" sz="1600" u="none" cap="none" strike="noStrike">
                <a:solidFill>
                  <a:srgbClr val="FFFFFF"/>
                </a:solidFill>
                <a:latin typeface="Calibri"/>
                <a:ea typeface="Calibri"/>
                <a:cs typeface="Calibri"/>
                <a:sym typeface="Calibri"/>
              </a:rPr>
              <a:t>Fixing and Reporting</a:t>
            </a:r>
            <a:endParaRPr b="0" i="0" sz="1600" u="none" cap="none" strike="noStrike">
              <a:solidFill>
                <a:srgbClr val="000000"/>
              </a:solidFill>
              <a:latin typeface="Calibri"/>
              <a:ea typeface="Calibri"/>
              <a:cs typeface="Calibri"/>
              <a:sym typeface="Calibri"/>
            </a:endParaRPr>
          </a:p>
        </p:txBody>
      </p:sp>
      <p:sp>
        <p:nvSpPr>
          <p:cNvPr id="5702" name="Google Shape;5702;p232"/>
          <p:cNvSpPr/>
          <p:nvPr/>
        </p:nvSpPr>
        <p:spPr>
          <a:xfrm>
            <a:off x="1729465" y="1804937"/>
            <a:ext cx="504600" cy="504600"/>
          </a:xfrm>
          <a:prstGeom prst="ellipse">
            <a:avLst/>
          </a:prstGeom>
          <a:solidFill>
            <a:srgbClr val="53284F"/>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700"/>
              <a:buFont typeface="Helvetica Neue"/>
              <a:buNone/>
            </a:pPr>
            <a:r>
              <a:rPr b="1" i="0" lang="en" sz="1800" u="none" cap="none" strike="noStrike">
                <a:solidFill>
                  <a:schemeClr val="lt1"/>
                </a:solidFill>
                <a:latin typeface="Roboto"/>
                <a:ea typeface="Roboto"/>
                <a:cs typeface="Roboto"/>
                <a:sym typeface="Roboto"/>
              </a:rPr>
              <a:t>5</a:t>
            </a:r>
            <a:endParaRPr b="1" i="0" sz="1800" u="none" cap="none" strike="noStrike">
              <a:solidFill>
                <a:schemeClr val="lt1"/>
              </a:solidFill>
              <a:latin typeface="Roboto"/>
              <a:ea typeface="Roboto"/>
              <a:cs typeface="Roboto"/>
              <a:sym typeface="Roboto"/>
            </a:endParaRPr>
          </a:p>
        </p:txBody>
      </p:sp>
      <p:pic>
        <p:nvPicPr>
          <p:cNvPr id="5703" name="Google Shape;5703;p232"/>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7" name="Shape 5707"/>
        <p:cNvGrpSpPr/>
        <p:nvPr/>
      </p:nvGrpSpPr>
      <p:grpSpPr>
        <a:xfrm>
          <a:off x="0" y="0"/>
          <a:ext cx="0" cy="0"/>
          <a:chOff x="0" y="0"/>
          <a:chExt cx="0" cy="0"/>
        </a:xfrm>
      </p:grpSpPr>
      <p:sp>
        <p:nvSpPr>
          <p:cNvPr id="5708" name="Google Shape;5708;p2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Roles and Responsibilities in a Formal Review</a:t>
            </a:r>
            <a:endParaRPr/>
          </a:p>
        </p:txBody>
      </p:sp>
      <p:grpSp>
        <p:nvGrpSpPr>
          <p:cNvPr id="5709" name="Google Shape;5709;p233"/>
          <p:cNvGrpSpPr/>
          <p:nvPr/>
        </p:nvGrpSpPr>
        <p:grpSpPr>
          <a:xfrm>
            <a:off x="584050" y="1271775"/>
            <a:ext cx="2434200" cy="3297000"/>
            <a:chOff x="584050" y="1271775"/>
            <a:chExt cx="2434200" cy="3297000"/>
          </a:xfrm>
        </p:grpSpPr>
        <p:sp>
          <p:nvSpPr>
            <p:cNvPr id="5710" name="Google Shape;5710;p233"/>
            <p:cNvSpPr/>
            <p:nvPr/>
          </p:nvSpPr>
          <p:spPr>
            <a:xfrm>
              <a:off x="584050" y="1271775"/>
              <a:ext cx="2434200" cy="3297000"/>
            </a:xfrm>
            <a:prstGeom prst="roundRect">
              <a:avLst>
                <a:gd fmla="val 3948" name="adj"/>
              </a:avLst>
            </a:prstGeom>
            <a:solidFill>
              <a:srgbClr val="F3F3F3"/>
            </a:solid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1" name="Google Shape;5711;p233"/>
            <p:cNvSpPr/>
            <p:nvPr/>
          </p:nvSpPr>
          <p:spPr>
            <a:xfrm>
              <a:off x="685850" y="1760150"/>
              <a:ext cx="2230800" cy="365100"/>
            </a:xfrm>
            <a:prstGeom prst="roundRect">
              <a:avLst>
                <a:gd fmla="val 16667" name="adj"/>
              </a:avLst>
            </a:prstGeom>
            <a:solidFill>
              <a:srgbClr val="0198DB"/>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Calibri"/>
                  <a:ea typeface="Calibri"/>
                  <a:cs typeface="Calibri"/>
                  <a:sym typeface="Calibri"/>
                </a:rPr>
                <a:t>Author</a:t>
              </a:r>
              <a:endParaRPr b="0" i="0" sz="1600" u="none" cap="none" strike="noStrike">
                <a:solidFill>
                  <a:schemeClr val="lt1"/>
                </a:solidFill>
                <a:latin typeface="Calibri"/>
                <a:ea typeface="Calibri"/>
                <a:cs typeface="Calibri"/>
                <a:sym typeface="Calibri"/>
              </a:endParaRPr>
            </a:p>
          </p:txBody>
        </p:sp>
        <p:sp>
          <p:nvSpPr>
            <p:cNvPr id="5712" name="Google Shape;5712;p233"/>
            <p:cNvSpPr/>
            <p:nvPr/>
          </p:nvSpPr>
          <p:spPr>
            <a:xfrm>
              <a:off x="685850" y="2224746"/>
              <a:ext cx="2230800" cy="365100"/>
            </a:xfrm>
            <a:prstGeom prst="roundRect">
              <a:avLst>
                <a:gd fmla="val 16667" name="adj"/>
              </a:avLst>
            </a:prstGeom>
            <a:solidFill>
              <a:srgbClr val="E8AB0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Calibri"/>
                  <a:ea typeface="Calibri"/>
                  <a:cs typeface="Calibri"/>
                  <a:sym typeface="Calibri"/>
                </a:rPr>
                <a:t>Management</a:t>
              </a:r>
              <a:endParaRPr b="0" i="0" sz="1600" u="none" cap="none" strike="noStrike">
                <a:solidFill>
                  <a:schemeClr val="lt1"/>
                </a:solidFill>
                <a:latin typeface="Calibri"/>
                <a:ea typeface="Calibri"/>
                <a:cs typeface="Calibri"/>
                <a:sym typeface="Calibri"/>
              </a:endParaRPr>
            </a:p>
          </p:txBody>
        </p:sp>
        <p:sp>
          <p:nvSpPr>
            <p:cNvPr id="5713" name="Google Shape;5713;p233"/>
            <p:cNvSpPr/>
            <p:nvPr/>
          </p:nvSpPr>
          <p:spPr>
            <a:xfrm>
              <a:off x="685850" y="2689341"/>
              <a:ext cx="2230800" cy="365100"/>
            </a:xfrm>
            <a:prstGeom prst="roundRect">
              <a:avLst>
                <a:gd fmla="val 16667" name="adj"/>
              </a:avLst>
            </a:prstGeom>
            <a:solidFill>
              <a:srgbClr val="961A26"/>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Calibri"/>
                  <a:ea typeface="Calibri"/>
                  <a:cs typeface="Calibri"/>
                  <a:sym typeface="Calibri"/>
                </a:rPr>
                <a:t>Facilitator</a:t>
              </a:r>
              <a:endParaRPr b="0" i="0" sz="1600" u="none" cap="none" strike="noStrike">
                <a:solidFill>
                  <a:schemeClr val="lt1"/>
                </a:solidFill>
                <a:latin typeface="Calibri"/>
                <a:ea typeface="Calibri"/>
                <a:cs typeface="Calibri"/>
                <a:sym typeface="Calibri"/>
              </a:endParaRPr>
            </a:p>
          </p:txBody>
        </p:sp>
        <p:sp>
          <p:nvSpPr>
            <p:cNvPr id="5714" name="Google Shape;5714;p233"/>
            <p:cNvSpPr/>
            <p:nvPr/>
          </p:nvSpPr>
          <p:spPr>
            <a:xfrm>
              <a:off x="685850" y="3153937"/>
              <a:ext cx="2230800" cy="365100"/>
            </a:xfrm>
            <a:prstGeom prst="roundRect">
              <a:avLst>
                <a:gd fmla="val 16667" name="adj"/>
              </a:avLst>
            </a:prstGeom>
            <a:solidFill>
              <a:srgbClr val="175D5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Calibri"/>
                  <a:ea typeface="Calibri"/>
                  <a:cs typeface="Calibri"/>
                  <a:sym typeface="Calibri"/>
                </a:rPr>
                <a:t>Review Leader</a:t>
              </a:r>
              <a:endParaRPr b="0" i="0" sz="1600" u="none" cap="none" strike="noStrike">
                <a:solidFill>
                  <a:schemeClr val="lt1"/>
                </a:solidFill>
                <a:latin typeface="Calibri"/>
                <a:ea typeface="Calibri"/>
                <a:cs typeface="Calibri"/>
                <a:sym typeface="Calibri"/>
              </a:endParaRPr>
            </a:p>
          </p:txBody>
        </p:sp>
        <p:sp>
          <p:nvSpPr>
            <p:cNvPr id="5715" name="Google Shape;5715;p233"/>
            <p:cNvSpPr/>
            <p:nvPr/>
          </p:nvSpPr>
          <p:spPr>
            <a:xfrm>
              <a:off x="685850" y="3618533"/>
              <a:ext cx="2230800" cy="365100"/>
            </a:xfrm>
            <a:prstGeom prst="roundRect">
              <a:avLst>
                <a:gd fmla="val 16667" name="adj"/>
              </a:avLst>
            </a:prstGeom>
            <a:solidFill>
              <a:srgbClr val="53284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Calibri"/>
                  <a:ea typeface="Calibri"/>
                  <a:cs typeface="Calibri"/>
                  <a:sym typeface="Calibri"/>
                </a:rPr>
                <a:t>Reviewers</a:t>
              </a:r>
              <a:endParaRPr b="0" i="0" sz="1600" u="none" cap="none" strike="noStrike">
                <a:solidFill>
                  <a:schemeClr val="lt1"/>
                </a:solidFill>
                <a:latin typeface="Calibri"/>
                <a:ea typeface="Calibri"/>
                <a:cs typeface="Calibri"/>
                <a:sym typeface="Calibri"/>
              </a:endParaRPr>
            </a:p>
          </p:txBody>
        </p:sp>
        <p:sp>
          <p:nvSpPr>
            <p:cNvPr id="5716" name="Google Shape;5716;p233"/>
            <p:cNvSpPr/>
            <p:nvPr/>
          </p:nvSpPr>
          <p:spPr>
            <a:xfrm>
              <a:off x="685750" y="4083128"/>
              <a:ext cx="2230800" cy="365100"/>
            </a:xfrm>
            <a:prstGeom prst="roundRect">
              <a:avLst>
                <a:gd fmla="val 16667" name="adj"/>
              </a:avLst>
            </a:prstGeom>
            <a:solidFill>
              <a:srgbClr val="434A56"/>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Calibri"/>
                  <a:ea typeface="Calibri"/>
                  <a:cs typeface="Calibri"/>
                  <a:sym typeface="Calibri"/>
                </a:rPr>
                <a:t>Scribe</a:t>
              </a:r>
              <a:endParaRPr b="0" i="0" sz="1600" u="none" cap="none" strike="noStrike">
                <a:solidFill>
                  <a:schemeClr val="lt1"/>
                </a:solidFill>
                <a:latin typeface="Calibri"/>
                <a:ea typeface="Calibri"/>
                <a:cs typeface="Calibri"/>
                <a:sym typeface="Calibri"/>
              </a:endParaRPr>
            </a:p>
          </p:txBody>
        </p:sp>
        <p:sp>
          <p:nvSpPr>
            <p:cNvPr id="5717" name="Google Shape;5717;p233"/>
            <p:cNvSpPr txBox="1"/>
            <p:nvPr/>
          </p:nvSpPr>
          <p:spPr>
            <a:xfrm>
              <a:off x="685750" y="1284249"/>
              <a:ext cx="2230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Roles</a:t>
              </a:r>
              <a:endParaRPr b="1" i="0" sz="1800" u="none" cap="none" strike="noStrike">
                <a:solidFill>
                  <a:srgbClr val="000000"/>
                </a:solidFill>
                <a:latin typeface="Roboto"/>
                <a:ea typeface="Roboto"/>
                <a:cs typeface="Roboto"/>
                <a:sym typeface="Roboto"/>
              </a:endParaRPr>
            </a:p>
          </p:txBody>
        </p:sp>
      </p:grpSp>
      <p:pic>
        <p:nvPicPr>
          <p:cNvPr id="5718" name="Google Shape;5718;p233"/>
          <p:cNvPicPr preferRelativeResize="0"/>
          <p:nvPr/>
        </p:nvPicPr>
        <p:blipFill rotWithShape="1">
          <a:blip r:embed="rId3">
            <a:alphaModFix/>
          </a:blip>
          <a:srcRect b="0" l="0" r="0" t="0"/>
          <a:stretch/>
        </p:blipFill>
        <p:spPr>
          <a:xfrm>
            <a:off x="3170650" y="1338625"/>
            <a:ext cx="5820950" cy="3066544"/>
          </a:xfrm>
          <a:prstGeom prst="rect">
            <a:avLst/>
          </a:prstGeom>
          <a:noFill/>
          <a:ln>
            <a:noFill/>
          </a:ln>
        </p:spPr>
      </p:pic>
      <p:sp>
        <p:nvSpPr>
          <p:cNvPr id="5719" name="Google Shape;5719;p23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720" name="Google Shape;5720;p233"/>
          <p:cNvPicPr preferRelativeResize="0"/>
          <p:nvPr/>
        </p:nvPicPr>
        <p:blipFill rotWithShape="1">
          <a:blip r:embed="rId4">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9"/>
                                        </p:tgtEl>
                                        <p:attrNameLst>
                                          <p:attrName>style.visibility</p:attrName>
                                        </p:attrNameLst>
                                      </p:cBhvr>
                                      <p:to>
                                        <p:strVal val="visible"/>
                                      </p:to>
                                    </p:set>
                                    <p:animEffect filter="fade" transition="in">
                                      <p:cBhvr>
                                        <p:cTn dur="1000"/>
                                        <p:tgtEl>
                                          <p:spTgt spid="5709"/>
                                        </p:tgtEl>
                                      </p:cBhvr>
                                    </p:animEffect>
                                  </p:childTnLst>
                                </p:cTn>
                              </p:par>
                              <p:par>
                                <p:cTn fill="hold" nodeType="withEffect" presetClass="entr" presetID="10" presetSubtype="0">
                                  <p:stCondLst>
                                    <p:cond delay="0"/>
                                  </p:stCondLst>
                                  <p:childTnLst>
                                    <p:set>
                                      <p:cBhvr>
                                        <p:cTn dur="1" fill="hold">
                                          <p:stCondLst>
                                            <p:cond delay="0"/>
                                          </p:stCondLst>
                                        </p:cTn>
                                        <p:tgtEl>
                                          <p:spTgt spid="5718"/>
                                        </p:tgtEl>
                                        <p:attrNameLst>
                                          <p:attrName>style.visibility</p:attrName>
                                        </p:attrNameLst>
                                      </p:cBhvr>
                                      <p:to>
                                        <p:strVal val="visible"/>
                                      </p:to>
                                    </p:set>
                                    <p:animEffect filter="fade" transition="in">
                                      <p:cBhvr>
                                        <p:cTn dur="1000"/>
                                        <p:tgtEl>
                                          <p:spTgt spid="57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4" name="Shape 5724"/>
        <p:cNvGrpSpPr/>
        <p:nvPr/>
      </p:nvGrpSpPr>
      <p:grpSpPr>
        <a:xfrm>
          <a:off x="0" y="0"/>
          <a:ext cx="0" cy="0"/>
          <a:chOff x="0" y="0"/>
          <a:chExt cx="0" cy="0"/>
        </a:xfrm>
      </p:grpSpPr>
      <p:sp>
        <p:nvSpPr>
          <p:cNvPr id="5725" name="Google Shape;5725;p234"/>
          <p:cNvSpPr/>
          <p:nvPr/>
        </p:nvSpPr>
        <p:spPr>
          <a:xfrm>
            <a:off x="707100" y="1271775"/>
            <a:ext cx="2184300" cy="3068100"/>
          </a:xfrm>
          <a:prstGeom prst="roundRect">
            <a:avLst>
              <a:gd fmla="val 6436" name="adj"/>
            </a:avLst>
          </a:prstGeom>
          <a:solidFill>
            <a:srgbClr val="F3F3F3"/>
          </a:solid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6" name="Google Shape;5726;p2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Roles and Responsibilities in a Formal Review</a:t>
            </a:r>
            <a:endParaRPr/>
          </a:p>
        </p:txBody>
      </p:sp>
      <p:sp>
        <p:nvSpPr>
          <p:cNvPr id="5727" name="Google Shape;5727;p234"/>
          <p:cNvSpPr/>
          <p:nvPr/>
        </p:nvSpPr>
        <p:spPr>
          <a:xfrm>
            <a:off x="574310" y="1813904"/>
            <a:ext cx="2454000" cy="401700"/>
          </a:xfrm>
          <a:prstGeom prst="roundRect">
            <a:avLst>
              <a:gd fmla="val 16667" name="adj"/>
            </a:avLst>
          </a:prstGeom>
          <a:solidFill>
            <a:srgbClr val="0198D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Calibri"/>
                <a:ea typeface="Calibri"/>
                <a:cs typeface="Calibri"/>
                <a:sym typeface="Calibri"/>
              </a:rPr>
              <a:t>Author</a:t>
            </a:r>
            <a:endParaRPr b="1" i="0" sz="2000" u="none" cap="none" strike="noStrike">
              <a:solidFill>
                <a:schemeClr val="lt1"/>
              </a:solidFill>
              <a:latin typeface="Calibri"/>
              <a:ea typeface="Calibri"/>
              <a:cs typeface="Calibri"/>
              <a:sym typeface="Calibri"/>
            </a:endParaRPr>
          </a:p>
        </p:txBody>
      </p:sp>
      <p:sp>
        <p:nvSpPr>
          <p:cNvPr id="5728" name="Google Shape;5728;p234"/>
          <p:cNvSpPr/>
          <p:nvPr/>
        </p:nvSpPr>
        <p:spPr>
          <a:xfrm>
            <a:off x="787250" y="2303278"/>
            <a:ext cx="2028000" cy="331800"/>
          </a:xfrm>
          <a:prstGeom prst="roundRect">
            <a:avLst>
              <a:gd fmla="val 16667" name="adj"/>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999999"/>
                </a:solidFill>
                <a:latin typeface="Calibri"/>
                <a:ea typeface="Calibri"/>
                <a:cs typeface="Calibri"/>
                <a:sym typeface="Calibri"/>
              </a:rPr>
              <a:t>Management</a:t>
            </a:r>
            <a:endParaRPr b="0" i="0" sz="1600" u="none" cap="none" strike="noStrike">
              <a:solidFill>
                <a:srgbClr val="999999"/>
              </a:solidFill>
              <a:latin typeface="Calibri"/>
              <a:ea typeface="Calibri"/>
              <a:cs typeface="Calibri"/>
              <a:sym typeface="Calibri"/>
            </a:endParaRPr>
          </a:p>
        </p:txBody>
      </p:sp>
      <p:sp>
        <p:nvSpPr>
          <p:cNvPr id="5729" name="Google Shape;5729;p234"/>
          <p:cNvSpPr/>
          <p:nvPr/>
        </p:nvSpPr>
        <p:spPr>
          <a:xfrm>
            <a:off x="787250" y="2701532"/>
            <a:ext cx="2028000" cy="331800"/>
          </a:xfrm>
          <a:prstGeom prst="roundRect">
            <a:avLst>
              <a:gd fmla="val 16667" name="adj"/>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999999"/>
                </a:solidFill>
                <a:latin typeface="Calibri"/>
                <a:ea typeface="Calibri"/>
                <a:cs typeface="Calibri"/>
                <a:sym typeface="Calibri"/>
              </a:rPr>
              <a:t>Facilitator</a:t>
            </a:r>
            <a:endParaRPr b="0" i="0" sz="1600" u="none" cap="none" strike="noStrike">
              <a:solidFill>
                <a:srgbClr val="999999"/>
              </a:solidFill>
              <a:latin typeface="Calibri"/>
              <a:ea typeface="Calibri"/>
              <a:cs typeface="Calibri"/>
              <a:sym typeface="Calibri"/>
            </a:endParaRPr>
          </a:p>
        </p:txBody>
      </p:sp>
      <p:sp>
        <p:nvSpPr>
          <p:cNvPr id="5730" name="Google Shape;5730;p234"/>
          <p:cNvSpPr/>
          <p:nvPr/>
        </p:nvSpPr>
        <p:spPr>
          <a:xfrm>
            <a:off x="787250" y="3107121"/>
            <a:ext cx="2028000" cy="331800"/>
          </a:xfrm>
          <a:prstGeom prst="roundRect">
            <a:avLst>
              <a:gd fmla="val 16667" name="adj"/>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999999"/>
                </a:solidFill>
                <a:latin typeface="Calibri"/>
                <a:ea typeface="Calibri"/>
                <a:cs typeface="Calibri"/>
                <a:sym typeface="Calibri"/>
              </a:rPr>
              <a:t>Review Leader</a:t>
            </a:r>
            <a:endParaRPr b="0" i="0" sz="1600" u="none" cap="none" strike="noStrike">
              <a:solidFill>
                <a:srgbClr val="999999"/>
              </a:solidFill>
              <a:latin typeface="Calibri"/>
              <a:ea typeface="Calibri"/>
              <a:cs typeface="Calibri"/>
              <a:sym typeface="Calibri"/>
            </a:endParaRPr>
          </a:p>
        </p:txBody>
      </p:sp>
      <p:sp>
        <p:nvSpPr>
          <p:cNvPr id="5731" name="Google Shape;5731;p234"/>
          <p:cNvSpPr/>
          <p:nvPr/>
        </p:nvSpPr>
        <p:spPr>
          <a:xfrm>
            <a:off x="787250" y="3505376"/>
            <a:ext cx="2028000" cy="331800"/>
          </a:xfrm>
          <a:prstGeom prst="roundRect">
            <a:avLst>
              <a:gd fmla="val 16667" name="adj"/>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999999"/>
                </a:solidFill>
                <a:latin typeface="Calibri"/>
                <a:ea typeface="Calibri"/>
                <a:cs typeface="Calibri"/>
                <a:sym typeface="Calibri"/>
              </a:rPr>
              <a:t>Reviewers</a:t>
            </a:r>
            <a:endParaRPr b="0" i="0" sz="1600" u="none" cap="none" strike="noStrike">
              <a:solidFill>
                <a:srgbClr val="999999"/>
              </a:solidFill>
              <a:latin typeface="Calibri"/>
              <a:ea typeface="Calibri"/>
              <a:cs typeface="Calibri"/>
              <a:sym typeface="Calibri"/>
            </a:endParaRPr>
          </a:p>
        </p:txBody>
      </p:sp>
      <p:sp>
        <p:nvSpPr>
          <p:cNvPr id="5732" name="Google Shape;5732;p234"/>
          <p:cNvSpPr/>
          <p:nvPr/>
        </p:nvSpPr>
        <p:spPr>
          <a:xfrm>
            <a:off x="787250" y="3910965"/>
            <a:ext cx="2028000" cy="331800"/>
          </a:xfrm>
          <a:prstGeom prst="roundRect">
            <a:avLst>
              <a:gd fmla="val 16667" name="adj"/>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999999"/>
                </a:solidFill>
                <a:latin typeface="Calibri"/>
                <a:ea typeface="Calibri"/>
                <a:cs typeface="Calibri"/>
                <a:sym typeface="Calibri"/>
              </a:rPr>
              <a:t>Scribe</a:t>
            </a:r>
            <a:endParaRPr b="0" i="0" sz="1600" u="none" cap="none" strike="noStrike">
              <a:solidFill>
                <a:srgbClr val="999999"/>
              </a:solidFill>
              <a:latin typeface="Calibri"/>
              <a:ea typeface="Calibri"/>
              <a:cs typeface="Calibri"/>
              <a:sym typeface="Calibri"/>
            </a:endParaRPr>
          </a:p>
        </p:txBody>
      </p:sp>
      <p:sp>
        <p:nvSpPr>
          <p:cNvPr id="5733" name="Google Shape;5733;p234"/>
          <p:cNvSpPr/>
          <p:nvPr/>
        </p:nvSpPr>
        <p:spPr>
          <a:xfrm>
            <a:off x="3435850" y="1183075"/>
            <a:ext cx="5022300" cy="3385800"/>
          </a:xfrm>
          <a:prstGeom prst="roundRect">
            <a:avLst>
              <a:gd fmla="val 3259" name="adj"/>
            </a:avLst>
          </a:prstGeom>
          <a:noFill/>
          <a:ln cap="flat" cmpd="sng" w="9525">
            <a:solidFill>
              <a:srgbClr val="0198D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5734" name="Google Shape;5734;p234"/>
          <p:cNvSpPr txBox="1"/>
          <p:nvPr/>
        </p:nvSpPr>
        <p:spPr>
          <a:xfrm>
            <a:off x="685750" y="1284249"/>
            <a:ext cx="2230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Roles</a:t>
            </a:r>
            <a:endParaRPr b="1" i="0" sz="1800" u="none" cap="none" strike="noStrike">
              <a:solidFill>
                <a:srgbClr val="000000"/>
              </a:solidFill>
              <a:latin typeface="Roboto"/>
              <a:ea typeface="Roboto"/>
              <a:cs typeface="Roboto"/>
              <a:sym typeface="Roboto"/>
            </a:endParaRPr>
          </a:p>
        </p:txBody>
      </p:sp>
      <p:sp>
        <p:nvSpPr>
          <p:cNvPr id="5735" name="Google Shape;5735;p234"/>
          <p:cNvSpPr txBox="1"/>
          <p:nvPr/>
        </p:nvSpPr>
        <p:spPr>
          <a:xfrm>
            <a:off x="4831600" y="1183074"/>
            <a:ext cx="2230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Responsibilities</a:t>
            </a:r>
            <a:endParaRPr b="1" i="0" sz="1800" u="none" cap="none" strike="noStrike">
              <a:solidFill>
                <a:srgbClr val="000000"/>
              </a:solidFill>
              <a:latin typeface="Roboto"/>
              <a:ea typeface="Roboto"/>
              <a:cs typeface="Roboto"/>
              <a:sym typeface="Roboto"/>
            </a:endParaRPr>
          </a:p>
        </p:txBody>
      </p:sp>
      <p:cxnSp>
        <p:nvCxnSpPr>
          <p:cNvPr id="5736" name="Google Shape;5736;p234"/>
          <p:cNvCxnSpPr>
            <a:stCxn id="5727" idx="3"/>
          </p:cNvCxnSpPr>
          <p:nvPr/>
        </p:nvCxnSpPr>
        <p:spPr>
          <a:xfrm flipH="1" rot="10800000">
            <a:off x="3028310" y="2013854"/>
            <a:ext cx="408600" cy="900"/>
          </a:xfrm>
          <a:prstGeom prst="straightConnector1">
            <a:avLst/>
          </a:prstGeom>
          <a:noFill/>
          <a:ln cap="flat" cmpd="sng" w="9525">
            <a:solidFill>
              <a:schemeClr val="dk1"/>
            </a:solidFill>
            <a:prstDash val="dash"/>
            <a:round/>
            <a:headEnd len="sm" w="sm" type="none"/>
            <a:tailEnd len="med" w="med" type="stealth"/>
          </a:ln>
        </p:spPr>
      </p:cxnSp>
      <p:sp>
        <p:nvSpPr>
          <p:cNvPr id="5737" name="Google Shape;5737;p234"/>
          <p:cNvSpPr txBox="1"/>
          <p:nvPr/>
        </p:nvSpPr>
        <p:spPr>
          <a:xfrm>
            <a:off x="3435850" y="1599550"/>
            <a:ext cx="5022300" cy="10158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Calibri"/>
              <a:buChar char="●"/>
            </a:pPr>
            <a:r>
              <a:rPr b="0" i="0" lang="en" sz="1800" u="none" cap="none" strike="noStrike">
                <a:solidFill>
                  <a:srgbClr val="000000"/>
                </a:solidFill>
                <a:latin typeface="Calibri"/>
                <a:ea typeface="Calibri"/>
                <a:cs typeface="Calibri"/>
                <a:sym typeface="Calibri"/>
              </a:rPr>
              <a:t>Creates the work product under review.</a:t>
            </a:r>
            <a:endParaRPr b="0"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0" i="0" lang="en" sz="1800" u="none" cap="none" strike="noStrike">
                <a:solidFill>
                  <a:srgbClr val="000000"/>
                </a:solidFill>
                <a:latin typeface="Calibri"/>
                <a:ea typeface="Calibri"/>
                <a:cs typeface="Calibri"/>
                <a:sym typeface="Calibri"/>
              </a:rPr>
              <a:t>Fixes defects in the work product under review.</a:t>
            </a:r>
            <a:endParaRPr b="0" i="0" sz="1800" u="none" cap="none" strike="noStrike">
              <a:solidFill>
                <a:srgbClr val="000000"/>
              </a:solidFill>
              <a:latin typeface="Calibri"/>
              <a:ea typeface="Calibri"/>
              <a:cs typeface="Calibri"/>
              <a:sym typeface="Calibri"/>
            </a:endParaRPr>
          </a:p>
        </p:txBody>
      </p:sp>
      <p:sp>
        <p:nvSpPr>
          <p:cNvPr id="5738" name="Google Shape;5738;p23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739" name="Google Shape;5739;p234"/>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3" name="Shape 5743"/>
        <p:cNvGrpSpPr/>
        <p:nvPr/>
      </p:nvGrpSpPr>
      <p:grpSpPr>
        <a:xfrm>
          <a:off x="0" y="0"/>
          <a:ext cx="0" cy="0"/>
          <a:chOff x="0" y="0"/>
          <a:chExt cx="0" cy="0"/>
        </a:xfrm>
      </p:grpSpPr>
      <p:sp>
        <p:nvSpPr>
          <p:cNvPr id="5744" name="Google Shape;5744;p235"/>
          <p:cNvSpPr/>
          <p:nvPr/>
        </p:nvSpPr>
        <p:spPr>
          <a:xfrm>
            <a:off x="707100" y="1271775"/>
            <a:ext cx="2184300" cy="3068100"/>
          </a:xfrm>
          <a:prstGeom prst="roundRect">
            <a:avLst>
              <a:gd fmla="val 6436" name="adj"/>
            </a:avLst>
          </a:prstGeom>
          <a:solidFill>
            <a:srgbClr val="F3F3F3"/>
          </a:solid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5" name="Google Shape;5745;p2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Roles and Responsibilities in a Formal Review</a:t>
            </a:r>
            <a:endParaRPr/>
          </a:p>
        </p:txBody>
      </p:sp>
      <p:sp>
        <p:nvSpPr>
          <p:cNvPr id="5746" name="Google Shape;5746;p235"/>
          <p:cNvSpPr/>
          <p:nvPr/>
        </p:nvSpPr>
        <p:spPr>
          <a:xfrm>
            <a:off x="787250" y="1776745"/>
            <a:ext cx="2028000" cy="331800"/>
          </a:xfrm>
          <a:prstGeom prst="roundRect">
            <a:avLst>
              <a:gd fmla="val 16667" name="adj"/>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999999"/>
                </a:solidFill>
                <a:latin typeface="Calibri"/>
                <a:ea typeface="Calibri"/>
                <a:cs typeface="Calibri"/>
                <a:sym typeface="Calibri"/>
              </a:rPr>
              <a:t>Author</a:t>
            </a:r>
            <a:endParaRPr b="0" i="0" sz="1600" u="none" cap="none" strike="noStrike">
              <a:solidFill>
                <a:srgbClr val="999999"/>
              </a:solidFill>
              <a:latin typeface="Calibri"/>
              <a:ea typeface="Calibri"/>
              <a:cs typeface="Calibri"/>
              <a:sym typeface="Calibri"/>
            </a:endParaRPr>
          </a:p>
        </p:txBody>
      </p:sp>
      <p:sp>
        <p:nvSpPr>
          <p:cNvPr id="5747" name="Google Shape;5747;p235"/>
          <p:cNvSpPr/>
          <p:nvPr/>
        </p:nvSpPr>
        <p:spPr>
          <a:xfrm>
            <a:off x="574310" y="2188043"/>
            <a:ext cx="2454000" cy="401700"/>
          </a:xfrm>
          <a:prstGeom prst="roundRect">
            <a:avLst>
              <a:gd fmla="val 16667" name="adj"/>
            </a:avLst>
          </a:prstGeom>
          <a:solidFill>
            <a:srgbClr val="E8AB0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Calibri"/>
                <a:ea typeface="Calibri"/>
                <a:cs typeface="Calibri"/>
                <a:sym typeface="Calibri"/>
              </a:rPr>
              <a:t>Management</a:t>
            </a:r>
            <a:endParaRPr b="1" i="0" sz="2000" u="none" cap="none" strike="noStrike">
              <a:solidFill>
                <a:schemeClr val="lt1"/>
              </a:solidFill>
              <a:latin typeface="Calibri"/>
              <a:ea typeface="Calibri"/>
              <a:cs typeface="Calibri"/>
              <a:sym typeface="Calibri"/>
            </a:endParaRPr>
          </a:p>
        </p:txBody>
      </p:sp>
      <p:sp>
        <p:nvSpPr>
          <p:cNvPr id="5748" name="Google Shape;5748;p235"/>
          <p:cNvSpPr/>
          <p:nvPr/>
        </p:nvSpPr>
        <p:spPr>
          <a:xfrm>
            <a:off x="3435850" y="1183075"/>
            <a:ext cx="5022300" cy="3385800"/>
          </a:xfrm>
          <a:prstGeom prst="roundRect">
            <a:avLst>
              <a:gd fmla="val 3259" name="adj"/>
            </a:avLst>
          </a:prstGeom>
          <a:noFill/>
          <a:ln cap="flat" cmpd="sng" w="9525">
            <a:solidFill>
              <a:srgbClr val="E8AB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5749" name="Google Shape;5749;p235"/>
          <p:cNvSpPr txBox="1"/>
          <p:nvPr/>
        </p:nvSpPr>
        <p:spPr>
          <a:xfrm>
            <a:off x="685750" y="1284249"/>
            <a:ext cx="2230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Roles</a:t>
            </a:r>
            <a:endParaRPr b="1" i="0" sz="1800" u="none" cap="none" strike="noStrike">
              <a:solidFill>
                <a:srgbClr val="000000"/>
              </a:solidFill>
              <a:latin typeface="Roboto"/>
              <a:ea typeface="Roboto"/>
              <a:cs typeface="Roboto"/>
              <a:sym typeface="Roboto"/>
            </a:endParaRPr>
          </a:p>
        </p:txBody>
      </p:sp>
      <p:sp>
        <p:nvSpPr>
          <p:cNvPr id="5750" name="Google Shape;5750;p235"/>
          <p:cNvSpPr/>
          <p:nvPr/>
        </p:nvSpPr>
        <p:spPr>
          <a:xfrm>
            <a:off x="787250" y="2701532"/>
            <a:ext cx="2028000" cy="331800"/>
          </a:xfrm>
          <a:prstGeom prst="roundRect">
            <a:avLst>
              <a:gd fmla="val 16667" name="adj"/>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999999"/>
                </a:solidFill>
                <a:latin typeface="Calibri"/>
                <a:ea typeface="Calibri"/>
                <a:cs typeface="Calibri"/>
                <a:sym typeface="Calibri"/>
              </a:rPr>
              <a:t>Facilitator</a:t>
            </a:r>
            <a:endParaRPr b="0" i="0" sz="1600" u="none" cap="none" strike="noStrike">
              <a:solidFill>
                <a:srgbClr val="999999"/>
              </a:solidFill>
              <a:latin typeface="Calibri"/>
              <a:ea typeface="Calibri"/>
              <a:cs typeface="Calibri"/>
              <a:sym typeface="Calibri"/>
            </a:endParaRPr>
          </a:p>
        </p:txBody>
      </p:sp>
      <p:sp>
        <p:nvSpPr>
          <p:cNvPr id="5751" name="Google Shape;5751;p235"/>
          <p:cNvSpPr/>
          <p:nvPr/>
        </p:nvSpPr>
        <p:spPr>
          <a:xfrm>
            <a:off x="787250" y="3104676"/>
            <a:ext cx="2028000" cy="331800"/>
          </a:xfrm>
          <a:prstGeom prst="roundRect">
            <a:avLst>
              <a:gd fmla="val 16667" name="adj"/>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999999"/>
                </a:solidFill>
                <a:latin typeface="Calibri"/>
                <a:ea typeface="Calibri"/>
                <a:cs typeface="Calibri"/>
                <a:sym typeface="Calibri"/>
              </a:rPr>
              <a:t>Review Leader</a:t>
            </a:r>
            <a:endParaRPr b="0" i="0" sz="1600" u="none" cap="none" strike="noStrike">
              <a:solidFill>
                <a:srgbClr val="999999"/>
              </a:solidFill>
              <a:latin typeface="Calibri"/>
              <a:ea typeface="Calibri"/>
              <a:cs typeface="Calibri"/>
              <a:sym typeface="Calibri"/>
            </a:endParaRPr>
          </a:p>
        </p:txBody>
      </p:sp>
      <p:sp>
        <p:nvSpPr>
          <p:cNvPr id="5752" name="Google Shape;5752;p235"/>
          <p:cNvSpPr/>
          <p:nvPr/>
        </p:nvSpPr>
        <p:spPr>
          <a:xfrm>
            <a:off x="787250" y="3507820"/>
            <a:ext cx="2028000" cy="331800"/>
          </a:xfrm>
          <a:prstGeom prst="roundRect">
            <a:avLst>
              <a:gd fmla="val 16667" name="adj"/>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999999"/>
                </a:solidFill>
                <a:latin typeface="Calibri"/>
                <a:ea typeface="Calibri"/>
                <a:cs typeface="Calibri"/>
                <a:sym typeface="Calibri"/>
              </a:rPr>
              <a:t>Reviewers</a:t>
            </a:r>
            <a:endParaRPr b="0" i="0" sz="1600" u="none" cap="none" strike="noStrike">
              <a:solidFill>
                <a:srgbClr val="999999"/>
              </a:solidFill>
              <a:latin typeface="Calibri"/>
              <a:ea typeface="Calibri"/>
              <a:cs typeface="Calibri"/>
              <a:sym typeface="Calibri"/>
            </a:endParaRPr>
          </a:p>
        </p:txBody>
      </p:sp>
      <p:sp>
        <p:nvSpPr>
          <p:cNvPr id="5753" name="Google Shape;5753;p235"/>
          <p:cNvSpPr/>
          <p:nvPr/>
        </p:nvSpPr>
        <p:spPr>
          <a:xfrm>
            <a:off x="787250" y="3910965"/>
            <a:ext cx="2028000" cy="331800"/>
          </a:xfrm>
          <a:prstGeom prst="roundRect">
            <a:avLst>
              <a:gd fmla="val 16667" name="adj"/>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999999"/>
                </a:solidFill>
                <a:latin typeface="Calibri"/>
                <a:ea typeface="Calibri"/>
                <a:cs typeface="Calibri"/>
                <a:sym typeface="Calibri"/>
              </a:rPr>
              <a:t>Scribe</a:t>
            </a:r>
            <a:endParaRPr b="0" i="0" sz="1600" u="none" cap="none" strike="noStrike">
              <a:solidFill>
                <a:srgbClr val="999999"/>
              </a:solidFill>
              <a:latin typeface="Calibri"/>
              <a:ea typeface="Calibri"/>
              <a:cs typeface="Calibri"/>
              <a:sym typeface="Calibri"/>
            </a:endParaRPr>
          </a:p>
        </p:txBody>
      </p:sp>
      <p:cxnSp>
        <p:nvCxnSpPr>
          <p:cNvPr id="5754" name="Google Shape;5754;p235"/>
          <p:cNvCxnSpPr/>
          <p:nvPr/>
        </p:nvCxnSpPr>
        <p:spPr>
          <a:xfrm flipH="1" rot="10800000">
            <a:off x="3028310" y="2388443"/>
            <a:ext cx="408600" cy="900"/>
          </a:xfrm>
          <a:prstGeom prst="straightConnector1">
            <a:avLst/>
          </a:prstGeom>
          <a:noFill/>
          <a:ln cap="flat" cmpd="sng" w="9525">
            <a:solidFill>
              <a:schemeClr val="dk1"/>
            </a:solidFill>
            <a:prstDash val="dash"/>
            <a:round/>
            <a:headEnd len="sm" w="sm" type="none"/>
            <a:tailEnd len="med" w="med" type="stealth"/>
          </a:ln>
        </p:spPr>
      </p:cxnSp>
      <p:sp>
        <p:nvSpPr>
          <p:cNvPr id="5755" name="Google Shape;5755;p235"/>
          <p:cNvSpPr txBox="1"/>
          <p:nvPr/>
        </p:nvSpPr>
        <p:spPr>
          <a:xfrm>
            <a:off x="4831600" y="1183074"/>
            <a:ext cx="2230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Responsibilities</a:t>
            </a:r>
            <a:endParaRPr b="1" i="0" sz="1800" u="none" cap="none" strike="noStrike">
              <a:solidFill>
                <a:srgbClr val="000000"/>
              </a:solidFill>
              <a:latin typeface="Roboto"/>
              <a:ea typeface="Roboto"/>
              <a:cs typeface="Roboto"/>
              <a:sym typeface="Roboto"/>
            </a:endParaRPr>
          </a:p>
        </p:txBody>
      </p:sp>
      <p:sp>
        <p:nvSpPr>
          <p:cNvPr id="5756" name="Google Shape;5756;p235"/>
          <p:cNvSpPr txBox="1"/>
          <p:nvPr/>
        </p:nvSpPr>
        <p:spPr>
          <a:xfrm>
            <a:off x="3435850" y="1599550"/>
            <a:ext cx="5022300" cy="15699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Calibri"/>
              <a:buChar char="●"/>
            </a:pPr>
            <a:r>
              <a:rPr b="0" i="0" lang="en" sz="1800" u="none" cap="none" strike="noStrike">
                <a:solidFill>
                  <a:srgbClr val="000000"/>
                </a:solidFill>
                <a:latin typeface="Calibri"/>
                <a:ea typeface="Calibri"/>
                <a:cs typeface="Calibri"/>
                <a:sym typeface="Calibri"/>
              </a:rPr>
              <a:t>Responsible for review planning and execution.</a:t>
            </a:r>
            <a:endParaRPr b="0"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0" i="0" lang="en" sz="1800" u="none" cap="none" strike="noStrike">
                <a:solidFill>
                  <a:srgbClr val="000000"/>
                </a:solidFill>
                <a:latin typeface="Calibri"/>
                <a:ea typeface="Calibri"/>
                <a:cs typeface="Calibri"/>
                <a:sym typeface="Calibri"/>
              </a:rPr>
              <a:t>Assigns staff, budget, and time.</a:t>
            </a:r>
            <a:endParaRPr b="0"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0" i="0" lang="en" sz="1800" u="none" cap="none" strike="noStrike">
                <a:solidFill>
                  <a:srgbClr val="000000"/>
                </a:solidFill>
                <a:latin typeface="Calibri"/>
                <a:ea typeface="Calibri"/>
                <a:cs typeface="Calibri"/>
                <a:sym typeface="Calibri"/>
              </a:rPr>
              <a:t>Monitors ongoing cost-effectiveness.</a:t>
            </a:r>
            <a:endParaRPr b="0"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0" i="0" lang="en" sz="1800" u="none" cap="none" strike="noStrike">
                <a:solidFill>
                  <a:srgbClr val="000000"/>
                </a:solidFill>
                <a:latin typeface="Calibri"/>
                <a:ea typeface="Calibri"/>
                <a:cs typeface="Calibri"/>
                <a:sym typeface="Calibri"/>
              </a:rPr>
              <a:t>Executes control decisions in the event of inadequate outcomes.</a:t>
            </a:r>
            <a:endParaRPr b="0" i="0" sz="1800" u="none" cap="none" strike="noStrike">
              <a:solidFill>
                <a:srgbClr val="000000"/>
              </a:solidFill>
              <a:latin typeface="Calibri"/>
              <a:ea typeface="Calibri"/>
              <a:cs typeface="Calibri"/>
              <a:sym typeface="Calibri"/>
            </a:endParaRPr>
          </a:p>
        </p:txBody>
      </p:sp>
      <p:sp>
        <p:nvSpPr>
          <p:cNvPr id="5757" name="Google Shape;5757;p23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758" name="Google Shape;5758;p235"/>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2" name="Shape 5762"/>
        <p:cNvGrpSpPr/>
        <p:nvPr/>
      </p:nvGrpSpPr>
      <p:grpSpPr>
        <a:xfrm>
          <a:off x="0" y="0"/>
          <a:ext cx="0" cy="0"/>
          <a:chOff x="0" y="0"/>
          <a:chExt cx="0" cy="0"/>
        </a:xfrm>
      </p:grpSpPr>
      <p:sp>
        <p:nvSpPr>
          <p:cNvPr id="5763" name="Google Shape;5763;p236"/>
          <p:cNvSpPr/>
          <p:nvPr/>
        </p:nvSpPr>
        <p:spPr>
          <a:xfrm>
            <a:off x="707100" y="1271775"/>
            <a:ext cx="2184300" cy="3068100"/>
          </a:xfrm>
          <a:prstGeom prst="roundRect">
            <a:avLst>
              <a:gd fmla="val 6436" name="adj"/>
            </a:avLst>
          </a:prstGeom>
          <a:solidFill>
            <a:srgbClr val="F3F3F3"/>
          </a:solid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4" name="Google Shape;5764;p2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Roles and Responsibilities in a Formal Review</a:t>
            </a:r>
            <a:endParaRPr/>
          </a:p>
        </p:txBody>
      </p:sp>
      <p:sp>
        <p:nvSpPr>
          <p:cNvPr id="5765" name="Google Shape;5765;p236"/>
          <p:cNvSpPr/>
          <p:nvPr/>
        </p:nvSpPr>
        <p:spPr>
          <a:xfrm>
            <a:off x="574310" y="2626123"/>
            <a:ext cx="2454000" cy="401700"/>
          </a:xfrm>
          <a:prstGeom prst="roundRect">
            <a:avLst>
              <a:gd fmla="val 16667" name="adj"/>
            </a:avLst>
          </a:prstGeom>
          <a:solidFill>
            <a:srgbClr val="961B2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Calibri"/>
                <a:ea typeface="Calibri"/>
                <a:cs typeface="Calibri"/>
                <a:sym typeface="Calibri"/>
              </a:rPr>
              <a:t>Facilitator</a:t>
            </a:r>
            <a:endParaRPr b="1" i="0" sz="2000" u="none" cap="none" strike="noStrike">
              <a:solidFill>
                <a:schemeClr val="lt1"/>
              </a:solidFill>
              <a:latin typeface="Calibri"/>
              <a:ea typeface="Calibri"/>
              <a:cs typeface="Calibri"/>
              <a:sym typeface="Calibri"/>
            </a:endParaRPr>
          </a:p>
        </p:txBody>
      </p:sp>
      <p:sp>
        <p:nvSpPr>
          <p:cNvPr id="5766" name="Google Shape;5766;p236"/>
          <p:cNvSpPr/>
          <p:nvPr/>
        </p:nvSpPr>
        <p:spPr>
          <a:xfrm>
            <a:off x="3435850" y="1183075"/>
            <a:ext cx="5022300" cy="3385800"/>
          </a:xfrm>
          <a:prstGeom prst="roundRect">
            <a:avLst>
              <a:gd fmla="val 3259" name="adj"/>
            </a:avLst>
          </a:prstGeom>
          <a:noFill/>
          <a:ln cap="flat" cmpd="sng" w="9525">
            <a:solidFill>
              <a:srgbClr val="961B2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5767" name="Google Shape;5767;p236"/>
          <p:cNvSpPr txBox="1"/>
          <p:nvPr/>
        </p:nvSpPr>
        <p:spPr>
          <a:xfrm>
            <a:off x="685750" y="1284249"/>
            <a:ext cx="2230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Roles</a:t>
            </a:r>
            <a:endParaRPr b="1" i="0" sz="1800" u="none" cap="none" strike="noStrike">
              <a:solidFill>
                <a:srgbClr val="000000"/>
              </a:solidFill>
              <a:latin typeface="Roboto"/>
              <a:ea typeface="Roboto"/>
              <a:cs typeface="Roboto"/>
              <a:sym typeface="Roboto"/>
            </a:endParaRPr>
          </a:p>
        </p:txBody>
      </p:sp>
      <p:sp>
        <p:nvSpPr>
          <p:cNvPr id="5768" name="Google Shape;5768;p236"/>
          <p:cNvSpPr/>
          <p:nvPr/>
        </p:nvSpPr>
        <p:spPr>
          <a:xfrm>
            <a:off x="787250" y="2201428"/>
            <a:ext cx="2028000" cy="331800"/>
          </a:xfrm>
          <a:prstGeom prst="roundRect">
            <a:avLst>
              <a:gd fmla="val 16667" name="adj"/>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999999"/>
                </a:solidFill>
                <a:latin typeface="Calibri"/>
                <a:ea typeface="Calibri"/>
                <a:cs typeface="Calibri"/>
                <a:sym typeface="Calibri"/>
              </a:rPr>
              <a:t>Management</a:t>
            </a:r>
            <a:endParaRPr b="0" i="0" sz="1600" u="none" cap="none" strike="noStrike">
              <a:solidFill>
                <a:srgbClr val="999999"/>
              </a:solidFill>
              <a:latin typeface="Calibri"/>
              <a:ea typeface="Calibri"/>
              <a:cs typeface="Calibri"/>
              <a:sym typeface="Calibri"/>
            </a:endParaRPr>
          </a:p>
        </p:txBody>
      </p:sp>
      <p:sp>
        <p:nvSpPr>
          <p:cNvPr id="5769" name="Google Shape;5769;p236"/>
          <p:cNvSpPr/>
          <p:nvPr/>
        </p:nvSpPr>
        <p:spPr>
          <a:xfrm>
            <a:off x="787250" y="1776745"/>
            <a:ext cx="2028000" cy="331800"/>
          </a:xfrm>
          <a:prstGeom prst="roundRect">
            <a:avLst>
              <a:gd fmla="val 16667" name="adj"/>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999999"/>
                </a:solidFill>
                <a:latin typeface="Calibri"/>
                <a:ea typeface="Calibri"/>
                <a:cs typeface="Calibri"/>
                <a:sym typeface="Calibri"/>
              </a:rPr>
              <a:t>Author</a:t>
            </a:r>
            <a:endParaRPr b="0" i="0" sz="1600" u="none" cap="none" strike="noStrike">
              <a:solidFill>
                <a:srgbClr val="999999"/>
              </a:solidFill>
              <a:latin typeface="Calibri"/>
              <a:ea typeface="Calibri"/>
              <a:cs typeface="Calibri"/>
              <a:sym typeface="Calibri"/>
            </a:endParaRPr>
          </a:p>
        </p:txBody>
      </p:sp>
      <p:sp>
        <p:nvSpPr>
          <p:cNvPr id="5770" name="Google Shape;5770;p236"/>
          <p:cNvSpPr/>
          <p:nvPr/>
        </p:nvSpPr>
        <p:spPr>
          <a:xfrm>
            <a:off x="787250" y="3104676"/>
            <a:ext cx="2028000" cy="331800"/>
          </a:xfrm>
          <a:prstGeom prst="roundRect">
            <a:avLst>
              <a:gd fmla="val 16667" name="adj"/>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999999"/>
                </a:solidFill>
                <a:latin typeface="Calibri"/>
                <a:ea typeface="Calibri"/>
                <a:cs typeface="Calibri"/>
                <a:sym typeface="Calibri"/>
              </a:rPr>
              <a:t>Review Leader</a:t>
            </a:r>
            <a:endParaRPr b="0" i="0" sz="1600" u="none" cap="none" strike="noStrike">
              <a:solidFill>
                <a:srgbClr val="999999"/>
              </a:solidFill>
              <a:latin typeface="Calibri"/>
              <a:ea typeface="Calibri"/>
              <a:cs typeface="Calibri"/>
              <a:sym typeface="Calibri"/>
            </a:endParaRPr>
          </a:p>
        </p:txBody>
      </p:sp>
      <p:sp>
        <p:nvSpPr>
          <p:cNvPr id="5771" name="Google Shape;5771;p236"/>
          <p:cNvSpPr/>
          <p:nvPr/>
        </p:nvSpPr>
        <p:spPr>
          <a:xfrm>
            <a:off x="787250" y="3507820"/>
            <a:ext cx="2028000" cy="331800"/>
          </a:xfrm>
          <a:prstGeom prst="roundRect">
            <a:avLst>
              <a:gd fmla="val 16667" name="adj"/>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999999"/>
                </a:solidFill>
                <a:latin typeface="Calibri"/>
                <a:ea typeface="Calibri"/>
                <a:cs typeface="Calibri"/>
                <a:sym typeface="Calibri"/>
              </a:rPr>
              <a:t>Reviewers</a:t>
            </a:r>
            <a:endParaRPr b="0" i="0" sz="1600" u="none" cap="none" strike="noStrike">
              <a:solidFill>
                <a:srgbClr val="999999"/>
              </a:solidFill>
              <a:latin typeface="Calibri"/>
              <a:ea typeface="Calibri"/>
              <a:cs typeface="Calibri"/>
              <a:sym typeface="Calibri"/>
            </a:endParaRPr>
          </a:p>
        </p:txBody>
      </p:sp>
      <p:sp>
        <p:nvSpPr>
          <p:cNvPr id="5772" name="Google Shape;5772;p236"/>
          <p:cNvSpPr/>
          <p:nvPr/>
        </p:nvSpPr>
        <p:spPr>
          <a:xfrm>
            <a:off x="787250" y="3910965"/>
            <a:ext cx="2028000" cy="331800"/>
          </a:xfrm>
          <a:prstGeom prst="roundRect">
            <a:avLst>
              <a:gd fmla="val 16667" name="adj"/>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999999"/>
                </a:solidFill>
                <a:latin typeface="Calibri"/>
                <a:ea typeface="Calibri"/>
                <a:cs typeface="Calibri"/>
                <a:sym typeface="Calibri"/>
              </a:rPr>
              <a:t>Scribe</a:t>
            </a:r>
            <a:endParaRPr b="0" i="0" sz="1600" u="none" cap="none" strike="noStrike">
              <a:solidFill>
                <a:srgbClr val="999999"/>
              </a:solidFill>
              <a:latin typeface="Calibri"/>
              <a:ea typeface="Calibri"/>
              <a:cs typeface="Calibri"/>
              <a:sym typeface="Calibri"/>
            </a:endParaRPr>
          </a:p>
        </p:txBody>
      </p:sp>
      <p:sp>
        <p:nvSpPr>
          <p:cNvPr id="5773" name="Google Shape;5773;p236"/>
          <p:cNvSpPr txBox="1"/>
          <p:nvPr/>
        </p:nvSpPr>
        <p:spPr>
          <a:xfrm>
            <a:off x="4831600" y="1183074"/>
            <a:ext cx="2230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Responsibilities</a:t>
            </a:r>
            <a:endParaRPr b="1" i="0" sz="1800" u="none" cap="none" strike="noStrike">
              <a:solidFill>
                <a:srgbClr val="000000"/>
              </a:solidFill>
              <a:latin typeface="Roboto"/>
              <a:ea typeface="Roboto"/>
              <a:cs typeface="Roboto"/>
              <a:sym typeface="Roboto"/>
            </a:endParaRPr>
          </a:p>
        </p:txBody>
      </p:sp>
      <p:cxnSp>
        <p:nvCxnSpPr>
          <p:cNvPr id="5774" name="Google Shape;5774;p236"/>
          <p:cNvCxnSpPr/>
          <p:nvPr/>
        </p:nvCxnSpPr>
        <p:spPr>
          <a:xfrm flipH="1" rot="10800000">
            <a:off x="3028310" y="2826523"/>
            <a:ext cx="408600" cy="900"/>
          </a:xfrm>
          <a:prstGeom prst="straightConnector1">
            <a:avLst/>
          </a:prstGeom>
          <a:noFill/>
          <a:ln cap="flat" cmpd="sng" w="9525">
            <a:solidFill>
              <a:schemeClr val="dk1"/>
            </a:solidFill>
            <a:prstDash val="dash"/>
            <a:round/>
            <a:headEnd len="sm" w="sm" type="none"/>
            <a:tailEnd len="med" w="med" type="stealth"/>
          </a:ln>
        </p:spPr>
      </p:cxnSp>
      <p:sp>
        <p:nvSpPr>
          <p:cNvPr id="5775" name="Google Shape;5775;p236"/>
          <p:cNvSpPr txBox="1"/>
          <p:nvPr/>
        </p:nvSpPr>
        <p:spPr>
          <a:xfrm>
            <a:off x="3435850" y="1599550"/>
            <a:ext cx="5022300" cy="12930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Calibri"/>
              <a:buChar char="●"/>
            </a:pPr>
            <a:r>
              <a:rPr b="0" i="0" lang="en" sz="1800" u="none" cap="none" strike="noStrike">
                <a:solidFill>
                  <a:srgbClr val="000000"/>
                </a:solidFill>
                <a:latin typeface="Calibri"/>
                <a:ea typeface="Calibri"/>
                <a:cs typeface="Calibri"/>
                <a:sym typeface="Calibri"/>
              </a:rPr>
              <a:t>Ensures effective running of review meetings.</a:t>
            </a:r>
            <a:endParaRPr b="0"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0" i="0" lang="en" sz="1800" u="none" cap="none" strike="noStrike">
                <a:solidFill>
                  <a:srgbClr val="000000"/>
                </a:solidFill>
                <a:latin typeface="Calibri"/>
                <a:ea typeface="Calibri"/>
                <a:cs typeface="Calibri"/>
                <a:sym typeface="Calibri"/>
              </a:rPr>
              <a:t>Mediates between various points of views.</a:t>
            </a:r>
            <a:endParaRPr b="0"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0" i="0" lang="en" sz="1800" u="none" cap="none" strike="noStrike">
                <a:solidFill>
                  <a:srgbClr val="000000"/>
                </a:solidFill>
                <a:latin typeface="Calibri"/>
                <a:ea typeface="Calibri"/>
                <a:cs typeface="Calibri"/>
                <a:sym typeface="Calibri"/>
              </a:rPr>
              <a:t>The person upon whom the success of the review depends.</a:t>
            </a:r>
            <a:endParaRPr b="0" i="0" sz="1800" u="none" cap="none" strike="noStrike">
              <a:solidFill>
                <a:srgbClr val="000000"/>
              </a:solidFill>
              <a:latin typeface="Calibri"/>
              <a:ea typeface="Calibri"/>
              <a:cs typeface="Calibri"/>
              <a:sym typeface="Calibri"/>
            </a:endParaRPr>
          </a:p>
        </p:txBody>
      </p:sp>
      <p:sp>
        <p:nvSpPr>
          <p:cNvPr id="5776" name="Google Shape;5776;p23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777" name="Google Shape;5777;p236"/>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1" name="Shape 5781"/>
        <p:cNvGrpSpPr/>
        <p:nvPr/>
      </p:nvGrpSpPr>
      <p:grpSpPr>
        <a:xfrm>
          <a:off x="0" y="0"/>
          <a:ext cx="0" cy="0"/>
          <a:chOff x="0" y="0"/>
          <a:chExt cx="0" cy="0"/>
        </a:xfrm>
      </p:grpSpPr>
      <p:sp>
        <p:nvSpPr>
          <p:cNvPr id="5782" name="Google Shape;5782;p237"/>
          <p:cNvSpPr/>
          <p:nvPr/>
        </p:nvSpPr>
        <p:spPr>
          <a:xfrm>
            <a:off x="707100" y="1271775"/>
            <a:ext cx="2184300" cy="3068100"/>
          </a:xfrm>
          <a:prstGeom prst="roundRect">
            <a:avLst>
              <a:gd fmla="val 6436" name="adj"/>
            </a:avLst>
          </a:prstGeom>
          <a:solidFill>
            <a:srgbClr val="F3F3F3"/>
          </a:solid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3" name="Google Shape;5783;p2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Roles and Responsibilities in a Formal Review</a:t>
            </a:r>
            <a:endParaRPr/>
          </a:p>
        </p:txBody>
      </p:sp>
      <p:sp>
        <p:nvSpPr>
          <p:cNvPr id="5784" name="Google Shape;5784;p237"/>
          <p:cNvSpPr/>
          <p:nvPr/>
        </p:nvSpPr>
        <p:spPr>
          <a:xfrm>
            <a:off x="574310" y="3033871"/>
            <a:ext cx="2454000" cy="401700"/>
          </a:xfrm>
          <a:prstGeom prst="roundRect">
            <a:avLst>
              <a:gd fmla="val 16667" name="adj"/>
            </a:avLst>
          </a:prstGeom>
          <a:solidFill>
            <a:srgbClr val="175D5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Calibri"/>
                <a:ea typeface="Calibri"/>
                <a:cs typeface="Calibri"/>
                <a:sym typeface="Calibri"/>
              </a:rPr>
              <a:t>Review Leader</a:t>
            </a:r>
            <a:endParaRPr b="1" i="0" sz="2000" u="none" cap="none" strike="noStrike">
              <a:solidFill>
                <a:schemeClr val="lt1"/>
              </a:solidFill>
              <a:latin typeface="Calibri"/>
              <a:ea typeface="Calibri"/>
              <a:cs typeface="Calibri"/>
              <a:sym typeface="Calibri"/>
            </a:endParaRPr>
          </a:p>
        </p:txBody>
      </p:sp>
      <p:sp>
        <p:nvSpPr>
          <p:cNvPr id="5785" name="Google Shape;5785;p237"/>
          <p:cNvSpPr/>
          <p:nvPr/>
        </p:nvSpPr>
        <p:spPr>
          <a:xfrm>
            <a:off x="3435850" y="1183075"/>
            <a:ext cx="5022300" cy="3385800"/>
          </a:xfrm>
          <a:prstGeom prst="roundRect">
            <a:avLst>
              <a:gd fmla="val 3259" name="adj"/>
            </a:avLst>
          </a:prstGeom>
          <a:noFill/>
          <a:ln cap="flat" cmpd="sng" w="9525">
            <a:solidFill>
              <a:srgbClr val="175D5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5786" name="Google Shape;5786;p237"/>
          <p:cNvSpPr txBox="1"/>
          <p:nvPr/>
        </p:nvSpPr>
        <p:spPr>
          <a:xfrm>
            <a:off x="685750" y="1284249"/>
            <a:ext cx="2230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Roles</a:t>
            </a:r>
            <a:endParaRPr b="1" i="0" sz="1800" u="none" cap="none" strike="noStrike">
              <a:solidFill>
                <a:srgbClr val="000000"/>
              </a:solidFill>
              <a:latin typeface="Roboto"/>
              <a:ea typeface="Roboto"/>
              <a:cs typeface="Roboto"/>
              <a:sym typeface="Roboto"/>
            </a:endParaRPr>
          </a:p>
        </p:txBody>
      </p:sp>
      <p:sp>
        <p:nvSpPr>
          <p:cNvPr id="5787" name="Google Shape;5787;p237"/>
          <p:cNvSpPr/>
          <p:nvPr/>
        </p:nvSpPr>
        <p:spPr>
          <a:xfrm>
            <a:off x="787250" y="3507820"/>
            <a:ext cx="2028000" cy="331800"/>
          </a:xfrm>
          <a:prstGeom prst="roundRect">
            <a:avLst>
              <a:gd fmla="val 16667" name="adj"/>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999999"/>
                </a:solidFill>
                <a:latin typeface="Calibri"/>
                <a:ea typeface="Calibri"/>
                <a:cs typeface="Calibri"/>
                <a:sym typeface="Calibri"/>
              </a:rPr>
              <a:t>Reviewers</a:t>
            </a:r>
            <a:endParaRPr b="0" i="0" sz="1600" u="none" cap="none" strike="noStrike">
              <a:solidFill>
                <a:srgbClr val="999999"/>
              </a:solidFill>
              <a:latin typeface="Calibri"/>
              <a:ea typeface="Calibri"/>
              <a:cs typeface="Calibri"/>
              <a:sym typeface="Calibri"/>
            </a:endParaRPr>
          </a:p>
        </p:txBody>
      </p:sp>
      <p:sp>
        <p:nvSpPr>
          <p:cNvPr id="5788" name="Google Shape;5788;p237"/>
          <p:cNvSpPr/>
          <p:nvPr/>
        </p:nvSpPr>
        <p:spPr>
          <a:xfrm>
            <a:off x="787250" y="3910965"/>
            <a:ext cx="2028000" cy="331800"/>
          </a:xfrm>
          <a:prstGeom prst="roundRect">
            <a:avLst>
              <a:gd fmla="val 16667" name="adj"/>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999999"/>
                </a:solidFill>
                <a:latin typeface="Calibri"/>
                <a:ea typeface="Calibri"/>
                <a:cs typeface="Calibri"/>
                <a:sym typeface="Calibri"/>
              </a:rPr>
              <a:t>Scribe</a:t>
            </a:r>
            <a:endParaRPr b="0" i="0" sz="1600" u="none" cap="none" strike="noStrike">
              <a:solidFill>
                <a:srgbClr val="999999"/>
              </a:solidFill>
              <a:latin typeface="Calibri"/>
              <a:ea typeface="Calibri"/>
              <a:cs typeface="Calibri"/>
              <a:sym typeface="Calibri"/>
            </a:endParaRPr>
          </a:p>
        </p:txBody>
      </p:sp>
      <p:sp>
        <p:nvSpPr>
          <p:cNvPr id="5789" name="Google Shape;5789;p237"/>
          <p:cNvSpPr/>
          <p:nvPr/>
        </p:nvSpPr>
        <p:spPr>
          <a:xfrm>
            <a:off x="787250" y="2201428"/>
            <a:ext cx="2028000" cy="331800"/>
          </a:xfrm>
          <a:prstGeom prst="roundRect">
            <a:avLst>
              <a:gd fmla="val 16667" name="adj"/>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999999"/>
                </a:solidFill>
                <a:latin typeface="Calibri"/>
                <a:ea typeface="Calibri"/>
                <a:cs typeface="Calibri"/>
                <a:sym typeface="Calibri"/>
              </a:rPr>
              <a:t>Management</a:t>
            </a:r>
            <a:endParaRPr b="0" i="0" sz="1600" u="none" cap="none" strike="noStrike">
              <a:solidFill>
                <a:srgbClr val="999999"/>
              </a:solidFill>
              <a:latin typeface="Calibri"/>
              <a:ea typeface="Calibri"/>
              <a:cs typeface="Calibri"/>
              <a:sym typeface="Calibri"/>
            </a:endParaRPr>
          </a:p>
        </p:txBody>
      </p:sp>
      <p:sp>
        <p:nvSpPr>
          <p:cNvPr id="5790" name="Google Shape;5790;p237"/>
          <p:cNvSpPr/>
          <p:nvPr/>
        </p:nvSpPr>
        <p:spPr>
          <a:xfrm>
            <a:off x="787250" y="1776745"/>
            <a:ext cx="2028000" cy="331800"/>
          </a:xfrm>
          <a:prstGeom prst="roundRect">
            <a:avLst>
              <a:gd fmla="val 16667" name="adj"/>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999999"/>
                </a:solidFill>
                <a:latin typeface="Calibri"/>
                <a:ea typeface="Calibri"/>
                <a:cs typeface="Calibri"/>
                <a:sym typeface="Calibri"/>
              </a:rPr>
              <a:t>Author</a:t>
            </a:r>
            <a:endParaRPr b="0" i="0" sz="1600" u="none" cap="none" strike="noStrike">
              <a:solidFill>
                <a:srgbClr val="999999"/>
              </a:solidFill>
              <a:latin typeface="Calibri"/>
              <a:ea typeface="Calibri"/>
              <a:cs typeface="Calibri"/>
              <a:sym typeface="Calibri"/>
            </a:endParaRPr>
          </a:p>
        </p:txBody>
      </p:sp>
      <p:sp>
        <p:nvSpPr>
          <p:cNvPr id="5791" name="Google Shape;5791;p237"/>
          <p:cNvSpPr/>
          <p:nvPr/>
        </p:nvSpPr>
        <p:spPr>
          <a:xfrm>
            <a:off x="787250" y="2625332"/>
            <a:ext cx="2028000" cy="331800"/>
          </a:xfrm>
          <a:prstGeom prst="roundRect">
            <a:avLst>
              <a:gd fmla="val 16667" name="adj"/>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999999"/>
                </a:solidFill>
                <a:latin typeface="Calibri"/>
                <a:ea typeface="Calibri"/>
                <a:cs typeface="Calibri"/>
                <a:sym typeface="Calibri"/>
              </a:rPr>
              <a:t>Facilitator</a:t>
            </a:r>
            <a:endParaRPr b="0" i="0" sz="1600" u="none" cap="none" strike="noStrike">
              <a:solidFill>
                <a:srgbClr val="999999"/>
              </a:solidFill>
              <a:latin typeface="Calibri"/>
              <a:ea typeface="Calibri"/>
              <a:cs typeface="Calibri"/>
              <a:sym typeface="Calibri"/>
            </a:endParaRPr>
          </a:p>
        </p:txBody>
      </p:sp>
      <p:sp>
        <p:nvSpPr>
          <p:cNvPr id="5792" name="Google Shape;5792;p237"/>
          <p:cNvSpPr txBox="1"/>
          <p:nvPr/>
        </p:nvSpPr>
        <p:spPr>
          <a:xfrm>
            <a:off x="4831600" y="1183074"/>
            <a:ext cx="2230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Responsibilities</a:t>
            </a:r>
            <a:endParaRPr b="1" i="0" sz="1800" u="none" cap="none" strike="noStrike">
              <a:solidFill>
                <a:srgbClr val="000000"/>
              </a:solidFill>
              <a:latin typeface="Roboto"/>
              <a:ea typeface="Roboto"/>
              <a:cs typeface="Roboto"/>
              <a:sym typeface="Roboto"/>
            </a:endParaRPr>
          </a:p>
        </p:txBody>
      </p:sp>
      <p:cxnSp>
        <p:nvCxnSpPr>
          <p:cNvPr id="5793" name="Google Shape;5793;p237"/>
          <p:cNvCxnSpPr/>
          <p:nvPr/>
        </p:nvCxnSpPr>
        <p:spPr>
          <a:xfrm flipH="1" rot="10800000">
            <a:off x="3028310" y="3234271"/>
            <a:ext cx="408600" cy="900"/>
          </a:xfrm>
          <a:prstGeom prst="straightConnector1">
            <a:avLst/>
          </a:prstGeom>
          <a:noFill/>
          <a:ln cap="flat" cmpd="sng" w="9525">
            <a:solidFill>
              <a:schemeClr val="dk1"/>
            </a:solidFill>
            <a:prstDash val="dash"/>
            <a:round/>
            <a:headEnd len="sm" w="sm" type="none"/>
            <a:tailEnd len="med" w="med" type="stealth"/>
          </a:ln>
        </p:spPr>
      </p:cxnSp>
      <p:sp>
        <p:nvSpPr>
          <p:cNvPr id="5794" name="Google Shape;5794;p237"/>
          <p:cNvSpPr txBox="1"/>
          <p:nvPr/>
        </p:nvSpPr>
        <p:spPr>
          <a:xfrm>
            <a:off x="3435850" y="1599550"/>
            <a:ext cx="5022300" cy="10158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Calibri"/>
              <a:buChar char="●"/>
            </a:pPr>
            <a:r>
              <a:rPr b="0" i="0" lang="en" sz="1800" u="none" cap="none" strike="noStrike">
                <a:solidFill>
                  <a:srgbClr val="000000"/>
                </a:solidFill>
                <a:latin typeface="Calibri"/>
                <a:ea typeface="Calibri"/>
                <a:cs typeface="Calibri"/>
                <a:sym typeface="Calibri"/>
              </a:rPr>
              <a:t>Takes overall responsibility for the review.</a:t>
            </a:r>
            <a:endParaRPr b="0"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0" i="0" lang="en" sz="1800" u="none" cap="none" strike="noStrike">
                <a:solidFill>
                  <a:srgbClr val="000000"/>
                </a:solidFill>
                <a:latin typeface="Calibri"/>
                <a:ea typeface="Calibri"/>
                <a:cs typeface="Calibri"/>
                <a:sym typeface="Calibri"/>
              </a:rPr>
              <a:t>Decides who will be involved and organizes when and where it will take place.</a:t>
            </a:r>
            <a:endParaRPr b="0" i="0" sz="1800" u="none" cap="none" strike="noStrike">
              <a:solidFill>
                <a:srgbClr val="000000"/>
              </a:solidFill>
              <a:latin typeface="Calibri"/>
              <a:ea typeface="Calibri"/>
              <a:cs typeface="Calibri"/>
              <a:sym typeface="Calibri"/>
            </a:endParaRPr>
          </a:p>
        </p:txBody>
      </p:sp>
      <p:sp>
        <p:nvSpPr>
          <p:cNvPr id="5795" name="Google Shape;5795;p23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796" name="Google Shape;5796;p237"/>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0" name="Shape 5800"/>
        <p:cNvGrpSpPr/>
        <p:nvPr/>
      </p:nvGrpSpPr>
      <p:grpSpPr>
        <a:xfrm>
          <a:off x="0" y="0"/>
          <a:ext cx="0" cy="0"/>
          <a:chOff x="0" y="0"/>
          <a:chExt cx="0" cy="0"/>
        </a:xfrm>
      </p:grpSpPr>
      <p:sp>
        <p:nvSpPr>
          <p:cNvPr id="5801" name="Google Shape;5801;p238"/>
          <p:cNvSpPr/>
          <p:nvPr/>
        </p:nvSpPr>
        <p:spPr>
          <a:xfrm>
            <a:off x="707100" y="1271775"/>
            <a:ext cx="2184300" cy="3068100"/>
          </a:xfrm>
          <a:prstGeom prst="roundRect">
            <a:avLst>
              <a:gd fmla="val 6436" name="adj"/>
            </a:avLst>
          </a:prstGeom>
          <a:solidFill>
            <a:srgbClr val="F3F3F3"/>
          </a:solid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2" name="Google Shape;5802;p2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Roles and Responsibilities in a Formal Review</a:t>
            </a:r>
            <a:endParaRPr/>
          </a:p>
        </p:txBody>
      </p:sp>
      <p:sp>
        <p:nvSpPr>
          <p:cNvPr id="5803" name="Google Shape;5803;p238"/>
          <p:cNvSpPr/>
          <p:nvPr/>
        </p:nvSpPr>
        <p:spPr>
          <a:xfrm>
            <a:off x="574310" y="3437378"/>
            <a:ext cx="2454000" cy="401700"/>
          </a:xfrm>
          <a:prstGeom prst="roundRect">
            <a:avLst>
              <a:gd fmla="val 16667" name="adj"/>
            </a:avLst>
          </a:prstGeom>
          <a:solidFill>
            <a:srgbClr val="532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Calibri"/>
                <a:ea typeface="Calibri"/>
                <a:cs typeface="Calibri"/>
                <a:sym typeface="Calibri"/>
              </a:rPr>
              <a:t>Reviewers</a:t>
            </a:r>
            <a:endParaRPr b="1" i="0" sz="2000" u="none" cap="none" strike="noStrike">
              <a:solidFill>
                <a:schemeClr val="lt1"/>
              </a:solidFill>
              <a:latin typeface="Calibri"/>
              <a:ea typeface="Calibri"/>
              <a:cs typeface="Calibri"/>
              <a:sym typeface="Calibri"/>
            </a:endParaRPr>
          </a:p>
        </p:txBody>
      </p:sp>
      <p:sp>
        <p:nvSpPr>
          <p:cNvPr id="5804" name="Google Shape;5804;p238"/>
          <p:cNvSpPr/>
          <p:nvPr/>
        </p:nvSpPr>
        <p:spPr>
          <a:xfrm>
            <a:off x="3435850" y="1183075"/>
            <a:ext cx="5022300" cy="3385800"/>
          </a:xfrm>
          <a:prstGeom prst="roundRect">
            <a:avLst>
              <a:gd fmla="val 3259" name="adj"/>
            </a:avLst>
          </a:prstGeom>
          <a:noFill/>
          <a:ln cap="flat" cmpd="sng" w="9525">
            <a:solidFill>
              <a:srgbClr val="532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5805" name="Google Shape;5805;p238"/>
          <p:cNvSpPr txBox="1"/>
          <p:nvPr/>
        </p:nvSpPr>
        <p:spPr>
          <a:xfrm>
            <a:off x="685750" y="1284249"/>
            <a:ext cx="2230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Roles</a:t>
            </a:r>
            <a:endParaRPr b="1" i="0" sz="1800" u="none" cap="none" strike="noStrike">
              <a:solidFill>
                <a:srgbClr val="000000"/>
              </a:solidFill>
              <a:latin typeface="Roboto"/>
              <a:ea typeface="Roboto"/>
              <a:cs typeface="Roboto"/>
              <a:sym typeface="Roboto"/>
            </a:endParaRPr>
          </a:p>
        </p:txBody>
      </p:sp>
      <p:sp>
        <p:nvSpPr>
          <p:cNvPr id="5806" name="Google Shape;5806;p238"/>
          <p:cNvSpPr/>
          <p:nvPr/>
        </p:nvSpPr>
        <p:spPr>
          <a:xfrm>
            <a:off x="787250" y="2201428"/>
            <a:ext cx="2028000" cy="331800"/>
          </a:xfrm>
          <a:prstGeom prst="roundRect">
            <a:avLst>
              <a:gd fmla="val 16667" name="adj"/>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999999"/>
                </a:solidFill>
                <a:latin typeface="Calibri"/>
                <a:ea typeface="Calibri"/>
                <a:cs typeface="Calibri"/>
                <a:sym typeface="Calibri"/>
              </a:rPr>
              <a:t>Management</a:t>
            </a:r>
            <a:endParaRPr b="0" i="0" sz="1600" u="none" cap="none" strike="noStrike">
              <a:solidFill>
                <a:srgbClr val="999999"/>
              </a:solidFill>
              <a:latin typeface="Calibri"/>
              <a:ea typeface="Calibri"/>
              <a:cs typeface="Calibri"/>
              <a:sym typeface="Calibri"/>
            </a:endParaRPr>
          </a:p>
        </p:txBody>
      </p:sp>
      <p:sp>
        <p:nvSpPr>
          <p:cNvPr id="5807" name="Google Shape;5807;p238"/>
          <p:cNvSpPr/>
          <p:nvPr/>
        </p:nvSpPr>
        <p:spPr>
          <a:xfrm>
            <a:off x="787250" y="1776745"/>
            <a:ext cx="2028000" cy="331800"/>
          </a:xfrm>
          <a:prstGeom prst="roundRect">
            <a:avLst>
              <a:gd fmla="val 16667" name="adj"/>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999999"/>
                </a:solidFill>
                <a:latin typeface="Calibri"/>
                <a:ea typeface="Calibri"/>
                <a:cs typeface="Calibri"/>
                <a:sym typeface="Calibri"/>
              </a:rPr>
              <a:t>Author</a:t>
            </a:r>
            <a:endParaRPr b="0" i="0" sz="1600" u="none" cap="none" strike="noStrike">
              <a:solidFill>
                <a:srgbClr val="999999"/>
              </a:solidFill>
              <a:latin typeface="Calibri"/>
              <a:ea typeface="Calibri"/>
              <a:cs typeface="Calibri"/>
              <a:sym typeface="Calibri"/>
            </a:endParaRPr>
          </a:p>
        </p:txBody>
      </p:sp>
      <p:sp>
        <p:nvSpPr>
          <p:cNvPr id="5808" name="Google Shape;5808;p238"/>
          <p:cNvSpPr/>
          <p:nvPr/>
        </p:nvSpPr>
        <p:spPr>
          <a:xfrm>
            <a:off x="787250" y="2625332"/>
            <a:ext cx="2028000" cy="331800"/>
          </a:xfrm>
          <a:prstGeom prst="roundRect">
            <a:avLst>
              <a:gd fmla="val 16667" name="adj"/>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999999"/>
                </a:solidFill>
                <a:latin typeface="Calibri"/>
                <a:ea typeface="Calibri"/>
                <a:cs typeface="Calibri"/>
                <a:sym typeface="Calibri"/>
              </a:rPr>
              <a:t>Facilitator</a:t>
            </a:r>
            <a:endParaRPr b="0" i="0" sz="1600" u="none" cap="none" strike="noStrike">
              <a:solidFill>
                <a:srgbClr val="999999"/>
              </a:solidFill>
              <a:latin typeface="Calibri"/>
              <a:ea typeface="Calibri"/>
              <a:cs typeface="Calibri"/>
              <a:sym typeface="Calibri"/>
            </a:endParaRPr>
          </a:p>
        </p:txBody>
      </p:sp>
      <p:sp>
        <p:nvSpPr>
          <p:cNvPr id="5809" name="Google Shape;5809;p238"/>
          <p:cNvSpPr/>
          <p:nvPr/>
        </p:nvSpPr>
        <p:spPr>
          <a:xfrm>
            <a:off x="787250" y="3910965"/>
            <a:ext cx="2028000" cy="331800"/>
          </a:xfrm>
          <a:prstGeom prst="roundRect">
            <a:avLst>
              <a:gd fmla="val 16667" name="adj"/>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999999"/>
                </a:solidFill>
                <a:latin typeface="Calibri"/>
                <a:ea typeface="Calibri"/>
                <a:cs typeface="Calibri"/>
                <a:sym typeface="Calibri"/>
              </a:rPr>
              <a:t>Scribe</a:t>
            </a:r>
            <a:endParaRPr b="0" i="0" sz="1600" u="none" cap="none" strike="noStrike">
              <a:solidFill>
                <a:srgbClr val="999999"/>
              </a:solidFill>
              <a:latin typeface="Calibri"/>
              <a:ea typeface="Calibri"/>
              <a:cs typeface="Calibri"/>
              <a:sym typeface="Calibri"/>
            </a:endParaRPr>
          </a:p>
        </p:txBody>
      </p:sp>
      <p:sp>
        <p:nvSpPr>
          <p:cNvPr id="5810" name="Google Shape;5810;p238"/>
          <p:cNvSpPr/>
          <p:nvPr/>
        </p:nvSpPr>
        <p:spPr>
          <a:xfrm>
            <a:off x="787250" y="3038330"/>
            <a:ext cx="2028000" cy="331800"/>
          </a:xfrm>
          <a:prstGeom prst="roundRect">
            <a:avLst>
              <a:gd fmla="val 16667" name="adj"/>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999999"/>
                </a:solidFill>
                <a:latin typeface="Calibri"/>
                <a:ea typeface="Calibri"/>
                <a:cs typeface="Calibri"/>
                <a:sym typeface="Calibri"/>
              </a:rPr>
              <a:t>Review Leader</a:t>
            </a:r>
            <a:endParaRPr b="0" i="0" sz="1600" u="none" cap="none" strike="noStrike">
              <a:solidFill>
                <a:srgbClr val="999999"/>
              </a:solidFill>
              <a:latin typeface="Calibri"/>
              <a:ea typeface="Calibri"/>
              <a:cs typeface="Calibri"/>
              <a:sym typeface="Calibri"/>
            </a:endParaRPr>
          </a:p>
        </p:txBody>
      </p:sp>
      <p:sp>
        <p:nvSpPr>
          <p:cNvPr id="5811" name="Google Shape;5811;p238"/>
          <p:cNvSpPr txBox="1"/>
          <p:nvPr/>
        </p:nvSpPr>
        <p:spPr>
          <a:xfrm>
            <a:off x="4831600" y="1183074"/>
            <a:ext cx="2230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Responsibilities</a:t>
            </a:r>
            <a:endParaRPr b="1" i="0" sz="1800" u="none" cap="none" strike="noStrike">
              <a:solidFill>
                <a:srgbClr val="000000"/>
              </a:solidFill>
              <a:latin typeface="Roboto"/>
              <a:ea typeface="Roboto"/>
              <a:cs typeface="Roboto"/>
              <a:sym typeface="Roboto"/>
            </a:endParaRPr>
          </a:p>
        </p:txBody>
      </p:sp>
      <p:cxnSp>
        <p:nvCxnSpPr>
          <p:cNvPr id="5812" name="Google Shape;5812;p238"/>
          <p:cNvCxnSpPr/>
          <p:nvPr/>
        </p:nvCxnSpPr>
        <p:spPr>
          <a:xfrm flipH="1" rot="10800000">
            <a:off x="3028310" y="3637778"/>
            <a:ext cx="408600" cy="900"/>
          </a:xfrm>
          <a:prstGeom prst="straightConnector1">
            <a:avLst/>
          </a:prstGeom>
          <a:noFill/>
          <a:ln cap="flat" cmpd="sng" w="9525">
            <a:solidFill>
              <a:schemeClr val="dk1"/>
            </a:solidFill>
            <a:prstDash val="dash"/>
            <a:round/>
            <a:headEnd len="sm" w="sm" type="none"/>
            <a:tailEnd len="med" w="med" type="stealth"/>
          </a:ln>
        </p:spPr>
      </p:cxnSp>
      <p:sp>
        <p:nvSpPr>
          <p:cNvPr id="5813" name="Google Shape;5813;p238"/>
          <p:cNvSpPr txBox="1"/>
          <p:nvPr/>
        </p:nvSpPr>
        <p:spPr>
          <a:xfrm>
            <a:off x="3435850" y="1599550"/>
            <a:ext cx="5022300" cy="18471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Calibri"/>
              <a:buChar char="●"/>
            </a:pPr>
            <a:r>
              <a:rPr b="0" i="0" lang="en" sz="1800" u="none" cap="none" strike="noStrike">
                <a:solidFill>
                  <a:srgbClr val="000000"/>
                </a:solidFill>
                <a:latin typeface="Calibri"/>
                <a:ea typeface="Calibri"/>
                <a:cs typeface="Calibri"/>
                <a:sym typeface="Calibri"/>
              </a:rPr>
              <a:t>Anyone with an interest in the work product (like SME, developer, stakeholders, etc.)</a:t>
            </a:r>
            <a:endParaRPr b="0"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0" i="0" lang="en" sz="1800" u="none" cap="none" strike="noStrike">
                <a:solidFill>
                  <a:srgbClr val="000000"/>
                </a:solidFill>
                <a:latin typeface="Calibri"/>
                <a:ea typeface="Calibri"/>
                <a:cs typeface="Calibri"/>
                <a:sym typeface="Calibri"/>
              </a:rPr>
              <a:t>Identify potential defects in the work product.</a:t>
            </a:r>
            <a:endParaRPr b="0"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0" i="0" lang="en" sz="1800" u="none" cap="none" strike="noStrike">
                <a:solidFill>
                  <a:srgbClr val="000000"/>
                </a:solidFill>
                <a:latin typeface="Calibri"/>
                <a:ea typeface="Calibri"/>
                <a:cs typeface="Calibri"/>
                <a:sym typeface="Calibri"/>
              </a:rPr>
              <a:t>Represent different perspectives (e.g., tester, programmer, user, operator, business analyst, usability expert)</a:t>
            </a:r>
            <a:endParaRPr b="0" i="0" sz="1800" u="none" cap="none" strike="noStrike">
              <a:solidFill>
                <a:srgbClr val="000000"/>
              </a:solidFill>
              <a:latin typeface="Calibri"/>
              <a:ea typeface="Calibri"/>
              <a:cs typeface="Calibri"/>
              <a:sym typeface="Calibri"/>
            </a:endParaRPr>
          </a:p>
        </p:txBody>
      </p:sp>
      <p:sp>
        <p:nvSpPr>
          <p:cNvPr id="5814" name="Google Shape;5814;p23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815" name="Google Shape;5815;p238"/>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9" name="Shape 5819"/>
        <p:cNvGrpSpPr/>
        <p:nvPr/>
      </p:nvGrpSpPr>
      <p:grpSpPr>
        <a:xfrm>
          <a:off x="0" y="0"/>
          <a:ext cx="0" cy="0"/>
          <a:chOff x="0" y="0"/>
          <a:chExt cx="0" cy="0"/>
        </a:xfrm>
      </p:grpSpPr>
      <p:sp>
        <p:nvSpPr>
          <p:cNvPr id="5820" name="Google Shape;5820;p239"/>
          <p:cNvSpPr/>
          <p:nvPr/>
        </p:nvSpPr>
        <p:spPr>
          <a:xfrm>
            <a:off x="707100" y="1271775"/>
            <a:ext cx="2184300" cy="3068100"/>
          </a:xfrm>
          <a:prstGeom prst="roundRect">
            <a:avLst>
              <a:gd fmla="val 6436" name="adj"/>
            </a:avLst>
          </a:prstGeom>
          <a:solidFill>
            <a:srgbClr val="F3F3F3"/>
          </a:solid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1" name="Google Shape;5821;p2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Roles and Responsibilities in a Formal Review</a:t>
            </a:r>
            <a:endParaRPr/>
          </a:p>
        </p:txBody>
      </p:sp>
      <p:sp>
        <p:nvSpPr>
          <p:cNvPr id="5822" name="Google Shape;5822;p239"/>
          <p:cNvSpPr/>
          <p:nvPr/>
        </p:nvSpPr>
        <p:spPr>
          <a:xfrm>
            <a:off x="787300" y="3451328"/>
            <a:ext cx="2028000" cy="331800"/>
          </a:xfrm>
          <a:prstGeom prst="roundRect">
            <a:avLst>
              <a:gd fmla="val 16667" name="adj"/>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999999"/>
                </a:solidFill>
                <a:latin typeface="Calibri"/>
                <a:ea typeface="Calibri"/>
                <a:cs typeface="Calibri"/>
                <a:sym typeface="Calibri"/>
              </a:rPr>
              <a:t>Reviewers</a:t>
            </a:r>
            <a:endParaRPr b="0" i="0" sz="1600" u="none" cap="none" strike="noStrike">
              <a:solidFill>
                <a:srgbClr val="999999"/>
              </a:solidFill>
              <a:latin typeface="Calibri"/>
              <a:ea typeface="Calibri"/>
              <a:cs typeface="Calibri"/>
              <a:sym typeface="Calibri"/>
            </a:endParaRPr>
          </a:p>
        </p:txBody>
      </p:sp>
      <p:sp>
        <p:nvSpPr>
          <p:cNvPr id="5823" name="Google Shape;5823;p239"/>
          <p:cNvSpPr/>
          <p:nvPr/>
        </p:nvSpPr>
        <p:spPr>
          <a:xfrm>
            <a:off x="574310" y="3875223"/>
            <a:ext cx="2454000" cy="401700"/>
          </a:xfrm>
          <a:prstGeom prst="roundRect">
            <a:avLst>
              <a:gd fmla="val 16667" name="adj"/>
            </a:avLst>
          </a:prstGeom>
          <a:solidFill>
            <a:srgbClr val="434A5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Calibri"/>
                <a:ea typeface="Calibri"/>
                <a:cs typeface="Calibri"/>
                <a:sym typeface="Calibri"/>
              </a:rPr>
              <a:t>Scribe</a:t>
            </a:r>
            <a:endParaRPr b="1" i="0" sz="2000" u="none" cap="none" strike="noStrike">
              <a:solidFill>
                <a:schemeClr val="lt1"/>
              </a:solidFill>
              <a:latin typeface="Calibri"/>
              <a:ea typeface="Calibri"/>
              <a:cs typeface="Calibri"/>
              <a:sym typeface="Calibri"/>
            </a:endParaRPr>
          </a:p>
        </p:txBody>
      </p:sp>
      <p:sp>
        <p:nvSpPr>
          <p:cNvPr id="5824" name="Google Shape;5824;p239"/>
          <p:cNvSpPr/>
          <p:nvPr/>
        </p:nvSpPr>
        <p:spPr>
          <a:xfrm>
            <a:off x="3435850" y="1183075"/>
            <a:ext cx="5022300" cy="3385800"/>
          </a:xfrm>
          <a:prstGeom prst="roundRect">
            <a:avLst>
              <a:gd fmla="val 3259" name="adj"/>
            </a:avLst>
          </a:prstGeom>
          <a:noFill/>
          <a:ln cap="flat" cmpd="sng" w="9525">
            <a:solidFill>
              <a:srgbClr val="434A5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5825" name="Google Shape;5825;p239"/>
          <p:cNvSpPr txBox="1"/>
          <p:nvPr/>
        </p:nvSpPr>
        <p:spPr>
          <a:xfrm>
            <a:off x="685750" y="1284249"/>
            <a:ext cx="2230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Roles</a:t>
            </a:r>
            <a:endParaRPr b="1" i="0" sz="1800" u="none" cap="none" strike="noStrike">
              <a:solidFill>
                <a:srgbClr val="000000"/>
              </a:solidFill>
              <a:latin typeface="Roboto"/>
              <a:ea typeface="Roboto"/>
              <a:cs typeface="Roboto"/>
              <a:sym typeface="Roboto"/>
            </a:endParaRPr>
          </a:p>
        </p:txBody>
      </p:sp>
      <p:sp>
        <p:nvSpPr>
          <p:cNvPr id="5826" name="Google Shape;5826;p239"/>
          <p:cNvSpPr/>
          <p:nvPr/>
        </p:nvSpPr>
        <p:spPr>
          <a:xfrm>
            <a:off x="787300" y="2201428"/>
            <a:ext cx="2028000" cy="331800"/>
          </a:xfrm>
          <a:prstGeom prst="roundRect">
            <a:avLst>
              <a:gd fmla="val 16667" name="adj"/>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999999"/>
                </a:solidFill>
                <a:latin typeface="Calibri"/>
                <a:ea typeface="Calibri"/>
                <a:cs typeface="Calibri"/>
                <a:sym typeface="Calibri"/>
              </a:rPr>
              <a:t>Management</a:t>
            </a:r>
            <a:endParaRPr b="0" i="0" sz="1600" u="none" cap="none" strike="noStrike">
              <a:solidFill>
                <a:srgbClr val="999999"/>
              </a:solidFill>
              <a:latin typeface="Calibri"/>
              <a:ea typeface="Calibri"/>
              <a:cs typeface="Calibri"/>
              <a:sym typeface="Calibri"/>
            </a:endParaRPr>
          </a:p>
        </p:txBody>
      </p:sp>
      <p:sp>
        <p:nvSpPr>
          <p:cNvPr id="5827" name="Google Shape;5827;p239"/>
          <p:cNvSpPr/>
          <p:nvPr/>
        </p:nvSpPr>
        <p:spPr>
          <a:xfrm>
            <a:off x="787300" y="1776745"/>
            <a:ext cx="2028000" cy="331800"/>
          </a:xfrm>
          <a:prstGeom prst="roundRect">
            <a:avLst>
              <a:gd fmla="val 16667" name="adj"/>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999999"/>
                </a:solidFill>
                <a:latin typeface="Calibri"/>
                <a:ea typeface="Calibri"/>
                <a:cs typeface="Calibri"/>
                <a:sym typeface="Calibri"/>
              </a:rPr>
              <a:t>Author</a:t>
            </a:r>
            <a:endParaRPr b="0" i="0" sz="1600" u="none" cap="none" strike="noStrike">
              <a:solidFill>
                <a:srgbClr val="999999"/>
              </a:solidFill>
              <a:latin typeface="Calibri"/>
              <a:ea typeface="Calibri"/>
              <a:cs typeface="Calibri"/>
              <a:sym typeface="Calibri"/>
            </a:endParaRPr>
          </a:p>
        </p:txBody>
      </p:sp>
      <p:sp>
        <p:nvSpPr>
          <p:cNvPr id="5828" name="Google Shape;5828;p239"/>
          <p:cNvSpPr/>
          <p:nvPr/>
        </p:nvSpPr>
        <p:spPr>
          <a:xfrm>
            <a:off x="787300" y="2625332"/>
            <a:ext cx="2028000" cy="331800"/>
          </a:xfrm>
          <a:prstGeom prst="roundRect">
            <a:avLst>
              <a:gd fmla="val 16667" name="adj"/>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999999"/>
                </a:solidFill>
                <a:latin typeface="Calibri"/>
                <a:ea typeface="Calibri"/>
                <a:cs typeface="Calibri"/>
                <a:sym typeface="Calibri"/>
              </a:rPr>
              <a:t>Facilitator</a:t>
            </a:r>
            <a:endParaRPr b="0" i="0" sz="1600" u="none" cap="none" strike="noStrike">
              <a:solidFill>
                <a:srgbClr val="999999"/>
              </a:solidFill>
              <a:latin typeface="Calibri"/>
              <a:ea typeface="Calibri"/>
              <a:cs typeface="Calibri"/>
              <a:sym typeface="Calibri"/>
            </a:endParaRPr>
          </a:p>
        </p:txBody>
      </p:sp>
      <p:sp>
        <p:nvSpPr>
          <p:cNvPr id="5829" name="Google Shape;5829;p239"/>
          <p:cNvSpPr/>
          <p:nvPr/>
        </p:nvSpPr>
        <p:spPr>
          <a:xfrm>
            <a:off x="787300" y="3038330"/>
            <a:ext cx="2028000" cy="331800"/>
          </a:xfrm>
          <a:prstGeom prst="roundRect">
            <a:avLst>
              <a:gd fmla="val 16667" name="adj"/>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999999"/>
                </a:solidFill>
                <a:latin typeface="Calibri"/>
                <a:ea typeface="Calibri"/>
                <a:cs typeface="Calibri"/>
                <a:sym typeface="Calibri"/>
              </a:rPr>
              <a:t>Review Leader</a:t>
            </a:r>
            <a:endParaRPr b="0" i="0" sz="1600" u="none" cap="none" strike="noStrike">
              <a:solidFill>
                <a:srgbClr val="999999"/>
              </a:solidFill>
              <a:latin typeface="Calibri"/>
              <a:ea typeface="Calibri"/>
              <a:cs typeface="Calibri"/>
              <a:sym typeface="Calibri"/>
            </a:endParaRPr>
          </a:p>
        </p:txBody>
      </p:sp>
      <p:sp>
        <p:nvSpPr>
          <p:cNvPr id="5830" name="Google Shape;5830;p239"/>
          <p:cNvSpPr txBox="1"/>
          <p:nvPr/>
        </p:nvSpPr>
        <p:spPr>
          <a:xfrm>
            <a:off x="4831600" y="1183074"/>
            <a:ext cx="2230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Responsibilities</a:t>
            </a:r>
            <a:endParaRPr b="1" i="0" sz="1800" u="none" cap="none" strike="noStrike">
              <a:solidFill>
                <a:srgbClr val="000000"/>
              </a:solidFill>
              <a:latin typeface="Roboto"/>
              <a:ea typeface="Roboto"/>
              <a:cs typeface="Roboto"/>
              <a:sym typeface="Roboto"/>
            </a:endParaRPr>
          </a:p>
        </p:txBody>
      </p:sp>
      <p:cxnSp>
        <p:nvCxnSpPr>
          <p:cNvPr id="5831" name="Google Shape;5831;p239"/>
          <p:cNvCxnSpPr/>
          <p:nvPr/>
        </p:nvCxnSpPr>
        <p:spPr>
          <a:xfrm flipH="1" rot="10800000">
            <a:off x="3028310" y="4075623"/>
            <a:ext cx="408600" cy="900"/>
          </a:xfrm>
          <a:prstGeom prst="straightConnector1">
            <a:avLst/>
          </a:prstGeom>
          <a:noFill/>
          <a:ln cap="flat" cmpd="sng" w="9525">
            <a:solidFill>
              <a:schemeClr val="dk1"/>
            </a:solidFill>
            <a:prstDash val="dash"/>
            <a:round/>
            <a:headEnd len="sm" w="sm" type="none"/>
            <a:tailEnd len="med" w="med" type="stealth"/>
          </a:ln>
        </p:spPr>
      </p:cxnSp>
      <p:sp>
        <p:nvSpPr>
          <p:cNvPr id="5832" name="Google Shape;5832;p239"/>
          <p:cNvSpPr txBox="1"/>
          <p:nvPr/>
        </p:nvSpPr>
        <p:spPr>
          <a:xfrm>
            <a:off x="3435850" y="1599550"/>
            <a:ext cx="5022300" cy="12930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Calibri"/>
              <a:buChar char="●"/>
            </a:pPr>
            <a:r>
              <a:rPr b="0" i="0" lang="en" sz="1800" u="none" cap="none" strike="noStrike">
                <a:solidFill>
                  <a:srgbClr val="000000"/>
                </a:solidFill>
                <a:latin typeface="Calibri"/>
                <a:ea typeface="Calibri"/>
                <a:cs typeface="Calibri"/>
                <a:sym typeface="Calibri"/>
              </a:rPr>
              <a:t>Collates potential defects found during the individual review activity.</a:t>
            </a:r>
            <a:endParaRPr b="0"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0" i="0" lang="en" sz="1800" u="none" cap="none" strike="noStrike">
                <a:solidFill>
                  <a:srgbClr val="000000"/>
                </a:solidFill>
                <a:latin typeface="Calibri"/>
                <a:ea typeface="Calibri"/>
                <a:cs typeface="Calibri"/>
                <a:sym typeface="Calibri"/>
              </a:rPr>
              <a:t>Records potential defects, open points, and decisions from the review meeting.</a:t>
            </a:r>
            <a:endParaRPr b="0" i="0" sz="1800" u="none" cap="none" strike="noStrike">
              <a:solidFill>
                <a:srgbClr val="000000"/>
              </a:solidFill>
              <a:latin typeface="Calibri"/>
              <a:ea typeface="Calibri"/>
              <a:cs typeface="Calibri"/>
              <a:sym typeface="Calibri"/>
            </a:endParaRPr>
          </a:p>
        </p:txBody>
      </p:sp>
      <p:sp>
        <p:nvSpPr>
          <p:cNvPr id="5833" name="Google Shape;5833;p23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834" name="Google Shape;5834;p239"/>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grpSp>
        <p:nvGrpSpPr>
          <p:cNvPr id="1088" name="Google Shape;1088;p24"/>
          <p:cNvGrpSpPr/>
          <p:nvPr/>
        </p:nvGrpSpPr>
        <p:grpSpPr>
          <a:xfrm>
            <a:off x="122911" y="1879200"/>
            <a:ext cx="5163285" cy="1346608"/>
            <a:chOff x="0" y="0"/>
            <a:chExt cx="9658220" cy="4056048"/>
          </a:xfrm>
        </p:grpSpPr>
        <p:sp>
          <p:nvSpPr>
            <p:cNvPr id="1089" name="Google Shape;1089;p24"/>
            <p:cNvSpPr/>
            <p:nvPr/>
          </p:nvSpPr>
          <p:spPr>
            <a:xfrm>
              <a:off x="2953173" y="909637"/>
              <a:ext cx="3759210" cy="2260602"/>
            </a:xfrm>
            <a:custGeom>
              <a:rect b="b" l="l" r="r" t="t"/>
              <a:pathLst>
                <a:path extrusionOk="0" h="21600" w="21600">
                  <a:moveTo>
                    <a:pt x="0" y="0"/>
                  </a:moveTo>
                  <a:lnTo>
                    <a:pt x="15178" y="0"/>
                  </a:lnTo>
                  <a:lnTo>
                    <a:pt x="21600" y="10800"/>
                  </a:lnTo>
                  <a:lnTo>
                    <a:pt x="15178" y="21600"/>
                  </a:lnTo>
                  <a:lnTo>
                    <a:pt x="0" y="21600"/>
                  </a:lnTo>
                  <a:lnTo>
                    <a:pt x="6422" y="10800"/>
                  </a:lnTo>
                  <a:lnTo>
                    <a:pt x="0" y="0"/>
                  </a:lnTo>
                  <a:close/>
                </a:path>
              </a:pathLst>
            </a:custGeom>
            <a:solidFill>
              <a:srgbClr val="E8AB0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Calibri"/>
                <a:buNone/>
              </a:pPr>
              <a:r>
                <a:t/>
              </a:r>
              <a:endParaRPr b="1" i="0" sz="3200" u="none" cap="none" strike="noStrike">
                <a:solidFill>
                  <a:srgbClr val="FFFFFF"/>
                </a:solidFill>
                <a:latin typeface="Gill Sans"/>
                <a:ea typeface="Gill Sans"/>
                <a:cs typeface="Gill Sans"/>
                <a:sym typeface="Gill Sans"/>
              </a:endParaRPr>
            </a:p>
          </p:txBody>
        </p:sp>
        <p:sp>
          <p:nvSpPr>
            <p:cNvPr id="1090" name="Google Shape;1090;p24"/>
            <p:cNvSpPr/>
            <p:nvPr/>
          </p:nvSpPr>
          <p:spPr>
            <a:xfrm>
              <a:off x="0" y="909637"/>
              <a:ext cx="3759210" cy="2260602"/>
            </a:xfrm>
            <a:custGeom>
              <a:rect b="b" l="l" r="r" t="t"/>
              <a:pathLst>
                <a:path extrusionOk="0" h="21600" w="21600">
                  <a:moveTo>
                    <a:pt x="0" y="0"/>
                  </a:moveTo>
                  <a:lnTo>
                    <a:pt x="15178" y="0"/>
                  </a:lnTo>
                  <a:lnTo>
                    <a:pt x="21600" y="10800"/>
                  </a:lnTo>
                  <a:lnTo>
                    <a:pt x="15178" y="21600"/>
                  </a:lnTo>
                  <a:lnTo>
                    <a:pt x="0" y="21600"/>
                  </a:lnTo>
                  <a:lnTo>
                    <a:pt x="6422" y="10800"/>
                  </a:lnTo>
                  <a:lnTo>
                    <a:pt x="0" y="0"/>
                  </a:lnTo>
                  <a:close/>
                </a:path>
              </a:pathLst>
            </a:custGeom>
            <a:solidFill>
              <a:srgbClr val="E8AB0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Calibri"/>
                <a:buNone/>
              </a:pPr>
              <a:r>
                <a:t/>
              </a:r>
              <a:endParaRPr b="1" i="0" sz="3200" u="none" cap="none" strike="noStrike">
                <a:solidFill>
                  <a:srgbClr val="FFFFFF"/>
                </a:solidFill>
                <a:latin typeface="Gill Sans"/>
                <a:ea typeface="Gill Sans"/>
                <a:cs typeface="Gill Sans"/>
                <a:sym typeface="Gill Sans"/>
              </a:endParaRPr>
            </a:p>
          </p:txBody>
        </p:sp>
        <p:sp>
          <p:nvSpPr>
            <p:cNvPr id="1091" name="Google Shape;1091;p24"/>
            <p:cNvSpPr/>
            <p:nvPr/>
          </p:nvSpPr>
          <p:spPr>
            <a:xfrm>
              <a:off x="5906948" y="0"/>
              <a:ext cx="3751272" cy="4056048"/>
            </a:xfrm>
            <a:custGeom>
              <a:rect b="b" l="l" r="r" t="t"/>
              <a:pathLst>
                <a:path extrusionOk="0" h="21600" w="21600">
                  <a:moveTo>
                    <a:pt x="9922" y="0"/>
                  </a:moveTo>
                  <a:lnTo>
                    <a:pt x="9922" y="4844"/>
                  </a:lnTo>
                  <a:lnTo>
                    <a:pt x="0" y="4844"/>
                  </a:lnTo>
                  <a:lnTo>
                    <a:pt x="6435" y="10863"/>
                  </a:lnTo>
                  <a:lnTo>
                    <a:pt x="0" y="16883"/>
                  </a:lnTo>
                  <a:lnTo>
                    <a:pt x="9922" y="16883"/>
                  </a:lnTo>
                  <a:lnTo>
                    <a:pt x="9922" y="21600"/>
                  </a:lnTo>
                  <a:lnTo>
                    <a:pt x="21600" y="10800"/>
                  </a:lnTo>
                  <a:lnTo>
                    <a:pt x="9922" y="0"/>
                  </a:lnTo>
                  <a:close/>
                </a:path>
              </a:pathLst>
            </a:custGeom>
            <a:solidFill>
              <a:srgbClr val="EEAB0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Calibri"/>
                <a:buNone/>
              </a:pPr>
              <a:r>
                <a:t/>
              </a:r>
              <a:endParaRPr b="1" i="0" sz="3200" u="none" cap="none" strike="noStrike">
                <a:solidFill>
                  <a:srgbClr val="FFFFFF"/>
                </a:solidFill>
                <a:latin typeface="Gill Sans"/>
                <a:ea typeface="Gill Sans"/>
                <a:cs typeface="Gill Sans"/>
                <a:sym typeface="Gill Sans"/>
              </a:endParaRPr>
            </a:p>
          </p:txBody>
        </p:sp>
      </p:grpSp>
      <p:sp>
        <p:nvSpPr>
          <p:cNvPr id="1092" name="Google Shape;1092;p24"/>
          <p:cNvSpPr txBox="1"/>
          <p:nvPr/>
        </p:nvSpPr>
        <p:spPr>
          <a:xfrm>
            <a:off x="510514" y="2237045"/>
            <a:ext cx="1290300" cy="63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Avoiding Glitchy Software</a:t>
            </a:r>
            <a:endParaRPr b="0" i="0" sz="1400" u="none" cap="none" strike="noStrike">
              <a:solidFill>
                <a:srgbClr val="000000"/>
              </a:solidFill>
              <a:latin typeface="Calibri"/>
              <a:ea typeface="Calibri"/>
              <a:cs typeface="Calibri"/>
              <a:sym typeface="Calibri"/>
            </a:endParaRPr>
          </a:p>
        </p:txBody>
      </p:sp>
      <p:sp>
        <p:nvSpPr>
          <p:cNvPr id="1093" name="Google Shape;1093;p24"/>
          <p:cNvSpPr txBox="1"/>
          <p:nvPr/>
        </p:nvSpPr>
        <p:spPr>
          <a:xfrm>
            <a:off x="2205903" y="2385095"/>
            <a:ext cx="1290300" cy="33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Cost-effective</a:t>
            </a:r>
            <a:endParaRPr b="0" i="0" sz="1400" u="none" cap="none" strike="noStrike">
              <a:solidFill>
                <a:srgbClr val="000000"/>
              </a:solidFill>
              <a:latin typeface="Calibri"/>
              <a:ea typeface="Calibri"/>
              <a:cs typeface="Calibri"/>
              <a:sym typeface="Calibri"/>
            </a:endParaRPr>
          </a:p>
        </p:txBody>
      </p:sp>
      <p:sp>
        <p:nvSpPr>
          <p:cNvPr id="1094" name="Google Shape;1094;p24"/>
          <p:cNvSpPr txBox="1"/>
          <p:nvPr/>
        </p:nvSpPr>
        <p:spPr>
          <a:xfrm>
            <a:off x="3635919" y="2353895"/>
            <a:ext cx="1372500" cy="39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Improved Efficiency</a:t>
            </a:r>
            <a:endParaRPr b="0" i="0" sz="1400" u="none" cap="none" strike="noStrike">
              <a:solidFill>
                <a:schemeClr val="dk1"/>
              </a:solidFill>
              <a:latin typeface="Calibri"/>
              <a:ea typeface="Calibri"/>
              <a:cs typeface="Calibri"/>
              <a:sym typeface="Calibri"/>
            </a:endParaRPr>
          </a:p>
        </p:txBody>
      </p:sp>
      <p:sp>
        <p:nvSpPr>
          <p:cNvPr id="1095" name="Google Shape;1095;p24"/>
          <p:cNvSpPr txBox="1"/>
          <p:nvPr/>
        </p:nvSpPr>
        <p:spPr>
          <a:xfrm>
            <a:off x="293061" y="3215350"/>
            <a:ext cx="1499700" cy="1222800"/>
          </a:xfrm>
          <a:prstGeom prst="rect">
            <a:avLst/>
          </a:prstGeom>
          <a:noFill/>
          <a:ln>
            <a:noFill/>
          </a:ln>
        </p:spPr>
        <p:txBody>
          <a:bodyPr anchorCtr="0" anchor="ctr" bIns="45700" lIns="45700" spcFirstLastPara="1" rIns="45700" wrap="square" tIns="45700">
            <a:noAutofit/>
          </a:bodyPr>
          <a:lstStyle/>
          <a:p>
            <a:pPr indent="0" lvl="0" marL="0" marR="0" rtl="0" algn="ctr">
              <a:lnSpc>
                <a:spcPct val="115000"/>
              </a:lnSpc>
              <a:spcBef>
                <a:spcPts val="0"/>
              </a:spcBef>
              <a:spcAft>
                <a:spcPts val="0"/>
              </a:spcAft>
              <a:buClr>
                <a:schemeClr val="dk1"/>
              </a:buClr>
              <a:buSzPts val="1100"/>
              <a:buFont typeface="Arial"/>
              <a:buNone/>
            </a:pPr>
            <a:r>
              <a:rPr b="0" i="0" lang="en" sz="1200" u="none" cap="none" strike="noStrike">
                <a:solidFill>
                  <a:srgbClr val="2E2D27"/>
                </a:solidFill>
                <a:latin typeface="Calibri"/>
                <a:ea typeface="Calibri"/>
                <a:cs typeface="Calibri"/>
                <a:sym typeface="Calibri"/>
              </a:rPr>
              <a:t>Testing saves client's time and money, and  company's reputation</a:t>
            </a:r>
            <a:endParaRPr b="0" i="0" sz="1200" u="none" cap="none" strike="noStrike">
              <a:solidFill>
                <a:srgbClr val="2E2D27"/>
              </a:solidFill>
              <a:latin typeface="Calibri"/>
              <a:ea typeface="Calibri"/>
              <a:cs typeface="Calibri"/>
              <a:sym typeface="Calibri"/>
            </a:endParaRPr>
          </a:p>
        </p:txBody>
      </p:sp>
      <p:sp>
        <p:nvSpPr>
          <p:cNvPr id="1096" name="Google Shape;1096;p24"/>
          <p:cNvSpPr txBox="1"/>
          <p:nvPr/>
        </p:nvSpPr>
        <p:spPr>
          <a:xfrm>
            <a:off x="1856267" y="3215350"/>
            <a:ext cx="1601700" cy="1222800"/>
          </a:xfrm>
          <a:prstGeom prst="rect">
            <a:avLst/>
          </a:prstGeom>
          <a:noFill/>
          <a:ln>
            <a:noFill/>
          </a:ln>
        </p:spPr>
        <p:txBody>
          <a:bodyPr anchorCtr="0" anchor="ctr" bIns="45700" lIns="45700" spcFirstLastPara="1" rIns="45700" wrap="square" tIns="45700">
            <a:noAutofit/>
          </a:bodyPr>
          <a:lstStyle/>
          <a:p>
            <a:pPr indent="0" lvl="0" marL="0" marR="0" rtl="0" algn="ctr">
              <a:lnSpc>
                <a:spcPct val="115000"/>
              </a:lnSpc>
              <a:spcBef>
                <a:spcPts val="0"/>
              </a:spcBef>
              <a:spcAft>
                <a:spcPts val="0"/>
              </a:spcAft>
              <a:buClr>
                <a:srgbClr val="2E2D27"/>
              </a:buClr>
              <a:buSzPts val="1800"/>
              <a:buFont typeface="Calibri"/>
              <a:buNone/>
            </a:pPr>
            <a:r>
              <a:rPr b="0" i="0" lang="en" sz="1200" u="none" cap="none" strike="noStrike">
                <a:solidFill>
                  <a:srgbClr val="2E2D27"/>
                </a:solidFill>
                <a:latin typeface="Calibri"/>
                <a:ea typeface="Calibri"/>
                <a:cs typeface="Calibri"/>
                <a:sym typeface="Calibri"/>
              </a:rPr>
              <a:t>Testing helps avoid reimbursement cost of glitchy software.</a:t>
            </a:r>
            <a:endParaRPr b="0" i="0" sz="1200" u="none" cap="none" strike="noStrike">
              <a:solidFill>
                <a:srgbClr val="000000"/>
              </a:solidFill>
              <a:latin typeface="Calibri"/>
              <a:ea typeface="Calibri"/>
              <a:cs typeface="Calibri"/>
              <a:sym typeface="Calibri"/>
            </a:endParaRPr>
          </a:p>
        </p:txBody>
      </p:sp>
      <p:sp>
        <p:nvSpPr>
          <p:cNvPr id="1097" name="Google Shape;1097;p24"/>
          <p:cNvSpPr txBox="1"/>
          <p:nvPr/>
        </p:nvSpPr>
        <p:spPr>
          <a:xfrm>
            <a:off x="5976755" y="1960338"/>
            <a:ext cx="1813200" cy="1222800"/>
          </a:xfrm>
          <a:prstGeom prst="rect">
            <a:avLst/>
          </a:prstGeom>
          <a:noFill/>
          <a:ln>
            <a:noFill/>
          </a:ln>
        </p:spPr>
        <p:txBody>
          <a:bodyPr anchorCtr="0" anchor="ctr" bIns="45700" lIns="45700" spcFirstLastPara="1" rIns="45700" wrap="square" tIns="45700">
            <a:noAutofit/>
          </a:bodyPr>
          <a:lstStyle/>
          <a:p>
            <a:pPr indent="0" lvl="0" marL="0" marR="0" rtl="0" algn="ctr">
              <a:lnSpc>
                <a:spcPct val="115000"/>
              </a:lnSpc>
              <a:spcBef>
                <a:spcPts val="0"/>
              </a:spcBef>
              <a:spcAft>
                <a:spcPts val="0"/>
              </a:spcAft>
              <a:buClr>
                <a:srgbClr val="2E2D27"/>
              </a:buClr>
              <a:buSzPts val="1800"/>
              <a:buFont typeface="Calibri"/>
              <a:buNone/>
            </a:pPr>
            <a:r>
              <a:rPr b="0" i="0" lang="en" sz="1200" u="none" cap="none" strike="noStrike">
                <a:solidFill>
                  <a:srgbClr val="2E2D27"/>
                </a:solidFill>
                <a:latin typeface="Calibri"/>
                <a:ea typeface="Calibri"/>
                <a:cs typeface="Calibri"/>
                <a:sym typeface="Calibri"/>
              </a:rPr>
              <a:t>Testing eliminates the cycle of updates and fixes by detecting faults and defects before the software cause problems.</a:t>
            </a:r>
            <a:endParaRPr b="0" i="0" sz="1200" u="none" cap="none" strike="noStrike">
              <a:solidFill>
                <a:srgbClr val="000000"/>
              </a:solidFill>
              <a:latin typeface="Calibri"/>
              <a:ea typeface="Calibri"/>
              <a:cs typeface="Calibri"/>
              <a:sym typeface="Calibri"/>
            </a:endParaRPr>
          </a:p>
        </p:txBody>
      </p:sp>
      <p:cxnSp>
        <p:nvCxnSpPr>
          <p:cNvPr id="1098" name="Google Shape;1098;p24"/>
          <p:cNvCxnSpPr/>
          <p:nvPr/>
        </p:nvCxnSpPr>
        <p:spPr>
          <a:xfrm rot="10800000">
            <a:off x="1053542" y="2994425"/>
            <a:ext cx="0" cy="332100"/>
          </a:xfrm>
          <a:prstGeom prst="straightConnector1">
            <a:avLst/>
          </a:prstGeom>
          <a:noFill/>
          <a:ln cap="flat" cmpd="sng" w="12700">
            <a:solidFill>
              <a:srgbClr val="2E2D27"/>
            </a:solidFill>
            <a:prstDash val="dashDot"/>
            <a:miter lim="400000"/>
            <a:headEnd len="med" w="med" type="oval"/>
            <a:tailEnd len="med" w="med" type="oval"/>
          </a:ln>
        </p:spPr>
      </p:cxnSp>
      <p:cxnSp>
        <p:nvCxnSpPr>
          <p:cNvPr id="1099" name="Google Shape;1099;p24"/>
          <p:cNvCxnSpPr/>
          <p:nvPr/>
        </p:nvCxnSpPr>
        <p:spPr>
          <a:xfrm rot="10800000">
            <a:off x="2657117" y="2994425"/>
            <a:ext cx="0" cy="332100"/>
          </a:xfrm>
          <a:prstGeom prst="straightConnector1">
            <a:avLst/>
          </a:prstGeom>
          <a:noFill/>
          <a:ln cap="flat" cmpd="sng" w="12700">
            <a:solidFill>
              <a:srgbClr val="2E2D27"/>
            </a:solidFill>
            <a:prstDash val="dashDot"/>
            <a:miter lim="400000"/>
            <a:headEnd len="med" w="med" type="oval"/>
            <a:tailEnd len="med" w="med" type="oval"/>
          </a:ln>
        </p:spPr>
      </p:cxnSp>
      <p:cxnSp>
        <p:nvCxnSpPr>
          <p:cNvPr id="1100" name="Google Shape;1100;p24"/>
          <p:cNvCxnSpPr/>
          <p:nvPr/>
        </p:nvCxnSpPr>
        <p:spPr>
          <a:xfrm rot="10800000">
            <a:off x="5438586" y="2565325"/>
            <a:ext cx="385800" cy="3300"/>
          </a:xfrm>
          <a:prstGeom prst="straightConnector1">
            <a:avLst/>
          </a:prstGeom>
          <a:noFill/>
          <a:ln cap="flat" cmpd="sng" w="12700">
            <a:solidFill>
              <a:srgbClr val="2E2D27"/>
            </a:solidFill>
            <a:prstDash val="dashDot"/>
            <a:miter lim="400000"/>
            <a:headEnd len="med" w="med" type="oval"/>
            <a:tailEnd len="med" w="med" type="oval"/>
          </a:ln>
        </p:spPr>
      </p:cxnSp>
      <p:sp>
        <p:nvSpPr>
          <p:cNvPr id="1101" name="Google Shape;1101;p24"/>
          <p:cNvSpPr/>
          <p:nvPr/>
        </p:nvSpPr>
        <p:spPr>
          <a:xfrm>
            <a:off x="398989" y="1288800"/>
            <a:ext cx="1499723" cy="813389"/>
          </a:xfrm>
          <a:custGeom>
            <a:rect b="b" l="l" r="r" t="t"/>
            <a:pathLst>
              <a:path extrusionOk="0" h="21353" w="21443">
                <a:moveTo>
                  <a:pt x="1884" y="0"/>
                </a:moveTo>
                <a:lnTo>
                  <a:pt x="5558" y="8664"/>
                </a:lnTo>
                <a:lnTo>
                  <a:pt x="1562" y="18151"/>
                </a:lnTo>
                <a:cubicBezTo>
                  <a:pt x="1019" y="17904"/>
                  <a:pt x="425" y="18224"/>
                  <a:pt x="149" y="18912"/>
                </a:cubicBezTo>
                <a:cubicBezTo>
                  <a:pt x="-157" y="19676"/>
                  <a:pt x="22" y="20634"/>
                  <a:pt x="560" y="21098"/>
                </a:cubicBezTo>
                <a:cubicBezTo>
                  <a:pt x="1142" y="21600"/>
                  <a:pt x="1912" y="21337"/>
                  <a:pt x="2254" y="20518"/>
                </a:cubicBezTo>
                <a:cubicBezTo>
                  <a:pt x="2527" y="19861"/>
                  <a:pt x="2429" y="19031"/>
                  <a:pt x="2018" y="18527"/>
                </a:cubicBezTo>
                <a:lnTo>
                  <a:pt x="6208" y="8676"/>
                </a:lnTo>
                <a:lnTo>
                  <a:pt x="2821" y="759"/>
                </a:lnTo>
                <a:lnTo>
                  <a:pt x="17413" y="759"/>
                </a:lnTo>
                <a:lnTo>
                  <a:pt x="20793" y="8659"/>
                </a:lnTo>
                <a:lnTo>
                  <a:pt x="17433" y="16575"/>
                </a:lnTo>
                <a:lnTo>
                  <a:pt x="3502" y="16570"/>
                </a:lnTo>
                <a:lnTo>
                  <a:pt x="3153" y="17345"/>
                </a:lnTo>
                <a:lnTo>
                  <a:pt x="17774" y="17345"/>
                </a:lnTo>
                <a:lnTo>
                  <a:pt x="21443" y="8664"/>
                </a:lnTo>
                <a:lnTo>
                  <a:pt x="17770" y="0"/>
                </a:lnTo>
                <a:lnTo>
                  <a:pt x="1884" y="0"/>
                </a:lnTo>
                <a:close/>
                <a:moveTo>
                  <a:pt x="1203" y="18831"/>
                </a:moveTo>
                <a:cubicBezTo>
                  <a:pt x="1366" y="18831"/>
                  <a:pt x="1528" y="18916"/>
                  <a:pt x="1652" y="19087"/>
                </a:cubicBezTo>
                <a:cubicBezTo>
                  <a:pt x="1900" y="19427"/>
                  <a:pt x="1900" y="19978"/>
                  <a:pt x="1652" y="20318"/>
                </a:cubicBezTo>
                <a:cubicBezTo>
                  <a:pt x="1404" y="20658"/>
                  <a:pt x="1002" y="20658"/>
                  <a:pt x="754" y="20318"/>
                </a:cubicBezTo>
                <a:cubicBezTo>
                  <a:pt x="506" y="19978"/>
                  <a:pt x="506" y="19427"/>
                  <a:pt x="754" y="19087"/>
                </a:cubicBezTo>
                <a:cubicBezTo>
                  <a:pt x="878" y="18916"/>
                  <a:pt x="1041" y="18831"/>
                  <a:pt x="1203" y="18831"/>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Calibri"/>
              <a:buNone/>
            </a:pPr>
            <a:r>
              <a:t/>
            </a:r>
            <a:endParaRPr b="0" i="0" sz="3200" u="none" cap="none" strike="noStrike">
              <a:solidFill>
                <a:srgbClr val="FFFFFF"/>
              </a:solidFill>
              <a:latin typeface="Calibri"/>
              <a:ea typeface="Calibri"/>
              <a:cs typeface="Calibri"/>
              <a:sym typeface="Calibri"/>
            </a:endParaRPr>
          </a:p>
        </p:txBody>
      </p:sp>
      <p:sp>
        <p:nvSpPr>
          <p:cNvPr id="1102" name="Google Shape;1102;p24"/>
          <p:cNvSpPr/>
          <p:nvPr/>
        </p:nvSpPr>
        <p:spPr>
          <a:xfrm>
            <a:off x="666783" y="1346944"/>
            <a:ext cx="1140696" cy="544158"/>
          </a:xfrm>
          <a:custGeom>
            <a:rect b="b" l="l" r="r" t="t"/>
            <a:pathLst>
              <a:path extrusionOk="0" h="21600" w="21600">
                <a:moveTo>
                  <a:pt x="0" y="0"/>
                </a:moveTo>
                <a:lnTo>
                  <a:pt x="17542" y="0"/>
                </a:lnTo>
                <a:lnTo>
                  <a:pt x="21600" y="10800"/>
                </a:lnTo>
                <a:lnTo>
                  <a:pt x="17542" y="21600"/>
                </a:lnTo>
                <a:lnTo>
                  <a:pt x="0" y="21600"/>
                </a:lnTo>
                <a:lnTo>
                  <a:pt x="4058" y="10800"/>
                </a:lnTo>
                <a:lnTo>
                  <a:pt x="0" y="0"/>
                </a:lnTo>
                <a:close/>
              </a:path>
            </a:pathLst>
          </a:custGeom>
          <a:solidFill>
            <a:srgbClr val="E1DEE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Calibri"/>
              <a:buNone/>
            </a:pPr>
            <a:r>
              <a:t/>
            </a:r>
            <a:endParaRPr b="0" i="0" sz="3200" u="none" cap="none" strike="noStrike">
              <a:solidFill>
                <a:srgbClr val="FFFFFF"/>
              </a:solidFill>
              <a:latin typeface="Calibri"/>
              <a:ea typeface="Calibri"/>
              <a:cs typeface="Calibri"/>
              <a:sym typeface="Calibri"/>
            </a:endParaRPr>
          </a:p>
        </p:txBody>
      </p:sp>
      <p:sp>
        <p:nvSpPr>
          <p:cNvPr id="1103" name="Google Shape;1103;p24"/>
          <p:cNvSpPr txBox="1"/>
          <p:nvPr/>
        </p:nvSpPr>
        <p:spPr>
          <a:xfrm>
            <a:off x="108000" y="1414538"/>
            <a:ext cx="595800" cy="561900"/>
          </a:xfrm>
          <a:prstGeom prst="rect">
            <a:avLst/>
          </a:prstGeom>
          <a:noFill/>
          <a:ln>
            <a:noFill/>
          </a:ln>
        </p:spPr>
        <p:txBody>
          <a:bodyPr anchorCtr="0" anchor="t" bIns="38100" lIns="38100" spcFirstLastPara="1" rIns="38100" wrap="square" tIns="38100">
            <a:spAutoFit/>
          </a:bodyPr>
          <a:lstStyle/>
          <a:p>
            <a:pPr indent="0" lvl="0" marL="0" marR="0" rtl="0" algn="l">
              <a:lnSpc>
                <a:spcPct val="90000"/>
              </a:lnSpc>
              <a:spcBef>
                <a:spcPts val="0"/>
              </a:spcBef>
              <a:spcAft>
                <a:spcPts val="0"/>
              </a:spcAft>
              <a:buClr>
                <a:srgbClr val="2E2D27"/>
              </a:buClr>
              <a:buSzPts val="3500"/>
              <a:buFont typeface="Gill Sans"/>
              <a:buNone/>
            </a:pPr>
            <a:r>
              <a:rPr b="1" i="0" lang="en" sz="3500" u="none" cap="none" strike="noStrike">
                <a:solidFill>
                  <a:srgbClr val="2E2D27"/>
                </a:solidFill>
                <a:latin typeface="Gill Sans"/>
                <a:ea typeface="Gill Sans"/>
                <a:cs typeface="Gill Sans"/>
                <a:sym typeface="Gill Sans"/>
              </a:rPr>
              <a:t>4</a:t>
            </a:r>
            <a:endParaRPr b="0" i="0" sz="1400" u="none" cap="none" strike="noStrike">
              <a:solidFill>
                <a:srgbClr val="000000"/>
              </a:solidFill>
              <a:latin typeface="Arial"/>
              <a:ea typeface="Arial"/>
              <a:cs typeface="Arial"/>
              <a:sym typeface="Arial"/>
            </a:endParaRPr>
          </a:p>
        </p:txBody>
      </p:sp>
      <p:sp>
        <p:nvSpPr>
          <p:cNvPr id="1104" name="Google Shape;1104;p24"/>
          <p:cNvSpPr/>
          <p:nvPr/>
        </p:nvSpPr>
        <p:spPr>
          <a:xfrm>
            <a:off x="767625" y="1450291"/>
            <a:ext cx="913500" cy="3375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Gill Sans"/>
                <a:ea typeface="Gill Sans"/>
                <a:cs typeface="Gill Sans"/>
                <a:sym typeface="Gill Sans"/>
              </a:rPr>
              <a:t>Avoids extra costs</a:t>
            </a:r>
            <a:endParaRPr b="0" i="0" sz="1200" u="none" cap="none" strike="noStrike">
              <a:solidFill>
                <a:schemeClr val="dk1"/>
              </a:solidFill>
              <a:latin typeface="Gill Sans"/>
              <a:ea typeface="Gill Sans"/>
              <a:cs typeface="Gill Sans"/>
              <a:sym typeface="Gill Sans"/>
            </a:endParaRPr>
          </a:p>
        </p:txBody>
      </p:sp>
      <p:sp>
        <p:nvSpPr>
          <p:cNvPr id="1105" name="Google Shape;1105;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The Necessity for Testing</a:t>
            </a:r>
            <a:endParaRPr/>
          </a:p>
        </p:txBody>
      </p:sp>
      <p:pic>
        <p:nvPicPr>
          <p:cNvPr id="1106" name="Google Shape;1106;p24"/>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
        <p:nvSpPr>
          <p:cNvPr id="1107" name="Google Shape;1107;p2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8"/>
                                        </p:tgtEl>
                                        <p:attrNameLst>
                                          <p:attrName>style.visibility</p:attrName>
                                        </p:attrNameLst>
                                      </p:cBhvr>
                                      <p:to>
                                        <p:strVal val="visible"/>
                                      </p:to>
                                    </p:set>
                                    <p:animEffect filter="fade" transition="in">
                                      <p:cBhvr>
                                        <p:cTn dur="1000"/>
                                        <p:tgtEl>
                                          <p:spTgt spid="1098"/>
                                        </p:tgtEl>
                                      </p:cBhvr>
                                    </p:animEffect>
                                  </p:childTnLst>
                                </p:cTn>
                              </p:par>
                              <p:par>
                                <p:cTn fill="hold" nodeType="withEffect" presetClass="entr" presetID="10" presetSubtype="0">
                                  <p:stCondLst>
                                    <p:cond delay="0"/>
                                  </p:stCondLst>
                                  <p:childTnLst>
                                    <p:set>
                                      <p:cBhvr>
                                        <p:cTn dur="1" fill="hold">
                                          <p:stCondLst>
                                            <p:cond delay="0"/>
                                          </p:stCondLst>
                                        </p:cTn>
                                        <p:tgtEl>
                                          <p:spTgt spid="1095"/>
                                        </p:tgtEl>
                                        <p:attrNameLst>
                                          <p:attrName>style.visibility</p:attrName>
                                        </p:attrNameLst>
                                      </p:cBhvr>
                                      <p:to>
                                        <p:strVal val="visible"/>
                                      </p:to>
                                    </p:set>
                                    <p:animEffect filter="fade" transition="in">
                                      <p:cBhvr>
                                        <p:cTn dur="1000"/>
                                        <p:tgtEl>
                                          <p:spTgt spid="10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9"/>
                                        </p:tgtEl>
                                        <p:attrNameLst>
                                          <p:attrName>style.visibility</p:attrName>
                                        </p:attrNameLst>
                                      </p:cBhvr>
                                      <p:to>
                                        <p:strVal val="visible"/>
                                      </p:to>
                                    </p:set>
                                    <p:animEffect filter="fade" transition="in">
                                      <p:cBhvr>
                                        <p:cTn dur="1000"/>
                                        <p:tgtEl>
                                          <p:spTgt spid="1099"/>
                                        </p:tgtEl>
                                      </p:cBhvr>
                                    </p:animEffect>
                                  </p:childTnLst>
                                </p:cTn>
                              </p:par>
                              <p:par>
                                <p:cTn fill="hold" nodeType="withEffect" presetClass="entr" presetID="10" presetSubtype="0">
                                  <p:stCondLst>
                                    <p:cond delay="0"/>
                                  </p:stCondLst>
                                  <p:childTnLst>
                                    <p:set>
                                      <p:cBhvr>
                                        <p:cTn dur="1" fill="hold">
                                          <p:stCondLst>
                                            <p:cond delay="0"/>
                                          </p:stCondLst>
                                        </p:cTn>
                                        <p:tgtEl>
                                          <p:spTgt spid="1096"/>
                                        </p:tgtEl>
                                        <p:attrNameLst>
                                          <p:attrName>style.visibility</p:attrName>
                                        </p:attrNameLst>
                                      </p:cBhvr>
                                      <p:to>
                                        <p:strVal val="visible"/>
                                      </p:to>
                                    </p:set>
                                    <p:animEffect filter="fade" transition="in">
                                      <p:cBhvr>
                                        <p:cTn dur="1000"/>
                                        <p:tgtEl>
                                          <p:spTgt spid="10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0"/>
                                        </p:tgtEl>
                                        <p:attrNameLst>
                                          <p:attrName>style.visibility</p:attrName>
                                        </p:attrNameLst>
                                      </p:cBhvr>
                                      <p:to>
                                        <p:strVal val="visible"/>
                                      </p:to>
                                    </p:set>
                                    <p:animEffect filter="fade" transition="in">
                                      <p:cBhvr>
                                        <p:cTn dur="1000"/>
                                        <p:tgtEl>
                                          <p:spTgt spid="1100"/>
                                        </p:tgtEl>
                                      </p:cBhvr>
                                    </p:animEffect>
                                  </p:childTnLst>
                                </p:cTn>
                              </p:par>
                              <p:par>
                                <p:cTn fill="hold" nodeType="withEffect" presetClass="entr" presetID="10" presetSubtype="0">
                                  <p:stCondLst>
                                    <p:cond delay="0"/>
                                  </p:stCondLst>
                                  <p:childTnLst>
                                    <p:set>
                                      <p:cBhvr>
                                        <p:cTn dur="1" fill="hold">
                                          <p:stCondLst>
                                            <p:cond delay="0"/>
                                          </p:stCondLst>
                                        </p:cTn>
                                        <p:tgtEl>
                                          <p:spTgt spid="1097"/>
                                        </p:tgtEl>
                                        <p:attrNameLst>
                                          <p:attrName>style.visibility</p:attrName>
                                        </p:attrNameLst>
                                      </p:cBhvr>
                                      <p:to>
                                        <p:strVal val="visible"/>
                                      </p:to>
                                    </p:set>
                                    <p:animEffect filter="fade" transition="in">
                                      <p:cBhvr>
                                        <p:cTn dur="1000"/>
                                        <p:tgtEl>
                                          <p:spTgt spid="10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8" name="Shape 5838"/>
        <p:cNvGrpSpPr/>
        <p:nvPr/>
      </p:nvGrpSpPr>
      <p:grpSpPr>
        <a:xfrm>
          <a:off x="0" y="0"/>
          <a:ext cx="0" cy="0"/>
          <a:chOff x="0" y="0"/>
          <a:chExt cx="0" cy="0"/>
        </a:xfrm>
      </p:grpSpPr>
      <p:sp>
        <p:nvSpPr>
          <p:cNvPr id="5839" name="Google Shape;5839;p240"/>
          <p:cNvSpPr/>
          <p:nvPr/>
        </p:nvSpPr>
        <p:spPr>
          <a:xfrm>
            <a:off x="0" y="0"/>
            <a:ext cx="9144000" cy="2020500"/>
          </a:xfrm>
          <a:prstGeom prst="rect">
            <a:avLst/>
          </a:prstGeom>
          <a:solidFill>
            <a:srgbClr val="F3F3F3"/>
          </a:solidFill>
          <a:ln>
            <a:noFill/>
          </a:ln>
          <a:effectLst>
            <a:outerShdw blurRad="85725" rotWithShape="0" algn="bl" dir="5280000" dist="76200">
              <a:srgbClr val="000000">
                <a:alpha val="109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0" name="Google Shape;5840;p2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Review Types</a:t>
            </a:r>
            <a:endParaRPr/>
          </a:p>
        </p:txBody>
      </p:sp>
      <p:grpSp>
        <p:nvGrpSpPr>
          <p:cNvPr id="5841" name="Google Shape;5841;p240"/>
          <p:cNvGrpSpPr/>
          <p:nvPr/>
        </p:nvGrpSpPr>
        <p:grpSpPr>
          <a:xfrm>
            <a:off x="453525" y="1452025"/>
            <a:ext cx="1832775" cy="2370300"/>
            <a:chOff x="453525" y="1452025"/>
            <a:chExt cx="1832775" cy="2370300"/>
          </a:xfrm>
        </p:grpSpPr>
        <p:sp>
          <p:nvSpPr>
            <p:cNvPr id="5842" name="Google Shape;5842;p240"/>
            <p:cNvSpPr/>
            <p:nvPr/>
          </p:nvSpPr>
          <p:spPr>
            <a:xfrm>
              <a:off x="457200" y="1452025"/>
              <a:ext cx="1829100" cy="2370300"/>
            </a:xfrm>
            <a:prstGeom prst="snip1Rect">
              <a:avLst>
                <a:gd fmla="val 33526" name="adj"/>
              </a:avLst>
            </a:prstGeom>
            <a:noFill/>
            <a:ln cap="flat" cmpd="sng" w="19050">
              <a:solidFill>
                <a:srgbClr val="0198D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3" name="Google Shape;5843;p240"/>
            <p:cNvSpPr txBox="1"/>
            <p:nvPr/>
          </p:nvSpPr>
          <p:spPr>
            <a:xfrm>
              <a:off x="457200" y="2421625"/>
              <a:ext cx="18291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Roboto"/>
                  <a:ea typeface="Roboto"/>
                  <a:cs typeface="Roboto"/>
                  <a:sym typeface="Roboto"/>
                </a:rPr>
                <a:t>Informal Review</a:t>
              </a:r>
              <a:endParaRPr b="0" i="0" sz="1600" u="none" cap="none" strike="noStrike">
                <a:solidFill>
                  <a:srgbClr val="000000"/>
                </a:solidFill>
                <a:latin typeface="Roboto"/>
                <a:ea typeface="Roboto"/>
                <a:cs typeface="Roboto"/>
                <a:sym typeface="Roboto"/>
              </a:endParaRPr>
            </a:p>
          </p:txBody>
        </p:sp>
        <p:cxnSp>
          <p:nvCxnSpPr>
            <p:cNvPr id="5844" name="Google Shape;5844;p240"/>
            <p:cNvCxnSpPr/>
            <p:nvPr/>
          </p:nvCxnSpPr>
          <p:spPr>
            <a:xfrm flipH="1" rot="10800000">
              <a:off x="453525" y="3399125"/>
              <a:ext cx="1832700" cy="6900"/>
            </a:xfrm>
            <a:prstGeom prst="straightConnector1">
              <a:avLst/>
            </a:prstGeom>
            <a:noFill/>
            <a:ln cap="flat" cmpd="sng" w="19050">
              <a:solidFill>
                <a:srgbClr val="0198DB"/>
              </a:solidFill>
              <a:prstDash val="dash"/>
              <a:round/>
              <a:headEnd len="sm" w="sm" type="none"/>
              <a:tailEnd len="sm" w="sm" type="none"/>
            </a:ln>
          </p:spPr>
        </p:cxnSp>
      </p:grpSp>
      <p:grpSp>
        <p:nvGrpSpPr>
          <p:cNvPr id="5845" name="Google Shape;5845;p240"/>
          <p:cNvGrpSpPr/>
          <p:nvPr/>
        </p:nvGrpSpPr>
        <p:grpSpPr>
          <a:xfrm>
            <a:off x="2587125" y="1452025"/>
            <a:ext cx="1832700" cy="2370300"/>
            <a:chOff x="2587125" y="1452025"/>
            <a:chExt cx="1832700" cy="2370300"/>
          </a:xfrm>
        </p:grpSpPr>
        <p:sp>
          <p:nvSpPr>
            <p:cNvPr id="5846" name="Google Shape;5846;p240"/>
            <p:cNvSpPr/>
            <p:nvPr/>
          </p:nvSpPr>
          <p:spPr>
            <a:xfrm>
              <a:off x="2588925" y="1452025"/>
              <a:ext cx="1829100" cy="2370300"/>
            </a:xfrm>
            <a:prstGeom prst="snip1Rect">
              <a:avLst>
                <a:gd fmla="val 33526" name="adj"/>
              </a:avLst>
            </a:prstGeom>
            <a:noFill/>
            <a:ln cap="flat" cmpd="sng" w="19050">
              <a:solidFill>
                <a:srgbClr val="E8AB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7" name="Google Shape;5847;p240"/>
            <p:cNvSpPr txBox="1"/>
            <p:nvPr/>
          </p:nvSpPr>
          <p:spPr>
            <a:xfrm>
              <a:off x="2590700" y="2421625"/>
              <a:ext cx="18291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Roboto"/>
                  <a:ea typeface="Roboto"/>
                  <a:cs typeface="Roboto"/>
                  <a:sym typeface="Roboto"/>
                </a:rPr>
                <a:t>Walkthrough</a:t>
              </a:r>
              <a:endParaRPr b="0" i="0" sz="1600" u="none" cap="none" strike="noStrike">
                <a:solidFill>
                  <a:srgbClr val="000000"/>
                </a:solidFill>
                <a:latin typeface="Roboto"/>
                <a:ea typeface="Roboto"/>
                <a:cs typeface="Roboto"/>
                <a:sym typeface="Roboto"/>
              </a:endParaRPr>
            </a:p>
          </p:txBody>
        </p:sp>
        <p:cxnSp>
          <p:nvCxnSpPr>
            <p:cNvPr id="5848" name="Google Shape;5848;p240"/>
            <p:cNvCxnSpPr/>
            <p:nvPr/>
          </p:nvCxnSpPr>
          <p:spPr>
            <a:xfrm flipH="1" rot="10800000">
              <a:off x="2587125" y="3399125"/>
              <a:ext cx="1832700" cy="6900"/>
            </a:xfrm>
            <a:prstGeom prst="straightConnector1">
              <a:avLst/>
            </a:prstGeom>
            <a:noFill/>
            <a:ln cap="flat" cmpd="sng" w="19050">
              <a:solidFill>
                <a:srgbClr val="E8AB01"/>
              </a:solidFill>
              <a:prstDash val="dash"/>
              <a:round/>
              <a:headEnd len="sm" w="sm" type="none"/>
              <a:tailEnd len="sm" w="sm" type="none"/>
            </a:ln>
          </p:spPr>
        </p:cxnSp>
      </p:grpSp>
      <p:grpSp>
        <p:nvGrpSpPr>
          <p:cNvPr id="5849" name="Google Shape;5849;p240"/>
          <p:cNvGrpSpPr/>
          <p:nvPr/>
        </p:nvGrpSpPr>
        <p:grpSpPr>
          <a:xfrm>
            <a:off x="4720725" y="1452025"/>
            <a:ext cx="1832700" cy="2370300"/>
            <a:chOff x="4720725" y="1452025"/>
            <a:chExt cx="1832700" cy="2370300"/>
          </a:xfrm>
        </p:grpSpPr>
        <p:sp>
          <p:nvSpPr>
            <p:cNvPr id="5850" name="Google Shape;5850;p240"/>
            <p:cNvSpPr/>
            <p:nvPr/>
          </p:nvSpPr>
          <p:spPr>
            <a:xfrm>
              <a:off x="4722525" y="1452025"/>
              <a:ext cx="1829100" cy="2370300"/>
            </a:xfrm>
            <a:prstGeom prst="snip1Rect">
              <a:avLst>
                <a:gd fmla="val 33526" name="adj"/>
              </a:avLst>
            </a:prstGeom>
            <a:noFill/>
            <a:ln cap="flat" cmpd="sng" w="19050">
              <a:solidFill>
                <a:srgbClr val="961B2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1" name="Google Shape;5851;p240"/>
            <p:cNvSpPr txBox="1"/>
            <p:nvPr/>
          </p:nvSpPr>
          <p:spPr>
            <a:xfrm>
              <a:off x="4724200" y="2421625"/>
              <a:ext cx="18291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Roboto"/>
                  <a:ea typeface="Roboto"/>
                  <a:cs typeface="Roboto"/>
                  <a:sym typeface="Roboto"/>
                </a:rPr>
                <a:t>Technical Review</a:t>
              </a:r>
              <a:endParaRPr b="0" i="0" sz="1600" u="none" cap="none" strike="noStrike">
                <a:solidFill>
                  <a:srgbClr val="000000"/>
                </a:solidFill>
                <a:latin typeface="Roboto"/>
                <a:ea typeface="Roboto"/>
                <a:cs typeface="Roboto"/>
                <a:sym typeface="Roboto"/>
              </a:endParaRPr>
            </a:p>
          </p:txBody>
        </p:sp>
        <p:cxnSp>
          <p:nvCxnSpPr>
            <p:cNvPr id="5852" name="Google Shape;5852;p240"/>
            <p:cNvCxnSpPr/>
            <p:nvPr/>
          </p:nvCxnSpPr>
          <p:spPr>
            <a:xfrm flipH="1" rot="10800000">
              <a:off x="4720725" y="3399125"/>
              <a:ext cx="1832700" cy="6900"/>
            </a:xfrm>
            <a:prstGeom prst="straightConnector1">
              <a:avLst/>
            </a:prstGeom>
            <a:noFill/>
            <a:ln cap="flat" cmpd="sng" w="19050">
              <a:solidFill>
                <a:srgbClr val="961B26"/>
              </a:solidFill>
              <a:prstDash val="dash"/>
              <a:round/>
              <a:headEnd len="sm" w="sm" type="none"/>
              <a:tailEnd len="sm" w="sm" type="none"/>
            </a:ln>
          </p:spPr>
        </p:cxnSp>
      </p:grpSp>
      <p:grpSp>
        <p:nvGrpSpPr>
          <p:cNvPr id="5853" name="Google Shape;5853;p240"/>
          <p:cNvGrpSpPr/>
          <p:nvPr/>
        </p:nvGrpSpPr>
        <p:grpSpPr>
          <a:xfrm>
            <a:off x="6854325" y="1452025"/>
            <a:ext cx="1832700" cy="2370300"/>
            <a:chOff x="6854325" y="1452025"/>
            <a:chExt cx="1832700" cy="2370300"/>
          </a:xfrm>
        </p:grpSpPr>
        <p:sp>
          <p:nvSpPr>
            <p:cNvPr id="5854" name="Google Shape;5854;p240"/>
            <p:cNvSpPr/>
            <p:nvPr/>
          </p:nvSpPr>
          <p:spPr>
            <a:xfrm>
              <a:off x="6856125" y="1452025"/>
              <a:ext cx="1829100" cy="2370300"/>
            </a:xfrm>
            <a:prstGeom prst="snip1Rect">
              <a:avLst>
                <a:gd fmla="val 33526" name="adj"/>
              </a:avLst>
            </a:prstGeom>
            <a:noFill/>
            <a:ln cap="flat" cmpd="sng" w="19050">
              <a:solidFill>
                <a:srgbClr val="175D5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5" name="Google Shape;5855;p240"/>
            <p:cNvSpPr txBox="1"/>
            <p:nvPr/>
          </p:nvSpPr>
          <p:spPr>
            <a:xfrm>
              <a:off x="6857700" y="2421625"/>
              <a:ext cx="18291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Roboto"/>
                  <a:ea typeface="Roboto"/>
                  <a:cs typeface="Roboto"/>
                  <a:sym typeface="Roboto"/>
                </a:rPr>
                <a:t>Inspection</a:t>
              </a:r>
              <a:endParaRPr b="0" i="0" sz="1600" u="none" cap="none" strike="noStrike">
                <a:solidFill>
                  <a:srgbClr val="000000"/>
                </a:solidFill>
                <a:latin typeface="Roboto"/>
                <a:ea typeface="Roboto"/>
                <a:cs typeface="Roboto"/>
                <a:sym typeface="Roboto"/>
              </a:endParaRPr>
            </a:p>
          </p:txBody>
        </p:sp>
        <p:cxnSp>
          <p:nvCxnSpPr>
            <p:cNvPr id="5856" name="Google Shape;5856;p240"/>
            <p:cNvCxnSpPr/>
            <p:nvPr/>
          </p:nvCxnSpPr>
          <p:spPr>
            <a:xfrm flipH="1" rot="10800000">
              <a:off x="6854325" y="3399125"/>
              <a:ext cx="1832700" cy="6900"/>
            </a:xfrm>
            <a:prstGeom prst="straightConnector1">
              <a:avLst/>
            </a:prstGeom>
            <a:noFill/>
            <a:ln cap="flat" cmpd="sng" w="19050">
              <a:solidFill>
                <a:srgbClr val="175D53"/>
              </a:solidFill>
              <a:prstDash val="dash"/>
              <a:round/>
              <a:headEnd len="sm" w="sm" type="none"/>
              <a:tailEnd len="sm" w="sm" type="none"/>
            </a:ln>
          </p:spPr>
        </p:cxnSp>
      </p:grpSp>
      <p:sp>
        <p:nvSpPr>
          <p:cNvPr id="5857" name="Google Shape;5857;p24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858" name="Google Shape;5858;p240"/>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1"/>
                                        </p:tgtEl>
                                        <p:attrNameLst>
                                          <p:attrName>style.visibility</p:attrName>
                                        </p:attrNameLst>
                                      </p:cBhvr>
                                      <p:to>
                                        <p:strVal val="visible"/>
                                      </p:to>
                                    </p:set>
                                    <p:animEffect filter="fade" transition="in">
                                      <p:cBhvr>
                                        <p:cTn dur="1000"/>
                                        <p:tgtEl>
                                          <p:spTgt spid="58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5"/>
                                        </p:tgtEl>
                                        <p:attrNameLst>
                                          <p:attrName>style.visibility</p:attrName>
                                        </p:attrNameLst>
                                      </p:cBhvr>
                                      <p:to>
                                        <p:strVal val="visible"/>
                                      </p:to>
                                    </p:set>
                                    <p:animEffect filter="fade" transition="in">
                                      <p:cBhvr>
                                        <p:cTn dur="1000"/>
                                        <p:tgtEl>
                                          <p:spTgt spid="58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9"/>
                                        </p:tgtEl>
                                        <p:attrNameLst>
                                          <p:attrName>style.visibility</p:attrName>
                                        </p:attrNameLst>
                                      </p:cBhvr>
                                      <p:to>
                                        <p:strVal val="visible"/>
                                      </p:to>
                                    </p:set>
                                    <p:animEffect filter="fade" transition="in">
                                      <p:cBhvr>
                                        <p:cTn dur="1000"/>
                                        <p:tgtEl>
                                          <p:spTgt spid="58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3"/>
                                        </p:tgtEl>
                                        <p:attrNameLst>
                                          <p:attrName>style.visibility</p:attrName>
                                        </p:attrNameLst>
                                      </p:cBhvr>
                                      <p:to>
                                        <p:strVal val="visible"/>
                                      </p:to>
                                    </p:set>
                                    <p:animEffect filter="fade" transition="in">
                                      <p:cBhvr>
                                        <p:cTn dur="1000"/>
                                        <p:tgtEl>
                                          <p:spTgt spid="58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2" name="Shape 5862"/>
        <p:cNvGrpSpPr/>
        <p:nvPr/>
      </p:nvGrpSpPr>
      <p:grpSpPr>
        <a:xfrm>
          <a:off x="0" y="0"/>
          <a:ext cx="0" cy="0"/>
          <a:chOff x="0" y="0"/>
          <a:chExt cx="0" cy="0"/>
        </a:xfrm>
      </p:grpSpPr>
      <p:sp>
        <p:nvSpPr>
          <p:cNvPr id="5863" name="Google Shape;5863;p2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Informal Review</a:t>
            </a:r>
            <a:endParaRPr/>
          </a:p>
        </p:txBody>
      </p:sp>
      <p:grpSp>
        <p:nvGrpSpPr>
          <p:cNvPr id="5864" name="Google Shape;5864;p241"/>
          <p:cNvGrpSpPr/>
          <p:nvPr/>
        </p:nvGrpSpPr>
        <p:grpSpPr>
          <a:xfrm>
            <a:off x="457300" y="2971800"/>
            <a:ext cx="8229000" cy="1597204"/>
            <a:chOff x="457300" y="2971800"/>
            <a:chExt cx="8229000" cy="1597204"/>
          </a:xfrm>
        </p:grpSpPr>
        <p:sp>
          <p:nvSpPr>
            <p:cNvPr id="5865" name="Google Shape;5865;p241"/>
            <p:cNvSpPr/>
            <p:nvPr/>
          </p:nvSpPr>
          <p:spPr>
            <a:xfrm flipH="1">
              <a:off x="457300" y="2971800"/>
              <a:ext cx="8229000" cy="1597200"/>
            </a:xfrm>
            <a:prstGeom prst="snip2SameRect">
              <a:avLst>
                <a:gd fmla="val 25582" name="adj1"/>
                <a:gd fmla="val 0" name="adj2"/>
              </a:avLst>
            </a:prstGeom>
            <a:noFill/>
            <a:ln cap="flat" cmpd="sng" w="9525">
              <a:solidFill>
                <a:srgbClr val="0198D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6" name="Google Shape;5866;p241"/>
            <p:cNvSpPr txBox="1"/>
            <p:nvPr/>
          </p:nvSpPr>
          <p:spPr>
            <a:xfrm>
              <a:off x="1124200" y="2971804"/>
              <a:ext cx="6895200" cy="15972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Not based on a formal (documented) process.</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May not involve a review meeting.</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May be performed by the author’s colleague (buddy check).</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Results may be documented.</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Varies in usefulness depending on the reviewers.</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Use of checklists is optional.</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Commonly used in agile development.</a:t>
              </a:r>
              <a:endParaRPr b="0" i="0" sz="1400" u="none" cap="none" strike="noStrike">
                <a:solidFill>
                  <a:srgbClr val="000000"/>
                </a:solidFill>
                <a:latin typeface="Calibri"/>
                <a:ea typeface="Calibri"/>
                <a:cs typeface="Calibri"/>
                <a:sym typeface="Calibri"/>
              </a:endParaRPr>
            </a:p>
          </p:txBody>
        </p:sp>
        <p:cxnSp>
          <p:nvCxnSpPr>
            <p:cNvPr id="5867" name="Google Shape;5867;p241"/>
            <p:cNvCxnSpPr/>
            <p:nvPr/>
          </p:nvCxnSpPr>
          <p:spPr>
            <a:xfrm>
              <a:off x="928980" y="2971800"/>
              <a:ext cx="0" cy="1597200"/>
            </a:xfrm>
            <a:prstGeom prst="straightConnector1">
              <a:avLst/>
            </a:prstGeom>
            <a:noFill/>
            <a:ln cap="flat" cmpd="sng" w="9525">
              <a:solidFill>
                <a:srgbClr val="0198DB"/>
              </a:solidFill>
              <a:prstDash val="dash"/>
              <a:round/>
              <a:headEnd len="sm" w="sm" type="none"/>
              <a:tailEnd len="sm" w="sm" type="none"/>
            </a:ln>
          </p:spPr>
        </p:cxnSp>
        <p:cxnSp>
          <p:nvCxnSpPr>
            <p:cNvPr id="5868" name="Google Shape;5868;p241"/>
            <p:cNvCxnSpPr/>
            <p:nvPr/>
          </p:nvCxnSpPr>
          <p:spPr>
            <a:xfrm>
              <a:off x="8214620" y="2971800"/>
              <a:ext cx="0" cy="1597200"/>
            </a:xfrm>
            <a:prstGeom prst="straightConnector1">
              <a:avLst/>
            </a:prstGeom>
            <a:noFill/>
            <a:ln cap="flat" cmpd="sng" w="9525">
              <a:solidFill>
                <a:srgbClr val="0198DB"/>
              </a:solidFill>
              <a:prstDash val="dash"/>
              <a:round/>
              <a:headEnd len="sm" w="sm" type="none"/>
              <a:tailEnd len="sm" w="sm" type="none"/>
            </a:ln>
          </p:spPr>
        </p:cxnSp>
      </p:grpSp>
      <p:grpSp>
        <p:nvGrpSpPr>
          <p:cNvPr id="5869" name="Google Shape;5869;p241"/>
          <p:cNvGrpSpPr/>
          <p:nvPr/>
        </p:nvGrpSpPr>
        <p:grpSpPr>
          <a:xfrm>
            <a:off x="457300" y="1075949"/>
            <a:ext cx="4003500" cy="1755576"/>
            <a:chOff x="457300" y="1075949"/>
            <a:chExt cx="4003500" cy="1755576"/>
          </a:xfrm>
        </p:grpSpPr>
        <p:sp>
          <p:nvSpPr>
            <p:cNvPr id="5870" name="Google Shape;5870;p241"/>
            <p:cNvSpPr/>
            <p:nvPr/>
          </p:nvSpPr>
          <p:spPr>
            <a:xfrm>
              <a:off x="457300" y="1449125"/>
              <a:ext cx="4003500" cy="1382400"/>
            </a:xfrm>
            <a:prstGeom prst="snip1Rect">
              <a:avLst>
                <a:gd fmla="val 33526" name="adj"/>
              </a:avLst>
            </a:prstGeom>
            <a:noFill/>
            <a:ln cap="flat" cmpd="sng" w="9525">
              <a:solidFill>
                <a:srgbClr val="175D5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1" name="Google Shape;5871;p241"/>
            <p:cNvSpPr txBox="1"/>
            <p:nvPr/>
          </p:nvSpPr>
          <p:spPr>
            <a:xfrm>
              <a:off x="457300" y="1565274"/>
              <a:ext cx="40035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0000"/>
                </a:buClr>
                <a:buSzPts val="1600"/>
                <a:buFont typeface="Calibri"/>
                <a:buChar char="●"/>
              </a:pPr>
              <a:r>
                <a:rPr b="0" i="0" lang="en" sz="1600" u="none" cap="none" strike="noStrike">
                  <a:solidFill>
                    <a:srgbClr val="000000"/>
                  </a:solidFill>
                  <a:latin typeface="Calibri"/>
                  <a:ea typeface="Calibri"/>
                  <a:cs typeface="Calibri"/>
                  <a:sym typeface="Calibri"/>
                </a:rPr>
                <a:t>Detecting potential defects</a:t>
              </a:r>
              <a:endParaRPr b="0" i="0" sz="1600" u="none" cap="none" strike="noStrike">
                <a:solidFill>
                  <a:srgbClr val="000000"/>
                </a:solidFill>
                <a:latin typeface="Calibri"/>
                <a:ea typeface="Calibri"/>
                <a:cs typeface="Calibri"/>
                <a:sym typeface="Calibri"/>
              </a:endParaRPr>
            </a:p>
          </p:txBody>
        </p:sp>
        <p:sp>
          <p:nvSpPr>
            <p:cNvPr id="5872" name="Google Shape;5872;p241"/>
            <p:cNvSpPr txBox="1"/>
            <p:nvPr/>
          </p:nvSpPr>
          <p:spPr>
            <a:xfrm>
              <a:off x="457300" y="1075949"/>
              <a:ext cx="3000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175D53"/>
                  </a:solidFill>
                  <a:latin typeface="Roboto"/>
                  <a:ea typeface="Roboto"/>
                  <a:cs typeface="Roboto"/>
                  <a:sym typeface="Roboto"/>
                </a:rPr>
                <a:t>Main Purpose</a:t>
              </a:r>
              <a:endParaRPr b="1" i="0" sz="1600" u="none" cap="none" strike="noStrike">
                <a:solidFill>
                  <a:srgbClr val="175D53"/>
                </a:solidFill>
                <a:latin typeface="Roboto"/>
                <a:ea typeface="Roboto"/>
                <a:cs typeface="Roboto"/>
                <a:sym typeface="Roboto"/>
              </a:endParaRPr>
            </a:p>
          </p:txBody>
        </p:sp>
      </p:grpSp>
      <p:grpSp>
        <p:nvGrpSpPr>
          <p:cNvPr id="5873" name="Google Shape;5873;p241"/>
          <p:cNvGrpSpPr/>
          <p:nvPr/>
        </p:nvGrpSpPr>
        <p:grpSpPr>
          <a:xfrm>
            <a:off x="4683300" y="1075949"/>
            <a:ext cx="4003500" cy="1754676"/>
            <a:chOff x="4683300" y="1075949"/>
            <a:chExt cx="4003500" cy="1754676"/>
          </a:xfrm>
        </p:grpSpPr>
        <p:sp>
          <p:nvSpPr>
            <p:cNvPr id="5874" name="Google Shape;5874;p241"/>
            <p:cNvSpPr/>
            <p:nvPr/>
          </p:nvSpPr>
          <p:spPr>
            <a:xfrm>
              <a:off x="4683300" y="1449125"/>
              <a:ext cx="4003500" cy="1381500"/>
            </a:xfrm>
            <a:prstGeom prst="snip1Rect">
              <a:avLst>
                <a:gd fmla="val 33526" name="adj"/>
              </a:avLst>
            </a:prstGeom>
            <a:noFill/>
            <a:ln cap="flat" cmpd="sng" w="9525">
              <a:solidFill>
                <a:srgbClr val="961B2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5" name="Google Shape;5875;p241"/>
            <p:cNvSpPr txBox="1"/>
            <p:nvPr/>
          </p:nvSpPr>
          <p:spPr>
            <a:xfrm>
              <a:off x="4683300" y="1075949"/>
              <a:ext cx="3000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961B26"/>
                  </a:solidFill>
                  <a:latin typeface="Roboto"/>
                  <a:ea typeface="Roboto"/>
                  <a:cs typeface="Roboto"/>
                  <a:sym typeface="Roboto"/>
                </a:rPr>
                <a:t>Possible Additional Purposes</a:t>
              </a:r>
              <a:endParaRPr b="1" i="0" sz="1600" u="none" cap="none" strike="noStrike">
                <a:solidFill>
                  <a:srgbClr val="961B26"/>
                </a:solidFill>
                <a:latin typeface="Roboto"/>
                <a:ea typeface="Roboto"/>
                <a:cs typeface="Roboto"/>
                <a:sym typeface="Roboto"/>
              </a:endParaRPr>
            </a:p>
          </p:txBody>
        </p:sp>
        <p:sp>
          <p:nvSpPr>
            <p:cNvPr id="5876" name="Google Shape;5876;p241"/>
            <p:cNvSpPr txBox="1"/>
            <p:nvPr/>
          </p:nvSpPr>
          <p:spPr>
            <a:xfrm>
              <a:off x="4683300" y="1588204"/>
              <a:ext cx="40035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Generating new ideas or solutions</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Quickly solving minor problems</a:t>
              </a:r>
              <a:endParaRPr b="0" i="0" sz="1400" u="none" cap="none" strike="noStrike">
                <a:solidFill>
                  <a:srgbClr val="000000"/>
                </a:solidFill>
                <a:latin typeface="Calibri"/>
                <a:ea typeface="Calibri"/>
                <a:cs typeface="Calibri"/>
                <a:sym typeface="Calibri"/>
              </a:endParaRPr>
            </a:p>
          </p:txBody>
        </p:sp>
      </p:grpSp>
      <p:sp>
        <p:nvSpPr>
          <p:cNvPr id="5877" name="Google Shape;5877;p24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878" name="Google Shape;5878;p241"/>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9"/>
                                        </p:tgtEl>
                                        <p:attrNameLst>
                                          <p:attrName>style.visibility</p:attrName>
                                        </p:attrNameLst>
                                      </p:cBhvr>
                                      <p:to>
                                        <p:strVal val="visible"/>
                                      </p:to>
                                    </p:set>
                                    <p:animEffect filter="fade" transition="in">
                                      <p:cBhvr>
                                        <p:cTn dur="1000"/>
                                        <p:tgtEl>
                                          <p:spTgt spid="58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3"/>
                                        </p:tgtEl>
                                        <p:attrNameLst>
                                          <p:attrName>style.visibility</p:attrName>
                                        </p:attrNameLst>
                                      </p:cBhvr>
                                      <p:to>
                                        <p:strVal val="visible"/>
                                      </p:to>
                                    </p:set>
                                    <p:animEffect filter="fade" transition="in">
                                      <p:cBhvr>
                                        <p:cTn dur="1000"/>
                                        <p:tgtEl>
                                          <p:spTgt spid="58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4"/>
                                        </p:tgtEl>
                                        <p:attrNameLst>
                                          <p:attrName>style.visibility</p:attrName>
                                        </p:attrNameLst>
                                      </p:cBhvr>
                                      <p:to>
                                        <p:strVal val="visible"/>
                                      </p:to>
                                    </p:set>
                                    <p:animEffect filter="fade" transition="in">
                                      <p:cBhvr>
                                        <p:cTn dur="1000"/>
                                        <p:tgtEl>
                                          <p:spTgt spid="58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2" name="Shape 5882"/>
        <p:cNvGrpSpPr/>
        <p:nvPr/>
      </p:nvGrpSpPr>
      <p:grpSpPr>
        <a:xfrm>
          <a:off x="0" y="0"/>
          <a:ext cx="0" cy="0"/>
          <a:chOff x="0" y="0"/>
          <a:chExt cx="0" cy="0"/>
        </a:xfrm>
      </p:grpSpPr>
      <p:sp>
        <p:nvSpPr>
          <p:cNvPr id="5883" name="Google Shape;5883;p2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Walkthrough</a:t>
            </a:r>
            <a:endParaRPr/>
          </a:p>
        </p:txBody>
      </p:sp>
      <p:grpSp>
        <p:nvGrpSpPr>
          <p:cNvPr id="5884" name="Google Shape;5884;p242"/>
          <p:cNvGrpSpPr/>
          <p:nvPr/>
        </p:nvGrpSpPr>
        <p:grpSpPr>
          <a:xfrm>
            <a:off x="4683300" y="1075949"/>
            <a:ext cx="4003500" cy="1754676"/>
            <a:chOff x="4683300" y="1075949"/>
            <a:chExt cx="4003500" cy="1754676"/>
          </a:xfrm>
        </p:grpSpPr>
        <p:sp>
          <p:nvSpPr>
            <p:cNvPr id="5885" name="Google Shape;5885;p242"/>
            <p:cNvSpPr/>
            <p:nvPr/>
          </p:nvSpPr>
          <p:spPr>
            <a:xfrm>
              <a:off x="4683300" y="1449125"/>
              <a:ext cx="4003500" cy="1381500"/>
            </a:xfrm>
            <a:prstGeom prst="snip1Rect">
              <a:avLst>
                <a:gd fmla="val 33526" name="adj"/>
              </a:avLst>
            </a:prstGeom>
            <a:noFill/>
            <a:ln cap="flat" cmpd="sng" w="9525">
              <a:solidFill>
                <a:srgbClr val="961B2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6" name="Google Shape;5886;p242"/>
            <p:cNvSpPr txBox="1"/>
            <p:nvPr/>
          </p:nvSpPr>
          <p:spPr>
            <a:xfrm>
              <a:off x="4683300" y="1075949"/>
              <a:ext cx="3000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961B26"/>
                  </a:solidFill>
                  <a:latin typeface="Roboto"/>
                  <a:ea typeface="Roboto"/>
                  <a:cs typeface="Roboto"/>
                  <a:sym typeface="Roboto"/>
                </a:rPr>
                <a:t>Possible Additional Purposes</a:t>
              </a:r>
              <a:endParaRPr b="1" i="0" sz="1600" u="none" cap="none" strike="noStrike">
                <a:solidFill>
                  <a:srgbClr val="961B26"/>
                </a:solidFill>
                <a:latin typeface="Roboto"/>
                <a:ea typeface="Roboto"/>
                <a:cs typeface="Roboto"/>
                <a:sym typeface="Roboto"/>
              </a:endParaRPr>
            </a:p>
          </p:txBody>
        </p:sp>
        <p:sp>
          <p:nvSpPr>
            <p:cNvPr id="5887" name="Google Shape;5887;p242"/>
            <p:cNvSpPr txBox="1"/>
            <p:nvPr/>
          </p:nvSpPr>
          <p:spPr>
            <a:xfrm>
              <a:off x="4683300" y="1588100"/>
              <a:ext cx="40035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Exchanging ideas about techniques or style variations</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Training of participants</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Achieving consensus</a:t>
              </a:r>
              <a:endParaRPr b="0" i="0" sz="1400" u="none" cap="none" strike="noStrike">
                <a:solidFill>
                  <a:srgbClr val="000000"/>
                </a:solidFill>
                <a:latin typeface="Calibri"/>
                <a:ea typeface="Calibri"/>
                <a:cs typeface="Calibri"/>
                <a:sym typeface="Calibri"/>
              </a:endParaRPr>
            </a:p>
          </p:txBody>
        </p:sp>
      </p:grpSp>
      <p:grpSp>
        <p:nvGrpSpPr>
          <p:cNvPr id="5888" name="Google Shape;5888;p242"/>
          <p:cNvGrpSpPr/>
          <p:nvPr/>
        </p:nvGrpSpPr>
        <p:grpSpPr>
          <a:xfrm>
            <a:off x="457300" y="2971800"/>
            <a:ext cx="8229000" cy="1597204"/>
            <a:chOff x="457300" y="2971800"/>
            <a:chExt cx="8229000" cy="1597204"/>
          </a:xfrm>
        </p:grpSpPr>
        <p:sp>
          <p:nvSpPr>
            <p:cNvPr id="5889" name="Google Shape;5889;p242"/>
            <p:cNvSpPr/>
            <p:nvPr/>
          </p:nvSpPr>
          <p:spPr>
            <a:xfrm flipH="1">
              <a:off x="457300" y="2971800"/>
              <a:ext cx="8229000" cy="1597200"/>
            </a:xfrm>
            <a:prstGeom prst="snip2SameRect">
              <a:avLst>
                <a:gd fmla="val 25582" name="adj1"/>
                <a:gd fmla="val 0" name="adj2"/>
              </a:avLst>
            </a:prstGeom>
            <a:noFill/>
            <a:ln cap="flat" cmpd="sng" w="9525">
              <a:solidFill>
                <a:srgbClr val="0198D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0" name="Google Shape;5890;p242"/>
            <p:cNvSpPr txBox="1"/>
            <p:nvPr/>
          </p:nvSpPr>
          <p:spPr>
            <a:xfrm>
              <a:off x="1124200" y="2971804"/>
              <a:ext cx="6895200" cy="15972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Individual preparation before the review meeting is optional.</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Review meeting is typically led by the author of the work product.</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Scribe is mandatory.</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Use of checklists is optional.</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May take the form of scenarios, dry runs, or simulations.</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Potential defect logs and review reports may be produced.</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May vary in practice from quite informal to very formal.</a:t>
              </a:r>
              <a:endParaRPr b="0" i="0" sz="1400" u="none" cap="none" strike="noStrike">
                <a:solidFill>
                  <a:srgbClr val="000000"/>
                </a:solidFill>
                <a:latin typeface="Calibri"/>
                <a:ea typeface="Calibri"/>
                <a:cs typeface="Calibri"/>
                <a:sym typeface="Calibri"/>
              </a:endParaRPr>
            </a:p>
          </p:txBody>
        </p:sp>
        <p:cxnSp>
          <p:nvCxnSpPr>
            <p:cNvPr id="5891" name="Google Shape;5891;p242"/>
            <p:cNvCxnSpPr/>
            <p:nvPr/>
          </p:nvCxnSpPr>
          <p:spPr>
            <a:xfrm>
              <a:off x="928980" y="2971800"/>
              <a:ext cx="0" cy="1597200"/>
            </a:xfrm>
            <a:prstGeom prst="straightConnector1">
              <a:avLst/>
            </a:prstGeom>
            <a:noFill/>
            <a:ln cap="flat" cmpd="sng" w="9525">
              <a:solidFill>
                <a:srgbClr val="0198DB"/>
              </a:solidFill>
              <a:prstDash val="dash"/>
              <a:round/>
              <a:headEnd len="sm" w="sm" type="none"/>
              <a:tailEnd len="sm" w="sm" type="none"/>
            </a:ln>
          </p:spPr>
        </p:cxnSp>
        <p:cxnSp>
          <p:nvCxnSpPr>
            <p:cNvPr id="5892" name="Google Shape;5892;p242"/>
            <p:cNvCxnSpPr/>
            <p:nvPr/>
          </p:nvCxnSpPr>
          <p:spPr>
            <a:xfrm>
              <a:off x="8214620" y="2971800"/>
              <a:ext cx="0" cy="1597200"/>
            </a:xfrm>
            <a:prstGeom prst="straightConnector1">
              <a:avLst/>
            </a:prstGeom>
            <a:noFill/>
            <a:ln cap="flat" cmpd="sng" w="9525">
              <a:solidFill>
                <a:srgbClr val="0198DB"/>
              </a:solidFill>
              <a:prstDash val="dash"/>
              <a:round/>
              <a:headEnd len="sm" w="sm" type="none"/>
              <a:tailEnd len="sm" w="sm" type="none"/>
            </a:ln>
          </p:spPr>
        </p:cxnSp>
      </p:grpSp>
      <p:grpSp>
        <p:nvGrpSpPr>
          <p:cNvPr id="5893" name="Google Shape;5893;p242"/>
          <p:cNvGrpSpPr/>
          <p:nvPr/>
        </p:nvGrpSpPr>
        <p:grpSpPr>
          <a:xfrm>
            <a:off x="457300" y="1075949"/>
            <a:ext cx="4003500" cy="1754676"/>
            <a:chOff x="457300" y="1075949"/>
            <a:chExt cx="4003500" cy="1754676"/>
          </a:xfrm>
        </p:grpSpPr>
        <p:sp>
          <p:nvSpPr>
            <p:cNvPr id="5894" name="Google Shape;5894;p242"/>
            <p:cNvSpPr/>
            <p:nvPr/>
          </p:nvSpPr>
          <p:spPr>
            <a:xfrm>
              <a:off x="457300" y="1449125"/>
              <a:ext cx="4003500" cy="1381500"/>
            </a:xfrm>
            <a:prstGeom prst="snip1Rect">
              <a:avLst>
                <a:gd fmla="val 33526" name="adj"/>
              </a:avLst>
            </a:prstGeom>
            <a:noFill/>
            <a:ln cap="flat" cmpd="sng" w="9525">
              <a:solidFill>
                <a:srgbClr val="175D5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5" name="Google Shape;5895;p242"/>
            <p:cNvSpPr txBox="1"/>
            <p:nvPr/>
          </p:nvSpPr>
          <p:spPr>
            <a:xfrm>
              <a:off x="457300" y="1075949"/>
              <a:ext cx="3000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175D53"/>
                  </a:solidFill>
                  <a:latin typeface="Roboto"/>
                  <a:ea typeface="Roboto"/>
                  <a:cs typeface="Roboto"/>
                  <a:sym typeface="Roboto"/>
                </a:rPr>
                <a:t>Main Purpose</a:t>
              </a:r>
              <a:endParaRPr b="1" i="0" sz="1600" u="none" cap="none" strike="noStrike">
                <a:solidFill>
                  <a:srgbClr val="175D53"/>
                </a:solidFill>
                <a:latin typeface="Roboto"/>
                <a:ea typeface="Roboto"/>
                <a:cs typeface="Roboto"/>
                <a:sym typeface="Roboto"/>
              </a:endParaRPr>
            </a:p>
          </p:txBody>
        </p:sp>
        <p:sp>
          <p:nvSpPr>
            <p:cNvPr id="5896" name="Google Shape;5896;p242"/>
            <p:cNvSpPr txBox="1"/>
            <p:nvPr/>
          </p:nvSpPr>
          <p:spPr>
            <a:xfrm>
              <a:off x="457300" y="1588100"/>
              <a:ext cx="40035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Finding defects to improve the work product</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Considering alternative implementations</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Evaluating conformance to standards and specifications</a:t>
              </a:r>
              <a:endParaRPr b="0" i="0" sz="1400" u="none" cap="none" strike="noStrike">
                <a:solidFill>
                  <a:srgbClr val="000000"/>
                </a:solidFill>
                <a:latin typeface="Calibri"/>
                <a:ea typeface="Calibri"/>
                <a:cs typeface="Calibri"/>
                <a:sym typeface="Calibri"/>
              </a:endParaRPr>
            </a:p>
          </p:txBody>
        </p:sp>
      </p:grpSp>
      <p:sp>
        <p:nvSpPr>
          <p:cNvPr id="5897" name="Google Shape;5897;p24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898" name="Google Shape;5898;p242"/>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3"/>
                                        </p:tgtEl>
                                        <p:attrNameLst>
                                          <p:attrName>style.visibility</p:attrName>
                                        </p:attrNameLst>
                                      </p:cBhvr>
                                      <p:to>
                                        <p:strVal val="visible"/>
                                      </p:to>
                                    </p:set>
                                    <p:animEffect filter="fade" transition="in">
                                      <p:cBhvr>
                                        <p:cTn dur="1000"/>
                                        <p:tgtEl>
                                          <p:spTgt spid="58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4"/>
                                        </p:tgtEl>
                                        <p:attrNameLst>
                                          <p:attrName>style.visibility</p:attrName>
                                        </p:attrNameLst>
                                      </p:cBhvr>
                                      <p:to>
                                        <p:strVal val="visible"/>
                                      </p:to>
                                    </p:set>
                                    <p:animEffect filter="fade" transition="in">
                                      <p:cBhvr>
                                        <p:cTn dur="1000"/>
                                        <p:tgtEl>
                                          <p:spTgt spid="58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8"/>
                                        </p:tgtEl>
                                        <p:attrNameLst>
                                          <p:attrName>style.visibility</p:attrName>
                                        </p:attrNameLst>
                                      </p:cBhvr>
                                      <p:to>
                                        <p:strVal val="visible"/>
                                      </p:to>
                                    </p:set>
                                    <p:animEffect filter="fade" transition="in">
                                      <p:cBhvr>
                                        <p:cTn dur="1000"/>
                                        <p:tgtEl>
                                          <p:spTgt spid="58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2" name="Shape 5902"/>
        <p:cNvGrpSpPr/>
        <p:nvPr/>
      </p:nvGrpSpPr>
      <p:grpSpPr>
        <a:xfrm>
          <a:off x="0" y="0"/>
          <a:ext cx="0" cy="0"/>
          <a:chOff x="0" y="0"/>
          <a:chExt cx="0" cy="0"/>
        </a:xfrm>
      </p:grpSpPr>
      <p:sp>
        <p:nvSpPr>
          <p:cNvPr id="5903" name="Google Shape;5903;p2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Technical Review</a:t>
            </a:r>
            <a:endParaRPr/>
          </a:p>
        </p:txBody>
      </p:sp>
      <p:grpSp>
        <p:nvGrpSpPr>
          <p:cNvPr id="5904" name="Google Shape;5904;p243"/>
          <p:cNvGrpSpPr/>
          <p:nvPr/>
        </p:nvGrpSpPr>
        <p:grpSpPr>
          <a:xfrm>
            <a:off x="4683300" y="1075949"/>
            <a:ext cx="4003500" cy="1754676"/>
            <a:chOff x="4683300" y="1075949"/>
            <a:chExt cx="4003500" cy="1754676"/>
          </a:xfrm>
        </p:grpSpPr>
        <p:sp>
          <p:nvSpPr>
            <p:cNvPr id="5905" name="Google Shape;5905;p243"/>
            <p:cNvSpPr/>
            <p:nvPr/>
          </p:nvSpPr>
          <p:spPr>
            <a:xfrm>
              <a:off x="4683300" y="1449125"/>
              <a:ext cx="4003500" cy="1381500"/>
            </a:xfrm>
            <a:prstGeom prst="snip1Rect">
              <a:avLst>
                <a:gd fmla="val 33526" name="adj"/>
              </a:avLst>
            </a:prstGeom>
            <a:noFill/>
            <a:ln cap="flat" cmpd="sng" w="9525">
              <a:solidFill>
                <a:srgbClr val="961B2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6" name="Google Shape;5906;p243"/>
            <p:cNvSpPr txBox="1"/>
            <p:nvPr/>
          </p:nvSpPr>
          <p:spPr>
            <a:xfrm>
              <a:off x="4683300" y="1075949"/>
              <a:ext cx="3000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961B26"/>
                  </a:solidFill>
                  <a:latin typeface="Roboto"/>
                  <a:ea typeface="Roboto"/>
                  <a:cs typeface="Roboto"/>
                  <a:sym typeface="Roboto"/>
                </a:rPr>
                <a:t>Possible Additional Purposes</a:t>
              </a:r>
              <a:endParaRPr b="1" i="0" sz="1600" u="none" cap="none" strike="noStrike">
                <a:solidFill>
                  <a:srgbClr val="961B26"/>
                </a:solidFill>
                <a:latin typeface="Roboto"/>
                <a:ea typeface="Roboto"/>
                <a:cs typeface="Roboto"/>
                <a:sym typeface="Roboto"/>
              </a:endParaRPr>
            </a:p>
          </p:txBody>
        </p:sp>
        <p:sp>
          <p:nvSpPr>
            <p:cNvPr id="5907" name="Google Shape;5907;p243"/>
            <p:cNvSpPr txBox="1"/>
            <p:nvPr/>
          </p:nvSpPr>
          <p:spPr>
            <a:xfrm>
              <a:off x="4683300" y="1588100"/>
              <a:ext cx="40035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Evaluating quality and building confidence</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Generating new ideas</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Motivating and enabling authors to improve future work products</a:t>
              </a:r>
              <a:endParaRPr b="0" i="0" sz="1400" u="none" cap="none" strike="noStrike">
                <a:solidFill>
                  <a:srgbClr val="000000"/>
                </a:solidFill>
                <a:latin typeface="Calibri"/>
                <a:ea typeface="Calibri"/>
                <a:cs typeface="Calibri"/>
                <a:sym typeface="Calibri"/>
              </a:endParaRPr>
            </a:p>
          </p:txBody>
        </p:sp>
      </p:grpSp>
      <p:grpSp>
        <p:nvGrpSpPr>
          <p:cNvPr id="5908" name="Google Shape;5908;p243"/>
          <p:cNvGrpSpPr/>
          <p:nvPr/>
        </p:nvGrpSpPr>
        <p:grpSpPr>
          <a:xfrm>
            <a:off x="457300" y="2971800"/>
            <a:ext cx="8229000" cy="1597204"/>
            <a:chOff x="457300" y="2971800"/>
            <a:chExt cx="8229000" cy="1597204"/>
          </a:xfrm>
        </p:grpSpPr>
        <p:sp>
          <p:nvSpPr>
            <p:cNvPr id="5909" name="Google Shape;5909;p243"/>
            <p:cNvSpPr/>
            <p:nvPr/>
          </p:nvSpPr>
          <p:spPr>
            <a:xfrm flipH="1">
              <a:off x="457300" y="2971800"/>
              <a:ext cx="8229000" cy="1597200"/>
            </a:xfrm>
            <a:prstGeom prst="snip2SameRect">
              <a:avLst>
                <a:gd fmla="val 25582" name="adj1"/>
                <a:gd fmla="val 0" name="adj2"/>
              </a:avLst>
            </a:prstGeom>
            <a:noFill/>
            <a:ln cap="flat" cmpd="sng" w="9525">
              <a:solidFill>
                <a:srgbClr val="0198D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0" name="Google Shape;5910;p243"/>
            <p:cNvSpPr txBox="1"/>
            <p:nvPr/>
          </p:nvSpPr>
          <p:spPr>
            <a:xfrm>
              <a:off x="1124200" y="2971804"/>
              <a:ext cx="6895200" cy="15972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Reviewers should be technical peers of the author and technical experts in the same or other disciplines.</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Individual preparation is required </a:t>
              </a:r>
              <a:r>
                <a:rPr b="0" i="0" lang="en" sz="1400" u="none" cap="none" strike="noStrike">
                  <a:solidFill>
                    <a:schemeClr val="dk1"/>
                  </a:solidFill>
                  <a:latin typeface="Calibri"/>
                  <a:ea typeface="Calibri"/>
                  <a:cs typeface="Calibri"/>
                  <a:sym typeface="Calibri"/>
                </a:rPr>
                <a:t>before the review meeting</a:t>
              </a:r>
              <a:r>
                <a:rPr b="0" i="0" lang="en"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Review meeting is optional.</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Scribe is mandatory.</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Use of checklists is optional.</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Potential defect logs and review reports are typically produced.</a:t>
              </a:r>
              <a:endParaRPr b="0" i="0" sz="1400" u="none" cap="none" strike="noStrike">
                <a:solidFill>
                  <a:srgbClr val="000000"/>
                </a:solidFill>
                <a:latin typeface="Calibri"/>
                <a:ea typeface="Calibri"/>
                <a:cs typeface="Calibri"/>
                <a:sym typeface="Calibri"/>
              </a:endParaRPr>
            </a:p>
          </p:txBody>
        </p:sp>
        <p:cxnSp>
          <p:nvCxnSpPr>
            <p:cNvPr id="5911" name="Google Shape;5911;p243"/>
            <p:cNvCxnSpPr/>
            <p:nvPr/>
          </p:nvCxnSpPr>
          <p:spPr>
            <a:xfrm>
              <a:off x="928980" y="2971800"/>
              <a:ext cx="0" cy="1597200"/>
            </a:xfrm>
            <a:prstGeom prst="straightConnector1">
              <a:avLst/>
            </a:prstGeom>
            <a:noFill/>
            <a:ln cap="flat" cmpd="sng" w="9525">
              <a:solidFill>
                <a:srgbClr val="0198DB"/>
              </a:solidFill>
              <a:prstDash val="dash"/>
              <a:round/>
              <a:headEnd len="sm" w="sm" type="none"/>
              <a:tailEnd len="sm" w="sm" type="none"/>
            </a:ln>
          </p:spPr>
        </p:cxnSp>
        <p:cxnSp>
          <p:nvCxnSpPr>
            <p:cNvPr id="5912" name="Google Shape;5912;p243"/>
            <p:cNvCxnSpPr/>
            <p:nvPr/>
          </p:nvCxnSpPr>
          <p:spPr>
            <a:xfrm>
              <a:off x="8214620" y="2971800"/>
              <a:ext cx="0" cy="1597200"/>
            </a:xfrm>
            <a:prstGeom prst="straightConnector1">
              <a:avLst/>
            </a:prstGeom>
            <a:noFill/>
            <a:ln cap="flat" cmpd="sng" w="9525">
              <a:solidFill>
                <a:srgbClr val="0198DB"/>
              </a:solidFill>
              <a:prstDash val="dash"/>
              <a:round/>
              <a:headEnd len="sm" w="sm" type="none"/>
              <a:tailEnd len="sm" w="sm" type="none"/>
            </a:ln>
          </p:spPr>
        </p:cxnSp>
      </p:grpSp>
      <p:grpSp>
        <p:nvGrpSpPr>
          <p:cNvPr id="5913" name="Google Shape;5913;p243"/>
          <p:cNvGrpSpPr/>
          <p:nvPr/>
        </p:nvGrpSpPr>
        <p:grpSpPr>
          <a:xfrm>
            <a:off x="457300" y="1075949"/>
            <a:ext cx="4003500" cy="1754676"/>
            <a:chOff x="457300" y="1075949"/>
            <a:chExt cx="4003500" cy="1754676"/>
          </a:xfrm>
        </p:grpSpPr>
        <p:sp>
          <p:nvSpPr>
            <p:cNvPr id="5914" name="Google Shape;5914;p243"/>
            <p:cNvSpPr/>
            <p:nvPr/>
          </p:nvSpPr>
          <p:spPr>
            <a:xfrm>
              <a:off x="457300" y="1449125"/>
              <a:ext cx="4003500" cy="1381500"/>
            </a:xfrm>
            <a:prstGeom prst="snip1Rect">
              <a:avLst>
                <a:gd fmla="val 33526" name="adj"/>
              </a:avLst>
            </a:prstGeom>
            <a:noFill/>
            <a:ln cap="flat" cmpd="sng" w="9525">
              <a:solidFill>
                <a:srgbClr val="175D5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5" name="Google Shape;5915;p243"/>
            <p:cNvSpPr txBox="1"/>
            <p:nvPr/>
          </p:nvSpPr>
          <p:spPr>
            <a:xfrm>
              <a:off x="457300" y="1075949"/>
              <a:ext cx="3000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175D53"/>
                  </a:solidFill>
                  <a:latin typeface="Roboto"/>
                  <a:ea typeface="Roboto"/>
                  <a:cs typeface="Roboto"/>
                  <a:sym typeface="Roboto"/>
                </a:rPr>
                <a:t>Main Purpose</a:t>
              </a:r>
              <a:endParaRPr b="1" i="0" sz="1600" u="none" cap="none" strike="noStrike">
                <a:solidFill>
                  <a:srgbClr val="175D53"/>
                </a:solidFill>
                <a:latin typeface="Roboto"/>
                <a:ea typeface="Roboto"/>
                <a:cs typeface="Roboto"/>
                <a:sym typeface="Roboto"/>
              </a:endParaRPr>
            </a:p>
          </p:txBody>
        </p:sp>
        <p:sp>
          <p:nvSpPr>
            <p:cNvPr id="5916" name="Google Shape;5916;p243"/>
            <p:cNvSpPr txBox="1"/>
            <p:nvPr/>
          </p:nvSpPr>
          <p:spPr>
            <a:xfrm>
              <a:off x="457300" y="1588100"/>
              <a:ext cx="40035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Detecting potential defects</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Gaining consensus</a:t>
              </a:r>
              <a:endParaRPr b="0" i="0" sz="1400" u="none" cap="none" strike="noStrike">
                <a:solidFill>
                  <a:srgbClr val="000000"/>
                </a:solidFill>
                <a:latin typeface="Calibri"/>
                <a:ea typeface="Calibri"/>
                <a:cs typeface="Calibri"/>
                <a:sym typeface="Calibri"/>
              </a:endParaRPr>
            </a:p>
          </p:txBody>
        </p:sp>
      </p:grpSp>
      <p:sp>
        <p:nvSpPr>
          <p:cNvPr id="5917" name="Google Shape;5917;p24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918" name="Google Shape;5918;p243"/>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13"/>
                                        </p:tgtEl>
                                        <p:attrNameLst>
                                          <p:attrName>style.visibility</p:attrName>
                                        </p:attrNameLst>
                                      </p:cBhvr>
                                      <p:to>
                                        <p:strVal val="visible"/>
                                      </p:to>
                                    </p:set>
                                    <p:animEffect filter="fade" transition="in">
                                      <p:cBhvr>
                                        <p:cTn dur="1000"/>
                                        <p:tgtEl>
                                          <p:spTgt spid="59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4"/>
                                        </p:tgtEl>
                                        <p:attrNameLst>
                                          <p:attrName>style.visibility</p:attrName>
                                        </p:attrNameLst>
                                      </p:cBhvr>
                                      <p:to>
                                        <p:strVal val="visible"/>
                                      </p:to>
                                    </p:set>
                                    <p:animEffect filter="fade" transition="in">
                                      <p:cBhvr>
                                        <p:cTn dur="1000"/>
                                        <p:tgtEl>
                                          <p:spTgt spid="59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8"/>
                                        </p:tgtEl>
                                        <p:attrNameLst>
                                          <p:attrName>style.visibility</p:attrName>
                                        </p:attrNameLst>
                                      </p:cBhvr>
                                      <p:to>
                                        <p:strVal val="visible"/>
                                      </p:to>
                                    </p:set>
                                    <p:animEffect filter="fade" transition="in">
                                      <p:cBhvr>
                                        <p:cTn dur="1000"/>
                                        <p:tgtEl>
                                          <p:spTgt spid="59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2" name="Shape 5922"/>
        <p:cNvGrpSpPr/>
        <p:nvPr/>
      </p:nvGrpSpPr>
      <p:grpSpPr>
        <a:xfrm>
          <a:off x="0" y="0"/>
          <a:ext cx="0" cy="0"/>
          <a:chOff x="0" y="0"/>
          <a:chExt cx="0" cy="0"/>
        </a:xfrm>
      </p:grpSpPr>
      <p:sp>
        <p:nvSpPr>
          <p:cNvPr id="5923" name="Google Shape;5923;p2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Inspection</a:t>
            </a:r>
            <a:endParaRPr/>
          </a:p>
        </p:txBody>
      </p:sp>
      <p:grpSp>
        <p:nvGrpSpPr>
          <p:cNvPr id="5924" name="Google Shape;5924;p244"/>
          <p:cNvGrpSpPr/>
          <p:nvPr/>
        </p:nvGrpSpPr>
        <p:grpSpPr>
          <a:xfrm>
            <a:off x="457300" y="2971800"/>
            <a:ext cx="8229000" cy="1597204"/>
            <a:chOff x="457300" y="2971800"/>
            <a:chExt cx="8229000" cy="1597204"/>
          </a:xfrm>
        </p:grpSpPr>
        <p:sp>
          <p:nvSpPr>
            <p:cNvPr id="5925" name="Google Shape;5925;p244"/>
            <p:cNvSpPr/>
            <p:nvPr/>
          </p:nvSpPr>
          <p:spPr>
            <a:xfrm flipH="1">
              <a:off x="457300" y="2971800"/>
              <a:ext cx="8229000" cy="1597200"/>
            </a:xfrm>
            <a:prstGeom prst="snip2SameRect">
              <a:avLst>
                <a:gd fmla="val 25582" name="adj1"/>
                <a:gd fmla="val 0" name="adj2"/>
              </a:avLst>
            </a:prstGeom>
            <a:noFill/>
            <a:ln cap="flat" cmpd="sng" w="9525">
              <a:solidFill>
                <a:srgbClr val="0198D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6" name="Google Shape;5926;p244"/>
            <p:cNvSpPr txBox="1"/>
            <p:nvPr/>
          </p:nvSpPr>
          <p:spPr>
            <a:xfrm>
              <a:off x="1124200" y="2971804"/>
              <a:ext cx="6895200" cy="15972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Follows a defined process with formal documented outputs.</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Reviewers are either peers of the author or experts.</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Specified entry and exit criteria are used.</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Scribe is mandatory.</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Review meeting is led by a trained facilitator (not the author).</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Potential defect logs and review report are produced.</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Metrics are collected.</a:t>
              </a:r>
              <a:endParaRPr b="0" i="0" sz="1400" u="none" cap="none" strike="noStrike">
                <a:solidFill>
                  <a:srgbClr val="000000"/>
                </a:solidFill>
                <a:latin typeface="Calibri"/>
                <a:ea typeface="Calibri"/>
                <a:cs typeface="Calibri"/>
                <a:sym typeface="Calibri"/>
              </a:endParaRPr>
            </a:p>
          </p:txBody>
        </p:sp>
        <p:cxnSp>
          <p:nvCxnSpPr>
            <p:cNvPr id="5927" name="Google Shape;5927;p244"/>
            <p:cNvCxnSpPr/>
            <p:nvPr/>
          </p:nvCxnSpPr>
          <p:spPr>
            <a:xfrm>
              <a:off x="928980" y="2971800"/>
              <a:ext cx="0" cy="1597200"/>
            </a:xfrm>
            <a:prstGeom prst="straightConnector1">
              <a:avLst/>
            </a:prstGeom>
            <a:noFill/>
            <a:ln cap="flat" cmpd="sng" w="9525">
              <a:solidFill>
                <a:srgbClr val="0198DB"/>
              </a:solidFill>
              <a:prstDash val="dash"/>
              <a:round/>
              <a:headEnd len="sm" w="sm" type="none"/>
              <a:tailEnd len="sm" w="sm" type="none"/>
            </a:ln>
          </p:spPr>
        </p:cxnSp>
        <p:cxnSp>
          <p:nvCxnSpPr>
            <p:cNvPr id="5928" name="Google Shape;5928;p244"/>
            <p:cNvCxnSpPr/>
            <p:nvPr/>
          </p:nvCxnSpPr>
          <p:spPr>
            <a:xfrm>
              <a:off x="8214620" y="2971800"/>
              <a:ext cx="0" cy="1597200"/>
            </a:xfrm>
            <a:prstGeom prst="straightConnector1">
              <a:avLst/>
            </a:prstGeom>
            <a:noFill/>
            <a:ln cap="flat" cmpd="sng" w="9525">
              <a:solidFill>
                <a:srgbClr val="0198DB"/>
              </a:solidFill>
              <a:prstDash val="dash"/>
              <a:round/>
              <a:headEnd len="sm" w="sm" type="none"/>
              <a:tailEnd len="sm" w="sm" type="none"/>
            </a:ln>
          </p:spPr>
        </p:cxnSp>
      </p:grpSp>
      <p:grpSp>
        <p:nvGrpSpPr>
          <p:cNvPr id="5929" name="Google Shape;5929;p244"/>
          <p:cNvGrpSpPr/>
          <p:nvPr/>
        </p:nvGrpSpPr>
        <p:grpSpPr>
          <a:xfrm>
            <a:off x="4683300" y="1075949"/>
            <a:ext cx="4003500" cy="1754676"/>
            <a:chOff x="4683300" y="1075949"/>
            <a:chExt cx="4003500" cy="1754676"/>
          </a:xfrm>
        </p:grpSpPr>
        <p:sp>
          <p:nvSpPr>
            <p:cNvPr id="5930" name="Google Shape;5930;p244"/>
            <p:cNvSpPr/>
            <p:nvPr/>
          </p:nvSpPr>
          <p:spPr>
            <a:xfrm>
              <a:off x="4683300" y="1449125"/>
              <a:ext cx="4003500" cy="1381500"/>
            </a:xfrm>
            <a:prstGeom prst="snip1Rect">
              <a:avLst>
                <a:gd fmla="val 33526" name="adj"/>
              </a:avLst>
            </a:prstGeom>
            <a:noFill/>
            <a:ln cap="flat" cmpd="sng" w="9525">
              <a:solidFill>
                <a:srgbClr val="961B2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1" name="Google Shape;5931;p244"/>
            <p:cNvSpPr txBox="1"/>
            <p:nvPr/>
          </p:nvSpPr>
          <p:spPr>
            <a:xfrm>
              <a:off x="4683300" y="1588100"/>
              <a:ext cx="40035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Motivating and enabling authors to improve future work products and the software development process</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Achieving consensus</a:t>
              </a:r>
              <a:endParaRPr b="0" i="0" sz="1400" u="none" cap="none" strike="noStrike">
                <a:solidFill>
                  <a:srgbClr val="000000"/>
                </a:solidFill>
                <a:latin typeface="Calibri"/>
                <a:ea typeface="Calibri"/>
                <a:cs typeface="Calibri"/>
                <a:sym typeface="Calibri"/>
              </a:endParaRPr>
            </a:p>
          </p:txBody>
        </p:sp>
        <p:sp>
          <p:nvSpPr>
            <p:cNvPr id="5932" name="Google Shape;5932;p244"/>
            <p:cNvSpPr txBox="1"/>
            <p:nvPr/>
          </p:nvSpPr>
          <p:spPr>
            <a:xfrm>
              <a:off x="4683300" y="1075949"/>
              <a:ext cx="3000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961B26"/>
                  </a:solidFill>
                  <a:latin typeface="Roboto"/>
                  <a:ea typeface="Roboto"/>
                  <a:cs typeface="Roboto"/>
                  <a:sym typeface="Roboto"/>
                </a:rPr>
                <a:t>Possible Additional Purposes</a:t>
              </a:r>
              <a:endParaRPr b="1" i="0" sz="1600" u="none" cap="none" strike="noStrike">
                <a:solidFill>
                  <a:srgbClr val="961B26"/>
                </a:solidFill>
                <a:latin typeface="Roboto"/>
                <a:ea typeface="Roboto"/>
                <a:cs typeface="Roboto"/>
                <a:sym typeface="Roboto"/>
              </a:endParaRPr>
            </a:p>
          </p:txBody>
        </p:sp>
      </p:grpSp>
      <p:grpSp>
        <p:nvGrpSpPr>
          <p:cNvPr id="5933" name="Google Shape;5933;p244"/>
          <p:cNvGrpSpPr/>
          <p:nvPr/>
        </p:nvGrpSpPr>
        <p:grpSpPr>
          <a:xfrm>
            <a:off x="457300" y="1075949"/>
            <a:ext cx="4003500" cy="1754676"/>
            <a:chOff x="457300" y="1075949"/>
            <a:chExt cx="4003500" cy="1754676"/>
          </a:xfrm>
        </p:grpSpPr>
        <p:sp>
          <p:nvSpPr>
            <p:cNvPr id="5934" name="Google Shape;5934;p244"/>
            <p:cNvSpPr/>
            <p:nvPr/>
          </p:nvSpPr>
          <p:spPr>
            <a:xfrm>
              <a:off x="457300" y="1449125"/>
              <a:ext cx="4003500" cy="1381500"/>
            </a:xfrm>
            <a:prstGeom prst="snip1Rect">
              <a:avLst>
                <a:gd fmla="val 33526" name="adj"/>
              </a:avLst>
            </a:prstGeom>
            <a:noFill/>
            <a:ln cap="flat" cmpd="sng" w="9525">
              <a:solidFill>
                <a:srgbClr val="175D5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5" name="Google Shape;5935;p244"/>
            <p:cNvSpPr txBox="1"/>
            <p:nvPr/>
          </p:nvSpPr>
          <p:spPr>
            <a:xfrm>
              <a:off x="457300" y="1075949"/>
              <a:ext cx="3000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175D53"/>
                  </a:solidFill>
                  <a:latin typeface="Roboto"/>
                  <a:ea typeface="Roboto"/>
                  <a:cs typeface="Roboto"/>
                  <a:sym typeface="Roboto"/>
                </a:rPr>
                <a:t>Main Purpose</a:t>
              </a:r>
              <a:endParaRPr b="1" i="0" sz="1600" u="none" cap="none" strike="noStrike">
                <a:solidFill>
                  <a:srgbClr val="175D53"/>
                </a:solidFill>
                <a:latin typeface="Roboto"/>
                <a:ea typeface="Roboto"/>
                <a:cs typeface="Roboto"/>
                <a:sym typeface="Roboto"/>
              </a:endParaRPr>
            </a:p>
          </p:txBody>
        </p:sp>
        <p:sp>
          <p:nvSpPr>
            <p:cNvPr id="5936" name="Google Shape;5936;p244"/>
            <p:cNvSpPr txBox="1"/>
            <p:nvPr/>
          </p:nvSpPr>
          <p:spPr>
            <a:xfrm>
              <a:off x="457300" y="1588100"/>
              <a:ext cx="40035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Detecting potential defects</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Evaluating quality</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Building confidence in the work product</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Preventing future similar defects</a:t>
              </a:r>
              <a:endParaRPr b="0" i="0" sz="1400" u="none" cap="none" strike="noStrike">
                <a:solidFill>
                  <a:srgbClr val="000000"/>
                </a:solidFill>
                <a:latin typeface="Calibri"/>
                <a:ea typeface="Calibri"/>
                <a:cs typeface="Calibri"/>
                <a:sym typeface="Calibri"/>
              </a:endParaRPr>
            </a:p>
          </p:txBody>
        </p:sp>
      </p:grpSp>
      <p:sp>
        <p:nvSpPr>
          <p:cNvPr id="5937" name="Google Shape;5937;p24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938" name="Google Shape;5938;p244"/>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3"/>
                                        </p:tgtEl>
                                        <p:attrNameLst>
                                          <p:attrName>style.visibility</p:attrName>
                                        </p:attrNameLst>
                                      </p:cBhvr>
                                      <p:to>
                                        <p:strVal val="visible"/>
                                      </p:to>
                                    </p:set>
                                    <p:animEffect filter="fade" transition="in">
                                      <p:cBhvr>
                                        <p:cTn dur="1000"/>
                                        <p:tgtEl>
                                          <p:spTgt spid="59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9"/>
                                        </p:tgtEl>
                                        <p:attrNameLst>
                                          <p:attrName>style.visibility</p:attrName>
                                        </p:attrNameLst>
                                      </p:cBhvr>
                                      <p:to>
                                        <p:strVal val="visible"/>
                                      </p:to>
                                    </p:set>
                                    <p:animEffect filter="fade" transition="in">
                                      <p:cBhvr>
                                        <p:cTn dur="1000"/>
                                        <p:tgtEl>
                                          <p:spTgt spid="59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4"/>
                                        </p:tgtEl>
                                        <p:attrNameLst>
                                          <p:attrName>style.visibility</p:attrName>
                                        </p:attrNameLst>
                                      </p:cBhvr>
                                      <p:to>
                                        <p:strVal val="visible"/>
                                      </p:to>
                                    </p:set>
                                    <p:animEffect filter="fade" transition="in">
                                      <p:cBhvr>
                                        <p:cTn dur="1000"/>
                                        <p:tgtEl>
                                          <p:spTgt spid="59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2" name="Shape 5942"/>
        <p:cNvGrpSpPr/>
        <p:nvPr/>
      </p:nvGrpSpPr>
      <p:grpSpPr>
        <a:xfrm>
          <a:off x="0" y="0"/>
          <a:ext cx="0" cy="0"/>
          <a:chOff x="0" y="0"/>
          <a:chExt cx="0" cy="0"/>
        </a:xfrm>
      </p:grpSpPr>
      <p:sp>
        <p:nvSpPr>
          <p:cNvPr id="5943" name="Google Shape;5943;p2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Review Techniques</a:t>
            </a:r>
            <a:endParaRPr/>
          </a:p>
        </p:txBody>
      </p:sp>
      <p:sp>
        <p:nvSpPr>
          <p:cNvPr id="5944" name="Google Shape;5944;p245"/>
          <p:cNvSpPr/>
          <p:nvPr/>
        </p:nvSpPr>
        <p:spPr>
          <a:xfrm>
            <a:off x="430310" y="1254460"/>
            <a:ext cx="1561800" cy="1561800"/>
          </a:xfrm>
          <a:prstGeom prst="ellipse">
            <a:avLst/>
          </a:prstGeom>
          <a:solidFill>
            <a:srgbClr val="0198D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Calibri"/>
                <a:ea typeface="Calibri"/>
                <a:cs typeface="Calibri"/>
                <a:sym typeface="Calibri"/>
              </a:rPr>
              <a:t>Ad Hoc Review</a:t>
            </a:r>
            <a:endParaRPr b="1" i="0" sz="1400" u="none" cap="none" strike="noStrike">
              <a:solidFill>
                <a:schemeClr val="lt1"/>
              </a:solidFill>
              <a:latin typeface="Calibri"/>
              <a:ea typeface="Calibri"/>
              <a:cs typeface="Calibri"/>
              <a:sym typeface="Calibri"/>
            </a:endParaRPr>
          </a:p>
        </p:txBody>
      </p:sp>
      <p:grpSp>
        <p:nvGrpSpPr>
          <p:cNvPr id="5945" name="Google Shape;5945;p245"/>
          <p:cNvGrpSpPr/>
          <p:nvPr/>
        </p:nvGrpSpPr>
        <p:grpSpPr>
          <a:xfrm>
            <a:off x="1763390" y="2587540"/>
            <a:ext cx="1909070" cy="1828920"/>
            <a:chOff x="1763390" y="2587540"/>
            <a:chExt cx="1909070" cy="1828920"/>
          </a:xfrm>
        </p:grpSpPr>
        <p:sp>
          <p:nvSpPr>
            <p:cNvPr id="5946" name="Google Shape;5946;p245"/>
            <p:cNvSpPr/>
            <p:nvPr/>
          </p:nvSpPr>
          <p:spPr>
            <a:xfrm>
              <a:off x="2110660" y="2854660"/>
              <a:ext cx="1561800" cy="1561800"/>
            </a:xfrm>
            <a:prstGeom prst="ellipse">
              <a:avLst/>
            </a:prstGeom>
            <a:solidFill>
              <a:srgbClr val="E8AB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Calibri"/>
                  <a:ea typeface="Calibri"/>
                  <a:cs typeface="Calibri"/>
                  <a:sym typeface="Calibri"/>
                </a:rPr>
                <a:t>Checklist-Based Review</a:t>
              </a:r>
              <a:endParaRPr b="1" i="0" sz="1400" u="none" cap="none" strike="noStrike">
                <a:solidFill>
                  <a:schemeClr val="lt1"/>
                </a:solidFill>
                <a:latin typeface="Calibri"/>
                <a:ea typeface="Calibri"/>
                <a:cs typeface="Calibri"/>
                <a:sym typeface="Calibri"/>
              </a:endParaRPr>
            </a:p>
          </p:txBody>
        </p:sp>
        <p:cxnSp>
          <p:nvCxnSpPr>
            <p:cNvPr id="5947" name="Google Shape;5947;p245"/>
            <p:cNvCxnSpPr>
              <a:stCxn id="5944" idx="5"/>
              <a:endCxn id="5946" idx="1"/>
            </p:cNvCxnSpPr>
            <p:nvPr/>
          </p:nvCxnSpPr>
          <p:spPr>
            <a:xfrm>
              <a:off x="1763390" y="2587540"/>
              <a:ext cx="576000" cy="495900"/>
            </a:xfrm>
            <a:prstGeom prst="straightConnector1">
              <a:avLst/>
            </a:prstGeom>
            <a:noFill/>
            <a:ln cap="flat" cmpd="sng" w="9525">
              <a:solidFill>
                <a:schemeClr val="dk2"/>
              </a:solidFill>
              <a:prstDash val="dash"/>
              <a:round/>
              <a:headEnd len="sm" w="sm" type="none"/>
              <a:tailEnd len="sm" w="sm" type="none"/>
            </a:ln>
          </p:spPr>
        </p:cxnSp>
      </p:grpSp>
      <p:grpSp>
        <p:nvGrpSpPr>
          <p:cNvPr id="5948" name="Google Shape;5948;p245"/>
          <p:cNvGrpSpPr/>
          <p:nvPr/>
        </p:nvGrpSpPr>
        <p:grpSpPr>
          <a:xfrm>
            <a:off x="3443740" y="1254460"/>
            <a:ext cx="1909070" cy="1828920"/>
            <a:chOff x="3443740" y="1254460"/>
            <a:chExt cx="1909070" cy="1828920"/>
          </a:xfrm>
        </p:grpSpPr>
        <p:sp>
          <p:nvSpPr>
            <p:cNvPr id="5949" name="Google Shape;5949;p245"/>
            <p:cNvSpPr/>
            <p:nvPr/>
          </p:nvSpPr>
          <p:spPr>
            <a:xfrm>
              <a:off x="3791010" y="1254460"/>
              <a:ext cx="1561800" cy="1561800"/>
            </a:xfrm>
            <a:prstGeom prst="ellipse">
              <a:avLst/>
            </a:prstGeom>
            <a:solidFill>
              <a:srgbClr val="961B2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Calibri"/>
                  <a:ea typeface="Calibri"/>
                  <a:cs typeface="Calibri"/>
                  <a:sym typeface="Calibri"/>
                </a:rPr>
                <a:t>Scenarios and Dry Runs</a:t>
              </a:r>
              <a:endParaRPr b="1" i="0" sz="1400" u="none" cap="none" strike="noStrike">
                <a:solidFill>
                  <a:schemeClr val="lt1"/>
                </a:solidFill>
                <a:latin typeface="Calibri"/>
                <a:ea typeface="Calibri"/>
                <a:cs typeface="Calibri"/>
                <a:sym typeface="Calibri"/>
              </a:endParaRPr>
            </a:p>
          </p:txBody>
        </p:sp>
        <p:cxnSp>
          <p:nvCxnSpPr>
            <p:cNvPr id="5950" name="Google Shape;5950;p245"/>
            <p:cNvCxnSpPr>
              <a:stCxn id="5946" idx="7"/>
              <a:endCxn id="5949" idx="3"/>
            </p:cNvCxnSpPr>
            <p:nvPr/>
          </p:nvCxnSpPr>
          <p:spPr>
            <a:xfrm flipH="1" rot="10800000">
              <a:off x="3443740" y="2587480"/>
              <a:ext cx="576000" cy="495900"/>
            </a:xfrm>
            <a:prstGeom prst="straightConnector1">
              <a:avLst/>
            </a:prstGeom>
            <a:noFill/>
            <a:ln cap="flat" cmpd="sng" w="9525">
              <a:solidFill>
                <a:schemeClr val="dk2"/>
              </a:solidFill>
              <a:prstDash val="dash"/>
              <a:round/>
              <a:headEnd len="sm" w="sm" type="none"/>
              <a:tailEnd len="sm" w="sm" type="none"/>
            </a:ln>
          </p:spPr>
        </p:cxnSp>
      </p:grpSp>
      <p:grpSp>
        <p:nvGrpSpPr>
          <p:cNvPr id="5951" name="Google Shape;5951;p245"/>
          <p:cNvGrpSpPr/>
          <p:nvPr/>
        </p:nvGrpSpPr>
        <p:grpSpPr>
          <a:xfrm>
            <a:off x="5124090" y="2587540"/>
            <a:ext cx="1909070" cy="1828920"/>
            <a:chOff x="5124090" y="2587540"/>
            <a:chExt cx="1909070" cy="1828920"/>
          </a:xfrm>
        </p:grpSpPr>
        <p:sp>
          <p:nvSpPr>
            <p:cNvPr id="5952" name="Google Shape;5952;p245"/>
            <p:cNvSpPr/>
            <p:nvPr/>
          </p:nvSpPr>
          <p:spPr>
            <a:xfrm>
              <a:off x="5471360" y="2854660"/>
              <a:ext cx="1561800" cy="1561800"/>
            </a:xfrm>
            <a:prstGeom prst="ellipse">
              <a:avLst/>
            </a:prstGeom>
            <a:solidFill>
              <a:srgbClr val="175D5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Calibri"/>
                  <a:ea typeface="Calibri"/>
                  <a:cs typeface="Calibri"/>
                  <a:sym typeface="Calibri"/>
                </a:rPr>
                <a:t>Role-Based Review</a:t>
              </a:r>
              <a:endParaRPr b="1" i="0" sz="1400" u="none" cap="none" strike="noStrike">
                <a:solidFill>
                  <a:schemeClr val="lt1"/>
                </a:solidFill>
                <a:latin typeface="Calibri"/>
                <a:ea typeface="Calibri"/>
                <a:cs typeface="Calibri"/>
                <a:sym typeface="Calibri"/>
              </a:endParaRPr>
            </a:p>
          </p:txBody>
        </p:sp>
        <p:cxnSp>
          <p:nvCxnSpPr>
            <p:cNvPr id="5953" name="Google Shape;5953;p245"/>
            <p:cNvCxnSpPr>
              <a:stCxn id="5949" idx="5"/>
              <a:endCxn id="5952" idx="1"/>
            </p:cNvCxnSpPr>
            <p:nvPr/>
          </p:nvCxnSpPr>
          <p:spPr>
            <a:xfrm>
              <a:off x="5124090" y="2587540"/>
              <a:ext cx="576000" cy="495900"/>
            </a:xfrm>
            <a:prstGeom prst="straightConnector1">
              <a:avLst/>
            </a:prstGeom>
            <a:noFill/>
            <a:ln cap="flat" cmpd="sng" w="9525">
              <a:solidFill>
                <a:schemeClr val="dk2"/>
              </a:solidFill>
              <a:prstDash val="dash"/>
              <a:round/>
              <a:headEnd len="sm" w="sm" type="none"/>
              <a:tailEnd len="sm" w="sm" type="none"/>
            </a:ln>
          </p:spPr>
        </p:cxnSp>
      </p:grpSp>
      <p:grpSp>
        <p:nvGrpSpPr>
          <p:cNvPr id="5954" name="Google Shape;5954;p245"/>
          <p:cNvGrpSpPr/>
          <p:nvPr/>
        </p:nvGrpSpPr>
        <p:grpSpPr>
          <a:xfrm>
            <a:off x="6804440" y="1254460"/>
            <a:ext cx="1909070" cy="1828920"/>
            <a:chOff x="6804440" y="1254460"/>
            <a:chExt cx="1909070" cy="1828920"/>
          </a:xfrm>
        </p:grpSpPr>
        <p:sp>
          <p:nvSpPr>
            <p:cNvPr id="5955" name="Google Shape;5955;p245"/>
            <p:cNvSpPr/>
            <p:nvPr/>
          </p:nvSpPr>
          <p:spPr>
            <a:xfrm>
              <a:off x="7151710" y="1254460"/>
              <a:ext cx="1561800" cy="1561800"/>
            </a:xfrm>
            <a:prstGeom prst="ellipse">
              <a:avLst/>
            </a:prstGeom>
            <a:solidFill>
              <a:srgbClr val="53284F"/>
            </a:solidFill>
            <a:ln cap="flat" cmpd="sng" w="9525">
              <a:solidFill>
                <a:schemeClr val="dk1"/>
              </a:solidFill>
              <a:prstDash val="solid"/>
              <a:round/>
              <a:headEnd len="sm" w="sm" type="none"/>
              <a:tailEnd len="sm" w="sm" type="none"/>
            </a:ln>
          </p:spPr>
          <p:txBody>
            <a:bodyPr anchorCtr="0" anchor="ctr" bIns="91425" lIns="91425" spcFirstLastPara="1" rIns="8330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Calibri"/>
                  <a:ea typeface="Calibri"/>
                  <a:cs typeface="Calibri"/>
                  <a:sym typeface="Calibri"/>
                </a:rPr>
                <a:t>Perspective-Based Review</a:t>
              </a:r>
              <a:endParaRPr b="1" i="0" sz="1400" u="none" cap="none" strike="noStrike">
                <a:solidFill>
                  <a:schemeClr val="lt1"/>
                </a:solidFill>
                <a:latin typeface="Calibri"/>
                <a:ea typeface="Calibri"/>
                <a:cs typeface="Calibri"/>
                <a:sym typeface="Calibri"/>
              </a:endParaRPr>
            </a:p>
          </p:txBody>
        </p:sp>
        <p:cxnSp>
          <p:nvCxnSpPr>
            <p:cNvPr id="5956" name="Google Shape;5956;p245"/>
            <p:cNvCxnSpPr>
              <a:stCxn id="5952" idx="7"/>
              <a:endCxn id="5955" idx="3"/>
            </p:cNvCxnSpPr>
            <p:nvPr/>
          </p:nvCxnSpPr>
          <p:spPr>
            <a:xfrm flipH="1" rot="10800000">
              <a:off x="6804440" y="2587480"/>
              <a:ext cx="576000" cy="495900"/>
            </a:xfrm>
            <a:prstGeom prst="straightConnector1">
              <a:avLst/>
            </a:prstGeom>
            <a:noFill/>
            <a:ln cap="flat" cmpd="sng" w="9525">
              <a:solidFill>
                <a:schemeClr val="dk2"/>
              </a:solidFill>
              <a:prstDash val="dash"/>
              <a:round/>
              <a:headEnd len="sm" w="sm" type="none"/>
              <a:tailEnd len="sm" w="sm" type="none"/>
            </a:ln>
          </p:spPr>
        </p:cxnSp>
      </p:grpSp>
      <p:sp>
        <p:nvSpPr>
          <p:cNvPr id="5957" name="Google Shape;5957;p24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958" name="Google Shape;5958;p245"/>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4"/>
                                        </p:tgtEl>
                                        <p:attrNameLst>
                                          <p:attrName>style.visibility</p:attrName>
                                        </p:attrNameLst>
                                      </p:cBhvr>
                                      <p:to>
                                        <p:strVal val="visible"/>
                                      </p:to>
                                    </p:set>
                                    <p:animEffect filter="fade" transition="in">
                                      <p:cBhvr>
                                        <p:cTn dur="1000"/>
                                        <p:tgtEl>
                                          <p:spTgt spid="59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5"/>
                                        </p:tgtEl>
                                        <p:attrNameLst>
                                          <p:attrName>style.visibility</p:attrName>
                                        </p:attrNameLst>
                                      </p:cBhvr>
                                      <p:to>
                                        <p:strVal val="visible"/>
                                      </p:to>
                                    </p:set>
                                    <p:animEffect filter="fade" transition="in">
                                      <p:cBhvr>
                                        <p:cTn dur="1000"/>
                                        <p:tgtEl>
                                          <p:spTgt spid="59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8"/>
                                        </p:tgtEl>
                                        <p:attrNameLst>
                                          <p:attrName>style.visibility</p:attrName>
                                        </p:attrNameLst>
                                      </p:cBhvr>
                                      <p:to>
                                        <p:strVal val="visible"/>
                                      </p:to>
                                    </p:set>
                                    <p:animEffect filter="fade" transition="in">
                                      <p:cBhvr>
                                        <p:cTn dur="1000"/>
                                        <p:tgtEl>
                                          <p:spTgt spid="59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1"/>
                                        </p:tgtEl>
                                        <p:attrNameLst>
                                          <p:attrName>style.visibility</p:attrName>
                                        </p:attrNameLst>
                                      </p:cBhvr>
                                      <p:to>
                                        <p:strVal val="visible"/>
                                      </p:to>
                                    </p:set>
                                    <p:animEffect filter="fade" transition="in">
                                      <p:cBhvr>
                                        <p:cTn dur="1000"/>
                                        <p:tgtEl>
                                          <p:spTgt spid="59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4"/>
                                        </p:tgtEl>
                                        <p:attrNameLst>
                                          <p:attrName>style.visibility</p:attrName>
                                        </p:attrNameLst>
                                      </p:cBhvr>
                                      <p:to>
                                        <p:strVal val="visible"/>
                                      </p:to>
                                    </p:set>
                                    <p:animEffect filter="fade" transition="in">
                                      <p:cBhvr>
                                        <p:cTn dur="1000"/>
                                        <p:tgtEl>
                                          <p:spTgt spid="59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2" name="Shape 5962"/>
        <p:cNvGrpSpPr/>
        <p:nvPr/>
      </p:nvGrpSpPr>
      <p:grpSpPr>
        <a:xfrm>
          <a:off x="0" y="0"/>
          <a:ext cx="0" cy="0"/>
          <a:chOff x="0" y="0"/>
          <a:chExt cx="0" cy="0"/>
        </a:xfrm>
      </p:grpSpPr>
      <p:sp>
        <p:nvSpPr>
          <p:cNvPr id="5963" name="Google Shape;5963;p2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Review Techniques</a:t>
            </a:r>
            <a:endParaRPr/>
          </a:p>
        </p:txBody>
      </p:sp>
      <p:sp>
        <p:nvSpPr>
          <p:cNvPr id="5964" name="Google Shape;5964;p246"/>
          <p:cNvSpPr/>
          <p:nvPr/>
        </p:nvSpPr>
        <p:spPr>
          <a:xfrm>
            <a:off x="457210" y="2073235"/>
            <a:ext cx="1561800" cy="1561800"/>
          </a:xfrm>
          <a:prstGeom prst="ellipse">
            <a:avLst/>
          </a:prstGeom>
          <a:solidFill>
            <a:srgbClr val="0198D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Calibri"/>
                <a:ea typeface="Calibri"/>
                <a:cs typeface="Calibri"/>
                <a:sym typeface="Calibri"/>
              </a:rPr>
              <a:t>Ad Hoc Review</a:t>
            </a:r>
            <a:endParaRPr b="1" i="0" sz="1400" u="none" cap="none" strike="noStrike">
              <a:solidFill>
                <a:schemeClr val="lt1"/>
              </a:solidFill>
              <a:latin typeface="Calibri"/>
              <a:ea typeface="Calibri"/>
              <a:cs typeface="Calibri"/>
              <a:sym typeface="Calibri"/>
            </a:endParaRPr>
          </a:p>
        </p:txBody>
      </p:sp>
      <p:grpSp>
        <p:nvGrpSpPr>
          <p:cNvPr id="5965" name="Google Shape;5965;p246"/>
          <p:cNvGrpSpPr/>
          <p:nvPr/>
        </p:nvGrpSpPr>
        <p:grpSpPr>
          <a:xfrm>
            <a:off x="2019010" y="1094425"/>
            <a:ext cx="6660915" cy="1759710"/>
            <a:chOff x="2019010" y="1094425"/>
            <a:chExt cx="6660915" cy="1759710"/>
          </a:xfrm>
        </p:grpSpPr>
        <p:sp>
          <p:nvSpPr>
            <p:cNvPr id="5966" name="Google Shape;5966;p246"/>
            <p:cNvSpPr/>
            <p:nvPr/>
          </p:nvSpPr>
          <p:spPr>
            <a:xfrm>
              <a:off x="3395125" y="1094425"/>
              <a:ext cx="5284800" cy="513000"/>
            </a:xfrm>
            <a:prstGeom prst="roundRect">
              <a:avLst>
                <a:gd fmla="val 50000" name="adj"/>
              </a:avLst>
            </a:prstGeom>
            <a:noFill/>
            <a:ln cap="flat" cmpd="sng" w="9525">
              <a:solidFill>
                <a:srgbClr val="0198D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No guidance is provided for reviewers to perform the task</a:t>
              </a:r>
              <a:endParaRPr b="0" i="0" sz="1600" u="none" cap="none" strike="noStrike">
                <a:solidFill>
                  <a:schemeClr val="dk1"/>
                </a:solidFill>
                <a:latin typeface="Calibri"/>
                <a:ea typeface="Calibri"/>
                <a:cs typeface="Calibri"/>
                <a:sym typeface="Calibri"/>
              </a:endParaRPr>
            </a:p>
          </p:txBody>
        </p:sp>
        <p:cxnSp>
          <p:nvCxnSpPr>
            <p:cNvPr id="5967" name="Google Shape;5967;p246"/>
            <p:cNvCxnSpPr>
              <a:stCxn id="5964" idx="6"/>
              <a:endCxn id="5966" idx="1"/>
            </p:cNvCxnSpPr>
            <p:nvPr/>
          </p:nvCxnSpPr>
          <p:spPr>
            <a:xfrm flipH="1" rot="10800000">
              <a:off x="2019010" y="1350835"/>
              <a:ext cx="1376100" cy="1503300"/>
            </a:xfrm>
            <a:prstGeom prst="straightConnector1">
              <a:avLst/>
            </a:prstGeom>
            <a:noFill/>
            <a:ln cap="flat" cmpd="sng" w="9525">
              <a:solidFill>
                <a:schemeClr val="dk2"/>
              </a:solidFill>
              <a:prstDash val="dash"/>
              <a:round/>
              <a:headEnd len="sm" w="sm" type="none"/>
              <a:tailEnd len="sm" w="sm" type="none"/>
            </a:ln>
          </p:spPr>
        </p:cxnSp>
      </p:grpSp>
      <p:grpSp>
        <p:nvGrpSpPr>
          <p:cNvPr id="5968" name="Google Shape;5968;p246"/>
          <p:cNvGrpSpPr/>
          <p:nvPr/>
        </p:nvGrpSpPr>
        <p:grpSpPr>
          <a:xfrm>
            <a:off x="2019010" y="1834839"/>
            <a:ext cx="6660915" cy="1019296"/>
            <a:chOff x="2019010" y="1834839"/>
            <a:chExt cx="6660915" cy="1019296"/>
          </a:xfrm>
        </p:grpSpPr>
        <p:sp>
          <p:nvSpPr>
            <p:cNvPr id="5969" name="Google Shape;5969;p246"/>
            <p:cNvSpPr/>
            <p:nvPr/>
          </p:nvSpPr>
          <p:spPr>
            <a:xfrm>
              <a:off x="3395125" y="1834839"/>
              <a:ext cx="5284800" cy="513000"/>
            </a:xfrm>
            <a:prstGeom prst="roundRect">
              <a:avLst>
                <a:gd fmla="val 50000" name="adj"/>
              </a:avLst>
            </a:prstGeom>
            <a:noFill/>
            <a:ln cap="flat" cmpd="sng" w="9525">
              <a:solidFill>
                <a:srgbClr val="0198DB"/>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90000"/>
                </a:lnSpc>
                <a:spcBef>
                  <a:spcPts val="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Reviewers read the work product sequentially to identify and document issues as they encounter them</a:t>
              </a:r>
              <a:endParaRPr b="0" i="0" sz="1600" u="none" cap="none" strike="noStrike">
                <a:solidFill>
                  <a:schemeClr val="dk1"/>
                </a:solidFill>
                <a:latin typeface="Calibri"/>
                <a:ea typeface="Calibri"/>
                <a:cs typeface="Calibri"/>
                <a:sym typeface="Calibri"/>
              </a:endParaRPr>
            </a:p>
          </p:txBody>
        </p:sp>
        <p:cxnSp>
          <p:nvCxnSpPr>
            <p:cNvPr id="5970" name="Google Shape;5970;p246"/>
            <p:cNvCxnSpPr>
              <a:stCxn id="5964" idx="6"/>
              <a:endCxn id="5969" idx="1"/>
            </p:cNvCxnSpPr>
            <p:nvPr/>
          </p:nvCxnSpPr>
          <p:spPr>
            <a:xfrm flipH="1" rot="10800000">
              <a:off x="2019010" y="2091235"/>
              <a:ext cx="1376100" cy="762900"/>
            </a:xfrm>
            <a:prstGeom prst="straightConnector1">
              <a:avLst/>
            </a:prstGeom>
            <a:noFill/>
            <a:ln cap="flat" cmpd="sng" w="9525">
              <a:solidFill>
                <a:schemeClr val="dk2"/>
              </a:solidFill>
              <a:prstDash val="dash"/>
              <a:round/>
              <a:headEnd len="sm" w="sm" type="none"/>
              <a:tailEnd len="sm" w="sm" type="none"/>
            </a:ln>
          </p:spPr>
        </p:cxnSp>
      </p:grpSp>
      <p:grpSp>
        <p:nvGrpSpPr>
          <p:cNvPr id="5971" name="Google Shape;5971;p246"/>
          <p:cNvGrpSpPr/>
          <p:nvPr/>
        </p:nvGrpSpPr>
        <p:grpSpPr>
          <a:xfrm>
            <a:off x="2019010" y="2575254"/>
            <a:ext cx="6660915" cy="513000"/>
            <a:chOff x="2019010" y="2575254"/>
            <a:chExt cx="6660915" cy="513000"/>
          </a:xfrm>
        </p:grpSpPr>
        <p:sp>
          <p:nvSpPr>
            <p:cNvPr id="5972" name="Google Shape;5972;p246"/>
            <p:cNvSpPr/>
            <p:nvPr/>
          </p:nvSpPr>
          <p:spPr>
            <a:xfrm>
              <a:off x="3395125" y="2575254"/>
              <a:ext cx="5284800" cy="513000"/>
            </a:xfrm>
            <a:prstGeom prst="roundRect">
              <a:avLst>
                <a:gd fmla="val 50000" name="adj"/>
              </a:avLst>
            </a:prstGeom>
            <a:noFill/>
            <a:ln cap="flat" cmpd="sng" w="9525">
              <a:solidFill>
                <a:srgbClr val="0198D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Needs little preparation</a:t>
              </a:r>
              <a:endParaRPr b="0" i="0" sz="1600" u="none" cap="none" strike="noStrike">
                <a:solidFill>
                  <a:schemeClr val="dk1"/>
                </a:solidFill>
                <a:latin typeface="Calibri"/>
                <a:ea typeface="Calibri"/>
                <a:cs typeface="Calibri"/>
                <a:sym typeface="Calibri"/>
              </a:endParaRPr>
            </a:p>
          </p:txBody>
        </p:sp>
        <p:cxnSp>
          <p:nvCxnSpPr>
            <p:cNvPr id="5973" name="Google Shape;5973;p246"/>
            <p:cNvCxnSpPr>
              <a:stCxn id="5964" idx="6"/>
              <a:endCxn id="5972" idx="1"/>
            </p:cNvCxnSpPr>
            <p:nvPr/>
          </p:nvCxnSpPr>
          <p:spPr>
            <a:xfrm flipH="1" rot="10800000">
              <a:off x="2019010" y="2831635"/>
              <a:ext cx="1376100" cy="22500"/>
            </a:xfrm>
            <a:prstGeom prst="straightConnector1">
              <a:avLst/>
            </a:prstGeom>
            <a:noFill/>
            <a:ln cap="flat" cmpd="sng" w="9525">
              <a:solidFill>
                <a:schemeClr val="dk2"/>
              </a:solidFill>
              <a:prstDash val="dash"/>
              <a:round/>
              <a:headEnd len="sm" w="sm" type="none"/>
              <a:tailEnd len="sm" w="sm" type="none"/>
            </a:ln>
          </p:spPr>
        </p:cxnSp>
      </p:grpSp>
      <p:grpSp>
        <p:nvGrpSpPr>
          <p:cNvPr id="5974" name="Google Shape;5974;p246"/>
          <p:cNvGrpSpPr/>
          <p:nvPr/>
        </p:nvGrpSpPr>
        <p:grpSpPr>
          <a:xfrm>
            <a:off x="2019010" y="2854135"/>
            <a:ext cx="6660915" cy="974533"/>
            <a:chOff x="2019010" y="2854135"/>
            <a:chExt cx="6660915" cy="974533"/>
          </a:xfrm>
        </p:grpSpPr>
        <p:sp>
          <p:nvSpPr>
            <p:cNvPr id="5975" name="Google Shape;5975;p246"/>
            <p:cNvSpPr/>
            <p:nvPr/>
          </p:nvSpPr>
          <p:spPr>
            <a:xfrm>
              <a:off x="3395125" y="3315668"/>
              <a:ext cx="5284800" cy="513000"/>
            </a:xfrm>
            <a:prstGeom prst="roundRect">
              <a:avLst>
                <a:gd fmla="val 50000" name="adj"/>
              </a:avLst>
            </a:prstGeom>
            <a:noFill/>
            <a:ln cap="flat" cmpd="sng" w="9525">
              <a:solidFill>
                <a:srgbClr val="0198D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Highly dependent on reviewer skills</a:t>
              </a:r>
              <a:endParaRPr b="0" i="0" sz="1600" u="none" cap="none" strike="noStrike">
                <a:solidFill>
                  <a:schemeClr val="dk1"/>
                </a:solidFill>
                <a:latin typeface="Calibri"/>
                <a:ea typeface="Calibri"/>
                <a:cs typeface="Calibri"/>
                <a:sym typeface="Calibri"/>
              </a:endParaRPr>
            </a:p>
          </p:txBody>
        </p:sp>
        <p:cxnSp>
          <p:nvCxnSpPr>
            <p:cNvPr id="5976" name="Google Shape;5976;p246"/>
            <p:cNvCxnSpPr>
              <a:stCxn id="5964" idx="6"/>
              <a:endCxn id="5975" idx="1"/>
            </p:cNvCxnSpPr>
            <p:nvPr/>
          </p:nvCxnSpPr>
          <p:spPr>
            <a:xfrm>
              <a:off x="2019010" y="2854135"/>
              <a:ext cx="1376100" cy="717900"/>
            </a:xfrm>
            <a:prstGeom prst="straightConnector1">
              <a:avLst/>
            </a:prstGeom>
            <a:noFill/>
            <a:ln cap="flat" cmpd="sng" w="9525">
              <a:solidFill>
                <a:schemeClr val="dk2"/>
              </a:solidFill>
              <a:prstDash val="dash"/>
              <a:round/>
              <a:headEnd len="sm" w="sm" type="none"/>
              <a:tailEnd len="sm" w="sm" type="none"/>
            </a:ln>
          </p:spPr>
        </p:cxnSp>
      </p:grpSp>
      <p:grpSp>
        <p:nvGrpSpPr>
          <p:cNvPr id="5977" name="Google Shape;5977;p246"/>
          <p:cNvGrpSpPr/>
          <p:nvPr/>
        </p:nvGrpSpPr>
        <p:grpSpPr>
          <a:xfrm>
            <a:off x="2019010" y="2854135"/>
            <a:ext cx="6660915" cy="1714947"/>
            <a:chOff x="2019010" y="2854135"/>
            <a:chExt cx="6660915" cy="1714947"/>
          </a:xfrm>
        </p:grpSpPr>
        <p:sp>
          <p:nvSpPr>
            <p:cNvPr id="5978" name="Google Shape;5978;p246"/>
            <p:cNvSpPr/>
            <p:nvPr/>
          </p:nvSpPr>
          <p:spPr>
            <a:xfrm>
              <a:off x="3395125" y="4056082"/>
              <a:ext cx="5284800" cy="513000"/>
            </a:xfrm>
            <a:prstGeom prst="roundRect">
              <a:avLst>
                <a:gd fmla="val 50000" name="adj"/>
              </a:avLst>
            </a:prstGeom>
            <a:noFill/>
            <a:ln cap="flat" cmpd="sng" w="9525">
              <a:solidFill>
                <a:srgbClr val="0198D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Leads to duplicate issues being reported by different reviewers</a:t>
              </a:r>
              <a:endParaRPr b="0" i="0" sz="1600" u="none" cap="none" strike="noStrike">
                <a:solidFill>
                  <a:schemeClr val="dk1"/>
                </a:solidFill>
                <a:latin typeface="Calibri"/>
                <a:ea typeface="Calibri"/>
                <a:cs typeface="Calibri"/>
                <a:sym typeface="Calibri"/>
              </a:endParaRPr>
            </a:p>
          </p:txBody>
        </p:sp>
        <p:cxnSp>
          <p:nvCxnSpPr>
            <p:cNvPr id="5979" name="Google Shape;5979;p246"/>
            <p:cNvCxnSpPr>
              <a:stCxn id="5964" idx="6"/>
              <a:endCxn id="5978" idx="1"/>
            </p:cNvCxnSpPr>
            <p:nvPr/>
          </p:nvCxnSpPr>
          <p:spPr>
            <a:xfrm>
              <a:off x="2019010" y="2854135"/>
              <a:ext cx="1376100" cy="1458300"/>
            </a:xfrm>
            <a:prstGeom prst="straightConnector1">
              <a:avLst/>
            </a:prstGeom>
            <a:noFill/>
            <a:ln cap="flat" cmpd="sng" w="9525">
              <a:solidFill>
                <a:schemeClr val="dk2"/>
              </a:solidFill>
              <a:prstDash val="dash"/>
              <a:round/>
              <a:headEnd len="sm" w="sm" type="none"/>
              <a:tailEnd len="sm" w="sm" type="none"/>
            </a:ln>
          </p:spPr>
        </p:cxnSp>
      </p:grpSp>
      <p:sp>
        <p:nvSpPr>
          <p:cNvPr id="5980" name="Google Shape;5980;p24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5981" name="Google Shape;5981;p246"/>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5"/>
                                        </p:tgtEl>
                                        <p:attrNameLst>
                                          <p:attrName>style.visibility</p:attrName>
                                        </p:attrNameLst>
                                      </p:cBhvr>
                                      <p:to>
                                        <p:strVal val="visible"/>
                                      </p:to>
                                    </p:set>
                                    <p:animEffect filter="fade" transition="in">
                                      <p:cBhvr>
                                        <p:cTn dur="1000"/>
                                        <p:tgtEl>
                                          <p:spTgt spid="59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8"/>
                                        </p:tgtEl>
                                        <p:attrNameLst>
                                          <p:attrName>style.visibility</p:attrName>
                                        </p:attrNameLst>
                                      </p:cBhvr>
                                      <p:to>
                                        <p:strVal val="visible"/>
                                      </p:to>
                                    </p:set>
                                    <p:animEffect filter="fade" transition="in">
                                      <p:cBhvr>
                                        <p:cTn dur="1000"/>
                                        <p:tgtEl>
                                          <p:spTgt spid="59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1"/>
                                        </p:tgtEl>
                                        <p:attrNameLst>
                                          <p:attrName>style.visibility</p:attrName>
                                        </p:attrNameLst>
                                      </p:cBhvr>
                                      <p:to>
                                        <p:strVal val="visible"/>
                                      </p:to>
                                    </p:set>
                                    <p:animEffect filter="fade" transition="in">
                                      <p:cBhvr>
                                        <p:cTn dur="1000"/>
                                        <p:tgtEl>
                                          <p:spTgt spid="59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4"/>
                                        </p:tgtEl>
                                        <p:attrNameLst>
                                          <p:attrName>style.visibility</p:attrName>
                                        </p:attrNameLst>
                                      </p:cBhvr>
                                      <p:to>
                                        <p:strVal val="visible"/>
                                      </p:to>
                                    </p:set>
                                    <p:animEffect filter="fade" transition="in">
                                      <p:cBhvr>
                                        <p:cTn dur="1000"/>
                                        <p:tgtEl>
                                          <p:spTgt spid="59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7"/>
                                        </p:tgtEl>
                                        <p:attrNameLst>
                                          <p:attrName>style.visibility</p:attrName>
                                        </p:attrNameLst>
                                      </p:cBhvr>
                                      <p:to>
                                        <p:strVal val="visible"/>
                                      </p:to>
                                    </p:set>
                                    <p:animEffect filter="fade" transition="in">
                                      <p:cBhvr>
                                        <p:cTn dur="1000"/>
                                        <p:tgtEl>
                                          <p:spTgt spid="59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5" name="Shape 5985"/>
        <p:cNvGrpSpPr/>
        <p:nvPr/>
      </p:nvGrpSpPr>
      <p:grpSpPr>
        <a:xfrm>
          <a:off x="0" y="0"/>
          <a:ext cx="0" cy="0"/>
          <a:chOff x="0" y="0"/>
          <a:chExt cx="0" cy="0"/>
        </a:xfrm>
      </p:grpSpPr>
      <p:sp>
        <p:nvSpPr>
          <p:cNvPr id="5986" name="Google Shape;5986;p2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Review Techniques</a:t>
            </a:r>
            <a:endParaRPr/>
          </a:p>
        </p:txBody>
      </p:sp>
      <p:sp>
        <p:nvSpPr>
          <p:cNvPr id="5987" name="Google Shape;5987;p247"/>
          <p:cNvSpPr/>
          <p:nvPr/>
        </p:nvSpPr>
        <p:spPr>
          <a:xfrm>
            <a:off x="457210" y="2073235"/>
            <a:ext cx="1561800" cy="1561800"/>
          </a:xfrm>
          <a:prstGeom prst="ellipse">
            <a:avLst/>
          </a:prstGeom>
          <a:solidFill>
            <a:srgbClr val="E8AB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Calibri"/>
                <a:ea typeface="Calibri"/>
                <a:cs typeface="Calibri"/>
                <a:sym typeface="Calibri"/>
              </a:rPr>
              <a:t>Checklist-Based Review</a:t>
            </a:r>
            <a:endParaRPr b="1" i="0" sz="1400" u="none" cap="none" strike="noStrike">
              <a:solidFill>
                <a:schemeClr val="lt1"/>
              </a:solidFill>
              <a:latin typeface="Calibri"/>
              <a:ea typeface="Calibri"/>
              <a:cs typeface="Calibri"/>
              <a:sym typeface="Calibri"/>
            </a:endParaRPr>
          </a:p>
        </p:txBody>
      </p:sp>
      <p:grpSp>
        <p:nvGrpSpPr>
          <p:cNvPr id="5988" name="Google Shape;5988;p247"/>
          <p:cNvGrpSpPr/>
          <p:nvPr/>
        </p:nvGrpSpPr>
        <p:grpSpPr>
          <a:xfrm>
            <a:off x="2019010" y="1094425"/>
            <a:ext cx="6660915" cy="1759710"/>
            <a:chOff x="2019010" y="1094425"/>
            <a:chExt cx="6660915" cy="1759710"/>
          </a:xfrm>
        </p:grpSpPr>
        <p:sp>
          <p:nvSpPr>
            <p:cNvPr id="5989" name="Google Shape;5989;p247"/>
            <p:cNvSpPr/>
            <p:nvPr/>
          </p:nvSpPr>
          <p:spPr>
            <a:xfrm>
              <a:off x="3395125" y="1094425"/>
              <a:ext cx="5284800" cy="513000"/>
            </a:xfrm>
            <a:prstGeom prst="roundRect">
              <a:avLst>
                <a:gd fmla="val 50000" name="adj"/>
              </a:avLst>
            </a:prstGeom>
            <a:noFill/>
            <a:ln cap="flat" cmpd="sng" w="9525">
              <a:solidFill>
                <a:srgbClr val="E8AB0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Systematic technique to detect issues based on checklists distributed at review initiation</a:t>
              </a:r>
              <a:endParaRPr b="0" i="0" sz="1600" u="none" cap="none" strike="noStrike">
                <a:solidFill>
                  <a:schemeClr val="dk1"/>
                </a:solidFill>
                <a:latin typeface="Calibri"/>
                <a:ea typeface="Calibri"/>
                <a:cs typeface="Calibri"/>
                <a:sym typeface="Calibri"/>
              </a:endParaRPr>
            </a:p>
          </p:txBody>
        </p:sp>
        <p:cxnSp>
          <p:nvCxnSpPr>
            <p:cNvPr id="5990" name="Google Shape;5990;p247"/>
            <p:cNvCxnSpPr>
              <a:stCxn id="5987" idx="6"/>
              <a:endCxn id="5989" idx="1"/>
            </p:cNvCxnSpPr>
            <p:nvPr/>
          </p:nvCxnSpPr>
          <p:spPr>
            <a:xfrm flipH="1" rot="10800000">
              <a:off x="2019010" y="1350835"/>
              <a:ext cx="1376100" cy="1503300"/>
            </a:xfrm>
            <a:prstGeom prst="straightConnector1">
              <a:avLst/>
            </a:prstGeom>
            <a:noFill/>
            <a:ln cap="flat" cmpd="sng" w="9525">
              <a:solidFill>
                <a:schemeClr val="dk2"/>
              </a:solidFill>
              <a:prstDash val="dash"/>
              <a:round/>
              <a:headEnd len="sm" w="sm" type="none"/>
              <a:tailEnd len="sm" w="sm" type="none"/>
            </a:ln>
          </p:spPr>
        </p:cxnSp>
      </p:grpSp>
      <p:grpSp>
        <p:nvGrpSpPr>
          <p:cNvPr id="5991" name="Google Shape;5991;p247"/>
          <p:cNvGrpSpPr/>
          <p:nvPr/>
        </p:nvGrpSpPr>
        <p:grpSpPr>
          <a:xfrm>
            <a:off x="2019010" y="2081644"/>
            <a:ext cx="6660915" cy="772491"/>
            <a:chOff x="2019010" y="2081644"/>
            <a:chExt cx="6660915" cy="772491"/>
          </a:xfrm>
        </p:grpSpPr>
        <p:sp>
          <p:nvSpPr>
            <p:cNvPr id="5992" name="Google Shape;5992;p247"/>
            <p:cNvSpPr/>
            <p:nvPr/>
          </p:nvSpPr>
          <p:spPr>
            <a:xfrm>
              <a:off x="3395125" y="2081644"/>
              <a:ext cx="5284800" cy="513000"/>
            </a:xfrm>
            <a:prstGeom prst="roundRect">
              <a:avLst>
                <a:gd fmla="val 50000" name="adj"/>
              </a:avLst>
            </a:prstGeom>
            <a:noFill/>
            <a:ln cap="flat" cmpd="sng" w="9525">
              <a:solidFill>
                <a:srgbClr val="E8AB0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90000"/>
                </a:lnSpc>
                <a:spcBef>
                  <a:spcPts val="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A checklist contains a set of questions based on</a:t>
              </a:r>
              <a:br>
                <a:rPr b="0" i="0" lang="en" sz="1600" u="none" cap="none" strike="noStrike">
                  <a:solidFill>
                    <a:schemeClr val="dk1"/>
                  </a:solidFill>
                  <a:latin typeface="Calibri"/>
                  <a:ea typeface="Calibri"/>
                  <a:cs typeface="Calibri"/>
                  <a:sym typeface="Calibri"/>
                </a:rPr>
              </a:br>
              <a:r>
                <a:rPr b="0" i="0" lang="en" sz="1600" u="none" cap="none" strike="noStrike">
                  <a:solidFill>
                    <a:schemeClr val="dk1"/>
                  </a:solidFill>
                  <a:latin typeface="Calibri"/>
                  <a:ea typeface="Calibri"/>
                  <a:cs typeface="Calibri"/>
                  <a:sym typeface="Calibri"/>
                </a:rPr>
                <a:t>potential defects</a:t>
              </a:r>
              <a:endParaRPr b="0" i="0" sz="1600" u="none" cap="none" strike="noStrike">
                <a:solidFill>
                  <a:schemeClr val="dk1"/>
                </a:solidFill>
                <a:latin typeface="Calibri"/>
                <a:ea typeface="Calibri"/>
                <a:cs typeface="Calibri"/>
                <a:sym typeface="Calibri"/>
              </a:endParaRPr>
            </a:p>
          </p:txBody>
        </p:sp>
        <p:cxnSp>
          <p:nvCxnSpPr>
            <p:cNvPr id="5993" name="Google Shape;5993;p247"/>
            <p:cNvCxnSpPr>
              <a:stCxn id="5987" idx="6"/>
              <a:endCxn id="5992" idx="1"/>
            </p:cNvCxnSpPr>
            <p:nvPr/>
          </p:nvCxnSpPr>
          <p:spPr>
            <a:xfrm flipH="1" rot="10800000">
              <a:off x="2019010" y="2338135"/>
              <a:ext cx="1376100" cy="516000"/>
            </a:xfrm>
            <a:prstGeom prst="straightConnector1">
              <a:avLst/>
            </a:prstGeom>
            <a:noFill/>
            <a:ln cap="flat" cmpd="sng" w="9525">
              <a:solidFill>
                <a:schemeClr val="dk2"/>
              </a:solidFill>
              <a:prstDash val="dash"/>
              <a:round/>
              <a:headEnd len="sm" w="sm" type="none"/>
              <a:tailEnd len="sm" w="sm" type="none"/>
            </a:ln>
          </p:spPr>
        </p:cxnSp>
      </p:grpSp>
      <p:grpSp>
        <p:nvGrpSpPr>
          <p:cNvPr id="5994" name="Google Shape;5994;p247"/>
          <p:cNvGrpSpPr/>
          <p:nvPr/>
        </p:nvGrpSpPr>
        <p:grpSpPr>
          <a:xfrm>
            <a:off x="2019010" y="2854135"/>
            <a:ext cx="6660915" cy="727728"/>
            <a:chOff x="2019010" y="2854135"/>
            <a:chExt cx="6660915" cy="727728"/>
          </a:xfrm>
        </p:grpSpPr>
        <p:sp>
          <p:nvSpPr>
            <p:cNvPr id="5995" name="Google Shape;5995;p247"/>
            <p:cNvSpPr/>
            <p:nvPr/>
          </p:nvSpPr>
          <p:spPr>
            <a:xfrm>
              <a:off x="3395125" y="3068863"/>
              <a:ext cx="5284800" cy="513000"/>
            </a:xfrm>
            <a:prstGeom prst="roundRect">
              <a:avLst>
                <a:gd fmla="val 50000" name="adj"/>
              </a:avLst>
            </a:prstGeom>
            <a:noFill/>
            <a:ln cap="flat" cmpd="sng" w="9525">
              <a:solidFill>
                <a:srgbClr val="E8AB0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The checklist should be specific to the work product</a:t>
              </a:r>
              <a:endParaRPr b="0" i="0" sz="1600" u="none" cap="none" strike="noStrike">
                <a:solidFill>
                  <a:schemeClr val="dk1"/>
                </a:solidFill>
                <a:latin typeface="Calibri"/>
                <a:ea typeface="Calibri"/>
                <a:cs typeface="Calibri"/>
                <a:sym typeface="Calibri"/>
              </a:endParaRPr>
            </a:p>
          </p:txBody>
        </p:sp>
        <p:cxnSp>
          <p:nvCxnSpPr>
            <p:cNvPr id="5996" name="Google Shape;5996;p247"/>
            <p:cNvCxnSpPr>
              <a:stCxn id="5987" idx="6"/>
              <a:endCxn id="5995" idx="1"/>
            </p:cNvCxnSpPr>
            <p:nvPr/>
          </p:nvCxnSpPr>
          <p:spPr>
            <a:xfrm>
              <a:off x="2019010" y="2854135"/>
              <a:ext cx="1376100" cy="471300"/>
            </a:xfrm>
            <a:prstGeom prst="straightConnector1">
              <a:avLst/>
            </a:prstGeom>
            <a:noFill/>
            <a:ln cap="flat" cmpd="sng" w="9525">
              <a:solidFill>
                <a:schemeClr val="dk2"/>
              </a:solidFill>
              <a:prstDash val="dash"/>
              <a:round/>
              <a:headEnd len="sm" w="sm" type="none"/>
              <a:tailEnd len="sm" w="sm" type="none"/>
            </a:ln>
          </p:spPr>
        </p:cxnSp>
      </p:grpSp>
      <p:grpSp>
        <p:nvGrpSpPr>
          <p:cNvPr id="5997" name="Google Shape;5997;p247"/>
          <p:cNvGrpSpPr/>
          <p:nvPr/>
        </p:nvGrpSpPr>
        <p:grpSpPr>
          <a:xfrm>
            <a:off x="2019010" y="2854135"/>
            <a:ext cx="6660915" cy="1714947"/>
            <a:chOff x="2019010" y="2854135"/>
            <a:chExt cx="6660915" cy="1714947"/>
          </a:xfrm>
        </p:grpSpPr>
        <p:sp>
          <p:nvSpPr>
            <p:cNvPr id="5998" name="Google Shape;5998;p247"/>
            <p:cNvSpPr/>
            <p:nvPr/>
          </p:nvSpPr>
          <p:spPr>
            <a:xfrm>
              <a:off x="3395125" y="4056082"/>
              <a:ext cx="5284800" cy="513000"/>
            </a:xfrm>
            <a:prstGeom prst="roundRect">
              <a:avLst>
                <a:gd fmla="val 50000" name="adj"/>
              </a:avLst>
            </a:prstGeom>
            <a:noFill/>
            <a:ln cap="flat" cmpd="sng" w="9525">
              <a:solidFill>
                <a:srgbClr val="E8AB0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It should be maintained regularly to cover issues</a:t>
              </a:r>
              <a:br>
                <a:rPr b="0" i="0" lang="en" sz="1600" u="none" cap="none" strike="noStrike">
                  <a:solidFill>
                    <a:schemeClr val="dk1"/>
                  </a:solidFill>
                  <a:latin typeface="Calibri"/>
                  <a:ea typeface="Calibri"/>
                  <a:cs typeface="Calibri"/>
                  <a:sym typeface="Calibri"/>
                </a:rPr>
              </a:br>
              <a:r>
                <a:rPr b="0" i="0" lang="en" sz="1600" u="none" cap="none" strike="noStrike">
                  <a:solidFill>
                    <a:schemeClr val="dk1"/>
                  </a:solidFill>
                  <a:latin typeface="Calibri"/>
                  <a:ea typeface="Calibri"/>
                  <a:cs typeface="Calibri"/>
                  <a:sym typeface="Calibri"/>
                </a:rPr>
                <a:t>missed in previous reviews</a:t>
              </a:r>
              <a:endParaRPr b="0" i="0" sz="1600" u="none" cap="none" strike="noStrike">
                <a:solidFill>
                  <a:schemeClr val="dk1"/>
                </a:solidFill>
                <a:latin typeface="Calibri"/>
                <a:ea typeface="Calibri"/>
                <a:cs typeface="Calibri"/>
                <a:sym typeface="Calibri"/>
              </a:endParaRPr>
            </a:p>
          </p:txBody>
        </p:sp>
        <p:cxnSp>
          <p:nvCxnSpPr>
            <p:cNvPr id="5999" name="Google Shape;5999;p247"/>
            <p:cNvCxnSpPr>
              <a:stCxn id="5987" idx="6"/>
              <a:endCxn id="5998" idx="1"/>
            </p:cNvCxnSpPr>
            <p:nvPr/>
          </p:nvCxnSpPr>
          <p:spPr>
            <a:xfrm>
              <a:off x="2019010" y="2854135"/>
              <a:ext cx="1376100" cy="1458300"/>
            </a:xfrm>
            <a:prstGeom prst="straightConnector1">
              <a:avLst/>
            </a:prstGeom>
            <a:noFill/>
            <a:ln cap="flat" cmpd="sng" w="9525">
              <a:solidFill>
                <a:schemeClr val="dk2"/>
              </a:solidFill>
              <a:prstDash val="dash"/>
              <a:round/>
              <a:headEnd len="sm" w="sm" type="none"/>
              <a:tailEnd len="sm" w="sm" type="none"/>
            </a:ln>
          </p:spPr>
        </p:cxnSp>
      </p:grpSp>
      <p:sp>
        <p:nvSpPr>
          <p:cNvPr id="6000" name="Google Shape;6000;p24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6001" name="Google Shape;6001;p247"/>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8"/>
                                        </p:tgtEl>
                                        <p:attrNameLst>
                                          <p:attrName>style.visibility</p:attrName>
                                        </p:attrNameLst>
                                      </p:cBhvr>
                                      <p:to>
                                        <p:strVal val="visible"/>
                                      </p:to>
                                    </p:set>
                                    <p:animEffect filter="fade" transition="in">
                                      <p:cBhvr>
                                        <p:cTn dur="1000"/>
                                        <p:tgtEl>
                                          <p:spTgt spid="59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1"/>
                                        </p:tgtEl>
                                        <p:attrNameLst>
                                          <p:attrName>style.visibility</p:attrName>
                                        </p:attrNameLst>
                                      </p:cBhvr>
                                      <p:to>
                                        <p:strVal val="visible"/>
                                      </p:to>
                                    </p:set>
                                    <p:animEffect filter="fade" transition="in">
                                      <p:cBhvr>
                                        <p:cTn dur="1000"/>
                                        <p:tgtEl>
                                          <p:spTgt spid="59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4"/>
                                        </p:tgtEl>
                                        <p:attrNameLst>
                                          <p:attrName>style.visibility</p:attrName>
                                        </p:attrNameLst>
                                      </p:cBhvr>
                                      <p:to>
                                        <p:strVal val="visible"/>
                                      </p:to>
                                    </p:set>
                                    <p:animEffect filter="fade" transition="in">
                                      <p:cBhvr>
                                        <p:cTn dur="1000"/>
                                        <p:tgtEl>
                                          <p:spTgt spid="59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7"/>
                                        </p:tgtEl>
                                        <p:attrNameLst>
                                          <p:attrName>style.visibility</p:attrName>
                                        </p:attrNameLst>
                                      </p:cBhvr>
                                      <p:to>
                                        <p:strVal val="visible"/>
                                      </p:to>
                                    </p:set>
                                    <p:animEffect filter="fade" transition="in">
                                      <p:cBhvr>
                                        <p:cTn dur="1000"/>
                                        <p:tgtEl>
                                          <p:spTgt spid="59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5" name="Shape 6005"/>
        <p:cNvGrpSpPr/>
        <p:nvPr/>
      </p:nvGrpSpPr>
      <p:grpSpPr>
        <a:xfrm>
          <a:off x="0" y="0"/>
          <a:ext cx="0" cy="0"/>
          <a:chOff x="0" y="0"/>
          <a:chExt cx="0" cy="0"/>
        </a:xfrm>
      </p:grpSpPr>
      <p:sp>
        <p:nvSpPr>
          <p:cNvPr id="6006" name="Google Shape;6006;p2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Review Techniques</a:t>
            </a:r>
            <a:endParaRPr/>
          </a:p>
        </p:txBody>
      </p:sp>
      <p:sp>
        <p:nvSpPr>
          <p:cNvPr id="6007" name="Google Shape;6007;p248"/>
          <p:cNvSpPr/>
          <p:nvPr/>
        </p:nvSpPr>
        <p:spPr>
          <a:xfrm>
            <a:off x="457210" y="2073235"/>
            <a:ext cx="1561800" cy="1561800"/>
          </a:xfrm>
          <a:prstGeom prst="ellipse">
            <a:avLst/>
          </a:prstGeom>
          <a:solidFill>
            <a:srgbClr val="961B2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Calibri"/>
                <a:ea typeface="Calibri"/>
                <a:cs typeface="Calibri"/>
                <a:sym typeface="Calibri"/>
              </a:rPr>
              <a:t>Scenarios and Dry Runs</a:t>
            </a:r>
            <a:endParaRPr b="1" i="0" sz="1400" u="none" cap="none" strike="noStrike">
              <a:solidFill>
                <a:schemeClr val="lt1"/>
              </a:solidFill>
              <a:latin typeface="Calibri"/>
              <a:ea typeface="Calibri"/>
              <a:cs typeface="Calibri"/>
              <a:sym typeface="Calibri"/>
            </a:endParaRPr>
          </a:p>
        </p:txBody>
      </p:sp>
      <p:grpSp>
        <p:nvGrpSpPr>
          <p:cNvPr id="6008" name="Google Shape;6008;p248"/>
          <p:cNvGrpSpPr/>
          <p:nvPr/>
        </p:nvGrpSpPr>
        <p:grpSpPr>
          <a:xfrm>
            <a:off x="2019010" y="2575254"/>
            <a:ext cx="6660915" cy="513000"/>
            <a:chOff x="2019010" y="2575254"/>
            <a:chExt cx="6660915" cy="513000"/>
          </a:xfrm>
        </p:grpSpPr>
        <p:sp>
          <p:nvSpPr>
            <p:cNvPr id="6009" name="Google Shape;6009;p248"/>
            <p:cNvSpPr/>
            <p:nvPr/>
          </p:nvSpPr>
          <p:spPr>
            <a:xfrm>
              <a:off x="3395125" y="2575254"/>
              <a:ext cx="5284800" cy="513000"/>
            </a:xfrm>
            <a:prstGeom prst="roundRect">
              <a:avLst>
                <a:gd fmla="val 50000" name="adj"/>
              </a:avLst>
            </a:prstGeom>
            <a:noFill/>
            <a:ln cap="flat" cmpd="sng" w="9525">
              <a:solidFill>
                <a:srgbClr val="961B2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90000"/>
                </a:lnSpc>
                <a:spcBef>
                  <a:spcPts val="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Reviewers are supported in performing “dry runs” on</a:t>
              </a:r>
              <a:br>
                <a:rPr b="0" i="0" lang="en" sz="1600" u="none" cap="none" strike="noStrike">
                  <a:solidFill>
                    <a:schemeClr val="dk1"/>
                  </a:solidFill>
                  <a:latin typeface="Calibri"/>
                  <a:ea typeface="Calibri"/>
                  <a:cs typeface="Calibri"/>
                  <a:sym typeface="Calibri"/>
                </a:rPr>
              </a:br>
              <a:r>
                <a:rPr b="0" i="0" lang="en" sz="1600" u="none" cap="none" strike="noStrike">
                  <a:solidFill>
                    <a:schemeClr val="dk1"/>
                  </a:solidFill>
                  <a:latin typeface="Calibri"/>
                  <a:ea typeface="Calibri"/>
                  <a:cs typeface="Calibri"/>
                  <a:sym typeface="Calibri"/>
                </a:rPr>
                <a:t>the work product based on its expected usage</a:t>
              </a:r>
              <a:endParaRPr b="0" i="0" sz="1600" u="none" cap="none" strike="noStrike">
                <a:solidFill>
                  <a:schemeClr val="dk1"/>
                </a:solidFill>
                <a:latin typeface="Calibri"/>
                <a:ea typeface="Calibri"/>
                <a:cs typeface="Calibri"/>
                <a:sym typeface="Calibri"/>
              </a:endParaRPr>
            </a:p>
          </p:txBody>
        </p:sp>
        <p:cxnSp>
          <p:nvCxnSpPr>
            <p:cNvPr id="6010" name="Google Shape;6010;p248"/>
            <p:cNvCxnSpPr>
              <a:stCxn id="6007" idx="6"/>
              <a:endCxn id="6009" idx="1"/>
            </p:cNvCxnSpPr>
            <p:nvPr/>
          </p:nvCxnSpPr>
          <p:spPr>
            <a:xfrm flipH="1" rot="10800000">
              <a:off x="2019010" y="2831635"/>
              <a:ext cx="1376100" cy="22500"/>
            </a:xfrm>
            <a:prstGeom prst="straightConnector1">
              <a:avLst/>
            </a:prstGeom>
            <a:noFill/>
            <a:ln cap="flat" cmpd="sng" w="9525">
              <a:solidFill>
                <a:schemeClr val="dk2"/>
              </a:solidFill>
              <a:prstDash val="dash"/>
              <a:round/>
              <a:headEnd len="sm" w="sm" type="none"/>
              <a:tailEnd len="sm" w="sm" type="none"/>
            </a:ln>
          </p:spPr>
        </p:cxnSp>
      </p:grpSp>
      <p:grpSp>
        <p:nvGrpSpPr>
          <p:cNvPr id="6011" name="Google Shape;6011;p248"/>
          <p:cNvGrpSpPr/>
          <p:nvPr/>
        </p:nvGrpSpPr>
        <p:grpSpPr>
          <a:xfrm>
            <a:off x="2019010" y="2854135"/>
            <a:ext cx="6660915" cy="1714947"/>
            <a:chOff x="2019010" y="2854135"/>
            <a:chExt cx="6660915" cy="1714947"/>
          </a:xfrm>
        </p:grpSpPr>
        <p:sp>
          <p:nvSpPr>
            <p:cNvPr id="6012" name="Google Shape;6012;p248"/>
            <p:cNvSpPr/>
            <p:nvPr/>
          </p:nvSpPr>
          <p:spPr>
            <a:xfrm>
              <a:off x="3395125" y="4056082"/>
              <a:ext cx="5284800" cy="513000"/>
            </a:xfrm>
            <a:prstGeom prst="roundRect">
              <a:avLst>
                <a:gd fmla="val 50000" name="adj"/>
              </a:avLst>
            </a:prstGeom>
            <a:noFill/>
            <a:ln cap="flat" cmpd="sng" w="9525">
              <a:solidFill>
                <a:srgbClr val="961B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Reviewers should not be constrained</a:t>
              </a:r>
              <a:br>
                <a:rPr b="0" i="0" lang="en" sz="1600" u="none" cap="none" strike="noStrike">
                  <a:solidFill>
                    <a:schemeClr val="dk1"/>
                  </a:solidFill>
                  <a:latin typeface="Calibri"/>
                  <a:ea typeface="Calibri"/>
                  <a:cs typeface="Calibri"/>
                  <a:sym typeface="Calibri"/>
                </a:rPr>
              </a:br>
              <a:r>
                <a:rPr b="0" i="0" lang="en" sz="1600" u="none" cap="none" strike="noStrike">
                  <a:solidFill>
                    <a:schemeClr val="dk1"/>
                  </a:solidFill>
                  <a:latin typeface="Calibri"/>
                  <a:ea typeface="Calibri"/>
                  <a:cs typeface="Calibri"/>
                  <a:sym typeface="Calibri"/>
                </a:rPr>
                <a:t>to the documented scenarios</a:t>
              </a:r>
              <a:endParaRPr b="0" i="0" sz="1600" u="none" cap="none" strike="noStrike">
                <a:solidFill>
                  <a:schemeClr val="dk1"/>
                </a:solidFill>
                <a:latin typeface="Calibri"/>
                <a:ea typeface="Calibri"/>
                <a:cs typeface="Calibri"/>
                <a:sym typeface="Calibri"/>
              </a:endParaRPr>
            </a:p>
          </p:txBody>
        </p:sp>
        <p:cxnSp>
          <p:nvCxnSpPr>
            <p:cNvPr id="6013" name="Google Shape;6013;p248"/>
            <p:cNvCxnSpPr>
              <a:stCxn id="6007" idx="6"/>
              <a:endCxn id="6012" idx="1"/>
            </p:cNvCxnSpPr>
            <p:nvPr/>
          </p:nvCxnSpPr>
          <p:spPr>
            <a:xfrm>
              <a:off x="2019010" y="2854135"/>
              <a:ext cx="1376100" cy="1458300"/>
            </a:xfrm>
            <a:prstGeom prst="straightConnector1">
              <a:avLst/>
            </a:prstGeom>
            <a:noFill/>
            <a:ln cap="flat" cmpd="sng" w="9525">
              <a:solidFill>
                <a:schemeClr val="dk2"/>
              </a:solidFill>
              <a:prstDash val="dash"/>
              <a:round/>
              <a:headEnd len="sm" w="sm" type="none"/>
              <a:tailEnd len="sm" w="sm" type="none"/>
            </a:ln>
          </p:spPr>
        </p:cxnSp>
      </p:grpSp>
      <p:grpSp>
        <p:nvGrpSpPr>
          <p:cNvPr id="6014" name="Google Shape;6014;p248"/>
          <p:cNvGrpSpPr/>
          <p:nvPr/>
        </p:nvGrpSpPr>
        <p:grpSpPr>
          <a:xfrm>
            <a:off x="2019010" y="1094425"/>
            <a:ext cx="6660915" cy="1759710"/>
            <a:chOff x="2019010" y="1094425"/>
            <a:chExt cx="6660915" cy="1759710"/>
          </a:xfrm>
        </p:grpSpPr>
        <p:cxnSp>
          <p:nvCxnSpPr>
            <p:cNvPr id="6015" name="Google Shape;6015;p248"/>
            <p:cNvCxnSpPr>
              <a:stCxn id="6007" idx="6"/>
              <a:endCxn id="6016" idx="1"/>
            </p:cNvCxnSpPr>
            <p:nvPr/>
          </p:nvCxnSpPr>
          <p:spPr>
            <a:xfrm flipH="1" rot="10800000">
              <a:off x="2019010" y="1350835"/>
              <a:ext cx="1376100" cy="1503300"/>
            </a:xfrm>
            <a:prstGeom prst="straightConnector1">
              <a:avLst/>
            </a:prstGeom>
            <a:noFill/>
            <a:ln cap="flat" cmpd="sng" w="9525">
              <a:solidFill>
                <a:schemeClr val="dk2"/>
              </a:solidFill>
              <a:prstDash val="dash"/>
              <a:round/>
              <a:headEnd len="sm" w="sm" type="none"/>
              <a:tailEnd len="sm" w="sm" type="none"/>
            </a:ln>
          </p:spPr>
        </p:cxnSp>
        <p:sp>
          <p:nvSpPr>
            <p:cNvPr id="6016" name="Google Shape;6016;p248"/>
            <p:cNvSpPr/>
            <p:nvPr/>
          </p:nvSpPr>
          <p:spPr>
            <a:xfrm>
              <a:off x="3395125" y="1094425"/>
              <a:ext cx="5284800" cy="513000"/>
            </a:xfrm>
            <a:prstGeom prst="roundRect">
              <a:avLst>
                <a:gd fmla="val 50000" name="adj"/>
              </a:avLst>
            </a:prstGeom>
            <a:noFill/>
            <a:ln cap="flat" cmpd="sng" w="9525">
              <a:solidFill>
                <a:srgbClr val="961B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Reviewers are provided with structured guidelines to read through the work product and identify defect types</a:t>
              </a:r>
              <a:endParaRPr b="0" i="0" sz="1600" u="none" cap="none" strike="noStrike">
                <a:solidFill>
                  <a:schemeClr val="dk1"/>
                </a:solidFill>
                <a:latin typeface="Calibri"/>
                <a:ea typeface="Calibri"/>
                <a:cs typeface="Calibri"/>
                <a:sym typeface="Calibri"/>
              </a:endParaRPr>
            </a:p>
          </p:txBody>
        </p:sp>
      </p:grpSp>
      <p:sp>
        <p:nvSpPr>
          <p:cNvPr id="6017" name="Google Shape;6017;p24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6018" name="Google Shape;6018;p248"/>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4"/>
                                        </p:tgtEl>
                                        <p:attrNameLst>
                                          <p:attrName>style.visibility</p:attrName>
                                        </p:attrNameLst>
                                      </p:cBhvr>
                                      <p:to>
                                        <p:strVal val="visible"/>
                                      </p:to>
                                    </p:set>
                                    <p:animEffect filter="fade" transition="in">
                                      <p:cBhvr>
                                        <p:cTn dur="1000"/>
                                        <p:tgtEl>
                                          <p:spTgt spid="60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8"/>
                                        </p:tgtEl>
                                        <p:attrNameLst>
                                          <p:attrName>style.visibility</p:attrName>
                                        </p:attrNameLst>
                                      </p:cBhvr>
                                      <p:to>
                                        <p:strVal val="visible"/>
                                      </p:to>
                                    </p:set>
                                    <p:animEffect filter="fade" transition="in">
                                      <p:cBhvr>
                                        <p:cTn dur="1000"/>
                                        <p:tgtEl>
                                          <p:spTgt spid="60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1"/>
                                        </p:tgtEl>
                                        <p:attrNameLst>
                                          <p:attrName>style.visibility</p:attrName>
                                        </p:attrNameLst>
                                      </p:cBhvr>
                                      <p:to>
                                        <p:strVal val="visible"/>
                                      </p:to>
                                    </p:set>
                                    <p:animEffect filter="fade" transition="in">
                                      <p:cBhvr>
                                        <p:cTn dur="1000"/>
                                        <p:tgtEl>
                                          <p:spTgt spid="60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2" name="Shape 6022"/>
        <p:cNvGrpSpPr/>
        <p:nvPr/>
      </p:nvGrpSpPr>
      <p:grpSpPr>
        <a:xfrm>
          <a:off x="0" y="0"/>
          <a:ext cx="0" cy="0"/>
          <a:chOff x="0" y="0"/>
          <a:chExt cx="0" cy="0"/>
        </a:xfrm>
      </p:grpSpPr>
      <p:grpSp>
        <p:nvGrpSpPr>
          <p:cNvPr id="6023" name="Google Shape;6023;p249"/>
          <p:cNvGrpSpPr/>
          <p:nvPr/>
        </p:nvGrpSpPr>
        <p:grpSpPr>
          <a:xfrm>
            <a:off x="6037525" y="2718250"/>
            <a:ext cx="2682475" cy="1870950"/>
            <a:chOff x="6037525" y="2718250"/>
            <a:chExt cx="2682475" cy="1870950"/>
          </a:xfrm>
        </p:grpSpPr>
        <p:sp>
          <p:nvSpPr>
            <p:cNvPr id="6024" name="Google Shape;6024;p249"/>
            <p:cNvSpPr/>
            <p:nvPr/>
          </p:nvSpPr>
          <p:spPr>
            <a:xfrm>
              <a:off x="6052950" y="3229300"/>
              <a:ext cx="2665800" cy="1359900"/>
            </a:xfrm>
            <a:prstGeom prst="roundRect">
              <a:avLst>
                <a:gd fmla="val 14214" name="adj"/>
              </a:avLst>
            </a:prstGeom>
            <a:noFill/>
            <a:ln cap="flat" cmpd="sng" w="9525">
              <a:solidFill>
                <a:srgbClr val="175D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cxnSp>
          <p:nvCxnSpPr>
            <p:cNvPr id="6025" name="Google Shape;6025;p249"/>
            <p:cNvCxnSpPr/>
            <p:nvPr/>
          </p:nvCxnSpPr>
          <p:spPr>
            <a:xfrm flipH="1" rot="10800000">
              <a:off x="6052700" y="3594639"/>
              <a:ext cx="2667300" cy="4500"/>
            </a:xfrm>
            <a:prstGeom prst="straightConnector1">
              <a:avLst/>
            </a:prstGeom>
            <a:noFill/>
            <a:ln cap="flat" cmpd="sng" w="9525">
              <a:solidFill>
                <a:schemeClr val="dk2"/>
              </a:solidFill>
              <a:prstDash val="dash"/>
              <a:round/>
              <a:headEnd len="sm" w="sm" type="none"/>
              <a:tailEnd len="sm" w="sm" type="none"/>
            </a:ln>
          </p:spPr>
        </p:cxnSp>
        <p:cxnSp>
          <p:nvCxnSpPr>
            <p:cNvPr id="6026" name="Google Shape;6026;p249"/>
            <p:cNvCxnSpPr>
              <a:stCxn id="6027" idx="2"/>
              <a:endCxn id="6024" idx="0"/>
            </p:cNvCxnSpPr>
            <p:nvPr/>
          </p:nvCxnSpPr>
          <p:spPr>
            <a:xfrm>
              <a:off x="6037525" y="2718250"/>
              <a:ext cx="1348200" cy="511200"/>
            </a:xfrm>
            <a:prstGeom prst="straightConnector1">
              <a:avLst/>
            </a:prstGeom>
            <a:noFill/>
            <a:ln cap="flat" cmpd="sng" w="9525">
              <a:solidFill>
                <a:schemeClr val="dk2"/>
              </a:solidFill>
              <a:prstDash val="dash"/>
              <a:round/>
              <a:headEnd len="sm" w="sm" type="none"/>
              <a:tailEnd len="sm" w="sm" type="none"/>
            </a:ln>
          </p:spPr>
        </p:cxnSp>
        <p:sp>
          <p:nvSpPr>
            <p:cNvPr id="6028" name="Google Shape;6028;p249"/>
            <p:cNvSpPr txBox="1"/>
            <p:nvPr/>
          </p:nvSpPr>
          <p:spPr>
            <a:xfrm>
              <a:off x="6052950" y="3201250"/>
              <a:ext cx="26658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Calibri"/>
                  <a:ea typeface="Calibri"/>
                  <a:cs typeface="Calibri"/>
                  <a:sym typeface="Calibri"/>
                </a:rPr>
                <a:t>Specific roles in organizations</a:t>
              </a:r>
              <a:endParaRPr b="0" i="0" sz="1600" u="none" cap="none" strike="noStrike">
                <a:solidFill>
                  <a:srgbClr val="000000"/>
                </a:solidFill>
                <a:latin typeface="Calibri"/>
                <a:ea typeface="Calibri"/>
                <a:cs typeface="Calibri"/>
                <a:sym typeface="Calibri"/>
              </a:endParaRPr>
            </a:p>
          </p:txBody>
        </p:sp>
      </p:grpSp>
      <p:grpSp>
        <p:nvGrpSpPr>
          <p:cNvPr id="6029" name="Google Shape;6029;p249"/>
          <p:cNvGrpSpPr/>
          <p:nvPr/>
        </p:nvGrpSpPr>
        <p:grpSpPr>
          <a:xfrm>
            <a:off x="3356300" y="2718250"/>
            <a:ext cx="2681225" cy="1856925"/>
            <a:chOff x="3356300" y="2718250"/>
            <a:chExt cx="2681225" cy="1856925"/>
          </a:xfrm>
        </p:grpSpPr>
        <p:sp>
          <p:nvSpPr>
            <p:cNvPr id="6030" name="Google Shape;6030;p249"/>
            <p:cNvSpPr/>
            <p:nvPr/>
          </p:nvSpPr>
          <p:spPr>
            <a:xfrm>
              <a:off x="3356300" y="3215275"/>
              <a:ext cx="2315700" cy="1359900"/>
            </a:xfrm>
            <a:prstGeom prst="roundRect">
              <a:avLst>
                <a:gd fmla="val 14214" name="adj"/>
              </a:avLst>
            </a:prstGeom>
            <a:noFill/>
            <a:ln cap="flat" cmpd="sng" w="9525">
              <a:solidFill>
                <a:srgbClr val="175D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cxnSp>
          <p:nvCxnSpPr>
            <p:cNvPr id="6031" name="Google Shape;6031;p249"/>
            <p:cNvCxnSpPr/>
            <p:nvPr/>
          </p:nvCxnSpPr>
          <p:spPr>
            <a:xfrm>
              <a:off x="3356300" y="3594589"/>
              <a:ext cx="2315700" cy="0"/>
            </a:xfrm>
            <a:prstGeom prst="straightConnector1">
              <a:avLst/>
            </a:prstGeom>
            <a:noFill/>
            <a:ln cap="flat" cmpd="sng" w="9525">
              <a:solidFill>
                <a:schemeClr val="dk2"/>
              </a:solidFill>
              <a:prstDash val="dash"/>
              <a:round/>
              <a:headEnd len="sm" w="sm" type="none"/>
              <a:tailEnd len="sm" w="sm" type="none"/>
            </a:ln>
          </p:spPr>
        </p:cxnSp>
        <p:cxnSp>
          <p:nvCxnSpPr>
            <p:cNvPr id="6032" name="Google Shape;6032;p249"/>
            <p:cNvCxnSpPr>
              <a:stCxn id="6027" idx="2"/>
              <a:endCxn id="6030" idx="0"/>
            </p:cNvCxnSpPr>
            <p:nvPr/>
          </p:nvCxnSpPr>
          <p:spPr>
            <a:xfrm flipH="1">
              <a:off x="4514125" y="2718250"/>
              <a:ext cx="1523400" cy="497100"/>
            </a:xfrm>
            <a:prstGeom prst="straightConnector1">
              <a:avLst/>
            </a:prstGeom>
            <a:noFill/>
            <a:ln cap="flat" cmpd="sng" w="9525">
              <a:solidFill>
                <a:schemeClr val="dk2"/>
              </a:solidFill>
              <a:prstDash val="dash"/>
              <a:round/>
              <a:headEnd len="sm" w="sm" type="none"/>
              <a:tailEnd len="sm" w="sm" type="none"/>
            </a:ln>
          </p:spPr>
        </p:cxnSp>
        <p:sp>
          <p:nvSpPr>
            <p:cNvPr id="6033" name="Google Shape;6033;p249"/>
            <p:cNvSpPr txBox="1"/>
            <p:nvPr/>
          </p:nvSpPr>
          <p:spPr>
            <a:xfrm>
              <a:off x="3356300" y="3187225"/>
              <a:ext cx="2315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Calibri"/>
                  <a:ea typeface="Calibri"/>
                  <a:cs typeface="Calibri"/>
                  <a:sym typeface="Calibri"/>
                </a:rPr>
                <a:t>Specific end-users</a:t>
              </a:r>
              <a:endParaRPr b="0" i="0" sz="1600" u="none" cap="none" strike="noStrike">
                <a:solidFill>
                  <a:srgbClr val="000000"/>
                </a:solidFill>
                <a:latin typeface="Calibri"/>
                <a:ea typeface="Calibri"/>
                <a:cs typeface="Calibri"/>
                <a:sym typeface="Calibri"/>
              </a:endParaRPr>
            </a:p>
          </p:txBody>
        </p:sp>
      </p:grpSp>
      <p:sp>
        <p:nvSpPr>
          <p:cNvPr id="6034" name="Google Shape;6034;p2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Review Techniques</a:t>
            </a:r>
            <a:endParaRPr/>
          </a:p>
        </p:txBody>
      </p:sp>
      <p:sp>
        <p:nvSpPr>
          <p:cNvPr id="6035" name="Google Shape;6035;p249"/>
          <p:cNvSpPr/>
          <p:nvPr/>
        </p:nvSpPr>
        <p:spPr>
          <a:xfrm>
            <a:off x="457210" y="2073235"/>
            <a:ext cx="1561800" cy="1561800"/>
          </a:xfrm>
          <a:prstGeom prst="ellipse">
            <a:avLst/>
          </a:prstGeom>
          <a:solidFill>
            <a:srgbClr val="175D5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Calibri"/>
                <a:ea typeface="Calibri"/>
                <a:cs typeface="Calibri"/>
                <a:sym typeface="Calibri"/>
              </a:rPr>
              <a:t>Role-Based Review</a:t>
            </a:r>
            <a:endParaRPr b="1" i="0" sz="1400" u="none" cap="none" strike="noStrike">
              <a:solidFill>
                <a:schemeClr val="lt1"/>
              </a:solidFill>
              <a:latin typeface="Calibri"/>
              <a:ea typeface="Calibri"/>
              <a:cs typeface="Calibri"/>
              <a:sym typeface="Calibri"/>
            </a:endParaRPr>
          </a:p>
        </p:txBody>
      </p:sp>
      <p:grpSp>
        <p:nvGrpSpPr>
          <p:cNvPr id="6036" name="Google Shape;6036;p249"/>
          <p:cNvGrpSpPr/>
          <p:nvPr/>
        </p:nvGrpSpPr>
        <p:grpSpPr>
          <a:xfrm>
            <a:off x="2019010" y="1094425"/>
            <a:ext cx="6660915" cy="1759710"/>
            <a:chOff x="2019010" y="1094425"/>
            <a:chExt cx="6660915" cy="1759710"/>
          </a:xfrm>
        </p:grpSpPr>
        <p:cxnSp>
          <p:nvCxnSpPr>
            <p:cNvPr id="6037" name="Google Shape;6037;p249"/>
            <p:cNvCxnSpPr>
              <a:stCxn id="6035" idx="6"/>
              <a:endCxn id="6038" idx="1"/>
            </p:cNvCxnSpPr>
            <p:nvPr/>
          </p:nvCxnSpPr>
          <p:spPr>
            <a:xfrm flipH="1" rot="10800000">
              <a:off x="2019010" y="1350835"/>
              <a:ext cx="1376100" cy="1503300"/>
            </a:xfrm>
            <a:prstGeom prst="straightConnector1">
              <a:avLst/>
            </a:prstGeom>
            <a:noFill/>
            <a:ln cap="flat" cmpd="sng" w="9525">
              <a:solidFill>
                <a:schemeClr val="dk2"/>
              </a:solidFill>
              <a:prstDash val="dash"/>
              <a:round/>
              <a:headEnd len="sm" w="sm" type="none"/>
              <a:tailEnd len="sm" w="sm" type="none"/>
            </a:ln>
          </p:spPr>
        </p:cxnSp>
        <p:sp>
          <p:nvSpPr>
            <p:cNvPr id="6038" name="Google Shape;6038;p249"/>
            <p:cNvSpPr/>
            <p:nvPr/>
          </p:nvSpPr>
          <p:spPr>
            <a:xfrm>
              <a:off x="3395125" y="1094425"/>
              <a:ext cx="5284800" cy="513000"/>
            </a:xfrm>
            <a:prstGeom prst="roundRect">
              <a:avLst>
                <a:gd fmla="val 50000" name="adj"/>
              </a:avLst>
            </a:prstGeom>
            <a:noFill/>
            <a:ln cap="flat" cmpd="sng" w="9525">
              <a:solidFill>
                <a:srgbClr val="175D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Reviewers evaluate the work product from</a:t>
              </a:r>
              <a:br>
                <a:rPr b="0" i="0" lang="en" sz="1600" u="none" cap="none" strike="noStrike">
                  <a:solidFill>
                    <a:schemeClr val="dk1"/>
                  </a:solidFill>
                  <a:latin typeface="Calibri"/>
                  <a:ea typeface="Calibri"/>
                  <a:cs typeface="Calibri"/>
                  <a:sym typeface="Calibri"/>
                </a:rPr>
              </a:br>
              <a:r>
                <a:rPr b="0" i="0" lang="en" sz="1600" u="none" cap="none" strike="noStrike">
                  <a:solidFill>
                    <a:schemeClr val="dk1"/>
                  </a:solidFill>
                  <a:latin typeface="Calibri"/>
                  <a:ea typeface="Calibri"/>
                  <a:cs typeface="Calibri"/>
                  <a:sym typeface="Calibri"/>
                </a:rPr>
                <a:t>the perspective of individual stakeholders</a:t>
              </a:r>
              <a:endParaRPr b="0" i="0" sz="1600" u="none" cap="none" strike="noStrike">
                <a:solidFill>
                  <a:schemeClr val="dk1"/>
                </a:solidFill>
                <a:latin typeface="Calibri"/>
                <a:ea typeface="Calibri"/>
                <a:cs typeface="Calibri"/>
                <a:sym typeface="Calibri"/>
              </a:endParaRPr>
            </a:p>
          </p:txBody>
        </p:sp>
      </p:grpSp>
      <p:grpSp>
        <p:nvGrpSpPr>
          <p:cNvPr id="6039" name="Google Shape;6039;p249"/>
          <p:cNvGrpSpPr/>
          <p:nvPr/>
        </p:nvGrpSpPr>
        <p:grpSpPr>
          <a:xfrm>
            <a:off x="2019010" y="2205250"/>
            <a:ext cx="6660915" cy="648885"/>
            <a:chOff x="2019010" y="2205250"/>
            <a:chExt cx="6660915" cy="648885"/>
          </a:xfrm>
        </p:grpSpPr>
        <p:cxnSp>
          <p:nvCxnSpPr>
            <p:cNvPr id="6040" name="Google Shape;6040;p249"/>
            <p:cNvCxnSpPr>
              <a:stCxn id="6035" idx="6"/>
              <a:endCxn id="6027" idx="1"/>
            </p:cNvCxnSpPr>
            <p:nvPr/>
          </p:nvCxnSpPr>
          <p:spPr>
            <a:xfrm flipH="1" rot="10800000">
              <a:off x="2019010" y="2461735"/>
              <a:ext cx="1376100" cy="392400"/>
            </a:xfrm>
            <a:prstGeom prst="straightConnector1">
              <a:avLst/>
            </a:prstGeom>
            <a:noFill/>
            <a:ln cap="flat" cmpd="sng" w="9525">
              <a:solidFill>
                <a:schemeClr val="dk2"/>
              </a:solidFill>
              <a:prstDash val="dash"/>
              <a:round/>
              <a:headEnd len="sm" w="sm" type="none"/>
              <a:tailEnd len="sm" w="sm" type="none"/>
            </a:ln>
          </p:spPr>
        </p:cxnSp>
        <p:sp>
          <p:nvSpPr>
            <p:cNvPr id="6027" name="Google Shape;6027;p249"/>
            <p:cNvSpPr/>
            <p:nvPr/>
          </p:nvSpPr>
          <p:spPr>
            <a:xfrm>
              <a:off x="3395125" y="2205250"/>
              <a:ext cx="5284800" cy="513000"/>
            </a:xfrm>
            <a:prstGeom prst="roundRect">
              <a:avLst>
                <a:gd fmla="val 50000" name="adj"/>
              </a:avLst>
            </a:prstGeom>
            <a:noFill/>
            <a:ln cap="flat" cmpd="sng" w="9525">
              <a:solidFill>
                <a:srgbClr val="175D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Typical Roles</a:t>
              </a:r>
              <a:endParaRPr b="1" i="0" sz="1600" u="none" cap="none" strike="noStrike">
                <a:solidFill>
                  <a:schemeClr val="dk1"/>
                </a:solidFill>
                <a:latin typeface="Calibri"/>
                <a:ea typeface="Calibri"/>
                <a:cs typeface="Calibri"/>
                <a:sym typeface="Calibri"/>
              </a:endParaRPr>
            </a:p>
          </p:txBody>
        </p:sp>
      </p:grpSp>
      <p:sp>
        <p:nvSpPr>
          <p:cNvPr id="6041" name="Google Shape;6041;p249"/>
          <p:cNvSpPr txBox="1"/>
          <p:nvPr/>
        </p:nvSpPr>
        <p:spPr>
          <a:xfrm>
            <a:off x="6052950" y="3571897"/>
            <a:ext cx="26658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User administrator</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System administrator</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Performance tester</a:t>
            </a:r>
            <a:endParaRPr b="0" i="0" sz="1400" u="none" cap="none" strike="noStrike">
              <a:solidFill>
                <a:srgbClr val="000000"/>
              </a:solidFill>
              <a:latin typeface="Calibri"/>
              <a:ea typeface="Calibri"/>
              <a:cs typeface="Calibri"/>
              <a:sym typeface="Calibri"/>
            </a:endParaRPr>
          </a:p>
        </p:txBody>
      </p:sp>
      <p:sp>
        <p:nvSpPr>
          <p:cNvPr id="6042" name="Google Shape;6042;p249"/>
          <p:cNvSpPr txBox="1"/>
          <p:nvPr/>
        </p:nvSpPr>
        <p:spPr>
          <a:xfrm>
            <a:off x="3356300" y="3557875"/>
            <a:ext cx="23157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Experienced</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Inexperienced</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Senior</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Child</a:t>
            </a:r>
            <a:endParaRPr b="0" i="0" sz="1400" u="none" cap="none" strike="noStrike">
              <a:solidFill>
                <a:srgbClr val="000000"/>
              </a:solidFill>
              <a:latin typeface="Calibri"/>
              <a:ea typeface="Calibri"/>
              <a:cs typeface="Calibri"/>
              <a:sym typeface="Calibri"/>
            </a:endParaRPr>
          </a:p>
        </p:txBody>
      </p:sp>
      <p:sp>
        <p:nvSpPr>
          <p:cNvPr id="6043" name="Google Shape;6043;p24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6044" name="Google Shape;6044;p249"/>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6"/>
                                        </p:tgtEl>
                                        <p:attrNameLst>
                                          <p:attrName>style.visibility</p:attrName>
                                        </p:attrNameLst>
                                      </p:cBhvr>
                                      <p:to>
                                        <p:strVal val="visible"/>
                                      </p:to>
                                    </p:set>
                                    <p:animEffect filter="fade" transition="in">
                                      <p:cBhvr>
                                        <p:cTn dur="1000"/>
                                        <p:tgtEl>
                                          <p:spTgt spid="60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9"/>
                                        </p:tgtEl>
                                        <p:attrNameLst>
                                          <p:attrName>style.visibility</p:attrName>
                                        </p:attrNameLst>
                                      </p:cBhvr>
                                      <p:to>
                                        <p:strVal val="visible"/>
                                      </p:to>
                                    </p:set>
                                    <p:animEffect filter="fade" transition="in">
                                      <p:cBhvr>
                                        <p:cTn dur="1000"/>
                                        <p:tgtEl>
                                          <p:spTgt spid="60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9"/>
                                        </p:tgtEl>
                                        <p:attrNameLst>
                                          <p:attrName>style.visibility</p:attrName>
                                        </p:attrNameLst>
                                      </p:cBhvr>
                                      <p:to>
                                        <p:strVal val="visible"/>
                                      </p:to>
                                    </p:set>
                                    <p:animEffect filter="fade" transition="in">
                                      <p:cBhvr>
                                        <p:cTn dur="1000"/>
                                        <p:tgtEl>
                                          <p:spTgt spid="60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42"/>
                                        </p:tgtEl>
                                        <p:attrNameLst>
                                          <p:attrName>style.visibility</p:attrName>
                                        </p:attrNameLst>
                                      </p:cBhvr>
                                      <p:to>
                                        <p:strVal val="visible"/>
                                      </p:to>
                                    </p:set>
                                    <p:animEffect filter="fade" transition="in">
                                      <p:cBhvr>
                                        <p:cTn dur="1000"/>
                                        <p:tgtEl>
                                          <p:spTgt spid="60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3"/>
                                        </p:tgtEl>
                                        <p:attrNameLst>
                                          <p:attrName>style.visibility</p:attrName>
                                        </p:attrNameLst>
                                      </p:cBhvr>
                                      <p:to>
                                        <p:strVal val="visible"/>
                                      </p:to>
                                    </p:set>
                                    <p:animEffect filter="fade" transition="in">
                                      <p:cBhvr>
                                        <p:cTn dur="1000"/>
                                        <p:tgtEl>
                                          <p:spTgt spid="60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41"/>
                                        </p:tgtEl>
                                        <p:attrNameLst>
                                          <p:attrName>style.visibility</p:attrName>
                                        </p:attrNameLst>
                                      </p:cBhvr>
                                      <p:to>
                                        <p:strVal val="visible"/>
                                      </p:to>
                                    </p:set>
                                    <p:animEffect filter="fade" transition="in">
                                      <p:cBhvr>
                                        <p:cTn dur="1000"/>
                                        <p:tgtEl>
                                          <p:spTgt spid="60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grpSp>
        <p:nvGrpSpPr>
          <p:cNvPr id="1112" name="Google Shape;1112;p25"/>
          <p:cNvGrpSpPr/>
          <p:nvPr/>
        </p:nvGrpSpPr>
        <p:grpSpPr>
          <a:xfrm>
            <a:off x="109625" y="1879200"/>
            <a:ext cx="3648077" cy="1385952"/>
            <a:chOff x="0" y="0"/>
            <a:chExt cx="6713428" cy="4056048"/>
          </a:xfrm>
        </p:grpSpPr>
        <p:sp>
          <p:nvSpPr>
            <p:cNvPr id="1113" name="Google Shape;1113;p25"/>
            <p:cNvSpPr/>
            <p:nvPr/>
          </p:nvSpPr>
          <p:spPr>
            <a:xfrm>
              <a:off x="0" y="909637"/>
              <a:ext cx="3759210" cy="2260602"/>
            </a:xfrm>
            <a:custGeom>
              <a:rect b="b" l="l" r="r" t="t"/>
              <a:pathLst>
                <a:path extrusionOk="0" h="21600" w="21600">
                  <a:moveTo>
                    <a:pt x="0" y="0"/>
                  </a:moveTo>
                  <a:lnTo>
                    <a:pt x="15178" y="0"/>
                  </a:lnTo>
                  <a:lnTo>
                    <a:pt x="21600" y="10800"/>
                  </a:lnTo>
                  <a:lnTo>
                    <a:pt x="15178" y="21600"/>
                  </a:lnTo>
                  <a:lnTo>
                    <a:pt x="0" y="21600"/>
                  </a:lnTo>
                  <a:lnTo>
                    <a:pt x="6422" y="10800"/>
                  </a:lnTo>
                  <a:lnTo>
                    <a:pt x="0" y="0"/>
                  </a:lnTo>
                  <a:close/>
                </a:path>
              </a:pathLst>
            </a:custGeom>
            <a:solidFill>
              <a:srgbClr val="E8AB0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Calibri"/>
                <a:buNone/>
              </a:pPr>
              <a:r>
                <a:t/>
              </a:r>
              <a:endParaRPr b="1" i="0" sz="3200" u="none" cap="none" strike="noStrike">
                <a:solidFill>
                  <a:srgbClr val="FFFFFF"/>
                </a:solidFill>
                <a:latin typeface="Gill Sans"/>
                <a:ea typeface="Gill Sans"/>
                <a:cs typeface="Gill Sans"/>
                <a:sym typeface="Gill Sans"/>
              </a:endParaRPr>
            </a:p>
          </p:txBody>
        </p:sp>
        <p:sp>
          <p:nvSpPr>
            <p:cNvPr id="1114" name="Google Shape;1114;p25"/>
            <p:cNvSpPr/>
            <p:nvPr/>
          </p:nvSpPr>
          <p:spPr>
            <a:xfrm>
              <a:off x="2962156" y="0"/>
              <a:ext cx="3751272" cy="4056048"/>
            </a:xfrm>
            <a:custGeom>
              <a:rect b="b" l="l" r="r" t="t"/>
              <a:pathLst>
                <a:path extrusionOk="0" h="21600" w="21600">
                  <a:moveTo>
                    <a:pt x="9922" y="0"/>
                  </a:moveTo>
                  <a:lnTo>
                    <a:pt x="9922" y="4844"/>
                  </a:lnTo>
                  <a:lnTo>
                    <a:pt x="0" y="4844"/>
                  </a:lnTo>
                  <a:lnTo>
                    <a:pt x="6435" y="10863"/>
                  </a:lnTo>
                  <a:lnTo>
                    <a:pt x="0" y="16883"/>
                  </a:lnTo>
                  <a:lnTo>
                    <a:pt x="9922" y="16883"/>
                  </a:lnTo>
                  <a:lnTo>
                    <a:pt x="9922" y="21600"/>
                  </a:lnTo>
                  <a:lnTo>
                    <a:pt x="21600" y="10800"/>
                  </a:lnTo>
                  <a:lnTo>
                    <a:pt x="9922" y="0"/>
                  </a:lnTo>
                  <a:close/>
                </a:path>
              </a:pathLst>
            </a:custGeom>
            <a:solidFill>
              <a:srgbClr val="EEAB0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Calibri"/>
                <a:buNone/>
              </a:pPr>
              <a:r>
                <a:t/>
              </a:r>
              <a:endParaRPr b="1" i="0" sz="3200" u="none" cap="none" strike="noStrike">
                <a:solidFill>
                  <a:srgbClr val="FFFFFF"/>
                </a:solidFill>
                <a:latin typeface="Gill Sans"/>
                <a:ea typeface="Gill Sans"/>
                <a:cs typeface="Gill Sans"/>
                <a:sym typeface="Gill Sans"/>
              </a:endParaRPr>
            </a:p>
          </p:txBody>
        </p:sp>
      </p:grpSp>
      <p:sp>
        <p:nvSpPr>
          <p:cNvPr id="1115" name="Google Shape;1115;p25"/>
          <p:cNvSpPr txBox="1"/>
          <p:nvPr/>
        </p:nvSpPr>
        <p:spPr>
          <a:xfrm>
            <a:off x="2253100" y="2304325"/>
            <a:ext cx="1140600" cy="544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Better Time-management</a:t>
            </a:r>
            <a:endParaRPr b="0" i="0" sz="1400" u="none" cap="none" strike="noStrike">
              <a:solidFill>
                <a:srgbClr val="000000"/>
              </a:solidFill>
              <a:latin typeface="Calibri"/>
              <a:ea typeface="Calibri"/>
              <a:cs typeface="Calibri"/>
              <a:sym typeface="Calibri"/>
            </a:endParaRPr>
          </a:p>
        </p:txBody>
      </p:sp>
      <p:sp>
        <p:nvSpPr>
          <p:cNvPr id="1116" name="Google Shape;1116;p25"/>
          <p:cNvSpPr txBox="1"/>
          <p:nvPr/>
        </p:nvSpPr>
        <p:spPr>
          <a:xfrm>
            <a:off x="279775" y="3254575"/>
            <a:ext cx="1499700" cy="1222800"/>
          </a:xfrm>
          <a:prstGeom prst="rect">
            <a:avLst/>
          </a:prstGeom>
          <a:noFill/>
          <a:ln>
            <a:noFill/>
          </a:ln>
        </p:spPr>
        <p:txBody>
          <a:bodyPr anchorCtr="0" anchor="ctr" bIns="45700" lIns="45700" spcFirstLastPara="1" rIns="45700" wrap="square" tIns="45700">
            <a:noAutofit/>
          </a:bodyPr>
          <a:lstStyle/>
          <a:p>
            <a:pPr indent="0" lvl="0" marL="0" marR="0" rtl="0" algn="ctr">
              <a:lnSpc>
                <a:spcPct val="115000"/>
              </a:lnSpc>
              <a:spcBef>
                <a:spcPts val="0"/>
              </a:spcBef>
              <a:spcAft>
                <a:spcPts val="0"/>
              </a:spcAft>
              <a:buClr>
                <a:schemeClr val="dk1"/>
              </a:buClr>
              <a:buSzPts val="1100"/>
              <a:buFont typeface="Arial"/>
              <a:buNone/>
            </a:pPr>
            <a:r>
              <a:rPr b="0" i="0" lang="en" sz="1200" u="none" cap="none" strike="noStrike">
                <a:solidFill>
                  <a:srgbClr val="2E2D27"/>
                </a:solidFill>
                <a:latin typeface="Calibri"/>
                <a:ea typeface="Calibri"/>
                <a:cs typeface="Calibri"/>
                <a:sym typeface="Calibri"/>
              </a:rPr>
              <a:t>Stage the design process to run both software testing and software development in parallel.</a:t>
            </a:r>
            <a:endParaRPr b="0" i="0" sz="1200" u="none" cap="none" strike="noStrike">
              <a:solidFill>
                <a:srgbClr val="2E2D27"/>
              </a:solidFill>
              <a:latin typeface="Calibri"/>
              <a:ea typeface="Calibri"/>
              <a:cs typeface="Calibri"/>
              <a:sym typeface="Calibri"/>
            </a:endParaRPr>
          </a:p>
        </p:txBody>
      </p:sp>
      <p:sp>
        <p:nvSpPr>
          <p:cNvPr id="1117" name="Google Shape;1117;p25"/>
          <p:cNvSpPr txBox="1"/>
          <p:nvPr/>
        </p:nvSpPr>
        <p:spPr>
          <a:xfrm>
            <a:off x="4383194" y="2036963"/>
            <a:ext cx="1813200" cy="1222800"/>
          </a:xfrm>
          <a:prstGeom prst="rect">
            <a:avLst/>
          </a:prstGeom>
          <a:noFill/>
          <a:ln>
            <a:noFill/>
          </a:ln>
        </p:spPr>
        <p:txBody>
          <a:bodyPr anchorCtr="0" anchor="ctr" bIns="45700" lIns="45700" spcFirstLastPara="1" rIns="45700" wrap="square" tIns="45700">
            <a:noAutofit/>
          </a:bodyPr>
          <a:lstStyle/>
          <a:p>
            <a:pPr indent="0" lvl="0" marL="0" marR="0" rtl="0" algn="ctr">
              <a:lnSpc>
                <a:spcPct val="115000"/>
              </a:lnSpc>
              <a:spcBef>
                <a:spcPts val="0"/>
              </a:spcBef>
              <a:spcAft>
                <a:spcPts val="0"/>
              </a:spcAft>
              <a:buClr>
                <a:srgbClr val="2E2D27"/>
              </a:buClr>
              <a:buSzPts val="1800"/>
              <a:buFont typeface="Calibri"/>
              <a:buNone/>
            </a:pPr>
            <a:r>
              <a:rPr b="0" i="0" lang="en" sz="1200" u="none" cap="none" strike="noStrike">
                <a:solidFill>
                  <a:srgbClr val="2E2D27"/>
                </a:solidFill>
                <a:latin typeface="Calibri"/>
                <a:ea typeface="Calibri"/>
                <a:cs typeface="Calibri"/>
                <a:sym typeface="Calibri"/>
              </a:rPr>
              <a:t>Software testing and development run parallel to speed up and improve the efficiency of the software development process.</a:t>
            </a:r>
            <a:endParaRPr b="0" i="0" sz="1200" u="none" cap="none" strike="noStrike">
              <a:solidFill>
                <a:srgbClr val="000000"/>
              </a:solidFill>
              <a:latin typeface="Calibri"/>
              <a:ea typeface="Calibri"/>
              <a:cs typeface="Calibri"/>
              <a:sym typeface="Calibri"/>
            </a:endParaRPr>
          </a:p>
        </p:txBody>
      </p:sp>
      <p:cxnSp>
        <p:nvCxnSpPr>
          <p:cNvPr id="1118" name="Google Shape;1118;p25"/>
          <p:cNvCxnSpPr/>
          <p:nvPr/>
        </p:nvCxnSpPr>
        <p:spPr>
          <a:xfrm rot="10800000">
            <a:off x="1040256" y="3033650"/>
            <a:ext cx="0" cy="332100"/>
          </a:xfrm>
          <a:prstGeom prst="straightConnector1">
            <a:avLst/>
          </a:prstGeom>
          <a:noFill/>
          <a:ln cap="flat" cmpd="sng" w="12700">
            <a:solidFill>
              <a:srgbClr val="2E2D27"/>
            </a:solidFill>
            <a:prstDash val="dashDot"/>
            <a:miter lim="400000"/>
            <a:headEnd len="med" w="med" type="oval"/>
            <a:tailEnd len="med" w="med" type="oval"/>
          </a:ln>
        </p:spPr>
      </p:cxnSp>
      <p:cxnSp>
        <p:nvCxnSpPr>
          <p:cNvPr id="1119" name="Google Shape;1119;p25"/>
          <p:cNvCxnSpPr/>
          <p:nvPr/>
        </p:nvCxnSpPr>
        <p:spPr>
          <a:xfrm rot="10800000">
            <a:off x="3845000" y="2574775"/>
            <a:ext cx="385800" cy="3300"/>
          </a:xfrm>
          <a:prstGeom prst="straightConnector1">
            <a:avLst/>
          </a:prstGeom>
          <a:noFill/>
          <a:ln cap="flat" cmpd="sng" w="12700">
            <a:solidFill>
              <a:srgbClr val="2E2D27"/>
            </a:solidFill>
            <a:prstDash val="dashDot"/>
            <a:miter lim="400000"/>
            <a:headEnd len="med" w="med" type="oval"/>
            <a:tailEnd len="med" w="med" type="oval"/>
          </a:ln>
        </p:spPr>
      </p:cxnSp>
      <p:sp>
        <p:nvSpPr>
          <p:cNvPr id="1120" name="Google Shape;1120;p25"/>
          <p:cNvSpPr/>
          <p:nvPr/>
        </p:nvSpPr>
        <p:spPr>
          <a:xfrm>
            <a:off x="398989" y="1288800"/>
            <a:ext cx="1499723" cy="813389"/>
          </a:xfrm>
          <a:custGeom>
            <a:rect b="b" l="l" r="r" t="t"/>
            <a:pathLst>
              <a:path extrusionOk="0" h="21353" w="21443">
                <a:moveTo>
                  <a:pt x="1884" y="0"/>
                </a:moveTo>
                <a:lnTo>
                  <a:pt x="5558" y="8664"/>
                </a:lnTo>
                <a:lnTo>
                  <a:pt x="1562" y="18151"/>
                </a:lnTo>
                <a:cubicBezTo>
                  <a:pt x="1019" y="17904"/>
                  <a:pt x="425" y="18224"/>
                  <a:pt x="149" y="18912"/>
                </a:cubicBezTo>
                <a:cubicBezTo>
                  <a:pt x="-157" y="19676"/>
                  <a:pt x="22" y="20634"/>
                  <a:pt x="560" y="21098"/>
                </a:cubicBezTo>
                <a:cubicBezTo>
                  <a:pt x="1142" y="21600"/>
                  <a:pt x="1912" y="21337"/>
                  <a:pt x="2254" y="20518"/>
                </a:cubicBezTo>
                <a:cubicBezTo>
                  <a:pt x="2527" y="19861"/>
                  <a:pt x="2429" y="19031"/>
                  <a:pt x="2018" y="18527"/>
                </a:cubicBezTo>
                <a:lnTo>
                  <a:pt x="6208" y="8676"/>
                </a:lnTo>
                <a:lnTo>
                  <a:pt x="2821" y="759"/>
                </a:lnTo>
                <a:lnTo>
                  <a:pt x="17413" y="759"/>
                </a:lnTo>
                <a:lnTo>
                  <a:pt x="20793" y="8659"/>
                </a:lnTo>
                <a:lnTo>
                  <a:pt x="17433" y="16575"/>
                </a:lnTo>
                <a:lnTo>
                  <a:pt x="3502" y="16570"/>
                </a:lnTo>
                <a:lnTo>
                  <a:pt x="3153" y="17345"/>
                </a:lnTo>
                <a:lnTo>
                  <a:pt x="17774" y="17345"/>
                </a:lnTo>
                <a:lnTo>
                  <a:pt x="21443" y="8664"/>
                </a:lnTo>
                <a:lnTo>
                  <a:pt x="17770" y="0"/>
                </a:lnTo>
                <a:lnTo>
                  <a:pt x="1884" y="0"/>
                </a:lnTo>
                <a:close/>
                <a:moveTo>
                  <a:pt x="1203" y="18831"/>
                </a:moveTo>
                <a:cubicBezTo>
                  <a:pt x="1366" y="18831"/>
                  <a:pt x="1528" y="18916"/>
                  <a:pt x="1652" y="19087"/>
                </a:cubicBezTo>
                <a:cubicBezTo>
                  <a:pt x="1900" y="19427"/>
                  <a:pt x="1900" y="19978"/>
                  <a:pt x="1652" y="20318"/>
                </a:cubicBezTo>
                <a:cubicBezTo>
                  <a:pt x="1404" y="20658"/>
                  <a:pt x="1002" y="20658"/>
                  <a:pt x="754" y="20318"/>
                </a:cubicBezTo>
                <a:cubicBezTo>
                  <a:pt x="506" y="19978"/>
                  <a:pt x="506" y="19427"/>
                  <a:pt x="754" y="19087"/>
                </a:cubicBezTo>
                <a:cubicBezTo>
                  <a:pt x="878" y="18916"/>
                  <a:pt x="1041" y="18831"/>
                  <a:pt x="1203" y="18831"/>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Calibri"/>
              <a:buNone/>
            </a:pPr>
            <a:r>
              <a:t/>
            </a:r>
            <a:endParaRPr b="0" i="0" sz="3200" u="none" cap="none" strike="noStrike">
              <a:solidFill>
                <a:srgbClr val="FFFFFF"/>
              </a:solidFill>
              <a:latin typeface="Calibri"/>
              <a:ea typeface="Calibri"/>
              <a:cs typeface="Calibri"/>
              <a:sym typeface="Calibri"/>
            </a:endParaRPr>
          </a:p>
        </p:txBody>
      </p:sp>
      <p:sp>
        <p:nvSpPr>
          <p:cNvPr id="1121" name="Google Shape;1121;p25"/>
          <p:cNvSpPr/>
          <p:nvPr/>
        </p:nvSpPr>
        <p:spPr>
          <a:xfrm>
            <a:off x="666783" y="1346944"/>
            <a:ext cx="1140696" cy="544158"/>
          </a:xfrm>
          <a:custGeom>
            <a:rect b="b" l="l" r="r" t="t"/>
            <a:pathLst>
              <a:path extrusionOk="0" h="21600" w="21600">
                <a:moveTo>
                  <a:pt x="0" y="0"/>
                </a:moveTo>
                <a:lnTo>
                  <a:pt x="17542" y="0"/>
                </a:lnTo>
                <a:lnTo>
                  <a:pt x="21600" y="10800"/>
                </a:lnTo>
                <a:lnTo>
                  <a:pt x="17542" y="21600"/>
                </a:lnTo>
                <a:lnTo>
                  <a:pt x="0" y="21600"/>
                </a:lnTo>
                <a:lnTo>
                  <a:pt x="4058" y="10800"/>
                </a:lnTo>
                <a:lnTo>
                  <a:pt x="0" y="0"/>
                </a:lnTo>
                <a:close/>
              </a:path>
            </a:pathLst>
          </a:custGeom>
          <a:solidFill>
            <a:srgbClr val="E1DEE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Calibri"/>
              <a:buNone/>
            </a:pPr>
            <a:r>
              <a:t/>
            </a:r>
            <a:endParaRPr b="0" i="0" sz="3200" u="none" cap="none" strike="noStrike">
              <a:solidFill>
                <a:srgbClr val="FFFFFF"/>
              </a:solidFill>
              <a:latin typeface="Calibri"/>
              <a:ea typeface="Calibri"/>
              <a:cs typeface="Calibri"/>
              <a:sym typeface="Calibri"/>
            </a:endParaRPr>
          </a:p>
        </p:txBody>
      </p:sp>
      <p:sp>
        <p:nvSpPr>
          <p:cNvPr id="1122" name="Google Shape;1122;p25"/>
          <p:cNvSpPr txBox="1"/>
          <p:nvPr/>
        </p:nvSpPr>
        <p:spPr>
          <a:xfrm>
            <a:off x="108000" y="1414538"/>
            <a:ext cx="595800" cy="561900"/>
          </a:xfrm>
          <a:prstGeom prst="rect">
            <a:avLst/>
          </a:prstGeom>
          <a:noFill/>
          <a:ln>
            <a:noFill/>
          </a:ln>
        </p:spPr>
        <p:txBody>
          <a:bodyPr anchorCtr="0" anchor="t" bIns="38100" lIns="38100" spcFirstLastPara="1" rIns="38100" wrap="square" tIns="38100">
            <a:spAutoFit/>
          </a:bodyPr>
          <a:lstStyle/>
          <a:p>
            <a:pPr indent="0" lvl="0" marL="0" marR="0" rtl="0" algn="l">
              <a:lnSpc>
                <a:spcPct val="90000"/>
              </a:lnSpc>
              <a:spcBef>
                <a:spcPts val="0"/>
              </a:spcBef>
              <a:spcAft>
                <a:spcPts val="0"/>
              </a:spcAft>
              <a:buClr>
                <a:srgbClr val="2E2D27"/>
              </a:buClr>
              <a:buSzPts val="3500"/>
              <a:buFont typeface="Gill Sans"/>
              <a:buNone/>
            </a:pPr>
            <a:r>
              <a:rPr b="1" i="0" lang="en" sz="3500" u="none" cap="none" strike="noStrike">
                <a:solidFill>
                  <a:srgbClr val="2E2D27"/>
                </a:solidFill>
                <a:latin typeface="Gill Sans"/>
                <a:ea typeface="Gill Sans"/>
                <a:cs typeface="Gill Sans"/>
                <a:sym typeface="Gill Sans"/>
              </a:rPr>
              <a:t>5</a:t>
            </a:r>
            <a:endParaRPr b="0" i="0" sz="1400" u="none" cap="none" strike="noStrike">
              <a:solidFill>
                <a:srgbClr val="000000"/>
              </a:solidFill>
              <a:latin typeface="Arial"/>
              <a:ea typeface="Arial"/>
              <a:cs typeface="Arial"/>
              <a:sym typeface="Arial"/>
            </a:endParaRPr>
          </a:p>
        </p:txBody>
      </p:sp>
      <p:sp>
        <p:nvSpPr>
          <p:cNvPr id="1123" name="Google Shape;1123;p25"/>
          <p:cNvSpPr/>
          <p:nvPr/>
        </p:nvSpPr>
        <p:spPr>
          <a:xfrm>
            <a:off x="691425" y="1450291"/>
            <a:ext cx="1039800" cy="3375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Gill Sans"/>
                <a:ea typeface="Gill Sans"/>
                <a:cs typeface="Gill Sans"/>
                <a:sym typeface="Gill Sans"/>
              </a:rPr>
              <a:t>Accelerates software development</a:t>
            </a:r>
            <a:endParaRPr b="0" i="0" sz="1200" u="none" cap="none" strike="noStrike">
              <a:solidFill>
                <a:schemeClr val="dk1"/>
              </a:solidFill>
              <a:latin typeface="Gill Sans"/>
              <a:ea typeface="Gill Sans"/>
              <a:cs typeface="Gill Sans"/>
              <a:sym typeface="Gill Sans"/>
            </a:endParaRPr>
          </a:p>
        </p:txBody>
      </p:sp>
      <p:sp>
        <p:nvSpPr>
          <p:cNvPr id="1124" name="Google Shape;1124;p25"/>
          <p:cNvSpPr txBox="1"/>
          <p:nvPr/>
        </p:nvSpPr>
        <p:spPr>
          <a:xfrm>
            <a:off x="583499" y="2286487"/>
            <a:ext cx="1218300" cy="544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Proper Planning</a:t>
            </a:r>
            <a:endParaRPr b="0" i="0" sz="1400" u="none" cap="none" strike="noStrike">
              <a:solidFill>
                <a:srgbClr val="000000"/>
              </a:solidFill>
              <a:latin typeface="Calibri"/>
              <a:ea typeface="Calibri"/>
              <a:cs typeface="Calibri"/>
              <a:sym typeface="Calibri"/>
            </a:endParaRPr>
          </a:p>
        </p:txBody>
      </p:sp>
      <p:sp>
        <p:nvSpPr>
          <p:cNvPr id="1125" name="Google Shape;1125;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The Necessity for Testing</a:t>
            </a:r>
            <a:endParaRPr/>
          </a:p>
        </p:txBody>
      </p:sp>
      <p:pic>
        <p:nvPicPr>
          <p:cNvPr id="1126" name="Google Shape;1126;p25"/>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
        <p:nvSpPr>
          <p:cNvPr id="1127" name="Google Shape;1127;p2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8"/>
                                        </p:tgtEl>
                                        <p:attrNameLst>
                                          <p:attrName>style.visibility</p:attrName>
                                        </p:attrNameLst>
                                      </p:cBhvr>
                                      <p:to>
                                        <p:strVal val="visible"/>
                                      </p:to>
                                    </p:set>
                                    <p:animEffect filter="fade" transition="in">
                                      <p:cBhvr>
                                        <p:cTn dur="1000"/>
                                        <p:tgtEl>
                                          <p:spTgt spid="1118"/>
                                        </p:tgtEl>
                                      </p:cBhvr>
                                    </p:animEffect>
                                  </p:childTnLst>
                                </p:cTn>
                              </p:par>
                              <p:par>
                                <p:cTn fill="hold" nodeType="with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1000"/>
                                        <p:tgtEl>
                                          <p:spTgt spid="1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9"/>
                                        </p:tgtEl>
                                        <p:attrNameLst>
                                          <p:attrName>style.visibility</p:attrName>
                                        </p:attrNameLst>
                                      </p:cBhvr>
                                      <p:to>
                                        <p:strVal val="visible"/>
                                      </p:to>
                                    </p:set>
                                    <p:animEffect filter="fade" transition="in">
                                      <p:cBhvr>
                                        <p:cTn dur="1000"/>
                                        <p:tgtEl>
                                          <p:spTgt spid="1119"/>
                                        </p:tgtEl>
                                      </p:cBhvr>
                                    </p:animEffect>
                                  </p:childTnLst>
                                </p:cTn>
                              </p:par>
                              <p:par>
                                <p:cTn fill="hold" nodeType="withEffect" presetClass="entr" presetID="10" presetSubtype="0">
                                  <p:stCondLst>
                                    <p:cond delay="0"/>
                                  </p:stCondLst>
                                  <p:childTnLst>
                                    <p:set>
                                      <p:cBhvr>
                                        <p:cTn dur="1" fill="hold">
                                          <p:stCondLst>
                                            <p:cond delay="0"/>
                                          </p:stCondLst>
                                        </p:cTn>
                                        <p:tgtEl>
                                          <p:spTgt spid="1117"/>
                                        </p:tgtEl>
                                        <p:attrNameLst>
                                          <p:attrName>style.visibility</p:attrName>
                                        </p:attrNameLst>
                                      </p:cBhvr>
                                      <p:to>
                                        <p:strVal val="visible"/>
                                      </p:to>
                                    </p:set>
                                    <p:animEffect filter="fade" transition="in">
                                      <p:cBhvr>
                                        <p:cTn dur="1000"/>
                                        <p:tgtEl>
                                          <p:spTgt spid="1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8" name="Shape 6048"/>
        <p:cNvGrpSpPr/>
        <p:nvPr/>
      </p:nvGrpSpPr>
      <p:grpSpPr>
        <a:xfrm>
          <a:off x="0" y="0"/>
          <a:ext cx="0" cy="0"/>
          <a:chOff x="0" y="0"/>
          <a:chExt cx="0" cy="0"/>
        </a:xfrm>
      </p:grpSpPr>
      <p:sp>
        <p:nvSpPr>
          <p:cNvPr id="6049" name="Google Shape;6049;p2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Review Techniques</a:t>
            </a:r>
            <a:endParaRPr/>
          </a:p>
        </p:txBody>
      </p:sp>
      <p:sp>
        <p:nvSpPr>
          <p:cNvPr id="6050" name="Google Shape;6050;p250"/>
          <p:cNvSpPr/>
          <p:nvPr/>
        </p:nvSpPr>
        <p:spPr>
          <a:xfrm>
            <a:off x="457210" y="2073235"/>
            <a:ext cx="1561800" cy="1561800"/>
          </a:xfrm>
          <a:prstGeom prst="ellipse">
            <a:avLst/>
          </a:prstGeom>
          <a:solidFill>
            <a:srgbClr val="53284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Calibri"/>
                <a:ea typeface="Calibri"/>
                <a:cs typeface="Calibri"/>
                <a:sym typeface="Calibri"/>
              </a:rPr>
              <a:t>Perspective-Based Review</a:t>
            </a:r>
            <a:endParaRPr b="1" i="0" sz="1400" u="none" cap="none" strike="noStrike">
              <a:solidFill>
                <a:schemeClr val="lt1"/>
              </a:solidFill>
              <a:latin typeface="Calibri"/>
              <a:ea typeface="Calibri"/>
              <a:cs typeface="Calibri"/>
              <a:sym typeface="Calibri"/>
            </a:endParaRPr>
          </a:p>
        </p:txBody>
      </p:sp>
      <p:grpSp>
        <p:nvGrpSpPr>
          <p:cNvPr id="6051" name="Google Shape;6051;p250"/>
          <p:cNvGrpSpPr/>
          <p:nvPr/>
        </p:nvGrpSpPr>
        <p:grpSpPr>
          <a:xfrm>
            <a:off x="2019010" y="1094425"/>
            <a:ext cx="6660915" cy="1759710"/>
            <a:chOff x="2019010" y="1094425"/>
            <a:chExt cx="6660915" cy="1759710"/>
          </a:xfrm>
        </p:grpSpPr>
        <p:cxnSp>
          <p:nvCxnSpPr>
            <p:cNvPr id="6052" name="Google Shape;6052;p250"/>
            <p:cNvCxnSpPr>
              <a:stCxn id="6050" idx="6"/>
              <a:endCxn id="6053" idx="1"/>
            </p:cNvCxnSpPr>
            <p:nvPr/>
          </p:nvCxnSpPr>
          <p:spPr>
            <a:xfrm flipH="1" rot="10800000">
              <a:off x="2019010" y="1350835"/>
              <a:ext cx="1376100" cy="1503300"/>
            </a:xfrm>
            <a:prstGeom prst="straightConnector1">
              <a:avLst/>
            </a:prstGeom>
            <a:noFill/>
            <a:ln cap="flat" cmpd="sng" w="9525">
              <a:solidFill>
                <a:schemeClr val="dk2"/>
              </a:solidFill>
              <a:prstDash val="dash"/>
              <a:round/>
              <a:headEnd len="sm" w="sm" type="none"/>
              <a:tailEnd len="sm" w="sm" type="none"/>
            </a:ln>
          </p:spPr>
        </p:cxnSp>
        <p:sp>
          <p:nvSpPr>
            <p:cNvPr id="6053" name="Google Shape;6053;p250"/>
            <p:cNvSpPr/>
            <p:nvPr/>
          </p:nvSpPr>
          <p:spPr>
            <a:xfrm>
              <a:off x="3395125" y="1094425"/>
              <a:ext cx="5284800" cy="513000"/>
            </a:xfrm>
            <a:prstGeom prst="roundRect">
              <a:avLst>
                <a:gd fmla="val 50000" name="adj"/>
              </a:avLst>
            </a:prstGeom>
            <a:noFill/>
            <a:ln cap="flat" cmpd="sng" w="9525">
              <a:solidFill>
                <a:srgbClr val="5328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Reviewers take on different stakeholder</a:t>
              </a:r>
              <a:endParaRPr b="0" i="0" sz="1600" u="none" cap="none" strike="noStrike">
                <a:solidFill>
                  <a:schemeClr val="dk1"/>
                </a:solidFill>
                <a:latin typeface="Calibri"/>
                <a:ea typeface="Calibri"/>
                <a:cs typeface="Calibri"/>
                <a:sym typeface="Calibri"/>
              </a:endParaRPr>
            </a:p>
            <a:p>
              <a:pPr indent="0" lvl="0" marL="0" marR="0" rtl="0" algn="ctr">
                <a:lnSpc>
                  <a:spcPct val="90000"/>
                </a:lnSpc>
                <a:spcBef>
                  <a:spcPts val="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viewpoints in individual reviews</a:t>
              </a:r>
              <a:endParaRPr b="0" i="0" sz="1600" u="none" cap="none" strike="noStrike">
                <a:solidFill>
                  <a:schemeClr val="dk1"/>
                </a:solidFill>
                <a:latin typeface="Calibri"/>
                <a:ea typeface="Calibri"/>
                <a:cs typeface="Calibri"/>
                <a:sym typeface="Calibri"/>
              </a:endParaRPr>
            </a:p>
          </p:txBody>
        </p:sp>
      </p:grpSp>
      <p:grpSp>
        <p:nvGrpSpPr>
          <p:cNvPr id="6054" name="Google Shape;6054;p250"/>
          <p:cNvGrpSpPr/>
          <p:nvPr/>
        </p:nvGrpSpPr>
        <p:grpSpPr>
          <a:xfrm>
            <a:off x="2019010" y="1924231"/>
            <a:ext cx="6660915" cy="929904"/>
            <a:chOff x="2019010" y="1924231"/>
            <a:chExt cx="6660915" cy="929904"/>
          </a:xfrm>
        </p:grpSpPr>
        <p:cxnSp>
          <p:nvCxnSpPr>
            <p:cNvPr id="6055" name="Google Shape;6055;p250"/>
            <p:cNvCxnSpPr>
              <a:stCxn id="6050" idx="6"/>
              <a:endCxn id="6056" idx="1"/>
            </p:cNvCxnSpPr>
            <p:nvPr/>
          </p:nvCxnSpPr>
          <p:spPr>
            <a:xfrm flipH="1" rot="10800000">
              <a:off x="2019010" y="2180635"/>
              <a:ext cx="1376100" cy="673500"/>
            </a:xfrm>
            <a:prstGeom prst="straightConnector1">
              <a:avLst/>
            </a:prstGeom>
            <a:noFill/>
            <a:ln cap="flat" cmpd="sng" w="9525">
              <a:solidFill>
                <a:schemeClr val="dk2"/>
              </a:solidFill>
              <a:prstDash val="dash"/>
              <a:round/>
              <a:headEnd len="sm" w="sm" type="none"/>
              <a:tailEnd len="sm" w="sm" type="none"/>
            </a:ln>
          </p:spPr>
        </p:cxnSp>
        <p:sp>
          <p:nvSpPr>
            <p:cNvPr id="6056" name="Google Shape;6056;p250"/>
            <p:cNvSpPr/>
            <p:nvPr/>
          </p:nvSpPr>
          <p:spPr>
            <a:xfrm>
              <a:off x="3395125" y="1924231"/>
              <a:ext cx="5284800" cy="513000"/>
            </a:xfrm>
            <a:prstGeom prst="roundRect">
              <a:avLst>
                <a:gd fmla="val 50000" name="adj"/>
              </a:avLst>
            </a:prstGeom>
            <a:noFill/>
            <a:ln cap="flat" cmpd="sng" w="9525">
              <a:solidFill>
                <a:srgbClr val="5328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It increases the depth of individual reviews</a:t>
              </a:r>
              <a:br>
                <a:rPr b="0" i="0" lang="en" sz="1600" u="none" cap="none" strike="noStrike">
                  <a:solidFill>
                    <a:schemeClr val="dk1"/>
                  </a:solidFill>
                  <a:latin typeface="Calibri"/>
                  <a:ea typeface="Calibri"/>
                  <a:cs typeface="Calibri"/>
                  <a:sym typeface="Calibri"/>
                </a:rPr>
              </a:br>
              <a:r>
                <a:rPr b="0" i="0" lang="en" sz="1600" u="none" cap="none" strike="noStrike">
                  <a:solidFill>
                    <a:schemeClr val="dk1"/>
                  </a:solidFill>
                  <a:latin typeface="Calibri"/>
                  <a:ea typeface="Calibri"/>
                  <a:cs typeface="Calibri"/>
                  <a:sym typeface="Calibri"/>
                </a:rPr>
                <a:t>with less duplication of issues</a:t>
              </a:r>
              <a:endParaRPr b="0" i="0" sz="1600" u="none" cap="none" strike="noStrike">
                <a:solidFill>
                  <a:schemeClr val="dk1"/>
                </a:solidFill>
                <a:latin typeface="Calibri"/>
                <a:ea typeface="Calibri"/>
                <a:cs typeface="Calibri"/>
                <a:sym typeface="Calibri"/>
              </a:endParaRPr>
            </a:p>
          </p:txBody>
        </p:sp>
      </p:grpSp>
      <p:grpSp>
        <p:nvGrpSpPr>
          <p:cNvPr id="6057" name="Google Shape;6057;p250"/>
          <p:cNvGrpSpPr/>
          <p:nvPr/>
        </p:nvGrpSpPr>
        <p:grpSpPr>
          <a:xfrm>
            <a:off x="2019010" y="2754038"/>
            <a:ext cx="6660915" cy="513000"/>
            <a:chOff x="2019010" y="2754038"/>
            <a:chExt cx="6660915" cy="513000"/>
          </a:xfrm>
        </p:grpSpPr>
        <p:sp>
          <p:nvSpPr>
            <p:cNvPr id="6058" name="Google Shape;6058;p250"/>
            <p:cNvSpPr/>
            <p:nvPr/>
          </p:nvSpPr>
          <p:spPr>
            <a:xfrm>
              <a:off x="3395125" y="2754038"/>
              <a:ext cx="5284800" cy="513000"/>
            </a:xfrm>
            <a:prstGeom prst="roundRect">
              <a:avLst>
                <a:gd fmla="val 50000" name="adj"/>
              </a:avLst>
            </a:prstGeom>
            <a:noFill/>
            <a:ln cap="flat" cmpd="sng" w="9525">
              <a:solidFill>
                <a:srgbClr val="5328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Typical Stakeholder Viewpoints</a:t>
              </a:r>
              <a:endParaRPr b="1" i="0" sz="1600" u="none" cap="none" strike="noStrike">
                <a:solidFill>
                  <a:schemeClr val="dk1"/>
                </a:solidFill>
                <a:latin typeface="Calibri"/>
                <a:ea typeface="Calibri"/>
                <a:cs typeface="Calibri"/>
                <a:sym typeface="Calibri"/>
              </a:endParaRPr>
            </a:p>
          </p:txBody>
        </p:sp>
        <p:cxnSp>
          <p:nvCxnSpPr>
            <p:cNvPr id="6059" name="Google Shape;6059;p250"/>
            <p:cNvCxnSpPr>
              <a:stCxn id="6050" idx="6"/>
              <a:endCxn id="6058" idx="1"/>
            </p:cNvCxnSpPr>
            <p:nvPr/>
          </p:nvCxnSpPr>
          <p:spPr>
            <a:xfrm>
              <a:off x="2019010" y="2854135"/>
              <a:ext cx="1376100" cy="156300"/>
            </a:xfrm>
            <a:prstGeom prst="straightConnector1">
              <a:avLst/>
            </a:prstGeom>
            <a:noFill/>
            <a:ln cap="flat" cmpd="sng" w="9525">
              <a:solidFill>
                <a:schemeClr val="dk2"/>
              </a:solidFill>
              <a:prstDash val="dash"/>
              <a:round/>
              <a:headEnd len="sm" w="sm" type="none"/>
              <a:tailEnd len="sm" w="sm" type="none"/>
            </a:ln>
          </p:spPr>
        </p:cxnSp>
      </p:grpSp>
      <p:grpSp>
        <p:nvGrpSpPr>
          <p:cNvPr id="6060" name="Google Shape;6060;p250"/>
          <p:cNvGrpSpPr/>
          <p:nvPr/>
        </p:nvGrpSpPr>
        <p:grpSpPr>
          <a:xfrm>
            <a:off x="3159299" y="3267038"/>
            <a:ext cx="2878226" cy="1301837"/>
            <a:chOff x="3159299" y="3267038"/>
            <a:chExt cx="2878226" cy="1301837"/>
          </a:xfrm>
        </p:grpSpPr>
        <p:sp>
          <p:nvSpPr>
            <p:cNvPr id="6061" name="Google Shape;6061;p250"/>
            <p:cNvSpPr/>
            <p:nvPr/>
          </p:nvSpPr>
          <p:spPr>
            <a:xfrm>
              <a:off x="3159299" y="4055875"/>
              <a:ext cx="1024500" cy="513000"/>
            </a:xfrm>
            <a:prstGeom prst="roundRect">
              <a:avLst>
                <a:gd fmla="val 30731" name="adj"/>
              </a:avLst>
            </a:prstGeom>
            <a:noFill/>
            <a:ln cap="flat" cmpd="sng" w="9525">
              <a:solidFill>
                <a:srgbClr val="5328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End-user</a:t>
              </a:r>
              <a:endParaRPr b="0" i="0" sz="1200" u="none" cap="none" strike="noStrike">
                <a:solidFill>
                  <a:schemeClr val="dk1"/>
                </a:solidFill>
                <a:latin typeface="Calibri"/>
                <a:ea typeface="Calibri"/>
                <a:cs typeface="Calibri"/>
                <a:sym typeface="Calibri"/>
              </a:endParaRPr>
            </a:p>
          </p:txBody>
        </p:sp>
        <p:cxnSp>
          <p:nvCxnSpPr>
            <p:cNvPr id="6062" name="Google Shape;6062;p250"/>
            <p:cNvCxnSpPr>
              <a:stCxn id="6058" idx="2"/>
              <a:endCxn id="6061" idx="0"/>
            </p:cNvCxnSpPr>
            <p:nvPr/>
          </p:nvCxnSpPr>
          <p:spPr>
            <a:xfrm flipH="1">
              <a:off x="3671425" y="3267038"/>
              <a:ext cx="2366100" cy="788700"/>
            </a:xfrm>
            <a:prstGeom prst="straightConnector1">
              <a:avLst/>
            </a:prstGeom>
            <a:noFill/>
            <a:ln cap="flat" cmpd="sng" w="9525">
              <a:solidFill>
                <a:schemeClr val="dk2"/>
              </a:solidFill>
              <a:prstDash val="dash"/>
              <a:round/>
              <a:headEnd len="sm" w="sm" type="none"/>
              <a:tailEnd len="sm" w="sm" type="none"/>
            </a:ln>
          </p:spPr>
        </p:cxnSp>
      </p:grpSp>
      <p:grpSp>
        <p:nvGrpSpPr>
          <p:cNvPr id="6063" name="Google Shape;6063;p250"/>
          <p:cNvGrpSpPr/>
          <p:nvPr/>
        </p:nvGrpSpPr>
        <p:grpSpPr>
          <a:xfrm>
            <a:off x="4346468" y="3267038"/>
            <a:ext cx="1691057" cy="1301837"/>
            <a:chOff x="4346468" y="3267038"/>
            <a:chExt cx="1691057" cy="1301837"/>
          </a:xfrm>
        </p:grpSpPr>
        <p:sp>
          <p:nvSpPr>
            <p:cNvPr id="6064" name="Google Shape;6064;p250"/>
            <p:cNvSpPr/>
            <p:nvPr/>
          </p:nvSpPr>
          <p:spPr>
            <a:xfrm>
              <a:off x="4346468" y="4055875"/>
              <a:ext cx="1024500" cy="513000"/>
            </a:xfrm>
            <a:prstGeom prst="roundRect">
              <a:avLst>
                <a:gd fmla="val 30731" name="adj"/>
              </a:avLst>
            </a:prstGeom>
            <a:noFill/>
            <a:ln cap="flat" cmpd="sng" w="9525">
              <a:solidFill>
                <a:srgbClr val="5328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Marketing</a:t>
              </a:r>
              <a:endParaRPr b="0" i="0" sz="1200" u="none" cap="none" strike="noStrike">
                <a:solidFill>
                  <a:schemeClr val="dk1"/>
                </a:solidFill>
                <a:latin typeface="Calibri"/>
                <a:ea typeface="Calibri"/>
                <a:cs typeface="Calibri"/>
                <a:sym typeface="Calibri"/>
              </a:endParaRPr>
            </a:p>
          </p:txBody>
        </p:sp>
        <p:cxnSp>
          <p:nvCxnSpPr>
            <p:cNvPr id="6065" name="Google Shape;6065;p250"/>
            <p:cNvCxnSpPr>
              <a:stCxn id="6058" idx="2"/>
              <a:endCxn id="6064" idx="0"/>
            </p:cNvCxnSpPr>
            <p:nvPr/>
          </p:nvCxnSpPr>
          <p:spPr>
            <a:xfrm flipH="1">
              <a:off x="4858825" y="3267038"/>
              <a:ext cx="1178700" cy="788700"/>
            </a:xfrm>
            <a:prstGeom prst="straightConnector1">
              <a:avLst/>
            </a:prstGeom>
            <a:noFill/>
            <a:ln cap="flat" cmpd="sng" w="9525">
              <a:solidFill>
                <a:schemeClr val="dk2"/>
              </a:solidFill>
              <a:prstDash val="dash"/>
              <a:round/>
              <a:headEnd len="sm" w="sm" type="none"/>
              <a:tailEnd len="sm" w="sm" type="none"/>
            </a:ln>
          </p:spPr>
        </p:cxnSp>
      </p:grpSp>
      <p:grpSp>
        <p:nvGrpSpPr>
          <p:cNvPr id="6066" name="Google Shape;6066;p250"/>
          <p:cNvGrpSpPr/>
          <p:nvPr/>
        </p:nvGrpSpPr>
        <p:grpSpPr>
          <a:xfrm>
            <a:off x="5533637" y="3267038"/>
            <a:ext cx="1024500" cy="1301837"/>
            <a:chOff x="5533637" y="3267038"/>
            <a:chExt cx="1024500" cy="1301837"/>
          </a:xfrm>
        </p:grpSpPr>
        <p:sp>
          <p:nvSpPr>
            <p:cNvPr id="6067" name="Google Shape;6067;p250"/>
            <p:cNvSpPr/>
            <p:nvPr/>
          </p:nvSpPr>
          <p:spPr>
            <a:xfrm>
              <a:off x="5533637" y="4055875"/>
              <a:ext cx="1024500" cy="513000"/>
            </a:xfrm>
            <a:prstGeom prst="roundRect">
              <a:avLst>
                <a:gd fmla="val 30731" name="adj"/>
              </a:avLst>
            </a:prstGeom>
            <a:noFill/>
            <a:ln cap="flat" cmpd="sng" w="9525">
              <a:solidFill>
                <a:srgbClr val="5328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Designer</a:t>
              </a:r>
              <a:endParaRPr b="0" i="0" sz="1200" u="none" cap="none" strike="noStrike">
                <a:solidFill>
                  <a:schemeClr val="dk1"/>
                </a:solidFill>
                <a:latin typeface="Calibri"/>
                <a:ea typeface="Calibri"/>
                <a:cs typeface="Calibri"/>
                <a:sym typeface="Calibri"/>
              </a:endParaRPr>
            </a:p>
          </p:txBody>
        </p:sp>
        <p:cxnSp>
          <p:nvCxnSpPr>
            <p:cNvPr id="6068" name="Google Shape;6068;p250"/>
            <p:cNvCxnSpPr>
              <a:stCxn id="6058" idx="2"/>
              <a:endCxn id="6067" idx="0"/>
            </p:cNvCxnSpPr>
            <p:nvPr/>
          </p:nvCxnSpPr>
          <p:spPr>
            <a:xfrm>
              <a:off x="6037525" y="3267038"/>
              <a:ext cx="8400" cy="788700"/>
            </a:xfrm>
            <a:prstGeom prst="straightConnector1">
              <a:avLst/>
            </a:prstGeom>
            <a:noFill/>
            <a:ln cap="flat" cmpd="sng" w="9525">
              <a:solidFill>
                <a:schemeClr val="dk2"/>
              </a:solidFill>
              <a:prstDash val="dash"/>
              <a:round/>
              <a:headEnd len="sm" w="sm" type="none"/>
              <a:tailEnd len="sm" w="sm" type="none"/>
            </a:ln>
          </p:spPr>
        </p:cxnSp>
      </p:grpSp>
      <p:grpSp>
        <p:nvGrpSpPr>
          <p:cNvPr id="6069" name="Google Shape;6069;p250"/>
          <p:cNvGrpSpPr/>
          <p:nvPr/>
        </p:nvGrpSpPr>
        <p:grpSpPr>
          <a:xfrm>
            <a:off x="6037525" y="3267038"/>
            <a:ext cx="1707780" cy="1301837"/>
            <a:chOff x="6037525" y="3267038"/>
            <a:chExt cx="1707780" cy="1301837"/>
          </a:xfrm>
        </p:grpSpPr>
        <p:sp>
          <p:nvSpPr>
            <p:cNvPr id="6070" name="Google Shape;6070;p250"/>
            <p:cNvSpPr/>
            <p:nvPr/>
          </p:nvSpPr>
          <p:spPr>
            <a:xfrm>
              <a:off x="6720805" y="4055875"/>
              <a:ext cx="1024500" cy="513000"/>
            </a:xfrm>
            <a:prstGeom prst="roundRect">
              <a:avLst>
                <a:gd fmla="val 30731" name="adj"/>
              </a:avLst>
            </a:prstGeom>
            <a:noFill/>
            <a:ln cap="flat" cmpd="sng" w="9525">
              <a:solidFill>
                <a:srgbClr val="5328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Tester</a:t>
              </a:r>
              <a:endParaRPr b="0" i="0" sz="1200" u="none" cap="none" strike="noStrike">
                <a:solidFill>
                  <a:schemeClr val="dk1"/>
                </a:solidFill>
                <a:latin typeface="Calibri"/>
                <a:ea typeface="Calibri"/>
                <a:cs typeface="Calibri"/>
                <a:sym typeface="Calibri"/>
              </a:endParaRPr>
            </a:p>
          </p:txBody>
        </p:sp>
        <p:cxnSp>
          <p:nvCxnSpPr>
            <p:cNvPr id="6071" name="Google Shape;6071;p250"/>
            <p:cNvCxnSpPr>
              <a:stCxn id="6058" idx="2"/>
              <a:endCxn id="6070" idx="0"/>
            </p:cNvCxnSpPr>
            <p:nvPr/>
          </p:nvCxnSpPr>
          <p:spPr>
            <a:xfrm>
              <a:off x="6037525" y="3267038"/>
              <a:ext cx="1195500" cy="788700"/>
            </a:xfrm>
            <a:prstGeom prst="straightConnector1">
              <a:avLst/>
            </a:prstGeom>
            <a:noFill/>
            <a:ln cap="flat" cmpd="sng" w="9525">
              <a:solidFill>
                <a:schemeClr val="dk2"/>
              </a:solidFill>
              <a:prstDash val="dash"/>
              <a:round/>
              <a:headEnd len="sm" w="sm" type="none"/>
              <a:tailEnd len="sm" w="sm" type="none"/>
            </a:ln>
          </p:spPr>
        </p:cxnSp>
      </p:grpSp>
      <p:grpSp>
        <p:nvGrpSpPr>
          <p:cNvPr id="6072" name="Google Shape;6072;p250"/>
          <p:cNvGrpSpPr/>
          <p:nvPr/>
        </p:nvGrpSpPr>
        <p:grpSpPr>
          <a:xfrm>
            <a:off x="6037525" y="3267038"/>
            <a:ext cx="2894949" cy="1301837"/>
            <a:chOff x="6037525" y="3267038"/>
            <a:chExt cx="2894949" cy="1301837"/>
          </a:xfrm>
        </p:grpSpPr>
        <p:sp>
          <p:nvSpPr>
            <p:cNvPr id="6073" name="Google Shape;6073;p250"/>
            <p:cNvSpPr/>
            <p:nvPr/>
          </p:nvSpPr>
          <p:spPr>
            <a:xfrm>
              <a:off x="7907974" y="4055875"/>
              <a:ext cx="1024500" cy="513000"/>
            </a:xfrm>
            <a:prstGeom prst="roundRect">
              <a:avLst>
                <a:gd fmla="val 30731" name="adj"/>
              </a:avLst>
            </a:prstGeom>
            <a:noFill/>
            <a:ln cap="flat" cmpd="sng" w="9525">
              <a:solidFill>
                <a:srgbClr val="5328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Operations</a:t>
              </a:r>
              <a:endParaRPr b="0" i="0" sz="1200" u="none" cap="none" strike="noStrike">
                <a:solidFill>
                  <a:schemeClr val="dk1"/>
                </a:solidFill>
                <a:latin typeface="Calibri"/>
                <a:ea typeface="Calibri"/>
                <a:cs typeface="Calibri"/>
                <a:sym typeface="Calibri"/>
              </a:endParaRPr>
            </a:p>
          </p:txBody>
        </p:sp>
        <p:cxnSp>
          <p:nvCxnSpPr>
            <p:cNvPr id="6074" name="Google Shape;6074;p250"/>
            <p:cNvCxnSpPr>
              <a:stCxn id="6058" idx="2"/>
              <a:endCxn id="6073" idx="0"/>
            </p:cNvCxnSpPr>
            <p:nvPr/>
          </p:nvCxnSpPr>
          <p:spPr>
            <a:xfrm>
              <a:off x="6037525" y="3267038"/>
              <a:ext cx="2382600" cy="788700"/>
            </a:xfrm>
            <a:prstGeom prst="straightConnector1">
              <a:avLst/>
            </a:prstGeom>
            <a:noFill/>
            <a:ln cap="flat" cmpd="sng" w="9525">
              <a:solidFill>
                <a:schemeClr val="dk2"/>
              </a:solidFill>
              <a:prstDash val="dash"/>
              <a:round/>
              <a:headEnd len="sm" w="sm" type="none"/>
              <a:tailEnd len="sm" w="sm" type="none"/>
            </a:ln>
          </p:spPr>
        </p:cxnSp>
      </p:grpSp>
      <p:sp>
        <p:nvSpPr>
          <p:cNvPr id="6075" name="Google Shape;6075;p25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6076" name="Google Shape;6076;p250"/>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1"/>
                                        </p:tgtEl>
                                        <p:attrNameLst>
                                          <p:attrName>style.visibility</p:attrName>
                                        </p:attrNameLst>
                                      </p:cBhvr>
                                      <p:to>
                                        <p:strVal val="visible"/>
                                      </p:to>
                                    </p:set>
                                    <p:animEffect filter="fade" transition="in">
                                      <p:cBhvr>
                                        <p:cTn dur="1000"/>
                                        <p:tgtEl>
                                          <p:spTgt spid="60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4"/>
                                        </p:tgtEl>
                                        <p:attrNameLst>
                                          <p:attrName>style.visibility</p:attrName>
                                        </p:attrNameLst>
                                      </p:cBhvr>
                                      <p:to>
                                        <p:strVal val="visible"/>
                                      </p:to>
                                    </p:set>
                                    <p:animEffect filter="fade" transition="in">
                                      <p:cBhvr>
                                        <p:cTn dur="1000"/>
                                        <p:tgtEl>
                                          <p:spTgt spid="60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7"/>
                                        </p:tgtEl>
                                        <p:attrNameLst>
                                          <p:attrName>style.visibility</p:attrName>
                                        </p:attrNameLst>
                                      </p:cBhvr>
                                      <p:to>
                                        <p:strVal val="visible"/>
                                      </p:to>
                                    </p:set>
                                    <p:animEffect filter="fade" transition="in">
                                      <p:cBhvr>
                                        <p:cTn dur="1000"/>
                                        <p:tgtEl>
                                          <p:spTgt spid="60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0"/>
                                        </p:tgtEl>
                                        <p:attrNameLst>
                                          <p:attrName>style.visibility</p:attrName>
                                        </p:attrNameLst>
                                      </p:cBhvr>
                                      <p:to>
                                        <p:strVal val="visible"/>
                                      </p:to>
                                    </p:set>
                                    <p:animEffect filter="fade" transition="in">
                                      <p:cBhvr>
                                        <p:cTn dur="1000"/>
                                        <p:tgtEl>
                                          <p:spTgt spid="60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3"/>
                                        </p:tgtEl>
                                        <p:attrNameLst>
                                          <p:attrName>style.visibility</p:attrName>
                                        </p:attrNameLst>
                                      </p:cBhvr>
                                      <p:to>
                                        <p:strVal val="visible"/>
                                      </p:to>
                                    </p:set>
                                    <p:animEffect filter="fade" transition="in">
                                      <p:cBhvr>
                                        <p:cTn dur="1000"/>
                                        <p:tgtEl>
                                          <p:spTgt spid="60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6"/>
                                        </p:tgtEl>
                                        <p:attrNameLst>
                                          <p:attrName>style.visibility</p:attrName>
                                        </p:attrNameLst>
                                      </p:cBhvr>
                                      <p:to>
                                        <p:strVal val="visible"/>
                                      </p:to>
                                    </p:set>
                                    <p:animEffect filter="fade" transition="in">
                                      <p:cBhvr>
                                        <p:cTn dur="1000"/>
                                        <p:tgtEl>
                                          <p:spTgt spid="60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9"/>
                                        </p:tgtEl>
                                        <p:attrNameLst>
                                          <p:attrName>style.visibility</p:attrName>
                                        </p:attrNameLst>
                                      </p:cBhvr>
                                      <p:to>
                                        <p:strVal val="visible"/>
                                      </p:to>
                                    </p:set>
                                    <p:animEffect filter="fade" transition="in">
                                      <p:cBhvr>
                                        <p:cTn dur="1000"/>
                                        <p:tgtEl>
                                          <p:spTgt spid="60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2"/>
                                        </p:tgtEl>
                                        <p:attrNameLst>
                                          <p:attrName>style.visibility</p:attrName>
                                        </p:attrNameLst>
                                      </p:cBhvr>
                                      <p:to>
                                        <p:strVal val="visible"/>
                                      </p:to>
                                    </p:set>
                                    <p:animEffect filter="fade" transition="in">
                                      <p:cBhvr>
                                        <p:cTn dur="1000"/>
                                        <p:tgtEl>
                                          <p:spTgt spid="60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0" name="Shape 6080"/>
        <p:cNvGrpSpPr/>
        <p:nvPr/>
      </p:nvGrpSpPr>
      <p:grpSpPr>
        <a:xfrm>
          <a:off x="0" y="0"/>
          <a:ext cx="0" cy="0"/>
          <a:chOff x="0" y="0"/>
          <a:chExt cx="0" cy="0"/>
        </a:xfrm>
      </p:grpSpPr>
      <p:sp>
        <p:nvSpPr>
          <p:cNvPr id="6081" name="Google Shape;6081;p251"/>
          <p:cNvSpPr/>
          <p:nvPr/>
        </p:nvSpPr>
        <p:spPr>
          <a:xfrm>
            <a:off x="-167250" y="1225525"/>
            <a:ext cx="7222500" cy="3212100"/>
          </a:xfrm>
          <a:prstGeom prst="roundRect">
            <a:avLst>
              <a:gd fmla="val 4255" name="adj"/>
            </a:avLst>
          </a:prstGeom>
          <a:solidFill>
            <a:srgbClr val="FFFFFF"/>
          </a:solidFill>
          <a:ln>
            <a:noFill/>
          </a:ln>
          <a:effectLst>
            <a:outerShdw blurRad="85725" rotWithShape="0" algn="bl" dir="2460000" dist="28575">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2" name="Google Shape;6082;p2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Factors Contributing to a Successful Review</a:t>
            </a:r>
            <a:endParaRPr/>
          </a:p>
        </p:txBody>
      </p:sp>
      <p:grpSp>
        <p:nvGrpSpPr>
          <p:cNvPr id="6083" name="Google Shape;6083;p251"/>
          <p:cNvGrpSpPr/>
          <p:nvPr/>
        </p:nvGrpSpPr>
        <p:grpSpPr>
          <a:xfrm>
            <a:off x="7242550" y="1706125"/>
            <a:ext cx="2088900" cy="2250900"/>
            <a:chOff x="7242550" y="1706125"/>
            <a:chExt cx="2088900" cy="2250900"/>
          </a:xfrm>
        </p:grpSpPr>
        <p:sp>
          <p:nvSpPr>
            <p:cNvPr id="6084" name="Google Shape;6084;p251"/>
            <p:cNvSpPr/>
            <p:nvPr/>
          </p:nvSpPr>
          <p:spPr>
            <a:xfrm>
              <a:off x="7242550" y="1706125"/>
              <a:ext cx="2088900" cy="2250900"/>
            </a:xfrm>
            <a:prstGeom prst="roundRect">
              <a:avLst>
                <a:gd fmla="val 754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5" name="Google Shape;6085;p251"/>
            <p:cNvSpPr txBox="1"/>
            <p:nvPr/>
          </p:nvSpPr>
          <p:spPr>
            <a:xfrm>
              <a:off x="7360800" y="2323675"/>
              <a:ext cx="1783200" cy="10158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Roboto"/>
                  <a:ea typeface="Roboto"/>
                  <a:cs typeface="Roboto"/>
                  <a:sym typeface="Roboto"/>
                </a:rPr>
                <a:t>Organizational Success Factors</a:t>
              </a:r>
              <a:endParaRPr b="1" i="0" sz="1800" u="none" cap="none" strike="noStrike">
                <a:solidFill>
                  <a:schemeClr val="lt1"/>
                </a:solidFill>
                <a:latin typeface="Roboto"/>
                <a:ea typeface="Roboto"/>
                <a:cs typeface="Roboto"/>
                <a:sym typeface="Roboto"/>
              </a:endParaRPr>
            </a:p>
          </p:txBody>
        </p:sp>
      </p:grpSp>
      <p:sp>
        <p:nvSpPr>
          <p:cNvPr id="6086" name="Google Shape;6086;p25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6087" name="Google Shape;6087;p251"/>
          <p:cNvSpPr/>
          <p:nvPr/>
        </p:nvSpPr>
        <p:spPr>
          <a:xfrm rot="5400661">
            <a:off x="514075" y="1222556"/>
            <a:ext cx="1559700" cy="1847700"/>
          </a:xfrm>
          <a:prstGeom prst="hexagon">
            <a:avLst>
              <a:gd fmla="val 25000" name="adj"/>
              <a:gd fmla="val 115470" name="vf"/>
            </a:avLst>
          </a:prstGeom>
          <a:noFill/>
          <a:ln cap="flat" cmpd="sng" w="9525">
            <a:solidFill>
              <a:schemeClr val="accent1"/>
            </a:solidFill>
            <a:prstDash val="solid"/>
            <a:round/>
            <a:headEnd len="sm" w="sm" type="none"/>
            <a:tailEnd len="sm" w="sm" type="none"/>
          </a:ln>
          <a:effectLst>
            <a:outerShdw blurRad="85725" rotWithShape="0" algn="bl" dir="2460000" dist="28575">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8" name="Google Shape;6088;p251"/>
          <p:cNvSpPr/>
          <p:nvPr/>
        </p:nvSpPr>
        <p:spPr>
          <a:xfrm rot="5400661">
            <a:off x="2735726" y="1222556"/>
            <a:ext cx="1559700" cy="1847700"/>
          </a:xfrm>
          <a:prstGeom prst="hexagon">
            <a:avLst>
              <a:gd fmla="val 25000" name="adj"/>
              <a:gd fmla="val 115470" name="vf"/>
            </a:avLst>
          </a:prstGeom>
          <a:noFill/>
          <a:ln cap="flat" cmpd="sng" w="9525">
            <a:solidFill>
              <a:schemeClr val="accent1"/>
            </a:solidFill>
            <a:prstDash val="solid"/>
            <a:round/>
            <a:headEnd len="sm" w="sm" type="none"/>
            <a:tailEnd len="sm" w="sm" type="none"/>
          </a:ln>
          <a:effectLst>
            <a:outerShdw blurRad="85725" rotWithShape="0" algn="bl" dir="2460000" dist="28575">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9" name="Google Shape;6089;p251"/>
          <p:cNvSpPr/>
          <p:nvPr/>
        </p:nvSpPr>
        <p:spPr>
          <a:xfrm rot="5400661">
            <a:off x="4957376" y="1222556"/>
            <a:ext cx="1559700" cy="1847700"/>
          </a:xfrm>
          <a:prstGeom prst="hexagon">
            <a:avLst>
              <a:gd fmla="val 25000" name="adj"/>
              <a:gd fmla="val 115470" name="vf"/>
            </a:avLst>
          </a:prstGeom>
          <a:noFill/>
          <a:ln cap="flat" cmpd="sng" w="9525">
            <a:solidFill>
              <a:schemeClr val="accent1"/>
            </a:solidFill>
            <a:prstDash val="solid"/>
            <a:round/>
            <a:headEnd len="sm" w="sm" type="none"/>
            <a:tailEnd len="sm" w="sm" type="none"/>
          </a:ln>
          <a:effectLst>
            <a:outerShdw blurRad="85725" rotWithShape="0" algn="bl" dir="2460000" dist="28575">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0" name="Google Shape;6090;p251"/>
          <p:cNvSpPr/>
          <p:nvPr/>
        </p:nvSpPr>
        <p:spPr>
          <a:xfrm rot="5400661">
            <a:off x="1624901" y="2593170"/>
            <a:ext cx="1559700" cy="1847700"/>
          </a:xfrm>
          <a:prstGeom prst="hexagon">
            <a:avLst>
              <a:gd fmla="val 25000" name="adj"/>
              <a:gd fmla="val 115470" name="vf"/>
            </a:avLst>
          </a:prstGeom>
          <a:noFill/>
          <a:ln cap="flat" cmpd="sng" w="9525">
            <a:solidFill>
              <a:schemeClr val="accent1"/>
            </a:solidFill>
            <a:prstDash val="solid"/>
            <a:round/>
            <a:headEnd len="sm" w="sm" type="none"/>
            <a:tailEnd len="sm" w="sm" type="none"/>
          </a:ln>
          <a:effectLst>
            <a:outerShdw blurRad="85725" rotWithShape="0" algn="bl" dir="2460000" dist="28575">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1" name="Google Shape;6091;p251"/>
          <p:cNvSpPr/>
          <p:nvPr/>
        </p:nvSpPr>
        <p:spPr>
          <a:xfrm rot="5400661">
            <a:off x="3846551" y="2593170"/>
            <a:ext cx="1559700" cy="1847700"/>
          </a:xfrm>
          <a:prstGeom prst="hexagon">
            <a:avLst>
              <a:gd fmla="val 25000" name="adj"/>
              <a:gd fmla="val 115470" name="vf"/>
            </a:avLst>
          </a:prstGeom>
          <a:noFill/>
          <a:ln cap="flat" cmpd="sng" w="9525">
            <a:solidFill>
              <a:schemeClr val="accent1"/>
            </a:solidFill>
            <a:prstDash val="solid"/>
            <a:round/>
            <a:headEnd len="sm" w="sm" type="none"/>
            <a:tailEnd len="sm" w="sm" type="none"/>
          </a:ln>
          <a:effectLst>
            <a:outerShdw blurRad="85725" rotWithShape="0" algn="bl" dir="2460000" dist="28575">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2" name="Google Shape;6092;p251"/>
          <p:cNvSpPr txBox="1"/>
          <p:nvPr/>
        </p:nvSpPr>
        <p:spPr>
          <a:xfrm>
            <a:off x="369875" y="1838600"/>
            <a:ext cx="1848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Defining the review objectives</a:t>
            </a:r>
            <a:endParaRPr b="0" i="0" sz="1400" u="none" cap="none" strike="noStrike">
              <a:solidFill>
                <a:schemeClr val="dk1"/>
              </a:solidFill>
              <a:latin typeface="Calibri"/>
              <a:ea typeface="Calibri"/>
              <a:cs typeface="Calibri"/>
              <a:sym typeface="Calibri"/>
            </a:endParaRPr>
          </a:p>
        </p:txBody>
      </p:sp>
      <p:sp>
        <p:nvSpPr>
          <p:cNvPr id="6093" name="Google Shape;6093;p251"/>
          <p:cNvSpPr txBox="1"/>
          <p:nvPr/>
        </p:nvSpPr>
        <p:spPr>
          <a:xfrm>
            <a:off x="2591575" y="1838600"/>
            <a:ext cx="1848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Using the objectives as measurable exit criteria</a:t>
            </a:r>
            <a:endParaRPr b="0" i="0" sz="1400" u="none" cap="none" strike="noStrike">
              <a:solidFill>
                <a:schemeClr val="dk1"/>
              </a:solidFill>
              <a:latin typeface="Calibri"/>
              <a:ea typeface="Calibri"/>
              <a:cs typeface="Calibri"/>
              <a:sym typeface="Calibri"/>
            </a:endParaRPr>
          </a:p>
        </p:txBody>
      </p:sp>
      <p:sp>
        <p:nvSpPr>
          <p:cNvPr id="6094" name="Google Shape;6094;p251"/>
          <p:cNvSpPr txBox="1"/>
          <p:nvPr/>
        </p:nvSpPr>
        <p:spPr>
          <a:xfrm>
            <a:off x="4813225" y="1838600"/>
            <a:ext cx="1848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Applying suitable review types</a:t>
            </a:r>
            <a:endParaRPr b="0" i="0" sz="1400" u="none" cap="none" strike="noStrike">
              <a:solidFill>
                <a:schemeClr val="dk1"/>
              </a:solidFill>
              <a:latin typeface="Calibri"/>
              <a:ea typeface="Calibri"/>
              <a:cs typeface="Calibri"/>
              <a:sym typeface="Calibri"/>
            </a:endParaRPr>
          </a:p>
        </p:txBody>
      </p:sp>
      <p:sp>
        <p:nvSpPr>
          <p:cNvPr id="6095" name="Google Shape;6095;p251"/>
          <p:cNvSpPr txBox="1"/>
          <p:nvPr/>
        </p:nvSpPr>
        <p:spPr>
          <a:xfrm>
            <a:off x="1480750" y="3271113"/>
            <a:ext cx="1848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Using suitable review techniques</a:t>
            </a:r>
            <a:endParaRPr b="0" i="0" sz="1400" u="none" cap="none" strike="noStrike">
              <a:solidFill>
                <a:schemeClr val="dk1"/>
              </a:solidFill>
              <a:latin typeface="Calibri"/>
              <a:ea typeface="Calibri"/>
              <a:cs typeface="Calibri"/>
              <a:sym typeface="Calibri"/>
            </a:endParaRPr>
          </a:p>
        </p:txBody>
      </p:sp>
      <p:sp>
        <p:nvSpPr>
          <p:cNvPr id="6096" name="Google Shape;6096;p251"/>
          <p:cNvSpPr txBox="1"/>
          <p:nvPr/>
        </p:nvSpPr>
        <p:spPr>
          <a:xfrm>
            <a:off x="3702400" y="3271113"/>
            <a:ext cx="1848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Using up-to-date checklists</a:t>
            </a:r>
            <a:endParaRPr b="0" i="0" sz="1400" u="none" cap="none" strike="noStrike">
              <a:solidFill>
                <a:schemeClr val="dk1"/>
              </a:solidFill>
              <a:latin typeface="Calibri"/>
              <a:ea typeface="Calibri"/>
              <a:cs typeface="Calibri"/>
              <a:sym typeface="Calibri"/>
            </a:endParaRPr>
          </a:p>
        </p:txBody>
      </p:sp>
      <p:pic>
        <p:nvPicPr>
          <p:cNvPr id="6097" name="Google Shape;6097;p251"/>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1" name="Shape 6101"/>
        <p:cNvGrpSpPr/>
        <p:nvPr/>
      </p:nvGrpSpPr>
      <p:grpSpPr>
        <a:xfrm>
          <a:off x="0" y="0"/>
          <a:ext cx="0" cy="0"/>
          <a:chOff x="0" y="0"/>
          <a:chExt cx="0" cy="0"/>
        </a:xfrm>
      </p:grpSpPr>
      <p:sp>
        <p:nvSpPr>
          <p:cNvPr id="6102" name="Google Shape;6102;p252"/>
          <p:cNvSpPr/>
          <p:nvPr/>
        </p:nvSpPr>
        <p:spPr>
          <a:xfrm>
            <a:off x="-167250" y="1225525"/>
            <a:ext cx="7222500" cy="3212100"/>
          </a:xfrm>
          <a:prstGeom prst="roundRect">
            <a:avLst>
              <a:gd fmla="val 4255" name="adj"/>
            </a:avLst>
          </a:prstGeom>
          <a:solidFill>
            <a:srgbClr val="FFFFFF"/>
          </a:solidFill>
          <a:ln>
            <a:noFill/>
          </a:ln>
          <a:effectLst>
            <a:outerShdw blurRad="85725" rotWithShape="0" algn="bl" dir="2460000" dist="28575">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3" name="Google Shape;6103;p2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Factors Contributing to a Successful Review</a:t>
            </a:r>
            <a:endParaRPr/>
          </a:p>
        </p:txBody>
      </p:sp>
      <p:grpSp>
        <p:nvGrpSpPr>
          <p:cNvPr id="6104" name="Google Shape;6104;p252"/>
          <p:cNvGrpSpPr/>
          <p:nvPr/>
        </p:nvGrpSpPr>
        <p:grpSpPr>
          <a:xfrm>
            <a:off x="7242550" y="1706125"/>
            <a:ext cx="2088900" cy="2250900"/>
            <a:chOff x="7242550" y="1706125"/>
            <a:chExt cx="2088900" cy="2250900"/>
          </a:xfrm>
        </p:grpSpPr>
        <p:sp>
          <p:nvSpPr>
            <p:cNvPr id="6105" name="Google Shape;6105;p252"/>
            <p:cNvSpPr/>
            <p:nvPr/>
          </p:nvSpPr>
          <p:spPr>
            <a:xfrm>
              <a:off x="7242550" y="1706125"/>
              <a:ext cx="2088900" cy="2250900"/>
            </a:xfrm>
            <a:prstGeom prst="roundRect">
              <a:avLst>
                <a:gd fmla="val 754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6" name="Google Shape;6106;p252"/>
            <p:cNvSpPr txBox="1"/>
            <p:nvPr/>
          </p:nvSpPr>
          <p:spPr>
            <a:xfrm>
              <a:off x="7360800" y="2323675"/>
              <a:ext cx="1783200" cy="10158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Roboto"/>
                  <a:ea typeface="Roboto"/>
                  <a:cs typeface="Roboto"/>
                  <a:sym typeface="Roboto"/>
                </a:rPr>
                <a:t>Organizational Success Factors</a:t>
              </a:r>
              <a:endParaRPr b="1" i="0" sz="1800" u="none" cap="none" strike="noStrike">
                <a:solidFill>
                  <a:schemeClr val="lt1"/>
                </a:solidFill>
                <a:latin typeface="Roboto"/>
                <a:ea typeface="Roboto"/>
                <a:cs typeface="Roboto"/>
                <a:sym typeface="Roboto"/>
              </a:endParaRPr>
            </a:p>
          </p:txBody>
        </p:sp>
      </p:grpSp>
      <p:sp>
        <p:nvSpPr>
          <p:cNvPr id="6107" name="Google Shape;6107;p25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6108" name="Google Shape;6108;p252"/>
          <p:cNvSpPr/>
          <p:nvPr/>
        </p:nvSpPr>
        <p:spPr>
          <a:xfrm rot="5400661">
            <a:off x="514075" y="1222556"/>
            <a:ext cx="1559700" cy="1847700"/>
          </a:xfrm>
          <a:prstGeom prst="hexagon">
            <a:avLst>
              <a:gd fmla="val 25000" name="adj"/>
              <a:gd fmla="val 115470" name="vf"/>
            </a:avLst>
          </a:prstGeom>
          <a:noFill/>
          <a:ln cap="flat" cmpd="sng" w="9525">
            <a:solidFill>
              <a:schemeClr val="accent1"/>
            </a:solidFill>
            <a:prstDash val="solid"/>
            <a:round/>
            <a:headEnd len="sm" w="sm" type="none"/>
            <a:tailEnd len="sm" w="sm" type="none"/>
          </a:ln>
          <a:effectLst>
            <a:outerShdw blurRad="85725" rotWithShape="0" algn="bl" dir="2460000" dist="28575">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9" name="Google Shape;6109;p252"/>
          <p:cNvSpPr/>
          <p:nvPr/>
        </p:nvSpPr>
        <p:spPr>
          <a:xfrm rot="5400661">
            <a:off x="2735726" y="1222556"/>
            <a:ext cx="1559700" cy="1847700"/>
          </a:xfrm>
          <a:prstGeom prst="hexagon">
            <a:avLst>
              <a:gd fmla="val 25000" name="adj"/>
              <a:gd fmla="val 115470" name="vf"/>
            </a:avLst>
          </a:prstGeom>
          <a:noFill/>
          <a:ln cap="flat" cmpd="sng" w="9525">
            <a:solidFill>
              <a:schemeClr val="accent1"/>
            </a:solidFill>
            <a:prstDash val="solid"/>
            <a:round/>
            <a:headEnd len="sm" w="sm" type="none"/>
            <a:tailEnd len="sm" w="sm" type="none"/>
          </a:ln>
          <a:effectLst>
            <a:outerShdw blurRad="85725" rotWithShape="0" algn="bl" dir="2460000" dist="28575">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0" name="Google Shape;6110;p252"/>
          <p:cNvSpPr/>
          <p:nvPr/>
        </p:nvSpPr>
        <p:spPr>
          <a:xfrm rot="5400661">
            <a:off x="4957376" y="1222556"/>
            <a:ext cx="1559700" cy="1847700"/>
          </a:xfrm>
          <a:prstGeom prst="hexagon">
            <a:avLst>
              <a:gd fmla="val 25000" name="adj"/>
              <a:gd fmla="val 115470" name="vf"/>
            </a:avLst>
          </a:prstGeom>
          <a:noFill/>
          <a:ln cap="flat" cmpd="sng" w="9525">
            <a:solidFill>
              <a:schemeClr val="accent1"/>
            </a:solidFill>
            <a:prstDash val="solid"/>
            <a:round/>
            <a:headEnd len="sm" w="sm" type="none"/>
            <a:tailEnd len="sm" w="sm" type="none"/>
          </a:ln>
          <a:effectLst>
            <a:outerShdw blurRad="85725" rotWithShape="0" algn="bl" dir="2460000" dist="28575">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1" name="Google Shape;6111;p252"/>
          <p:cNvSpPr/>
          <p:nvPr/>
        </p:nvSpPr>
        <p:spPr>
          <a:xfrm rot="5400661">
            <a:off x="1624901" y="2593170"/>
            <a:ext cx="1559700" cy="1847700"/>
          </a:xfrm>
          <a:prstGeom prst="hexagon">
            <a:avLst>
              <a:gd fmla="val 25000" name="adj"/>
              <a:gd fmla="val 115470" name="vf"/>
            </a:avLst>
          </a:prstGeom>
          <a:noFill/>
          <a:ln cap="flat" cmpd="sng" w="9525">
            <a:solidFill>
              <a:schemeClr val="accent1"/>
            </a:solidFill>
            <a:prstDash val="solid"/>
            <a:round/>
            <a:headEnd len="sm" w="sm" type="none"/>
            <a:tailEnd len="sm" w="sm" type="none"/>
          </a:ln>
          <a:effectLst>
            <a:outerShdw blurRad="85725" rotWithShape="0" algn="bl" dir="2460000" dist="28575">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2" name="Google Shape;6112;p252"/>
          <p:cNvSpPr/>
          <p:nvPr/>
        </p:nvSpPr>
        <p:spPr>
          <a:xfrm rot="5400661">
            <a:off x="3846551" y="2593170"/>
            <a:ext cx="1559700" cy="1847700"/>
          </a:xfrm>
          <a:prstGeom prst="hexagon">
            <a:avLst>
              <a:gd fmla="val 25000" name="adj"/>
              <a:gd fmla="val 115470" name="vf"/>
            </a:avLst>
          </a:prstGeom>
          <a:noFill/>
          <a:ln cap="flat" cmpd="sng" w="9525">
            <a:solidFill>
              <a:schemeClr val="accent1"/>
            </a:solidFill>
            <a:prstDash val="solid"/>
            <a:round/>
            <a:headEnd len="sm" w="sm" type="none"/>
            <a:tailEnd len="sm" w="sm" type="none"/>
          </a:ln>
          <a:effectLst>
            <a:outerShdw blurRad="85725" rotWithShape="0" algn="bl" dir="2460000" dist="28575">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3" name="Google Shape;6113;p252"/>
          <p:cNvSpPr txBox="1"/>
          <p:nvPr/>
        </p:nvSpPr>
        <p:spPr>
          <a:xfrm>
            <a:off x="369875" y="1759772"/>
            <a:ext cx="18480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Chunking down and reviewing larger documents</a:t>
            </a:r>
            <a:endParaRPr b="0" i="0" sz="1400" u="none" cap="none" strike="noStrike">
              <a:solidFill>
                <a:schemeClr val="dk1"/>
              </a:solidFill>
              <a:latin typeface="Calibri"/>
              <a:ea typeface="Calibri"/>
              <a:cs typeface="Calibri"/>
              <a:sym typeface="Calibri"/>
            </a:endParaRPr>
          </a:p>
        </p:txBody>
      </p:sp>
      <p:sp>
        <p:nvSpPr>
          <p:cNvPr id="6114" name="Google Shape;6114;p252"/>
          <p:cNvSpPr txBox="1"/>
          <p:nvPr/>
        </p:nvSpPr>
        <p:spPr>
          <a:xfrm>
            <a:off x="2591575" y="1720359"/>
            <a:ext cx="18480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Giving adequate preparation time for</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Calibri"/>
                <a:ea typeface="Calibri"/>
                <a:cs typeface="Calibri"/>
                <a:sym typeface="Calibri"/>
              </a:rPr>
              <a:t>the participants</a:t>
            </a:r>
            <a:endParaRPr b="0" i="0" sz="1400" u="none" cap="none" strike="noStrike">
              <a:solidFill>
                <a:schemeClr val="dk1"/>
              </a:solidFill>
              <a:latin typeface="Calibri"/>
              <a:ea typeface="Calibri"/>
              <a:cs typeface="Calibri"/>
              <a:sym typeface="Calibri"/>
            </a:endParaRPr>
          </a:p>
        </p:txBody>
      </p:sp>
      <p:sp>
        <p:nvSpPr>
          <p:cNvPr id="6115" name="Google Shape;6115;p252"/>
          <p:cNvSpPr txBox="1"/>
          <p:nvPr/>
        </p:nvSpPr>
        <p:spPr>
          <a:xfrm>
            <a:off x="4813225" y="1838600"/>
            <a:ext cx="1848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Scheduling reviewers with adequate notice</a:t>
            </a:r>
            <a:endParaRPr b="0" i="0" sz="1400" u="none" cap="none" strike="noStrike">
              <a:solidFill>
                <a:schemeClr val="dk1"/>
              </a:solidFill>
              <a:latin typeface="Calibri"/>
              <a:ea typeface="Calibri"/>
              <a:cs typeface="Calibri"/>
              <a:sym typeface="Calibri"/>
            </a:endParaRPr>
          </a:p>
        </p:txBody>
      </p:sp>
      <p:sp>
        <p:nvSpPr>
          <p:cNvPr id="6116" name="Google Shape;6116;p252"/>
          <p:cNvSpPr txBox="1"/>
          <p:nvPr/>
        </p:nvSpPr>
        <p:spPr>
          <a:xfrm>
            <a:off x="1480750" y="3271113"/>
            <a:ext cx="1848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Planning and tracking the review activities</a:t>
            </a:r>
            <a:endParaRPr b="0" i="0" sz="1400" u="none" cap="none" strike="noStrike">
              <a:solidFill>
                <a:schemeClr val="dk1"/>
              </a:solidFill>
              <a:latin typeface="Calibri"/>
              <a:ea typeface="Calibri"/>
              <a:cs typeface="Calibri"/>
              <a:sym typeface="Calibri"/>
            </a:endParaRPr>
          </a:p>
        </p:txBody>
      </p:sp>
      <p:sp>
        <p:nvSpPr>
          <p:cNvPr id="6117" name="Google Shape;6117;p252"/>
          <p:cNvSpPr txBox="1"/>
          <p:nvPr/>
        </p:nvSpPr>
        <p:spPr>
          <a:xfrm>
            <a:off x="3702400" y="3316920"/>
            <a:ext cx="1848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Management support</a:t>
            </a:r>
            <a:endParaRPr b="0" i="0" sz="1400" u="none" cap="none" strike="noStrike">
              <a:solidFill>
                <a:schemeClr val="dk1"/>
              </a:solidFill>
              <a:latin typeface="Calibri"/>
              <a:ea typeface="Calibri"/>
              <a:cs typeface="Calibri"/>
              <a:sym typeface="Calibri"/>
            </a:endParaRPr>
          </a:p>
        </p:txBody>
      </p:sp>
      <p:pic>
        <p:nvPicPr>
          <p:cNvPr id="6118" name="Google Shape;6118;p252"/>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2" name="Shape 6122"/>
        <p:cNvGrpSpPr/>
        <p:nvPr/>
      </p:nvGrpSpPr>
      <p:grpSpPr>
        <a:xfrm>
          <a:off x="0" y="0"/>
          <a:ext cx="0" cy="0"/>
          <a:chOff x="0" y="0"/>
          <a:chExt cx="0" cy="0"/>
        </a:xfrm>
      </p:grpSpPr>
      <p:sp>
        <p:nvSpPr>
          <p:cNvPr id="6123" name="Google Shape;6123;p253"/>
          <p:cNvSpPr/>
          <p:nvPr/>
        </p:nvSpPr>
        <p:spPr>
          <a:xfrm>
            <a:off x="-167250" y="1225525"/>
            <a:ext cx="7222500" cy="3212100"/>
          </a:xfrm>
          <a:prstGeom prst="roundRect">
            <a:avLst>
              <a:gd fmla="val 4255" name="adj"/>
            </a:avLst>
          </a:prstGeom>
          <a:solidFill>
            <a:srgbClr val="FFFFFF"/>
          </a:solidFill>
          <a:ln>
            <a:noFill/>
          </a:ln>
          <a:effectLst>
            <a:outerShdw blurRad="85725" rotWithShape="0" algn="bl" dir="2460000" dist="28575">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4" name="Google Shape;6124;p2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solidFill>
                  <a:srgbClr val="961A26"/>
                </a:solidFill>
              </a:rPr>
              <a:t>Factors Contributing to a Successful Review</a:t>
            </a:r>
            <a:endParaRPr>
              <a:solidFill>
                <a:srgbClr val="961A26"/>
              </a:solidFill>
            </a:endParaRPr>
          </a:p>
        </p:txBody>
      </p:sp>
      <p:grpSp>
        <p:nvGrpSpPr>
          <p:cNvPr id="6125" name="Google Shape;6125;p253"/>
          <p:cNvGrpSpPr/>
          <p:nvPr/>
        </p:nvGrpSpPr>
        <p:grpSpPr>
          <a:xfrm>
            <a:off x="7242550" y="1706125"/>
            <a:ext cx="2088900" cy="2250900"/>
            <a:chOff x="7242550" y="1706125"/>
            <a:chExt cx="2088900" cy="2250900"/>
          </a:xfrm>
        </p:grpSpPr>
        <p:sp>
          <p:nvSpPr>
            <p:cNvPr id="6126" name="Google Shape;6126;p253"/>
            <p:cNvSpPr/>
            <p:nvPr/>
          </p:nvSpPr>
          <p:spPr>
            <a:xfrm>
              <a:off x="7242550" y="1706125"/>
              <a:ext cx="2088900" cy="2250900"/>
            </a:xfrm>
            <a:prstGeom prst="roundRect">
              <a:avLst>
                <a:gd fmla="val 7547" name="adj"/>
              </a:avLst>
            </a:prstGeom>
            <a:solidFill>
              <a:srgbClr val="961A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7" name="Google Shape;6127;p253"/>
            <p:cNvSpPr txBox="1"/>
            <p:nvPr/>
          </p:nvSpPr>
          <p:spPr>
            <a:xfrm>
              <a:off x="7360800" y="2323675"/>
              <a:ext cx="1783200" cy="1015800"/>
            </a:xfrm>
            <a:prstGeom prst="rect">
              <a:avLst/>
            </a:prstGeom>
            <a:solidFill>
              <a:srgbClr val="961A26"/>
            </a:solid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Roboto"/>
                  <a:ea typeface="Roboto"/>
                  <a:cs typeface="Roboto"/>
                  <a:sym typeface="Roboto"/>
                </a:rPr>
                <a:t>People-Based Success Factors</a:t>
              </a:r>
              <a:endParaRPr b="1" i="0" sz="1800" u="none" cap="none" strike="noStrike">
                <a:solidFill>
                  <a:schemeClr val="lt1"/>
                </a:solidFill>
                <a:latin typeface="Roboto"/>
                <a:ea typeface="Roboto"/>
                <a:cs typeface="Roboto"/>
                <a:sym typeface="Roboto"/>
              </a:endParaRPr>
            </a:p>
          </p:txBody>
        </p:sp>
      </p:grpSp>
      <p:sp>
        <p:nvSpPr>
          <p:cNvPr id="6128" name="Google Shape;6128;p25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6129" name="Google Shape;6129;p253"/>
          <p:cNvSpPr/>
          <p:nvPr/>
        </p:nvSpPr>
        <p:spPr>
          <a:xfrm rot="5400661">
            <a:off x="514075" y="1222556"/>
            <a:ext cx="1559700" cy="1847700"/>
          </a:xfrm>
          <a:prstGeom prst="hexagon">
            <a:avLst>
              <a:gd fmla="val 25000" name="adj"/>
              <a:gd fmla="val 115470" name="vf"/>
            </a:avLst>
          </a:prstGeom>
          <a:noFill/>
          <a:ln cap="flat" cmpd="sng" w="9525">
            <a:solidFill>
              <a:srgbClr val="961A26"/>
            </a:solidFill>
            <a:prstDash val="solid"/>
            <a:round/>
            <a:headEnd len="sm" w="sm" type="none"/>
            <a:tailEnd len="sm" w="sm" type="none"/>
          </a:ln>
          <a:effectLst>
            <a:outerShdw blurRad="85725" rotWithShape="0" algn="bl" dir="2460000" dist="28575">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0" name="Google Shape;6130;p253"/>
          <p:cNvSpPr/>
          <p:nvPr/>
        </p:nvSpPr>
        <p:spPr>
          <a:xfrm rot="5400661">
            <a:off x="2735726" y="1222556"/>
            <a:ext cx="1559700" cy="1847700"/>
          </a:xfrm>
          <a:prstGeom prst="hexagon">
            <a:avLst>
              <a:gd fmla="val 25000" name="adj"/>
              <a:gd fmla="val 115470" name="vf"/>
            </a:avLst>
          </a:prstGeom>
          <a:noFill/>
          <a:ln cap="flat" cmpd="sng" w="9525">
            <a:solidFill>
              <a:srgbClr val="961A26"/>
            </a:solidFill>
            <a:prstDash val="solid"/>
            <a:round/>
            <a:headEnd len="sm" w="sm" type="none"/>
            <a:tailEnd len="sm" w="sm" type="none"/>
          </a:ln>
          <a:effectLst>
            <a:outerShdw blurRad="85725" rotWithShape="0" algn="bl" dir="2460000" dist="28575">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1" name="Google Shape;6131;p253"/>
          <p:cNvSpPr/>
          <p:nvPr/>
        </p:nvSpPr>
        <p:spPr>
          <a:xfrm rot="5400661">
            <a:off x="4957376" y="1222556"/>
            <a:ext cx="1559700" cy="1847700"/>
          </a:xfrm>
          <a:prstGeom prst="hexagon">
            <a:avLst>
              <a:gd fmla="val 25000" name="adj"/>
              <a:gd fmla="val 115470" name="vf"/>
            </a:avLst>
          </a:prstGeom>
          <a:noFill/>
          <a:ln cap="flat" cmpd="sng" w="9525">
            <a:solidFill>
              <a:srgbClr val="961A26"/>
            </a:solidFill>
            <a:prstDash val="solid"/>
            <a:round/>
            <a:headEnd len="sm" w="sm" type="none"/>
            <a:tailEnd len="sm" w="sm" type="none"/>
          </a:ln>
          <a:effectLst>
            <a:outerShdw blurRad="85725" rotWithShape="0" algn="bl" dir="2460000" dist="28575">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2" name="Google Shape;6132;p253"/>
          <p:cNvSpPr/>
          <p:nvPr/>
        </p:nvSpPr>
        <p:spPr>
          <a:xfrm rot="5400661">
            <a:off x="1624901" y="2593170"/>
            <a:ext cx="1559700" cy="1847700"/>
          </a:xfrm>
          <a:prstGeom prst="hexagon">
            <a:avLst>
              <a:gd fmla="val 25000" name="adj"/>
              <a:gd fmla="val 115470" name="vf"/>
            </a:avLst>
          </a:prstGeom>
          <a:noFill/>
          <a:ln cap="flat" cmpd="sng" w="9525">
            <a:solidFill>
              <a:srgbClr val="961A26"/>
            </a:solidFill>
            <a:prstDash val="solid"/>
            <a:round/>
            <a:headEnd len="sm" w="sm" type="none"/>
            <a:tailEnd len="sm" w="sm" type="none"/>
          </a:ln>
          <a:effectLst>
            <a:outerShdw blurRad="85725" rotWithShape="0" algn="bl" dir="2460000" dist="28575">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3" name="Google Shape;6133;p253"/>
          <p:cNvSpPr/>
          <p:nvPr/>
        </p:nvSpPr>
        <p:spPr>
          <a:xfrm rot="5400661">
            <a:off x="3846551" y="2593170"/>
            <a:ext cx="1559700" cy="1847700"/>
          </a:xfrm>
          <a:prstGeom prst="hexagon">
            <a:avLst>
              <a:gd fmla="val 25000" name="adj"/>
              <a:gd fmla="val 115470" name="vf"/>
            </a:avLst>
          </a:prstGeom>
          <a:noFill/>
          <a:ln cap="flat" cmpd="sng" w="9525">
            <a:solidFill>
              <a:srgbClr val="961A26"/>
            </a:solidFill>
            <a:prstDash val="solid"/>
            <a:round/>
            <a:headEnd len="sm" w="sm" type="none"/>
            <a:tailEnd len="sm" w="sm" type="none"/>
          </a:ln>
          <a:effectLst>
            <a:outerShdw blurRad="85725" rotWithShape="0" algn="bl" dir="2460000" dist="28575">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4" name="Google Shape;6134;p253"/>
          <p:cNvSpPr txBox="1"/>
          <p:nvPr/>
        </p:nvSpPr>
        <p:spPr>
          <a:xfrm>
            <a:off x="2591575" y="1838606"/>
            <a:ext cx="1848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Considering testers as valuable reviewers</a:t>
            </a:r>
            <a:endParaRPr b="0" i="0" sz="1400" u="none" cap="none" strike="noStrike">
              <a:solidFill>
                <a:schemeClr val="dk1"/>
              </a:solidFill>
              <a:latin typeface="Calibri"/>
              <a:ea typeface="Calibri"/>
              <a:cs typeface="Calibri"/>
              <a:sym typeface="Calibri"/>
            </a:endParaRPr>
          </a:p>
        </p:txBody>
      </p:sp>
      <p:sp>
        <p:nvSpPr>
          <p:cNvPr id="6135" name="Google Shape;6135;p253"/>
          <p:cNvSpPr txBox="1"/>
          <p:nvPr/>
        </p:nvSpPr>
        <p:spPr>
          <a:xfrm>
            <a:off x="4813225" y="1838600"/>
            <a:ext cx="1848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Conducting reviews on smaller chunks</a:t>
            </a:r>
            <a:endParaRPr b="0" i="0" sz="1400" u="none" cap="none" strike="noStrike">
              <a:solidFill>
                <a:schemeClr val="dk1"/>
              </a:solidFill>
              <a:latin typeface="Calibri"/>
              <a:ea typeface="Calibri"/>
              <a:cs typeface="Calibri"/>
              <a:sym typeface="Calibri"/>
            </a:endParaRPr>
          </a:p>
        </p:txBody>
      </p:sp>
      <p:sp>
        <p:nvSpPr>
          <p:cNvPr id="6136" name="Google Shape;6136;p253"/>
          <p:cNvSpPr txBox="1"/>
          <p:nvPr/>
        </p:nvSpPr>
        <p:spPr>
          <a:xfrm>
            <a:off x="1480750" y="3022806"/>
            <a:ext cx="1848000" cy="1046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Acknowledging, appreciating, and handling the identified defects objectively</a:t>
            </a:r>
            <a:endParaRPr b="0" i="0" sz="1400" u="none" cap="none" strike="noStrike">
              <a:solidFill>
                <a:schemeClr val="dk1"/>
              </a:solidFill>
              <a:latin typeface="Calibri"/>
              <a:ea typeface="Calibri"/>
              <a:cs typeface="Calibri"/>
              <a:sym typeface="Calibri"/>
            </a:endParaRPr>
          </a:p>
        </p:txBody>
      </p:sp>
      <p:sp>
        <p:nvSpPr>
          <p:cNvPr id="6137" name="Google Shape;6137;p253"/>
          <p:cNvSpPr txBox="1"/>
          <p:nvPr/>
        </p:nvSpPr>
        <p:spPr>
          <a:xfrm>
            <a:off x="3702400" y="3098173"/>
            <a:ext cx="18480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Conducting well-managed meetings</a:t>
            </a:r>
            <a:endParaRPr b="0" i="0" sz="1400" u="none" cap="none" strike="noStrike">
              <a:solidFill>
                <a:schemeClr val="dk1"/>
              </a:solidFill>
              <a:latin typeface="Calibri"/>
              <a:ea typeface="Calibri"/>
              <a:cs typeface="Calibri"/>
              <a:sym typeface="Calibri"/>
            </a:endParaRPr>
          </a:p>
        </p:txBody>
      </p:sp>
      <p:sp>
        <p:nvSpPr>
          <p:cNvPr id="6138" name="Google Shape;6138;p253"/>
          <p:cNvSpPr txBox="1"/>
          <p:nvPr/>
        </p:nvSpPr>
        <p:spPr>
          <a:xfrm>
            <a:off x="369875" y="1838600"/>
            <a:ext cx="1848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Involving the right kind of participants</a:t>
            </a:r>
            <a:endParaRPr b="0" i="0" sz="1400" u="none" cap="none" strike="noStrike">
              <a:solidFill>
                <a:schemeClr val="dk1"/>
              </a:solidFill>
              <a:latin typeface="Calibri"/>
              <a:ea typeface="Calibri"/>
              <a:cs typeface="Calibri"/>
              <a:sym typeface="Calibri"/>
            </a:endParaRPr>
          </a:p>
        </p:txBody>
      </p:sp>
      <p:pic>
        <p:nvPicPr>
          <p:cNvPr id="6139" name="Google Shape;6139;p253"/>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3" name="Shape 6143"/>
        <p:cNvGrpSpPr/>
        <p:nvPr/>
      </p:nvGrpSpPr>
      <p:grpSpPr>
        <a:xfrm>
          <a:off x="0" y="0"/>
          <a:ext cx="0" cy="0"/>
          <a:chOff x="0" y="0"/>
          <a:chExt cx="0" cy="0"/>
        </a:xfrm>
      </p:grpSpPr>
      <p:sp>
        <p:nvSpPr>
          <p:cNvPr id="6144" name="Google Shape;6144;p254"/>
          <p:cNvSpPr/>
          <p:nvPr/>
        </p:nvSpPr>
        <p:spPr>
          <a:xfrm>
            <a:off x="-167250" y="1225525"/>
            <a:ext cx="7222500" cy="3212100"/>
          </a:xfrm>
          <a:prstGeom prst="roundRect">
            <a:avLst>
              <a:gd fmla="val 4255" name="adj"/>
            </a:avLst>
          </a:prstGeom>
          <a:solidFill>
            <a:srgbClr val="FFFFFF"/>
          </a:solidFill>
          <a:ln>
            <a:noFill/>
          </a:ln>
          <a:effectLst>
            <a:outerShdw blurRad="85725" rotWithShape="0" algn="bl" dir="2460000" dist="28575">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5" name="Google Shape;6145;p2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3200"/>
              <a:buNone/>
            </a:pPr>
            <a:r>
              <a:rPr lang="en">
                <a:solidFill>
                  <a:srgbClr val="961A26"/>
                </a:solidFill>
              </a:rPr>
              <a:t>Factors Contributing to a Successful Review</a:t>
            </a:r>
            <a:endParaRPr>
              <a:solidFill>
                <a:srgbClr val="961A26"/>
              </a:solidFill>
            </a:endParaRPr>
          </a:p>
        </p:txBody>
      </p:sp>
      <p:grpSp>
        <p:nvGrpSpPr>
          <p:cNvPr id="6146" name="Google Shape;6146;p254"/>
          <p:cNvGrpSpPr/>
          <p:nvPr/>
        </p:nvGrpSpPr>
        <p:grpSpPr>
          <a:xfrm>
            <a:off x="7242550" y="1706125"/>
            <a:ext cx="2088900" cy="2250900"/>
            <a:chOff x="7242550" y="1706125"/>
            <a:chExt cx="2088900" cy="2250900"/>
          </a:xfrm>
        </p:grpSpPr>
        <p:sp>
          <p:nvSpPr>
            <p:cNvPr id="6147" name="Google Shape;6147;p254"/>
            <p:cNvSpPr/>
            <p:nvPr/>
          </p:nvSpPr>
          <p:spPr>
            <a:xfrm>
              <a:off x="7242550" y="1706125"/>
              <a:ext cx="2088900" cy="2250900"/>
            </a:xfrm>
            <a:prstGeom prst="roundRect">
              <a:avLst>
                <a:gd fmla="val 7547" name="adj"/>
              </a:avLst>
            </a:prstGeom>
            <a:solidFill>
              <a:srgbClr val="961A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8" name="Google Shape;6148;p254"/>
            <p:cNvSpPr txBox="1"/>
            <p:nvPr/>
          </p:nvSpPr>
          <p:spPr>
            <a:xfrm>
              <a:off x="7360800" y="2323675"/>
              <a:ext cx="1783200" cy="1015800"/>
            </a:xfrm>
            <a:prstGeom prst="rect">
              <a:avLst/>
            </a:prstGeom>
            <a:solidFill>
              <a:srgbClr val="961A26"/>
            </a:solid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Roboto"/>
                  <a:ea typeface="Roboto"/>
                  <a:cs typeface="Roboto"/>
                  <a:sym typeface="Roboto"/>
                </a:rPr>
                <a:t>People-Based Success Factors</a:t>
              </a:r>
              <a:endParaRPr b="1" i="0" sz="1800" u="none" cap="none" strike="noStrike">
                <a:solidFill>
                  <a:schemeClr val="lt1"/>
                </a:solidFill>
                <a:latin typeface="Roboto"/>
                <a:ea typeface="Roboto"/>
                <a:cs typeface="Roboto"/>
                <a:sym typeface="Roboto"/>
              </a:endParaRPr>
            </a:p>
          </p:txBody>
        </p:sp>
      </p:grpSp>
      <p:sp>
        <p:nvSpPr>
          <p:cNvPr id="6149" name="Google Shape;6149;p25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6150" name="Google Shape;6150;p254"/>
          <p:cNvSpPr/>
          <p:nvPr/>
        </p:nvSpPr>
        <p:spPr>
          <a:xfrm rot="5400661">
            <a:off x="514075" y="1222556"/>
            <a:ext cx="1559700" cy="1847700"/>
          </a:xfrm>
          <a:prstGeom prst="hexagon">
            <a:avLst>
              <a:gd fmla="val 25000" name="adj"/>
              <a:gd fmla="val 115470" name="vf"/>
            </a:avLst>
          </a:prstGeom>
          <a:noFill/>
          <a:ln cap="flat" cmpd="sng" w="9525">
            <a:solidFill>
              <a:srgbClr val="961A26"/>
            </a:solidFill>
            <a:prstDash val="solid"/>
            <a:round/>
            <a:headEnd len="sm" w="sm" type="none"/>
            <a:tailEnd len="sm" w="sm" type="none"/>
          </a:ln>
          <a:effectLst>
            <a:outerShdw blurRad="85725" rotWithShape="0" algn="bl" dir="2460000" dist="28575">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1" name="Google Shape;6151;p254"/>
          <p:cNvSpPr/>
          <p:nvPr/>
        </p:nvSpPr>
        <p:spPr>
          <a:xfrm rot="5400661">
            <a:off x="2735726" y="1222556"/>
            <a:ext cx="1559700" cy="1847700"/>
          </a:xfrm>
          <a:prstGeom prst="hexagon">
            <a:avLst>
              <a:gd fmla="val 25000" name="adj"/>
              <a:gd fmla="val 115470" name="vf"/>
            </a:avLst>
          </a:prstGeom>
          <a:noFill/>
          <a:ln cap="flat" cmpd="sng" w="9525">
            <a:solidFill>
              <a:srgbClr val="961A26"/>
            </a:solidFill>
            <a:prstDash val="solid"/>
            <a:round/>
            <a:headEnd len="sm" w="sm" type="none"/>
            <a:tailEnd len="sm" w="sm" type="none"/>
          </a:ln>
          <a:effectLst>
            <a:outerShdw blurRad="85725" rotWithShape="0" algn="bl" dir="2460000" dist="28575">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2" name="Google Shape;6152;p254"/>
          <p:cNvSpPr/>
          <p:nvPr/>
        </p:nvSpPr>
        <p:spPr>
          <a:xfrm rot="5400661">
            <a:off x="4957376" y="1222556"/>
            <a:ext cx="1559700" cy="1847700"/>
          </a:xfrm>
          <a:prstGeom prst="hexagon">
            <a:avLst>
              <a:gd fmla="val 25000" name="adj"/>
              <a:gd fmla="val 115470" name="vf"/>
            </a:avLst>
          </a:prstGeom>
          <a:noFill/>
          <a:ln cap="flat" cmpd="sng" w="9525">
            <a:solidFill>
              <a:srgbClr val="961A26"/>
            </a:solidFill>
            <a:prstDash val="solid"/>
            <a:round/>
            <a:headEnd len="sm" w="sm" type="none"/>
            <a:tailEnd len="sm" w="sm" type="none"/>
          </a:ln>
          <a:effectLst>
            <a:outerShdw blurRad="85725" rotWithShape="0" algn="bl" dir="2460000" dist="28575">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3" name="Google Shape;6153;p254"/>
          <p:cNvSpPr/>
          <p:nvPr/>
        </p:nvSpPr>
        <p:spPr>
          <a:xfrm rot="5400661">
            <a:off x="1624901" y="2593170"/>
            <a:ext cx="1559700" cy="1847700"/>
          </a:xfrm>
          <a:prstGeom prst="hexagon">
            <a:avLst>
              <a:gd fmla="val 25000" name="adj"/>
              <a:gd fmla="val 115470" name="vf"/>
            </a:avLst>
          </a:prstGeom>
          <a:noFill/>
          <a:ln cap="flat" cmpd="sng" w="9525">
            <a:solidFill>
              <a:srgbClr val="961A26"/>
            </a:solidFill>
            <a:prstDash val="solid"/>
            <a:round/>
            <a:headEnd len="sm" w="sm" type="none"/>
            <a:tailEnd len="sm" w="sm" type="none"/>
          </a:ln>
          <a:effectLst>
            <a:outerShdw blurRad="85725" rotWithShape="0" algn="bl" dir="2460000" dist="28575">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4" name="Google Shape;6154;p254"/>
          <p:cNvSpPr/>
          <p:nvPr/>
        </p:nvSpPr>
        <p:spPr>
          <a:xfrm rot="5400661">
            <a:off x="3846551" y="2593170"/>
            <a:ext cx="1559700" cy="1847700"/>
          </a:xfrm>
          <a:prstGeom prst="hexagon">
            <a:avLst>
              <a:gd fmla="val 25000" name="adj"/>
              <a:gd fmla="val 115470" name="vf"/>
            </a:avLst>
          </a:prstGeom>
          <a:noFill/>
          <a:ln cap="flat" cmpd="sng" w="9525">
            <a:solidFill>
              <a:srgbClr val="961A26"/>
            </a:solidFill>
            <a:prstDash val="solid"/>
            <a:round/>
            <a:headEnd len="sm" w="sm" type="none"/>
            <a:tailEnd len="sm" w="sm" type="none"/>
          </a:ln>
          <a:effectLst>
            <a:outerShdw blurRad="85725" rotWithShape="0" algn="bl" dir="2460000" dist="28575">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5" name="Google Shape;6155;p254"/>
          <p:cNvSpPr txBox="1"/>
          <p:nvPr/>
        </p:nvSpPr>
        <p:spPr>
          <a:xfrm>
            <a:off x="2591575" y="1840706"/>
            <a:ext cx="1848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Providing adequate training</a:t>
            </a:r>
            <a:endParaRPr b="0" i="0" sz="1400" u="none" cap="none" strike="noStrike">
              <a:solidFill>
                <a:schemeClr val="dk1"/>
              </a:solidFill>
              <a:latin typeface="Calibri"/>
              <a:ea typeface="Calibri"/>
              <a:cs typeface="Calibri"/>
              <a:sym typeface="Calibri"/>
            </a:endParaRPr>
          </a:p>
        </p:txBody>
      </p:sp>
      <p:sp>
        <p:nvSpPr>
          <p:cNvPr id="6156" name="Google Shape;6156;p254"/>
          <p:cNvSpPr txBox="1"/>
          <p:nvPr/>
        </p:nvSpPr>
        <p:spPr>
          <a:xfrm>
            <a:off x="4813225" y="1732840"/>
            <a:ext cx="18480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Promoting a culture of learning and process improvement</a:t>
            </a:r>
            <a:endParaRPr b="0" i="0" sz="1400" u="none" cap="none" strike="noStrike">
              <a:solidFill>
                <a:schemeClr val="dk1"/>
              </a:solidFill>
              <a:latin typeface="Calibri"/>
              <a:ea typeface="Calibri"/>
              <a:cs typeface="Calibri"/>
              <a:sym typeface="Calibri"/>
            </a:endParaRPr>
          </a:p>
        </p:txBody>
      </p:sp>
      <p:sp>
        <p:nvSpPr>
          <p:cNvPr id="6157" name="Google Shape;6157;p254"/>
          <p:cNvSpPr txBox="1"/>
          <p:nvPr/>
        </p:nvSpPr>
        <p:spPr>
          <a:xfrm>
            <a:off x="1480750" y="3209220"/>
            <a:ext cx="1848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Avoiding negative body language</a:t>
            </a:r>
            <a:endParaRPr b="0" i="0" sz="1400" u="none" cap="none" strike="noStrike">
              <a:solidFill>
                <a:schemeClr val="dk1"/>
              </a:solidFill>
              <a:latin typeface="Calibri"/>
              <a:ea typeface="Calibri"/>
              <a:cs typeface="Calibri"/>
              <a:sym typeface="Calibri"/>
            </a:endParaRPr>
          </a:p>
        </p:txBody>
      </p:sp>
      <p:sp>
        <p:nvSpPr>
          <p:cNvPr id="6158" name="Google Shape;6158;p254"/>
          <p:cNvSpPr txBox="1"/>
          <p:nvPr/>
        </p:nvSpPr>
        <p:spPr>
          <a:xfrm>
            <a:off x="3702400" y="3098173"/>
            <a:ext cx="18480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Participants dedicating adequate time and attention to detail</a:t>
            </a:r>
            <a:endParaRPr b="0" i="0" sz="1400" u="none" cap="none" strike="noStrike">
              <a:solidFill>
                <a:schemeClr val="dk1"/>
              </a:solidFill>
              <a:latin typeface="Calibri"/>
              <a:ea typeface="Calibri"/>
              <a:cs typeface="Calibri"/>
              <a:sym typeface="Calibri"/>
            </a:endParaRPr>
          </a:p>
        </p:txBody>
      </p:sp>
      <p:sp>
        <p:nvSpPr>
          <p:cNvPr id="6159" name="Google Shape;6159;p254"/>
          <p:cNvSpPr txBox="1"/>
          <p:nvPr/>
        </p:nvSpPr>
        <p:spPr>
          <a:xfrm>
            <a:off x="369875" y="1730212"/>
            <a:ext cx="18480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Conducting the review in an atmosphere of trust</a:t>
            </a:r>
            <a:endParaRPr b="0" i="0" sz="1400" u="none" cap="none" strike="noStrike">
              <a:solidFill>
                <a:schemeClr val="dk1"/>
              </a:solidFill>
              <a:latin typeface="Calibri"/>
              <a:ea typeface="Calibri"/>
              <a:cs typeface="Calibri"/>
              <a:sym typeface="Calibri"/>
            </a:endParaRPr>
          </a:p>
        </p:txBody>
      </p:sp>
      <p:pic>
        <p:nvPicPr>
          <p:cNvPr id="6160" name="Google Shape;6160;p254"/>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4" name="Shape 6164"/>
        <p:cNvGrpSpPr/>
        <p:nvPr/>
      </p:nvGrpSpPr>
      <p:grpSpPr>
        <a:xfrm>
          <a:off x="0" y="0"/>
          <a:ext cx="0" cy="0"/>
          <a:chOff x="0" y="0"/>
          <a:chExt cx="0" cy="0"/>
        </a:xfrm>
      </p:grpSpPr>
      <p:sp>
        <p:nvSpPr>
          <p:cNvPr id="6165" name="Google Shape;6165;p2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Summary</a:t>
            </a:r>
            <a:endParaRPr/>
          </a:p>
        </p:txBody>
      </p:sp>
      <p:sp>
        <p:nvSpPr>
          <p:cNvPr id="6166" name="Google Shape;6166;p25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In this unit, we learned </a:t>
            </a:r>
            <a:endParaRPr/>
          </a:p>
          <a:p>
            <a:pPr indent="-355600" lvl="1" marL="914400" rtl="0" algn="l">
              <a:lnSpc>
                <a:spcPct val="115000"/>
              </a:lnSpc>
              <a:spcBef>
                <a:spcPts val="0"/>
              </a:spcBef>
              <a:spcAft>
                <a:spcPts val="0"/>
              </a:spcAft>
              <a:buSzPts val="2000"/>
              <a:buChar char="○"/>
            </a:pPr>
            <a:r>
              <a:rPr lang="en"/>
              <a:t>The different review processes involved in software testing</a:t>
            </a:r>
            <a:endParaRPr/>
          </a:p>
          <a:p>
            <a:pPr indent="-355600" lvl="1" marL="914400" rtl="0" algn="l">
              <a:lnSpc>
                <a:spcPct val="115000"/>
              </a:lnSpc>
              <a:spcBef>
                <a:spcPts val="0"/>
              </a:spcBef>
              <a:spcAft>
                <a:spcPts val="0"/>
              </a:spcAft>
              <a:buSzPts val="2000"/>
              <a:buChar char="○"/>
            </a:pPr>
            <a:r>
              <a:rPr lang="en"/>
              <a:t>How review technique helps to identify the defects in the product</a:t>
            </a:r>
            <a:endParaRPr/>
          </a:p>
          <a:p>
            <a:pPr indent="-355600" lvl="1" marL="914400" rtl="0" algn="l">
              <a:lnSpc>
                <a:spcPct val="115000"/>
              </a:lnSpc>
              <a:spcBef>
                <a:spcPts val="0"/>
              </a:spcBef>
              <a:spcAft>
                <a:spcPts val="0"/>
              </a:spcAft>
              <a:buSzPts val="2000"/>
              <a:buChar char="○"/>
            </a:pPr>
            <a:r>
              <a:rPr lang="en"/>
              <a:t>Roles and responsibilities of formal review process</a:t>
            </a:r>
            <a:endParaRPr/>
          </a:p>
          <a:p>
            <a:pPr indent="-355600" lvl="1" marL="914400" rtl="0" algn="l">
              <a:lnSpc>
                <a:spcPct val="115000"/>
              </a:lnSpc>
              <a:spcBef>
                <a:spcPts val="0"/>
              </a:spcBef>
              <a:spcAft>
                <a:spcPts val="0"/>
              </a:spcAft>
              <a:buSzPts val="2000"/>
              <a:buChar char="○"/>
            </a:pPr>
            <a:r>
              <a:rPr lang="en"/>
              <a:t>Various types of review</a:t>
            </a:r>
            <a:endParaRPr/>
          </a:p>
        </p:txBody>
      </p:sp>
      <p:sp>
        <p:nvSpPr>
          <p:cNvPr id="6167" name="Google Shape;6167;p25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6168" name="Google Shape;6168;p255"/>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6">
                                            <p:txEl>
                                              <p:pRg end="0" st="0"/>
                                            </p:txEl>
                                          </p:spTgt>
                                        </p:tgtEl>
                                        <p:attrNameLst>
                                          <p:attrName>style.visibility</p:attrName>
                                        </p:attrNameLst>
                                      </p:cBhvr>
                                      <p:to>
                                        <p:strVal val="visible"/>
                                      </p:to>
                                    </p:set>
                                    <p:animEffect filter="fade" transition="in">
                                      <p:cBhvr>
                                        <p:cTn dur="1000"/>
                                        <p:tgtEl>
                                          <p:spTgt spid="61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6">
                                            <p:txEl>
                                              <p:pRg end="1" st="1"/>
                                            </p:txEl>
                                          </p:spTgt>
                                        </p:tgtEl>
                                        <p:attrNameLst>
                                          <p:attrName>style.visibility</p:attrName>
                                        </p:attrNameLst>
                                      </p:cBhvr>
                                      <p:to>
                                        <p:strVal val="visible"/>
                                      </p:to>
                                    </p:set>
                                    <p:animEffect filter="fade" transition="in">
                                      <p:cBhvr>
                                        <p:cTn dur="1000"/>
                                        <p:tgtEl>
                                          <p:spTgt spid="61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6">
                                            <p:txEl>
                                              <p:pRg end="2" st="2"/>
                                            </p:txEl>
                                          </p:spTgt>
                                        </p:tgtEl>
                                        <p:attrNameLst>
                                          <p:attrName>style.visibility</p:attrName>
                                        </p:attrNameLst>
                                      </p:cBhvr>
                                      <p:to>
                                        <p:strVal val="visible"/>
                                      </p:to>
                                    </p:set>
                                    <p:animEffect filter="fade" transition="in">
                                      <p:cBhvr>
                                        <p:cTn dur="1000"/>
                                        <p:tgtEl>
                                          <p:spTgt spid="61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6">
                                            <p:txEl>
                                              <p:pRg end="3" st="3"/>
                                            </p:txEl>
                                          </p:spTgt>
                                        </p:tgtEl>
                                        <p:attrNameLst>
                                          <p:attrName>style.visibility</p:attrName>
                                        </p:attrNameLst>
                                      </p:cBhvr>
                                      <p:to>
                                        <p:strVal val="visible"/>
                                      </p:to>
                                    </p:set>
                                    <p:animEffect filter="fade" transition="in">
                                      <p:cBhvr>
                                        <p:cTn dur="1000"/>
                                        <p:tgtEl>
                                          <p:spTgt spid="616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6">
                                            <p:txEl>
                                              <p:pRg end="4" st="4"/>
                                            </p:txEl>
                                          </p:spTgt>
                                        </p:tgtEl>
                                        <p:attrNameLst>
                                          <p:attrName>style.visibility</p:attrName>
                                        </p:attrNameLst>
                                      </p:cBhvr>
                                      <p:to>
                                        <p:strVal val="visible"/>
                                      </p:to>
                                    </p:set>
                                    <p:animEffect filter="fade" transition="in">
                                      <p:cBhvr>
                                        <p:cTn dur="1000"/>
                                        <p:tgtEl>
                                          <p:spTgt spid="616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2" name="Shape 6172"/>
        <p:cNvGrpSpPr/>
        <p:nvPr/>
      </p:nvGrpSpPr>
      <p:grpSpPr>
        <a:xfrm>
          <a:off x="0" y="0"/>
          <a:ext cx="0" cy="0"/>
          <a:chOff x="0" y="0"/>
          <a:chExt cx="0" cy="0"/>
        </a:xfrm>
      </p:grpSpPr>
      <p:sp>
        <p:nvSpPr>
          <p:cNvPr id="6173" name="Google Shape;6173;p256"/>
          <p:cNvSpPr txBox="1"/>
          <p:nvPr>
            <p:ph type="title"/>
          </p:nvPr>
        </p:nvSpPr>
        <p:spPr>
          <a:xfrm>
            <a:off x="311700" y="445025"/>
            <a:ext cx="8520600" cy="572700"/>
          </a:xfrm>
          <a:prstGeom prst="rect">
            <a:avLst/>
          </a:prstGeom>
          <a:noFill/>
          <a:ln>
            <a:noFill/>
          </a:ln>
        </p:spPr>
        <p:txBody>
          <a:bodyPr anchorCtr="0" anchor="t" bIns="17150" lIns="34275" spcFirstLastPara="1" rIns="34275" wrap="square" tIns="17150">
            <a:noAutofit/>
          </a:bodyPr>
          <a:lstStyle/>
          <a:p>
            <a:pPr indent="0" lvl="0" marL="0" rtl="0" algn="l">
              <a:lnSpc>
                <a:spcPct val="90000"/>
              </a:lnSpc>
              <a:spcBef>
                <a:spcPts val="0"/>
              </a:spcBef>
              <a:spcAft>
                <a:spcPts val="0"/>
              </a:spcAft>
              <a:buSzPts val="1100"/>
              <a:buNone/>
            </a:pPr>
            <a:r>
              <a:rPr lang="en" sz="3500"/>
              <a:t>Review Process</a:t>
            </a:r>
            <a:endParaRPr sz="3500"/>
          </a:p>
        </p:txBody>
      </p:sp>
      <p:pic>
        <p:nvPicPr>
          <p:cNvPr descr="Activity.png" id="6174" name="Google Shape;6174;p256"/>
          <p:cNvPicPr preferRelativeResize="0"/>
          <p:nvPr/>
        </p:nvPicPr>
        <p:blipFill rotWithShape="1">
          <a:blip r:embed="rId3">
            <a:alphaModFix/>
          </a:blip>
          <a:srcRect b="0" l="0" r="0" t="0"/>
          <a:stretch/>
        </p:blipFill>
        <p:spPr>
          <a:xfrm>
            <a:off x="8377700" y="243402"/>
            <a:ext cx="616400" cy="557700"/>
          </a:xfrm>
          <a:prstGeom prst="rect">
            <a:avLst/>
          </a:prstGeom>
          <a:noFill/>
          <a:ln>
            <a:noFill/>
          </a:ln>
        </p:spPr>
      </p:pic>
      <p:grpSp>
        <p:nvGrpSpPr>
          <p:cNvPr id="6175" name="Google Shape;6175;p256"/>
          <p:cNvGrpSpPr/>
          <p:nvPr/>
        </p:nvGrpSpPr>
        <p:grpSpPr>
          <a:xfrm>
            <a:off x="748425" y="1011850"/>
            <a:ext cx="4714133" cy="699600"/>
            <a:chOff x="748425" y="1011850"/>
            <a:chExt cx="4714133" cy="699600"/>
          </a:xfrm>
        </p:grpSpPr>
        <p:sp>
          <p:nvSpPr>
            <p:cNvPr id="6176" name="Google Shape;6176;p256"/>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6177" name="Google Shape;6177;p256"/>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6178" name="Google Shape;6178;p256"/>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6179" name="Google Shape;6179;p256"/>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6180" name="Google Shape;6180;p256"/>
            <p:cNvPicPr preferRelativeResize="0"/>
            <p:nvPr/>
          </p:nvPicPr>
          <p:blipFill rotWithShape="1">
            <a:blip r:embed="rId4">
              <a:alphaModFix/>
            </a:blip>
            <a:srcRect b="0" l="0" r="0" t="0"/>
            <a:stretch/>
          </p:blipFill>
          <p:spPr>
            <a:xfrm>
              <a:off x="1059988" y="1124061"/>
              <a:ext cx="475425" cy="475425"/>
            </a:xfrm>
            <a:prstGeom prst="rect">
              <a:avLst/>
            </a:prstGeom>
            <a:noFill/>
            <a:ln>
              <a:noFill/>
            </a:ln>
          </p:spPr>
        </p:pic>
      </p:grpSp>
      <p:pic>
        <p:nvPicPr>
          <p:cNvPr id="6181" name="Google Shape;6181;p256"/>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grpSp>
        <p:nvGrpSpPr>
          <p:cNvPr id="6182" name="Google Shape;6182;p256"/>
          <p:cNvGrpSpPr/>
          <p:nvPr/>
        </p:nvGrpSpPr>
        <p:grpSpPr>
          <a:xfrm>
            <a:off x="973815" y="1951812"/>
            <a:ext cx="4613485" cy="506400"/>
            <a:chOff x="2878815" y="2028012"/>
            <a:chExt cx="4613485" cy="506400"/>
          </a:xfrm>
        </p:grpSpPr>
        <p:grpSp>
          <p:nvGrpSpPr>
            <p:cNvPr id="6183" name="Google Shape;6183;p256"/>
            <p:cNvGrpSpPr/>
            <p:nvPr/>
          </p:nvGrpSpPr>
          <p:grpSpPr>
            <a:xfrm>
              <a:off x="2878815" y="2028012"/>
              <a:ext cx="4613485" cy="506400"/>
              <a:chOff x="973827" y="1860879"/>
              <a:chExt cx="4613485" cy="506400"/>
            </a:xfrm>
          </p:grpSpPr>
          <p:sp>
            <p:nvSpPr>
              <p:cNvPr id="6184" name="Google Shape;6184;p256"/>
              <p:cNvSpPr/>
              <p:nvPr/>
            </p:nvSpPr>
            <p:spPr>
              <a:xfrm rot="-5400000">
                <a:off x="2712927" y="121779"/>
                <a:ext cx="506400" cy="3984600"/>
              </a:xfrm>
              <a:prstGeom prst="round2SameRect">
                <a:avLst>
                  <a:gd fmla="val 50000" name="adj1"/>
                  <a:gd fmla="val 0" name="adj2"/>
                </a:avLst>
              </a:prstGeom>
              <a:noFill/>
              <a:ln cap="flat" cmpd="sng" w="9525">
                <a:solidFill>
                  <a:srgbClr val="0198DB"/>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185" name="Google Shape;6185;p256"/>
              <p:cNvSpPr/>
              <p:nvPr/>
            </p:nvSpPr>
            <p:spPr>
              <a:xfrm>
                <a:off x="1602712" y="1956292"/>
                <a:ext cx="3984600" cy="315600"/>
              </a:xfrm>
              <a:prstGeom prst="roundRect">
                <a:avLst>
                  <a:gd fmla="val 50000" name="adj"/>
                </a:avLst>
              </a:prstGeom>
              <a:solidFill>
                <a:schemeClr val="accent5"/>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activities of work product review process.</a:t>
                </a:r>
                <a:endParaRPr b="0" i="0" sz="1200" u="none" cap="none" strike="noStrike">
                  <a:solidFill>
                    <a:schemeClr val="lt1"/>
                  </a:solidFill>
                  <a:latin typeface="Calibri"/>
                  <a:ea typeface="Calibri"/>
                  <a:cs typeface="Calibri"/>
                  <a:sym typeface="Calibri"/>
                </a:endParaRPr>
              </a:p>
            </p:txBody>
          </p:sp>
        </p:grpSp>
        <p:pic>
          <p:nvPicPr>
            <p:cNvPr id="6186" name="Google Shape;6186;p256"/>
            <p:cNvPicPr preferRelativeResize="0"/>
            <p:nvPr/>
          </p:nvPicPr>
          <p:blipFill rotWithShape="1">
            <a:blip r:embed="rId6">
              <a:alphaModFix/>
            </a:blip>
            <a:srcRect b="0" l="0" r="0" t="0"/>
            <a:stretch/>
          </p:blipFill>
          <p:spPr>
            <a:xfrm>
              <a:off x="3055042" y="2111611"/>
              <a:ext cx="339215" cy="339187"/>
            </a:xfrm>
            <a:prstGeom prst="rect">
              <a:avLst/>
            </a:prstGeom>
            <a:noFill/>
            <a:ln>
              <a:noFill/>
            </a:ln>
          </p:spPr>
        </p:pic>
      </p:grpSp>
      <p:grpSp>
        <p:nvGrpSpPr>
          <p:cNvPr id="6187" name="Google Shape;6187;p256"/>
          <p:cNvGrpSpPr/>
          <p:nvPr/>
        </p:nvGrpSpPr>
        <p:grpSpPr>
          <a:xfrm>
            <a:off x="973815" y="2590526"/>
            <a:ext cx="4613485" cy="506400"/>
            <a:chOff x="973815" y="2590526"/>
            <a:chExt cx="4613485" cy="506400"/>
          </a:xfrm>
        </p:grpSpPr>
        <p:grpSp>
          <p:nvGrpSpPr>
            <p:cNvPr id="6188" name="Google Shape;6188;p256"/>
            <p:cNvGrpSpPr/>
            <p:nvPr/>
          </p:nvGrpSpPr>
          <p:grpSpPr>
            <a:xfrm>
              <a:off x="973815" y="2590526"/>
              <a:ext cx="4613485" cy="506400"/>
              <a:chOff x="973827" y="2423745"/>
              <a:chExt cx="4613485" cy="506400"/>
            </a:xfrm>
          </p:grpSpPr>
          <p:sp>
            <p:nvSpPr>
              <p:cNvPr id="6189" name="Google Shape;6189;p256"/>
              <p:cNvSpPr/>
              <p:nvPr/>
            </p:nvSpPr>
            <p:spPr>
              <a:xfrm rot="-5400000">
                <a:off x="2712927" y="684645"/>
                <a:ext cx="506400" cy="3984600"/>
              </a:xfrm>
              <a:prstGeom prst="round2SameRect">
                <a:avLst>
                  <a:gd fmla="val 50000" name="adj1"/>
                  <a:gd fmla="val 0" name="adj2"/>
                </a:avLst>
              </a:prstGeom>
              <a:solidFill>
                <a:srgbClr val="FFFFFF"/>
              </a:solidFill>
              <a:ln cap="flat" cmpd="sng" w="9525">
                <a:solidFill>
                  <a:srgbClr val="E8AB0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190" name="Google Shape;6190;p256"/>
              <p:cNvSpPr/>
              <p:nvPr/>
            </p:nvSpPr>
            <p:spPr>
              <a:xfrm>
                <a:off x="1602712" y="2519144"/>
                <a:ext cx="3984600" cy="315600"/>
              </a:xfrm>
              <a:prstGeom prst="roundRect">
                <a:avLst>
                  <a:gd fmla="val 50000" name="adj"/>
                </a:avLst>
              </a:prstGeom>
              <a:solidFill>
                <a:srgbClr val="E8AB01"/>
              </a:solidFill>
              <a:ln cap="flat" cmpd="sng" w="9525">
                <a:solidFill>
                  <a:srgbClr val="E8AB0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roles and responsibilities in a formal review.</a:t>
                </a:r>
                <a:endParaRPr b="0" i="0" sz="1200" u="none" cap="none" strike="noStrike">
                  <a:solidFill>
                    <a:schemeClr val="lt1"/>
                  </a:solidFill>
                  <a:latin typeface="Calibri"/>
                  <a:ea typeface="Calibri"/>
                  <a:cs typeface="Calibri"/>
                  <a:sym typeface="Calibri"/>
                </a:endParaRPr>
              </a:p>
            </p:txBody>
          </p:sp>
        </p:grpSp>
        <p:pic>
          <p:nvPicPr>
            <p:cNvPr id="6191" name="Google Shape;6191;p256"/>
            <p:cNvPicPr preferRelativeResize="0"/>
            <p:nvPr/>
          </p:nvPicPr>
          <p:blipFill rotWithShape="1">
            <a:blip r:embed="rId6">
              <a:alphaModFix/>
            </a:blip>
            <a:srcRect b="0" l="0" r="0" t="0"/>
            <a:stretch/>
          </p:blipFill>
          <p:spPr>
            <a:xfrm>
              <a:off x="1150042" y="2674136"/>
              <a:ext cx="339215" cy="339187"/>
            </a:xfrm>
            <a:prstGeom prst="rect">
              <a:avLst/>
            </a:prstGeom>
            <a:noFill/>
            <a:ln>
              <a:noFill/>
            </a:ln>
          </p:spPr>
        </p:pic>
      </p:grpSp>
      <p:grpSp>
        <p:nvGrpSpPr>
          <p:cNvPr id="6192" name="Google Shape;6192;p256"/>
          <p:cNvGrpSpPr/>
          <p:nvPr/>
        </p:nvGrpSpPr>
        <p:grpSpPr>
          <a:xfrm>
            <a:off x="973815" y="3229239"/>
            <a:ext cx="4613485" cy="506400"/>
            <a:chOff x="973815" y="3229239"/>
            <a:chExt cx="4613485" cy="506400"/>
          </a:xfrm>
        </p:grpSpPr>
        <p:grpSp>
          <p:nvGrpSpPr>
            <p:cNvPr id="6193" name="Google Shape;6193;p256"/>
            <p:cNvGrpSpPr/>
            <p:nvPr/>
          </p:nvGrpSpPr>
          <p:grpSpPr>
            <a:xfrm>
              <a:off x="973815" y="3229239"/>
              <a:ext cx="4613485" cy="506400"/>
              <a:chOff x="973815" y="2986611"/>
              <a:chExt cx="4613485" cy="506400"/>
            </a:xfrm>
          </p:grpSpPr>
          <p:sp>
            <p:nvSpPr>
              <p:cNvPr id="6194" name="Google Shape;6194;p256"/>
              <p:cNvSpPr/>
              <p:nvPr/>
            </p:nvSpPr>
            <p:spPr>
              <a:xfrm rot="-5400000">
                <a:off x="2712915" y="1247511"/>
                <a:ext cx="506400" cy="3984600"/>
              </a:xfrm>
              <a:prstGeom prst="round2SameRect">
                <a:avLst>
                  <a:gd fmla="val 50000" name="adj1"/>
                  <a:gd fmla="val 0" name="adj2"/>
                </a:avLst>
              </a:prstGeom>
              <a:noFill/>
              <a:ln cap="flat" cmpd="sng" w="9525">
                <a:solidFill>
                  <a:srgbClr val="70AD47"/>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195" name="Google Shape;6195;p256"/>
              <p:cNvSpPr/>
              <p:nvPr/>
            </p:nvSpPr>
            <p:spPr>
              <a:xfrm>
                <a:off x="1602700" y="3081996"/>
                <a:ext cx="3984600" cy="315600"/>
              </a:xfrm>
              <a:prstGeom prst="roundRect">
                <a:avLst>
                  <a:gd fmla="val 50000" name="adj"/>
                </a:avLst>
              </a:prstGeom>
              <a:solidFill>
                <a:srgbClr val="70AD4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review types.</a:t>
                </a:r>
                <a:endParaRPr b="0" i="0" sz="1200" u="none" cap="none" strike="noStrike">
                  <a:solidFill>
                    <a:schemeClr val="lt1"/>
                  </a:solidFill>
                  <a:latin typeface="Calibri"/>
                  <a:ea typeface="Calibri"/>
                  <a:cs typeface="Calibri"/>
                  <a:sym typeface="Calibri"/>
                </a:endParaRPr>
              </a:p>
            </p:txBody>
          </p:sp>
        </p:grpSp>
        <p:pic>
          <p:nvPicPr>
            <p:cNvPr id="6196" name="Google Shape;6196;p256"/>
            <p:cNvPicPr preferRelativeResize="0"/>
            <p:nvPr/>
          </p:nvPicPr>
          <p:blipFill rotWithShape="1">
            <a:blip r:embed="rId6">
              <a:alphaModFix/>
            </a:blip>
            <a:srcRect b="0" l="0" r="0" t="0"/>
            <a:stretch/>
          </p:blipFill>
          <p:spPr>
            <a:xfrm>
              <a:off x="1150042" y="3312848"/>
              <a:ext cx="339215" cy="339187"/>
            </a:xfrm>
            <a:prstGeom prst="rect">
              <a:avLst/>
            </a:prstGeom>
            <a:noFill/>
            <a:ln>
              <a:noFill/>
            </a:ln>
          </p:spPr>
        </p:pic>
      </p:grpSp>
      <p:grpSp>
        <p:nvGrpSpPr>
          <p:cNvPr id="6197" name="Google Shape;6197;p256"/>
          <p:cNvGrpSpPr/>
          <p:nvPr/>
        </p:nvGrpSpPr>
        <p:grpSpPr>
          <a:xfrm>
            <a:off x="973815" y="3867953"/>
            <a:ext cx="4613485" cy="506400"/>
            <a:chOff x="973815" y="3867953"/>
            <a:chExt cx="4613485" cy="506400"/>
          </a:xfrm>
        </p:grpSpPr>
        <p:grpSp>
          <p:nvGrpSpPr>
            <p:cNvPr id="6198" name="Google Shape;6198;p256"/>
            <p:cNvGrpSpPr/>
            <p:nvPr/>
          </p:nvGrpSpPr>
          <p:grpSpPr>
            <a:xfrm>
              <a:off x="973815" y="3867953"/>
              <a:ext cx="4613485" cy="506400"/>
              <a:chOff x="973815" y="2986611"/>
              <a:chExt cx="4613485" cy="506400"/>
            </a:xfrm>
          </p:grpSpPr>
          <p:sp>
            <p:nvSpPr>
              <p:cNvPr id="6199" name="Google Shape;6199;p256"/>
              <p:cNvSpPr/>
              <p:nvPr/>
            </p:nvSpPr>
            <p:spPr>
              <a:xfrm rot="-5400000">
                <a:off x="2712915" y="1247511"/>
                <a:ext cx="506400" cy="3984600"/>
              </a:xfrm>
              <a:prstGeom prst="round2SameRect">
                <a:avLst>
                  <a:gd fmla="val 50000" name="adj1"/>
                  <a:gd fmla="val 0" name="adj2"/>
                </a:avLst>
              </a:prstGeom>
              <a:noFill/>
              <a:ln cap="flat" cmpd="sng" w="9525">
                <a:solidFill>
                  <a:srgbClr val="595959"/>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200" name="Google Shape;6200;p256"/>
              <p:cNvSpPr/>
              <p:nvPr/>
            </p:nvSpPr>
            <p:spPr>
              <a:xfrm>
                <a:off x="1602700" y="3081983"/>
                <a:ext cx="3984600" cy="315600"/>
              </a:xfrm>
              <a:prstGeom prst="roundRect">
                <a:avLst>
                  <a:gd fmla="val 50000" name="adj"/>
                </a:avLst>
              </a:prstGeom>
              <a:solidFill>
                <a:srgbClr val="585858"/>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Give an example of an ad hoc review technique.</a:t>
                </a:r>
                <a:endParaRPr b="0" i="0" sz="1200" u="none" cap="none" strike="noStrike">
                  <a:solidFill>
                    <a:schemeClr val="lt1"/>
                  </a:solidFill>
                  <a:latin typeface="Calibri"/>
                  <a:ea typeface="Calibri"/>
                  <a:cs typeface="Calibri"/>
                  <a:sym typeface="Calibri"/>
                </a:endParaRPr>
              </a:p>
            </p:txBody>
          </p:sp>
        </p:grpSp>
        <p:pic>
          <p:nvPicPr>
            <p:cNvPr id="6201" name="Google Shape;6201;p256"/>
            <p:cNvPicPr preferRelativeResize="0"/>
            <p:nvPr/>
          </p:nvPicPr>
          <p:blipFill rotWithShape="1">
            <a:blip r:embed="rId7">
              <a:alphaModFix/>
            </a:blip>
            <a:srcRect b="0" l="0" r="0" t="0"/>
            <a:stretch/>
          </p:blipFill>
          <p:spPr>
            <a:xfrm>
              <a:off x="1162168" y="3951545"/>
              <a:ext cx="339215" cy="339215"/>
            </a:xfrm>
            <a:prstGeom prst="rect">
              <a:avLst/>
            </a:prstGeom>
            <a:noFill/>
            <a:ln>
              <a:noFill/>
            </a:ln>
          </p:spPr>
        </p:pic>
      </p:grpSp>
      <p:sp>
        <p:nvSpPr>
          <p:cNvPr id="6202" name="Google Shape;6202;p25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75"/>
                                        </p:tgtEl>
                                        <p:attrNameLst>
                                          <p:attrName>style.visibility</p:attrName>
                                        </p:attrNameLst>
                                      </p:cBhvr>
                                      <p:to>
                                        <p:strVal val="visible"/>
                                      </p:to>
                                    </p:set>
                                    <p:anim calcmode="lin" valueType="num">
                                      <p:cBhvr additive="base">
                                        <p:cTn dur="1000"/>
                                        <p:tgtEl>
                                          <p:spTgt spid="617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82"/>
                                        </p:tgtEl>
                                        <p:attrNameLst>
                                          <p:attrName>style.visibility</p:attrName>
                                        </p:attrNameLst>
                                      </p:cBhvr>
                                      <p:to>
                                        <p:strVal val="visible"/>
                                      </p:to>
                                    </p:set>
                                    <p:animEffect filter="fade" transition="in">
                                      <p:cBhvr>
                                        <p:cTn dur="1000"/>
                                        <p:tgtEl>
                                          <p:spTgt spid="6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87"/>
                                        </p:tgtEl>
                                        <p:attrNameLst>
                                          <p:attrName>style.visibility</p:attrName>
                                        </p:attrNameLst>
                                      </p:cBhvr>
                                      <p:to>
                                        <p:strVal val="visible"/>
                                      </p:to>
                                    </p:set>
                                    <p:animEffect filter="fade" transition="in">
                                      <p:cBhvr>
                                        <p:cTn dur="1000"/>
                                        <p:tgtEl>
                                          <p:spTgt spid="6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2"/>
                                        </p:tgtEl>
                                        <p:attrNameLst>
                                          <p:attrName>style.visibility</p:attrName>
                                        </p:attrNameLst>
                                      </p:cBhvr>
                                      <p:to>
                                        <p:strVal val="visible"/>
                                      </p:to>
                                    </p:set>
                                    <p:animEffect filter="fade" transition="in">
                                      <p:cBhvr>
                                        <p:cTn dur="1000"/>
                                        <p:tgtEl>
                                          <p:spTgt spid="6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7"/>
                                        </p:tgtEl>
                                        <p:attrNameLst>
                                          <p:attrName>style.visibility</p:attrName>
                                        </p:attrNameLst>
                                      </p:cBhvr>
                                      <p:to>
                                        <p:strVal val="visible"/>
                                      </p:to>
                                    </p:set>
                                    <p:animEffect filter="fade" transition="in">
                                      <p:cBhvr>
                                        <p:cTn dur="1000"/>
                                        <p:tgtEl>
                                          <p:spTgt spid="6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6" name="Shape 6206"/>
        <p:cNvGrpSpPr/>
        <p:nvPr/>
      </p:nvGrpSpPr>
      <p:grpSpPr>
        <a:xfrm>
          <a:off x="0" y="0"/>
          <a:ext cx="0" cy="0"/>
          <a:chOff x="0" y="0"/>
          <a:chExt cx="0" cy="0"/>
        </a:xfrm>
      </p:grpSpPr>
      <p:sp>
        <p:nvSpPr>
          <p:cNvPr id="6207" name="Google Shape;6207;p2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Summary</a:t>
            </a:r>
            <a:endParaRPr/>
          </a:p>
        </p:txBody>
      </p:sp>
      <p:sp>
        <p:nvSpPr>
          <p:cNvPr id="6208" name="Google Shape;6208;p2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In this chapter, we learned</a:t>
            </a:r>
            <a:endParaRPr/>
          </a:p>
          <a:p>
            <a:pPr indent="-355600" lvl="1" marL="914400" rtl="0" algn="l">
              <a:lnSpc>
                <a:spcPct val="115000"/>
              </a:lnSpc>
              <a:spcBef>
                <a:spcPts val="0"/>
              </a:spcBef>
              <a:spcAft>
                <a:spcPts val="0"/>
              </a:spcAft>
              <a:buSzPts val="2000"/>
              <a:buChar char="○"/>
            </a:pPr>
            <a:r>
              <a:rPr lang="en"/>
              <a:t>The different static testing techniques</a:t>
            </a:r>
            <a:endParaRPr/>
          </a:p>
          <a:p>
            <a:pPr indent="-355600" lvl="1" marL="914400" rtl="0" algn="l">
              <a:lnSpc>
                <a:spcPct val="115000"/>
              </a:lnSpc>
              <a:spcBef>
                <a:spcPts val="0"/>
              </a:spcBef>
              <a:spcAft>
                <a:spcPts val="0"/>
              </a:spcAft>
              <a:buSzPts val="2000"/>
              <a:buChar char="○"/>
            </a:pPr>
            <a:r>
              <a:rPr lang="en"/>
              <a:t>To Identify errors in the code using static testing technique</a:t>
            </a:r>
            <a:endParaRPr/>
          </a:p>
          <a:p>
            <a:pPr indent="-355600" lvl="1" marL="914400" rtl="0" algn="l">
              <a:lnSpc>
                <a:spcPct val="115000"/>
              </a:lnSpc>
              <a:spcBef>
                <a:spcPts val="0"/>
              </a:spcBef>
              <a:spcAft>
                <a:spcPts val="0"/>
              </a:spcAft>
              <a:buSzPts val="2000"/>
              <a:buChar char="○"/>
            </a:pPr>
            <a:r>
              <a:rPr lang="en"/>
              <a:t>Differences between static and dynamic testing</a:t>
            </a:r>
            <a:endParaRPr/>
          </a:p>
          <a:p>
            <a:pPr indent="-355600" lvl="1" marL="914400" rtl="0" algn="l">
              <a:lnSpc>
                <a:spcPct val="115000"/>
              </a:lnSpc>
              <a:spcBef>
                <a:spcPts val="0"/>
              </a:spcBef>
              <a:spcAft>
                <a:spcPts val="0"/>
              </a:spcAft>
              <a:buSzPts val="2000"/>
              <a:buChar char="○"/>
            </a:pPr>
            <a:r>
              <a:rPr lang="en"/>
              <a:t>Work product review process</a:t>
            </a:r>
            <a:endParaRPr/>
          </a:p>
          <a:p>
            <a:pPr indent="-355600" lvl="1" marL="914400" rtl="0" algn="l">
              <a:lnSpc>
                <a:spcPct val="115000"/>
              </a:lnSpc>
              <a:spcBef>
                <a:spcPts val="0"/>
              </a:spcBef>
              <a:spcAft>
                <a:spcPts val="0"/>
              </a:spcAft>
              <a:buSzPts val="2000"/>
              <a:buChar char="○"/>
            </a:pPr>
            <a:r>
              <a:rPr lang="en"/>
              <a:t>Roles and responsibilities in formal view</a:t>
            </a:r>
            <a:endParaRPr/>
          </a:p>
          <a:p>
            <a:pPr indent="-355600" lvl="1" marL="914400" rtl="0" algn="l">
              <a:lnSpc>
                <a:spcPct val="115000"/>
              </a:lnSpc>
              <a:spcBef>
                <a:spcPts val="0"/>
              </a:spcBef>
              <a:spcAft>
                <a:spcPts val="0"/>
              </a:spcAft>
              <a:buSzPts val="2000"/>
              <a:buChar char="○"/>
            </a:pPr>
            <a:r>
              <a:rPr lang="en"/>
              <a:t>Finding defects in the code using work product review techniques</a:t>
            </a:r>
            <a:endParaRPr/>
          </a:p>
          <a:p>
            <a:pPr indent="-355600" lvl="1" marL="914400" rtl="0" algn="l">
              <a:lnSpc>
                <a:spcPct val="115000"/>
              </a:lnSpc>
              <a:spcBef>
                <a:spcPts val="0"/>
              </a:spcBef>
              <a:spcAft>
                <a:spcPts val="0"/>
              </a:spcAft>
              <a:buSzPts val="2000"/>
              <a:buChar char="○"/>
            </a:pPr>
            <a:r>
              <a:rPr lang="en"/>
              <a:t>Identifying the factors that influence a successful review process</a:t>
            </a:r>
            <a:endParaRPr/>
          </a:p>
        </p:txBody>
      </p:sp>
      <p:sp>
        <p:nvSpPr>
          <p:cNvPr id="6209" name="Google Shape;6209;p25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6210" name="Google Shape;6210;p257"/>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8">
                                            <p:txEl>
                                              <p:pRg end="0" st="0"/>
                                            </p:txEl>
                                          </p:spTgt>
                                        </p:tgtEl>
                                        <p:attrNameLst>
                                          <p:attrName>style.visibility</p:attrName>
                                        </p:attrNameLst>
                                      </p:cBhvr>
                                      <p:to>
                                        <p:strVal val="visible"/>
                                      </p:to>
                                    </p:set>
                                    <p:animEffect filter="fade" transition="in">
                                      <p:cBhvr>
                                        <p:cTn dur="1000"/>
                                        <p:tgtEl>
                                          <p:spTgt spid="62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8">
                                            <p:txEl>
                                              <p:pRg end="1" st="1"/>
                                            </p:txEl>
                                          </p:spTgt>
                                        </p:tgtEl>
                                        <p:attrNameLst>
                                          <p:attrName>style.visibility</p:attrName>
                                        </p:attrNameLst>
                                      </p:cBhvr>
                                      <p:to>
                                        <p:strVal val="visible"/>
                                      </p:to>
                                    </p:set>
                                    <p:animEffect filter="fade" transition="in">
                                      <p:cBhvr>
                                        <p:cTn dur="1000"/>
                                        <p:tgtEl>
                                          <p:spTgt spid="62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8">
                                            <p:txEl>
                                              <p:pRg end="2" st="2"/>
                                            </p:txEl>
                                          </p:spTgt>
                                        </p:tgtEl>
                                        <p:attrNameLst>
                                          <p:attrName>style.visibility</p:attrName>
                                        </p:attrNameLst>
                                      </p:cBhvr>
                                      <p:to>
                                        <p:strVal val="visible"/>
                                      </p:to>
                                    </p:set>
                                    <p:animEffect filter="fade" transition="in">
                                      <p:cBhvr>
                                        <p:cTn dur="1000"/>
                                        <p:tgtEl>
                                          <p:spTgt spid="62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8">
                                            <p:txEl>
                                              <p:pRg end="3" st="3"/>
                                            </p:txEl>
                                          </p:spTgt>
                                        </p:tgtEl>
                                        <p:attrNameLst>
                                          <p:attrName>style.visibility</p:attrName>
                                        </p:attrNameLst>
                                      </p:cBhvr>
                                      <p:to>
                                        <p:strVal val="visible"/>
                                      </p:to>
                                    </p:set>
                                    <p:animEffect filter="fade" transition="in">
                                      <p:cBhvr>
                                        <p:cTn dur="1000"/>
                                        <p:tgtEl>
                                          <p:spTgt spid="62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8">
                                            <p:txEl>
                                              <p:pRg end="4" st="4"/>
                                            </p:txEl>
                                          </p:spTgt>
                                        </p:tgtEl>
                                        <p:attrNameLst>
                                          <p:attrName>style.visibility</p:attrName>
                                        </p:attrNameLst>
                                      </p:cBhvr>
                                      <p:to>
                                        <p:strVal val="visible"/>
                                      </p:to>
                                    </p:set>
                                    <p:animEffect filter="fade" transition="in">
                                      <p:cBhvr>
                                        <p:cTn dur="1000"/>
                                        <p:tgtEl>
                                          <p:spTgt spid="620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8">
                                            <p:txEl>
                                              <p:pRg end="5" st="5"/>
                                            </p:txEl>
                                          </p:spTgt>
                                        </p:tgtEl>
                                        <p:attrNameLst>
                                          <p:attrName>style.visibility</p:attrName>
                                        </p:attrNameLst>
                                      </p:cBhvr>
                                      <p:to>
                                        <p:strVal val="visible"/>
                                      </p:to>
                                    </p:set>
                                    <p:animEffect filter="fade" transition="in">
                                      <p:cBhvr>
                                        <p:cTn dur="1000"/>
                                        <p:tgtEl>
                                          <p:spTgt spid="620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8">
                                            <p:txEl>
                                              <p:pRg end="6" st="6"/>
                                            </p:txEl>
                                          </p:spTgt>
                                        </p:tgtEl>
                                        <p:attrNameLst>
                                          <p:attrName>style.visibility</p:attrName>
                                        </p:attrNameLst>
                                      </p:cBhvr>
                                      <p:to>
                                        <p:strVal val="visible"/>
                                      </p:to>
                                    </p:set>
                                    <p:animEffect filter="fade" transition="in">
                                      <p:cBhvr>
                                        <p:cTn dur="1000"/>
                                        <p:tgtEl>
                                          <p:spTgt spid="620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8">
                                            <p:txEl>
                                              <p:pRg end="7" st="7"/>
                                            </p:txEl>
                                          </p:spTgt>
                                        </p:tgtEl>
                                        <p:attrNameLst>
                                          <p:attrName>style.visibility</p:attrName>
                                        </p:attrNameLst>
                                      </p:cBhvr>
                                      <p:to>
                                        <p:strVal val="visible"/>
                                      </p:to>
                                    </p:set>
                                    <p:animEffect filter="fade" transition="in">
                                      <p:cBhvr>
                                        <p:cTn dur="1000"/>
                                        <p:tgtEl>
                                          <p:spTgt spid="620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4" name="Shape 6214"/>
        <p:cNvGrpSpPr/>
        <p:nvPr/>
      </p:nvGrpSpPr>
      <p:grpSpPr>
        <a:xfrm>
          <a:off x="0" y="0"/>
          <a:ext cx="0" cy="0"/>
          <a:chOff x="0" y="0"/>
          <a:chExt cx="0" cy="0"/>
        </a:xfrm>
      </p:grpSpPr>
      <p:sp>
        <p:nvSpPr>
          <p:cNvPr id="6215" name="Google Shape;6215;p25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alibri"/>
                <a:ea typeface="Calibri"/>
                <a:cs typeface="Calibri"/>
                <a:sym typeface="Calibri"/>
              </a:rPr>
              <a:t>4.1.</a:t>
            </a:r>
            <a:r>
              <a:rPr lang="en"/>
              <a:t> Categories of Test Techniques</a:t>
            </a:r>
            <a:endParaRPr/>
          </a:p>
        </p:txBody>
      </p:sp>
      <p:sp>
        <p:nvSpPr>
          <p:cNvPr id="6216" name="Google Shape;6216;p25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6217" name="Google Shape;6217;p258"/>
          <p:cNvPicPr preferRelativeResize="0"/>
          <p:nvPr/>
        </p:nvPicPr>
        <p:blipFill rotWithShape="1">
          <a:blip r:embed="rId3">
            <a:alphaModFix/>
          </a:blip>
          <a:srcRect b="0" l="0" r="0" t="0"/>
          <a:stretch/>
        </p:blipFill>
        <p:spPr>
          <a:xfrm>
            <a:off x="719274" y="2294058"/>
            <a:ext cx="557831" cy="555385"/>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1" name="Shape 6221"/>
        <p:cNvGrpSpPr/>
        <p:nvPr/>
      </p:nvGrpSpPr>
      <p:grpSpPr>
        <a:xfrm>
          <a:off x="0" y="0"/>
          <a:ext cx="0" cy="0"/>
          <a:chOff x="0" y="0"/>
          <a:chExt cx="0" cy="0"/>
        </a:xfrm>
      </p:grpSpPr>
      <p:sp>
        <p:nvSpPr>
          <p:cNvPr id="6222" name="Google Shape;6222;p259"/>
          <p:cNvSpPr txBox="1"/>
          <p:nvPr>
            <p:ph type="title"/>
          </p:nvPr>
        </p:nvSpPr>
        <p:spPr>
          <a:xfrm>
            <a:off x="311700" y="445025"/>
            <a:ext cx="8520600" cy="572700"/>
          </a:xfrm>
          <a:prstGeom prst="rect">
            <a:avLst/>
          </a:prstGeom>
          <a:noFill/>
          <a:ln>
            <a:noFill/>
          </a:ln>
        </p:spPr>
        <p:txBody>
          <a:bodyPr anchorCtr="0" anchor="t" bIns="17150" lIns="34275" spcFirstLastPara="1" rIns="34275" wrap="square" tIns="17150">
            <a:noAutofit/>
          </a:bodyPr>
          <a:lstStyle/>
          <a:p>
            <a:pPr indent="0" lvl="0" marL="0" rtl="0" algn="l">
              <a:lnSpc>
                <a:spcPct val="90000"/>
              </a:lnSpc>
              <a:spcBef>
                <a:spcPts val="0"/>
              </a:spcBef>
              <a:spcAft>
                <a:spcPts val="0"/>
              </a:spcAft>
              <a:buSzPts val="1100"/>
              <a:buNone/>
            </a:pPr>
            <a:r>
              <a:rPr lang="en" sz="3500"/>
              <a:t>Categories of Test Techniques</a:t>
            </a:r>
            <a:endParaRPr sz="3500"/>
          </a:p>
        </p:txBody>
      </p:sp>
      <p:pic>
        <p:nvPicPr>
          <p:cNvPr descr="Activity.png" id="6223" name="Google Shape;6223;p259"/>
          <p:cNvPicPr preferRelativeResize="0"/>
          <p:nvPr/>
        </p:nvPicPr>
        <p:blipFill rotWithShape="1">
          <a:blip r:embed="rId3">
            <a:alphaModFix/>
          </a:blip>
          <a:srcRect b="0" l="0" r="0" t="0"/>
          <a:stretch/>
        </p:blipFill>
        <p:spPr>
          <a:xfrm>
            <a:off x="8377700" y="243402"/>
            <a:ext cx="616400" cy="557700"/>
          </a:xfrm>
          <a:prstGeom prst="rect">
            <a:avLst/>
          </a:prstGeom>
          <a:noFill/>
          <a:ln>
            <a:noFill/>
          </a:ln>
        </p:spPr>
      </p:pic>
      <p:grpSp>
        <p:nvGrpSpPr>
          <p:cNvPr id="6224" name="Google Shape;6224;p259"/>
          <p:cNvGrpSpPr/>
          <p:nvPr/>
        </p:nvGrpSpPr>
        <p:grpSpPr>
          <a:xfrm>
            <a:off x="748425" y="1011850"/>
            <a:ext cx="4714133" cy="699600"/>
            <a:chOff x="748425" y="1011850"/>
            <a:chExt cx="4714133" cy="699600"/>
          </a:xfrm>
        </p:grpSpPr>
        <p:sp>
          <p:nvSpPr>
            <p:cNvPr id="6225" name="Google Shape;6225;p259"/>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6226" name="Google Shape;6226;p259"/>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6227" name="Google Shape;6227;p259"/>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6228" name="Google Shape;6228;p259"/>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6229" name="Google Shape;6229;p259"/>
            <p:cNvPicPr preferRelativeResize="0"/>
            <p:nvPr/>
          </p:nvPicPr>
          <p:blipFill rotWithShape="1">
            <a:blip r:embed="rId4">
              <a:alphaModFix/>
            </a:blip>
            <a:srcRect b="0" l="0" r="0" t="0"/>
            <a:stretch/>
          </p:blipFill>
          <p:spPr>
            <a:xfrm>
              <a:off x="1059988" y="1124061"/>
              <a:ext cx="475425" cy="475425"/>
            </a:xfrm>
            <a:prstGeom prst="rect">
              <a:avLst/>
            </a:prstGeom>
            <a:noFill/>
            <a:ln>
              <a:noFill/>
            </a:ln>
          </p:spPr>
        </p:pic>
      </p:grpSp>
      <p:pic>
        <p:nvPicPr>
          <p:cNvPr id="6230" name="Google Shape;6230;p259"/>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grpSp>
        <p:nvGrpSpPr>
          <p:cNvPr id="6231" name="Google Shape;6231;p259"/>
          <p:cNvGrpSpPr/>
          <p:nvPr/>
        </p:nvGrpSpPr>
        <p:grpSpPr>
          <a:xfrm>
            <a:off x="973815" y="1951812"/>
            <a:ext cx="4613485" cy="506400"/>
            <a:chOff x="2878815" y="2028012"/>
            <a:chExt cx="4613485" cy="506400"/>
          </a:xfrm>
        </p:grpSpPr>
        <p:grpSp>
          <p:nvGrpSpPr>
            <p:cNvPr id="6232" name="Google Shape;6232;p259"/>
            <p:cNvGrpSpPr/>
            <p:nvPr/>
          </p:nvGrpSpPr>
          <p:grpSpPr>
            <a:xfrm>
              <a:off x="2878815" y="2028012"/>
              <a:ext cx="4613485" cy="506400"/>
              <a:chOff x="973827" y="1860879"/>
              <a:chExt cx="4613485" cy="506400"/>
            </a:xfrm>
          </p:grpSpPr>
          <p:sp>
            <p:nvSpPr>
              <p:cNvPr id="6233" name="Google Shape;6233;p259"/>
              <p:cNvSpPr/>
              <p:nvPr/>
            </p:nvSpPr>
            <p:spPr>
              <a:xfrm rot="-5400000">
                <a:off x="2712927" y="121779"/>
                <a:ext cx="506400" cy="3984600"/>
              </a:xfrm>
              <a:prstGeom prst="round2SameRect">
                <a:avLst>
                  <a:gd fmla="val 50000" name="adj1"/>
                  <a:gd fmla="val 0" name="adj2"/>
                </a:avLst>
              </a:prstGeom>
              <a:noFill/>
              <a:ln cap="flat" cmpd="sng" w="9525">
                <a:solidFill>
                  <a:srgbClr val="0198DB"/>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234" name="Google Shape;6234;p259"/>
              <p:cNvSpPr/>
              <p:nvPr/>
            </p:nvSpPr>
            <p:spPr>
              <a:xfrm>
                <a:off x="1602712" y="1956292"/>
                <a:ext cx="3984600" cy="315600"/>
              </a:xfrm>
              <a:prstGeom prst="roundRect">
                <a:avLst>
                  <a:gd fmla="val 50000" name="adj"/>
                </a:avLst>
              </a:prstGeom>
              <a:solidFill>
                <a:schemeClr val="accent5"/>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activities of work product review process.</a:t>
                </a:r>
                <a:endParaRPr b="0" i="0" sz="1200" u="none" cap="none" strike="noStrike">
                  <a:solidFill>
                    <a:schemeClr val="lt1"/>
                  </a:solidFill>
                  <a:latin typeface="Calibri"/>
                  <a:ea typeface="Calibri"/>
                  <a:cs typeface="Calibri"/>
                  <a:sym typeface="Calibri"/>
                </a:endParaRPr>
              </a:p>
            </p:txBody>
          </p:sp>
        </p:grpSp>
        <p:pic>
          <p:nvPicPr>
            <p:cNvPr id="6235" name="Google Shape;6235;p259"/>
            <p:cNvPicPr preferRelativeResize="0"/>
            <p:nvPr/>
          </p:nvPicPr>
          <p:blipFill rotWithShape="1">
            <a:blip r:embed="rId6">
              <a:alphaModFix/>
            </a:blip>
            <a:srcRect b="0" l="0" r="0" t="0"/>
            <a:stretch/>
          </p:blipFill>
          <p:spPr>
            <a:xfrm>
              <a:off x="3055042" y="2111611"/>
              <a:ext cx="339215" cy="339187"/>
            </a:xfrm>
            <a:prstGeom prst="rect">
              <a:avLst/>
            </a:prstGeom>
            <a:noFill/>
            <a:ln>
              <a:noFill/>
            </a:ln>
          </p:spPr>
        </p:pic>
      </p:grpSp>
      <p:grpSp>
        <p:nvGrpSpPr>
          <p:cNvPr id="6236" name="Google Shape;6236;p259"/>
          <p:cNvGrpSpPr/>
          <p:nvPr/>
        </p:nvGrpSpPr>
        <p:grpSpPr>
          <a:xfrm>
            <a:off x="973815" y="2590526"/>
            <a:ext cx="4613485" cy="506400"/>
            <a:chOff x="973815" y="2590526"/>
            <a:chExt cx="4613485" cy="506400"/>
          </a:xfrm>
        </p:grpSpPr>
        <p:grpSp>
          <p:nvGrpSpPr>
            <p:cNvPr id="6237" name="Google Shape;6237;p259"/>
            <p:cNvGrpSpPr/>
            <p:nvPr/>
          </p:nvGrpSpPr>
          <p:grpSpPr>
            <a:xfrm>
              <a:off x="973815" y="2590526"/>
              <a:ext cx="4613485" cy="506400"/>
              <a:chOff x="973827" y="2423745"/>
              <a:chExt cx="4613485" cy="506400"/>
            </a:xfrm>
          </p:grpSpPr>
          <p:sp>
            <p:nvSpPr>
              <p:cNvPr id="6238" name="Google Shape;6238;p259"/>
              <p:cNvSpPr/>
              <p:nvPr/>
            </p:nvSpPr>
            <p:spPr>
              <a:xfrm rot="-5400000">
                <a:off x="2712927" y="684645"/>
                <a:ext cx="506400" cy="3984600"/>
              </a:xfrm>
              <a:prstGeom prst="round2SameRect">
                <a:avLst>
                  <a:gd fmla="val 50000" name="adj1"/>
                  <a:gd fmla="val 0" name="adj2"/>
                </a:avLst>
              </a:prstGeom>
              <a:solidFill>
                <a:srgbClr val="FFFFFF"/>
              </a:solidFill>
              <a:ln cap="flat" cmpd="sng" w="9525">
                <a:solidFill>
                  <a:srgbClr val="E8AB0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239" name="Google Shape;6239;p259"/>
              <p:cNvSpPr/>
              <p:nvPr/>
            </p:nvSpPr>
            <p:spPr>
              <a:xfrm>
                <a:off x="1602712" y="2519144"/>
                <a:ext cx="3984600" cy="315600"/>
              </a:xfrm>
              <a:prstGeom prst="roundRect">
                <a:avLst>
                  <a:gd fmla="val 50000" name="adj"/>
                </a:avLst>
              </a:prstGeom>
              <a:solidFill>
                <a:srgbClr val="E8AB01"/>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roles and responsibilities in a formal review.</a:t>
                </a:r>
                <a:endParaRPr b="0" i="0" sz="1200" u="none" cap="none" strike="noStrike">
                  <a:solidFill>
                    <a:schemeClr val="lt1"/>
                  </a:solidFill>
                  <a:latin typeface="Calibri"/>
                  <a:ea typeface="Calibri"/>
                  <a:cs typeface="Calibri"/>
                  <a:sym typeface="Calibri"/>
                </a:endParaRPr>
              </a:p>
            </p:txBody>
          </p:sp>
        </p:grpSp>
        <p:pic>
          <p:nvPicPr>
            <p:cNvPr id="6240" name="Google Shape;6240;p259"/>
            <p:cNvPicPr preferRelativeResize="0"/>
            <p:nvPr/>
          </p:nvPicPr>
          <p:blipFill rotWithShape="1">
            <a:blip r:embed="rId6">
              <a:alphaModFix/>
            </a:blip>
            <a:srcRect b="0" l="0" r="0" t="0"/>
            <a:stretch/>
          </p:blipFill>
          <p:spPr>
            <a:xfrm>
              <a:off x="1150042" y="2674136"/>
              <a:ext cx="339215" cy="339187"/>
            </a:xfrm>
            <a:prstGeom prst="rect">
              <a:avLst/>
            </a:prstGeom>
            <a:noFill/>
            <a:ln>
              <a:noFill/>
            </a:ln>
          </p:spPr>
        </p:pic>
      </p:grpSp>
      <p:grpSp>
        <p:nvGrpSpPr>
          <p:cNvPr id="6241" name="Google Shape;6241;p259"/>
          <p:cNvGrpSpPr/>
          <p:nvPr/>
        </p:nvGrpSpPr>
        <p:grpSpPr>
          <a:xfrm>
            <a:off x="973815" y="3229239"/>
            <a:ext cx="4613485" cy="506400"/>
            <a:chOff x="973815" y="3229239"/>
            <a:chExt cx="4613485" cy="506400"/>
          </a:xfrm>
        </p:grpSpPr>
        <p:grpSp>
          <p:nvGrpSpPr>
            <p:cNvPr id="6242" name="Google Shape;6242;p259"/>
            <p:cNvGrpSpPr/>
            <p:nvPr/>
          </p:nvGrpSpPr>
          <p:grpSpPr>
            <a:xfrm>
              <a:off x="973815" y="3229239"/>
              <a:ext cx="4613485" cy="506400"/>
              <a:chOff x="973815" y="2986611"/>
              <a:chExt cx="4613485" cy="506400"/>
            </a:xfrm>
          </p:grpSpPr>
          <p:sp>
            <p:nvSpPr>
              <p:cNvPr id="6243" name="Google Shape;6243;p259"/>
              <p:cNvSpPr/>
              <p:nvPr/>
            </p:nvSpPr>
            <p:spPr>
              <a:xfrm rot="-5400000">
                <a:off x="2712915" y="1247511"/>
                <a:ext cx="506400" cy="3984600"/>
              </a:xfrm>
              <a:prstGeom prst="round2SameRect">
                <a:avLst>
                  <a:gd fmla="val 50000" name="adj1"/>
                  <a:gd fmla="val 0" name="adj2"/>
                </a:avLst>
              </a:prstGeom>
              <a:noFill/>
              <a:ln cap="flat" cmpd="sng" w="9525">
                <a:solidFill>
                  <a:srgbClr val="70AD47"/>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244" name="Google Shape;6244;p259"/>
              <p:cNvSpPr/>
              <p:nvPr/>
            </p:nvSpPr>
            <p:spPr>
              <a:xfrm>
                <a:off x="1602700" y="3081996"/>
                <a:ext cx="3984600" cy="315600"/>
              </a:xfrm>
              <a:prstGeom prst="roundRect">
                <a:avLst>
                  <a:gd fmla="val 50000" name="adj"/>
                </a:avLst>
              </a:prstGeom>
              <a:solidFill>
                <a:srgbClr val="70AD4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review types.</a:t>
                </a:r>
                <a:endParaRPr b="0" i="0" sz="1200" u="none" cap="none" strike="noStrike">
                  <a:solidFill>
                    <a:schemeClr val="lt1"/>
                  </a:solidFill>
                  <a:latin typeface="Calibri"/>
                  <a:ea typeface="Calibri"/>
                  <a:cs typeface="Calibri"/>
                  <a:sym typeface="Calibri"/>
                </a:endParaRPr>
              </a:p>
            </p:txBody>
          </p:sp>
        </p:grpSp>
        <p:pic>
          <p:nvPicPr>
            <p:cNvPr id="6245" name="Google Shape;6245;p259"/>
            <p:cNvPicPr preferRelativeResize="0"/>
            <p:nvPr/>
          </p:nvPicPr>
          <p:blipFill rotWithShape="1">
            <a:blip r:embed="rId6">
              <a:alphaModFix/>
            </a:blip>
            <a:srcRect b="0" l="0" r="0" t="0"/>
            <a:stretch/>
          </p:blipFill>
          <p:spPr>
            <a:xfrm>
              <a:off x="1150042" y="3312848"/>
              <a:ext cx="339215" cy="339187"/>
            </a:xfrm>
            <a:prstGeom prst="rect">
              <a:avLst/>
            </a:prstGeom>
            <a:noFill/>
            <a:ln>
              <a:noFill/>
            </a:ln>
          </p:spPr>
        </p:pic>
      </p:grpSp>
      <p:grpSp>
        <p:nvGrpSpPr>
          <p:cNvPr id="6246" name="Google Shape;6246;p259"/>
          <p:cNvGrpSpPr/>
          <p:nvPr/>
        </p:nvGrpSpPr>
        <p:grpSpPr>
          <a:xfrm>
            <a:off x="973815" y="3867953"/>
            <a:ext cx="4658185" cy="506400"/>
            <a:chOff x="973815" y="3867953"/>
            <a:chExt cx="4658185" cy="506400"/>
          </a:xfrm>
        </p:grpSpPr>
        <p:grpSp>
          <p:nvGrpSpPr>
            <p:cNvPr id="6247" name="Google Shape;6247;p259"/>
            <p:cNvGrpSpPr/>
            <p:nvPr/>
          </p:nvGrpSpPr>
          <p:grpSpPr>
            <a:xfrm>
              <a:off x="973815" y="3867953"/>
              <a:ext cx="4658185" cy="506400"/>
              <a:chOff x="973815" y="2986611"/>
              <a:chExt cx="4658185" cy="506400"/>
            </a:xfrm>
          </p:grpSpPr>
          <p:sp>
            <p:nvSpPr>
              <p:cNvPr id="6248" name="Google Shape;6248;p259"/>
              <p:cNvSpPr/>
              <p:nvPr/>
            </p:nvSpPr>
            <p:spPr>
              <a:xfrm rot="-5400000">
                <a:off x="2712915" y="1247511"/>
                <a:ext cx="506400" cy="3984600"/>
              </a:xfrm>
              <a:prstGeom prst="round2SameRect">
                <a:avLst>
                  <a:gd fmla="val 50000" name="adj1"/>
                  <a:gd fmla="val 0" name="adj2"/>
                </a:avLst>
              </a:prstGeom>
              <a:noFill/>
              <a:ln cap="flat" cmpd="sng" w="9525">
                <a:solidFill>
                  <a:srgbClr val="7F7F7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249" name="Google Shape;6249;p259"/>
              <p:cNvSpPr/>
              <p:nvPr/>
            </p:nvSpPr>
            <p:spPr>
              <a:xfrm>
                <a:off x="1602700" y="3081983"/>
                <a:ext cx="4029300" cy="315600"/>
              </a:xfrm>
              <a:prstGeom prst="roundRect">
                <a:avLst>
                  <a:gd fmla="val 50000" name="adj"/>
                </a:avLst>
              </a:prstGeom>
              <a:solidFill>
                <a:srgbClr val="585858"/>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do you mean by software testing?</a:t>
                </a:r>
                <a:endParaRPr b="0" i="0" sz="1200" u="none" cap="none" strike="noStrike">
                  <a:solidFill>
                    <a:schemeClr val="lt1"/>
                  </a:solidFill>
                  <a:latin typeface="Calibri"/>
                  <a:ea typeface="Calibri"/>
                  <a:cs typeface="Calibri"/>
                  <a:sym typeface="Calibri"/>
                </a:endParaRPr>
              </a:p>
            </p:txBody>
          </p:sp>
        </p:grpSp>
        <p:pic>
          <p:nvPicPr>
            <p:cNvPr id="6250" name="Google Shape;6250;p259"/>
            <p:cNvPicPr preferRelativeResize="0"/>
            <p:nvPr/>
          </p:nvPicPr>
          <p:blipFill rotWithShape="1">
            <a:blip r:embed="rId7">
              <a:alphaModFix/>
            </a:blip>
            <a:srcRect b="0" l="0" r="0" t="0"/>
            <a:stretch/>
          </p:blipFill>
          <p:spPr>
            <a:xfrm>
              <a:off x="1162168" y="3951545"/>
              <a:ext cx="339215" cy="339215"/>
            </a:xfrm>
            <a:prstGeom prst="rect">
              <a:avLst/>
            </a:prstGeom>
            <a:noFill/>
            <a:ln>
              <a:noFill/>
            </a:ln>
          </p:spPr>
        </p:pic>
      </p:grpSp>
      <p:sp>
        <p:nvSpPr>
          <p:cNvPr id="6251" name="Google Shape;6251;p25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224"/>
                                        </p:tgtEl>
                                        <p:attrNameLst>
                                          <p:attrName>style.visibility</p:attrName>
                                        </p:attrNameLst>
                                      </p:cBhvr>
                                      <p:to>
                                        <p:strVal val="visible"/>
                                      </p:to>
                                    </p:set>
                                    <p:anim calcmode="lin" valueType="num">
                                      <p:cBhvr additive="base">
                                        <p:cTn dur="1000"/>
                                        <p:tgtEl>
                                          <p:spTgt spid="622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231"/>
                                        </p:tgtEl>
                                        <p:attrNameLst>
                                          <p:attrName>style.visibility</p:attrName>
                                        </p:attrNameLst>
                                      </p:cBhvr>
                                      <p:to>
                                        <p:strVal val="visible"/>
                                      </p:to>
                                    </p:set>
                                    <p:anim calcmode="lin" valueType="num">
                                      <p:cBhvr additive="base">
                                        <p:cTn dur="1000"/>
                                        <p:tgtEl>
                                          <p:spTgt spid="623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236"/>
                                        </p:tgtEl>
                                        <p:attrNameLst>
                                          <p:attrName>style.visibility</p:attrName>
                                        </p:attrNameLst>
                                      </p:cBhvr>
                                      <p:to>
                                        <p:strVal val="visible"/>
                                      </p:to>
                                    </p:set>
                                    <p:anim calcmode="lin" valueType="num">
                                      <p:cBhvr additive="base">
                                        <p:cTn dur="1000"/>
                                        <p:tgtEl>
                                          <p:spTgt spid="623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241"/>
                                        </p:tgtEl>
                                        <p:attrNameLst>
                                          <p:attrName>style.visibility</p:attrName>
                                        </p:attrNameLst>
                                      </p:cBhvr>
                                      <p:to>
                                        <p:strVal val="visible"/>
                                      </p:to>
                                    </p:set>
                                    <p:anim calcmode="lin" valueType="num">
                                      <p:cBhvr additive="base">
                                        <p:cTn dur="1000"/>
                                        <p:tgtEl>
                                          <p:spTgt spid="62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246"/>
                                        </p:tgtEl>
                                        <p:attrNameLst>
                                          <p:attrName>style.visibility</p:attrName>
                                        </p:attrNameLst>
                                      </p:cBhvr>
                                      <p:to>
                                        <p:strVal val="visible"/>
                                      </p:to>
                                    </p:set>
                                    <p:anim calcmode="lin" valueType="num">
                                      <p:cBhvr additive="base">
                                        <p:cTn dur="1000"/>
                                        <p:tgtEl>
                                          <p:spTgt spid="624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26"/>
          <p:cNvSpPr/>
          <p:nvPr/>
        </p:nvSpPr>
        <p:spPr>
          <a:xfrm>
            <a:off x="108000" y="2107800"/>
            <a:ext cx="2038446" cy="1385964"/>
          </a:xfrm>
          <a:custGeom>
            <a:rect b="b" l="l" r="r" t="t"/>
            <a:pathLst>
              <a:path extrusionOk="0" h="21600" w="21600">
                <a:moveTo>
                  <a:pt x="9922" y="0"/>
                </a:moveTo>
                <a:lnTo>
                  <a:pt x="9922" y="4844"/>
                </a:lnTo>
                <a:lnTo>
                  <a:pt x="0" y="4844"/>
                </a:lnTo>
                <a:lnTo>
                  <a:pt x="6435" y="10863"/>
                </a:lnTo>
                <a:lnTo>
                  <a:pt x="0" y="16883"/>
                </a:lnTo>
                <a:lnTo>
                  <a:pt x="9922" y="16883"/>
                </a:lnTo>
                <a:lnTo>
                  <a:pt x="9922" y="21600"/>
                </a:lnTo>
                <a:lnTo>
                  <a:pt x="21600" y="10800"/>
                </a:lnTo>
                <a:lnTo>
                  <a:pt x="9922" y="0"/>
                </a:lnTo>
                <a:close/>
              </a:path>
            </a:pathLst>
          </a:custGeom>
          <a:solidFill>
            <a:srgbClr val="EEAB0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Calibri"/>
              <a:buNone/>
            </a:pPr>
            <a:r>
              <a:t/>
            </a:r>
            <a:endParaRPr b="1" i="0" sz="3200" u="none" cap="none" strike="noStrike">
              <a:solidFill>
                <a:srgbClr val="FFFFFF"/>
              </a:solidFill>
              <a:latin typeface="Gill Sans"/>
              <a:ea typeface="Gill Sans"/>
              <a:cs typeface="Gill Sans"/>
              <a:sym typeface="Gill Sans"/>
            </a:endParaRPr>
          </a:p>
        </p:txBody>
      </p:sp>
      <p:sp>
        <p:nvSpPr>
          <p:cNvPr id="1133" name="Google Shape;1133;p26"/>
          <p:cNvSpPr txBox="1"/>
          <p:nvPr/>
        </p:nvSpPr>
        <p:spPr>
          <a:xfrm>
            <a:off x="2874988" y="2244104"/>
            <a:ext cx="1813200" cy="1222800"/>
          </a:xfrm>
          <a:prstGeom prst="rect">
            <a:avLst/>
          </a:prstGeom>
          <a:noFill/>
          <a:ln>
            <a:noFill/>
          </a:ln>
        </p:spPr>
        <p:txBody>
          <a:bodyPr anchorCtr="0" anchor="ctr" bIns="45700" lIns="45700" spcFirstLastPara="1" rIns="45700" wrap="square" tIns="45700">
            <a:noAutofit/>
          </a:bodyPr>
          <a:lstStyle/>
          <a:p>
            <a:pPr indent="0" lvl="0" marL="0" marR="0" rtl="0" algn="ctr">
              <a:lnSpc>
                <a:spcPct val="115000"/>
              </a:lnSpc>
              <a:spcBef>
                <a:spcPts val="0"/>
              </a:spcBef>
              <a:spcAft>
                <a:spcPts val="0"/>
              </a:spcAft>
              <a:buClr>
                <a:srgbClr val="2E2D27"/>
              </a:buClr>
              <a:buSzPts val="1800"/>
              <a:buFont typeface="Calibri"/>
              <a:buNone/>
            </a:pPr>
            <a:r>
              <a:rPr b="0" i="0" lang="en" sz="1200" u="none" cap="none" strike="noStrike">
                <a:solidFill>
                  <a:srgbClr val="2E2D27"/>
                </a:solidFill>
                <a:latin typeface="Calibri"/>
                <a:ea typeface="Calibri"/>
                <a:cs typeface="Calibri"/>
                <a:sym typeface="Calibri"/>
              </a:rPr>
              <a:t>Insecure software leads to vulnerability, which can lead to privacy leaks and data loss.</a:t>
            </a:r>
            <a:endParaRPr b="0" i="0" sz="1200" u="none" cap="none" strike="noStrike">
              <a:solidFill>
                <a:srgbClr val="000000"/>
              </a:solidFill>
              <a:latin typeface="Calibri"/>
              <a:ea typeface="Calibri"/>
              <a:cs typeface="Calibri"/>
              <a:sym typeface="Calibri"/>
            </a:endParaRPr>
          </a:p>
        </p:txBody>
      </p:sp>
      <p:cxnSp>
        <p:nvCxnSpPr>
          <p:cNvPr id="1134" name="Google Shape;1134;p26"/>
          <p:cNvCxnSpPr/>
          <p:nvPr/>
        </p:nvCxnSpPr>
        <p:spPr>
          <a:xfrm rot="10800000">
            <a:off x="2336794" y="2781916"/>
            <a:ext cx="385800" cy="3300"/>
          </a:xfrm>
          <a:prstGeom prst="straightConnector1">
            <a:avLst/>
          </a:prstGeom>
          <a:noFill/>
          <a:ln cap="flat" cmpd="sng" w="12700">
            <a:solidFill>
              <a:srgbClr val="2E2D27"/>
            </a:solidFill>
            <a:prstDash val="dashDot"/>
            <a:miter lim="400000"/>
            <a:headEnd len="med" w="med" type="oval"/>
            <a:tailEnd len="med" w="med" type="oval"/>
          </a:ln>
        </p:spPr>
      </p:cxnSp>
      <p:sp>
        <p:nvSpPr>
          <p:cNvPr id="1135" name="Google Shape;1135;p26"/>
          <p:cNvSpPr/>
          <p:nvPr/>
        </p:nvSpPr>
        <p:spPr>
          <a:xfrm>
            <a:off x="398989" y="1288800"/>
            <a:ext cx="1499723" cy="813389"/>
          </a:xfrm>
          <a:custGeom>
            <a:rect b="b" l="l" r="r" t="t"/>
            <a:pathLst>
              <a:path extrusionOk="0" h="21353" w="21443">
                <a:moveTo>
                  <a:pt x="1884" y="0"/>
                </a:moveTo>
                <a:lnTo>
                  <a:pt x="5558" y="8664"/>
                </a:lnTo>
                <a:lnTo>
                  <a:pt x="1562" y="18151"/>
                </a:lnTo>
                <a:cubicBezTo>
                  <a:pt x="1019" y="17904"/>
                  <a:pt x="425" y="18224"/>
                  <a:pt x="149" y="18912"/>
                </a:cubicBezTo>
                <a:cubicBezTo>
                  <a:pt x="-157" y="19676"/>
                  <a:pt x="22" y="20634"/>
                  <a:pt x="560" y="21098"/>
                </a:cubicBezTo>
                <a:cubicBezTo>
                  <a:pt x="1142" y="21600"/>
                  <a:pt x="1912" y="21337"/>
                  <a:pt x="2254" y="20518"/>
                </a:cubicBezTo>
                <a:cubicBezTo>
                  <a:pt x="2527" y="19861"/>
                  <a:pt x="2429" y="19031"/>
                  <a:pt x="2018" y="18527"/>
                </a:cubicBezTo>
                <a:lnTo>
                  <a:pt x="6208" y="8676"/>
                </a:lnTo>
                <a:lnTo>
                  <a:pt x="2821" y="759"/>
                </a:lnTo>
                <a:lnTo>
                  <a:pt x="17413" y="759"/>
                </a:lnTo>
                <a:lnTo>
                  <a:pt x="20793" y="8659"/>
                </a:lnTo>
                <a:lnTo>
                  <a:pt x="17433" y="16575"/>
                </a:lnTo>
                <a:lnTo>
                  <a:pt x="3502" y="16570"/>
                </a:lnTo>
                <a:lnTo>
                  <a:pt x="3153" y="17345"/>
                </a:lnTo>
                <a:lnTo>
                  <a:pt x="17774" y="17345"/>
                </a:lnTo>
                <a:lnTo>
                  <a:pt x="21443" y="8664"/>
                </a:lnTo>
                <a:lnTo>
                  <a:pt x="17770" y="0"/>
                </a:lnTo>
                <a:lnTo>
                  <a:pt x="1884" y="0"/>
                </a:lnTo>
                <a:close/>
                <a:moveTo>
                  <a:pt x="1203" y="18831"/>
                </a:moveTo>
                <a:cubicBezTo>
                  <a:pt x="1366" y="18831"/>
                  <a:pt x="1528" y="18916"/>
                  <a:pt x="1652" y="19087"/>
                </a:cubicBezTo>
                <a:cubicBezTo>
                  <a:pt x="1900" y="19427"/>
                  <a:pt x="1900" y="19978"/>
                  <a:pt x="1652" y="20318"/>
                </a:cubicBezTo>
                <a:cubicBezTo>
                  <a:pt x="1404" y="20658"/>
                  <a:pt x="1002" y="20658"/>
                  <a:pt x="754" y="20318"/>
                </a:cubicBezTo>
                <a:cubicBezTo>
                  <a:pt x="506" y="19978"/>
                  <a:pt x="506" y="19427"/>
                  <a:pt x="754" y="19087"/>
                </a:cubicBezTo>
                <a:cubicBezTo>
                  <a:pt x="878" y="18916"/>
                  <a:pt x="1041" y="18831"/>
                  <a:pt x="1203" y="18831"/>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Calibri"/>
              <a:buNone/>
            </a:pPr>
            <a:r>
              <a:t/>
            </a:r>
            <a:endParaRPr b="0" i="0" sz="3200" u="none" cap="none" strike="noStrike">
              <a:solidFill>
                <a:srgbClr val="FFFFFF"/>
              </a:solidFill>
              <a:latin typeface="Calibri"/>
              <a:ea typeface="Calibri"/>
              <a:cs typeface="Calibri"/>
              <a:sym typeface="Calibri"/>
            </a:endParaRPr>
          </a:p>
        </p:txBody>
      </p:sp>
      <p:sp>
        <p:nvSpPr>
          <p:cNvPr id="1136" name="Google Shape;1136;p26"/>
          <p:cNvSpPr/>
          <p:nvPr/>
        </p:nvSpPr>
        <p:spPr>
          <a:xfrm>
            <a:off x="666783" y="1346944"/>
            <a:ext cx="1140696" cy="544158"/>
          </a:xfrm>
          <a:custGeom>
            <a:rect b="b" l="l" r="r" t="t"/>
            <a:pathLst>
              <a:path extrusionOk="0" h="21600" w="21600">
                <a:moveTo>
                  <a:pt x="0" y="0"/>
                </a:moveTo>
                <a:lnTo>
                  <a:pt x="17542" y="0"/>
                </a:lnTo>
                <a:lnTo>
                  <a:pt x="21600" y="10800"/>
                </a:lnTo>
                <a:lnTo>
                  <a:pt x="17542" y="21600"/>
                </a:lnTo>
                <a:lnTo>
                  <a:pt x="0" y="21600"/>
                </a:lnTo>
                <a:lnTo>
                  <a:pt x="4058" y="10800"/>
                </a:lnTo>
                <a:lnTo>
                  <a:pt x="0" y="0"/>
                </a:lnTo>
                <a:close/>
              </a:path>
            </a:pathLst>
          </a:custGeom>
          <a:solidFill>
            <a:srgbClr val="E1DEE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Calibri"/>
              <a:buNone/>
            </a:pPr>
            <a:r>
              <a:t/>
            </a:r>
            <a:endParaRPr b="0" i="0" sz="3200" u="none" cap="none" strike="noStrike">
              <a:solidFill>
                <a:srgbClr val="FFFFFF"/>
              </a:solidFill>
              <a:latin typeface="Calibri"/>
              <a:ea typeface="Calibri"/>
              <a:cs typeface="Calibri"/>
              <a:sym typeface="Calibri"/>
            </a:endParaRPr>
          </a:p>
        </p:txBody>
      </p:sp>
      <p:sp>
        <p:nvSpPr>
          <p:cNvPr id="1137" name="Google Shape;1137;p26"/>
          <p:cNvSpPr txBox="1"/>
          <p:nvPr/>
        </p:nvSpPr>
        <p:spPr>
          <a:xfrm>
            <a:off x="108000" y="1414538"/>
            <a:ext cx="595800" cy="561900"/>
          </a:xfrm>
          <a:prstGeom prst="rect">
            <a:avLst/>
          </a:prstGeom>
          <a:noFill/>
          <a:ln>
            <a:noFill/>
          </a:ln>
        </p:spPr>
        <p:txBody>
          <a:bodyPr anchorCtr="0" anchor="t" bIns="38100" lIns="38100" spcFirstLastPara="1" rIns="38100" wrap="square" tIns="38100">
            <a:spAutoFit/>
          </a:bodyPr>
          <a:lstStyle/>
          <a:p>
            <a:pPr indent="0" lvl="0" marL="0" marR="0" rtl="0" algn="l">
              <a:lnSpc>
                <a:spcPct val="90000"/>
              </a:lnSpc>
              <a:spcBef>
                <a:spcPts val="0"/>
              </a:spcBef>
              <a:spcAft>
                <a:spcPts val="0"/>
              </a:spcAft>
              <a:buClr>
                <a:srgbClr val="2E2D27"/>
              </a:buClr>
              <a:buSzPts val="3500"/>
              <a:buFont typeface="Gill Sans"/>
              <a:buNone/>
            </a:pPr>
            <a:r>
              <a:rPr b="1" i="0" lang="en" sz="3500" u="none" cap="none" strike="noStrike">
                <a:solidFill>
                  <a:srgbClr val="2E2D27"/>
                </a:solidFill>
                <a:latin typeface="Gill Sans"/>
                <a:ea typeface="Gill Sans"/>
                <a:cs typeface="Gill Sans"/>
                <a:sym typeface="Gill Sans"/>
              </a:rPr>
              <a:t>6</a:t>
            </a:r>
            <a:endParaRPr b="0" i="0" sz="1400" u="none" cap="none" strike="noStrike">
              <a:solidFill>
                <a:srgbClr val="000000"/>
              </a:solidFill>
              <a:latin typeface="Arial"/>
              <a:ea typeface="Arial"/>
              <a:cs typeface="Arial"/>
              <a:sym typeface="Arial"/>
            </a:endParaRPr>
          </a:p>
        </p:txBody>
      </p:sp>
      <p:sp>
        <p:nvSpPr>
          <p:cNvPr id="1138" name="Google Shape;1138;p26"/>
          <p:cNvSpPr/>
          <p:nvPr/>
        </p:nvSpPr>
        <p:spPr>
          <a:xfrm>
            <a:off x="717225" y="1450266"/>
            <a:ext cx="1039800" cy="3375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Gill Sans"/>
                <a:ea typeface="Gill Sans"/>
                <a:cs typeface="Gill Sans"/>
                <a:sym typeface="Gill Sans"/>
              </a:rPr>
              <a:t>Avoids risks</a:t>
            </a:r>
            <a:endParaRPr b="0" i="0" sz="1200" u="none" cap="none" strike="noStrike">
              <a:solidFill>
                <a:schemeClr val="dk1"/>
              </a:solidFill>
              <a:latin typeface="Gill Sans"/>
              <a:ea typeface="Gill Sans"/>
              <a:cs typeface="Gill Sans"/>
              <a:sym typeface="Gill Sans"/>
            </a:endParaRPr>
          </a:p>
        </p:txBody>
      </p:sp>
      <p:sp>
        <p:nvSpPr>
          <p:cNvPr id="1139" name="Google Shape;1139;p26"/>
          <p:cNvSpPr txBox="1"/>
          <p:nvPr/>
        </p:nvSpPr>
        <p:spPr>
          <a:xfrm>
            <a:off x="540218" y="2515087"/>
            <a:ext cx="1218300" cy="544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Secure Software</a:t>
            </a:r>
            <a:endParaRPr b="0" i="0" sz="1400" u="none" cap="none" strike="noStrike">
              <a:solidFill>
                <a:srgbClr val="000000"/>
              </a:solidFill>
              <a:latin typeface="Calibri"/>
              <a:ea typeface="Calibri"/>
              <a:cs typeface="Calibri"/>
              <a:sym typeface="Calibri"/>
            </a:endParaRPr>
          </a:p>
        </p:txBody>
      </p:sp>
      <p:sp>
        <p:nvSpPr>
          <p:cNvPr id="1140" name="Google Shape;1140;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The Necessity for Testing</a:t>
            </a:r>
            <a:endParaRPr/>
          </a:p>
        </p:txBody>
      </p:sp>
      <p:pic>
        <p:nvPicPr>
          <p:cNvPr id="1141" name="Google Shape;1141;p26"/>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
        <p:nvSpPr>
          <p:cNvPr id="1142" name="Google Shape;1142;p2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5" name="Shape 6255"/>
        <p:cNvGrpSpPr/>
        <p:nvPr/>
      </p:nvGrpSpPr>
      <p:grpSpPr>
        <a:xfrm>
          <a:off x="0" y="0"/>
          <a:ext cx="0" cy="0"/>
          <a:chOff x="0" y="0"/>
          <a:chExt cx="0" cy="0"/>
        </a:xfrm>
      </p:grpSpPr>
      <p:sp>
        <p:nvSpPr>
          <p:cNvPr id="6256" name="Google Shape;6256;p2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Software Testing</a:t>
            </a:r>
            <a:endParaRPr/>
          </a:p>
        </p:txBody>
      </p:sp>
      <p:sp>
        <p:nvSpPr>
          <p:cNvPr id="6257" name="Google Shape;6257;p260"/>
          <p:cNvSpPr/>
          <p:nvPr/>
        </p:nvSpPr>
        <p:spPr>
          <a:xfrm>
            <a:off x="345400" y="1862401"/>
            <a:ext cx="2609400" cy="21597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chemeClr val="dk2"/>
                </a:solidFill>
                <a:latin typeface="Gill Sans"/>
                <a:ea typeface="Gill Sans"/>
                <a:cs typeface="Gill Sans"/>
                <a:sym typeface="Gill Sans"/>
              </a:rPr>
              <a:t>Software testing determines the correctness, completeness, and quality of the software being developed. </a:t>
            </a:r>
            <a:endParaRPr b="0" i="0" sz="1600" u="none" cap="none" strike="noStrike">
              <a:solidFill>
                <a:srgbClr val="000000"/>
              </a:solidFill>
              <a:latin typeface="Arial"/>
              <a:ea typeface="Arial"/>
              <a:cs typeface="Arial"/>
              <a:sym typeface="Arial"/>
            </a:endParaRPr>
          </a:p>
        </p:txBody>
      </p:sp>
      <p:grpSp>
        <p:nvGrpSpPr>
          <p:cNvPr id="6258" name="Google Shape;6258;p260"/>
          <p:cNvGrpSpPr/>
          <p:nvPr/>
        </p:nvGrpSpPr>
        <p:grpSpPr>
          <a:xfrm>
            <a:off x="2743200" y="1600200"/>
            <a:ext cx="5908475" cy="2757327"/>
            <a:chOff x="2743200" y="1600200"/>
            <a:chExt cx="5908475" cy="2757327"/>
          </a:xfrm>
        </p:grpSpPr>
        <p:pic>
          <p:nvPicPr>
            <p:cNvPr id="6259" name="Google Shape;6259;p260"/>
            <p:cNvPicPr preferRelativeResize="0"/>
            <p:nvPr/>
          </p:nvPicPr>
          <p:blipFill rotWithShape="1">
            <a:blip r:embed="rId3">
              <a:alphaModFix amt="21000"/>
            </a:blip>
            <a:srcRect b="15506" l="24234" r="24233" t="15507"/>
            <a:stretch/>
          </p:blipFill>
          <p:spPr>
            <a:xfrm>
              <a:off x="5013425" y="1753550"/>
              <a:ext cx="3218400" cy="2423450"/>
            </a:xfrm>
            <a:prstGeom prst="rect">
              <a:avLst/>
            </a:prstGeom>
            <a:noFill/>
            <a:ln>
              <a:noFill/>
            </a:ln>
          </p:spPr>
        </p:pic>
        <p:sp>
          <p:nvSpPr>
            <p:cNvPr id="6260" name="Google Shape;6260;p260"/>
            <p:cNvSpPr/>
            <p:nvPr/>
          </p:nvSpPr>
          <p:spPr>
            <a:xfrm>
              <a:off x="5140475" y="1748045"/>
              <a:ext cx="3511200" cy="2609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“The process of exercising or evaluating a system or system component by manual or automated means to verify that it satisfies specified requirements or to identify differences between expected and actual results.”</a:t>
              </a:r>
              <a:endParaRPr b="1" i="0" sz="1800" u="none" cap="none" strike="noStrike">
                <a:solidFill>
                  <a:schemeClr val="dk2"/>
                </a:solidFill>
                <a:latin typeface="Gill Sans"/>
                <a:ea typeface="Gill Sans"/>
                <a:cs typeface="Gill Sans"/>
                <a:sym typeface="Gill Sans"/>
              </a:endParaRPr>
            </a:p>
          </p:txBody>
        </p:sp>
        <p:sp>
          <p:nvSpPr>
            <p:cNvPr id="6261" name="Google Shape;6261;p260"/>
            <p:cNvSpPr txBox="1"/>
            <p:nvPr/>
          </p:nvSpPr>
          <p:spPr>
            <a:xfrm>
              <a:off x="2743200" y="1600200"/>
              <a:ext cx="3000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600"/>
                <a:buFont typeface="Arial"/>
                <a:buNone/>
              </a:pPr>
              <a:r>
                <a:rPr b="0" i="0" lang="en" sz="1600" u="none" cap="none" strike="noStrike">
                  <a:solidFill>
                    <a:schemeClr val="dk2"/>
                  </a:solidFill>
                  <a:latin typeface="Gill Sans"/>
                  <a:ea typeface="Gill Sans"/>
                  <a:cs typeface="Gill Sans"/>
                  <a:sym typeface="Gill Sans"/>
                </a:rPr>
                <a:t>IEEE defines testing as </a:t>
              </a:r>
              <a:endParaRPr b="0" i="0" sz="1300" u="none" cap="none" strike="noStrike">
                <a:solidFill>
                  <a:srgbClr val="000000"/>
                </a:solidFill>
                <a:latin typeface="Arial"/>
                <a:ea typeface="Arial"/>
                <a:cs typeface="Arial"/>
                <a:sym typeface="Arial"/>
              </a:endParaRPr>
            </a:p>
          </p:txBody>
        </p:sp>
        <p:sp>
          <p:nvSpPr>
            <p:cNvPr id="6262" name="Google Shape;6262;p260"/>
            <p:cNvSpPr/>
            <p:nvPr/>
          </p:nvSpPr>
          <p:spPr>
            <a:xfrm>
              <a:off x="3138696" y="1602027"/>
              <a:ext cx="5386800" cy="2755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2"/>
                </a:solidFill>
                <a:latin typeface="Calibri"/>
                <a:ea typeface="Calibri"/>
                <a:cs typeface="Calibri"/>
                <a:sym typeface="Calibri"/>
              </a:endParaRPr>
            </a:p>
          </p:txBody>
        </p:sp>
      </p:grpSp>
      <p:sp>
        <p:nvSpPr>
          <p:cNvPr id="6263" name="Google Shape;6263;p26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7"/>
                                        </p:tgtEl>
                                        <p:attrNameLst>
                                          <p:attrName>style.visibility</p:attrName>
                                        </p:attrNameLst>
                                      </p:cBhvr>
                                      <p:to>
                                        <p:strVal val="visible"/>
                                      </p:to>
                                    </p:set>
                                    <p:animEffect filter="fade" transition="in">
                                      <p:cBhvr>
                                        <p:cTn dur="1000"/>
                                        <p:tgtEl>
                                          <p:spTgt spid="6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8"/>
                                        </p:tgtEl>
                                        <p:attrNameLst>
                                          <p:attrName>style.visibility</p:attrName>
                                        </p:attrNameLst>
                                      </p:cBhvr>
                                      <p:to>
                                        <p:strVal val="visible"/>
                                      </p:to>
                                    </p:set>
                                    <p:animEffect filter="fade" transition="in">
                                      <p:cBhvr>
                                        <p:cTn dur="1000"/>
                                        <p:tgtEl>
                                          <p:spTgt spid="6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7" name="Shape 6267"/>
        <p:cNvGrpSpPr/>
        <p:nvPr/>
      </p:nvGrpSpPr>
      <p:grpSpPr>
        <a:xfrm>
          <a:off x="0" y="0"/>
          <a:ext cx="0" cy="0"/>
          <a:chOff x="0" y="0"/>
          <a:chExt cx="0" cy="0"/>
        </a:xfrm>
      </p:grpSpPr>
      <p:sp>
        <p:nvSpPr>
          <p:cNvPr id="6268" name="Google Shape;6268;p2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Elements of Software Testing Workflow</a:t>
            </a:r>
            <a:endParaRPr/>
          </a:p>
        </p:txBody>
      </p:sp>
      <p:sp>
        <p:nvSpPr>
          <p:cNvPr id="6269" name="Google Shape;6269;p26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6270" name="Google Shape;6270;p261"/>
          <p:cNvPicPr preferRelativeResize="0"/>
          <p:nvPr/>
        </p:nvPicPr>
        <p:blipFill rotWithShape="1">
          <a:blip r:embed="rId3">
            <a:alphaModFix/>
          </a:blip>
          <a:srcRect b="0" l="0" r="0" t="0"/>
          <a:stretch/>
        </p:blipFill>
        <p:spPr>
          <a:xfrm>
            <a:off x="1676400" y="1093925"/>
            <a:ext cx="6010829" cy="338109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0"/>
                                        </p:tgtEl>
                                        <p:attrNameLst>
                                          <p:attrName>style.visibility</p:attrName>
                                        </p:attrNameLst>
                                      </p:cBhvr>
                                      <p:to>
                                        <p:strVal val="visible"/>
                                      </p:to>
                                    </p:set>
                                    <p:animEffect filter="fade" transition="in">
                                      <p:cBhvr>
                                        <p:cTn dur="1000"/>
                                        <p:tgtEl>
                                          <p:spTgt spid="6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4" name="Shape 6274"/>
        <p:cNvGrpSpPr/>
        <p:nvPr/>
      </p:nvGrpSpPr>
      <p:grpSpPr>
        <a:xfrm>
          <a:off x="0" y="0"/>
          <a:ext cx="0" cy="0"/>
          <a:chOff x="0" y="0"/>
          <a:chExt cx="0" cy="0"/>
        </a:xfrm>
      </p:grpSpPr>
      <p:grpSp>
        <p:nvGrpSpPr>
          <p:cNvPr id="6275" name="Google Shape;6275;p262"/>
          <p:cNvGrpSpPr/>
          <p:nvPr/>
        </p:nvGrpSpPr>
        <p:grpSpPr>
          <a:xfrm>
            <a:off x="1198192" y="1892757"/>
            <a:ext cx="1909800" cy="1909800"/>
            <a:chOff x="1198192" y="1892757"/>
            <a:chExt cx="1909800" cy="1909800"/>
          </a:xfrm>
        </p:grpSpPr>
        <p:sp>
          <p:nvSpPr>
            <p:cNvPr id="6276" name="Google Shape;6276;p262"/>
            <p:cNvSpPr/>
            <p:nvPr/>
          </p:nvSpPr>
          <p:spPr>
            <a:xfrm>
              <a:off x="1198192" y="1892757"/>
              <a:ext cx="1909800" cy="1909800"/>
            </a:xfrm>
            <a:prstGeom prst="ellipse">
              <a:avLst/>
            </a:prstGeom>
            <a:noFill/>
            <a:ln cap="flat" cmpd="sng" w="28575">
              <a:solidFill>
                <a:srgbClr val="185D5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6277" name="Google Shape;6277;p262"/>
            <p:cNvSpPr/>
            <p:nvPr/>
          </p:nvSpPr>
          <p:spPr>
            <a:xfrm>
              <a:off x="1331242" y="2025807"/>
              <a:ext cx="1643700" cy="1643700"/>
            </a:xfrm>
            <a:prstGeom prst="ellipse">
              <a:avLst/>
            </a:prstGeom>
            <a:solidFill>
              <a:srgbClr val="185D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6278" name="Google Shape;6278;p262"/>
            <p:cNvSpPr txBox="1"/>
            <p:nvPr/>
          </p:nvSpPr>
          <p:spPr>
            <a:xfrm>
              <a:off x="1298242" y="2640771"/>
              <a:ext cx="1709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Gill Sans"/>
                  <a:ea typeface="Gill Sans"/>
                  <a:cs typeface="Gill Sans"/>
                  <a:sym typeface="Gill Sans"/>
                </a:rPr>
                <a:t>Advantages</a:t>
              </a:r>
              <a:endParaRPr b="1" i="0" sz="1600" u="none" cap="none" strike="noStrike">
                <a:solidFill>
                  <a:schemeClr val="lt1"/>
                </a:solidFill>
                <a:latin typeface="Gill Sans"/>
                <a:ea typeface="Gill Sans"/>
                <a:cs typeface="Gill Sans"/>
                <a:sym typeface="Gill Sans"/>
              </a:endParaRPr>
            </a:p>
          </p:txBody>
        </p:sp>
      </p:grpSp>
      <p:sp>
        <p:nvSpPr>
          <p:cNvPr id="6279" name="Google Shape;6279;p2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Advantages of Software Testing</a:t>
            </a:r>
            <a:endParaRPr/>
          </a:p>
        </p:txBody>
      </p:sp>
      <p:pic>
        <p:nvPicPr>
          <p:cNvPr id="6280" name="Google Shape;6280;p262"/>
          <p:cNvPicPr preferRelativeResize="0"/>
          <p:nvPr/>
        </p:nvPicPr>
        <p:blipFill rotWithShape="1">
          <a:blip r:embed="rId3">
            <a:alphaModFix/>
          </a:blip>
          <a:srcRect b="0" l="0" r="0" t="0"/>
          <a:stretch/>
        </p:blipFill>
        <p:spPr>
          <a:xfrm>
            <a:off x="8509974" y="76195"/>
            <a:ext cx="557831" cy="555385"/>
          </a:xfrm>
          <a:prstGeom prst="rect">
            <a:avLst/>
          </a:prstGeom>
          <a:noFill/>
          <a:ln>
            <a:noFill/>
          </a:ln>
        </p:spPr>
      </p:pic>
      <p:grpSp>
        <p:nvGrpSpPr>
          <p:cNvPr id="6281" name="Google Shape;6281;p262"/>
          <p:cNvGrpSpPr/>
          <p:nvPr/>
        </p:nvGrpSpPr>
        <p:grpSpPr>
          <a:xfrm>
            <a:off x="2902666" y="1371381"/>
            <a:ext cx="5327084" cy="993302"/>
            <a:chOff x="2902666" y="1371381"/>
            <a:chExt cx="5327084" cy="993302"/>
          </a:xfrm>
        </p:grpSpPr>
        <p:sp>
          <p:nvSpPr>
            <p:cNvPr id="6282" name="Google Shape;6282;p262"/>
            <p:cNvSpPr/>
            <p:nvPr/>
          </p:nvSpPr>
          <p:spPr>
            <a:xfrm>
              <a:off x="4789050" y="1371381"/>
              <a:ext cx="3440700" cy="673800"/>
            </a:xfrm>
            <a:prstGeom prst="roundRect">
              <a:avLst>
                <a:gd fmla="val 50000" name="adj"/>
              </a:avLst>
            </a:prstGeom>
            <a:solidFill>
              <a:srgbClr val="0198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Calibri"/>
                  <a:ea typeface="Calibri"/>
                  <a:cs typeface="Calibri"/>
                  <a:sym typeface="Calibri"/>
                </a:rPr>
                <a:t>Removes Errors</a:t>
              </a:r>
              <a:endParaRPr b="0" i="0" sz="1600" u="none" cap="none" strike="noStrike">
                <a:solidFill>
                  <a:srgbClr val="FFFFFF"/>
                </a:solidFill>
                <a:latin typeface="Calibri"/>
                <a:ea typeface="Calibri"/>
                <a:cs typeface="Calibri"/>
                <a:sym typeface="Calibri"/>
              </a:endParaRPr>
            </a:p>
          </p:txBody>
        </p:sp>
        <p:sp>
          <p:nvSpPr>
            <p:cNvPr id="6283" name="Google Shape;6283;p262"/>
            <p:cNvSpPr/>
            <p:nvPr/>
          </p:nvSpPr>
          <p:spPr>
            <a:xfrm>
              <a:off x="2902666" y="2264183"/>
              <a:ext cx="100500" cy="100500"/>
            </a:xfrm>
            <a:prstGeom prst="ellipse">
              <a:avLst/>
            </a:prstGeom>
            <a:solidFill>
              <a:srgbClr val="0198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6284" name="Google Shape;6284;p262"/>
            <p:cNvCxnSpPr>
              <a:stCxn id="6283" idx="6"/>
              <a:endCxn id="6282" idx="1"/>
            </p:cNvCxnSpPr>
            <p:nvPr/>
          </p:nvCxnSpPr>
          <p:spPr>
            <a:xfrm flipH="1" rot="10800000">
              <a:off x="3003166" y="1708133"/>
              <a:ext cx="1785900" cy="606300"/>
            </a:xfrm>
            <a:prstGeom prst="straightConnector1">
              <a:avLst/>
            </a:prstGeom>
            <a:noFill/>
            <a:ln cap="flat" cmpd="sng" w="9525">
              <a:solidFill>
                <a:schemeClr val="dk1"/>
              </a:solidFill>
              <a:prstDash val="solid"/>
              <a:round/>
              <a:headEnd len="sm" w="sm" type="none"/>
              <a:tailEnd len="sm" w="sm" type="none"/>
            </a:ln>
          </p:spPr>
        </p:cxnSp>
      </p:grpSp>
      <p:grpSp>
        <p:nvGrpSpPr>
          <p:cNvPr id="6285" name="Google Shape;6285;p262"/>
          <p:cNvGrpSpPr/>
          <p:nvPr/>
        </p:nvGrpSpPr>
        <p:grpSpPr>
          <a:xfrm>
            <a:off x="3067403" y="2492232"/>
            <a:ext cx="5162347" cy="673800"/>
            <a:chOff x="3067403" y="2492232"/>
            <a:chExt cx="5162347" cy="673800"/>
          </a:xfrm>
        </p:grpSpPr>
        <p:sp>
          <p:nvSpPr>
            <p:cNvPr id="6286" name="Google Shape;6286;p262"/>
            <p:cNvSpPr/>
            <p:nvPr/>
          </p:nvSpPr>
          <p:spPr>
            <a:xfrm>
              <a:off x="4789050" y="2492232"/>
              <a:ext cx="3440700" cy="673800"/>
            </a:xfrm>
            <a:prstGeom prst="roundRect">
              <a:avLst>
                <a:gd fmla="val 50000" name="adj"/>
              </a:avLst>
            </a:prstGeom>
            <a:solidFill>
              <a:srgbClr val="E8AB0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Calibri"/>
                  <a:ea typeface="Calibri"/>
                  <a:cs typeface="Calibri"/>
                  <a:sym typeface="Calibri"/>
                </a:rPr>
                <a:t>Ensures Requirements Conformance</a:t>
              </a:r>
              <a:endParaRPr b="0" i="0" sz="1600" u="none" cap="none" strike="noStrike">
                <a:solidFill>
                  <a:srgbClr val="FFFFFF"/>
                </a:solidFill>
                <a:latin typeface="Calibri"/>
                <a:ea typeface="Calibri"/>
                <a:cs typeface="Calibri"/>
                <a:sym typeface="Calibri"/>
              </a:endParaRPr>
            </a:p>
          </p:txBody>
        </p:sp>
        <p:sp>
          <p:nvSpPr>
            <p:cNvPr id="6287" name="Google Shape;6287;p262"/>
            <p:cNvSpPr/>
            <p:nvPr/>
          </p:nvSpPr>
          <p:spPr>
            <a:xfrm>
              <a:off x="3067403" y="2797584"/>
              <a:ext cx="100500" cy="100500"/>
            </a:xfrm>
            <a:prstGeom prst="ellipse">
              <a:avLst/>
            </a:prstGeom>
            <a:solidFill>
              <a:srgbClr val="E8AB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6288" name="Google Shape;6288;p262"/>
            <p:cNvCxnSpPr>
              <a:stCxn id="6287" idx="6"/>
              <a:endCxn id="6286" idx="1"/>
            </p:cNvCxnSpPr>
            <p:nvPr/>
          </p:nvCxnSpPr>
          <p:spPr>
            <a:xfrm flipH="1" rot="10800000">
              <a:off x="3167903" y="2829234"/>
              <a:ext cx="1621200" cy="18600"/>
            </a:xfrm>
            <a:prstGeom prst="straightConnector1">
              <a:avLst/>
            </a:prstGeom>
            <a:noFill/>
            <a:ln cap="flat" cmpd="sng" w="9525">
              <a:solidFill>
                <a:schemeClr val="dk1"/>
              </a:solidFill>
              <a:prstDash val="solid"/>
              <a:round/>
              <a:headEnd len="sm" w="sm" type="none"/>
              <a:tailEnd len="sm" w="sm" type="none"/>
            </a:ln>
          </p:spPr>
        </p:cxnSp>
      </p:grpSp>
      <p:grpSp>
        <p:nvGrpSpPr>
          <p:cNvPr id="6289" name="Google Shape;6289;p262"/>
          <p:cNvGrpSpPr/>
          <p:nvPr/>
        </p:nvGrpSpPr>
        <p:grpSpPr>
          <a:xfrm>
            <a:off x="2905149" y="3330985"/>
            <a:ext cx="5324601" cy="955898"/>
            <a:chOff x="2905149" y="3330985"/>
            <a:chExt cx="5324601" cy="955898"/>
          </a:xfrm>
        </p:grpSpPr>
        <p:sp>
          <p:nvSpPr>
            <p:cNvPr id="6290" name="Google Shape;6290;p262"/>
            <p:cNvSpPr/>
            <p:nvPr/>
          </p:nvSpPr>
          <p:spPr>
            <a:xfrm>
              <a:off x="4789050" y="3613083"/>
              <a:ext cx="3440700" cy="673800"/>
            </a:xfrm>
            <a:prstGeom prst="roundRect">
              <a:avLst>
                <a:gd fmla="val 50000" name="adj"/>
              </a:avLst>
            </a:prstGeom>
            <a:solidFill>
              <a:srgbClr val="5429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Calibri"/>
                  <a:ea typeface="Calibri"/>
                  <a:cs typeface="Calibri"/>
                  <a:sym typeface="Calibri"/>
                </a:rPr>
                <a:t>Improves Quality</a:t>
              </a:r>
              <a:endParaRPr b="0" i="0" sz="1600" u="none" cap="none" strike="noStrike">
                <a:solidFill>
                  <a:srgbClr val="FFFFFF"/>
                </a:solidFill>
                <a:latin typeface="Calibri"/>
                <a:ea typeface="Calibri"/>
                <a:cs typeface="Calibri"/>
                <a:sym typeface="Calibri"/>
              </a:endParaRPr>
            </a:p>
          </p:txBody>
        </p:sp>
        <p:sp>
          <p:nvSpPr>
            <p:cNvPr id="6291" name="Google Shape;6291;p262"/>
            <p:cNvSpPr/>
            <p:nvPr/>
          </p:nvSpPr>
          <p:spPr>
            <a:xfrm>
              <a:off x="2905149" y="3330985"/>
              <a:ext cx="100500" cy="100500"/>
            </a:xfrm>
            <a:prstGeom prst="ellipse">
              <a:avLst/>
            </a:prstGeom>
            <a:solidFill>
              <a:srgbClr val="5429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6292" name="Google Shape;6292;p262"/>
            <p:cNvCxnSpPr>
              <a:stCxn id="6291" idx="6"/>
              <a:endCxn id="6290" idx="1"/>
            </p:cNvCxnSpPr>
            <p:nvPr/>
          </p:nvCxnSpPr>
          <p:spPr>
            <a:xfrm>
              <a:off x="3005649" y="3381235"/>
              <a:ext cx="1783500" cy="568800"/>
            </a:xfrm>
            <a:prstGeom prst="straightConnector1">
              <a:avLst/>
            </a:prstGeom>
            <a:noFill/>
            <a:ln cap="flat" cmpd="sng" w="9525">
              <a:solidFill>
                <a:schemeClr val="dk1"/>
              </a:solidFill>
              <a:prstDash val="solid"/>
              <a:round/>
              <a:headEnd len="sm" w="sm" type="none"/>
              <a:tailEnd len="sm" w="sm" type="none"/>
            </a:ln>
          </p:spPr>
        </p:cxnSp>
      </p:grpSp>
      <p:sp>
        <p:nvSpPr>
          <p:cNvPr id="6293" name="Google Shape;6293;p26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1"/>
                                        </p:tgtEl>
                                        <p:attrNameLst>
                                          <p:attrName>style.visibility</p:attrName>
                                        </p:attrNameLst>
                                      </p:cBhvr>
                                      <p:to>
                                        <p:strVal val="visible"/>
                                      </p:to>
                                    </p:set>
                                    <p:animEffect filter="fade" transition="in">
                                      <p:cBhvr>
                                        <p:cTn dur="1000"/>
                                        <p:tgtEl>
                                          <p:spTgt spid="6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5"/>
                                        </p:tgtEl>
                                        <p:attrNameLst>
                                          <p:attrName>style.visibility</p:attrName>
                                        </p:attrNameLst>
                                      </p:cBhvr>
                                      <p:to>
                                        <p:strVal val="visible"/>
                                      </p:to>
                                    </p:set>
                                    <p:animEffect filter="fade" transition="in">
                                      <p:cBhvr>
                                        <p:cTn dur="1000"/>
                                        <p:tgtEl>
                                          <p:spTgt spid="6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9"/>
                                        </p:tgtEl>
                                        <p:attrNameLst>
                                          <p:attrName>style.visibility</p:attrName>
                                        </p:attrNameLst>
                                      </p:cBhvr>
                                      <p:to>
                                        <p:strVal val="visible"/>
                                      </p:to>
                                    </p:set>
                                    <p:animEffect filter="fade" transition="in">
                                      <p:cBhvr>
                                        <p:cTn dur="1000"/>
                                        <p:tgtEl>
                                          <p:spTgt spid="6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7" name="Shape 6297"/>
        <p:cNvGrpSpPr/>
        <p:nvPr/>
      </p:nvGrpSpPr>
      <p:grpSpPr>
        <a:xfrm>
          <a:off x="0" y="0"/>
          <a:ext cx="0" cy="0"/>
          <a:chOff x="0" y="0"/>
          <a:chExt cx="0" cy="0"/>
        </a:xfrm>
      </p:grpSpPr>
      <p:sp>
        <p:nvSpPr>
          <p:cNvPr id="6298" name="Google Shape;6298;p2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Role of Testing</a:t>
            </a:r>
            <a:endParaRPr/>
          </a:p>
        </p:txBody>
      </p:sp>
      <p:grpSp>
        <p:nvGrpSpPr>
          <p:cNvPr id="6299" name="Google Shape;6299;p263"/>
          <p:cNvGrpSpPr/>
          <p:nvPr/>
        </p:nvGrpSpPr>
        <p:grpSpPr>
          <a:xfrm>
            <a:off x="294400" y="1111825"/>
            <a:ext cx="8548325" cy="1205400"/>
            <a:chOff x="294400" y="1111825"/>
            <a:chExt cx="8548325" cy="1205400"/>
          </a:xfrm>
        </p:grpSpPr>
        <p:sp>
          <p:nvSpPr>
            <p:cNvPr id="6300" name="Google Shape;6300;p263"/>
            <p:cNvSpPr/>
            <p:nvPr/>
          </p:nvSpPr>
          <p:spPr>
            <a:xfrm>
              <a:off x="322125" y="1163775"/>
              <a:ext cx="8520600" cy="10287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1" name="Google Shape;6301;p263"/>
            <p:cNvSpPr txBox="1"/>
            <p:nvPr/>
          </p:nvSpPr>
          <p:spPr>
            <a:xfrm>
              <a:off x="294400" y="1111825"/>
              <a:ext cx="1444500" cy="1205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Software Development</a:t>
              </a:r>
              <a:endParaRPr b="0" i="0" sz="14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Phase</a:t>
              </a:r>
              <a:endParaRPr b="0" i="0" sz="1400" u="none" cap="none" strike="noStrike">
                <a:solidFill>
                  <a:srgbClr val="000000"/>
                </a:solidFill>
                <a:latin typeface="Gill Sans"/>
                <a:ea typeface="Gill Sans"/>
                <a:cs typeface="Gill Sans"/>
                <a:sym typeface="Gill Sans"/>
              </a:endParaRPr>
            </a:p>
          </p:txBody>
        </p:sp>
      </p:grpSp>
      <p:grpSp>
        <p:nvGrpSpPr>
          <p:cNvPr id="6302" name="Google Shape;6302;p263"/>
          <p:cNvGrpSpPr/>
          <p:nvPr/>
        </p:nvGrpSpPr>
        <p:grpSpPr>
          <a:xfrm>
            <a:off x="294400" y="2411324"/>
            <a:ext cx="8548325" cy="2243700"/>
            <a:chOff x="294400" y="2411324"/>
            <a:chExt cx="8548325" cy="2243700"/>
          </a:xfrm>
        </p:grpSpPr>
        <p:sp>
          <p:nvSpPr>
            <p:cNvPr id="6303" name="Google Shape;6303;p263"/>
            <p:cNvSpPr/>
            <p:nvPr/>
          </p:nvSpPr>
          <p:spPr>
            <a:xfrm>
              <a:off x="322125" y="2411324"/>
              <a:ext cx="8520600" cy="22437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4" name="Google Shape;6304;p263"/>
            <p:cNvSpPr txBox="1"/>
            <p:nvPr/>
          </p:nvSpPr>
          <p:spPr>
            <a:xfrm>
              <a:off x="294400" y="2857525"/>
              <a:ext cx="1444500" cy="1205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Gill Sans"/>
                  <a:ea typeface="Gill Sans"/>
                  <a:cs typeface="Gill Sans"/>
                  <a:sym typeface="Gill Sans"/>
                </a:rPr>
                <a:t>Testing</a:t>
              </a:r>
              <a:endParaRPr b="0" i="0" sz="1500" u="none" cap="none" strike="noStrike">
                <a:solidFill>
                  <a:srgbClr val="000000"/>
                </a:solidFill>
                <a:latin typeface="Gill Sans"/>
                <a:ea typeface="Gill Sans"/>
                <a:cs typeface="Gill Sans"/>
                <a:sym typeface="Gill Sans"/>
              </a:endParaRPr>
            </a:p>
          </p:txBody>
        </p:sp>
      </p:grpSp>
      <p:grpSp>
        <p:nvGrpSpPr>
          <p:cNvPr id="6305" name="Google Shape;6305;p263"/>
          <p:cNvGrpSpPr/>
          <p:nvPr/>
        </p:nvGrpSpPr>
        <p:grpSpPr>
          <a:xfrm>
            <a:off x="1413150" y="1163775"/>
            <a:ext cx="2166900" cy="3491250"/>
            <a:chOff x="1413150" y="1163775"/>
            <a:chExt cx="2166900" cy="3491250"/>
          </a:xfrm>
        </p:grpSpPr>
        <p:sp>
          <p:nvSpPr>
            <p:cNvPr id="6306" name="Google Shape;6306;p263"/>
            <p:cNvSpPr/>
            <p:nvPr/>
          </p:nvSpPr>
          <p:spPr>
            <a:xfrm>
              <a:off x="1413150" y="1163775"/>
              <a:ext cx="2166900" cy="1028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Requirements specification</a:t>
              </a:r>
              <a:endParaRPr b="0" i="0" sz="1400" u="none" cap="none" strike="noStrike">
                <a:solidFill>
                  <a:srgbClr val="000000"/>
                </a:solidFill>
                <a:latin typeface="Arial"/>
                <a:ea typeface="Arial"/>
                <a:cs typeface="Arial"/>
                <a:sym typeface="Arial"/>
              </a:endParaRPr>
            </a:p>
          </p:txBody>
        </p:sp>
        <p:sp>
          <p:nvSpPr>
            <p:cNvPr id="6307" name="Google Shape;6307;p263"/>
            <p:cNvSpPr/>
            <p:nvPr/>
          </p:nvSpPr>
          <p:spPr>
            <a:xfrm>
              <a:off x="1413150" y="2411325"/>
              <a:ext cx="2166900" cy="2243700"/>
            </a:xfrm>
            <a:prstGeom prst="rect">
              <a:avLst/>
            </a:prstGeom>
            <a:solidFill>
              <a:schemeClr val="accent1"/>
            </a:solidFill>
            <a:ln>
              <a:noFill/>
            </a:ln>
          </p:spPr>
          <p:txBody>
            <a:bodyPr anchorCtr="0" anchor="t" bIns="91425" lIns="91425" spcFirstLastPara="1" rIns="91425" wrap="square" tIns="91425">
              <a:noAutofit/>
            </a:bodyPr>
            <a:lstStyle/>
            <a:p>
              <a:pPr indent="-171450" lvl="0" marL="171450" marR="0" rtl="0" algn="l">
                <a:lnSpc>
                  <a:spcPct val="100000"/>
                </a:lnSpc>
                <a:spcBef>
                  <a:spcPts val="0"/>
                </a:spcBef>
                <a:spcAft>
                  <a:spcPts val="0"/>
                </a:spcAft>
                <a:buClr>
                  <a:schemeClr val="lt1"/>
                </a:buClr>
                <a:buSzPts val="1400"/>
                <a:buFont typeface="Calibri"/>
                <a:buChar char="●"/>
              </a:pPr>
              <a:r>
                <a:rPr b="0" i="0" lang="en" sz="1400" u="none" cap="none" strike="noStrike">
                  <a:solidFill>
                    <a:schemeClr val="lt1"/>
                  </a:solidFill>
                  <a:latin typeface="Calibri"/>
                  <a:ea typeface="Calibri"/>
                  <a:cs typeface="Calibri"/>
                  <a:sym typeface="Calibri"/>
                </a:rPr>
                <a:t>To identify the test strategy.</a:t>
              </a:r>
              <a:endParaRPr b="0" i="0" sz="1400" u="none" cap="none" strike="noStrike">
                <a:solidFill>
                  <a:schemeClr val="lt1"/>
                </a:solidFill>
                <a:latin typeface="Calibri"/>
                <a:ea typeface="Calibri"/>
                <a:cs typeface="Calibri"/>
                <a:sym typeface="Calibri"/>
              </a:endParaRPr>
            </a:p>
            <a:p>
              <a:pPr indent="-171450" lvl="0" marL="171450" marR="0" rtl="0" algn="l">
                <a:lnSpc>
                  <a:spcPct val="100000"/>
                </a:lnSpc>
                <a:spcBef>
                  <a:spcPts val="0"/>
                </a:spcBef>
                <a:spcAft>
                  <a:spcPts val="0"/>
                </a:spcAft>
                <a:buClr>
                  <a:schemeClr val="lt1"/>
                </a:buClr>
                <a:buSzPts val="1400"/>
                <a:buFont typeface="Calibri"/>
                <a:buChar char="●"/>
              </a:pPr>
              <a:r>
                <a:rPr b="0" i="0" lang="en" sz="1400" u="none" cap="none" strike="noStrike">
                  <a:solidFill>
                    <a:schemeClr val="lt1"/>
                  </a:solidFill>
                  <a:latin typeface="Calibri"/>
                  <a:ea typeface="Calibri"/>
                  <a:cs typeface="Calibri"/>
                  <a:sym typeface="Calibri"/>
                </a:rPr>
                <a:t>To check the sufficiency of requirements.</a:t>
              </a:r>
              <a:endParaRPr b="0" i="0" sz="1400" u="none" cap="none" strike="noStrike">
                <a:solidFill>
                  <a:schemeClr val="lt1"/>
                </a:solidFill>
                <a:latin typeface="Calibri"/>
                <a:ea typeface="Calibri"/>
                <a:cs typeface="Calibri"/>
                <a:sym typeface="Calibri"/>
              </a:endParaRPr>
            </a:p>
            <a:p>
              <a:pPr indent="-171450" lvl="0" marL="171450" marR="0" rtl="0" algn="l">
                <a:lnSpc>
                  <a:spcPct val="100000"/>
                </a:lnSpc>
                <a:spcBef>
                  <a:spcPts val="0"/>
                </a:spcBef>
                <a:spcAft>
                  <a:spcPts val="0"/>
                </a:spcAft>
                <a:buClr>
                  <a:schemeClr val="lt1"/>
                </a:buClr>
                <a:buSzPts val="1400"/>
                <a:buFont typeface="Calibri"/>
                <a:buChar char="●"/>
              </a:pPr>
              <a:r>
                <a:rPr b="0" i="0" lang="en" sz="1400" u="none" cap="none" strike="noStrike">
                  <a:solidFill>
                    <a:schemeClr val="lt1"/>
                  </a:solidFill>
                  <a:latin typeface="Calibri"/>
                  <a:ea typeface="Calibri"/>
                  <a:cs typeface="Calibri"/>
                  <a:sym typeface="Calibri"/>
                </a:rPr>
                <a:t>To create functional test conditions.</a:t>
              </a:r>
              <a:endParaRPr b="0" i="0" sz="1400" u="none" cap="none" strike="noStrike">
                <a:solidFill>
                  <a:srgbClr val="000000"/>
                </a:solidFill>
                <a:latin typeface="Arial"/>
                <a:ea typeface="Arial"/>
                <a:cs typeface="Arial"/>
                <a:sym typeface="Arial"/>
              </a:endParaRPr>
            </a:p>
          </p:txBody>
        </p:sp>
      </p:grpSp>
      <p:grpSp>
        <p:nvGrpSpPr>
          <p:cNvPr id="6308" name="Google Shape;6308;p263"/>
          <p:cNvGrpSpPr/>
          <p:nvPr/>
        </p:nvGrpSpPr>
        <p:grpSpPr>
          <a:xfrm>
            <a:off x="2870700" y="813900"/>
            <a:ext cx="3299050" cy="3945150"/>
            <a:chOff x="2870700" y="813900"/>
            <a:chExt cx="3299050" cy="3945150"/>
          </a:xfrm>
        </p:grpSpPr>
        <p:grpSp>
          <p:nvGrpSpPr>
            <p:cNvPr id="6309" name="Google Shape;6309;p263"/>
            <p:cNvGrpSpPr/>
            <p:nvPr/>
          </p:nvGrpSpPr>
          <p:grpSpPr>
            <a:xfrm>
              <a:off x="4002838" y="1163775"/>
              <a:ext cx="2166912" cy="3491250"/>
              <a:chOff x="4002838" y="1163775"/>
              <a:chExt cx="2166912" cy="3491250"/>
            </a:xfrm>
          </p:grpSpPr>
          <p:sp>
            <p:nvSpPr>
              <p:cNvPr id="6310" name="Google Shape;6310;p263"/>
              <p:cNvSpPr/>
              <p:nvPr/>
            </p:nvSpPr>
            <p:spPr>
              <a:xfrm>
                <a:off x="4002850" y="1163775"/>
                <a:ext cx="2166900" cy="1028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Design</a:t>
                </a:r>
                <a:endParaRPr b="0" i="0" sz="1400" u="none" cap="none" strike="noStrike">
                  <a:solidFill>
                    <a:srgbClr val="000000"/>
                  </a:solidFill>
                  <a:latin typeface="Arial"/>
                  <a:ea typeface="Arial"/>
                  <a:cs typeface="Arial"/>
                  <a:sym typeface="Arial"/>
                </a:endParaRPr>
              </a:p>
            </p:txBody>
          </p:sp>
          <p:sp>
            <p:nvSpPr>
              <p:cNvPr id="6311" name="Google Shape;6311;p263"/>
              <p:cNvSpPr/>
              <p:nvPr/>
            </p:nvSpPr>
            <p:spPr>
              <a:xfrm>
                <a:off x="4002838" y="2411325"/>
                <a:ext cx="2166900" cy="2243700"/>
              </a:xfrm>
              <a:prstGeom prst="rect">
                <a:avLst/>
              </a:prstGeom>
              <a:solidFill>
                <a:schemeClr val="accent1"/>
              </a:solidFill>
              <a:ln>
                <a:noFill/>
              </a:ln>
            </p:spPr>
            <p:txBody>
              <a:bodyPr anchorCtr="0" anchor="t" bIns="91425" lIns="91425" spcFirstLastPara="1" rIns="91425" wrap="square" tIns="91425">
                <a:noAutofit/>
              </a:bodyPr>
              <a:lstStyle/>
              <a:p>
                <a:pPr indent="-171450" lvl="0" marL="171450" marR="0" rtl="0" algn="l">
                  <a:lnSpc>
                    <a:spcPct val="100000"/>
                  </a:lnSpc>
                  <a:spcBef>
                    <a:spcPts val="0"/>
                  </a:spcBef>
                  <a:spcAft>
                    <a:spcPts val="0"/>
                  </a:spcAft>
                  <a:buClr>
                    <a:schemeClr val="lt1"/>
                  </a:buClr>
                  <a:buSzPts val="1400"/>
                  <a:buFont typeface="Calibri"/>
                  <a:buChar char="●"/>
                </a:pPr>
                <a:r>
                  <a:rPr b="0" i="0" lang="en" sz="1400" u="none" cap="none" strike="noStrike">
                    <a:solidFill>
                      <a:schemeClr val="lt1"/>
                    </a:solidFill>
                    <a:latin typeface="Calibri"/>
                    <a:ea typeface="Calibri"/>
                    <a:cs typeface="Calibri"/>
                    <a:sym typeface="Calibri"/>
                  </a:rPr>
                  <a:t>To check the consistency of design with the requirements.</a:t>
                </a:r>
                <a:endParaRPr b="0" i="0" sz="1400" u="none" cap="none" strike="noStrike">
                  <a:solidFill>
                    <a:schemeClr val="lt1"/>
                  </a:solidFill>
                  <a:latin typeface="Calibri"/>
                  <a:ea typeface="Calibri"/>
                  <a:cs typeface="Calibri"/>
                  <a:sym typeface="Calibri"/>
                </a:endParaRPr>
              </a:p>
              <a:p>
                <a:pPr indent="-171450" lvl="0" marL="171450" marR="0" rtl="0" algn="l">
                  <a:lnSpc>
                    <a:spcPct val="100000"/>
                  </a:lnSpc>
                  <a:spcBef>
                    <a:spcPts val="0"/>
                  </a:spcBef>
                  <a:spcAft>
                    <a:spcPts val="0"/>
                  </a:spcAft>
                  <a:buClr>
                    <a:schemeClr val="lt1"/>
                  </a:buClr>
                  <a:buSzPts val="1400"/>
                  <a:buFont typeface="Calibri"/>
                  <a:buChar char="●"/>
                </a:pPr>
                <a:r>
                  <a:rPr b="0" i="0" lang="en" sz="1400" u="none" cap="none" strike="noStrike">
                    <a:solidFill>
                      <a:schemeClr val="lt1"/>
                    </a:solidFill>
                    <a:latin typeface="Calibri"/>
                    <a:ea typeface="Calibri"/>
                    <a:cs typeface="Calibri"/>
                    <a:sym typeface="Calibri"/>
                  </a:rPr>
                  <a:t>To check the sufficiency of design.</a:t>
                </a:r>
                <a:endParaRPr b="0" i="0" sz="1400" u="none" cap="none" strike="noStrike">
                  <a:solidFill>
                    <a:schemeClr val="lt1"/>
                  </a:solidFill>
                  <a:latin typeface="Calibri"/>
                  <a:ea typeface="Calibri"/>
                  <a:cs typeface="Calibri"/>
                  <a:sym typeface="Calibri"/>
                </a:endParaRPr>
              </a:p>
              <a:p>
                <a:pPr indent="-171450" lvl="0" marL="171450" marR="0" rtl="0" algn="l">
                  <a:lnSpc>
                    <a:spcPct val="100000"/>
                  </a:lnSpc>
                  <a:spcBef>
                    <a:spcPts val="0"/>
                  </a:spcBef>
                  <a:spcAft>
                    <a:spcPts val="0"/>
                  </a:spcAft>
                  <a:buClr>
                    <a:schemeClr val="lt1"/>
                  </a:buClr>
                  <a:buSzPts val="1400"/>
                  <a:buFont typeface="Calibri"/>
                  <a:buChar char="●"/>
                </a:pPr>
                <a:r>
                  <a:rPr b="0" i="0" lang="en" sz="1400" u="none" cap="none" strike="noStrike">
                    <a:solidFill>
                      <a:schemeClr val="lt1"/>
                    </a:solidFill>
                    <a:latin typeface="Calibri"/>
                    <a:ea typeface="Calibri"/>
                    <a:cs typeface="Calibri"/>
                    <a:sym typeface="Calibri"/>
                  </a:rPr>
                  <a:t>To create structural and functional test conditions.</a:t>
                </a:r>
                <a:endParaRPr b="0" i="0" sz="1400" u="none" cap="none" strike="noStrike">
                  <a:solidFill>
                    <a:srgbClr val="000000"/>
                  </a:solidFill>
                  <a:latin typeface="Arial"/>
                  <a:ea typeface="Arial"/>
                  <a:cs typeface="Arial"/>
                  <a:sym typeface="Arial"/>
                </a:endParaRPr>
              </a:p>
            </p:txBody>
          </p:sp>
        </p:grpSp>
        <p:sp>
          <p:nvSpPr>
            <p:cNvPr id="6312" name="Google Shape;6312;p263"/>
            <p:cNvSpPr/>
            <p:nvPr/>
          </p:nvSpPr>
          <p:spPr>
            <a:xfrm flipH="1" rot="10800000">
              <a:off x="3730000" y="813900"/>
              <a:ext cx="1080600" cy="633900"/>
            </a:xfrm>
            <a:prstGeom prst="curvedUpArrow">
              <a:avLst>
                <a:gd fmla="val 25000" name="adj1"/>
                <a:gd fmla="val 50000" name="adj2"/>
                <a:gd fmla="val 25000" name="adj3"/>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3" name="Google Shape;6313;p263"/>
            <p:cNvSpPr/>
            <p:nvPr/>
          </p:nvSpPr>
          <p:spPr>
            <a:xfrm>
              <a:off x="2870700" y="4125150"/>
              <a:ext cx="1080600" cy="633900"/>
            </a:xfrm>
            <a:prstGeom prst="curvedUpArrow">
              <a:avLst>
                <a:gd fmla="val 25000" name="adj1"/>
                <a:gd fmla="val 50000" name="adj2"/>
                <a:gd fmla="val 25000" name="adj3"/>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14" name="Google Shape;6314;p263"/>
          <p:cNvGrpSpPr/>
          <p:nvPr/>
        </p:nvGrpSpPr>
        <p:grpSpPr>
          <a:xfrm>
            <a:off x="5410200" y="813900"/>
            <a:ext cx="3349238" cy="3945150"/>
            <a:chOff x="5410200" y="813900"/>
            <a:chExt cx="3349238" cy="3945150"/>
          </a:xfrm>
        </p:grpSpPr>
        <p:grpSp>
          <p:nvGrpSpPr>
            <p:cNvPr id="6315" name="Google Shape;6315;p263"/>
            <p:cNvGrpSpPr/>
            <p:nvPr/>
          </p:nvGrpSpPr>
          <p:grpSpPr>
            <a:xfrm>
              <a:off x="6592525" y="1163775"/>
              <a:ext cx="2166913" cy="3491250"/>
              <a:chOff x="6592525" y="1163775"/>
              <a:chExt cx="2166913" cy="3491250"/>
            </a:xfrm>
          </p:grpSpPr>
          <p:sp>
            <p:nvSpPr>
              <p:cNvPr id="6316" name="Google Shape;6316;p263"/>
              <p:cNvSpPr/>
              <p:nvPr/>
            </p:nvSpPr>
            <p:spPr>
              <a:xfrm>
                <a:off x="6592525" y="1163775"/>
                <a:ext cx="2166900" cy="1028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Coding</a:t>
                </a:r>
                <a:endParaRPr b="0" i="0" sz="1400" u="none" cap="none" strike="noStrike">
                  <a:solidFill>
                    <a:srgbClr val="000000"/>
                  </a:solidFill>
                  <a:latin typeface="Arial"/>
                  <a:ea typeface="Arial"/>
                  <a:cs typeface="Arial"/>
                  <a:sym typeface="Arial"/>
                </a:endParaRPr>
              </a:p>
            </p:txBody>
          </p:sp>
          <p:sp>
            <p:nvSpPr>
              <p:cNvPr id="6317" name="Google Shape;6317;p263"/>
              <p:cNvSpPr/>
              <p:nvPr/>
            </p:nvSpPr>
            <p:spPr>
              <a:xfrm>
                <a:off x="6592538" y="2411325"/>
                <a:ext cx="2166900" cy="2243700"/>
              </a:xfrm>
              <a:prstGeom prst="rect">
                <a:avLst/>
              </a:prstGeom>
              <a:solidFill>
                <a:schemeClr val="accent1"/>
              </a:solidFill>
              <a:ln>
                <a:noFill/>
              </a:ln>
            </p:spPr>
            <p:txBody>
              <a:bodyPr anchorCtr="0" anchor="t" bIns="91425" lIns="91425" spcFirstLastPara="1" rIns="91425" wrap="square" tIns="91425">
                <a:noAutofit/>
              </a:bodyPr>
              <a:lstStyle/>
              <a:p>
                <a:pPr indent="-171450" lvl="0" marL="171450" marR="0" rtl="0" algn="l">
                  <a:lnSpc>
                    <a:spcPct val="100000"/>
                  </a:lnSpc>
                  <a:spcBef>
                    <a:spcPts val="0"/>
                  </a:spcBef>
                  <a:spcAft>
                    <a:spcPts val="0"/>
                  </a:spcAft>
                  <a:buClr>
                    <a:schemeClr val="lt1"/>
                  </a:buClr>
                  <a:buSzPts val="1400"/>
                  <a:buFont typeface="Calibri"/>
                  <a:buChar char="●"/>
                </a:pPr>
                <a:r>
                  <a:rPr b="0" i="0" lang="en" sz="1400" u="none" cap="none" strike="noStrike">
                    <a:solidFill>
                      <a:schemeClr val="lt1"/>
                    </a:solidFill>
                    <a:latin typeface="Calibri"/>
                    <a:ea typeface="Calibri"/>
                    <a:cs typeface="Calibri"/>
                    <a:sym typeface="Calibri"/>
                  </a:rPr>
                  <a:t>To check the consistency of implementation with the design.</a:t>
                </a:r>
                <a:endParaRPr b="0" i="0" sz="1400" u="none" cap="none" strike="noStrike">
                  <a:solidFill>
                    <a:schemeClr val="lt1"/>
                  </a:solidFill>
                  <a:latin typeface="Calibri"/>
                  <a:ea typeface="Calibri"/>
                  <a:cs typeface="Calibri"/>
                  <a:sym typeface="Calibri"/>
                </a:endParaRPr>
              </a:p>
              <a:p>
                <a:pPr indent="-171450" lvl="0" marL="171450" marR="0" rtl="0" algn="l">
                  <a:lnSpc>
                    <a:spcPct val="100000"/>
                  </a:lnSpc>
                  <a:spcBef>
                    <a:spcPts val="0"/>
                  </a:spcBef>
                  <a:spcAft>
                    <a:spcPts val="0"/>
                  </a:spcAft>
                  <a:buClr>
                    <a:schemeClr val="lt1"/>
                  </a:buClr>
                  <a:buSzPts val="1400"/>
                  <a:buFont typeface="Calibri"/>
                  <a:buChar char="●"/>
                </a:pPr>
                <a:r>
                  <a:rPr b="0" i="0" lang="en" sz="1400" u="none" cap="none" strike="noStrike">
                    <a:solidFill>
                      <a:schemeClr val="lt1"/>
                    </a:solidFill>
                    <a:latin typeface="Calibri"/>
                    <a:ea typeface="Calibri"/>
                    <a:cs typeface="Calibri"/>
                    <a:sym typeface="Calibri"/>
                  </a:rPr>
                  <a:t>To check the sufficiency of implementation.</a:t>
                </a:r>
                <a:endParaRPr b="0" i="0" sz="1400" u="none" cap="none" strike="noStrike">
                  <a:solidFill>
                    <a:schemeClr val="lt1"/>
                  </a:solidFill>
                  <a:latin typeface="Calibri"/>
                  <a:ea typeface="Calibri"/>
                  <a:cs typeface="Calibri"/>
                  <a:sym typeface="Calibri"/>
                </a:endParaRPr>
              </a:p>
              <a:p>
                <a:pPr indent="-171450" lvl="0" marL="171450" marR="0" rtl="0" algn="l">
                  <a:lnSpc>
                    <a:spcPct val="100000"/>
                  </a:lnSpc>
                  <a:spcBef>
                    <a:spcPts val="0"/>
                  </a:spcBef>
                  <a:spcAft>
                    <a:spcPts val="0"/>
                  </a:spcAft>
                  <a:buClr>
                    <a:schemeClr val="lt1"/>
                  </a:buClr>
                  <a:buSzPts val="1400"/>
                  <a:buFont typeface="Calibri"/>
                  <a:buChar char="●"/>
                </a:pPr>
                <a:r>
                  <a:rPr b="0" i="0" lang="en" sz="1400" u="none" cap="none" strike="noStrike">
                    <a:solidFill>
                      <a:schemeClr val="lt1"/>
                    </a:solidFill>
                    <a:latin typeface="Calibri"/>
                    <a:ea typeface="Calibri"/>
                    <a:cs typeface="Calibri"/>
                    <a:sym typeface="Calibri"/>
                  </a:rPr>
                  <a:t>To create structural and functional test conditions for programs/units.</a:t>
                </a:r>
                <a:endParaRPr b="0" i="0" sz="1400" u="none" cap="none" strike="noStrike">
                  <a:solidFill>
                    <a:srgbClr val="000000"/>
                  </a:solidFill>
                  <a:latin typeface="Arial"/>
                  <a:ea typeface="Arial"/>
                  <a:cs typeface="Arial"/>
                  <a:sym typeface="Arial"/>
                </a:endParaRPr>
              </a:p>
            </p:txBody>
          </p:sp>
        </p:grpSp>
        <p:sp>
          <p:nvSpPr>
            <p:cNvPr id="6318" name="Google Shape;6318;p263"/>
            <p:cNvSpPr/>
            <p:nvPr/>
          </p:nvSpPr>
          <p:spPr>
            <a:xfrm flipH="1" rot="10800000">
              <a:off x="6336500" y="813900"/>
              <a:ext cx="1080600" cy="633900"/>
            </a:xfrm>
            <a:prstGeom prst="curvedUpArrow">
              <a:avLst>
                <a:gd fmla="val 25000" name="adj1"/>
                <a:gd fmla="val 50000" name="adj2"/>
                <a:gd fmla="val 25000" name="adj3"/>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9" name="Google Shape;6319;p263"/>
            <p:cNvSpPr/>
            <p:nvPr/>
          </p:nvSpPr>
          <p:spPr>
            <a:xfrm>
              <a:off x="5410200" y="4125150"/>
              <a:ext cx="1080600" cy="633900"/>
            </a:xfrm>
            <a:prstGeom prst="curvedUpArrow">
              <a:avLst>
                <a:gd fmla="val 25000" name="adj1"/>
                <a:gd fmla="val 50000" name="adj2"/>
                <a:gd fmla="val 25000" name="adj3"/>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0" name="Google Shape;6320;p26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9"/>
                                        </p:tgtEl>
                                        <p:attrNameLst>
                                          <p:attrName>style.visibility</p:attrName>
                                        </p:attrNameLst>
                                      </p:cBhvr>
                                      <p:to>
                                        <p:strVal val="visible"/>
                                      </p:to>
                                    </p:set>
                                    <p:animEffect filter="fade" transition="in">
                                      <p:cBhvr>
                                        <p:cTn dur="1000"/>
                                        <p:tgtEl>
                                          <p:spTgt spid="6299"/>
                                        </p:tgtEl>
                                      </p:cBhvr>
                                    </p:animEffect>
                                  </p:childTnLst>
                                </p:cTn>
                              </p:par>
                              <p:par>
                                <p:cTn fill="hold" nodeType="withEffect" presetClass="entr" presetID="10" presetSubtype="0">
                                  <p:stCondLst>
                                    <p:cond delay="0"/>
                                  </p:stCondLst>
                                  <p:childTnLst>
                                    <p:set>
                                      <p:cBhvr>
                                        <p:cTn dur="1" fill="hold">
                                          <p:stCondLst>
                                            <p:cond delay="0"/>
                                          </p:stCondLst>
                                        </p:cTn>
                                        <p:tgtEl>
                                          <p:spTgt spid="6302"/>
                                        </p:tgtEl>
                                        <p:attrNameLst>
                                          <p:attrName>style.visibility</p:attrName>
                                        </p:attrNameLst>
                                      </p:cBhvr>
                                      <p:to>
                                        <p:strVal val="visible"/>
                                      </p:to>
                                    </p:set>
                                    <p:animEffect filter="fade" transition="in">
                                      <p:cBhvr>
                                        <p:cTn dur="1000"/>
                                        <p:tgtEl>
                                          <p:spTgt spid="6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5"/>
                                        </p:tgtEl>
                                        <p:attrNameLst>
                                          <p:attrName>style.visibility</p:attrName>
                                        </p:attrNameLst>
                                      </p:cBhvr>
                                      <p:to>
                                        <p:strVal val="visible"/>
                                      </p:to>
                                    </p:set>
                                    <p:animEffect filter="fade" transition="in">
                                      <p:cBhvr>
                                        <p:cTn dur="1000"/>
                                        <p:tgtEl>
                                          <p:spTgt spid="6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8"/>
                                        </p:tgtEl>
                                        <p:attrNameLst>
                                          <p:attrName>style.visibility</p:attrName>
                                        </p:attrNameLst>
                                      </p:cBhvr>
                                      <p:to>
                                        <p:strVal val="visible"/>
                                      </p:to>
                                    </p:set>
                                    <p:animEffect filter="fade" transition="in">
                                      <p:cBhvr>
                                        <p:cTn dur="1000"/>
                                        <p:tgtEl>
                                          <p:spTgt spid="6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4"/>
                                        </p:tgtEl>
                                        <p:attrNameLst>
                                          <p:attrName>style.visibility</p:attrName>
                                        </p:attrNameLst>
                                      </p:cBhvr>
                                      <p:to>
                                        <p:strVal val="visible"/>
                                      </p:to>
                                    </p:set>
                                    <p:animEffect filter="fade" transition="in">
                                      <p:cBhvr>
                                        <p:cTn dur="1000"/>
                                        <p:tgtEl>
                                          <p:spTgt spid="6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4" name="Shape 6324"/>
        <p:cNvGrpSpPr/>
        <p:nvPr/>
      </p:nvGrpSpPr>
      <p:grpSpPr>
        <a:xfrm>
          <a:off x="0" y="0"/>
          <a:ext cx="0" cy="0"/>
          <a:chOff x="0" y="0"/>
          <a:chExt cx="0" cy="0"/>
        </a:xfrm>
      </p:grpSpPr>
      <p:sp>
        <p:nvSpPr>
          <p:cNvPr id="6325" name="Google Shape;6325;p2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Role of Testing</a:t>
            </a:r>
            <a:endParaRPr/>
          </a:p>
        </p:txBody>
      </p:sp>
      <p:grpSp>
        <p:nvGrpSpPr>
          <p:cNvPr id="6326" name="Google Shape;6326;p264"/>
          <p:cNvGrpSpPr/>
          <p:nvPr/>
        </p:nvGrpSpPr>
        <p:grpSpPr>
          <a:xfrm>
            <a:off x="294400" y="1111825"/>
            <a:ext cx="8520661" cy="3543199"/>
            <a:chOff x="294398" y="1111825"/>
            <a:chExt cx="6127327" cy="3543199"/>
          </a:xfrm>
        </p:grpSpPr>
        <p:sp>
          <p:nvSpPr>
            <p:cNvPr id="6327" name="Google Shape;6327;p264"/>
            <p:cNvSpPr/>
            <p:nvPr/>
          </p:nvSpPr>
          <p:spPr>
            <a:xfrm>
              <a:off x="322125" y="2411324"/>
              <a:ext cx="6099600" cy="22437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8" name="Google Shape;6328;p264"/>
            <p:cNvSpPr/>
            <p:nvPr/>
          </p:nvSpPr>
          <p:spPr>
            <a:xfrm>
              <a:off x="322125" y="1163775"/>
              <a:ext cx="6099600" cy="10287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9" name="Google Shape;6329;p264"/>
            <p:cNvSpPr txBox="1"/>
            <p:nvPr/>
          </p:nvSpPr>
          <p:spPr>
            <a:xfrm>
              <a:off x="294398" y="1111825"/>
              <a:ext cx="843000" cy="1205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Software Development</a:t>
              </a:r>
              <a:endParaRPr b="0" i="0" sz="14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Phase</a:t>
              </a:r>
              <a:endParaRPr b="0" i="0" sz="1400" u="none" cap="none" strike="noStrike">
                <a:solidFill>
                  <a:srgbClr val="000000"/>
                </a:solidFill>
                <a:latin typeface="Gill Sans"/>
                <a:ea typeface="Gill Sans"/>
                <a:cs typeface="Gill Sans"/>
                <a:sym typeface="Gill Sans"/>
              </a:endParaRPr>
            </a:p>
          </p:txBody>
        </p:sp>
        <p:sp>
          <p:nvSpPr>
            <p:cNvPr id="6330" name="Google Shape;6330;p264"/>
            <p:cNvSpPr txBox="1"/>
            <p:nvPr/>
          </p:nvSpPr>
          <p:spPr>
            <a:xfrm>
              <a:off x="294400" y="2857525"/>
              <a:ext cx="1444500" cy="1205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Gill Sans"/>
                  <a:ea typeface="Gill Sans"/>
                  <a:cs typeface="Gill Sans"/>
                  <a:sym typeface="Gill Sans"/>
                </a:rPr>
                <a:t>Testing</a:t>
              </a:r>
              <a:endParaRPr b="0" i="0" sz="1500" u="none" cap="none" strike="noStrike">
                <a:solidFill>
                  <a:srgbClr val="000000"/>
                </a:solidFill>
                <a:latin typeface="Gill Sans"/>
                <a:ea typeface="Gill Sans"/>
                <a:cs typeface="Gill Sans"/>
                <a:sym typeface="Gill Sans"/>
              </a:endParaRPr>
            </a:p>
          </p:txBody>
        </p:sp>
      </p:grpSp>
      <p:grpSp>
        <p:nvGrpSpPr>
          <p:cNvPr id="6331" name="Google Shape;6331;p264"/>
          <p:cNvGrpSpPr/>
          <p:nvPr/>
        </p:nvGrpSpPr>
        <p:grpSpPr>
          <a:xfrm>
            <a:off x="1413150" y="1163775"/>
            <a:ext cx="2166900" cy="3491250"/>
            <a:chOff x="1413150" y="1163775"/>
            <a:chExt cx="2166900" cy="3491250"/>
          </a:xfrm>
        </p:grpSpPr>
        <p:sp>
          <p:nvSpPr>
            <p:cNvPr id="6332" name="Google Shape;6332;p264"/>
            <p:cNvSpPr/>
            <p:nvPr/>
          </p:nvSpPr>
          <p:spPr>
            <a:xfrm>
              <a:off x="1413150" y="1163775"/>
              <a:ext cx="2166900" cy="1028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Testing</a:t>
              </a:r>
              <a:endParaRPr b="0" i="0" sz="1400" u="none" cap="none" strike="noStrike">
                <a:solidFill>
                  <a:srgbClr val="000000"/>
                </a:solidFill>
                <a:latin typeface="Arial"/>
                <a:ea typeface="Arial"/>
                <a:cs typeface="Arial"/>
                <a:sym typeface="Arial"/>
              </a:endParaRPr>
            </a:p>
          </p:txBody>
        </p:sp>
        <p:sp>
          <p:nvSpPr>
            <p:cNvPr id="6333" name="Google Shape;6333;p264"/>
            <p:cNvSpPr/>
            <p:nvPr/>
          </p:nvSpPr>
          <p:spPr>
            <a:xfrm>
              <a:off x="1413150" y="2411325"/>
              <a:ext cx="2166900" cy="2243700"/>
            </a:xfrm>
            <a:prstGeom prst="rect">
              <a:avLst/>
            </a:prstGeom>
            <a:solidFill>
              <a:schemeClr val="accent1"/>
            </a:solidFill>
            <a:ln>
              <a:noFill/>
            </a:ln>
          </p:spPr>
          <p:txBody>
            <a:bodyPr anchorCtr="0" anchor="t" bIns="91425" lIns="91425" spcFirstLastPara="1" rIns="91425" wrap="square" tIns="91425">
              <a:noAutofit/>
            </a:bodyPr>
            <a:lstStyle/>
            <a:p>
              <a:pPr indent="-171450" lvl="0" marL="171450" marR="0" rtl="0" algn="l">
                <a:lnSpc>
                  <a:spcPct val="100000"/>
                </a:lnSpc>
                <a:spcBef>
                  <a:spcPts val="0"/>
                </a:spcBef>
                <a:spcAft>
                  <a:spcPts val="0"/>
                </a:spcAft>
                <a:buClr>
                  <a:schemeClr val="lt1"/>
                </a:buClr>
                <a:buSzPts val="1400"/>
                <a:buFont typeface="Calibri"/>
                <a:buChar char="●"/>
              </a:pPr>
              <a:r>
                <a:rPr b="0" i="0" lang="en" sz="1400" u="none" cap="none" strike="noStrike">
                  <a:solidFill>
                    <a:schemeClr val="lt1"/>
                  </a:solidFill>
                  <a:latin typeface="Calibri"/>
                  <a:ea typeface="Calibri"/>
                  <a:cs typeface="Calibri"/>
                  <a:sym typeface="Calibri"/>
                </a:rPr>
                <a:t>To check the sufficiency of the test plan.</a:t>
              </a:r>
              <a:endParaRPr b="0" i="0" sz="1400" u="none" cap="none" strike="noStrike">
                <a:solidFill>
                  <a:schemeClr val="lt1"/>
                </a:solidFill>
                <a:latin typeface="Calibri"/>
                <a:ea typeface="Calibri"/>
                <a:cs typeface="Calibri"/>
                <a:sym typeface="Calibri"/>
              </a:endParaRPr>
            </a:p>
            <a:p>
              <a:pPr indent="-171450" lvl="0" marL="171450" marR="0" rtl="0" algn="l">
                <a:lnSpc>
                  <a:spcPct val="100000"/>
                </a:lnSpc>
                <a:spcBef>
                  <a:spcPts val="0"/>
                </a:spcBef>
                <a:spcAft>
                  <a:spcPts val="0"/>
                </a:spcAft>
                <a:buClr>
                  <a:schemeClr val="lt1"/>
                </a:buClr>
                <a:buSzPts val="1400"/>
                <a:buFont typeface="Calibri"/>
                <a:buChar char="●"/>
              </a:pPr>
              <a:r>
                <a:rPr b="0" i="0" lang="en" sz="1400" u="none" cap="none" strike="noStrike">
                  <a:solidFill>
                    <a:schemeClr val="lt1"/>
                  </a:solidFill>
                  <a:latin typeface="Calibri"/>
                  <a:ea typeface="Calibri"/>
                  <a:cs typeface="Calibri"/>
                  <a:sym typeface="Calibri"/>
                </a:rPr>
                <a:t>To test the application programs.</a:t>
              </a:r>
              <a:endParaRPr b="0" i="0" sz="1400" u="none" cap="none" strike="noStrike">
                <a:solidFill>
                  <a:schemeClr val="lt1"/>
                </a:solidFill>
                <a:latin typeface="Calibri"/>
                <a:ea typeface="Calibri"/>
                <a:cs typeface="Calibri"/>
                <a:sym typeface="Calibri"/>
              </a:endParaRPr>
            </a:p>
          </p:txBody>
        </p:sp>
      </p:grpSp>
      <p:grpSp>
        <p:nvGrpSpPr>
          <p:cNvPr id="6334" name="Google Shape;6334;p264"/>
          <p:cNvGrpSpPr/>
          <p:nvPr/>
        </p:nvGrpSpPr>
        <p:grpSpPr>
          <a:xfrm>
            <a:off x="2870700" y="813900"/>
            <a:ext cx="3299050" cy="3945150"/>
            <a:chOff x="2870700" y="813900"/>
            <a:chExt cx="3299050" cy="3945150"/>
          </a:xfrm>
        </p:grpSpPr>
        <p:sp>
          <p:nvSpPr>
            <p:cNvPr id="6335" name="Google Shape;6335;p264"/>
            <p:cNvSpPr/>
            <p:nvPr/>
          </p:nvSpPr>
          <p:spPr>
            <a:xfrm>
              <a:off x="4002850" y="1163775"/>
              <a:ext cx="2166900" cy="1028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Installation and maintenance</a:t>
              </a:r>
              <a:endParaRPr b="0" i="0" sz="1400" u="none" cap="none" strike="noStrike">
                <a:solidFill>
                  <a:srgbClr val="000000"/>
                </a:solidFill>
                <a:latin typeface="Arial"/>
                <a:ea typeface="Arial"/>
                <a:cs typeface="Arial"/>
                <a:sym typeface="Arial"/>
              </a:endParaRPr>
            </a:p>
          </p:txBody>
        </p:sp>
        <p:sp>
          <p:nvSpPr>
            <p:cNvPr id="6336" name="Google Shape;6336;p264"/>
            <p:cNvSpPr/>
            <p:nvPr/>
          </p:nvSpPr>
          <p:spPr>
            <a:xfrm>
              <a:off x="4002838" y="2411325"/>
              <a:ext cx="2166900" cy="2243700"/>
            </a:xfrm>
            <a:prstGeom prst="rect">
              <a:avLst/>
            </a:prstGeom>
            <a:solidFill>
              <a:schemeClr val="accent1"/>
            </a:solidFill>
            <a:ln>
              <a:noFill/>
            </a:ln>
          </p:spPr>
          <p:txBody>
            <a:bodyPr anchorCtr="0" anchor="t" bIns="91425" lIns="91425" spcFirstLastPara="1" rIns="91425" wrap="square" tIns="91425">
              <a:noAutofit/>
            </a:bodyPr>
            <a:lstStyle/>
            <a:p>
              <a:pPr indent="-171450" lvl="0" marL="171450" marR="0" rtl="0" algn="l">
                <a:lnSpc>
                  <a:spcPct val="100000"/>
                </a:lnSpc>
                <a:spcBef>
                  <a:spcPts val="0"/>
                </a:spcBef>
                <a:spcAft>
                  <a:spcPts val="0"/>
                </a:spcAft>
                <a:buClr>
                  <a:schemeClr val="lt1"/>
                </a:buClr>
                <a:buSzPts val="1400"/>
                <a:buFont typeface="Calibri"/>
                <a:buChar char="●"/>
              </a:pPr>
              <a:r>
                <a:rPr b="0" i="0" lang="en" sz="1400" u="none" cap="none" strike="noStrike">
                  <a:solidFill>
                    <a:schemeClr val="lt1"/>
                  </a:solidFill>
                  <a:latin typeface="Calibri"/>
                  <a:ea typeface="Calibri"/>
                  <a:cs typeface="Calibri"/>
                  <a:sym typeface="Calibri"/>
                </a:rPr>
                <a:t>To put the tested system under operation.</a:t>
              </a:r>
              <a:endParaRPr b="0" i="0" sz="1400" u="none" cap="none" strike="noStrike">
                <a:solidFill>
                  <a:schemeClr val="lt1"/>
                </a:solidFill>
                <a:latin typeface="Calibri"/>
                <a:ea typeface="Calibri"/>
                <a:cs typeface="Calibri"/>
                <a:sym typeface="Calibri"/>
              </a:endParaRPr>
            </a:p>
            <a:p>
              <a:pPr indent="-171450" lvl="0" marL="171450" marR="0" rtl="0" algn="l">
                <a:lnSpc>
                  <a:spcPct val="100000"/>
                </a:lnSpc>
                <a:spcBef>
                  <a:spcPts val="0"/>
                </a:spcBef>
                <a:spcAft>
                  <a:spcPts val="0"/>
                </a:spcAft>
                <a:buClr>
                  <a:schemeClr val="lt1"/>
                </a:buClr>
                <a:buSzPts val="1400"/>
                <a:buFont typeface="Calibri"/>
                <a:buChar char="●"/>
              </a:pPr>
              <a:r>
                <a:rPr b="0" i="0" lang="en" sz="1400" u="none" cap="none" strike="noStrike">
                  <a:solidFill>
                    <a:schemeClr val="lt1"/>
                  </a:solidFill>
                  <a:latin typeface="Calibri"/>
                  <a:ea typeface="Calibri"/>
                  <a:cs typeface="Calibri"/>
                  <a:sym typeface="Calibri"/>
                </a:rPr>
                <a:t>To make changes in the system and retest the modified system.</a:t>
              </a:r>
              <a:endParaRPr b="0" i="0" sz="1400" u="none" cap="none" strike="noStrike">
                <a:solidFill>
                  <a:schemeClr val="lt1"/>
                </a:solidFill>
                <a:latin typeface="Calibri"/>
                <a:ea typeface="Calibri"/>
                <a:cs typeface="Calibri"/>
                <a:sym typeface="Calibri"/>
              </a:endParaRPr>
            </a:p>
          </p:txBody>
        </p:sp>
        <p:sp>
          <p:nvSpPr>
            <p:cNvPr id="6337" name="Google Shape;6337;p264"/>
            <p:cNvSpPr/>
            <p:nvPr/>
          </p:nvSpPr>
          <p:spPr>
            <a:xfrm flipH="1" rot="10800000">
              <a:off x="3726000" y="813900"/>
              <a:ext cx="1080600" cy="633900"/>
            </a:xfrm>
            <a:prstGeom prst="curvedUpArrow">
              <a:avLst>
                <a:gd fmla="val 25000" name="adj1"/>
                <a:gd fmla="val 50000" name="adj2"/>
                <a:gd fmla="val 25000" name="adj3"/>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8" name="Google Shape;6338;p264"/>
            <p:cNvSpPr/>
            <p:nvPr/>
          </p:nvSpPr>
          <p:spPr>
            <a:xfrm>
              <a:off x="2870700" y="4125150"/>
              <a:ext cx="1080600" cy="633900"/>
            </a:xfrm>
            <a:prstGeom prst="curvedUpArrow">
              <a:avLst>
                <a:gd fmla="val 25000" name="adj1"/>
                <a:gd fmla="val 50000" name="adj2"/>
                <a:gd fmla="val 25000" name="adj3"/>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39" name="Google Shape;6339;p26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34"/>
                                        </p:tgtEl>
                                        <p:attrNameLst>
                                          <p:attrName>style.visibility</p:attrName>
                                        </p:attrNameLst>
                                      </p:cBhvr>
                                      <p:to>
                                        <p:strVal val="visible"/>
                                      </p:to>
                                    </p:set>
                                    <p:animEffect filter="fade" transition="in">
                                      <p:cBhvr>
                                        <p:cTn dur="1000"/>
                                        <p:tgtEl>
                                          <p:spTgt spid="63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3" name="Shape 6343"/>
        <p:cNvGrpSpPr/>
        <p:nvPr/>
      </p:nvGrpSpPr>
      <p:grpSpPr>
        <a:xfrm>
          <a:off x="0" y="0"/>
          <a:ext cx="0" cy="0"/>
          <a:chOff x="0" y="0"/>
          <a:chExt cx="0" cy="0"/>
        </a:xfrm>
      </p:grpSpPr>
      <p:sp>
        <p:nvSpPr>
          <p:cNvPr id="6344" name="Google Shape;6344;p2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Reasons for Errors in Software</a:t>
            </a:r>
            <a:endParaRPr/>
          </a:p>
        </p:txBody>
      </p:sp>
      <p:grpSp>
        <p:nvGrpSpPr>
          <p:cNvPr id="6345" name="Google Shape;6345;p265"/>
          <p:cNvGrpSpPr/>
          <p:nvPr/>
        </p:nvGrpSpPr>
        <p:grpSpPr>
          <a:xfrm>
            <a:off x="113257" y="1228673"/>
            <a:ext cx="2113637" cy="1575125"/>
            <a:chOff x="113257" y="1228673"/>
            <a:chExt cx="2113637" cy="1575125"/>
          </a:xfrm>
        </p:grpSpPr>
        <p:sp>
          <p:nvSpPr>
            <p:cNvPr id="6346" name="Google Shape;6346;p265"/>
            <p:cNvSpPr/>
            <p:nvPr/>
          </p:nvSpPr>
          <p:spPr>
            <a:xfrm>
              <a:off x="113257" y="1395298"/>
              <a:ext cx="1915200" cy="1408500"/>
            </a:xfrm>
            <a:prstGeom prst="rect">
              <a:avLst/>
            </a:prstGeom>
            <a:solidFill>
              <a:schemeClr val="accent1"/>
            </a:solidFill>
            <a:ln cap="flat" cmpd="sng" w="9525">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1000" u="none" cap="none" strike="noStrike">
                <a:solidFill>
                  <a:srgbClr val="000000"/>
                </a:solidFill>
                <a:latin typeface="Arial"/>
                <a:ea typeface="Arial"/>
                <a:cs typeface="Arial"/>
                <a:sym typeface="Arial"/>
              </a:endParaRPr>
            </a:p>
          </p:txBody>
        </p:sp>
        <p:sp>
          <p:nvSpPr>
            <p:cNvPr id="6347" name="Google Shape;6347;p265"/>
            <p:cNvSpPr/>
            <p:nvPr/>
          </p:nvSpPr>
          <p:spPr>
            <a:xfrm>
              <a:off x="311694" y="1228673"/>
              <a:ext cx="1915200" cy="1408500"/>
            </a:xfrm>
            <a:prstGeom prst="rect">
              <a:avLst/>
            </a:prstGeom>
            <a:solidFill>
              <a:schemeClr val="lt1"/>
            </a:solidFill>
            <a:ln cap="flat" cmpd="sng" w="9525">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2000" u="none" cap="none" strike="noStrike">
                  <a:solidFill>
                    <a:schemeClr val="dk2"/>
                  </a:solidFill>
                  <a:latin typeface="Gill Sans"/>
                  <a:ea typeface="Gill Sans"/>
                  <a:cs typeface="Gill Sans"/>
                  <a:sym typeface="Gill Sans"/>
                </a:rPr>
                <a:t>Programming errors</a:t>
              </a:r>
              <a:endParaRPr b="0" i="0" sz="1000" u="none" cap="none" strike="noStrike">
                <a:solidFill>
                  <a:srgbClr val="000000"/>
                </a:solidFill>
                <a:latin typeface="Arial"/>
                <a:ea typeface="Arial"/>
                <a:cs typeface="Arial"/>
                <a:sym typeface="Arial"/>
              </a:endParaRPr>
            </a:p>
          </p:txBody>
        </p:sp>
      </p:grpSp>
      <p:grpSp>
        <p:nvGrpSpPr>
          <p:cNvPr id="6348" name="Google Shape;6348;p265"/>
          <p:cNvGrpSpPr/>
          <p:nvPr/>
        </p:nvGrpSpPr>
        <p:grpSpPr>
          <a:xfrm>
            <a:off x="2305598" y="1228673"/>
            <a:ext cx="2082605" cy="1575125"/>
            <a:chOff x="2305598" y="1228673"/>
            <a:chExt cx="2082605" cy="1575125"/>
          </a:xfrm>
        </p:grpSpPr>
        <p:sp>
          <p:nvSpPr>
            <p:cNvPr id="6349" name="Google Shape;6349;p265"/>
            <p:cNvSpPr/>
            <p:nvPr/>
          </p:nvSpPr>
          <p:spPr>
            <a:xfrm>
              <a:off x="2305598" y="1395298"/>
              <a:ext cx="1915200" cy="1408500"/>
            </a:xfrm>
            <a:prstGeom prst="rect">
              <a:avLst/>
            </a:prstGeom>
            <a:solidFill>
              <a:schemeClr val="accent1"/>
            </a:solidFill>
            <a:ln cap="flat" cmpd="sng" w="9525">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1000" u="none" cap="none" strike="noStrike">
                <a:solidFill>
                  <a:srgbClr val="000000"/>
                </a:solidFill>
                <a:latin typeface="Arial"/>
                <a:ea typeface="Arial"/>
                <a:cs typeface="Arial"/>
                <a:sym typeface="Arial"/>
              </a:endParaRPr>
            </a:p>
          </p:txBody>
        </p:sp>
        <p:sp>
          <p:nvSpPr>
            <p:cNvPr id="6350" name="Google Shape;6350;p265"/>
            <p:cNvSpPr/>
            <p:nvPr/>
          </p:nvSpPr>
          <p:spPr>
            <a:xfrm>
              <a:off x="2473003" y="1228673"/>
              <a:ext cx="1915200" cy="1408500"/>
            </a:xfrm>
            <a:prstGeom prst="rect">
              <a:avLst/>
            </a:prstGeom>
            <a:solidFill>
              <a:schemeClr val="lt1"/>
            </a:solidFill>
            <a:ln cap="flat" cmpd="sng" w="9525">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 sz="2000" u="none" cap="none" strike="noStrike">
                  <a:solidFill>
                    <a:schemeClr val="dk2"/>
                  </a:solidFill>
                  <a:latin typeface="Gill Sans"/>
                  <a:ea typeface="Gill Sans"/>
                  <a:cs typeface="Gill Sans"/>
                  <a:sym typeface="Gill Sans"/>
                </a:rPr>
                <a:t>Unclear requirements</a:t>
              </a:r>
              <a:endParaRPr b="0" i="0" sz="1000" u="none" cap="none" strike="noStrike">
                <a:solidFill>
                  <a:srgbClr val="000000"/>
                </a:solidFill>
                <a:latin typeface="Arial"/>
                <a:ea typeface="Arial"/>
                <a:cs typeface="Arial"/>
                <a:sym typeface="Arial"/>
              </a:endParaRPr>
            </a:p>
          </p:txBody>
        </p:sp>
      </p:grpSp>
      <p:grpSp>
        <p:nvGrpSpPr>
          <p:cNvPr id="6351" name="Google Shape;6351;p265"/>
          <p:cNvGrpSpPr/>
          <p:nvPr/>
        </p:nvGrpSpPr>
        <p:grpSpPr>
          <a:xfrm>
            <a:off x="4497940" y="1228673"/>
            <a:ext cx="2051571" cy="1575125"/>
            <a:chOff x="4497940" y="1228673"/>
            <a:chExt cx="2051571" cy="1575125"/>
          </a:xfrm>
        </p:grpSpPr>
        <p:sp>
          <p:nvSpPr>
            <p:cNvPr id="6352" name="Google Shape;6352;p265"/>
            <p:cNvSpPr/>
            <p:nvPr/>
          </p:nvSpPr>
          <p:spPr>
            <a:xfrm>
              <a:off x="4497940" y="1395298"/>
              <a:ext cx="1915200" cy="1408500"/>
            </a:xfrm>
            <a:prstGeom prst="rect">
              <a:avLst/>
            </a:prstGeom>
            <a:solidFill>
              <a:schemeClr val="accent1"/>
            </a:solidFill>
            <a:ln cap="flat" cmpd="sng" w="9525">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1000" u="none" cap="none" strike="noStrike">
                <a:solidFill>
                  <a:srgbClr val="000000"/>
                </a:solidFill>
                <a:latin typeface="Arial"/>
                <a:ea typeface="Arial"/>
                <a:cs typeface="Arial"/>
                <a:sym typeface="Arial"/>
              </a:endParaRPr>
            </a:p>
          </p:txBody>
        </p:sp>
        <p:sp>
          <p:nvSpPr>
            <p:cNvPr id="6353" name="Google Shape;6353;p265"/>
            <p:cNvSpPr/>
            <p:nvPr/>
          </p:nvSpPr>
          <p:spPr>
            <a:xfrm>
              <a:off x="4634311" y="1228673"/>
              <a:ext cx="1915200" cy="1408500"/>
            </a:xfrm>
            <a:prstGeom prst="rect">
              <a:avLst/>
            </a:prstGeom>
            <a:solidFill>
              <a:schemeClr val="lt1"/>
            </a:solidFill>
            <a:ln cap="flat" cmpd="sng" w="9525">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 sz="2000" u="none" cap="none" strike="noStrike">
                  <a:solidFill>
                    <a:schemeClr val="dk2"/>
                  </a:solidFill>
                  <a:latin typeface="Gill Sans"/>
                  <a:ea typeface="Gill Sans"/>
                  <a:cs typeface="Gill Sans"/>
                  <a:sym typeface="Gill Sans"/>
                </a:rPr>
                <a:t>Software complexity</a:t>
              </a:r>
              <a:endParaRPr b="0" i="0" sz="1000" u="none" cap="none" strike="noStrike">
                <a:solidFill>
                  <a:srgbClr val="000000"/>
                </a:solidFill>
                <a:latin typeface="Arial"/>
                <a:ea typeface="Arial"/>
                <a:cs typeface="Arial"/>
                <a:sym typeface="Arial"/>
              </a:endParaRPr>
            </a:p>
          </p:txBody>
        </p:sp>
      </p:grpSp>
      <p:grpSp>
        <p:nvGrpSpPr>
          <p:cNvPr id="6354" name="Google Shape;6354;p265"/>
          <p:cNvGrpSpPr/>
          <p:nvPr/>
        </p:nvGrpSpPr>
        <p:grpSpPr>
          <a:xfrm>
            <a:off x="6690282" y="1228673"/>
            <a:ext cx="2020537" cy="1575125"/>
            <a:chOff x="6690282" y="1228673"/>
            <a:chExt cx="2020537" cy="1575125"/>
          </a:xfrm>
        </p:grpSpPr>
        <p:sp>
          <p:nvSpPr>
            <p:cNvPr id="6355" name="Google Shape;6355;p265"/>
            <p:cNvSpPr/>
            <p:nvPr/>
          </p:nvSpPr>
          <p:spPr>
            <a:xfrm>
              <a:off x="6690282" y="1395298"/>
              <a:ext cx="1915200" cy="1408500"/>
            </a:xfrm>
            <a:prstGeom prst="rect">
              <a:avLst/>
            </a:prstGeom>
            <a:solidFill>
              <a:schemeClr val="accent1"/>
            </a:solidFill>
            <a:ln cap="flat" cmpd="sng" w="9525">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1000" u="none" cap="none" strike="noStrike">
                <a:solidFill>
                  <a:srgbClr val="000000"/>
                </a:solidFill>
                <a:latin typeface="Arial"/>
                <a:ea typeface="Arial"/>
                <a:cs typeface="Arial"/>
                <a:sym typeface="Arial"/>
              </a:endParaRPr>
            </a:p>
          </p:txBody>
        </p:sp>
        <p:sp>
          <p:nvSpPr>
            <p:cNvPr id="6356" name="Google Shape;6356;p265"/>
            <p:cNvSpPr/>
            <p:nvPr/>
          </p:nvSpPr>
          <p:spPr>
            <a:xfrm>
              <a:off x="6795619" y="1228673"/>
              <a:ext cx="1915200" cy="1408500"/>
            </a:xfrm>
            <a:prstGeom prst="rect">
              <a:avLst/>
            </a:prstGeom>
            <a:solidFill>
              <a:schemeClr val="lt1"/>
            </a:solidFill>
            <a:ln cap="flat" cmpd="sng" w="9525">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 sz="2000" u="none" cap="none" strike="noStrike">
                  <a:solidFill>
                    <a:schemeClr val="dk2"/>
                  </a:solidFill>
                  <a:latin typeface="Gill Sans"/>
                  <a:ea typeface="Gill Sans"/>
                  <a:cs typeface="Gill Sans"/>
                  <a:sym typeface="Gill Sans"/>
                </a:rPr>
                <a:t>Changing requirements</a:t>
              </a:r>
              <a:endParaRPr b="0" i="0" sz="1000" u="none" cap="none" strike="noStrike">
                <a:solidFill>
                  <a:srgbClr val="000000"/>
                </a:solidFill>
                <a:latin typeface="Arial"/>
                <a:ea typeface="Arial"/>
                <a:cs typeface="Arial"/>
                <a:sym typeface="Arial"/>
              </a:endParaRPr>
            </a:p>
          </p:txBody>
        </p:sp>
      </p:grpSp>
      <p:grpSp>
        <p:nvGrpSpPr>
          <p:cNvPr id="6357" name="Google Shape;6357;p265"/>
          <p:cNvGrpSpPr/>
          <p:nvPr/>
        </p:nvGrpSpPr>
        <p:grpSpPr>
          <a:xfrm>
            <a:off x="2338934" y="2912023"/>
            <a:ext cx="2049273" cy="1525450"/>
            <a:chOff x="2338934" y="2912023"/>
            <a:chExt cx="2049273" cy="1525450"/>
          </a:xfrm>
        </p:grpSpPr>
        <p:sp>
          <p:nvSpPr>
            <p:cNvPr id="6358" name="Google Shape;6358;p265"/>
            <p:cNvSpPr/>
            <p:nvPr/>
          </p:nvSpPr>
          <p:spPr>
            <a:xfrm>
              <a:off x="2338934" y="3028973"/>
              <a:ext cx="1915200" cy="1408500"/>
            </a:xfrm>
            <a:prstGeom prst="rect">
              <a:avLst/>
            </a:prstGeom>
            <a:solidFill>
              <a:schemeClr val="accent1"/>
            </a:solidFill>
            <a:ln cap="flat" cmpd="sng" w="9525">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1000" u="none" cap="none" strike="noStrike">
                <a:solidFill>
                  <a:srgbClr val="000000"/>
                </a:solidFill>
                <a:latin typeface="Arial"/>
                <a:ea typeface="Arial"/>
                <a:cs typeface="Arial"/>
                <a:sym typeface="Arial"/>
              </a:endParaRPr>
            </a:p>
          </p:txBody>
        </p:sp>
        <p:sp>
          <p:nvSpPr>
            <p:cNvPr id="6359" name="Google Shape;6359;p265"/>
            <p:cNvSpPr/>
            <p:nvPr/>
          </p:nvSpPr>
          <p:spPr>
            <a:xfrm>
              <a:off x="2473007" y="2912023"/>
              <a:ext cx="1915200" cy="1408500"/>
            </a:xfrm>
            <a:prstGeom prst="rect">
              <a:avLst/>
            </a:prstGeom>
            <a:solidFill>
              <a:schemeClr val="lt1"/>
            </a:solidFill>
            <a:ln cap="flat" cmpd="sng" w="9525">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 sz="2000" u="none" cap="none" strike="noStrike">
                  <a:solidFill>
                    <a:schemeClr val="dk2"/>
                  </a:solidFill>
                  <a:latin typeface="Gill Sans"/>
                  <a:ea typeface="Gill Sans"/>
                  <a:cs typeface="Gill Sans"/>
                  <a:sym typeface="Gill Sans"/>
                </a:rPr>
                <a:t>Time pressures</a:t>
              </a:r>
              <a:endParaRPr b="0" i="0" sz="1000" u="none" cap="none" strike="noStrike">
                <a:solidFill>
                  <a:srgbClr val="000000"/>
                </a:solidFill>
                <a:latin typeface="Arial"/>
                <a:ea typeface="Arial"/>
                <a:cs typeface="Arial"/>
                <a:sym typeface="Arial"/>
              </a:endParaRPr>
            </a:p>
          </p:txBody>
        </p:sp>
      </p:grpSp>
      <p:grpSp>
        <p:nvGrpSpPr>
          <p:cNvPr id="6360" name="Google Shape;6360;p265"/>
          <p:cNvGrpSpPr/>
          <p:nvPr/>
        </p:nvGrpSpPr>
        <p:grpSpPr>
          <a:xfrm>
            <a:off x="4497957" y="2912023"/>
            <a:ext cx="2051550" cy="1525450"/>
            <a:chOff x="4497957" y="2912023"/>
            <a:chExt cx="2051550" cy="1525450"/>
          </a:xfrm>
        </p:grpSpPr>
        <p:sp>
          <p:nvSpPr>
            <p:cNvPr id="6361" name="Google Shape;6361;p265"/>
            <p:cNvSpPr/>
            <p:nvPr/>
          </p:nvSpPr>
          <p:spPr>
            <a:xfrm>
              <a:off x="4497957" y="3028973"/>
              <a:ext cx="1915200" cy="1408500"/>
            </a:xfrm>
            <a:prstGeom prst="rect">
              <a:avLst/>
            </a:prstGeom>
            <a:solidFill>
              <a:schemeClr val="accent1"/>
            </a:solidFill>
            <a:ln cap="flat" cmpd="sng" w="9525">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1000" u="none" cap="none" strike="noStrike">
                <a:solidFill>
                  <a:srgbClr val="000000"/>
                </a:solidFill>
                <a:latin typeface="Arial"/>
                <a:ea typeface="Arial"/>
                <a:cs typeface="Arial"/>
                <a:sym typeface="Arial"/>
              </a:endParaRPr>
            </a:p>
          </p:txBody>
        </p:sp>
        <p:sp>
          <p:nvSpPr>
            <p:cNvPr id="6362" name="Google Shape;6362;p265"/>
            <p:cNvSpPr/>
            <p:nvPr/>
          </p:nvSpPr>
          <p:spPr>
            <a:xfrm>
              <a:off x="4634307" y="2912023"/>
              <a:ext cx="1915200" cy="1408500"/>
            </a:xfrm>
            <a:prstGeom prst="rect">
              <a:avLst/>
            </a:prstGeom>
            <a:solidFill>
              <a:schemeClr val="lt1"/>
            </a:solidFill>
            <a:ln cap="flat" cmpd="sng" w="9525">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 sz="2000" u="none" cap="none" strike="noStrike">
                  <a:solidFill>
                    <a:schemeClr val="dk2"/>
                  </a:solidFill>
                  <a:latin typeface="Gill Sans"/>
                  <a:ea typeface="Gill Sans"/>
                  <a:cs typeface="Gill Sans"/>
                  <a:sym typeface="Gill Sans"/>
                </a:rPr>
                <a:t>Poorly documented code</a:t>
              </a:r>
              <a:endParaRPr b="0" i="0" sz="2000" u="none" cap="none" strike="noStrike">
                <a:solidFill>
                  <a:schemeClr val="dk2"/>
                </a:solidFill>
                <a:latin typeface="Gill Sans"/>
                <a:ea typeface="Gill Sans"/>
                <a:cs typeface="Gill Sans"/>
                <a:sym typeface="Gill Sans"/>
              </a:endParaRPr>
            </a:p>
          </p:txBody>
        </p:sp>
      </p:grpSp>
      <p:sp>
        <p:nvSpPr>
          <p:cNvPr id="6363" name="Google Shape;6363;p26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5"/>
                                        </p:tgtEl>
                                        <p:attrNameLst>
                                          <p:attrName>style.visibility</p:attrName>
                                        </p:attrNameLst>
                                      </p:cBhvr>
                                      <p:to>
                                        <p:strVal val="visible"/>
                                      </p:to>
                                    </p:set>
                                    <p:animEffect filter="fade" transition="in">
                                      <p:cBhvr>
                                        <p:cTn dur="1000"/>
                                        <p:tgtEl>
                                          <p:spTgt spid="6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8"/>
                                        </p:tgtEl>
                                        <p:attrNameLst>
                                          <p:attrName>style.visibility</p:attrName>
                                        </p:attrNameLst>
                                      </p:cBhvr>
                                      <p:to>
                                        <p:strVal val="visible"/>
                                      </p:to>
                                    </p:set>
                                    <p:animEffect filter="fade" transition="in">
                                      <p:cBhvr>
                                        <p:cTn dur="1000"/>
                                        <p:tgtEl>
                                          <p:spTgt spid="6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1"/>
                                        </p:tgtEl>
                                        <p:attrNameLst>
                                          <p:attrName>style.visibility</p:attrName>
                                        </p:attrNameLst>
                                      </p:cBhvr>
                                      <p:to>
                                        <p:strVal val="visible"/>
                                      </p:to>
                                    </p:set>
                                    <p:animEffect filter="fade" transition="in">
                                      <p:cBhvr>
                                        <p:cTn dur="1000"/>
                                        <p:tgtEl>
                                          <p:spTgt spid="6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4"/>
                                        </p:tgtEl>
                                        <p:attrNameLst>
                                          <p:attrName>style.visibility</p:attrName>
                                        </p:attrNameLst>
                                      </p:cBhvr>
                                      <p:to>
                                        <p:strVal val="visible"/>
                                      </p:to>
                                    </p:set>
                                    <p:animEffect filter="fade" transition="in">
                                      <p:cBhvr>
                                        <p:cTn dur="1000"/>
                                        <p:tgtEl>
                                          <p:spTgt spid="6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7"/>
                                        </p:tgtEl>
                                        <p:attrNameLst>
                                          <p:attrName>style.visibility</p:attrName>
                                        </p:attrNameLst>
                                      </p:cBhvr>
                                      <p:to>
                                        <p:strVal val="visible"/>
                                      </p:to>
                                    </p:set>
                                    <p:animEffect filter="fade" transition="in">
                                      <p:cBhvr>
                                        <p:cTn dur="1000"/>
                                        <p:tgtEl>
                                          <p:spTgt spid="6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60"/>
                                        </p:tgtEl>
                                        <p:attrNameLst>
                                          <p:attrName>style.visibility</p:attrName>
                                        </p:attrNameLst>
                                      </p:cBhvr>
                                      <p:to>
                                        <p:strVal val="visible"/>
                                      </p:to>
                                    </p:set>
                                    <p:animEffect filter="fade" transition="in">
                                      <p:cBhvr>
                                        <p:cTn dur="1000"/>
                                        <p:tgtEl>
                                          <p:spTgt spid="63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7" name="Shape 6367"/>
        <p:cNvGrpSpPr/>
        <p:nvPr/>
      </p:nvGrpSpPr>
      <p:grpSpPr>
        <a:xfrm>
          <a:off x="0" y="0"/>
          <a:ext cx="0" cy="0"/>
          <a:chOff x="0" y="0"/>
          <a:chExt cx="0" cy="0"/>
        </a:xfrm>
      </p:grpSpPr>
      <p:grpSp>
        <p:nvGrpSpPr>
          <p:cNvPr id="6368" name="Google Shape;6368;p266"/>
          <p:cNvGrpSpPr/>
          <p:nvPr/>
        </p:nvGrpSpPr>
        <p:grpSpPr>
          <a:xfrm>
            <a:off x="1551527" y="2007838"/>
            <a:ext cx="6890799" cy="1498096"/>
            <a:chOff x="1551527" y="2007838"/>
            <a:chExt cx="6890799" cy="1498096"/>
          </a:xfrm>
        </p:grpSpPr>
        <p:sp>
          <p:nvSpPr>
            <p:cNvPr id="6369" name="Google Shape;6369;p266"/>
            <p:cNvSpPr/>
            <p:nvPr/>
          </p:nvSpPr>
          <p:spPr>
            <a:xfrm>
              <a:off x="7745426" y="2117953"/>
              <a:ext cx="696900" cy="737100"/>
            </a:xfrm>
            <a:prstGeom prst="ellipse">
              <a:avLst/>
            </a:prstGeom>
            <a:solidFill>
              <a:srgbClr val="BFBFB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grpSp>
          <p:nvGrpSpPr>
            <p:cNvPr id="6370" name="Google Shape;6370;p266"/>
            <p:cNvGrpSpPr/>
            <p:nvPr/>
          </p:nvGrpSpPr>
          <p:grpSpPr>
            <a:xfrm>
              <a:off x="1551527" y="2007838"/>
              <a:ext cx="6501324" cy="1498096"/>
              <a:chOff x="1714318" y="1955884"/>
              <a:chExt cx="6501324" cy="1498096"/>
            </a:xfrm>
          </p:grpSpPr>
          <p:sp>
            <p:nvSpPr>
              <p:cNvPr id="6371" name="Google Shape;6371;p266"/>
              <p:cNvSpPr/>
              <p:nvPr/>
            </p:nvSpPr>
            <p:spPr>
              <a:xfrm>
                <a:off x="3145042" y="2064370"/>
                <a:ext cx="5070600" cy="737100"/>
              </a:xfrm>
              <a:prstGeom prst="rect">
                <a:avLst/>
              </a:prstGeom>
              <a:solidFill>
                <a:srgbClr val="BFBFB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6372" name="Google Shape;6372;p266"/>
              <p:cNvSpPr/>
              <p:nvPr/>
            </p:nvSpPr>
            <p:spPr>
              <a:xfrm>
                <a:off x="7445917" y="2156739"/>
                <a:ext cx="523500" cy="553800"/>
              </a:xfrm>
              <a:prstGeom prst="ellipse">
                <a:avLst/>
              </a:prstGeom>
              <a:solidFill>
                <a:srgbClr val="A190F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6373" name="Google Shape;6373;p266"/>
              <p:cNvSpPr/>
              <p:nvPr/>
            </p:nvSpPr>
            <p:spPr>
              <a:xfrm>
                <a:off x="3149916" y="2156045"/>
                <a:ext cx="4524600" cy="553800"/>
              </a:xfrm>
              <a:prstGeom prst="rect">
                <a:avLst/>
              </a:prstGeom>
              <a:solidFill>
                <a:srgbClr val="A190F1"/>
              </a:solidFill>
              <a:ln>
                <a:noFill/>
              </a:ln>
            </p:spPr>
            <p:txBody>
              <a:bodyPr anchorCtr="0" anchor="ctr" bIns="91425" lIns="91425" spcFirstLastPara="1" rIns="91425" wrap="square" tIns="91425">
                <a:noAutofit/>
              </a:bodyPr>
              <a:lstStyle/>
              <a:p>
                <a:pPr indent="-336550" lvl="0" marL="457200" marR="0" rtl="0" algn="l">
                  <a:lnSpc>
                    <a:spcPct val="115000"/>
                  </a:lnSpc>
                  <a:spcBef>
                    <a:spcPts val="0"/>
                  </a:spcBef>
                  <a:spcAft>
                    <a:spcPts val="0"/>
                  </a:spcAft>
                  <a:buClr>
                    <a:schemeClr val="lt1"/>
                  </a:buClr>
                  <a:buSzPts val="1700"/>
                  <a:buFont typeface="Calibri"/>
                  <a:buChar char="●"/>
                </a:pPr>
                <a:r>
                  <a:rPr b="0" i="0" lang="en" sz="1700" u="none" cap="none" strike="noStrike">
                    <a:solidFill>
                      <a:schemeClr val="lt1"/>
                    </a:solidFill>
                    <a:latin typeface="Calibri"/>
                    <a:ea typeface="Calibri"/>
                    <a:cs typeface="Calibri"/>
                    <a:sym typeface="Calibri"/>
                  </a:rPr>
                  <a:t>Inspect output of each test completely</a:t>
                </a:r>
                <a:endParaRPr b="0" i="0" sz="1700" u="none" cap="none" strike="noStrike">
                  <a:solidFill>
                    <a:schemeClr val="lt1"/>
                  </a:solidFill>
                  <a:latin typeface="Calibri"/>
                  <a:ea typeface="Calibri"/>
                  <a:cs typeface="Calibri"/>
                  <a:sym typeface="Calibri"/>
                </a:endParaRPr>
              </a:p>
            </p:txBody>
          </p:sp>
          <p:sp>
            <p:nvSpPr>
              <p:cNvPr id="6374" name="Google Shape;6374;p266"/>
              <p:cNvSpPr/>
              <p:nvPr/>
            </p:nvSpPr>
            <p:spPr>
              <a:xfrm rot="-6692515">
                <a:off x="1776545" y="2220309"/>
                <a:ext cx="1227982" cy="969247"/>
              </a:xfrm>
              <a:custGeom>
                <a:rect b="b" l="l" r="r" t="t"/>
                <a:pathLst>
                  <a:path extrusionOk="0" h="10000" w="10292">
                    <a:moveTo>
                      <a:pt x="0" y="688"/>
                    </a:moveTo>
                    <a:lnTo>
                      <a:pt x="10292" y="0"/>
                    </a:lnTo>
                    <a:cubicBezTo>
                      <a:pt x="8081" y="3340"/>
                      <a:pt x="4415" y="5437"/>
                      <a:pt x="7413" y="9671"/>
                    </a:cubicBezTo>
                    <a:lnTo>
                      <a:pt x="2244" y="10000"/>
                    </a:lnTo>
                    <a:cubicBezTo>
                      <a:pt x="4865" y="5467"/>
                      <a:pt x="2202" y="3364"/>
                      <a:pt x="0" y="688"/>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6375" name="Google Shape;6375;p266"/>
              <p:cNvSpPr/>
              <p:nvPr/>
            </p:nvSpPr>
            <p:spPr>
              <a:xfrm>
                <a:off x="2685186" y="1969151"/>
                <a:ext cx="928800" cy="9288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6376" name="Google Shape;6376;p266"/>
              <p:cNvSpPr/>
              <p:nvPr/>
            </p:nvSpPr>
            <p:spPr>
              <a:xfrm>
                <a:off x="2786425" y="2070391"/>
                <a:ext cx="726300" cy="7263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6377" name="Google Shape;6377;p266"/>
              <p:cNvSpPr/>
              <p:nvPr/>
            </p:nvSpPr>
            <p:spPr>
              <a:xfrm>
                <a:off x="2872779" y="2156744"/>
                <a:ext cx="553800" cy="553800"/>
              </a:xfrm>
              <a:prstGeom prst="ellipse">
                <a:avLst/>
              </a:prstGeom>
              <a:solidFill>
                <a:srgbClr val="A190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grpSp>
      </p:grpSp>
      <p:grpSp>
        <p:nvGrpSpPr>
          <p:cNvPr id="6378" name="Google Shape;6378;p266"/>
          <p:cNvGrpSpPr/>
          <p:nvPr/>
        </p:nvGrpSpPr>
        <p:grpSpPr>
          <a:xfrm>
            <a:off x="1170219" y="1107576"/>
            <a:ext cx="6336932" cy="1867425"/>
            <a:chOff x="1170219" y="1107576"/>
            <a:chExt cx="6336932" cy="1867425"/>
          </a:xfrm>
        </p:grpSpPr>
        <p:sp>
          <p:nvSpPr>
            <p:cNvPr id="6379" name="Google Shape;6379;p266"/>
            <p:cNvSpPr/>
            <p:nvPr/>
          </p:nvSpPr>
          <p:spPr>
            <a:xfrm>
              <a:off x="2416989" y="1203532"/>
              <a:ext cx="4706400" cy="737100"/>
            </a:xfrm>
            <a:prstGeom prst="rect">
              <a:avLst/>
            </a:prstGeom>
            <a:solidFill>
              <a:srgbClr val="BFBFB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6380" name="Google Shape;6380;p266"/>
            <p:cNvSpPr/>
            <p:nvPr/>
          </p:nvSpPr>
          <p:spPr>
            <a:xfrm>
              <a:off x="2421875" y="1295200"/>
              <a:ext cx="3941700" cy="553800"/>
            </a:xfrm>
            <a:prstGeom prst="rect">
              <a:avLst/>
            </a:prstGeom>
            <a:solidFill>
              <a:srgbClr val="10CF9B"/>
            </a:solidFill>
            <a:ln>
              <a:noFill/>
            </a:ln>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700"/>
                <a:buFont typeface="Arial"/>
                <a:buNone/>
              </a:pPr>
              <a:r>
                <a:rPr b="0" i="0" lang="en" sz="1700" u="none" cap="none" strike="noStrike">
                  <a:solidFill>
                    <a:schemeClr val="lt1"/>
                  </a:solidFill>
                  <a:latin typeface="Calibri"/>
                  <a:ea typeface="Calibri"/>
                  <a:cs typeface="Calibri"/>
                  <a:sym typeface="Calibri"/>
                </a:rPr>
                <a:t>Define the expected output</a:t>
              </a:r>
              <a:endParaRPr b="0" i="0" sz="700" u="none" cap="none" strike="noStrike">
                <a:solidFill>
                  <a:schemeClr val="lt1"/>
                </a:solidFill>
                <a:latin typeface="Calibri"/>
                <a:ea typeface="Calibri"/>
                <a:cs typeface="Calibri"/>
                <a:sym typeface="Calibri"/>
              </a:endParaRPr>
            </a:p>
          </p:txBody>
        </p:sp>
        <p:sp>
          <p:nvSpPr>
            <p:cNvPr id="6381" name="Google Shape;6381;p266"/>
            <p:cNvSpPr/>
            <p:nvPr/>
          </p:nvSpPr>
          <p:spPr>
            <a:xfrm>
              <a:off x="1952161" y="1107576"/>
              <a:ext cx="928800" cy="9288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6382" name="Google Shape;6382;p266"/>
            <p:cNvSpPr/>
            <p:nvPr/>
          </p:nvSpPr>
          <p:spPr>
            <a:xfrm rot="-8755361">
              <a:off x="1336324" y="1744960"/>
              <a:ext cx="1227971" cy="969236"/>
            </a:xfrm>
            <a:custGeom>
              <a:rect b="b" l="l" r="r" t="t"/>
              <a:pathLst>
                <a:path extrusionOk="0" h="10000" w="10292">
                  <a:moveTo>
                    <a:pt x="0" y="688"/>
                  </a:moveTo>
                  <a:lnTo>
                    <a:pt x="10292" y="0"/>
                  </a:lnTo>
                  <a:cubicBezTo>
                    <a:pt x="8081" y="3340"/>
                    <a:pt x="4415" y="5437"/>
                    <a:pt x="7413" y="9671"/>
                  </a:cubicBezTo>
                  <a:lnTo>
                    <a:pt x="2244" y="10000"/>
                  </a:lnTo>
                  <a:cubicBezTo>
                    <a:pt x="4865" y="5467"/>
                    <a:pt x="2202" y="3364"/>
                    <a:pt x="0" y="688"/>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6383" name="Google Shape;6383;p266"/>
            <p:cNvSpPr/>
            <p:nvPr/>
          </p:nvSpPr>
          <p:spPr>
            <a:xfrm>
              <a:off x="2053399" y="1208816"/>
              <a:ext cx="726300" cy="7263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6384" name="Google Shape;6384;p266"/>
            <p:cNvSpPr/>
            <p:nvPr/>
          </p:nvSpPr>
          <p:spPr>
            <a:xfrm>
              <a:off x="2139753" y="1295168"/>
              <a:ext cx="553800" cy="553800"/>
            </a:xfrm>
            <a:prstGeom prst="ellipse">
              <a:avLst/>
            </a:prstGeom>
            <a:solidFill>
              <a:srgbClr val="10CF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6385" name="Google Shape;6385;p266"/>
            <p:cNvSpPr/>
            <p:nvPr/>
          </p:nvSpPr>
          <p:spPr>
            <a:xfrm>
              <a:off x="6094125" y="1295225"/>
              <a:ext cx="523500" cy="553800"/>
            </a:xfrm>
            <a:prstGeom prst="ellipse">
              <a:avLst/>
            </a:prstGeom>
            <a:solidFill>
              <a:srgbClr val="10CF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6386" name="Google Shape;6386;p266"/>
            <p:cNvSpPr/>
            <p:nvPr/>
          </p:nvSpPr>
          <p:spPr>
            <a:xfrm>
              <a:off x="6810251" y="1203563"/>
              <a:ext cx="696900" cy="737100"/>
            </a:xfrm>
            <a:prstGeom prst="ellipse">
              <a:avLst/>
            </a:prstGeom>
            <a:solidFill>
              <a:srgbClr val="BFBFB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grpSp>
      <p:grpSp>
        <p:nvGrpSpPr>
          <p:cNvPr id="6387" name="Google Shape;6387;p266"/>
          <p:cNvGrpSpPr/>
          <p:nvPr/>
        </p:nvGrpSpPr>
        <p:grpSpPr>
          <a:xfrm>
            <a:off x="1185505" y="3041027"/>
            <a:ext cx="6326174" cy="1867361"/>
            <a:chOff x="1185505" y="3041027"/>
            <a:chExt cx="6326174" cy="1867361"/>
          </a:xfrm>
        </p:grpSpPr>
        <p:sp>
          <p:nvSpPr>
            <p:cNvPr id="6388" name="Google Shape;6388;p266"/>
            <p:cNvSpPr/>
            <p:nvPr/>
          </p:nvSpPr>
          <p:spPr>
            <a:xfrm>
              <a:off x="2421516" y="4086320"/>
              <a:ext cx="4706400" cy="737100"/>
            </a:xfrm>
            <a:prstGeom prst="rect">
              <a:avLst/>
            </a:prstGeom>
            <a:solidFill>
              <a:srgbClr val="BFBFB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6389" name="Google Shape;6389;p266"/>
            <p:cNvSpPr/>
            <p:nvPr/>
          </p:nvSpPr>
          <p:spPr>
            <a:xfrm>
              <a:off x="6251053" y="4178013"/>
              <a:ext cx="523500" cy="553800"/>
            </a:xfrm>
            <a:prstGeom prst="ellipse">
              <a:avLst/>
            </a:prstGeom>
            <a:solidFill>
              <a:srgbClr val="7CCA62"/>
            </a:solidFill>
            <a:ln>
              <a:noFill/>
            </a:ln>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2"/>
                </a:solidFill>
                <a:latin typeface="Calibri"/>
                <a:ea typeface="Calibri"/>
                <a:cs typeface="Calibri"/>
                <a:sym typeface="Calibri"/>
              </a:endParaRPr>
            </a:p>
          </p:txBody>
        </p:sp>
        <p:sp>
          <p:nvSpPr>
            <p:cNvPr id="6390" name="Google Shape;6390;p266"/>
            <p:cNvSpPr/>
            <p:nvPr/>
          </p:nvSpPr>
          <p:spPr>
            <a:xfrm>
              <a:off x="2426400" y="4178000"/>
              <a:ext cx="4082100" cy="553800"/>
            </a:xfrm>
            <a:prstGeom prst="rect">
              <a:avLst/>
            </a:prstGeom>
            <a:solidFill>
              <a:srgbClr val="7CCA62"/>
            </a:solidFill>
            <a:ln>
              <a:noFill/>
            </a:ln>
          </p:spPr>
          <p:txBody>
            <a:bodyPr anchorCtr="0" anchor="ctr" bIns="91425" lIns="91425" spcFirstLastPara="1" rIns="91425" wrap="square" tIns="91425">
              <a:noAutofit/>
            </a:bodyPr>
            <a:lstStyle/>
            <a:p>
              <a:pPr indent="-336550" lvl="0" marL="457200" marR="0" rtl="0" algn="l">
                <a:lnSpc>
                  <a:spcPct val="115000"/>
                </a:lnSpc>
                <a:spcBef>
                  <a:spcPts val="0"/>
                </a:spcBef>
                <a:spcAft>
                  <a:spcPts val="0"/>
                </a:spcAft>
                <a:buClr>
                  <a:schemeClr val="lt1"/>
                </a:buClr>
                <a:buSzPts val="1700"/>
                <a:buFont typeface="Calibri"/>
                <a:buChar char="●"/>
              </a:pPr>
              <a:r>
                <a:rPr b="0" i="0" lang="en" sz="1700" u="none" cap="none" strike="noStrike">
                  <a:solidFill>
                    <a:schemeClr val="lt1"/>
                  </a:solidFill>
                  <a:latin typeface="Calibri"/>
                  <a:ea typeface="Calibri"/>
                  <a:cs typeface="Calibri"/>
                  <a:sym typeface="Calibri"/>
                </a:rPr>
                <a:t>Test the modified program to check its expected performance</a:t>
              </a:r>
              <a:endParaRPr b="0" i="0" sz="1700" u="none" cap="none" strike="noStrike">
                <a:solidFill>
                  <a:schemeClr val="lt1"/>
                </a:solidFill>
                <a:latin typeface="Calibri"/>
                <a:ea typeface="Calibri"/>
                <a:cs typeface="Calibri"/>
                <a:sym typeface="Calibri"/>
              </a:endParaRPr>
            </a:p>
          </p:txBody>
        </p:sp>
        <p:sp>
          <p:nvSpPr>
            <p:cNvPr id="6391" name="Google Shape;6391;p266"/>
            <p:cNvSpPr/>
            <p:nvPr/>
          </p:nvSpPr>
          <p:spPr>
            <a:xfrm>
              <a:off x="6814779" y="4086351"/>
              <a:ext cx="696900" cy="737100"/>
            </a:xfrm>
            <a:prstGeom prst="ellipse">
              <a:avLst/>
            </a:prstGeom>
            <a:solidFill>
              <a:srgbClr val="BFBFB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6392" name="Google Shape;6392;p266"/>
            <p:cNvSpPr/>
            <p:nvPr/>
          </p:nvSpPr>
          <p:spPr>
            <a:xfrm flipH="1" rot="5400000">
              <a:off x="1967486" y="3979588"/>
              <a:ext cx="928800" cy="9288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6393" name="Google Shape;6393;p266"/>
            <p:cNvSpPr/>
            <p:nvPr/>
          </p:nvSpPr>
          <p:spPr>
            <a:xfrm flipH="1" rot="-2044639">
              <a:off x="1351610" y="3301832"/>
              <a:ext cx="1227971" cy="969236"/>
            </a:xfrm>
            <a:custGeom>
              <a:rect b="b" l="l" r="r" t="t"/>
              <a:pathLst>
                <a:path extrusionOk="0" h="10000" w="10292">
                  <a:moveTo>
                    <a:pt x="0" y="688"/>
                  </a:moveTo>
                  <a:lnTo>
                    <a:pt x="10292" y="0"/>
                  </a:lnTo>
                  <a:cubicBezTo>
                    <a:pt x="8081" y="3340"/>
                    <a:pt x="4415" y="5437"/>
                    <a:pt x="7413" y="9671"/>
                  </a:cubicBezTo>
                  <a:lnTo>
                    <a:pt x="2244" y="10000"/>
                  </a:lnTo>
                  <a:cubicBezTo>
                    <a:pt x="4865" y="5467"/>
                    <a:pt x="2202" y="3364"/>
                    <a:pt x="0" y="688"/>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6394" name="Google Shape;6394;p266"/>
            <p:cNvSpPr/>
            <p:nvPr/>
          </p:nvSpPr>
          <p:spPr>
            <a:xfrm flipH="1" rot="5400000">
              <a:off x="2068746" y="4080849"/>
              <a:ext cx="726300" cy="7263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6395" name="Google Shape;6395;p266"/>
            <p:cNvSpPr/>
            <p:nvPr/>
          </p:nvSpPr>
          <p:spPr>
            <a:xfrm flipH="1" rot="5400000">
              <a:off x="2154894" y="4166996"/>
              <a:ext cx="553800" cy="553800"/>
            </a:xfrm>
            <a:prstGeom prst="ellipse">
              <a:avLst/>
            </a:prstGeom>
            <a:solidFill>
              <a:srgbClr val="7CCA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grpSp>
      <p:sp>
        <p:nvSpPr>
          <p:cNvPr id="6396" name="Google Shape;6396;p266"/>
          <p:cNvSpPr txBox="1"/>
          <p:nvPr>
            <p:ph type="title"/>
          </p:nvPr>
        </p:nvSpPr>
        <p:spPr>
          <a:xfrm>
            <a:off x="311700" y="445025"/>
            <a:ext cx="8832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Software Testing Guidelines</a:t>
            </a:r>
            <a:endParaRPr/>
          </a:p>
        </p:txBody>
      </p:sp>
      <p:grpSp>
        <p:nvGrpSpPr>
          <p:cNvPr id="6397" name="Google Shape;6397;p266"/>
          <p:cNvGrpSpPr/>
          <p:nvPr/>
        </p:nvGrpSpPr>
        <p:grpSpPr>
          <a:xfrm>
            <a:off x="1482532" y="2438129"/>
            <a:ext cx="6533772" cy="1524775"/>
            <a:chOff x="1482532" y="2438129"/>
            <a:chExt cx="6533772" cy="1524775"/>
          </a:xfrm>
        </p:grpSpPr>
        <p:sp>
          <p:nvSpPr>
            <p:cNvPr id="6398" name="Google Shape;6398;p266"/>
            <p:cNvSpPr/>
            <p:nvPr/>
          </p:nvSpPr>
          <p:spPr>
            <a:xfrm>
              <a:off x="7319404" y="3131201"/>
              <a:ext cx="696900" cy="737100"/>
            </a:xfrm>
            <a:prstGeom prst="ellipse">
              <a:avLst/>
            </a:prstGeom>
            <a:solidFill>
              <a:srgbClr val="BFBFB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6399" name="Google Shape;6399;p266"/>
            <p:cNvSpPr/>
            <p:nvPr/>
          </p:nvSpPr>
          <p:spPr>
            <a:xfrm>
              <a:off x="2914167" y="3131171"/>
              <a:ext cx="4706400" cy="737100"/>
            </a:xfrm>
            <a:prstGeom prst="rect">
              <a:avLst/>
            </a:prstGeom>
            <a:solidFill>
              <a:srgbClr val="BFBFB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6400" name="Google Shape;6400;p266"/>
            <p:cNvSpPr/>
            <p:nvPr/>
          </p:nvSpPr>
          <p:spPr>
            <a:xfrm>
              <a:off x="6983653" y="3222864"/>
              <a:ext cx="523500" cy="553800"/>
            </a:xfrm>
            <a:prstGeom prst="ellipse">
              <a:avLst/>
            </a:prstGeom>
            <a:solidFill>
              <a:srgbClr val="0BD0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6401" name="Google Shape;6401;p266"/>
            <p:cNvSpPr/>
            <p:nvPr/>
          </p:nvSpPr>
          <p:spPr>
            <a:xfrm>
              <a:off x="2919050" y="3222850"/>
              <a:ext cx="4271400" cy="553800"/>
            </a:xfrm>
            <a:prstGeom prst="rect">
              <a:avLst/>
            </a:prstGeom>
            <a:solidFill>
              <a:srgbClr val="0BD0D9"/>
            </a:solidFill>
            <a:ln>
              <a:noFill/>
            </a:ln>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700"/>
                <a:buFont typeface="Arial"/>
                <a:buNone/>
              </a:pPr>
              <a:r>
                <a:rPr b="0" i="0" lang="en" sz="1700" u="none" cap="none" strike="noStrike">
                  <a:solidFill>
                    <a:schemeClr val="lt1"/>
                  </a:solidFill>
                  <a:latin typeface="Calibri"/>
                  <a:ea typeface="Calibri"/>
                  <a:cs typeface="Calibri"/>
                  <a:sym typeface="Calibri"/>
                </a:rPr>
                <a:t>Include test cases for invalid and unexpected conditions</a:t>
              </a:r>
              <a:endParaRPr b="0" i="0" sz="1700" u="none" cap="none" strike="noStrike">
                <a:solidFill>
                  <a:schemeClr val="lt1"/>
                </a:solidFill>
                <a:latin typeface="Calibri"/>
                <a:ea typeface="Calibri"/>
                <a:cs typeface="Calibri"/>
                <a:sym typeface="Calibri"/>
              </a:endParaRPr>
            </a:p>
          </p:txBody>
        </p:sp>
        <p:sp>
          <p:nvSpPr>
            <p:cNvPr id="6402" name="Google Shape;6402;p266"/>
            <p:cNvSpPr/>
            <p:nvPr/>
          </p:nvSpPr>
          <p:spPr>
            <a:xfrm flipH="1" rot="5400000">
              <a:off x="2453487" y="3034104"/>
              <a:ext cx="928800" cy="9288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6403" name="Google Shape;6403;p266"/>
            <p:cNvSpPr/>
            <p:nvPr/>
          </p:nvSpPr>
          <p:spPr>
            <a:xfrm flipH="1" rot="-3993547">
              <a:off x="1557418" y="2709601"/>
              <a:ext cx="1227956" cy="969234"/>
            </a:xfrm>
            <a:custGeom>
              <a:rect b="b" l="l" r="r" t="t"/>
              <a:pathLst>
                <a:path extrusionOk="0" h="10000" w="10292">
                  <a:moveTo>
                    <a:pt x="0" y="688"/>
                  </a:moveTo>
                  <a:lnTo>
                    <a:pt x="10292" y="0"/>
                  </a:lnTo>
                  <a:cubicBezTo>
                    <a:pt x="8081" y="3340"/>
                    <a:pt x="4415" y="5437"/>
                    <a:pt x="7413" y="9671"/>
                  </a:cubicBezTo>
                  <a:lnTo>
                    <a:pt x="2244" y="10000"/>
                  </a:lnTo>
                  <a:cubicBezTo>
                    <a:pt x="4865" y="5467"/>
                    <a:pt x="2202" y="3364"/>
                    <a:pt x="0" y="688"/>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6404" name="Google Shape;6404;p266"/>
            <p:cNvSpPr/>
            <p:nvPr/>
          </p:nvSpPr>
          <p:spPr>
            <a:xfrm flipH="1" rot="5400000">
              <a:off x="2554747" y="3135364"/>
              <a:ext cx="726300" cy="7263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6405" name="Google Shape;6405;p266"/>
            <p:cNvSpPr/>
            <p:nvPr/>
          </p:nvSpPr>
          <p:spPr>
            <a:xfrm flipH="1" rot="5400000">
              <a:off x="2640895" y="3221511"/>
              <a:ext cx="553800" cy="553800"/>
            </a:xfrm>
            <a:prstGeom prst="ellipse">
              <a:avLst/>
            </a:prstGeom>
            <a:solidFill>
              <a:srgbClr val="0BD0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grpSp>
      <p:grpSp>
        <p:nvGrpSpPr>
          <p:cNvPr id="6406" name="Google Shape;6406;p266"/>
          <p:cNvGrpSpPr/>
          <p:nvPr/>
        </p:nvGrpSpPr>
        <p:grpSpPr>
          <a:xfrm>
            <a:off x="688257" y="2225865"/>
            <a:ext cx="1569900" cy="1569900"/>
            <a:chOff x="688257" y="2225865"/>
            <a:chExt cx="1569900" cy="1569900"/>
          </a:xfrm>
        </p:grpSpPr>
        <p:sp>
          <p:nvSpPr>
            <p:cNvPr id="6407" name="Google Shape;6407;p266"/>
            <p:cNvSpPr/>
            <p:nvPr/>
          </p:nvSpPr>
          <p:spPr>
            <a:xfrm>
              <a:off x="688257" y="2225865"/>
              <a:ext cx="1569900" cy="15699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408" name="Google Shape;6408;p266"/>
            <p:cNvSpPr/>
            <p:nvPr/>
          </p:nvSpPr>
          <p:spPr>
            <a:xfrm>
              <a:off x="832827" y="2371685"/>
              <a:ext cx="1278300" cy="1278300"/>
            </a:xfrm>
            <a:prstGeom prst="ellipse">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 sz="1600" u="none" cap="none" strike="noStrike">
                  <a:solidFill>
                    <a:schemeClr val="accent1"/>
                  </a:solidFill>
                  <a:latin typeface="Gill Sans"/>
                  <a:ea typeface="Gill Sans"/>
                  <a:cs typeface="Gill Sans"/>
                  <a:sym typeface="Gill Sans"/>
                </a:rPr>
                <a:t>Guidelines</a:t>
              </a:r>
              <a:endParaRPr b="0" i="0" sz="300" u="none" cap="none" strike="noStrike">
                <a:solidFill>
                  <a:srgbClr val="FFFFFF"/>
                </a:solidFill>
                <a:latin typeface="Arial"/>
                <a:ea typeface="Arial"/>
                <a:cs typeface="Arial"/>
                <a:sym typeface="Arial"/>
              </a:endParaRPr>
            </a:p>
          </p:txBody>
        </p:sp>
      </p:grpSp>
      <p:sp>
        <p:nvSpPr>
          <p:cNvPr id="6409" name="Google Shape;6409;p26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6"/>
                                        </p:tgtEl>
                                        <p:attrNameLst>
                                          <p:attrName>style.visibility</p:attrName>
                                        </p:attrNameLst>
                                      </p:cBhvr>
                                      <p:to>
                                        <p:strVal val="visible"/>
                                      </p:to>
                                    </p:set>
                                    <p:animEffect filter="fade" transition="in">
                                      <p:cBhvr>
                                        <p:cTn dur="1000"/>
                                        <p:tgtEl>
                                          <p:spTgt spid="640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378"/>
                                        </p:tgtEl>
                                        <p:attrNameLst>
                                          <p:attrName>style.visibility</p:attrName>
                                        </p:attrNameLst>
                                      </p:cBhvr>
                                      <p:to>
                                        <p:strVal val="visible"/>
                                      </p:to>
                                    </p:set>
                                    <p:animEffect filter="fade" transition="in">
                                      <p:cBhvr>
                                        <p:cTn dur="1000"/>
                                        <p:tgtEl>
                                          <p:spTgt spid="6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68"/>
                                        </p:tgtEl>
                                        <p:attrNameLst>
                                          <p:attrName>style.visibility</p:attrName>
                                        </p:attrNameLst>
                                      </p:cBhvr>
                                      <p:to>
                                        <p:strVal val="visible"/>
                                      </p:to>
                                    </p:set>
                                    <p:animEffect filter="fade" transition="in">
                                      <p:cBhvr>
                                        <p:cTn dur="1000"/>
                                        <p:tgtEl>
                                          <p:spTgt spid="6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7"/>
                                        </p:tgtEl>
                                        <p:attrNameLst>
                                          <p:attrName>style.visibility</p:attrName>
                                        </p:attrNameLst>
                                      </p:cBhvr>
                                      <p:to>
                                        <p:strVal val="visible"/>
                                      </p:to>
                                    </p:set>
                                    <p:animEffect filter="fade" transition="in">
                                      <p:cBhvr>
                                        <p:cTn dur="1000"/>
                                        <p:tgtEl>
                                          <p:spTgt spid="63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87"/>
                                        </p:tgtEl>
                                        <p:attrNameLst>
                                          <p:attrName>style.visibility</p:attrName>
                                        </p:attrNameLst>
                                      </p:cBhvr>
                                      <p:to>
                                        <p:strVal val="visible"/>
                                      </p:to>
                                    </p:set>
                                    <p:animEffect filter="fade" transition="in">
                                      <p:cBhvr>
                                        <p:cTn dur="1000"/>
                                        <p:tgtEl>
                                          <p:spTgt spid="6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3" name="Shape 6413"/>
        <p:cNvGrpSpPr/>
        <p:nvPr/>
      </p:nvGrpSpPr>
      <p:grpSpPr>
        <a:xfrm>
          <a:off x="0" y="0"/>
          <a:ext cx="0" cy="0"/>
          <a:chOff x="0" y="0"/>
          <a:chExt cx="0" cy="0"/>
        </a:xfrm>
      </p:grpSpPr>
      <p:sp>
        <p:nvSpPr>
          <p:cNvPr id="6414" name="Google Shape;6414;p2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Characteristics of Testability</a:t>
            </a:r>
            <a:endParaRPr/>
          </a:p>
        </p:txBody>
      </p:sp>
      <p:grpSp>
        <p:nvGrpSpPr>
          <p:cNvPr id="6415" name="Google Shape;6415;p267"/>
          <p:cNvGrpSpPr/>
          <p:nvPr/>
        </p:nvGrpSpPr>
        <p:grpSpPr>
          <a:xfrm>
            <a:off x="373993" y="1224285"/>
            <a:ext cx="1521000" cy="1800400"/>
            <a:chOff x="373993" y="1986285"/>
            <a:chExt cx="1521000" cy="1800400"/>
          </a:xfrm>
        </p:grpSpPr>
        <p:sp>
          <p:nvSpPr>
            <p:cNvPr id="6416" name="Google Shape;6416;p267"/>
            <p:cNvSpPr/>
            <p:nvPr/>
          </p:nvSpPr>
          <p:spPr>
            <a:xfrm>
              <a:off x="373993" y="2464285"/>
              <a:ext cx="1521000" cy="13224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7" name="Google Shape;6417;p267"/>
            <p:cNvSpPr/>
            <p:nvPr/>
          </p:nvSpPr>
          <p:spPr>
            <a:xfrm>
              <a:off x="373993" y="1986285"/>
              <a:ext cx="1521000" cy="1322400"/>
            </a:xfrm>
            <a:prstGeom prst="rect">
              <a:avLst/>
            </a:prstGeom>
            <a:solidFill>
              <a:schemeClr val="accent1"/>
            </a:solid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Easy to operate</a:t>
              </a:r>
              <a:endParaRPr b="0" i="0" sz="1400" u="none" cap="none" strike="noStrike">
                <a:solidFill>
                  <a:schemeClr val="lt1"/>
                </a:solidFill>
                <a:latin typeface="Calibri"/>
                <a:ea typeface="Calibri"/>
                <a:cs typeface="Calibri"/>
                <a:sym typeface="Calibri"/>
              </a:endParaRPr>
            </a:p>
          </p:txBody>
        </p:sp>
      </p:grpSp>
      <p:grpSp>
        <p:nvGrpSpPr>
          <p:cNvPr id="6418" name="Google Shape;6418;p267"/>
          <p:cNvGrpSpPr/>
          <p:nvPr/>
        </p:nvGrpSpPr>
        <p:grpSpPr>
          <a:xfrm>
            <a:off x="2071959" y="1986285"/>
            <a:ext cx="1521000" cy="1800400"/>
            <a:chOff x="2071959" y="1986285"/>
            <a:chExt cx="1521000" cy="1800400"/>
          </a:xfrm>
        </p:grpSpPr>
        <p:sp>
          <p:nvSpPr>
            <p:cNvPr id="6419" name="Google Shape;6419;p267"/>
            <p:cNvSpPr/>
            <p:nvPr/>
          </p:nvSpPr>
          <p:spPr>
            <a:xfrm>
              <a:off x="2071959" y="2464285"/>
              <a:ext cx="1521000" cy="13224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0" name="Google Shape;6420;p267"/>
            <p:cNvSpPr/>
            <p:nvPr/>
          </p:nvSpPr>
          <p:spPr>
            <a:xfrm>
              <a:off x="2071959" y="1986285"/>
              <a:ext cx="1521000" cy="1322400"/>
            </a:xfrm>
            <a:prstGeom prst="rect">
              <a:avLst/>
            </a:prstGeom>
            <a:solidFill>
              <a:schemeClr val="accent1"/>
            </a:solid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Stability</a:t>
              </a:r>
              <a:endParaRPr b="0" i="0" sz="1400" u="none" cap="none" strike="noStrike">
                <a:solidFill>
                  <a:schemeClr val="lt1"/>
                </a:solidFill>
                <a:latin typeface="Calibri"/>
                <a:ea typeface="Calibri"/>
                <a:cs typeface="Calibri"/>
                <a:sym typeface="Calibri"/>
              </a:endParaRPr>
            </a:p>
          </p:txBody>
        </p:sp>
      </p:grpSp>
      <p:grpSp>
        <p:nvGrpSpPr>
          <p:cNvPr id="6421" name="Google Shape;6421;p267"/>
          <p:cNvGrpSpPr/>
          <p:nvPr/>
        </p:nvGrpSpPr>
        <p:grpSpPr>
          <a:xfrm>
            <a:off x="3769925" y="2748285"/>
            <a:ext cx="1521000" cy="1800400"/>
            <a:chOff x="3769925" y="1986285"/>
            <a:chExt cx="1521000" cy="1800400"/>
          </a:xfrm>
        </p:grpSpPr>
        <p:sp>
          <p:nvSpPr>
            <p:cNvPr id="6422" name="Google Shape;6422;p267"/>
            <p:cNvSpPr/>
            <p:nvPr/>
          </p:nvSpPr>
          <p:spPr>
            <a:xfrm>
              <a:off x="3769925" y="2464285"/>
              <a:ext cx="1521000" cy="13224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3" name="Google Shape;6423;p267"/>
            <p:cNvSpPr/>
            <p:nvPr/>
          </p:nvSpPr>
          <p:spPr>
            <a:xfrm>
              <a:off x="3769925" y="1986285"/>
              <a:ext cx="1521000" cy="1322400"/>
            </a:xfrm>
            <a:prstGeom prst="rect">
              <a:avLst/>
            </a:prstGeom>
            <a:solidFill>
              <a:schemeClr val="accent1"/>
            </a:solid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Observability</a:t>
              </a:r>
              <a:endParaRPr b="0" i="0" sz="1400" u="none" cap="none" strike="noStrike">
                <a:solidFill>
                  <a:schemeClr val="lt1"/>
                </a:solidFill>
                <a:latin typeface="Calibri"/>
                <a:ea typeface="Calibri"/>
                <a:cs typeface="Calibri"/>
                <a:sym typeface="Calibri"/>
              </a:endParaRPr>
            </a:p>
          </p:txBody>
        </p:sp>
      </p:grpSp>
      <p:grpSp>
        <p:nvGrpSpPr>
          <p:cNvPr id="6424" name="Google Shape;6424;p267"/>
          <p:cNvGrpSpPr/>
          <p:nvPr/>
        </p:nvGrpSpPr>
        <p:grpSpPr>
          <a:xfrm>
            <a:off x="5467891" y="1224285"/>
            <a:ext cx="1521000" cy="1800400"/>
            <a:chOff x="5467891" y="1986285"/>
            <a:chExt cx="1521000" cy="1800400"/>
          </a:xfrm>
        </p:grpSpPr>
        <p:sp>
          <p:nvSpPr>
            <p:cNvPr id="6425" name="Google Shape;6425;p267"/>
            <p:cNvSpPr/>
            <p:nvPr/>
          </p:nvSpPr>
          <p:spPr>
            <a:xfrm>
              <a:off x="5467891" y="2464285"/>
              <a:ext cx="1521000" cy="13224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6" name="Google Shape;6426;p267"/>
            <p:cNvSpPr/>
            <p:nvPr/>
          </p:nvSpPr>
          <p:spPr>
            <a:xfrm>
              <a:off x="5467891" y="1986285"/>
              <a:ext cx="1521000" cy="1322400"/>
            </a:xfrm>
            <a:prstGeom prst="rect">
              <a:avLst/>
            </a:prstGeom>
            <a:solidFill>
              <a:schemeClr val="accent1"/>
            </a:solid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Easy to understand</a:t>
              </a:r>
              <a:endParaRPr b="0" i="0" sz="1400" u="none" cap="none" strike="noStrike">
                <a:solidFill>
                  <a:schemeClr val="lt1"/>
                </a:solidFill>
                <a:latin typeface="Calibri"/>
                <a:ea typeface="Calibri"/>
                <a:cs typeface="Calibri"/>
                <a:sym typeface="Calibri"/>
              </a:endParaRPr>
            </a:p>
          </p:txBody>
        </p:sp>
      </p:grpSp>
      <p:grpSp>
        <p:nvGrpSpPr>
          <p:cNvPr id="6427" name="Google Shape;6427;p267"/>
          <p:cNvGrpSpPr/>
          <p:nvPr/>
        </p:nvGrpSpPr>
        <p:grpSpPr>
          <a:xfrm>
            <a:off x="7165857" y="2443485"/>
            <a:ext cx="1521000" cy="1800400"/>
            <a:chOff x="7165857" y="1986285"/>
            <a:chExt cx="1521000" cy="1800400"/>
          </a:xfrm>
        </p:grpSpPr>
        <p:sp>
          <p:nvSpPr>
            <p:cNvPr id="6428" name="Google Shape;6428;p267"/>
            <p:cNvSpPr/>
            <p:nvPr/>
          </p:nvSpPr>
          <p:spPr>
            <a:xfrm>
              <a:off x="7165857" y="2464285"/>
              <a:ext cx="1521000" cy="13224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9" name="Google Shape;6429;p267"/>
            <p:cNvSpPr/>
            <p:nvPr/>
          </p:nvSpPr>
          <p:spPr>
            <a:xfrm>
              <a:off x="7165857" y="1986285"/>
              <a:ext cx="1521000" cy="1322400"/>
            </a:xfrm>
            <a:prstGeom prst="rect">
              <a:avLst/>
            </a:prstGeom>
            <a:solidFill>
              <a:schemeClr val="accent1"/>
            </a:solid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Decomposability</a:t>
              </a:r>
              <a:endParaRPr b="0" i="0" sz="1400" u="none" cap="none" strike="noStrike">
                <a:solidFill>
                  <a:schemeClr val="lt1"/>
                </a:solidFill>
                <a:latin typeface="Calibri"/>
                <a:ea typeface="Calibri"/>
                <a:cs typeface="Calibri"/>
                <a:sym typeface="Calibri"/>
              </a:endParaRPr>
            </a:p>
          </p:txBody>
        </p:sp>
      </p:grpSp>
      <p:sp>
        <p:nvSpPr>
          <p:cNvPr id="6430" name="Google Shape;6430;p26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15"/>
                                        </p:tgtEl>
                                        <p:attrNameLst>
                                          <p:attrName>style.visibility</p:attrName>
                                        </p:attrNameLst>
                                      </p:cBhvr>
                                      <p:to>
                                        <p:strVal val="visible"/>
                                      </p:to>
                                    </p:set>
                                    <p:animEffect filter="fade" transition="in">
                                      <p:cBhvr>
                                        <p:cTn dur="1000"/>
                                        <p:tgtEl>
                                          <p:spTgt spid="64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18"/>
                                        </p:tgtEl>
                                        <p:attrNameLst>
                                          <p:attrName>style.visibility</p:attrName>
                                        </p:attrNameLst>
                                      </p:cBhvr>
                                      <p:to>
                                        <p:strVal val="visible"/>
                                      </p:to>
                                    </p:set>
                                    <p:animEffect filter="fade" transition="in">
                                      <p:cBhvr>
                                        <p:cTn dur="1000"/>
                                        <p:tgtEl>
                                          <p:spTgt spid="6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1"/>
                                        </p:tgtEl>
                                        <p:attrNameLst>
                                          <p:attrName>style.visibility</p:attrName>
                                        </p:attrNameLst>
                                      </p:cBhvr>
                                      <p:to>
                                        <p:strVal val="visible"/>
                                      </p:to>
                                    </p:set>
                                    <p:animEffect filter="fade" transition="in">
                                      <p:cBhvr>
                                        <p:cTn dur="1000"/>
                                        <p:tgtEl>
                                          <p:spTgt spid="64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4"/>
                                        </p:tgtEl>
                                        <p:attrNameLst>
                                          <p:attrName>style.visibility</p:attrName>
                                        </p:attrNameLst>
                                      </p:cBhvr>
                                      <p:to>
                                        <p:strVal val="visible"/>
                                      </p:to>
                                    </p:set>
                                    <p:animEffect filter="fade" transition="in">
                                      <p:cBhvr>
                                        <p:cTn dur="1000"/>
                                        <p:tgtEl>
                                          <p:spTgt spid="6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7"/>
                                        </p:tgtEl>
                                        <p:attrNameLst>
                                          <p:attrName>style.visibility</p:attrName>
                                        </p:attrNameLst>
                                      </p:cBhvr>
                                      <p:to>
                                        <p:strVal val="visible"/>
                                      </p:to>
                                    </p:set>
                                    <p:animEffect filter="fade" transition="in">
                                      <p:cBhvr>
                                        <p:cTn dur="1000"/>
                                        <p:tgtEl>
                                          <p:spTgt spid="64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4" name="Shape 6434"/>
        <p:cNvGrpSpPr/>
        <p:nvPr/>
      </p:nvGrpSpPr>
      <p:grpSpPr>
        <a:xfrm>
          <a:off x="0" y="0"/>
          <a:ext cx="0" cy="0"/>
          <a:chOff x="0" y="0"/>
          <a:chExt cx="0" cy="0"/>
        </a:xfrm>
      </p:grpSpPr>
      <p:sp>
        <p:nvSpPr>
          <p:cNvPr id="6435" name="Google Shape;6435;p2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Characteristics of Software Test</a:t>
            </a:r>
            <a:endParaRPr/>
          </a:p>
        </p:txBody>
      </p:sp>
      <p:grpSp>
        <p:nvGrpSpPr>
          <p:cNvPr id="6436" name="Google Shape;6436;p268"/>
          <p:cNvGrpSpPr/>
          <p:nvPr/>
        </p:nvGrpSpPr>
        <p:grpSpPr>
          <a:xfrm>
            <a:off x="298479" y="1832327"/>
            <a:ext cx="1894575" cy="1720914"/>
            <a:chOff x="298479" y="1832327"/>
            <a:chExt cx="1894575" cy="1720914"/>
          </a:xfrm>
        </p:grpSpPr>
        <p:sp>
          <p:nvSpPr>
            <p:cNvPr id="6437" name="Google Shape;6437;p268"/>
            <p:cNvSpPr/>
            <p:nvPr/>
          </p:nvSpPr>
          <p:spPr>
            <a:xfrm>
              <a:off x="298479" y="2098541"/>
              <a:ext cx="1673100" cy="14547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8" name="Google Shape;6438;p268"/>
            <p:cNvSpPr/>
            <p:nvPr/>
          </p:nvSpPr>
          <p:spPr>
            <a:xfrm>
              <a:off x="519954" y="1832327"/>
              <a:ext cx="1673100" cy="1454700"/>
            </a:xfrm>
            <a:prstGeom prst="rect">
              <a:avLst/>
            </a:prstGeom>
            <a:solidFill>
              <a:schemeClr val="accent1"/>
            </a:solidFill>
            <a:ln cap="flat" cmpd="sng" w="9525">
              <a:solidFill>
                <a:schemeClr val="accent1"/>
              </a:solidFill>
              <a:prstDash val="solid"/>
              <a:round/>
              <a:headEnd len="sm" w="sm" type="none"/>
              <a:tailEnd len="sm" w="sm" type="none"/>
            </a:ln>
            <a:effectLst>
              <a:outerShdw blurRad="57150" rotWithShape="0" algn="bl" dir="7500000" dist="190500">
                <a:srgbClr val="000000">
                  <a:alpha val="1294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400" u="none" cap="none" strike="noStrike">
                  <a:solidFill>
                    <a:schemeClr val="lt1"/>
                  </a:solidFill>
                  <a:latin typeface="Calibri"/>
                  <a:ea typeface="Calibri"/>
                  <a:cs typeface="Calibri"/>
                  <a:sym typeface="Calibri"/>
                </a:rPr>
                <a:t>High probability of detecting errors</a:t>
              </a:r>
              <a:endParaRPr b="0" i="0" sz="1400" u="none" cap="none" strike="noStrike">
                <a:solidFill>
                  <a:schemeClr val="lt1"/>
                </a:solidFill>
                <a:latin typeface="Calibri"/>
                <a:ea typeface="Calibri"/>
                <a:cs typeface="Calibri"/>
                <a:sym typeface="Calibri"/>
              </a:endParaRPr>
            </a:p>
          </p:txBody>
        </p:sp>
      </p:grpSp>
      <p:grpSp>
        <p:nvGrpSpPr>
          <p:cNvPr id="6439" name="Google Shape;6439;p268"/>
          <p:cNvGrpSpPr/>
          <p:nvPr/>
        </p:nvGrpSpPr>
        <p:grpSpPr>
          <a:xfrm>
            <a:off x="2433064" y="1832327"/>
            <a:ext cx="1917437" cy="1720914"/>
            <a:chOff x="2433064" y="1832327"/>
            <a:chExt cx="1917437" cy="1720914"/>
          </a:xfrm>
        </p:grpSpPr>
        <p:sp>
          <p:nvSpPr>
            <p:cNvPr id="6440" name="Google Shape;6440;p268"/>
            <p:cNvSpPr/>
            <p:nvPr/>
          </p:nvSpPr>
          <p:spPr>
            <a:xfrm>
              <a:off x="2433064" y="2098541"/>
              <a:ext cx="1673100" cy="14547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1" name="Google Shape;6441;p268"/>
            <p:cNvSpPr/>
            <p:nvPr/>
          </p:nvSpPr>
          <p:spPr>
            <a:xfrm>
              <a:off x="2677401" y="1832327"/>
              <a:ext cx="1673100" cy="1454700"/>
            </a:xfrm>
            <a:prstGeom prst="rect">
              <a:avLst/>
            </a:prstGeom>
            <a:solidFill>
              <a:schemeClr val="accent1"/>
            </a:solidFill>
            <a:ln cap="flat" cmpd="sng" w="9525">
              <a:solidFill>
                <a:schemeClr val="accent1"/>
              </a:solidFill>
              <a:prstDash val="solid"/>
              <a:round/>
              <a:headEnd len="sm" w="sm" type="none"/>
              <a:tailEnd len="sm" w="sm" type="none"/>
            </a:ln>
            <a:effectLst>
              <a:outerShdw blurRad="57150" rotWithShape="0" algn="bl" dir="7500000" dist="190500">
                <a:srgbClr val="000000">
                  <a:alpha val="1294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400" u="none" cap="none" strike="noStrike">
                  <a:solidFill>
                    <a:schemeClr val="lt1"/>
                  </a:solidFill>
                  <a:latin typeface="Calibri"/>
                  <a:ea typeface="Calibri"/>
                  <a:cs typeface="Calibri"/>
                  <a:sym typeface="Calibri"/>
                </a:rPr>
                <a:t>No redundancy</a:t>
              </a:r>
              <a:endParaRPr b="0" i="0" sz="1400" u="none" cap="none" strike="noStrike">
                <a:solidFill>
                  <a:schemeClr val="lt1"/>
                </a:solidFill>
                <a:latin typeface="Calibri"/>
                <a:ea typeface="Calibri"/>
                <a:cs typeface="Calibri"/>
                <a:sym typeface="Calibri"/>
              </a:endParaRPr>
            </a:p>
          </p:txBody>
        </p:sp>
      </p:grpSp>
      <p:grpSp>
        <p:nvGrpSpPr>
          <p:cNvPr id="6442" name="Google Shape;6442;p268"/>
          <p:cNvGrpSpPr/>
          <p:nvPr/>
        </p:nvGrpSpPr>
        <p:grpSpPr>
          <a:xfrm>
            <a:off x="4567650" y="1832327"/>
            <a:ext cx="1940299" cy="1720914"/>
            <a:chOff x="4567650" y="1832327"/>
            <a:chExt cx="1940299" cy="1720914"/>
          </a:xfrm>
        </p:grpSpPr>
        <p:sp>
          <p:nvSpPr>
            <p:cNvPr id="6443" name="Google Shape;6443;p268"/>
            <p:cNvSpPr/>
            <p:nvPr/>
          </p:nvSpPr>
          <p:spPr>
            <a:xfrm>
              <a:off x="4567650" y="2098541"/>
              <a:ext cx="1673100" cy="14547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4" name="Google Shape;6444;p268"/>
            <p:cNvSpPr/>
            <p:nvPr/>
          </p:nvSpPr>
          <p:spPr>
            <a:xfrm>
              <a:off x="4834849" y="1832327"/>
              <a:ext cx="1673100" cy="1454700"/>
            </a:xfrm>
            <a:prstGeom prst="rect">
              <a:avLst/>
            </a:prstGeom>
            <a:solidFill>
              <a:schemeClr val="accent1"/>
            </a:solidFill>
            <a:ln cap="flat" cmpd="sng" w="9525">
              <a:solidFill>
                <a:schemeClr val="accent1"/>
              </a:solidFill>
              <a:prstDash val="solid"/>
              <a:round/>
              <a:headEnd len="sm" w="sm" type="none"/>
              <a:tailEnd len="sm" w="sm" type="none"/>
            </a:ln>
            <a:effectLst>
              <a:outerShdw blurRad="57150" rotWithShape="0" algn="bl" dir="7500000" dist="190500">
                <a:srgbClr val="000000">
                  <a:alpha val="1294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Choose the most appropriate test</a:t>
              </a:r>
              <a:endParaRPr b="0" i="0" sz="1400" u="none" cap="none" strike="noStrike">
                <a:solidFill>
                  <a:schemeClr val="lt1"/>
                </a:solidFill>
                <a:latin typeface="Calibri"/>
                <a:ea typeface="Calibri"/>
                <a:cs typeface="Calibri"/>
                <a:sym typeface="Calibri"/>
              </a:endParaRPr>
            </a:p>
          </p:txBody>
        </p:sp>
      </p:grpSp>
      <p:grpSp>
        <p:nvGrpSpPr>
          <p:cNvPr id="6445" name="Google Shape;6445;p268"/>
          <p:cNvGrpSpPr/>
          <p:nvPr/>
        </p:nvGrpSpPr>
        <p:grpSpPr>
          <a:xfrm>
            <a:off x="6702236" y="1832327"/>
            <a:ext cx="1963160" cy="1720914"/>
            <a:chOff x="6702236" y="1832327"/>
            <a:chExt cx="1963160" cy="1720914"/>
          </a:xfrm>
        </p:grpSpPr>
        <p:sp>
          <p:nvSpPr>
            <p:cNvPr id="6446" name="Google Shape;6446;p268"/>
            <p:cNvSpPr/>
            <p:nvPr/>
          </p:nvSpPr>
          <p:spPr>
            <a:xfrm>
              <a:off x="6702236" y="2098541"/>
              <a:ext cx="1673100" cy="14547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7" name="Google Shape;6447;p268"/>
            <p:cNvSpPr/>
            <p:nvPr/>
          </p:nvSpPr>
          <p:spPr>
            <a:xfrm>
              <a:off x="6992296" y="1832327"/>
              <a:ext cx="1673100" cy="1454700"/>
            </a:xfrm>
            <a:prstGeom prst="rect">
              <a:avLst/>
            </a:prstGeom>
            <a:solidFill>
              <a:schemeClr val="accent1"/>
            </a:solidFill>
            <a:ln cap="flat" cmpd="sng" w="9525">
              <a:solidFill>
                <a:schemeClr val="accent1"/>
              </a:solidFill>
              <a:prstDash val="solid"/>
              <a:round/>
              <a:headEnd len="sm" w="sm" type="none"/>
              <a:tailEnd len="sm" w="sm" type="none"/>
            </a:ln>
            <a:effectLst>
              <a:outerShdw blurRad="57150" rotWithShape="0" algn="bl" dir="7500000" dist="190500">
                <a:srgbClr val="000000">
                  <a:alpha val="1294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Moderate</a:t>
              </a:r>
              <a:endParaRPr b="0" i="0" sz="1400" u="none" cap="none" strike="noStrike">
                <a:solidFill>
                  <a:schemeClr val="lt1"/>
                </a:solidFill>
                <a:latin typeface="Calibri"/>
                <a:ea typeface="Calibri"/>
                <a:cs typeface="Calibri"/>
                <a:sym typeface="Calibri"/>
              </a:endParaRPr>
            </a:p>
          </p:txBody>
        </p:sp>
      </p:grpSp>
      <p:sp>
        <p:nvSpPr>
          <p:cNvPr id="6448" name="Google Shape;6448;p26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6"/>
                                        </p:tgtEl>
                                        <p:attrNameLst>
                                          <p:attrName>style.visibility</p:attrName>
                                        </p:attrNameLst>
                                      </p:cBhvr>
                                      <p:to>
                                        <p:strVal val="visible"/>
                                      </p:to>
                                    </p:set>
                                    <p:animEffect filter="fade" transition="in">
                                      <p:cBhvr>
                                        <p:cTn dur="1000"/>
                                        <p:tgtEl>
                                          <p:spTgt spid="6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9"/>
                                        </p:tgtEl>
                                        <p:attrNameLst>
                                          <p:attrName>style.visibility</p:attrName>
                                        </p:attrNameLst>
                                      </p:cBhvr>
                                      <p:to>
                                        <p:strVal val="visible"/>
                                      </p:to>
                                    </p:set>
                                    <p:animEffect filter="fade" transition="in">
                                      <p:cBhvr>
                                        <p:cTn dur="1000"/>
                                        <p:tgtEl>
                                          <p:spTgt spid="6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2"/>
                                        </p:tgtEl>
                                        <p:attrNameLst>
                                          <p:attrName>style.visibility</p:attrName>
                                        </p:attrNameLst>
                                      </p:cBhvr>
                                      <p:to>
                                        <p:strVal val="visible"/>
                                      </p:to>
                                    </p:set>
                                    <p:animEffect filter="fade" transition="in">
                                      <p:cBhvr>
                                        <p:cTn dur="1000"/>
                                        <p:tgtEl>
                                          <p:spTgt spid="6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5"/>
                                        </p:tgtEl>
                                        <p:attrNameLst>
                                          <p:attrName>style.visibility</p:attrName>
                                        </p:attrNameLst>
                                      </p:cBhvr>
                                      <p:to>
                                        <p:strVal val="visible"/>
                                      </p:to>
                                    </p:set>
                                    <p:animEffect filter="fade" transition="in">
                                      <p:cBhvr>
                                        <p:cTn dur="1000"/>
                                        <p:tgtEl>
                                          <p:spTgt spid="64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2" name="Shape 6452"/>
        <p:cNvGrpSpPr/>
        <p:nvPr/>
      </p:nvGrpSpPr>
      <p:grpSpPr>
        <a:xfrm>
          <a:off x="0" y="0"/>
          <a:ext cx="0" cy="0"/>
          <a:chOff x="0" y="0"/>
          <a:chExt cx="0" cy="0"/>
        </a:xfrm>
      </p:grpSpPr>
      <p:sp>
        <p:nvSpPr>
          <p:cNvPr id="6453" name="Google Shape;6453;p2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Methods of Testing</a:t>
            </a:r>
            <a:endParaRPr/>
          </a:p>
        </p:txBody>
      </p:sp>
      <p:grpSp>
        <p:nvGrpSpPr>
          <p:cNvPr id="6454" name="Google Shape;6454;p269"/>
          <p:cNvGrpSpPr/>
          <p:nvPr/>
        </p:nvGrpSpPr>
        <p:grpSpPr>
          <a:xfrm>
            <a:off x="779534" y="1118984"/>
            <a:ext cx="3795600" cy="3795600"/>
            <a:chOff x="779534" y="1118984"/>
            <a:chExt cx="3795600" cy="3795600"/>
          </a:xfrm>
        </p:grpSpPr>
        <p:sp>
          <p:nvSpPr>
            <p:cNvPr id="6455" name="Google Shape;6455;p269"/>
            <p:cNvSpPr/>
            <p:nvPr/>
          </p:nvSpPr>
          <p:spPr>
            <a:xfrm>
              <a:off x="779534" y="1118984"/>
              <a:ext cx="3795600" cy="3795600"/>
            </a:xfrm>
            <a:prstGeom prst="ellipse">
              <a:avLst/>
            </a:prstGeom>
            <a:solidFill>
              <a:srgbClr val="4285F4">
                <a:alpha val="86666"/>
              </a:srgbClr>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2600" u="none" cap="none" strike="noStrike">
                  <a:solidFill>
                    <a:schemeClr val="lt1"/>
                  </a:solidFill>
                  <a:latin typeface="Calibri"/>
                  <a:ea typeface="Calibri"/>
                  <a:cs typeface="Calibri"/>
                  <a:sym typeface="Calibri"/>
                </a:rPr>
                <a:t>Black-Box Testing</a:t>
              </a:r>
              <a:endParaRPr b="0" i="0" sz="26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pic>
          <p:nvPicPr>
            <p:cNvPr id="6456" name="Google Shape;6456;p269"/>
            <p:cNvPicPr preferRelativeResize="0"/>
            <p:nvPr/>
          </p:nvPicPr>
          <p:blipFill rotWithShape="1">
            <a:blip r:embed="rId3">
              <a:alphaModFix/>
            </a:blip>
            <a:srcRect b="0" l="41523" r="0" t="5703"/>
            <a:stretch/>
          </p:blipFill>
          <p:spPr>
            <a:xfrm>
              <a:off x="1559014" y="2210454"/>
              <a:ext cx="2236640" cy="2028721"/>
            </a:xfrm>
            <a:prstGeom prst="rect">
              <a:avLst/>
            </a:prstGeom>
            <a:noFill/>
            <a:ln>
              <a:noFill/>
            </a:ln>
          </p:spPr>
        </p:pic>
      </p:grpSp>
      <p:grpSp>
        <p:nvGrpSpPr>
          <p:cNvPr id="6457" name="Google Shape;6457;p269"/>
          <p:cNvGrpSpPr/>
          <p:nvPr/>
        </p:nvGrpSpPr>
        <p:grpSpPr>
          <a:xfrm>
            <a:off x="4398826" y="1118984"/>
            <a:ext cx="4332798" cy="3795600"/>
            <a:chOff x="4398826" y="1118984"/>
            <a:chExt cx="4332798" cy="3795600"/>
          </a:xfrm>
        </p:grpSpPr>
        <p:sp>
          <p:nvSpPr>
            <p:cNvPr id="6458" name="Google Shape;6458;p269"/>
            <p:cNvSpPr/>
            <p:nvPr/>
          </p:nvSpPr>
          <p:spPr>
            <a:xfrm>
              <a:off x="4667425" y="1118984"/>
              <a:ext cx="3795600" cy="3795600"/>
            </a:xfrm>
            <a:prstGeom prst="ellipse">
              <a:avLst/>
            </a:prstGeom>
            <a:solidFill>
              <a:srgbClr val="0198DB">
                <a:alpha val="88235"/>
              </a:srgbClr>
            </a:solidFill>
            <a:ln cap="flat" cmpd="sng" w="9525">
              <a:solidFill>
                <a:srgbClr val="0198DB"/>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chemeClr val="lt1"/>
                  </a:solidFill>
                  <a:latin typeface="Calibri"/>
                  <a:ea typeface="Calibri"/>
                  <a:cs typeface="Calibri"/>
                  <a:sym typeface="Calibri"/>
                </a:rPr>
                <a:t>White-Box Testing</a:t>
              </a:r>
              <a:endParaRPr b="0" i="0" sz="2600" u="none" cap="none" strike="noStrike">
                <a:solidFill>
                  <a:schemeClr val="lt1"/>
                </a:solidFill>
                <a:latin typeface="Calibri"/>
                <a:ea typeface="Calibri"/>
                <a:cs typeface="Calibri"/>
                <a:sym typeface="Calibri"/>
              </a:endParaRPr>
            </a:p>
          </p:txBody>
        </p:sp>
        <p:pic>
          <p:nvPicPr>
            <p:cNvPr id="6459" name="Google Shape;6459;p269"/>
            <p:cNvPicPr preferRelativeResize="0"/>
            <p:nvPr/>
          </p:nvPicPr>
          <p:blipFill rotWithShape="1">
            <a:blip r:embed="rId4">
              <a:alphaModFix/>
            </a:blip>
            <a:srcRect b="0" l="0" r="0" t="0"/>
            <a:stretch/>
          </p:blipFill>
          <p:spPr>
            <a:xfrm>
              <a:off x="4398826" y="1922131"/>
              <a:ext cx="4332798" cy="2439638"/>
            </a:xfrm>
            <a:prstGeom prst="rect">
              <a:avLst/>
            </a:prstGeom>
            <a:noFill/>
            <a:ln>
              <a:noFill/>
            </a:ln>
          </p:spPr>
        </p:pic>
      </p:grpSp>
      <p:sp>
        <p:nvSpPr>
          <p:cNvPr id="6460" name="Google Shape;6460;p26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4"/>
                                        </p:tgtEl>
                                        <p:attrNameLst>
                                          <p:attrName>style.visibility</p:attrName>
                                        </p:attrNameLst>
                                      </p:cBhvr>
                                      <p:to>
                                        <p:strVal val="visible"/>
                                      </p:to>
                                    </p:set>
                                    <p:animEffect filter="fade" transition="in">
                                      <p:cBhvr>
                                        <p:cTn dur="1000"/>
                                        <p:tgtEl>
                                          <p:spTgt spid="6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7"/>
                                        </p:tgtEl>
                                        <p:attrNameLst>
                                          <p:attrName>style.visibility</p:attrName>
                                        </p:attrNameLst>
                                      </p:cBhvr>
                                      <p:to>
                                        <p:strVal val="visible"/>
                                      </p:to>
                                    </p:set>
                                    <p:animEffect filter="fade" transition="in">
                                      <p:cBhvr>
                                        <p:cTn dur="1000"/>
                                        <p:tgtEl>
                                          <p:spTgt spid="64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grpSp>
        <p:nvGrpSpPr>
          <p:cNvPr id="1147" name="Google Shape;1147;p27"/>
          <p:cNvGrpSpPr/>
          <p:nvPr/>
        </p:nvGrpSpPr>
        <p:grpSpPr>
          <a:xfrm>
            <a:off x="108000" y="1879200"/>
            <a:ext cx="6763485" cy="1346608"/>
            <a:chOff x="0" y="0"/>
            <a:chExt cx="12651486" cy="4056048"/>
          </a:xfrm>
        </p:grpSpPr>
        <p:sp>
          <p:nvSpPr>
            <p:cNvPr id="1148" name="Google Shape;1148;p27"/>
            <p:cNvSpPr/>
            <p:nvPr/>
          </p:nvSpPr>
          <p:spPr>
            <a:xfrm>
              <a:off x="2953173" y="909637"/>
              <a:ext cx="3759210" cy="2260602"/>
            </a:xfrm>
            <a:custGeom>
              <a:rect b="b" l="l" r="r" t="t"/>
              <a:pathLst>
                <a:path extrusionOk="0" h="21600" w="21600">
                  <a:moveTo>
                    <a:pt x="0" y="0"/>
                  </a:moveTo>
                  <a:lnTo>
                    <a:pt x="15178" y="0"/>
                  </a:lnTo>
                  <a:lnTo>
                    <a:pt x="21600" y="10800"/>
                  </a:lnTo>
                  <a:lnTo>
                    <a:pt x="15178" y="21600"/>
                  </a:lnTo>
                  <a:lnTo>
                    <a:pt x="0" y="21600"/>
                  </a:lnTo>
                  <a:lnTo>
                    <a:pt x="6422" y="10800"/>
                  </a:lnTo>
                  <a:lnTo>
                    <a:pt x="0" y="0"/>
                  </a:lnTo>
                  <a:close/>
                </a:path>
              </a:pathLst>
            </a:custGeom>
            <a:solidFill>
              <a:srgbClr val="E8AB0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Calibri"/>
                <a:buNone/>
              </a:pPr>
              <a:r>
                <a:t/>
              </a:r>
              <a:endParaRPr b="1" i="0" sz="3200" u="none" cap="none" strike="noStrike">
                <a:solidFill>
                  <a:srgbClr val="FFFFFF"/>
                </a:solidFill>
                <a:latin typeface="Gill Sans"/>
                <a:ea typeface="Gill Sans"/>
                <a:cs typeface="Gill Sans"/>
                <a:sym typeface="Gill Sans"/>
              </a:endParaRPr>
            </a:p>
          </p:txBody>
        </p:sp>
        <p:sp>
          <p:nvSpPr>
            <p:cNvPr id="1149" name="Google Shape;1149;p27"/>
            <p:cNvSpPr/>
            <p:nvPr/>
          </p:nvSpPr>
          <p:spPr>
            <a:xfrm>
              <a:off x="0" y="909637"/>
              <a:ext cx="3759210" cy="2260602"/>
            </a:xfrm>
            <a:custGeom>
              <a:rect b="b" l="l" r="r" t="t"/>
              <a:pathLst>
                <a:path extrusionOk="0" h="21600" w="21600">
                  <a:moveTo>
                    <a:pt x="0" y="0"/>
                  </a:moveTo>
                  <a:lnTo>
                    <a:pt x="15178" y="0"/>
                  </a:lnTo>
                  <a:lnTo>
                    <a:pt x="21600" y="10800"/>
                  </a:lnTo>
                  <a:lnTo>
                    <a:pt x="15178" y="21600"/>
                  </a:lnTo>
                  <a:lnTo>
                    <a:pt x="0" y="21600"/>
                  </a:lnTo>
                  <a:lnTo>
                    <a:pt x="6422" y="10800"/>
                  </a:lnTo>
                  <a:lnTo>
                    <a:pt x="0" y="0"/>
                  </a:lnTo>
                  <a:close/>
                </a:path>
              </a:pathLst>
            </a:custGeom>
            <a:solidFill>
              <a:srgbClr val="E8AB0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Calibri"/>
                <a:buNone/>
              </a:pPr>
              <a:r>
                <a:t/>
              </a:r>
              <a:endParaRPr b="1" i="0" sz="3200" u="none" cap="none" strike="noStrike">
                <a:solidFill>
                  <a:srgbClr val="FFFFFF"/>
                </a:solidFill>
                <a:latin typeface="Gill Sans"/>
                <a:ea typeface="Gill Sans"/>
                <a:cs typeface="Gill Sans"/>
                <a:sym typeface="Gill Sans"/>
              </a:endParaRPr>
            </a:p>
          </p:txBody>
        </p:sp>
        <p:sp>
          <p:nvSpPr>
            <p:cNvPr id="1150" name="Google Shape;1150;p27"/>
            <p:cNvSpPr/>
            <p:nvPr/>
          </p:nvSpPr>
          <p:spPr>
            <a:xfrm>
              <a:off x="8900214" y="0"/>
              <a:ext cx="3751272" cy="4056048"/>
            </a:xfrm>
            <a:custGeom>
              <a:rect b="b" l="l" r="r" t="t"/>
              <a:pathLst>
                <a:path extrusionOk="0" h="21600" w="21600">
                  <a:moveTo>
                    <a:pt x="9922" y="0"/>
                  </a:moveTo>
                  <a:lnTo>
                    <a:pt x="9922" y="4844"/>
                  </a:lnTo>
                  <a:lnTo>
                    <a:pt x="0" y="4844"/>
                  </a:lnTo>
                  <a:lnTo>
                    <a:pt x="6435" y="10863"/>
                  </a:lnTo>
                  <a:lnTo>
                    <a:pt x="0" y="16883"/>
                  </a:lnTo>
                  <a:lnTo>
                    <a:pt x="9922" y="16883"/>
                  </a:lnTo>
                  <a:lnTo>
                    <a:pt x="9922" y="21600"/>
                  </a:lnTo>
                  <a:lnTo>
                    <a:pt x="21600" y="10800"/>
                  </a:lnTo>
                  <a:lnTo>
                    <a:pt x="9922" y="0"/>
                  </a:lnTo>
                  <a:close/>
                </a:path>
              </a:pathLst>
            </a:custGeom>
            <a:solidFill>
              <a:srgbClr val="EEAB0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Calibri"/>
                <a:buNone/>
              </a:pPr>
              <a:r>
                <a:t/>
              </a:r>
              <a:endParaRPr b="1" i="0" sz="3200" u="none" cap="none" strike="noStrike">
                <a:solidFill>
                  <a:srgbClr val="FFFFFF"/>
                </a:solidFill>
                <a:latin typeface="Gill Sans"/>
                <a:ea typeface="Gill Sans"/>
                <a:cs typeface="Gill Sans"/>
                <a:sym typeface="Gill Sans"/>
              </a:endParaRPr>
            </a:p>
          </p:txBody>
        </p:sp>
      </p:grpSp>
      <p:sp>
        <p:nvSpPr>
          <p:cNvPr id="1151" name="Google Shape;1151;p27"/>
          <p:cNvSpPr txBox="1"/>
          <p:nvPr/>
        </p:nvSpPr>
        <p:spPr>
          <a:xfrm>
            <a:off x="627252" y="2241020"/>
            <a:ext cx="1290300" cy="63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High-Quality</a:t>
            </a:r>
            <a:endParaRPr b="0" i="0" sz="1400" u="none" cap="none" strike="noStrike">
              <a:solidFill>
                <a:srgbClr val="000000"/>
              </a:solidFill>
              <a:latin typeface="Calibri"/>
              <a:ea typeface="Calibri"/>
              <a:cs typeface="Calibri"/>
              <a:sym typeface="Calibri"/>
            </a:endParaRPr>
          </a:p>
        </p:txBody>
      </p:sp>
      <p:sp>
        <p:nvSpPr>
          <p:cNvPr id="1152" name="Google Shape;1152;p27"/>
          <p:cNvSpPr txBox="1"/>
          <p:nvPr/>
        </p:nvSpPr>
        <p:spPr>
          <a:xfrm>
            <a:off x="2190992" y="2385100"/>
            <a:ext cx="1290300" cy="33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Profitability</a:t>
            </a:r>
            <a:endParaRPr b="0" i="0" sz="1400" u="none" cap="none" strike="noStrike">
              <a:solidFill>
                <a:srgbClr val="000000"/>
              </a:solidFill>
              <a:latin typeface="Calibri"/>
              <a:ea typeface="Calibri"/>
              <a:cs typeface="Calibri"/>
              <a:sym typeface="Calibri"/>
            </a:endParaRPr>
          </a:p>
        </p:txBody>
      </p:sp>
      <p:sp>
        <p:nvSpPr>
          <p:cNvPr id="1153" name="Google Shape;1153;p27"/>
          <p:cNvSpPr txBox="1"/>
          <p:nvPr/>
        </p:nvSpPr>
        <p:spPr>
          <a:xfrm>
            <a:off x="278149" y="3291550"/>
            <a:ext cx="1499700" cy="1222800"/>
          </a:xfrm>
          <a:prstGeom prst="rect">
            <a:avLst/>
          </a:prstGeom>
          <a:noFill/>
          <a:ln>
            <a:noFill/>
          </a:ln>
        </p:spPr>
        <p:txBody>
          <a:bodyPr anchorCtr="0" anchor="t" bIns="45700" lIns="45700" spcFirstLastPara="1" rIns="45700" wrap="square" tIns="45700">
            <a:noAutofit/>
          </a:bodyPr>
          <a:lstStyle/>
          <a:p>
            <a:pPr indent="0" lvl="0" marL="0" marR="0" rtl="0" algn="ctr">
              <a:lnSpc>
                <a:spcPct val="115000"/>
              </a:lnSpc>
              <a:spcBef>
                <a:spcPts val="0"/>
              </a:spcBef>
              <a:spcAft>
                <a:spcPts val="0"/>
              </a:spcAft>
              <a:buClr>
                <a:schemeClr val="dk1"/>
              </a:buClr>
              <a:buSzPts val="1100"/>
              <a:buFont typeface="Arial"/>
              <a:buNone/>
            </a:pPr>
            <a:r>
              <a:rPr b="0" i="0" lang="en" sz="1200" u="none" cap="none" strike="noStrike">
                <a:solidFill>
                  <a:srgbClr val="2E2D27"/>
                </a:solidFill>
                <a:latin typeface="Calibri"/>
                <a:ea typeface="Calibri"/>
                <a:cs typeface="Calibri"/>
                <a:sym typeface="Calibri"/>
              </a:rPr>
              <a:t>High-quality end-product</a:t>
            </a:r>
            <a:endParaRPr b="0" i="0" sz="1200" u="none" cap="none" strike="noStrike">
              <a:solidFill>
                <a:srgbClr val="2E2D27"/>
              </a:solidFill>
              <a:latin typeface="Calibri"/>
              <a:ea typeface="Calibri"/>
              <a:cs typeface="Calibri"/>
              <a:sym typeface="Calibri"/>
            </a:endParaRPr>
          </a:p>
        </p:txBody>
      </p:sp>
      <p:sp>
        <p:nvSpPr>
          <p:cNvPr id="1154" name="Google Shape;1154;p27"/>
          <p:cNvSpPr txBox="1"/>
          <p:nvPr/>
        </p:nvSpPr>
        <p:spPr>
          <a:xfrm>
            <a:off x="1880900" y="3291550"/>
            <a:ext cx="1499700" cy="1222800"/>
          </a:xfrm>
          <a:prstGeom prst="rect">
            <a:avLst/>
          </a:prstGeom>
          <a:noFill/>
          <a:ln>
            <a:noFill/>
          </a:ln>
        </p:spPr>
        <p:txBody>
          <a:bodyPr anchorCtr="0" anchor="t" bIns="45700" lIns="45700" spcFirstLastPara="1" rIns="45700" wrap="square" tIns="45700">
            <a:noAutofit/>
          </a:bodyPr>
          <a:lstStyle/>
          <a:p>
            <a:pPr indent="0" lvl="0" marL="0" marR="0" rtl="0" algn="ctr">
              <a:lnSpc>
                <a:spcPct val="115000"/>
              </a:lnSpc>
              <a:spcBef>
                <a:spcPts val="0"/>
              </a:spcBef>
              <a:spcAft>
                <a:spcPts val="0"/>
              </a:spcAft>
              <a:buClr>
                <a:srgbClr val="2E2D27"/>
              </a:buClr>
              <a:buSzPts val="1800"/>
              <a:buFont typeface="Calibri"/>
              <a:buNone/>
            </a:pPr>
            <a:r>
              <a:rPr b="0" i="0" lang="en" sz="1200" u="none" cap="none" strike="noStrike">
                <a:solidFill>
                  <a:srgbClr val="2E2D27"/>
                </a:solidFill>
                <a:latin typeface="Calibri"/>
                <a:ea typeface="Calibri"/>
                <a:cs typeface="Calibri"/>
                <a:sym typeface="Calibri"/>
              </a:rPr>
              <a:t>Better profitability through reduced support costs. </a:t>
            </a:r>
            <a:endParaRPr b="0" i="0" sz="1200" u="none" cap="none" strike="noStrike">
              <a:solidFill>
                <a:srgbClr val="000000"/>
              </a:solidFill>
              <a:latin typeface="Calibri"/>
              <a:ea typeface="Calibri"/>
              <a:cs typeface="Calibri"/>
              <a:sym typeface="Calibri"/>
            </a:endParaRPr>
          </a:p>
        </p:txBody>
      </p:sp>
      <p:sp>
        <p:nvSpPr>
          <p:cNvPr id="1155" name="Google Shape;1155;p27"/>
          <p:cNvSpPr txBox="1"/>
          <p:nvPr/>
        </p:nvSpPr>
        <p:spPr>
          <a:xfrm>
            <a:off x="7326369" y="1945063"/>
            <a:ext cx="1813200" cy="1222800"/>
          </a:xfrm>
          <a:prstGeom prst="rect">
            <a:avLst/>
          </a:prstGeom>
          <a:noFill/>
          <a:ln>
            <a:noFill/>
          </a:ln>
        </p:spPr>
        <p:txBody>
          <a:bodyPr anchorCtr="0" anchor="ctr" bIns="45700" lIns="45700" spcFirstLastPara="1" rIns="45700" wrap="square" tIns="45700">
            <a:noAutofit/>
          </a:bodyPr>
          <a:lstStyle/>
          <a:p>
            <a:pPr indent="0" lvl="0" marL="0" marR="0" rtl="0" algn="ctr">
              <a:lnSpc>
                <a:spcPct val="115000"/>
              </a:lnSpc>
              <a:spcBef>
                <a:spcPts val="0"/>
              </a:spcBef>
              <a:spcAft>
                <a:spcPts val="0"/>
              </a:spcAft>
              <a:buClr>
                <a:srgbClr val="2E2D27"/>
              </a:buClr>
              <a:buSzPts val="1800"/>
              <a:buFont typeface="Calibri"/>
              <a:buNone/>
            </a:pPr>
            <a:r>
              <a:rPr b="0" i="0" lang="en" sz="1200" u="none" cap="none" strike="noStrike">
                <a:solidFill>
                  <a:srgbClr val="2E2D27"/>
                </a:solidFill>
                <a:latin typeface="Calibri"/>
                <a:ea typeface="Calibri"/>
                <a:cs typeface="Calibri"/>
                <a:sym typeface="Calibri"/>
              </a:rPr>
              <a:t>High-quality software builds reputation for the company.</a:t>
            </a:r>
            <a:endParaRPr b="0" i="0" sz="1200" u="none" cap="none" strike="noStrike">
              <a:solidFill>
                <a:srgbClr val="000000"/>
              </a:solidFill>
              <a:latin typeface="Calibri"/>
              <a:ea typeface="Calibri"/>
              <a:cs typeface="Calibri"/>
              <a:sym typeface="Calibri"/>
            </a:endParaRPr>
          </a:p>
        </p:txBody>
      </p:sp>
      <p:cxnSp>
        <p:nvCxnSpPr>
          <p:cNvPr id="1156" name="Google Shape;1156;p27"/>
          <p:cNvCxnSpPr/>
          <p:nvPr/>
        </p:nvCxnSpPr>
        <p:spPr>
          <a:xfrm rot="10800000">
            <a:off x="1038631" y="2994425"/>
            <a:ext cx="0" cy="332100"/>
          </a:xfrm>
          <a:prstGeom prst="straightConnector1">
            <a:avLst/>
          </a:prstGeom>
          <a:noFill/>
          <a:ln cap="flat" cmpd="sng" w="12700">
            <a:solidFill>
              <a:srgbClr val="2E2D27"/>
            </a:solidFill>
            <a:prstDash val="dashDot"/>
            <a:miter lim="400000"/>
            <a:headEnd len="med" w="med" type="oval"/>
            <a:tailEnd len="med" w="med" type="oval"/>
          </a:ln>
        </p:spPr>
      </p:cxnSp>
      <p:cxnSp>
        <p:nvCxnSpPr>
          <p:cNvPr id="1157" name="Google Shape;1157;p27"/>
          <p:cNvCxnSpPr/>
          <p:nvPr/>
        </p:nvCxnSpPr>
        <p:spPr>
          <a:xfrm rot="10800000">
            <a:off x="2642206" y="2994425"/>
            <a:ext cx="0" cy="332100"/>
          </a:xfrm>
          <a:prstGeom prst="straightConnector1">
            <a:avLst/>
          </a:prstGeom>
          <a:noFill/>
          <a:ln cap="flat" cmpd="sng" w="12700">
            <a:solidFill>
              <a:srgbClr val="2E2D27"/>
            </a:solidFill>
            <a:prstDash val="dashDot"/>
            <a:miter lim="400000"/>
            <a:headEnd len="med" w="med" type="oval"/>
            <a:tailEnd len="med" w="med" type="oval"/>
          </a:ln>
        </p:spPr>
      </p:cxnSp>
      <p:cxnSp>
        <p:nvCxnSpPr>
          <p:cNvPr id="1158" name="Google Shape;1158;p27"/>
          <p:cNvCxnSpPr/>
          <p:nvPr/>
        </p:nvCxnSpPr>
        <p:spPr>
          <a:xfrm rot="10800000">
            <a:off x="6943375" y="2550850"/>
            <a:ext cx="385800" cy="3300"/>
          </a:xfrm>
          <a:prstGeom prst="straightConnector1">
            <a:avLst/>
          </a:prstGeom>
          <a:noFill/>
          <a:ln cap="flat" cmpd="sng" w="12700">
            <a:solidFill>
              <a:srgbClr val="2E2D27"/>
            </a:solidFill>
            <a:prstDash val="dashDot"/>
            <a:miter lim="400000"/>
            <a:headEnd len="med" w="med" type="oval"/>
            <a:tailEnd len="med" w="med" type="oval"/>
          </a:ln>
        </p:spPr>
      </p:cxnSp>
      <p:sp>
        <p:nvSpPr>
          <p:cNvPr id="1159" name="Google Shape;1159;p27"/>
          <p:cNvSpPr/>
          <p:nvPr/>
        </p:nvSpPr>
        <p:spPr>
          <a:xfrm>
            <a:off x="398989" y="1288800"/>
            <a:ext cx="1499723" cy="813389"/>
          </a:xfrm>
          <a:custGeom>
            <a:rect b="b" l="l" r="r" t="t"/>
            <a:pathLst>
              <a:path extrusionOk="0" h="21353" w="21443">
                <a:moveTo>
                  <a:pt x="1884" y="0"/>
                </a:moveTo>
                <a:lnTo>
                  <a:pt x="5558" y="8664"/>
                </a:lnTo>
                <a:lnTo>
                  <a:pt x="1562" y="18151"/>
                </a:lnTo>
                <a:cubicBezTo>
                  <a:pt x="1019" y="17904"/>
                  <a:pt x="425" y="18224"/>
                  <a:pt x="149" y="18912"/>
                </a:cubicBezTo>
                <a:cubicBezTo>
                  <a:pt x="-157" y="19676"/>
                  <a:pt x="22" y="20634"/>
                  <a:pt x="560" y="21098"/>
                </a:cubicBezTo>
                <a:cubicBezTo>
                  <a:pt x="1142" y="21600"/>
                  <a:pt x="1912" y="21337"/>
                  <a:pt x="2254" y="20518"/>
                </a:cubicBezTo>
                <a:cubicBezTo>
                  <a:pt x="2527" y="19861"/>
                  <a:pt x="2429" y="19031"/>
                  <a:pt x="2018" y="18527"/>
                </a:cubicBezTo>
                <a:lnTo>
                  <a:pt x="6208" y="8676"/>
                </a:lnTo>
                <a:lnTo>
                  <a:pt x="2821" y="759"/>
                </a:lnTo>
                <a:lnTo>
                  <a:pt x="17413" y="759"/>
                </a:lnTo>
                <a:lnTo>
                  <a:pt x="20793" y="8659"/>
                </a:lnTo>
                <a:lnTo>
                  <a:pt x="17433" y="16575"/>
                </a:lnTo>
                <a:lnTo>
                  <a:pt x="3502" y="16570"/>
                </a:lnTo>
                <a:lnTo>
                  <a:pt x="3153" y="17345"/>
                </a:lnTo>
                <a:lnTo>
                  <a:pt x="17774" y="17345"/>
                </a:lnTo>
                <a:lnTo>
                  <a:pt x="21443" y="8664"/>
                </a:lnTo>
                <a:lnTo>
                  <a:pt x="17770" y="0"/>
                </a:lnTo>
                <a:lnTo>
                  <a:pt x="1884" y="0"/>
                </a:lnTo>
                <a:close/>
                <a:moveTo>
                  <a:pt x="1203" y="18831"/>
                </a:moveTo>
                <a:cubicBezTo>
                  <a:pt x="1366" y="18831"/>
                  <a:pt x="1528" y="18916"/>
                  <a:pt x="1652" y="19087"/>
                </a:cubicBezTo>
                <a:cubicBezTo>
                  <a:pt x="1900" y="19427"/>
                  <a:pt x="1900" y="19978"/>
                  <a:pt x="1652" y="20318"/>
                </a:cubicBezTo>
                <a:cubicBezTo>
                  <a:pt x="1404" y="20658"/>
                  <a:pt x="1002" y="20658"/>
                  <a:pt x="754" y="20318"/>
                </a:cubicBezTo>
                <a:cubicBezTo>
                  <a:pt x="506" y="19978"/>
                  <a:pt x="506" y="19427"/>
                  <a:pt x="754" y="19087"/>
                </a:cubicBezTo>
                <a:cubicBezTo>
                  <a:pt x="878" y="18916"/>
                  <a:pt x="1041" y="18831"/>
                  <a:pt x="1203" y="18831"/>
                </a:cubicBezTo>
                <a:close/>
              </a:path>
            </a:pathLst>
          </a:cu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Calibri"/>
              <a:buNone/>
            </a:pPr>
            <a:r>
              <a:t/>
            </a:r>
            <a:endParaRPr b="0" i="0" sz="3200" u="none" cap="none" strike="noStrike">
              <a:solidFill>
                <a:srgbClr val="FFFFFF"/>
              </a:solidFill>
              <a:latin typeface="Calibri"/>
              <a:ea typeface="Calibri"/>
              <a:cs typeface="Calibri"/>
              <a:sym typeface="Calibri"/>
            </a:endParaRPr>
          </a:p>
        </p:txBody>
      </p:sp>
      <p:sp>
        <p:nvSpPr>
          <p:cNvPr id="1160" name="Google Shape;1160;p27"/>
          <p:cNvSpPr/>
          <p:nvPr/>
        </p:nvSpPr>
        <p:spPr>
          <a:xfrm>
            <a:off x="666783" y="1346944"/>
            <a:ext cx="1140696" cy="544158"/>
          </a:xfrm>
          <a:custGeom>
            <a:rect b="b" l="l" r="r" t="t"/>
            <a:pathLst>
              <a:path extrusionOk="0" h="21600" w="21600">
                <a:moveTo>
                  <a:pt x="0" y="0"/>
                </a:moveTo>
                <a:lnTo>
                  <a:pt x="17542" y="0"/>
                </a:lnTo>
                <a:lnTo>
                  <a:pt x="21600" y="10800"/>
                </a:lnTo>
                <a:lnTo>
                  <a:pt x="17542" y="21600"/>
                </a:lnTo>
                <a:lnTo>
                  <a:pt x="0" y="21600"/>
                </a:lnTo>
                <a:lnTo>
                  <a:pt x="4058" y="10800"/>
                </a:lnTo>
                <a:lnTo>
                  <a:pt x="0" y="0"/>
                </a:lnTo>
                <a:close/>
              </a:path>
            </a:pathLst>
          </a:custGeom>
          <a:solidFill>
            <a:srgbClr val="E1DEE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Calibri"/>
              <a:buNone/>
            </a:pPr>
            <a:r>
              <a:t/>
            </a:r>
            <a:endParaRPr b="0" i="0" sz="3200" u="none" cap="none" strike="noStrike">
              <a:solidFill>
                <a:srgbClr val="FFFFFF"/>
              </a:solidFill>
              <a:latin typeface="Calibri"/>
              <a:ea typeface="Calibri"/>
              <a:cs typeface="Calibri"/>
              <a:sym typeface="Calibri"/>
            </a:endParaRPr>
          </a:p>
        </p:txBody>
      </p:sp>
      <p:sp>
        <p:nvSpPr>
          <p:cNvPr id="1161" name="Google Shape;1161;p27"/>
          <p:cNvSpPr txBox="1"/>
          <p:nvPr/>
        </p:nvSpPr>
        <p:spPr>
          <a:xfrm>
            <a:off x="108000" y="1414538"/>
            <a:ext cx="595800" cy="561900"/>
          </a:xfrm>
          <a:prstGeom prst="rect">
            <a:avLst/>
          </a:prstGeom>
          <a:noFill/>
          <a:ln>
            <a:noFill/>
          </a:ln>
        </p:spPr>
        <p:txBody>
          <a:bodyPr anchorCtr="0" anchor="t" bIns="38100" lIns="38100" spcFirstLastPara="1" rIns="38100" wrap="square" tIns="38100">
            <a:spAutoFit/>
          </a:bodyPr>
          <a:lstStyle/>
          <a:p>
            <a:pPr indent="0" lvl="0" marL="0" marR="0" rtl="0" algn="l">
              <a:lnSpc>
                <a:spcPct val="90000"/>
              </a:lnSpc>
              <a:spcBef>
                <a:spcPts val="0"/>
              </a:spcBef>
              <a:spcAft>
                <a:spcPts val="0"/>
              </a:spcAft>
              <a:buClr>
                <a:srgbClr val="2E2D27"/>
              </a:buClr>
              <a:buSzPts val="3500"/>
              <a:buFont typeface="Gill Sans"/>
              <a:buNone/>
            </a:pPr>
            <a:r>
              <a:rPr b="1" i="0" lang="en" sz="3500" u="none" cap="none" strike="noStrike">
                <a:solidFill>
                  <a:srgbClr val="2E2D27"/>
                </a:solidFill>
                <a:latin typeface="Gill Sans"/>
                <a:ea typeface="Gill Sans"/>
                <a:cs typeface="Gill Sans"/>
                <a:sym typeface="Gill Sans"/>
              </a:rPr>
              <a:t>7</a:t>
            </a:r>
            <a:endParaRPr b="0" i="0" sz="1400" u="none" cap="none" strike="noStrike">
              <a:solidFill>
                <a:srgbClr val="000000"/>
              </a:solidFill>
              <a:latin typeface="Arial"/>
              <a:ea typeface="Arial"/>
              <a:cs typeface="Arial"/>
              <a:sym typeface="Arial"/>
            </a:endParaRPr>
          </a:p>
        </p:txBody>
      </p:sp>
      <p:sp>
        <p:nvSpPr>
          <p:cNvPr id="1162" name="Google Shape;1162;p27"/>
          <p:cNvSpPr/>
          <p:nvPr/>
        </p:nvSpPr>
        <p:spPr>
          <a:xfrm>
            <a:off x="767625" y="1450291"/>
            <a:ext cx="913500" cy="3375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Gill Sans"/>
                <a:ea typeface="Gill Sans"/>
                <a:cs typeface="Gill Sans"/>
                <a:sym typeface="Gill Sans"/>
              </a:rPr>
              <a:t>Optimises business</a:t>
            </a:r>
            <a:endParaRPr b="0" i="0" sz="1200" u="none" cap="none" strike="noStrike">
              <a:solidFill>
                <a:schemeClr val="dk1"/>
              </a:solidFill>
              <a:latin typeface="Gill Sans"/>
              <a:ea typeface="Gill Sans"/>
              <a:cs typeface="Gill Sans"/>
              <a:sym typeface="Gill Sans"/>
            </a:endParaRPr>
          </a:p>
        </p:txBody>
      </p:sp>
      <p:sp>
        <p:nvSpPr>
          <p:cNvPr id="1163" name="Google Shape;1163;p27"/>
          <p:cNvSpPr/>
          <p:nvPr/>
        </p:nvSpPr>
        <p:spPr>
          <a:xfrm>
            <a:off x="3286966" y="2181199"/>
            <a:ext cx="2009664" cy="750546"/>
          </a:xfrm>
          <a:custGeom>
            <a:rect b="b" l="l" r="r" t="t"/>
            <a:pathLst>
              <a:path extrusionOk="0" h="21600" w="21600">
                <a:moveTo>
                  <a:pt x="0" y="0"/>
                </a:moveTo>
                <a:lnTo>
                  <a:pt x="15178" y="0"/>
                </a:lnTo>
                <a:lnTo>
                  <a:pt x="21600" y="10800"/>
                </a:lnTo>
                <a:lnTo>
                  <a:pt x="15178" y="21600"/>
                </a:lnTo>
                <a:lnTo>
                  <a:pt x="0" y="21600"/>
                </a:lnTo>
                <a:lnTo>
                  <a:pt x="6422" y="10800"/>
                </a:lnTo>
                <a:lnTo>
                  <a:pt x="0" y="0"/>
                </a:lnTo>
                <a:close/>
              </a:path>
            </a:pathLst>
          </a:custGeom>
          <a:solidFill>
            <a:srgbClr val="E8AB0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Calibri"/>
              <a:buNone/>
            </a:pPr>
            <a:r>
              <a:t/>
            </a:r>
            <a:endParaRPr b="1" i="0" sz="3200" u="none" cap="none" strike="noStrike">
              <a:solidFill>
                <a:srgbClr val="FFFFFF"/>
              </a:solidFill>
              <a:latin typeface="Gill Sans"/>
              <a:ea typeface="Gill Sans"/>
              <a:cs typeface="Gill Sans"/>
              <a:sym typeface="Gill Sans"/>
            </a:endParaRPr>
          </a:p>
        </p:txBody>
      </p:sp>
      <p:sp>
        <p:nvSpPr>
          <p:cNvPr id="1164" name="Google Shape;1164;p27"/>
          <p:cNvSpPr txBox="1"/>
          <p:nvPr/>
        </p:nvSpPr>
        <p:spPr>
          <a:xfrm>
            <a:off x="3690045" y="2353889"/>
            <a:ext cx="1372500" cy="39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Win-Win</a:t>
            </a:r>
            <a:endParaRPr b="0" i="0" sz="1400" u="none" cap="none" strike="noStrike">
              <a:solidFill>
                <a:schemeClr val="dk1"/>
              </a:solidFill>
              <a:latin typeface="Calibri"/>
              <a:ea typeface="Calibri"/>
              <a:cs typeface="Calibri"/>
              <a:sym typeface="Calibri"/>
            </a:endParaRPr>
          </a:p>
        </p:txBody>
      </p:sp>
      <p:sp>
        <p:nvSpPr>
          <p:cNvPr id="1165" name="Google Shape;1165;p27"/>
          <p:cNvSpPr txBox="1"/>
          <p:nvPr/>
        </p:nvSpPr>
        <p:spPr>
          <a:xfrm>
            <a:off x="5315192" y="2385100"/>
            <a:ext cx="1290300" cy="33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Reputation</a:t>
            </a:r>
            <a:endParaRPr b="0" i="0" sz="1400" u="none" cap="none" strike="noStrike">
              <a:solidFill>
                <a:srgbClr val="000000"/>
              </a:solidFill>
              <a:latin typeface="Calibri"/>
              <a:ea typeface="Calibri"/>
              <a:cs typeface="Calibri"/>
              <a:sym typeface="Calibri"/>
            </a:endParaRPr>
          </a:p>
        </p:txBody>
      </p:sp>
      <p:sp>
        <p:nvSpPr>
          <p:cNvPr id="1166" name="Google Shape;1166;p27"/>
          <p:cNvSpPr txBox="1"/>
          <p:nvPr/>
        </p:nvSpPr>
        <p:spPr>
          <a:xfrm>
            <a:off x="3483650" y="3291550"/>
            <a:ext cx="1499700" cy="1222800"/>
          </a:xfrm>
          <a:prstGeom prst="rect">
            <a:avLst/>
          </a:prstGeom>
          <a:noFill/>
          <a:ln>
            <a:noFill/>
          </a:ln>
        </p:spPr>
        <p:txBody>
          <a:bodyPr anchorCtr="0" anchor="t" bIns="45700" lIns="45700" spcFirstLastPara="1" rIns="45700" wrap="square" tIns="45700">
            <a:noAutofit/>
          </a:bodyPr>
          <a:lstStyle/>
          <a:p>
            <a:pPr indent="0" lvl="0" marL="0" marR="0" rtl="0" algn="ctr">
              <a:lnSpc>
                <a:spcPct val="115000"/>
              </a:lnSpc>
              <a:spcBef>
                <a:spcPts val="0"/>
              </a:spcBef>
              <a:spcAft>
                <a:spcPts val="0"/>
              </a:spcAft>
              <a:buClr>
                <a:srgbClr val="2E2D27"/>
              </a:buClr>
              <a:buSzPts val="1800"/>
              <a:buFont typeface="Calibri"/>
              <a:buNone/>
            </a:pPr>
            <a:r>
              <a:rPr b="0" i="0" lang="en" sz="1200" u="none" cap="none" strike="noStrike">
                <a:solidFill>
                  <a:srgbClr val="2E2D27"/>
                </a:solidFill>
                <a:latin typeface="Calibri"/>
                <a:ea typeface="Calibri"/>
                <a:cs typeface="Calibri"/>
                <a:sym typeface="Calibri"/>
              </a:rPr>
              <a:t>Software developers aim for customer retention, and customers aim for trustworthy service.</a:t>
            </a:r>
            <a:endParaRPr b="0" i="0" sz="1200" u="none" cap="none" strike="noStrike">
              <a:solidFill>
                <a:srgbClr val="000000"/>
              </a:solidFill>
              <a:latin typeface="Calibri"/>
              <a:ea typeface="Calibri"/>
              <a:cs typeface="Calibri"/>
              <a:sym typeface="Calibri"/>
            </a:endParaRPr>
          </a:p>
        </p:txBody>
      </p:sp>
      <p:cxnSp>
        <p:nvCxnSpPr>
          <p:cNvPr id="1167" name="Google Shape;1167;p27"/>
          <p:cNvCxnSpPr/>
          <p:nvPr/>
        </p:nvCxnSpPr>
        <p:spPr>
          <a:xfrm rot="10800000">
            <a:off x="4182506" y="2983700"/>
            <a:ext cx="0" cy="332100"/>
          </a:xfrm>
          <a:prstGeom prst="straightConnector1">
            <a:avLst/>
          </a:prstGeom>
          <a:noFill/>
          <a:ln cap="flat" cmpd="sng" w="12700">
            <a:solidFill>
              <a:srgbClr val="2E2D27"/>
            </a:solidFill>
            <a:prstDash val="dashDot"/>
            <a:miter lim="400000"/>
            <a:headEnd len="med" w="med" type="oval"/>
            <a:tailEnd len="med" w="med" type="oval"/>
          </a:ln>
        </p:spPr>
      </p:cxnSp>
      <p:sp>
        <p:nvSpPr>
          <p:cNvPr id="1168" name="Google Shape;1168;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The Necessity for Testing</a:t>
            </a:r>
            <a:endParaRPr/>
          </a:p>
        </p:txBody>
      </p:sp>
      <p:pic>
        <p:nvPicPr>
          <p:cNvPr id="1169" name="Google Shape;1169;p27"/>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
        <p:nvSpPr>
          <p:cNvPr id="1170" name="Google Shape;1170;p2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6"/>
                                        </p:tgtEl>
                                        <p:attrNameLst>
                                          <p:attrName>style.visibility</p:attrName>
                                        </p:attrNameLst>
                                      </p:cBhvr>
                                      <p:to>
                                        <p:strVal val="visible"/>
                                      </p:to>
                                    </p:set>
                                    <p:animEffect filter="fade" transition="in">
                                      <p:cBhvr>
                                        <p:cTn dur="1000"/>
                                        <p:tgtEl>
                                          <p:spTgt spid="1156"/>
                                        </p:tgtEl>
                                      </p:cBhvr>
                                    </p:animEffect>
                                  </p:childTnLst>
                                </p:cTn>
                              </p:par>
                              <p:par>
                                <p:cTn fill="hold" nodeType="withEffect" presetClass="entr" presetID="10" presetSubtype="0">
                                  <p:stCondLst>
                                    <p:cond delay="0"/>
                                  </p:stCondLst>
                                  <p:childTnLst>
                                    <p:set>
                                      <p:cBhvr>
                                        <p:cTn dur="1" fill="hold">
                                          <p:stCondLst>
                                            <p:cond delay="0"/>
                                          </p:stCondLst>
                                        </p:cTn>
                                        <p:tgtEl>
                                          <p:spTgt spid="1153"/>
                                        </p:tgtEl>
                                        <p:attrNameLst>
                                          <p:attrName>style.visibility</p:attrName>
                                        </p:attrNameLst>
                                      </p:cBhvr>
                                      <p:to>
                                        <p:strVal val="visible"/>
                                      </p:to>
                                    </p:set>
                                    <p:animEffect filter="fade" transition="in">
                                      <p:cBhvr>
                                        <p:cTn dur="1000"/>
                                        <p:tgtEl>
                                          <p:spTgt spid="1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7"/>
                                        </p:tgtEl>
                                        <p:attrNameLst>
                                          <p:attrName>style.visibility</p:attrName>
                                        </p:attrNameLst>
                                      </p:cBhvr>
                                      <p:to>
                                        <p:strVal val="visible"/>
                                      </p:to>
                                    </p:set>
                                    <p:animEffect filter="fade" transition="in">
                                      <p:cBhvr>
                                        <p:cTn dur="1000"/>
                                        <p:tgtEl>
                                          <p:spTgt spid="1157"/>
                                        </p:tgtEl>
                                      </p:cBhvr>
                                    </p:animEffect>
                                  </p:childTnLst>
                                </p:cTn>
                              </p:par>
                              <p:par>
                                <p:cTn fill="hold" nodeType="withEffect" presetClass="entr" presetID="10" presetSubtype="0">
                                  <p:stCondLst>
                                    <p:cond delay="0"/>
                                  </p:stCondLst>
                                  <p:childTnLst>
                                    <p:set>
                                      <p:cBhvr>
                                        <p:cTn dur="1" fill="hold">
                                          <p:stCondLst>
                                            <p:cond delay="0"/>
                                          </p:stCondLst>
                                        </p:cTn>
                                        <p:tgtEl>
                                          <p:spTgt spid="1154"/>
                                        </p:tgtEl>
                                        <p:attrNameLst>
                                          <p:attrName>style.visibility</p:attrName>
                                        </p:attrNameLst>
                                      </p:cBhvr>
                                      <p:to>
                                        <p:strVal val="visible"/>
                                      </p:to>
                                    </p:set>
                                    <p:animEffect filter="fade" transition="in">
                                      <p:cBhvr>
                                        <p:cTn dur="1000"/>
                                        <p:tgtEl>
                                          <p:spTgt spid="1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7"/>
                                        </p:tgtEl>
                                        <p:attrNameLst>
                                          <p:attrName>style.visibility</p:attrName>
                                        </p:attrNameLst>
                                      </p:cBhvr>
                                      <p:to>
                                        <p:strVal val="visible"/>
                                      </p:to>
                                    </p:set>
                                    <p:animEffect filter="fade" transition="in">
                                      <p:cBhvr>
                                        <p:cTn dur="1000"/>
                                        <p:tgtEl>
                                          <p:spTgt spid="1167"/>
                                        </p:tgtEl>
                                      </p:cBhvr>
                                    </p:animEffect>
                                  </p:childTnLst>
                                </p:cTn>
                              </p:par>
                              <p:par>
                                <p:cTn fill="hold" nodeType="withEffect" presetClass="entr" presetID="10" presetSubtype="0">
                                  <p:stCondLst>
                                    <p:cond delay="0"/>
                                  </p:stCondLst>
                                  <p:childTnLst>
                                    <p:set>
                                      <p:cBhvr>
                                        <p:cTn dur="1" fill="hold">
                                          <p:stCondLst>
                                            <p:cond delay="0"/>
                                          </p:stCondLst>
                                        </p:cTn>
                                        <p:tgtEl>
                                          <p:spTgt spid="1166"/>
                                        </p:tgtEl>
                                        <p:attrNameLst>
                                          <p:attrName>style.visibility</p:attrName>
                                        </p:attrNameLst>
                                      </p:cBhvr>
                                      <p:to>
                                        <p:strVal val="visible"/>
                                      </p:to>
                                    </p:set>
                                    <p:animEffect filter="fade" transition="in">
                                      <p:cBhvr>
                                        <p:cTn dur="1000"/>
                                        <p:tgtEl>
                                          <p:spTgt spid="1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8"/>
                                        </p:tgtEl>
                                        <p:attrNameLst>
                                          <p:attrName>style.visibility</p:attrName>
                                        </p:attrNameLst>
                                      </p:cBhvr>
                                      <p:to>
                                        <p:strVal val="visible"/>
                                      </p:to>
                                    </p:set>
                                    <p:animEffect filter="fade" transition="in">
                                      <p:cBhvr>
                                        <p:cTn dur="1000"/>
                                        <p:tgtEl>
                                          <p:spTgt spid="1158"/>
                                        </p:tgtEl>
                                      </p:cBhvr>
                                    </p:animEffect>
                                  </p:childTnLst>
                                </p:cTn>
                              </p:par>
                              <p:par>
                                <p:cTn fill="hold" nodeType="withEffect" presetClass="entr" presetID="10" presetSubtype="0">
                                  <p:stCondLst>
                                    <p:cond delay="0"/>
                                  </p:stCondLst>
                                  <p:childTnLst>
                                    <p:set>
                                      <p:cBhvr>
                                        <p:cTn dur="1" fill="hold">
                                          <p:stCondLst>
                                            <p:cond delay="0"/>
                                          </p:stCondLst>
                                        </p:cTn>
                                        <p:tgtEl>
                                          <p:spTgt spid="1155"/>
                                        </p:tgtEl>
                                        <p:attrNameLst>
                                          <p:attrName>style.visibility</p:attrName>
                                        </p:attrNameLst>
                                      </p:cBhvr>
                                      <p:to>
                                        <p:strVal val="visible"/>
                                      </p:to>
                                    </p:set>
                                    <p:animEffect filter="fade" transition="in">
                                      <p:cBhvr>
                                        <p:cTn dur="1000"/>
                                        <p:tgtEl>
                                          <p:spTgt spid="1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4" name="Shape 6464"/>
        <p:cNvGrpSpPr/>
        <p:nvPr/>
      </p:nvGrpSpPr>
      <p:grpSpPr>
        <a:xfrm>
          <a:off x="0" y="0"/>
          <a:ext cx="0" cy="0"/>
          <a:chOff x="0" y="0"/>
          <a:chExt cx="0" cy="0"/>
        </a:xfrm>
      </p:grpSpPr>
      <p:sp>
        <p:nvSpPr>
          <p:cNvPr id="6465" name="Google Shape;6465;p2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Commonalities between the Techniques</a:t>
            </a:r>
            <a:endParaRPr/>
          </a:p>
        </p:txBody>
      </p:sp>
      <p:grpSp>
        <p:nvGrpSpPr>
          <p:cNvPr id="6466" name="Google Shape;6466;p270"/>
          <p:cNvGrpSpPr/>
          <p:nvPr/>
        </p:nvGrpSpPr>
        <p:grpSpPr>
          <a:xfrm>
            <a:off x="1160525" y="1118984"/>
            <a:ext cx="6644400" cy="3795600"/>
            <a:chOff x="1160525" y="1118984"/>
            <a:chExt cx="6644400" cy="3795600"/>
          </a:xfrm>
        </p:grpSpPr>
        <p:sp>
          <p:nvSpPr>
            <p:cNvPr id="6467" name="Google Shape;6467;p270"/>
            <p:cNvSpPr/>
            <p:nvPr/>
          </p:nvSpPr>
          <p:spPr>
            <a:xfrm>
              <a:off x="1160534" y="1118984"/>
              <a:ext cx="3795600" cy="3795600"/>
            </a:xfrm>
            <a:prstGeom prst="ellipse">
              <a:avLst/>
            </a:prstGeom>
            <a:solidFill>
              <a:srgbClr val="4285F4">
                <a:alpha val="86666"/>
              </a:srgbClr>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600"/>
                <a:buFont typeface="Arial"/>
                <a:buNone/>
              </a:pPr>
              <a:r>
                <a:t/>
              </a:r>
              <a:endParaRPr b="0" i="0" sz="2600" u="none" cap="none" strike="noStrike">
                <a:solidFill>
                  <a:schemeClr val="lt1"/>
                </a:solidFill>
                <a:latin typeface="Calibri"/>
                <a:ea typeface="Calibri"/>
                <a:cs typeface="Calibri"/>
                <a:sym typeface="Calibri"/>
              </a:endParaRPr>
            </a:p>
          </p:txBody>
        </p:sp>
        <p:sp>
          <p:nvSpPr>
            <p:cNvPr id="6468" name="Google Shape;6468;p270"/>
            <p:cNvSpPr/>
            <p:nvPr/>
          </p:nvSpPr>
          <p:spPr>
            <a:xfrm>
              <a:off x="4009325" y="1118984"/>
              <a:ext cx="3795600" cy="3795600"/>
            </a:xfrm>
            <a:prstGeom prst="ellipse">
              <a:avLst/>
            </a:prstGeom>
            <a:solidFill>
              <a:srgbClr val="0198DB">
                <a:alpha val="88235"/>
              </a:srgbClr>
            </a:solidFill>
            <a:ln cap="flat" cmpd="sng" w="9525">
              <a:solidFill>
                <a:srgbClr val="0198DB"/>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t/>
              </a:r>
              <a:endParaRPr b="0" i="0" sz="2600" u="none" cap="none" strike="noStrike">
                <a:solidFill>
                  <a:schemeClr val="lt1"/>
                </a:solidFill>
                <a:latin typeface="Calibri"/>
                <a:ea typeface="Calibri"/>
                <a:cs typeface="Calibri"/>
                <a:sym typeface="Calibri"/>
              </a:endParaRPr>
            </a:p>
          </p:txBody>
        </p:sp>
        <p:sp>
          <p:nvSpPr>
            <p:cNvPr id="6469" name="Google Shape;6469;p270"/>
            <p:cNvSpPr txBox="1"/>
            <p:nvPr/>
          </p:nvSpPr>
          <p:spPr>
            <a:xfrm>
              <a:off x="1160525" y="2213375"/>
              <a:ext cx="6566700" cy="1606800"/>
            </a:xfrm>
            <a:prstGeom prst="rect">
              <a:avLst/>
            </a:prstGeom>
            <a:noFill/>
            <a:ln>
              <a:noFill/>
            </a:ln>
          </p:spPr>
          <p:txBody>
            <a:bodyPr anchorCtr="0" anchor="t" bIns="91425" lIns="91425" spcFirstLastPara="1" rIns="91425" wrap="square" tIns="91425">
              <a:spAutoFit/>
            </a:bodyPr>
            <a:lstStyle/>
            <a:p>
              <a:pPr indent="-406400" lvl="0" marL="457200" marR="0" rtl="0" algn="l">
                <a:lnSpc>
                  <a:spcPct val="115000"/>
                </a:lnSpc>
                <a:spcBef>
                  <a:spcPts val="0"/>
                </a:spcBef>
                <a:spcAft>
                  <a:spcPts val="0"/>
                </a:spcAft>
                <a:buClr>
                  <a:schemeClr val="lt1"/>
                </a:buClr>
                <a:buSzPts val="2800"/>
                <a:buFont typeface="Gill Sans"/>
                <a:buChar char="●"/>
              </a:pPr>
              <a:r>
                <a:rPr b="0" i="0" lang="en" sz="2800" u="none" cap="none" strike="noStrike">
                  <a:solidFill>
                    <a:schemeClr val="lt1"/>
                  </a:solidFill>
                  <a:latin typeface="Gill Sans"/>
                  <a:ea typeface="Gill Sans"/>
                  <a:cs typeface="Gill Sans"/>
                  <a:sym typeface="Gill Sans"/>
                </a:rPr>
                <a:t>They both help to achieve maximum bug elimination</a:t>
              </a:r>
              <a:endParaRPr b="0" i="0" sz="2800" u="none" cap="none" strike="noStrike">
                <a:solidFill>
                  <a:schemeClr val="lt1"/>
                </a:solidFill>
                <a:latin typeface="Gill Sans"/>
                <a:ea typeface="Gill Sans"/>
                <a:cs typeface="Gill Sans"/>
                <a:sym typeface="Gill Sans"/>
              </a:endParaRPr>
            </a:p>
            <a:p>
              <a:pPr indent="-406400" lvl="0" marL="457200" marR="0" rtl="0" algn="l">
                <a:lnSpc>
                  <a:spcPct val="115000"/>
                </a:lnSpc>
                <a:spcBef>
                  <a:spcPts val="0"/>
                </a:spcBef>
                <a:spcAft>
                  <a:spcPts val="0"/>
                </a:spcAft>
                <a:buClr>
                  <a:schemeClr val="lt1"/>
                </a:buClr>
                <a:buSzPts val="2800"/>
                <a:buFont typeface="Gill Sans"/>
                <a:buChar char="●"/>
              </a:pPr>
              <a:r>
                <a:rPr b="0" i="0" lang="en" sz="2800" u="none" cap="none" strike="noStrike">
                  <a:solidFill>
                    <a:schemeClr val="lt1"/>
                  </a:solidFill>
                  <a:latin typeface="Gill Sans"/>
                  <a:ea typeface="Gill Sans"/>
                  <a:cs typeface="Gill Sans"/>
                  <a:sym typeface="Gill Sans"/>
                </a:rPr>
                <a:t>Detecting defects</a:t>
              </a:r>
              <a:endParaRPr b="0" i="0" sz="2800" u="none" cap="none" strike="noStrike">
                <a:solidFill>
                  <a:schemeClr val="lt1"/>
                </a:solidFill>
                <a:latin typeface="Gill Sans"/>
                <a:ea typeface="Gill Sans"/>
                <a:cs typeface="Gill Sans"/>
                <a:sym typeface="Gill Sans"/>
              </a:endParaRPr>
            </a:p>
          </p:txBody>
        </p:sp>
      </p:grpSp>
      <p:sp>
        <p:nvSpPr>
          <p:cNvPr id="6470" name="Google Shape;6470;p27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6"/>
                                        </p:tgtEl>
                                        <p:attrNameLst>
                                          <p:attrName>style.visibility</p:attrName>
                                        </p:attrNameLst>
                                      </p:cBhvr>
                                      <p:to>
                                        <p:strVal val="visible"/>
                                      </p:to>
                                    </p:set>
                                    <p:animEffect filter="fade" transition="in">
                                      <p:cBhvr>
                                        <p:cTn dur="1000"/>
                                        <p:tgtEl>
                                          <p:spTgt spid="64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4" name="Shape 6474"/>
        <p:cNvGrpSpPr/>
        <p:nvPr/>
      </p:nvGrpSpPr>
      <p:grpSpPr>
        <a:xfrm>
          <a:off x="0" y="0"/>
          <a:ext cx="0" cy="0"/>
          <a:chOff x="0" y="0"/>
          <a:chExt cx="0" cy="0"/>
        </a:xfrm>
      </p:grpSpPr>
      <p:sp>
        <p:nvSpPr>
          <p:cNvPr id="6475" name="Google Shape;6475;p2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Difference Between the Testing Methods</a:t>
            </a:r>
            <a:endParaRPr/>
          </a:p>
        </p:txBody>
      </p:sp>
      <p:graphicFrame>
        <p:nvGraphicFramePr>
          <p:cNvPr id="6476" name="Google Shape;6476;p271"/>
          <p:cNvGraphicFramePr/>
          <p:nvPr/>
        </p:nvGraphicFramePr>
        <p:xfrm>
          <a:off x="410425" y="1219199"/>
          <a:ext cx="3000000" cy="3000000"/>
        </p:xfrm>
        <a:graphic>
          <a:graphicData uri="http://schemas.openxmlformats.org/drawingml/2006/table">
            <a:tbl>
              <a:tblPr bandRow="1" firstRow="1">
                <a:noFill/>
                <a:tableStyleId>{0D091D8E-38FE-4EBD-A8D3-85E3BAD3CC0E}</a:tableStyleId>
              </a:tblPr>
              <a:tblGrid>
                <a:gridCol w="1698750"/>
                <a:gridCol w="3614475"/>
                <a:gridCol w="3311300"/>
              </a:tblGrid>
              <a:tr h="321625">
                <a:tc>
                  <a:txBody>
                    <a:bodyPr/>
                    <a:lstStyle/>
                    <a:p>
                      <a:pPr indent="0" lvl="0" marL="0" marR="0" rtl="0" algn="ctr">
                        <a:lnSpc>
                          <a:spcPct val="100000"/>
                        </a:lnSpc>
                        <a:spcBef>
                          <a:spcPts val="0"/>
                        </a:spcBef>
                        <a:spcAft>
                          <a:spcPts val="0"/>
                        </a:spcAft>
                        <a:buClr>
                          <a:srgbClr val="000000"/>
                        </a:buClr>
                        <a:buSzPts val="1800"/>
                        <a:buFont typeface="Arial"/>
                        <a:buNone/>
                      </a:pPr>
                      <a:r>
                        <a:rPr lang="en" sz="1500" u="none" cap="none" strike="noStrike">
                          <a:solidFill>
                            <a:schemeClr val="dk2"/>
                          </a:solidFill>
                          <a:latin typeface="Gill Sans"/>
                          <a:ea typeface="Gill Sans"/>
                          <a:cs typeface="Gill Sans"/>
                          <a:sym typeface="Gill Sans"/>
                        </a:rPr>
                        <a:t>Parameter</a:t>
                      </a:r>
                      <a:endParaRPr sz="1500" u="none" cap="none" strike="noStrike">
                        <a:solidFill>
                          <a:schemeClr val="dk2"/>
                        </a:solidFill>
                        <a:latin typeface="Gill Sans"/>
                        <a:ea typeface="Gill Sans"/>
                        <a:cs typeface="Gill Sans"/>
                        <a:sym typeface="Gill Sans"/>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500" u="none" cap="none" strike="noStrike">
                          <a:solidFill>
                            <a:schemeClr val="dk2"/>
                          </a:solidFill>
                          <a:latin typeface="Gill Sans"/>
                          <a:ea typeface="Gill Sans"/>
                          <a:cs typeface="Gill Sans"/>
                          <a:sym typeface="Gill Sans"/>
                        </a:rPr>
                        <a:t>Black-Box Testing</a:t>
                      </a:r>
                      <a:endParaRPr sz="1500" u="none" cap="none" strike="noStrike">
                        <a:solidFill>
                          <a:schemeClr val="dk2"/>
                        </a:solidFill>
                        <a:latin typeface="Gill Sans"/>
                        <a:ea typeface="Gill Sans"/>
                        <a:cs typeface="Gill Sans"/>
                        <a:sym typeface="Gill Sans"/>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solidFill>
                            <a:schemeClr val="dk2"/>
                          </a:solidFill>
                          <a:latin typeface="Gill Sans"/>
                          <a:ea typeface="Gill Sans"/>
                          <a:cs typeface="Gill Sans"/>
                          <a:sym typeface="Gill Sans"/>
                        </a:rPr>
                        <a:t>White-Box Testing</a:t>
                      </a:r>
                      <a:endParaRPr sz="1500" u="none" cap="none" strike="noStrike">
                        <a:solidFill>
                          <a:schemeClr val="dk2"/>
                        </a:solidFill>
                        <a:latin typeface="Gill Sans"/>
                        <a:ea typeface="Gill Sans"/>
                        <a:cs typeface="Gill Sans"/>
                        <a:sym typeface="Gill Sans"/>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r>
              <a:tr h="781100">
                <a:tc>
                  <a:txBody>
                    <a:bodyPr/>
                    <a:lstStyle/>
                    <a:p>
                      <a:pPr indent="0" lvl="0" marL="0" marR="0" rtl="0" algn="ctr">
                        <a:lnSpc>
                          <a:spcPct val="100000"/>
                        </a:lnSpc>
                        <a:spcBef>
                          <a:spcPts val="0"/>
                        </a:spcBef>
                        <a:spcAft>
                          <a:spcPts val="0"/>
                        </a:spcAft>
                        <a:buClr>
                          <a:srgbClr val="000000"/>
                        </a:buClr>
                        <a:buSzPts val="1800"/>
                        <a:buFont typeface="Arial"/>
                        <a:buNone/>
                      </a:pPr>
                      <a:r>
                        <a:rPr b="1" lang="en" sz="1500" u="none" cap="none" strike="noStrike">
                          <a:solidFill>
                            <a:schemeClr val="dk2"/>
                          </a:solidFill>
                          <a:latin typeface="Gill Sans"/>
                          <a:ea typeface="Gill Sans"/>
                          <a:cs typeface="Gill Sans"/>
                          <a:sym typeface="Gill Sans"/>
                        </a:rPr>
                        <a:t>Definition</a:t>
                      </a:r>
                      <a:endParaRPr b="1" sz="1500" u="none" cap="none" strike="noStrike">
                        <a:solidFill>
                          <a:schemeClr val="dk2"/>
                        </a:solidFill>
                        <a:latin typeface="Gill Sans"/>
                        <a:ea typeface="Gill Sans"/>
                        <a:cs typeface="Gill Sans"/>
                        <a:sym typeface="Gill Sans"/>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500" u="none" cap="none" strike="noStrike">
                          <a:solidFill>
                            <a:schemeClr val="dk2"/>
                          </a:solidFill>
                        </a:rPr>
                        <a:t>Testing approach used to test the software without the knowledge of the internal structure of the program or application.</a:t>
                      </a:r>
                      <a:endParaRPr sz="15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1"/>
                      </a:solidFill>
                      <a:prstDash val="dash"/>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Arial"/>
                        <a:buNone/>
                      </a:pPr>
                      <a:r>
                        <a:rPr lang="en" sz="1500" u="none" cap="none" strike="noStrike">
                          <a:solidFill>
                            <a:schemeClr val="dk2"/>
                          </a:solidFill>
                        </a:rPr>
                        <a:t>Testing approach in which the internal structure is known to the tester.</a:t>
                      </a:r>
                      <a:endParaRPr sz="1500" u="none" cap="none" strike="noStrike">
                        <a:solidFill>
                          <a:schemeClr val="dk2"/>
                        </a:solidFill>
                      </a:endParaRPr>
                    </a:p>
                  </a:txBody>
                  <a:tcPr marT="45725" marB="45725" marR="91450" marL="91450"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1"/>
                      </a:solidFill>
                      <a:prstDash val="dash"/>
                      <a:round/>
                      <a:headEnd len="sm" w="sm" type="none"/>
                      <a:tailEnd len="sm" w="sm" type="none"/>
                    </a:lnB>
                    <a:solidFill>
                      <a:schemeClr val="lt1"/>
                    </a:solidFill>
                  </a:tcPr>
                </a:tc>
              </a:tr>
              <a:tr h="551375">
                <a:tc>
                  <a:txBody>
                    <a:bodyPr/>
                    <a:lstStyle/>
                    <a:p>
                      <a:pPr indent="0" lvl="0" marL="0" marR="0" rtl="0" algn="ctr">
                        <a:lnSpc>
                          <a:spcPct val="100000"/>
                        </a:lnSpc>
                        <a:spcBef>
                          <a:spcPts val="0"/>
                        </a:spcBef>
                        <a:spcAft>
                          <a:spcPts val="0"/>
                        </a:spcAft>
                        <a:buClr>
                          <a:srgbClr val="000000"/>
                        </a:buClr>
                        <a:buSzPts val="1800"/>
                        <a:buFont typeface="Arial"/>
                        <a:buNone/>
                      </a:pPr>
                      <a:r>
                        <a:rPr b="1" lang="en" sz="1500" u="none" cap="none" strike="noStrike">
                          <a:solidFill>
                            <a:schemeClr val="dk2"/>
                          </a:solidFill>
                          <a:latin typeface="Gill Sans"/>
                          <a:ea typeface="Gill Sans"/>
                          <a:cs typeface="Gill Sans"/>
                          <a:sym typeface="Gill Sans"/>
                        </a:rPr>
                        <a:t>Alias</a:t>
                      </a:r>
                      <a:endParaRPr b="1" sz="1500" u="none" cap="none" strike="noStrike">
                        <a:solidFill>
                          <a:schemeClr val="dk2"/>
                        </a:solidFill>
                        <a:latin typeface="Gill Sans"/>
                        <a:ea typeface="Gill Sans"/>
                        <a:cs typeface="Gill Sans"/>
                        <a:sym typeface="Gill Sans"/>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500" u="none" cap="none" strike="noStrike">
                          <a:solidFill>
                            <a:schemeClr val="dk2"/>
                          </a:solidFill>
                        </a:rPr>
                        <a:t>Data-driven, box testing, data, and functional testing.</a:t>
                      </a:r>
                      <a:endParaRPr sz="15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Arial"/>
                        <a:buNone/>
                      </a:pPr>
                      <a:r>
                        <a:rPr lang="en" sz="1500" u="none" cap="none" strike="noStrike">
                          <a:solidFill>
                            <a:schemeClr val="dk2"/>
                          </a:solidFill>
                        </a:rPr>
                        <a:t>Structural testing, clear box testing, code-based testing, or glass box testing.</a:t>
                      </a:r>
                      <a:endParaRPr sz="1500" u="none" cap="none" strike="noStrike">
                        <a:solidFill>
                          <a:schemeClr val="dk2"/>
                        </a:solidFill>
                      </a:endParaRPr>
                    </a:p>
                  </a:txBody>
                  <a:tcPr marT="45725" marB="45725" marR="91450" marL="91450"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chemeClr val="lt1"/>
                    </a:solidFill>
                  </a:tcPr>
                </a:tc>
              </a:tr>
              <a:tr h="551375">
                <a:tc>
                  <a:txBody>
                    <a:bodyPr/>
                    <a:lstStyle/>
                    <a:p>
                      <a:pPr indent="0" lvl="0" marL="0" marR="0" rtl="0" algn="ctr">
                        <a:lnSpc>
                          <a:spcPct val="100000"/>
                        </a:lnSpc>
                        <a:spcBef>
                          <a:spcPts val="0"/>
                        </a:spcBef>
                        <a:spcAft>
                          <a:spcPts val="0"/>
                        </a:spcAft>
                        <a:buClr>
                          <a:srgbClr val="000000"/>
                        </a:buClr>
                        <a:buSzPts val="1800"/>
                        <a:buFont typeface="Arial"/>
                        <a:buNone/>
                      </a:pPr>
                      <a:r>
                        <a:rPr b="1" lang="en" sz="1500" u="none" cap="none" strike="noStrike">
                          <a:solidFill>
                            <a:schemeClr val="dk2"/>
                          </a:solidFill>
                          <a:latin typeface="Gill Sans"/>
                          <a:ea typeface="Gill Sans"/>
                          <a:cs typeface="Gill Sans"/>
                          <a:sym typeface="Gill Sans"/>
                        </a:rPr>
                        <a:t>Base of Testing</a:t>
                      </a:r>
                      <a:endParaRPr b="1" sz="1500" u="none" cap="none" strike="noStrike">
                        <a:solidFill>
                          <a:schemeClr val="dk2"/>
                        </a:solidFill>
                        <a:latin typeface="Gill Sans"/>
                        <a:ea typeface="Gill Sans"/>
                        <a:cs typeface="Gill Sans"/>
                        <a:sym typeface="Gill Sans"/>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500" u="none" cap="none" strike="noStrike">
                          <a:solidFill>
                            <a:schemeClr val="dk2"/>
                          </a:solidFill>
                        </a:rPr>
                        <a:t>Based on external expectations, internal behavior of the application is unknown.</a:t>
                      </a:r>
                      <a:endParaRPr sz="15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Arial"/>
                        <a:buNone/>
                      </a:pPr>
                      <a:r>
                        <a:rPr lang="en" sz="1500" u="none" cap="none" strike="noStrike">
                          <a:solidFill>
                            <a:schemeClr val="dk2"/>
                          </a:solidFill>
                        </a:rPr>
                        <a:t>Internal working is known, and the tester can test accordingly.</a:t>
                      </a:r>
                      <a:endParaRPr sz="1500" u="none" cap="none" strike="noStrike">
                        <a:solidFill>
                          <a:schemeClr val="dk2"/>
                        </a:solidFill>
                      </a:endParaRPr>
                    </a:p>
                  </a:txBody>
                  <a:tcPr marT="45725" marB="45725" marR="91450" marL="91450"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chemeClr val="lt1"/>
                    </a:solidFill>
                  </a:tcPr>
                </a:tc>
              </a:tr>
              <a:tr h="321625">
                <a:tc>
                  <a:txBody>
                    <a:bodyPr/>
                    <a:lstStyle/>
                    <a:p>
                      <a:pPr indent="0" lvl="0" marL="0" marR="0" rtl="0" algn="ctr">
                        <a:lnSpc>
                          <a:spcPct val="100000"/>
                        </a:lnSpc>
                        <a:spcBef>
                          <a:spcPts val="0"/>
                        </a:spcBef>
                        <a:spcAft>
                          <a:spcPts val="0"/>
                        </a:spcAft>
                        <a:buClr>
                          <a:srgbClr val="000000"/>
                        </a:buClr>
                        <a:buSzPts val="1800"/>
                        <a:buFont typeface="Arial"/>
                        <a:buNone/>
                      </a:pPr>
                      <a:r>
                        <a:rPr b="1" lang="en" sz="1500" u="none" cap="none" strike="noStrike">
                          <a:solidFill>
                            <a:schemeClr val="dk2"/>
                          </a:solidFill>
                          <a:latin typeface="Gill Sans"/>
                          <a:ea typeface="Gill Sans"/>
                          <a:cs typeface="Gill Sans"/>
                          <a:sym typeface="Gill Sans"/>
                        </a:rPr>
                        <a:t>Usage</a:t>
                      </a:r>
                      <a:endParaRPr sz="1800" u="none" cap="none" strike="noStrike">
                        <a:solidFill>
                          <a:schemeClr val="dk2"/>
                        </a:solidFill>
                        <a:latin typeface="Gill Sans"/>
                        <a:ea typeface="Gill Sans"/>
                        <a:cs typeface="Gill Sans"/>
                        <a:sym typeface="Gill Sans"/>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500" u="none" cap="none" strike="noStrike">
                          <a:solidFill>
                            <a:schemeClr val="dk2"/>
                          </a:solidFill>
                        </a:rPr>
                        <a:t>Ideal for higher levels of testing.</a:t>
                      </a:r>
                      <a:endParaRPr sz="14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solidFill>
                            <a:schemeClr val="dk2"/>
                          </a:solidFill>
                        </a:rPr>
                        <a:t>Suited for a lower level of testing.</a:t>
                      </a:r>
                      <a:endParaRPr sz="1500" u="none" cap="none" strike="noStrike">
                        <a:solidFill>
                          <a:schemeClr val="dk2"/>
                        </a:solidFill>
                      </a:endParaRPr>
                    </a:p>
                  </a:txBody>
                  <a:tcPr marT="45725" marB="45725" marR="91450" marL="91450"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r>
              <a:tr h="321625">
                <a:tc>
                  <a:txBody>
                    <a:bodyPr/>
                    <a:lstStyle/>
                    <a:p>
                      <a:pPr indent="0" lvl="0" marL="0" marR="0" rtl="0" algn="ctr">
                        <a:lnSpc>
                          <a:spcPct val="100000"/>
                        </a:lnSpc>
                        <a:spcBef>
                          <a:spcPts val="0"/>
                        </a:spcBef>
                        <a:spcAft>
                          <a:spcPts val="0"/>
                        </a:spcAft>
                        <a:buClr>
                          <a:srgbClr val="000000"/>
                        </a:buClr>
                        <a:buSzPts val="1800"/>
                        <a:buFont typeface="Arial"/>
                        <a:buNone/>
                      </a:pPr>
                      <a:r>
                        <a:rPr b="1" lang="en" sz="1500" u="none" cap="none" strike="noStrike">
                          <a:solidFill>
                            <a:schemeClr val="dk2"/>
                          </a:solidFill>
                          <a:latin typeface="Gill Sans"/>
                          <a:ea typeface="Gill Sans"/>
                          <a:cs typeface="Gill Sans"/>
                          <a:sym typeface="Gill Sans"/>
                        </a:rPr>
                        <a:t>Automation</a:t>
                      </a:r>
                      <a:endParaRPr b="1" sz="1500" u="none" cap="none" strike="noStrike">
                        <a:solidFill>
                          <a:schemeClr val="dk2"/>
                        </a:solidFill>
                        <a:latin typeface="Gill Sans"/>
                        <a:ea typeface="Gill Sans"/>
                        <a:cs typeface="Gill Sans"/>
                        <a:sym typeface="Gill Sans"/>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500" u="none" cap="none" strike="noStrike">
                          <a:solidFill>
                            <a:schemeClr val="dk2"/>
                          </a:solidFill>
                        </a:rPr>
                        <a:t>Tough to automate</a:t>
                      </a:r>
                      <a:endParaRPr sz="15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500" u="none" cap="none" strike="noStrike">
                          <a:solidFill>
                            <a:schemeClr val="dk2"/>
                          </a:solidFill>
                        </a:rPr>
                        <a:t>Easy to automate</a:t>
                      </a:r>
                      <a:endParaRPr sz="15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r>
            </a:tbl>
          </a:graphicData>
        </a:graphic>
      </p:graphicFrame>
      <p:sp>
        <p:nvSpPr>
          <p:cNvPr id="6477" name="Google Shape;6477;p27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6"/>
                                        </p:tgtEl>
                                        <p:attrNameLst>
                                          <p:attrName>style.visibility</p:attrName>
                                        </p:attrNameLst>
                                      </p:cBhvr>
                                      <p:to>
                                        <p:strVal val="visible"/>
                                      </p:to>
                                    </p:set>
                                    <p:animEffect filter="fade" transition="in">
                                      <p:cBhvr>
                                        <p:cTn dur="1000"/>
                                        <p:tgtEl>
                                          <p:spTgt spid="64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1" name="Shape 6481"/>
        <p:cNvGrpSpPr/>
        <p:nvPr/>
      </p:nvGrpSpPr>
      <p:grpSpPr>
        <a:xfrm>
          <a:off x="0" y="0"/>
          <a:ext cx="0" cy="0"/>
          <a:chOff x="0" y="0"/>
          <a:chExt cx="0" cy="0"/>
        </a:xfrm>
      </p:grpSpPr>
      <p:sp>
        <p:nvSpPr>
          <p:cNvPr id="6482" name="Google Shape;6482;p2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Difference Between the Testing Methods</a:t>
            </a:r>
            <a:endParaRPr/>
          </a:p>
        </p:txBody>
      </p:sp>
      <p:graphicFrame>
        <p:nvGraphicFramePr>
          <p:cNvPr id="6483" name="Google Shape;6483;p272"/>
          <p:cNvGraphicFramePr/>
          <p:nvPr/>
        </p:nvGraphicFramePr>
        <p:xfrm>
          <a:off x="410425" y="1219199"/>
          <a:ext cx="3000000" cy="3000000"/>
        </p:xfrm>
        <a:graphic>
          <a:graphicData uri="http://schemas.openxmlformats.org/drawingml/2006/table">
            <a:tbl>
              <a:tblPr bandRow="1" firstRow="1">
                <a:noFill/>
                <a:tableStyleId>{0D091D8E-38FE-4EBD-A8D3-85E3BAD3CC0E}</a:tableStyleId>
              </a:tblPr>
              <a:tblGrid>
                <a:gridCol w="1698750"/>
                <a:gridCol w="3614475"/>
                <a:gridCol w="3311275"/>
              </a:tblGrid>
              <a:tr h="190500">
                <a:tc>
                  <a:txBody>
                    <a:bodyPr/>
                    <a:lstStyle/>
                    <a:p>
                      <a:pPr indent="0" lvl="0" marL="0" marR="0" rtl="0" algn="ctr">
                        <a:lnSpc>
                          <a:spcPct val="100000"/>
                        </a:lnSpc>
                        <a:spcBef>
                          <a:spcPts val="0"/>
                        </a:spcBef>
                        <a:spcAft>
                          <a:spcPts val="0"/>
                        </a:spcAft>
                        <a:buClr>
                          <a:srgbClr val="000000"/>
                        </a:buClr>
                        <a:buSzPts val="1800"/>
                        <a:buFont typeface="Arial"/>
                        <a:buNone/>
                      </a:pPr>
                      <a:r>
                        <a:rPr lang="en" sz="1500" u="none" cap="none" strike="noStrike">
                          <a:solidFill>
                            <a:schemeClr val="dk2"/>
                          </a:solidFill>
                          <a:latin typeface="Gill Sans"/>
                          <a:ea typeface="Gill Sans"/>
                          <a:cs typeface="Gill Sans"/>
                          <a:sym typeface="Gill Sans"/>
                        </a:rPr>
                        <a:t>Parameter</a:t>
                      </a:r>
                      <a:endParaRPr sz="1500" u="none" cap="none" strike="noStrike">
                        <a:solidFill>
                          <a:schemeClr val="dk2"/>
                        </a:solidFill>
                        <a:latin typeface="Gill Sans"/>
                        <a:ea typeface="Gill Sans"/>
                        <a:cs typeface="Gill Sans"/>
                        <a:sym typeface="Gill Sans"/>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500" u="none" cap="none" strike="noStrike">
                          <a:solidFill>
                            <a:schemeClr val="dk2"/>
                          </a:solidFill>
                          <a:latin typeface="Gill Sans"/>
                          <a:ea typeface="Gill Sans"/>
                          <a:cs typeface="Gill Sans"/>
                          <a:sym typeface="Gill Sans"/>
                        </a:rPr>
                        <a:t>Black-Box Testing</a:t>
                      </a:r>
                      <a:endParaRPr sz="1500" u="none" cap="none" strike="noStrike">
                        <a:solidFill>
                          <a:schemeClr val="dk2"/>
                        </a:solidFill>
                        <a:latin typeface="Gill Sans"/>
                        <a:ea typeface="Gill Sans"/>
                        <a:cs typeface="Gill Sans"/>
                        <a:sym typeface="Gill Sans"/>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500" u="none" cap="none" strike="noStrike">
                          <a:solidFill>
                            <a:schemeClr val="dk2"/>
                          </a:solidFill>
                          <a:latin typeface="Gill Sans"/>
                          <a:ea typeface="Gill Sans"/>
                          <a:cs typeface="Gill Sans"/>
                          <a:sym typeface="Gill Sans"/>
                        </a:rPr>
                        <a:t>White-Box Testing</a:t>
                      </a:r>
                      <a:endParaRPr sz="1500" u="none" cap="none" strike="noStrike">
                        <a:solidFill>
                          <a:schemeClr val="dk2"/>
                        </a:solidFill>
                        <a:latin typeface="Gill Sans"/>
                        <a:ea typeface="Gill Sans"/>
                        <a:cs typeface="Gill Sans"/>
                        <a:sym typeface="Gill Sans"/>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r>
              <a:tr h="274650">
                <a:tc>
                  <a:txBody>
                    <a:bodyPr/>
                    <a:lstStyle/>
                    <a:p>
                      <a:pPr indent="0" lvl="0" marL="0" marR="0" rtl="0" algn="ctr">
                        <a:lnSpc>
                          <a:spcPct val="100000"/>
                        </a:lnSpc>
                        <a:spcBef>
                          <a:spcPts val="0"/>
                        </a:spcBef>
                        <a:spcAft>
                          <a:spcPts val="0"/>
                        </a:spcAft>
                        <a:buClr>
                          <a:srgbClr val="000000"/>
                        </a:buClr>
                        <a:buSzPts val="1800"/>
                        <a:buFont typeface="Arial"/>
                        <a:buNone/>
                      </a:pPr>
                      <a:r>
                        <a:rPr b="1" lang="en" sz="1500" u="none" cap="none" strike="noStrike">
                          <a:solidFill>
                            <a:schemeClr val="dk2"/>
                          </a:solidFill>
                          <a:latin typeface="Gill Sans"/>
                          <a:ea typeface="Gill Sans"/>
                          <a:cs typeface="Gill Sans"/>
                          <a:sym typeface="Gill Sans"/>
                        </a:rPr>
                        <a:t>Objective</a:t>
                      </a:r>
                      <a:endParaRPr b="1" sz="1500" u="none" cap="none" strike="noStrike">
                        <a:solidFill>
                          <a:schemeClr val="dk2"/>
                        </a:solidFill>
                        <a:latin typeface="Gill Sans"/>
                        <a:ea typeface="Gill Sans"/>
                        <a:cs typeface="Gill Sans"/>
                        <a:sym typeface="Gill Sans"/>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500" u="none" cap="none" strike="noStrike">
                          <a:solidFill>
                            <a:schemeClr val="dk2"/>
                          </a:solidFill>
                        </a:rPr>
                        <a:t>To check what functionality of the system is under test</a:t>
                      </a:r>
                      <a:endParaRPr sz="14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500" u="none" cap="none" strike="noStrike">
                          <a:solidFill>
                            <a:schemeClr val="dk2"/>
                          </a:solidFill>
                        </a:rPr>
                        <a:t>To check the quality of the code</a:t>
                      </a:r>
                      <a:endParaRPr sz="14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r>
              <a:tr h="274650">
                <a:tc>
                  <a:txBody>
                    <a:bodyPr/>
                    <a:lstStyle/>
                    <a:p>
                      <a:pPr indent="0" lvl="0" marL="0" marR="0" rtl="0" algn="ctr">
                        <a:lnSpc>
                          <a:spcPct val="100000"/>
                        </a:lnSpc>
                        <a:spcBef>
                          <a:spcPts val="0"/>
                        </a:spcBef>
                        <a:spcAft>
                          <a:spcPts val="0"/>
                        </a:spcAft>
                        <a:buClr>
                          <a:srgbClr val="000000"/>
                        </a:buClr>
                        <a:buSzPts val="1800"/>
                        <a:buFont typeface="Arial"/>
                        <a:buNone/>
                      </a:pPr>
                      <a:r>
                        <a:rPr b="1" lang="en" sz="1500" u="none" cap="none" strike="noStrike">
                          <a:solidFill>
                            <a:schemeClr val="dk2"/>
                          </a:solidFill>
                          <a:latin typeface="Gill Sans"/>
                          <a:ea typeface="Gill Sans"/>
                          <a:cs typeface="Gill Sans"/>
                          <a:sym typeface="Gill Sans"/>
                        </a:rPr>
                        <a:t>Basis for test cases</a:t>
                      </a:r>
                      <a:endParaRPr b="1" sz="1500" u="none" cap="none" strike="noStrike">
                        <a:solidFill>
                          <a:schemeClr val="dk2"/>
                        </a:solidFill>
                        <a:latin typeface="Gill Sans"/>
                        <a:ea typeface="Gill Sans"/>
                        <a:cs typeface="Gill Sans"/>
                        <a:sym typeface="Gill Sans"/>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500" u="none" cap="none" strike="noStrike">
                          <a:solidFill>
                            <a:schemeClr val="dk2"/>
                          </a:solidFill>
                        </a:rPr>
                        <a:t>Testing can start after preparing requirement specification document</a:t>
                      </a:r>
                      <a:endParaRPr sz="15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500" u="none" cap="none" strike="noStrike">
                          <a:solidFill>
                            <a:schemeClr val="dk2"/>
                          </a:solidFill>
                        </a:rPr>
                        <a:t>Testing can start after preparing for detail design document</a:t>
                      </a:r>
                      <a:endParaRPr sz="15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r>
              <a:tr h="274650">
                <a:tc>
                  <a:txBody>
                    <a:bodyPr/>
                    <a:lstStyle/>
                    <a:p>
                      <a:pPr indent="0" lvl="0" marL="0" marR="0" rtl="0" algn="ctr">
                        <a:lnSpc>
                          <a:spcPct val="100000"/>
                        </a:lnSpc>
                        <a:spcBef>
                          <a:spcPts val="0"/>
                        </a:spcBef>
                        <a:spcAft>
                          <a:spcPts val="0"/>
                        </a:spcAft>
                        <a:buClr>
                          <a:srgbClr val="000000"/>
                        </a:buClr>
                        <a:buSzPts val="1800"/>
                        <a:buFont typeface="Arial"/>
                        <a:buNone/>
                      </a:pPr>
                      <a:r>
                        <a:rPr b="1" lang="en" sz="1500" u="none" cap="none" strike="noStrike">
                          <a:solidFill>
                            <a:schemeClr val="dk2"/>
                          </a:solidFill>
                          <a:latin typeface="Gill Sans"/>
                          <a:ea typeface="Gill Sans"/>
                          <a:cs typeface="Gill Sans"/>
                          <a:sym typeface="Gill Sans"/>
                        </a:rPr>
                        <a:t>Tested by</a:t>
                      </a:r>
                      <a:endParaRPr b="1" sz="1500" u="none" cap="none" strike="noStrike">
                        <a:solidFill>
                          <a:schemeClr val="dk2"/>
                        </a:solidFill>
                        <a:latin typeface="Gill Sans"/>
                        <a:ea typeface="Gill Sans"/>
                        <a:cs typeface="Gill Sans"/>
                        <a:sym typeface="Gill Sans"/>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500" u="none" cap="none" strike="noStrike">
                          <a:solidFill>
                            <a:schemeClr val="dk2"/>
                          </a:solidFill>
                        </a:rPr>
                        <a:t>End user, developer, and tester</a:t>
                      </a:r>
                      <a:endParaRPr sz="15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500" u="none" cap="none" strike="noStrike">
                          <a:solidFill>
                            <a:schemeClr val="dk2"/>
                          </a:solidFill>
                        </a:rPr>
                        <a:t>Tester and developers</a:t>
                      </a:r>
                      <a:endParaRPr sz="15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r>
              <a:tr h="274650">
                <a:tc>
                  <a:txBody>
                    <a:bodyPr/>
                    <a:lstStyle/>
                    <a:p>
                      <a:pPr indent="0" lvl="0" marL="0" marR="0" rtl="0" algn="ctr">
                        <a:lnSpc>
                          <a:spcPct val="100000"/>
                        </a:lnSpc>
                        <a:spcBef>
                          <a:spcPts val="0"/>
                        </a:spcBef>
                        <a:spcAft>
                          <a:spcPts val="0"/>
                        </a:spcAft>
                        <a:buClr>
                          <a:srgbClr val="000000"/>
                        </a:buClr>
                        <a:buSzPts val="1800"/>
                        <a:buFont typeface="Arial"/>
                        <a:buNone/>
                      </a:pPr>
                      <a:r>
                        <a:rPr b="1" lang="en" sz="1500" u="none" cap="none" strike="noStrike">
                          <a:solidFill>
                            <a:schemeClr val="dk2"/>
                          </a:solidFill>
                          <a:latin typeface="Gill Sans"/>
                          <a:ea typeface="Gill Sans"/>
                          <a:cs typeface="Gill Sans"/>
                          <a:sym typeface="Gill Sans"/>
                        </a:rPr>
                        <a:t>Granularity</a:t>
                      </a:r>
                      <a:endParaRPr b="1" sz="1500" u="none" cap="none" strike="noStrike">
                        <a:solidFill>
                          <a:schemeClr val="dk2"/>
                        </a:solidFill>
                        <a:latin typeface="Gill Sans"/>
                        <a:ea typeface="Gill Sans"/>
                        <a:cs typeface="Gill Sans"/>
                        <a:sym typeface="Gill Sans"/>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500" u="none" cap="none" strike="noStrike">
                          <a:solidFill>
                            <a:schemeClr val="dk2"/>
                          </a:solidFill>
                        </a:rPr>
                        <a:t>Low</a:t>
                      </a:r>
                      <a:endParaRPr sz="15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500" u="none" cap="none" strike="noStrike">
                          <a:solidFill>
                            <a:schemeClr val="dk2"/>
                          </a:solidFill>
                        </a:rPr>
                        <a:t>High</a:t>
                      </a:r>
                      <a:endParaRPr sz="15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r>
              <a:tr h="274650">
                <a:tc>
                  <a:txBody>
                    <a:bodyPr/>
                    <a:lstStyle/>
                    <a:p>
                      <a:pPr indent="0" lvl="0" marL="0" marR="0" rtl="0" algn="ctr">
                        <a:lnSpc>
                          <a:spcPct val="100000"/>
                        </a:lnSpc>
                        <a:spcBef>
                          <a:spcPts val="0"/>
                        </a:spcBef>
                        <a:spcAft>
                          <a:spcPts val="0"/>
                        </a:spcAft>
                        <a:buClr>
                          <a:srgbClr val="000000"/>
                        </a:buClr>
                        <a:buSzPts val="1800"/>
                        <a:buFont typeface="Arial"/>
                        <a:buNone/>
                      </a:pPr>
                      <a:r>
                        <a:rPr b="1" lang="en" sz="1500" u="none" cap="none" strike="noStrike">
                          <a:solidFill>
                            <a:schemeClr val="dk2"/>
                          </a:solidFill>
                          <a:latin typeface="Gill Sans"/>
                          <a:ea typeface="Gill Sans"/>
                          <a:cs typeface="Gill Sans"/>
                          <a:sym typeface="Gill Sans"/>
                        </a:rPr>
                        <a:t>Time</a:t>
                      </a:r>
                      <a:endParaRPr b="1" sz="1500" u="none" cap="none" strike="noStrike">
                        <a:solidFill>
                          <a:schemeClr val="dk2"/>
                        </a:solidFill>
                        <a:latin typeface="Gill Sans"/>
                        <a:ea typeface="Gill Sans"/>
                        <a:cs typeface="Gill Sans"/>
                        <a:sym typeface="Gill Sans"/>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500" u="none" cap="none" strike="noStrike">
                          <a:solidFill>
                            <a:schemeClr val="dk2"/>
                          </a:solidFill>
                        </a:rPr>
                        <a:t>Less exhaustive &amp; time-consuming</a:t>
                      </a:r>
                      <a:endParaRPr sz="15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500" u="none" cap="none" strike="noStrike">
                          <a:solidFill>
                            <a:schemeClr val="dk2"/>
                          </a:solidFill>
                        </a:rPr>
                        <a:t>Exhaustive &amp; time-consuming method</a:t>
                      </a:r>
                      <a:endParaRPr sz="15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r>
            </a:tbl>
          </a:graphicData>
        </a:graphic>
      </p:graphicFrame>
      <p:sp>
        <p:nvSpPr>
          <p:cNvPr id="6484" name="Google Shape;6484;p27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8" name="Shape 6488"/>
        <p:cNvGrpSpPr/>
        <p:nvPr/>
      </p:nvGrpSpPr>
      <p:grpSpPr>
        <a:xfrm>
          <a:off x="0" y="0"/>
          <a:ext cx="0" cy="0"/>
          <a:chOff x="0" y="0"/>
          <a:chExt cx="0" cy="0"/>
        </a:xfrm>
      </p:grpSpPr>
      <p:graphicFrame>
        <p:nvGraphicFramePr>
          <p:cNvPr id="6489" name="Google Shape;6489;p273"/>
          <p:cNvGraphicFramePr/>
          <p:nvPr/>
        </p:nvGraphicFramePr>
        <p:xfrm>
          <a:off x="410425" y="1219199"/>
          <a:ext cx="3000000" cy="3000000"/>
        </p:xfrm>
        <a:graphic>
          <a:graphicData uri="http://schemas.openxmlformats.org/drawingml/2006/table">
            <a:tbl>
              <a:tblPr bandRow="1" firstRow="1">
                <a:noFill/>
                <a:tableStyleId>{0D091D8E-38FE-4EBD-A8D3-85E3BAD3CC0E}</a:tableStyleId>
              </a:tblPr>
              <a:tblGrid>
                <a:gridCol w="1698775"/>
                <a:gridCol w="3614450"/>
                <a:gridCol w="3311300"/>
              </a:tblGrid>
              <a:tr h="125575">
                <a:tc>
                  <a:txBody>
                    <a:bodyPr/>
                    <a:lstStyle/>
                    <a:p>
                      <a:pPr indent="0" lvl="0" marL="0" marR="0" rtl="0" algn="ctr">
                        <a:lnSpc>
                          <a:spcPct val="100000"/>
                        </a:lnSpc>
                        <a:spcBef>
                          <a:spcPts val="0"/>
                        </a:spcBef>
                        <a:spcAft>
                          <a:spcPts val="0"/>
                        </a:spcAft>
                        <a:buClr>
                          <a:srgbClr val="000000"/>
                        </a:buClr>
                        <a:buSzPts val="1800"/>
                        <a:buFont typeface="Arial"/>
                        <a:buNone/>
                      </a:pPr>
                      <a:r>
                        <a:rPr lang="en" sz="1500" u="none" cap="none" strike="noStrike">
                          <a:solidFill>
                            <a:schemeClr val="dk2"/>
                          </a:solidFill>
                          <a:latin typeface="Gill Sans"/>
                          <a:ea typeface="Gill Sans"/>
                          <a:cs typeface="Gill Sans"/>
                          <a:sym typeface="Gill Sans"/>
                        </a:rPr>
                        <a:t>Parameter</a:t>
                      </a:r>
                      <a:endParaRPr sz="1500" u="none" cap="none" strike="noStrike">
                        <a:solidFill>
                          <a:schemeClr val="dk2"/>
                        </a:solidFill>
                        <a:latin typeface="Gill Sans"/>
                        <a:ea typeface="Gill Sans"/>
                        <a:cs typeface="Gill Sans"/>
                        <a:sym typeface="Gill Sans"/>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500" u="none" cap="none" strike="noStrike">
                          <a:solidFill>
                            <a:schemeClr val="dk2"/>
                          </a:solidFill>
                          <a:latin typeface="Gill Sans"/>
                          <a:ea typeface="Gill Sans"/>
                          <a:cs typeface="Gill Sans"/>
                          <a:sym typeface="Gill Sans"/>
                        </a:rPr>
                        <a:t>Black-Box Testing</a:t>
                      </a:r>
                      <a:endParaRPr sz="1500" u="none" cap="none" strike="noStrike">
                        <a:solidFill>
                          <a:schemeClr val="dk2"/>
                        </a:solidFill>
                        <a:latin typeface="Gill Sans"/>
                        <a:ea typeface="Gill Sans"/>
                        <a:cs typeface="Gill Sans"/>
                        <a:sym typeface="Gill Sans"/>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500" u="none" cap="none" strike="noStrike">
                          <a:solidFill>
                            <a:schemeClr val="dk2"/>
                          </a:solidFill>
                          <a:latin typeface="Gill Sans"/>
                          <a:ea typeface="Gill Sans"/>
                          <a:cs typeface="Gill Sans"/>
                          <a:sym typeface="Gill Sans"/>
                        </a:rPr>
                        <a:t>White-Box Testing</a:t>
                      </a:r>
                      <a:endParaRPr sz="1500" u="none" cap="none" strike="noStrike">
                        <a:solidFill>
                          <a:schemeClr val="dk2"/>
                        </a:solidFill>
                        <a:latin typeface="Gill Sans"/>
                        <a:ea typeface="Gill Sans"/>
                        <a:cs typeface="Gill Sans"/>
                        <a:sym typeface="Gill Sans"/>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r>
              <a:tr h="125575">
                <a:tc>
                  <a:txBody>
                    <a:bodyPr/>
                    <a:lstStyle/>
                    <a:p>
                      <a:pPr indent="0" lvl="0" marL="0" marR="0" rtl="0" algn="ctr">
                        <a:lnSpc>
                          <a:spcPct val="100000"/>
                        </a:lnSpc>
                        <a:spcBef>
                          <a:spcPts val="0"/>
                        </a:spcBef>
                        <a:spcAft>
                          <a:spcPts val="0"/>
                        </a:spcAft>
                        <a:buClr>
                          <a:srgbClr val="000000"/>
                        </a:buClr>
                        <a:buSzPts val="1800"/>
                        <a:buFont typeface="Arial"/>
                        <a:buNone/>
                      </a:pPr>
                      <a:r>
                        <a:rPr b="1" lang="en" sz="1500" u="none" cap="none" strike="noStrike">
                          <a:solidFill>
                            <a:schemeClr val="dk2"/>
                          </a:solidFill>
                          <a:latin typeface="Gill Sans"/>
                          <a:ea typeface="Gill Sans"/>
                          <a:cs typeface="Gill Sans"/>
                          <a:sym typeface="Gill Sans"/>
                        </a:rPr>
                        <a:t>Code Access</a:t>
                      </a:r>
                      <a:endParaRPr b="1" sz="1500" u="none" cap="none" strike="noStrike">
                        <a:solidFill>
                          <a:schemeClr val="dk2"/>
                        </a:solidFill>
                        <a:latin typeface="Gill Sans"/>
                        <a:ea typeface="Gill Sans"/>
                        <a:cs typeface="Gill Sans"/>
                        <a:sym typeface="Gill Sans"/>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rgbClr val="CFE2F3"/>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500" u="none" cap="none" strike="noStrike">
                          <a:solidFill>
                            <a:schemeClr val="dk2"/>
                          </a:solidFill>
                        </a:rPr>
                        <a:t>Not required</a:t>
                      </a:r>
                      <a:endParaRPr sz="15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500" u="none" cap="none" strike="noStrike">
                          <a:solidFill>
                            <a:schemeClr val="dk2"/>
                          </a:solidFill>
                        </a:rPr>
                        <a:t>Required</a:t>
                      </a:r>
                      <a:endParaRPr sz="15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r>
              <a:tr h="125575">
                <a:tc>
                  <a:txBody>
                    <a:bodyPr/>
                    <a:lstStyle/>
                    <a:p>
                      <a:pPr indent="0" lvl="0" marL="0" marR="0" rtl="0" algn="ctr">
                        <a:lnSpc>
                          <a:spcPct val="100000"/>
                        </a:lnSpc>
                        <a:spcBef>
                          <a:spcPts val="0"/>
                        </a:spcBef>
                        <a:spcAft>
                          <a:spcPts val="0"/>
                        </a:spcAft>
                        <a:buClr>
                          <a:srgbClr val="000000"/>
                        </a:buClr>
                        <a:buSzPts val="1800"/>
                        <a:buFont typeface="Arial"/>
                        <a:buNone/>
                      </a:pPr>
                      <a:r>
                        <a:rPr b="1" lang="en" sz="1500" u="none" cap="none" strike="noStrike">
                          <a:solidFill>
                            <a:schemeClr val="dk2"/>
                          </a:solidFill>
                          <a:latin typeface="Gill Sans"/>
                          <a:ea typeface="Gill Sans"/>
                          <a:cs typeface="Gill Sans"/>
                          <a:sym typeface="Gill Sans"/>
                        </a:rPr>
                        <a:t>Techniques</a:t>
                      </a:r>
                      <a:endParaRPr b="1" sz="1500" u="none" cap="none" strike="noStrike">
                        <a:solidFill>
                          <a:schemeClr val="dk2"/>
                        </a:solidFill>
                        <a:latin typeface="Gill Sans"/>
                        <a:ea typeface="Gill Sans"/>
                        <a:cs typeface="Gill Sans"/>
                        <a:sym typeface="Gill Sans"/>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500" u="none" cap="none" strike="noStrike">
                          <a:solidFill>
                            <a:schemeClr val="dk2"/>
                          </a:solidFill>
                        </a:rPr>
                        <a:t>Equivalence partitioning is a technique used</a:t>
                      </a:r>
                      <a:endParaRPr sz="1500" u="none" cap="none" strike="noStrike">
                        <a:solidFill>
                          <a:schemeClr val="dk2"/>
                        </a:solidFill>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500" u="none" cap="none" strike="noStrike">
                          <a:solidFill>
                            <a:schemeClr val="dk2"/>
                          </a:solidFill>
                        </a:rPr>
                        <a:t>Statement Coverage, Branch coverage, and Path coverage are techniques used</a:t>
                      </a:r>
                      <a:endParaRPr sz="1500" u="none" cap="none" strike="noStrike">
                        <a:solidFill>
                          <a:schemeClr val="dk2"/>
                        </a:solidFill>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r>
              <a:tr h="125575">
                <a:tc>
                  <a:txBody>
                    <a:bodyPr/>
                    <a:lstStyle/>
                    <a:p>
                      <a:pPr indent="0" lvl="0" marL="0" marR="0" rtl="0" algn="ctr">
                        <a:lnSpc>
                          <a:spcPct val="100000"/>
                        </a:lnSpc>
                        <a:spcBef>
                          <a:spcPts val="0"/>
                        </a:spcBef>
                        <a:spcAft>
                          <a:spcPts val="0"/>
                        </a:spcAft>
                        <a:buClr>
                          <a:srgbClr val="000000"/>
                        </a:buClr>
                        <a:buSzPts val="1800"/>
                        <a:buFont typeface="Arial"/>
                        <a:buNone/>
                      </a:pPr>
                      <a:r>
                        <a:rPr b="1" lang="en" sz="1500" u="none" cap="none" strike="noStrike">
                          <a:solidFill>
                            <a:schemeClr val="dk2"/>
                          </a:solidFill>
                          <a:latin typeface="Gill Sans"/>
                          <a:ea typeface="Gill Sans"/>
                          <a:cs typeface="Gill Sans"/>
                          <a:sym typeface="Gill Sans"/>
                        </a:rPr>
                        <a:t>Benefit</a:t>
                      </a:r>
                      <a:endParaRPr b="1" sz="1500" u="none" cap="none" strike="noStrike">
                        <a:solidFill>
                          <a:schemeClr val="dk2"/>
                        </a:solidFill>
                        <a:latin typeface="Gill Sans"/>
                        <a:ea typeface="Gill Sans"/>
                        <a:cs typeface="Gill Sans"/>
                        <a:sym typeface="Gill Sans"/>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500" u="none" cap="none" strike="noStrike">
                          <a:solidFill>
                            <a:schemeClr val="dk2"/>
                          </a:solidFill>
                        </a:rPr>
                        <a:t>Suited and efficient for large code segments</a:t>
                      </a:r>
                      <a:endParaRPr sz="15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500" u="none" cap="none" strike="noStrike">
                          <a:solidFill>
                            <a:schemeClr val="dk2"/>
                          </a:solidFill>
                        </a:rPr>
                        <a:t>Allows removing the extra lines of code, which can bring in hidden defects</a:t>
                      </a:r>
                      <a:endParaRPr sz="15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r>
              <a:tr h="125575">
                <a:tc>
                  <a:txBody>
                    <a:bodyPr/>
                    <a:lstStyle/>
                    <a:p>
                      <a:pPr indent="0" lvl="0" marL="0" marR="0" rtl="0" algn="ctr">
                        <a:lnSpc>
                          <a:spcPct val="100000"/>
                        </a:lnSpc>
                        <a:spcBef>
                          <a:spcPts val="0"/>
                        </a:spcBef>
                        <a:spcAft>
                          <a:spcPts val="0"/>
                        </a:spcAft>
                        <a:buClr>
                          <a:srgbClr val="000000"/>
                        </a:buClr>
                        <a:buSzPts val="1800"/>
                        <a:buFont typeface="Arial"/>
                        <a:buNone/>
                      </a:pPr>
                      <a:r>
                        <a:rPr b="1" lang="en" sz="1500" u="none" cap="none" strike="noStrike">
                          <a:solidFill>
                            <a:schemeClr val="dk2"/>
                          </a:solidFill>
                          <a:latin typeface="Gill Sans"/>
                          <a:ea typeface="Gill Sans"/>
                          <a:cs typeface="Gill Sans"/>
                          <a:sym typeface="Gill Sans"/>
                        </a:rPr>
                        <a:t>Drawbacks</a:t>
                      </a:r>
                      <a:endParaRPr b="1" sz="1500" u="none" cap="none" strike="noStrike">
                        <a:solidFill>
                          <a:schemeClr val="dk2"/>
                        </a:solidFill>
                        <a:latin typeface="Gill Sans"/>
                        <a:ea typeface="Gill Sans"/>
                        <a:cs typeface="Gill Sans"/>
                        <a:sym typeface="Gill Sans"/>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500" u="none" cap="none" strike="noStrike">
                          <a:solidFill>
                            <a:schemeClr val="dk2"/>
                          </a:solidFill>
                        </a:rPr>
                        <a:t>An update to the automation test script is essential if you modify application frequently</a:t>
                      </a:r>
                      <a:endParaRPr sz="15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500" u="none" cap="none" strike="noStrike">
                          <a:solidFill>
                            <a:schemeClr val="dk2"/>
                          </a:solidFill>
                        </a:rPr>
                        <a:t>Automated test cases can become useless if the code base is rapidly changing</a:t>
                      </a:r>
                      <a:endParaRPr sz="15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r>
            </a:tbl>
          </a:graphicData>
        </a:graphic>
      </p:graphicFrame>
      <p:sp>
        <p:nvSpPr>
          <p:cNvPr id="6490" name="Google Shape;6490;p2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Difference Between the Testing Methods</a:t>
            </a:r>
            <a:endParaRPr/>
          </a:p>
        </p:txBody>
      </p:sp>
      <p:sp>
        <p:nvSpPr>
          <p:cNvPr id="6491" name="Google Shape;6491;p27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5" name="Shape 6495"/>
        <p:cNvGrpSpPr/>
        <p:nvPr/>
      </p:nvGrpSpPr>
      <p:grpSpPr>
        <a:xfrm>
          <a:off x="0" y="0"/>
          <a:ext cx="0" cy="0"/>
          <a:chOff x="0" y="0"/>
          <a:chExt cx="0" cy="0"/>
        </a:xfrm>
      </p:grpSpPr>
      <p:sp>
        <p:nvSpPr>
          <p:cNvPr id="6496" name="Google Shape;6496;p2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Experience-Based Techniques</a:t>
            </a:r>
            <a:endParaRPr/>
          </a:p>
        </p:txBody>
      </p:sp>
      <p:sp>
        <p:nvSpPr>
          <p:cNvPr id="6497" name="Google Shape;6497;p274"/>
          <p:cNvSpPr/>
          <p:nvPr/>
        </p:nvSpPr>
        <p:spPr>
          <a:xfrm>
            <a:off x="192225" y="1890225"/>
            <a:ext cx="1678500" cy="16785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Calibri"/>
                <a:ea typeface="Calibri"/>
                <a:cs typeface="Calibri"/>
                <a:sym typeface="Calibri"/>
              </a:rPr>
              <a:t>Based on the skill and experience of the testers, experts, and users</a:t>
            </a:r>
            <a:endParaRPr b="0" i="0" sz="1400" u="none" cap="none" strike="noStrike">
              <a:solidFill>
                <a:schemeClr val="dk2"/>
              </a:solidFill>
              <a:latin typeface="Calibri"/>
              <a:ea typeface="Calibri"/>
              <a:cs typeface="Calibri"/>
              <a:sym typeface="Calibri"/>
            </a:endParaRPr>
          </a:p>
        </p:txBody>
      </p:sp>
      <p:sp>
        <p:nvSpPr>
          <p:cNvPr id="6498" name="Google Shape;6498;p274"/>
          <p:cNvSpPr/>
          <p:nvPr/>
        </p:nvSpPr>
        <p:spPr>
          <a:xfrm>
            <a:off x="1932619" y="1890225"/>
            <a:ext cx="1678500" cy="16785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Calibri"/>
                <a:ea typeface="Calibri"/>
                <a:cs typeface="Calibri"/>
                <a:sym typeface="Calibri"/>
              </a:rPr>
              <a:t>Conducted in an ad hoc manner</a:t>
            </a:r>
            <a:endParaRPr b="0" i="0" sz="1400" u="none" cap="none" strike="noStrike">
              <a:solidFill>
                <a:schemeClr val="dk2"/>
              </a:solidFill>
              <a:latin typeface="Calibri"/>
              <a:ea typeface="Calibri"/>
              <a:cs typeface="Calibri"/>
              <a:sym typeface="Calibri"/>
            </a:endParaRPr>
          </a:p>
        </p:txBody>
      </p:sp>
      <p:sp>
        <p:nvSpPr>
          <p:cNvPr id="6499" name="Google Shape;6499;p274"/>
          <p:cNvSpPr/>
          <p:nvPr/>
        </p:nvSpPr>
        <p:spPr>
          <a:xfrm>
            <a:off x="3673013" y="1890225"/>
            <a:ext cx="1678500" cy="16785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Calibri"/>
                <a:ea typeface="Calibri"/>
                <a:cs typeface="Calibri"/>
                <a:sym typeface="Calibri"/>
              </a:rPr>
              <a:t>Tester depends on the past experiences</a:t>
            </a:r>
            <a:endParaRPr b="0" i="0" sz="1400" u="none" cap="none" strike="noStrike">
              <a:solidFill>
                <a:schemeClr val="dk2"/>
              </a:solidFill>
              <a:latin typeface="Calibri"/>
              <a:ea typeface="Calibri"/>
              <a:cs typeface="Calibri"/>
              <a:sym typeface="Calibri"/>
            </a:endParaRPr>
          </a:p>
        </p:txBody>
      </p:sp>
      <p:sp>
        <p:nvSpPr>
          <p:cNvPr id="6500" name="Google Shape;6500;p274"/>
          <p:cNvSpPr/>
          <p:nvPr/>
        </p:nvSpPr>
        <p:spPr>
          <a:xfrm>
            <a:off x="7153800" y="1890225"/>
            <a:ext cx="1678500" cy="16785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Calibri"/>
                <a:ea typeface="Calibri"/>
                <a:cs typeface="Calibri"/>
                <a:sym typeface="Calibri"/>
              </a:rPr>
              <a:t>Done even when there is inadequate specification list</a:t>
            </a:r>
            <a:endParaRPr b="0" i="0" sz="1400" u="none" cap="none" strike="noStrike">
              <a:solidFill>
                <a:schemeClr val="dk2"/>
              </a:solidFill>
              <a:latin typeface="Calibri"/>
              <a:ea typeface="Calibri"/>
              <a:cs typeface="Calibri"/>
              <a:sym typeface="Calibri"/>
            </a:endParaRPr>
          </a:p>
        </p:txBody>
      </p:sp>
      <p:sp>
        <p:nvSpPr>
          <p:cNvPr id="6501" name="Google Shape;6501;p274"/>
          <p:cNvSpPr/>
          <p:nvPr/>
        </p:nvSpPr>
        <p:spPr>
          <a:xfrm>
            <a:off x="5413406" y="1890225"/>
            <a:ext cx="1678500" cy="16785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Calibri"/>
                <a:ea typeface="Calibri"/>
                <a:cs typeface="Calibri"/>
                <a:sym typeface="Calibri"/>
              </a:rPr>
              <a:t>Used for low-risk system</a:t>
            </a:r>
            <a:endParaRPr b="0" i="0" sz="1400" u="none" cap="none" strike="noStrike">
              <a:solidFill>
                <a:schemeClr val="dk2"/>
              </a:solidFill>
              <a:latin typeface="Calibri"/>
              <a:ea typeface="Calibri"/>
              <a:cs typeface="Calibri"/>
              <a:sym typeface="Calibri"/>
            </a:endParaRPr>
          </a:p>
        </p:txBody>
      </p:sp>
      <p:sp>
        <p:nvSpPr>
          <p:cNvPr id="6502" name="Google Shape;6502;p27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97"/>
                                        </p:tgtEl>
                                        <p:attrNameLst>
                                          <p:attrName>style.visibility</p:attrName>
                                        </p:attrNameLst>
                                      </p:cBhvr>
                                      <p:to>
                                        <p:strVal val="visible"/>
                                      </p:to>
                                    </p:set>
                                    <p:animEffect filter="fade" transition="in">
                                      <p:cBhvr>
                                        <p:cTn dur="1000"/>
                                        <p:tgtEl>
                                          <p:spTgt spid="6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98"/>
                                        </p:tgtEl>
                                        <p:attrNameLst>
                                          <p:attrName>style.visibility</p:attrName>
                                        </p:attrNameLst>
                                      </p:cBhvr>
                                      <p:to>
                                        <p:strVal val="visible"/>
                                      </p:to>
                                    </p:set>
                                    <p:animEffect filter="fade" transition="in">
                                      <p:cBhvr>
                                        <p:cTn dur="1000"/>
                                        <p:tgtEl>
                                          <p:spTgt spid="6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99"/>
                                        </p:tgtEl>
                                        <p:attrNameLst>
                                          <p:attrName>style.visibility</p:attrName>
                                        </p:attrNameLst>
                                      </p:cBhvr>
                                      <p:to>
                                        <p:strVal val="visible"/>
                                      </p:to>
                                    </p:set>
                                    <p:animEffect filter="fade" transition="in">
                                      <p:cBhvr>
                                        <p:cTn dur="1000"/>
                                        <p:tgtEl>
                                          <p:spTgt spid="6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01"/>
                                        </p:tgtEl>
                                        <p:attrNameLst>
                                          <p:attrName>style.visibility</p:attrName>
                                        </p:attrNameLst>
                                      </p:cBhvr>
                                      <p:to>
                                        <p:strVal val="visible"/>
                                      </p:to>
                                    </p:set>
                                    <p:animEffect filter="fade" transition="in">
                                      <p:cBhvr>
                                        <p:cTn dur="1000"/>
                                        <p:tgtEl>
                                          <p:spTgt spid="65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00"/>
                                        </p:tgtEl>
                                        <p:attrNameLst>
                                          <p:attrName>style.visibility</p:attrName>
                                        </p:attrNameLst>
                                      </p:cBhvr>
                                      <p:to>
                                        <p:strVal val="visible"/>
                                      </p:to>
                                    </p:set>
                                    <p:animEffect filter="fade" transition="in">
                                      <p:cBhvr>
                                        <p:cTn dur="1000"/>
                                        <p:tgtEl>
                                          <p:spTgt spid="65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6" name="Shape 6506"/>
        <p:cNvGrpSpPr/>
        <p:nvPr/>
      </p:nvGrpSpPr>
      <p:grpSpPr>
        <a:xfrm>
          <a:off x="0" y="0"/>
          <a:ext cx="0" cy="0"/>
          <a:chOff x="0" y="0"/>
          <a:chExt cx="0" cy="0"/>
        </a:xfrm>
      </p:grpSpPr>
      <p:sp>
        <p:nvSpPr>
          <p:cNvPr id="6507" name="Google Shape;6507;p275"/>
          <p:cNvSpPr/>
          <p:nvPr/>
        </p:nvSpPr>
        <p:spPr>
          <a:xfrm>
            <a:off x="3382979" y="1432927"/>
            <a:ext cx="2299500" cy="771300"/>
          </a:xfrm>
          <a:prstGeom prst="roundRect">
            <a:avLst>
              <a:gd fmla="val 8504" name="adj"/>
            </a:avLst>
          </a:prstGeom>
          <a:solidFill>
            <a:srgbClr val="E8AB0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0" i="0" lang="en" sz="2000" u="none" cap="none" strike="noStrike">
                <a:solidFill>
                  <a:srgbClr val="FFFFFF"/>
                </a:solidFill>
                <a:latin typeface="Gill Sans"/>
                <a:ea typeface="Gill Sans"/>
                <a:cs typeface="Gill Sans"/>
                <a:sym typeface="Gill Sans"/>
              </a:rPr>
              <a:t>Experience-Based Techniques</a:t>
            </a:r>
            <a:endParaRPr b="0" i="0" sz="2000" u="none" cap="none" strike="noStrike">
              <a:solidFill>
                <a:srgbClr val="FFFFFF"/>
              </a:solidFill>
              <a:latin typeface="Gill Sans"/>
              <a:ea typeface="Gill Sans"/>
              <a:cs typeface="Gill Sans"/>
              <a:sym typeface="Gill Sans"/>
            </a:endParaRPr>
          </a:p>
        </p:txBody>
      </p:sp>
      <p:sp>
        <p:nvSpPr>
          <p:cNvPr id="6508" name="Google Shape;6508;p275"/>
          <p:cNvSpPr/>
          <p:nvPr/>
        </p:nvSpPr>
        <p:spPr>
          <a:xfrm>
            <a:off x="214575" y="3431979"/>
            <a:ext cx="1980300" cy="771300"/>
          </a:xfrm>
          <a:prstGeom prst="roundRect">
            <a:avLst>
              <a:gd fmla="val 8504" name="adj"/>
            </a:avLst>
          </a:prstGeom>
          <a:solidFill>
            <a:srgbClr val="2E2D2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0" i="0" lang="en" sz="1800" u="none" cap="none" strike="noStrike">
                <a:solidFill>
                  <a:schemeClr val="lt1"/>
                </a:solidFill>
                <a:latin typeface="Gill Sans"/>
                <a:ea typeface="Gill Sans"/>
                <a:cs typeface="Gill Sans"/>
                <a:sym typeface="Gill Sans"/>
              </a:rPr>
              <a:t>Error Guessing Techniques</a:t>
            </a:r>
            <a:endParaRPr b="0" i="0" sz="3900" u="none" cap="none" strike="noStrike">
              <a:solidFill>
                <a:srgbClr val="FFFFFF"/>
              </a:solidFill>
              <a:latin typeface="Calibri"/>
              <a:ea typeface="Calibri"/>
              <a:cs typeface="Calibri"/>
              <a:sym typeface="Calibri"/>
            </a:endParaRPr>
          </a:p>
        </p:txBody>
      </p:sp>
      <p:cxnSp>
        <p:nvCxnSpPr>
          <p:cNvPr id="6509" name="Google Shape;6509;p275"/>
          <p:cNvCxnSpPr>
            <a:stCxn id="6507" idx="2"/>
            <a:endCxn id="6508" idx="0"/>
          </p:cNvCxnSpPr>
          <p:nvPr/>
        </p:nvCxnSpPr>
        <p:spPr>
          <a:xfrm rot="5400000">
            <a:off x="2254829" y="1154227"/>
            <a:ext cx="1227900" cy="3327900"/>
          </a:xfrm>
          <a:prstGeom prst="bentConnector3">
            <a:avLst>
              <a:gd fmla="val 49998" name="adj1"/>
            </a:avLst>
          </a:prstGeom>
          <a:noFill/>
          <a:ln cap="flat" cmpd="sng" w="25400">
            <a:solidFill>
              <a:srgbClr val="2E2D27"/>
            </a:solidFill>
            <a:prstDash val="solid"/>
            <a:miter lim="400000"/>
            <a:headEnd len="sm" w="sm" type="none"/>
            <a:tailEnd len="med" w="med" type="triangle"/>
          </a:ln>
        </p:spPr>
      </p:cxnSp>
      <p:grpSp>
        <p:nvGrpSpPr>
          <p:cNvPr id="6510" name="Google Shape;6510;p275"/>
          <p:cNvGrpSpPr/>
          <p:nvPr/>
        </p:nvGrpSpPr>
        <p:grpSpPr>
          <a:xfrm>
            <a:off x="4532729" y="2204227"/>
            <a:ext cx="4318573" cy="1999052"/>
            <a:chOff x="4532729" y="1670827"/>
            <a:chExt cx="4318573" cy="1999052"/>
          </a:xfrm>
        </p:grpSpPr>
        <p:sp>
          <p:nvSpPr>
            <p:cNvPr id="6511" name="Google Shape;6511;p275"/>
            <p:cNvSpPr/>
            <p:nvPr/>
          </p:nvSpPr>
          <p:spPr>
            <a:xfrm>
              <a:off x="6871002" y="2898579"/>
              <a:ext cx="1980300" cy="771300"/>
            </a:xfrm>
            <a:prstGeom prst="roundRect">
              <a:avLst>
                <a:gd fmla="val 8504" name="adj"/>
              </a:avLst>
            </a:prstGeom>
            <a:solidFill>
              <a:srgbClr val="54294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0" i="0" lang="en" sz="1800" u="none" cap="none" strike="noStrike">
                  <a:solidFill>
                    <a:schemeClr val="lt1"/>
                  </a:solidFill>
                  <a:latin typeface="Gill Sans"/>
                  <a:ea typeface="Gill Sans"/>
                  <a:cs typeface="Gill Sans"/>
                  <a:sym typeface="Gill Sans"/>
                </a:rPr>
                <a:t>Fault Attack Testing</a:t>
              </a:r>
              <a:endParaRPr b="0" i="0" sz="3900" u="none" cap="none" strike="noStrike">
                <a:solidFill>
                  <a:srgbClr val="FFFFFF"/>
                </a:solidFill>
                <a:latin typeface="Calibri"/>
                <a:ea typeface="Calibri"/>
                <a:cs typeface="Calibri"/>
                <a:sym typeface="Calibri"/>
              </a:endParaRPr>
            </a:p>
          </p:txBody>
        </p:sp>
        <p:cxnSp>
          <p:nvCxnSpPr>
            <p:cNvPr id="6512" name="Google Shape;6512;p275"/>
            <p:cNvCxnSpPr>
              <a:stCxn id="6507" idx="2"/>
              <a:endCxn id="6511" idx="0"/>
            </p:cNvCxnSpPr>
            <p:nvPr/>
          </p:nvCxnSpPr>
          <p:spPr>
            <a:xfrm flipH="1" rot="-5400000">
              <a:off x="5583029" y="620527"/>
              <a:ext cx="1227900" cy="3328500"/>
            </a:xfrm>
            <a:prstGeom prst="bentConnector3">
              <a:avLst>
                <a:gd fmla="val 6558" name="adj1"/>
              </a:avLst>
            </a:prstGeom>
            <a:noFill/>
            <a:ln cap="flat" cmpd="sng" w="25400">
              <a:solidFill>
                <a:srgbClr val="2E2D27"/>
              </a:solidFill>
              <a:prstDash val="solid"/>
              <a:miter lim="400000"/>
              <a:headEnd len="sm" w="sm" type="none"/>
              <a:tailEnd len="med" w="med" type="triangle"/>
            </a:ln>
          </p:spPr>
        </p:cxnSp>
      </p:grpSp>
      <p:grpSp>
        <p:nvGrpSpPr>
          <p:cNvPr id="6513" name="Google Shape;6513;p275"/>
          <p:cNvGrpSpPr/>
          <p:nvPr/>
        </p:nvGrpSpPr>
        <p:grpSpPr>
          <a:xfrm>
            <a:off x="4532729" y="2204227"/>
            <a:ext cx="2099764" cy="1999052"/>
            <a:chOff x="4532729" y="1670827"/>
            <a:chExt cx="2099764" cy="1999052"/>
          </a:xfrm>
        </p:grpSpPr>
        <p:sp>
          <p:nvSpPr>
            <p:cNvPr id="6514" name="Google Shape;6514;p275"/>
            <p:cNvSpPr/>
            <p:nvPr/>
          </p:nvSpPr>
          <p:spPr>
            <a:xfrm>
              <a:off x="4652193" y="2898579"/>
              <a:ext cx="1980300" cy="771300"/>
            </a:xfrm>
            <a:prstGeom prst="roundRect">
              <a:avLst>
                <a:gd fmla="val 8504" name="adj"/>
              </a:avLst>
            </a:prstGeom>
            <a:solidFill>
              <a:srgbClr val="175D5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0" i="0" lang="en" sz="1800" u="none" cap="none" strike="noStrike">
                  <a:solidFill>
                    <a:schemeClr val="lt1"/>
                  </a:solidFill>
                  <a:latin typeface="Gill Sans"/>
                  <a:ea typeface="Gill Sans"/>
                  <a:cs typeface="Gill Sans"/>
                  <a:sym typeface="Gill Sans"/>
                </a:rPr>
                <a:t>Checklist-Based Testing</a:t>
              </a:r>
              <a:endParaRPr b="0" i="0" sz="3900" u="none" cap="none" strike="noStrike">
                <a:solidFill>
                  <a:srgbClr val="FFFFFF"/>
                </a:solidFill>
                <a:latin typeface="Calibri"/>
                <a:ea typeface="Calibri"/>
                <a:cs typeface="Calibri"/>
                <a:sym typeface="Calibri"/>
              </a:endParaRPr>
            </a:p>
          </p:txBody>
        </p:sp>
        <p:cxnSp>
          <p:nvCxnSpPr>
            <p:cNvPr id="6515" name="Google Shape;6515;p275"/>
            <p:cNvCxnSpPr>
              <a:stCxn id="6507" idx="2"/>
              <a:endCxn id="6514" idx="0"/>
            </p:cNvCxnSpPr>
            <p:nvPr/>
          </p:nvCxnSpPr>
          <p:spPr>
            <a:xfrm flipH="1" rot="-5400000">
              <a:off x="4473629" y="1729927"/>
              <a:ext cx="1227900" cy="1109700"/>
            </a:xfrm>
            <a:prstGeom prst="bentConnector3">
              <a:avLst>
                <a:gd fmla="val 6558" name="adj1"/>
              </a:avLst>
            </a:prstGeom>
            <a:noFill/>
            <a:ln cap="flat" cmpd="sng" w="25400">
              <a:solidFill>
                <a:srgbClr val="2E2D27"/>
              </a:solidFill>
              <a:prstDash val="solid"/>
              <a:miter lim="400000"/>
              <a:headEnd len="sm" w="sm" type="none"/>
              <a:tailEnd len="med" w="med" type="triangle"/>
            </a:ln>
          </p:spPr>
        </p:cxnSp>
      </p:grpSp>
      <p:grpSp>
        <p:nvGrpSpPr>
          <p:cNvPr id="6516" name="Google Shape;6516;p275"/>
          <p:cNvGrpSpPr/>
          <p:nvPr/>
        </p:nvGrpSpPr>
        <p:grpSpPr>
          <a:xfrm>
            <a:off x="2433384" y="2204227"/>
            <a:ext cx="2099345" cy="1999052"/>
            <a:chOff x="2433384" y="1670827"/>
            <a:chExt cx="2099345" cy="1999052"/>
          </a:xfrm>
        </p:grpSpPr>
        <p:sp>
          <p:nvSpPr>
            <p:cNvPr id="6517" name="Google Shape;6517;p275"/>
            <p:cNvSpPr/>
            <p:nvPr/>
          </p:nvSpPr>
          <p:spPr>
            <a:xfrm>
              <a:off x="2433384" y="2898579"/>
              <a:ext cx="1980300" cy="771300"/>
            </a:xfrm>
            <a:prstGeom prst="roundRect">
              <a:avLst>
                <a:gd fmla="val 8504" name="adj"/>
              </a:avLst>
            </a:prstGeom>
            <a:solidFill>
              <a:srgbClr val="0097D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0" i="0" lang="en" sz="1800" u="none" cap="none" strike="noStrike">
                  <a:solidFill>
                    <a:schemeClr val="lt1"/>
                  </a:solidFill>
                  <a:latin typeface="Gill Sans"/>
                  <a:ea typeface="Gill Sans"/>
                  <a:cs typeface="Gill Sans"/>
                  <a:sym typeface="Gill Sans"/>
                </a:rPr>
                <a:t>Exploratory Techniques</a:t>
              </a:r>
              <a:endParaRPr b="0" i="0" sz="3900" u="none" cap="none" strike="noStrike">
                <a:solidFill>
                  <a:srgbClr val="FFFFFF"/>
                </a:solidFill>
                <a:latin typeface="Calibri"/>
                <a:ea typeface="Calibri"/>
                <a:cs typeface="Calibri"/>
                <a:sym typeface="Calibri"/>
              </a:endParaRPr>
            </a:p>
          </p:txBody>
        </p:sp>
        <p:cxnSp>
          <p:nvCxnSpPr>
            <p:cNvPr id="6518" name="Google Shape;6518;p275"/>
            <p:cNvCxnSpPr>
              <a:stCxn id="6507" idx="2"/>
              <a:endCxn id="6517" idx="0"/>
            </p:cNvCxnSpPr>
            <p:nvPr/>
          </p:nvCxnSpPr>
          <p:spPr>
            <a:xfrm rot="5400000">
              <a:off x="3364229" y="1730227"/>
              <a:ext cx="1227900" cy="1109100"/>
            </a:xfrm>
            <a:prstGeom prst="bentConnector3">
              <a:avLst>
                <a:gd fmla="val 6558" name="adj1"/>
              </a:avLst>
            </a:prstGeom>
            <a:noFill/>
            <a:ln cap="flat" cmpd="sng" w="25400">
              <a:solidFill>
                <a:srgbClr val="2E2D27"/>
              </a:solidFill>
              <a:prstDash val="solid"/>
              <a:miter lim="400000"/>
              <a:headEnd len="sm" w="sm" type="none"/>
              <a:tailEnd len="med" w="med" type="triangle"/>
            </a:ln>
          </p:spPr>
        </p:cxnSp>
      </p:grpSp>
      <p:sp>
        <p:nvSpPr>
          <p:cNvPr id="6519" name="Google Shape;6519;p27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6520" name="Google Shape;6520;p2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Types of Experience-Based Techniques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07"/>
                                        </p:tgtEl>
                                        <p:attrNameLst>
                                          <p:attrName>style.visibility</p:attrName>
                                        </p:attrNameLst>
                                      </p:cBhvr>
                                      <p:to>
                                        <p:strVal val="visible"/>
                                      </p:to>
                                    </p:set>
                                    <p:animEffect filter="fade" transition="in">
                                      <p:cBhvr>
                                        <p:cTn dur="1000"/>
                                        <p:tgtEl>
                                          <p:spTgt spid="65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09"/>
                                        </p:tgtEl>
                                        <p:attrNameLst>
                                          <p:attrName>style.visibility</p:attrName>
                                        </p:attrNameLst>
                                      </p:cBhvr>
                                      <p:to>
                                        <p:strVal val="visible"/>
                                      </p:to>
                                    </p:set>
                                    <p:animEffect filter="fade" transition="in">
                                      <p:cBhvr>
                                        <p:cTn dur="1000"/>
                                        <p:tgtEl>
                                          <p:spTgt spid="6509"/>
                                        </p:tgtEl>
                                      </p:cBhvr>
                                    </p:animEffect>
                                  </p:childTnLst>
                                </p:cTn>
                              </p:par>
                              <p:par>
                                <p:cTn fill="hold" nodeType="withEffect" presetClass="entr" presetID="10" presetSubtype="0">
                                  <p:stCondLst>
                                    <p:cond delay="0"/>
                                  </p:stCondLst>
                                  <p:childTnLst>
                                    <p:set>
                                      <p:cBhvr>
                                        <p:cTn dur="1" fill="hold">
                                          <p:stCondLst>
                                            <p:cond delay="0"/>
                                          </p:stCondLst>
                                        </p:cTn>
                                        <p:tgtEl>
                                          <p:spTgt spid="6508"/>
                                        </p:tgtEl>
                                        <p:attrNameLst>
                                          <p:attrName>style.visibility</p:attrName>
                                        </p:attrNameLst>
                                      </p:cBhvr>
                                      <p:to>
                                        <p:strVal val="visible"/>
                                      </p:to>
                                    </p:set>
                                    <p:animEffect filter="fade" transition="in">
                                      <p:cBhvr>
                                        <p:cTn dur="1000"/>
                                        <p:tgtEl>
                                          <p:spTgt spid="6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6"/>
                                        </p:tgtEl>
                                        <p:attrNameLst>
                                          <p:attrName>style.visibility</p:attrName>
                                        </p:attrNameLst>
                                      </p:cBhvr>
                                      <p:to>
                                        <p:strVal val="visible"/>
                                      </p:to>
                                    </p:set>
                                    <p:animEffect filter="fade" transition="in">
                                      <p:cBhvr>
                                        <p:cTn dur="1000"/>
                                        <p:tgtEl>
                                          <p:spTgt spid="6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3"/>
                                        </p:tgtEl>
                                        <p:attrNameLst>
                                          <p:attrName>style.visibility</p:attrName>
                                        </p:attrNameLst>
                                      </p:cBhvr>
                                      <p:to>
                                        <p:strVal val="visible"/>
                                      </p:to>
                                    </p:set>
                                    <p:animEffect filter="fade" transition="in">
                                      <p:cBhvr>
                                        <p:cTn dur="1000"/>
                                        <p:tgtEl>
                                          <p:spTgt spid="65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0"/>
                                        </p:tgtEl>
                                        <p:attrNameLst>
                                          <p:attrName>style.visibility</p:attrName>
                                        </p:attrNameLst>
                                      </p:cBhvr>
                                      <p:to>
                                        <p:strVal val="visible"/>
                                      </p:to>
                                    </p:set>
                                    <p:animEffect filter="fade" transition="in">
                                      <p:cBhvr>
                                        <p:cTn dur="1000"/>
                                        <p:tgtEl>
                                          <p:spTgt spid="65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4" name="Shape 6524"/>
        <p:cNvGrpSpPr/>
        <p:nvPr/>
      </p:nvGrpSpPr>
      <p:grpSpPr>
        <a:xfrm>
          <a:off x="0" y="0"/>
          <a:ext cx="0" cy="0"/>
          <a:chOff x="0" y="0"/>
          <a:chExt cx="0" cy="0"/>
        </a:xfrm>
      </p:grpSpPr>
      <p:sp>
        <p:nvSpPr>
          <p:cNvPr id="6525" name="Google Shape;6525;p276"/>
          <p:cNvSpPr txBox="1"/>
          <p:nvPr>
            <p:ph type="title"/>
          </p:nvPr>
        </p:nvSpPr>
        <p:spPr>
          <a:xfrm>
            <a:off x="311700" y="445025"/>
            <a:ext cx="8779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When to use Experience-Based Techniques?</a:t>
            </a:r>
            <a:endParaRPr/>
          </a:p>
        </p:txBody>
      </p:sp>
      <p:sp>
        <p:nvSpPr>
          <p:cNvPr id="6526" name="Google Shape;6526;p276"/>
          <p:cNvSpPr/>
          <p:nvPr/>
        </p:nvSpPr>
        <p:spPr>
          <a:xfrm>
            <a:off x="7167096" y="1818807"/>
            <a:ext cx="1585386" cy="1830708"/>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noFill/>
          <a:ln cap="flat" cmpd="sng" w="25400">
            <a:solidFill>
              <a:schemeClr val="accent1"/>
            </a:solidFill>
            <a:prstDash val="solid"/>
            <a:miter lim="400000"/>
            <a:headEnd len="sm" w="sm" type="none"/>
            <a:tailEnd len="sm" w="sm" type="none"/>
          </a:ln>
        </p:spPr>
        <p:txBody>
          <a:bodyPr anchorCtr="0" anchor="ctr" bIns="0" lIns="50800" spcFirstLastPara="1" rIns="50800" wrap="square" tIns="0">
            <a:noAutofit/>
          </a:bodyPr>
          <a:lstStyle/>
          <a:p>
            <a:pPr indent="0" lvl="0" marL="0" marR="0" rtl="0" algn="ctr">
              <a:lnSpc>
                <a:spcPct val="115000"/>
              </a:lnSpc>
              <a:spcBef>
                <a:spcPts val="0"/>
              </a:spcBef>
              <a:spcAft>
                <a:spcPts val="0"/>
              </a:spcAft>
              <a:buClr>
                <a:srgbClr val="000000"/>
              </a:buClr>
              <a:buSzPts val="1500"/>
              <a:buFont typeface="Arial"/>
              <a:buNone/>
            </a:pPr>
            <a:r>
              <a:rPr b="0" i="0" lang="en" sz="1500" u="none" cap="none" strike="noStrike">
                <a:solidFill>
                  <a:schemeClr val="dk2"/>
                </a:solidFill>
                <a:latin typeface="Calibri"/>
                <a:ea typeface="Calibri"/>
                <a:cs typeface="Calibri"/>
                <a:sym typeface="Calibri"/>
              </a:rPr>
              <a:t>Time constraints to follow a structured approach</a:t>
            </a:r>
            <a:endParaRPr b="0" i="0" sz="1500" u="none" cap="none" strike="noStrike">
              <a:solidFill>
                <a:schemeClr val="dk2"/>
              </a:solidFill>
              <a:latin typeface="Calibri"/>
              <a:ea typeface="Calibri"/>
              <a:cs typeface="Calibri"/>
              <a:sym typeface="Calibri"/>
            </a:endParaRPr>
          </a:p>
        </p:txBody>
      </p:sp>
      <p:grpSp>
        <p:nvGrpSpPr>
          <p:cNvPr id="6527" name="Google Shape;6527;p276"/>
          <p:cNvGrpSpPr/>
          <p:nvPr/>
        </p:nvGrpSpPr>
        <p:grpSpPr>
          <a:xfrm>
            <a:off x="4933283" y="1818807"/>
            <a:ext cx="2132050" cy="1830708"/>
            <a:chOff x="4933283" y="1818807"/>
            <a:chExt cx="2132050" cy="1830708"/>
          </a:xfrm>
        </p:grpSpPr>
        <p:sp>
          <p:nvSpPr>
            <p:cNvPr id="6528" name="Google Shape;6528;p276"/>
            <p:cNvSpPr/>
            <p:nvPr/>
          </p:nvSpPr>
          <p:spPr>
            <a:xfrm>
              <a:off x="4933283" y="1818807"/>
              <a:ext cx="1585386" cy="1830708"/>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noFill/>
            <a:ln cap="flat" cmpd="sng" w="25400">
              <a:solidFill>
                <a:srgbClr val="999999"/>
              </a:solidFill>
              <a:prstDash val="solid"/>
              <a:miter lim="400000"/>
              <a:headEnd len="sm" w="sm" type="none"/>
              <a:tailEnd len="sm" w="sm" type="none"/>
            </a:ln>
          </p:spPr>
          <p:txBody>
            <a:bodyPr anchorCtr="0" anchor="ctr" bIns="0" lIns="50800" spcFirstLastPara="1" rIns="50800" wrap="square" tIns="0">
              <a:noAutofit/>
            </a:bodyPr>
            <a:lstStyle/>
            <a:p>
              <a:pPr indent="0" lvl="0" marL="0" marR="0" rtl="0" algn="ctr">
                <a:lnSpc>
                  <a:spcPct val="115000"/>
                </a:lnSpc>
                <a:spcBef>
                  <a:spcPts val="0"/>
                </a:spcBef>
                <a:spcAft>
                  <a:spcPts val="0"/>
                </a:spcAft>
                <a:buClr>
                  <a:srgbClr val="000000"/>
                </a:buClr>
                <a:buSzPts val="1500"/>
                <a:buFont typeface="Arial"/>
                <a:buNone/>
              </a:pPr>
              <a:r>
                <a:rPr b="0" i="0" lang="en" sz="1500" u="none" cap="none" strike="noStrike">
                  <a:solidFill>
                    <a:schemeClr val="dk2"/>
                  </a:solidFill>
                  <a:latin typeface="Calibri"/>
                  <a:ea typeface="Calibri"/>
                  <a:cs typeface="Calibri"/>
                  <a:sym typeface="Calibri"/>
                </a:rPr>
                <a:t>Limited knowledge of the software product.</a:t>
              </a:r>
              <a:endParaRPr b="0" i="0" sz="1500" u="none" cap="none" strike="noStrike">
                <a:solidFill>
                  <a:schemeClr val="dk2"/>
                </a:solidFill>
                <a:latin typeface="Calibri"/>
                <a:ea typeface="Calibri"/>
                <a:cs typeface="Calibri"/>
                <a:sym typeface="Calibri"/>
              </a:endParaRPr>
            </a:p>
          </p:txBody>
        </p:sp>
        <p:cxnSp>
          <p:nvCxnSpPr>
            <p:cNvPr id="6529" name="Google Shape;6529;p276"/>
            <p:cNvCxnSpPr/>
            <p:nvPr/>
          </p:nvCxnSpPr>
          <p:spPr>
            <a:xfrm>
              <a:off x="6620433" y="2734150"/>
              <a:ext cx="444900" cy="0"/>
            </a:xfrm>
            <a:prstGeom prst="straightConnector1">
              <a:avLst/>
            </a:prstGeom>
            <a:noFill/>
            <a:ln cap="flat" cmpd="sng" w="12700">
              <a:solidFill>
                <a:srgbClr val="BFBFBF"/>
              </a:solidFill>
              <a:prstDash val="dashDot"/>
              <a:miter lim="400000"/>
              <a:headEnd len="med" w="med" type="oval"/>
              <a:tailEnd len="med" w="med" type="oval"/>
            </a:ln>
          </p:spPr>
        </p:cxnSp>
      </p:grpSp>
      <p:grpSp>
        <p:nvGrpSpPr>
          <p:cNvPr id="6530" name="Google Shape;6530;p276"/>
          <p:cNvGrpSpPr/>
          <p:nvPr/>
        </p:nvGrpSpPr>
        <p:grpSpPr>
          <a:xfrm>
            <a:off x="465659" y="1818807"/>
            <a:ext cx="2132049" cy="1830708"/>
            <a:chOff x="465659" y="1818807"/>
            <a:chExt cx="2132049" cy="1830708"/>
          </a:xfrm>
        </p:grpSpPr>
        <p:sp>
          <p:nvSpPr>
            <p:cNvPr id="6531" name="Google Shape;6531;p276"/>
            <p:cNvSpPr/>
            <p:nvPr/>
          </p:nvSpPr>
          <p:spPr>
            <a:xfrm>
              <a:off x="465659" y="1818807"/>
              <a:ext cx="1585386" cy="1830708"/>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noFill/>
            <a:ln cap="flat" cmpd="sng" w="25400">
              <a:solidFill>
                <a:srgbClr val="999999"/>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1500"/>
                <a:buFont typeface="Arial"/>
                <a:buNone/>
              </a:pPr>
              <a:r>
                <a:rPr b="0" i="0" lang="en" sz="1500" u="none" cap="none" strike="noStrike">
                  <a:solidFill>
                    <a:schemeClr val="dk2"/>
                  </a:solidFill>
                  <a:latin typeface="Calibri"/>
                  <a:ea typeface="Calibri"/>
                  <a:cs typeface="Calibri"/>
                  <a:sym typeface="Calibri"/>
                </a:rPr>
                <a:t>Requirements and specifications are not available</a:t>
              </a:r>
              <a:endParaRPr b="0" i="0" sz="1500" u="none" cap="none" strike="noStrike">
                <a:solidFill>
                  <a:schemeClr val="dk2"/>
                </a:solidFill>
                <a:latin typeface="Calibri"/>
                <a:ea typeface="Calibri"/>
                <a:cs typeface="Calibri"/>
                <a:sym typeface="Calibri"/>
              </a:endParaRPr>
            </a:p>
          </p:txBody>
        </p:sp>
        <p:cxnSp>
          <p:nvCxnSpPr>
            <p:cNvPr id="6532" name="Google Shape;6532;p276"/>
            <p:cNvCxnSpPr/>
            <p:nvPr/>
          </p:nvCxnSpPr>
          <p:spPr>
            <a:xfrm>
              <a:off x="2152808" y="2734150"/>
              <a:ext cx="444900" cy="0"/>
            </a:xfrm>
            <a:prstGeom prst="straightConnector1">
              <a:avLst/>
            </a:prstGeom>
            <a:noFill/>
            <a:ln cap="flat" cmpd="sng" w="12700">
              <a:solidFill>
                <a:srgbClr val="BFBFBF"/>
              </a:solidFill>
              <a:prstDash val="dashDot"/>
              <a:miter lim="400000"/>
              <a:headEnd len="med" w="med" type="oval"/>
              <a:tailEnd len="med" w="med" type="oval"/>
            </a:ln>
          </p:spPr>
        </p:cxnSp>
      </p:grpSp>
      <p:grpSp>
        <p:nvGrpSpPr>
          <p:cNvPr id="6533" name="Google Shape;6533;p276"/>
          <p:cNvGrpSpPr/>
          <p:nvPr/>
        </p:nvGrpSpPr>
        <p:grpSpPr>
          <a:xfrm>
            <a:off x="2699471" y="1818807"/>
            <a:ext cx="2132049" cy="1830708"/>
            <a:chOff x="2699471" y="1818807"/>
            <a:chExt cx="2132049" cy="1830708"/>
          </a:xfrm>
        </p:grpSpPr>
        <p:cxnSp>
          <p:nvCxnSpPr>
            <p:cNvPr id="6534" name="Google Shape;6534;p276"/>
            <p:cNvCxnSpPr/>
            <p:nvPr/>
          </p:nvCxnSpPr>
          <p:spPr>
            <a:xfrm>
              <a:off x="4386620" y="2734150"/>
              <a:ext cx="444900" cy="0"/>
            </a:xfrm>
            <a:prstGeom prst="straightConnector1">
              <a:avLst/>
            </a:prstGeom>
            <a:noFill/>
            <a:ln cap="flat" cmpd="sng" w="12700">
              <a:solidFill>
                <a:srgbClr val="BFBFBF"/>
              </a:solidFill>
              <a:prstDash val="dashDot"/>
              <a:miter lim="400000"/>
              <a:headEnd len="med" w="med" type="oval"/>
              <a:tailEnd len="med" w="med" type="oval"/>
            </a:ln>
          </p:spPr>
        </p:cxnSp>
        <p:sp>
          <p:nvSpPr>
            <p:cNvPr id="6535" name="Google Shape;6535;p276"/>
            <p:cNvSpPr/>
            <p:nvPr/>
          </p:nvSpPr>
          <p:spPr>
            <a:xfrm>
              <a:off x="2699471" y="1818807"/>
              <a:ext cx="1585386" cy="1830708"/>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noFill/>
            <a:ln cap="flat" cmpd="sng" w="2540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1500"/>
                <a:buFont typeface="Arial"/>
                <a:buNone/>
              </a:pPr>
              <a:r>
                <a:rPr b="0" i="0" lang="en" sz="1500" u="none" cap="none" strike="noStrike">
                  <a:solidFill>
                    <a:schemeClr val="dk2"/>
                  </a:solidFill>
                  <a:latin typeface="Calibri"/>
                  <a:ea typeface="Calibri"/>
                  <a:cs typeface="Calibri"/>
                  <a:sym typeface="Calibri"/>
                </a:rPr>
                <a:t>Requirements are inadequate</a:t>
              </a:r>
              <a:endParaRPr b="0" i="0" sz="1500" u="none" cap="none" strike="noStrike">
                <a:solidFill>
                  <a:schemeClr val="dk2"/>
                </a:solidFill>
                <a:latin typeface="Calibri"/>
                <a:ea typeface="Calibri"/>
                <a:cs typeface="Calibri"/>
                <a:sym typeface="Calibri"/>
              </a:endParaRPr>
            </a:p>
          </p:txBody>
        </p:sp>
      </p:grpSp>
      <p:sp>
        <p:nvSpPr>
          <p:cNvPr id="6536" name="Google Shape;6536;p27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30"/>
                                        </p:tgtEl>
                                        <p:attrNameLst>
                                          <p:attrName>style.visibility</p:attrName>
                                        </p:attrNameLst>
                                      </p:cBhvr>
                                      <p:to>
                                        <p:strVal val="visible"/>
                                      </p:to>
                                    </p:set>
                                    <p:animEffect filter="fade" transition="in">
                                      <p:cBhvr>
                                        <p:cTn dur="1000"/>
                                        <p:tgtEl>
                                          <p:spTgt spid="65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33"/>
                                        </p:tgtEl>
                                        <p:attrNameLst>
                                          <p:attrName>style.visibility</p:attrName>
                                        </p:attrNameLst>
                                      </p:cBhvr>
                                      <p:to>
                                        <p:strVal val="visible"/>
                                      </p:to>
                                    </p:set>
                                    <p:animEffect filter="fade" transition="in">
                                      <p:cBhvr>
                                        <p:cTn dur="1000"/>
                                        <p:tgtEl>
                                          <p:spTgt spid="65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7"/>
                                        </p:tgtEl>
                                        <p:attrNameLst>
                                          <p:attrName>style.visibility</p:attrName>
                                        </p:attrNameLst>
                                      </p:cBhvr>
                                      <p:to>
                                        <p:strVal val="visible"/>
                                      </p:to>
                                    </p:set>
                                    <p:animEffect filter="fade" transition="in">
                                      <p:cBhvr>
                                        <p:cTn dur="1000"/>
                                        <p:tgtEl>
                                          <p:spTgt spid="65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6"/>
                                        </p:tgtEl>
                                        <p:attrNameLst>
                                          <p:attrName>style.visibility</p:attrName>
                                        </p:attrNameLst>
                                      </p:cBhvr>
                                      <p:to>
                                        <p:strVal val="visible"/>
                                      </p:to>
                                    </p:set>
                                    <p:animEffect filter="fade" transition="in">
                                      <p:cBhvr>
                                        <p:cTn dur="1000"/>
                                        <p:tgtEl>
                                          <p:spTgt spid="65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0" name="Shape 6540"/>
        <p:cNvGrpSpPr/>
        <p:nvPr/>
      </p:nvGrpSpPr>
      <p:grpSpPr>
        <a:xfrm>
          <a:off x="0" y="0"/>
          <a:ext cx="0" cy="0"/>
          <a:chOff x="0" y="0"/>
          <a:chExt cx="0" cy="0"/>
        </a:xfrm>
      </p:grpSpPr>
      <p:sp>
        <p:nvSpPr>
          <p:cNvPr id="6541" name="Google Shape;6541;p2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Scenarios to Avoid</a:t>
            </a:r>
            <a:endParaRPr/>
          </a:p>
        </p:txBody>
      </p:sp>
      <p:grpSp>
        <p:nvGrpSpPr>
          <p:cNvPr id="6542" name="Google Shape;6542;p277"/>
          <p:cNvGrpSpPr/>
          <p:nvPr/>
        </p:nvGrpSpPr>
        <p:grpSpPr>
          <a:xfrm>
            <a:off x="496100" y="1731400"/>
            <a:ext cx="2912415" cy="2154766"/>
            <a:chOff x="496100" y="1731400"/>
            <a:chExt cx="2912415" cy="2154766"/>
          </a:xfrm>
        </p:grpSpPr>
        <p:grpSp>
          <p:nvGrpSpPr>
            <p:cNvPr id="6543" name="Google Shape;6543;p277"/>
            <p:cNvGrpSpPr/>
            <p:nvPr/>
          </p:nvGrpSpPr>
          <p:grpSpPr>
            <a:xfrm>
              <a:off x="496100" y="1731400"/>
              <a:ext cx="2288621" cy="2154766"/>
              <a:chOff x="496100" y="1731400"/>
              <a:chExt cx="2288621" cy="2154766"/>
            </a:xfrm>
          </p:grpSpPr>
          <p:sp>
            <p:nvSpPr>
              <p:cNvPr id="6544" name="Google Shape;6544;p277"/>
              <p:cNvSpPr/>
              <p:nvPr/>
            </p:nvSpPr>
            <p:spPr>
              <a:xfrm>
                <a:off x="496100" y="1731400"/>
                <a:ext cx="2288621" cy="2154766"/>
              </a:xfrm>
              <a:custGeom>
                <a:rect b="b" l="l" r="r" t="t"/>
                <a:pathLst>
                  <a:path extrusionOk="0" h="152119" w="151866">
                    <a:moveTo>
                      <a:pt x="0" y="44741"/>
                    </a:moveTo>
                    <a:lnTo>
                      <a:pt x="0" y="107677"/>
                    </a:lnTo>
                    <a:lnTo>
                      <a:pt x="44442" y="152119"/>
                    </a:lnTo>
                    <a:lnTo>
                      <a:pt x="107562" y="152119"/>
                    </a:lnTo>
                    <a:lnTo>
                      <a:pt x="151866" y="107815"/>
                    </a:lnTo>
                    <a:lnTo>
                      <a:pt x="151866" y="44557"/>
                    </a:lnTo>
                    <a:lnTo>
                      <a:pt x="107309" y="0"/>
                    </a:lnTo>
                    <a:lnTo>
                      <a:pt x="44534" y="0"/>
                    </a:lnTo>
                    <a:close/>
                  </a:path>
                </a:pathLst>
              </a:custGeom>
              <a:noFill/>
              <a:ln cap="flat" cmpd="sng" w="25400">
                <a:solidFill>
                  <a:srgbClr val="999999"/>
                </a:solidFill>
                <a:prstDash val="solid"/>
                <a:miter lim="8000"/>
                <a:headEnd len="sm" w="sm" type="none"/>
                <a:tailEnd len="sm" w="sm" type="none"/>
              </a:ln>
            </p:spPr>
          </p:sp>
          <p:sp>
            <p:nvSpPr>
              <p:cNvPr id="6545" name="Google Shape;6545;p277"/>
              <p:cNvSpPr txBox="1"/>
              <p:nvPr/>
            </p:nvSpPr>
            <p:spPr>
              <a:xfrm>
                <a:off x="513508" y="2441150"/>
                <a:ext cx="2254200" cy="735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chemeClr val="dk2"/>
                    </a:solidFill>
                    <a:latin typeface="Calibri"/>
                    <a:ea typeface="Calibri"/>
                    <a:cs typeface="Calibri"/>
                    <a:sym typeface="Calibri"/>
                  </a:rPr>
                  <a:t>Cannot be used as stand-alone in some cases</a:t>
                </a:r>
                <a:endParaRPr b="0" i="0" sz="800" u="none" cap="none" strike="noStrike">
                  <a:solidFill>
                    <a:srgbClr val="000000"/>
                  </a:solidFill>
                  <a:latin typeface="Calibri"/>
                  <a:ea typeface="Calibri"/>
                  <a:cs typeface="Calibri"/>
                  <a:sym typeface="Calibri"/>
                </a:endParaRPr>
              </a:p>
            </p:txBody>
          </p:sp>
        </p:grpSp>
        <p:cxnSp>
          <p:nvCxnSpPr>
            <p:cNvPr id="6546" name="Google Shape;6546;p277"/>
            <p:cNvCxnSpPr/>
            <p:nvPr/>
          </p:nvCxnSpPr>
          <p:spPr>
            <a:xfrm>
              <a:off x="2963615" y="2808800"/>
              <a:ext cx="444900" cy="0"/>
            </a:xfrm>
            <a:prstGeom prst="straightConnector1">
              <a:avLst/>
            </a:prstGeom>
            <a:noFill/>
            <a:ln cap="flat" cmpd="sng" w="12700">
              <a:solidFill>
                <a:srgbClr val="BFBFBF"/>
              </a:solidFill>
              <a:prstDash val="dashDot"/>
              <a:miter lim="400000"/>
              <a:headEnd len="med" w="med" type="oval"/>
              <a:tailEnd len="med" w="med" type="oval"/>
            </a:ln>
          </p:spPr>
        </p:cxnSp>
      </p:grpSp>
      <p:sp>
        <p:nvSpPr>
          <p:cNvPr id="6547" name="Google Shape;6547;p277"/>
          <p:cNvSpPr/>
          <p:nvPr/>
        </p:nvSpPr>
        <p:spPr>
          <a:xfrm>
            <a:off x="6678726" y="1731400"/>
            <a:ext cx="2288621" cy="2154766"/>
          </a:xfrm>
          <a:custGeom>
            <a:rect b="b" l="l" r="r" t="t"/>
            <a:pathLst>
              <a:path extrusionOk="0" h="152119" w="151866">
                <a:moveTo>
                  <a:pt x="0" y="44741"/>
                </a:moveTo>
                <a:lnTo>
                  <a:pt x="0" y="107677"/>
                </a:lnTo>
                <a:lnTo>
                  <a:pt x="44442" y="152119"/>
                </a:lnTo>
                <a:lnTo>
                  <a:pt x="107562" y="152119"/>
                </a:lnTo>
                <a:lnTo>
                  <a:pt x="151866" y="107815"/>
                </a:lnTo>
                <a:lnTo>
                  <a:pt x="151866" y="44557"/>
                </a:lnTo>
                <a:lnTo>
                  <a:pt x="107309" y="0"/>
                </a:lnTo>
                <a:lnTo>
                  <a:pt x="44534" y="0"/>
                </a:lnTo>
                <a:close/>
              </a:path>
            </a:pathLst>
          </a:custGeom>
          <a:noFill/>
          <a:ln cap="flat" cmpd="sng" w="25400">
            <a:solidFill>
              <a:srgbClr val="999999"/>
            </a:solidFill>
            <a:prstDash val="solid"/>
            <a:miter lim="8000"/>
            <a:headEnd len="sm" w="sm" type="none"/>
            <a:tailEnd len="sm" w="sm" type="none"/>
          </a:ln>
        </p:spPr>
      </p:sp>
      <p:sp>
        <p:nvSpPr>
          <p:cNvPr id="6548" name="Google Shape;6548;p277"/>
          <p:cNvSpPr txBox="1"/>
          <p:nvPr/>
        </p:nvSpPr>
        <p:spPr>
          <a:xfrm>
            <a:off x="6696126" y="2441150"/>
            <a:ext cx="2254200" cy="735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chemeClr val="dk2"/>
                </a:solidFill>
                <a:latin typeface="Calibri"/>
                <a:ea typeface="Calibri"/>
                <a:cs typeface="Calibri"/>
                <a:sym typeface="Calibri"/>
              </a:rPr>
              <a:t>Experience-based techniques cannot measure the test coverage</a:t>
            </a:r>
            <a:endParaRPr b="0" i="0" sz="800" u="none" cap="none" strike="noStrike">
              <a:solidFill>
                <a:srgbClr val="000000"/>
              </a:solidFill>
              <a:latin typeface="Calibri"/>
              <a:ea typeface="Calibri"/>
              <a:cs typeface="Calibri"/>
              <a:sym typeface="Calibri"/>
            </a:endParaRPr>
          </a:p>
        </p:txBody>
      </p:sp>
      <p:grpSp>
        <p:nvGrpSpPr>
          <p:cNvPr id="6549" name="Google Shape;6549;p277"/>
          <p:cNvGrpSpPr/>
          <p:nvPr/>
        </p:nvGrpSpPr>
        <p:grpSpPr>
          <a:xfrm>
            <a:off x="3587413" y="1731400"/>
            <a:ext cx="2912411" cy="2154766"/>
            <a:chOff x="3587413" y="1731400"/>
            <a:chExt cx="2912411" cy="2154766"/>
          </a:xfrm>
        </p:grpSpPr>
        <p:sp>
          <p:nvSpPr>
            <p:cNvPr id="6550" name="Google Shape;6550;p277"/>
            <p:cNvSpPr/>
            <p:nvPr/>
          </p:nvSpPr>
          <p:spPr>
            <a:xfrm>
              <a:off x="3587413" y="1731400"/>
              <a:ext cx="2288621" cy="2154766"/>
            </a:xfrm>
            <a:custGeom>
              <a:rect b="b" l="l" r="r" t="t"/>
              <a:pathLst>
                <a:path extrusionOk="0" h="152119" w="151866">
                  <a:moveTo>
                    <a:pt x="0" y="44741"/>
                  </a:moveTo>
                  <a:lnTo>
                    <a:pt x="0" y="107677"/>
                  </a:lnTo>
                  <a:lnTo>
                    <a:pt x="44442" y="152119"/>
                  </a:lnTo>
                  <a:lnTo>
                    <a:pt x="107562" y="152119"/>
                  </a:lnTo>
                  <a:lnTo>
                    <a:pt x="151866" y="107815"/>
                  </a:lnTo>
                  <a:lnTo>
                    <a:pt x="151866" y="44557"/>
                  </a:lnTo>
                  <a:lnTo>
                    <a:pt x="107309" y="0"/>
                  </a:lnTo>
                  <a:lnTo>
                    <a:pt x="44534" y="0"/>
                  </a:lnTo>
                  <a:close/>
                </a:path>
              </a:pathLst>
            </a:custGeom>
            <a:noFill/>
            <a:ln cap="flat" cmpd="sng" w="25400">
              <a:solidFill>
                <a:schemeClr val="accent1"/>
              </a:solidFill>
              <a:prstDash val="solid"/>
              <a:miter lim="8000"/>
              <a:headEnd len="sm" w="sm" type="none"/>
              <a:tailEnd len="sm" w="sm" type="none"/>
            </a:ln>
          </p:spPr>
        </p:sp>
        <p:sp>
          <p:nvSpPr>
            <p:cNvPr id="6551" name="Google Shape;6551;p277"/>
            <p:cNvSpPr txBox="1"/>
            <p:nvPr/>
          </p:nvSpPr>
          <p:spPr>
            <a:xfrm>
              <a:off x="3604821" y="2441150"/>
              <a:ext cx="2254200" cy="735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chemeClr val="dk2"/>
                  </a:solidFill>
                  <a:latin typeface="Calibri"/>
                  <a:ea typeface="Calibri"/>
                  <a:cs typeface="Calibri"/>
                  <a:sym typeface="Calibri"/>
                </a:rPr>
                <a:t>There are contractual requirements certain times </a:t>
              </a:r>
              <a:endParaRPr b="0" i="0" sz="800" u="none" cap="none" strike="noStrike">
                <a:solidFill>
                  <a:srgbClr val="000000"/>
                </a:solidFill>
                <a:latin typeface="Calibri"/>
                <a:ea typeface="Calibri"/>
                <a:cs typeface="Calibri"/>
                <a:sym typeface="Calibri"/>
              </a:endParaRPr>
            </a:p>
          </p:txBody>
        </p:sp>
        <p:cxnSp>
          <p:nvCxnSpPr>
            <p:cNvPr id="6552" name="Google Shape;6552;p277"/>
            <p:cNvCxnSpPr/>
            <p:nvPr/>
          </p:nvCxnSpPr>
          <p:spPr>
            <a:xfrm>
              <a:off x="6054924" y="2808800"/>
              <a:ext cx="444900" cy="0"/>
            </a:xfrm>
            <a:prstGeom prst="straightConnector1">
              <a:avLst/>
            </a:prstGeom>
            <a:noFill/>
            <a:ln cap="flat" cmpd="sng" w="12700">
              <a:solidFill>
                <a:srgbClr val="BFBFBF"/>
              </a:solidFill>
              <a:prstDash val="dashDot"/>
              <a:miter lim="400000"/>
              <a:headEnd len="med" w="med" type="oval"/>
              <a:tailEnd len="med" w="med" type="oval"/>
            </a:ln>
          </p:spPr>
        </p:cxnSp>
      </p:grpSp>
      <p:sp>
        <p:nvSpPr>
          <p:cNvPr id="6553" name="Google Shape;6553;p27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42"/>
                                        </p:tgtEl>
                                        <p:attrNameLst>
                                          <p:attrName>style.visibility</p:attrName>
                                        </p:attrNameLst>
                                      </p:cBhvr>
                                      <p:to>
                                        <p:strVal val="visible"/>
                                      </p:to>
                                    </p:set>
                                    <p:animEffect filter="fade" transition="in">
                                      <p:cBhvr>
                                        <p:cTn dur="1000"/>
                                        <p:tgtEl>
                                          <p:spTgt spid="65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49"/>
                                        </p:tgtEl>
                                        <p:attrNameLst>
                                          <p:attrName>style.visibility</p:attrName>
                                        </p:attrNameLst>
                                      </p:cBhvr>
                                      <p:to>
                                        <p:strVal val="visible"/>
                                      </p:to>
                                    </p:set>
                                    <p:animEffect filter="fade" transition="in">
                                      <p:cBhvr>
                                        <p:cTn dur="1000"/>
                                        <p:tgtEl>
                                          <p:spTgt spid="65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47"/>
                                        </p:tgtEl>
                                        <p:attrNameLst>
                                          <p:attrName>style.visibility</p:attrName>
                                        </p:attrNameLst>
                                      </p:cBhvr>
                                      <p:to>
                                        <p:strVal val="visible"/>
                                      </p:to>
                                    </p:set>
                                    <p:animEffect filter="fade" transition="in">
                                      <p:cBhvr>
                                        <p:cTn dur="1000"/>
                                        <p:tgtEl>
                                          <p:spTgt spid="6547"/>
                                        </p:tgtEl>
                                      </p:cBhvr>
                                    </p:animEffect>
                                  </p:childTnLst>
                                </p:cTn>
                              </p:par>
                              <p:par>
                                <p:cTn fill="hold" nodeType="withEffect" presetClass="entr" presetID="10" presetSubtype="0">
                                  <p:stCondLst>
                                    <p:cond delay="0"/>
                                  </p:stCondLst>
                                  <p:childTnLst>
                                    <p:set>
                                      <p:cBhvr>
                                        <p:cTn dur="1" fill="hold">
                                          <p:stCondLst>
                                            <p:cond delay="0"/>
                                          </p:stCondLst>
                                        </p:cTn>
                                        <p:tgtEl>
                                          <p:spTgt spid="6548"/>
                                        </p:tgtEl>
                                        <p:attrNameLst>
                                          <p:attrName>style.visibility</p:attrName>
                                        </p:attrNameLst>
                                      </p:cBhvr>
                                      <p:to>
                                        <p:strVal val="visible"/>
                                      </p:to>
                                    </p:set>
                                    <p:animEffect filter="fade" transition="in">
                                      <p:cBhvr>
                                        <p:cTn dur="1000"/>
                                        <p:tgtEl>
                                          <p:spTgt spid="65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7" name="Shape 6557"/>
        <p:cNvGrpSpPr/>
        <p:nvPr/>
      </p:nvGrpSpPr>
      <p:grpSpPr>
        <a:xfrm>
          <a:off x="0" y="0"/>
          <a:ext cx="0" cy="0"/>
          <a:chOff x="0" y="0"/>
          <a:chExt cx="0" cy="0"/>
        </a:xfrm>
      </p:grpSpPr>
      <p:sp>
        <p:nvSpPr>
          <p:cNvPr id="6558" name="Google Shape;6558;p27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Common Pitfalls of Experience-Based Testing</a:t>
            </a:r>
            <a:endParaRPr/>
          </a:p>
        </p:txBody>
      </p:sp>
      <p:sp>
        <p:nvSpPr>
          <p:cNvPr id="6559" name="Google Shape;6559;p278"/>
          <p:cNvSpPr/>
          <p:nvPr/>
        </p:nvSpPr>
        <p:spPr>
          <a:xfrm>
            <a:off x="4973351" y="1731400"/>
            <a:ext cx="2288621" cy="2154766"/>
          </a:xfrm>
          <a:custGeom>
            <a:rect b="b" l="l" r="r" t="t"/>
            <a:pathLst>
              <a:path extrusionOk="0" h="152119" w="151866">
                <a:moveTo>
                  <a:pt x="0" y="44741"/>
                </a:moveTo>
                <a:lnTo>
                  <a:pt x="0" y="107677"/>
                </a:lnTo>
                <a:lnTo>
                  <a:pt x="44442" y="152119"/>
                </a:lnTo>
                <a:lnTo>
                  <a:pt x="107562" y="152119"/>
                </a:lnTo>
                <a:lnTo>
                  <a:pt x="151866" y="107815"/>
                </a:lnTo>
                <a:lnTo>
                  <a:pt x="151866" y="44557"/>
                </a:lnTo>
                <a:lnTo>
                  <a:pt x="107309" y="0"/>
                </a:lnTo>
                <a:lnTo>
                  <a:pt x="44534" y="0"/>
                </a:lnTo>
                <a:close/>
              </a:path>
            </a:pathLst>
          </a:custGeom>
          <a:noFill/>
          <a:ln cap="flat" cmpd="sng" w="25400">
            <a:solidFill>
              <a:schemeClr val="accent1"/>
            </a:solidFill>
            <a:prstDash val="solid"/>
            <a:miter lim="8000"/>
            <a:headEnd len="sm" w="sm" type="none"/>
            <a:tailEnd len="sm" w="sm" type="none"/>
          </a:ln>
        </p:spPr>
      </p:sp>
      <p:sp>
        <p:nvSpPr>
          <p:cNvPr id="6560" name="Google Shape;6560;p278"/>
          <p:cNvSpPr txBox="1"/>
          <p:nvPr/>
        </p:nvSpPr>
        <p:spPr>
          <a:xfrm>
            <a:off x="4990758" y="2441150"/>
            <a:ext cx="2254200" cy="735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chemeClr val="dk2"/>
                </a:solidFill>
                <a:latin typeface="Calibri"/>
                <a:ea typeface="Calibri"/>
                <a:cs typeface="Calibri"/>
                <a:sym typeface="Calibri"/>
              </a:rPr>
              <a:t>Quality of Testing ∝ Tester</a:t>
            </a:r>
            <a:endParaRPr b="0" i="0" sz="1800" u="none" cap="none" strike="noStrike">
              <a:solidFill>
                <a:schemeClr val="dk2"/>
              </a:solidFill>
              <a:latin typeface="Calibri"/>
              <a:ea typeface="Calibri"/>
              <a:cs typeface="Calibri"/>
              <a:sym typeface="Calibri"/>
            </a:endParaRPr>
          </a:p>
        </p:txBody>
      </p:sp>
      <p:grpSp>
        <p:nvGrpSpPr>
          <p:cNvPr id="6561" name="Google Shape;6561;p278"/>
          <p:cNvGrpSpPr/>
          <p:nvPr/>
        </p:nvGrpSpPr>
        <p:grpSpPr>
          <a:xfrm>
            <a:off x="1882038" y="1731400"/>
            <a:ext cx="2912415" cy="2154766"/>
            <a:chOff x="1882038" y="1731400"/>
            <a:chExt cx="2912415" cy="2154766"/>
          </a:xfrm>
        </p:grpSpPr>
        <p:grpSp>
          <p:nvGrpSpPr>
            <p:cNvPr id="6562" name="Google Shape;6562;p278"/>
            <p:cNvGrpSpPr/>
            <p:nvPr/>
          </p:nvGrpSpPr>
          <p:grpSpPr>
            <a:xfrm>
              <a:off x="1882038" y="1731400"/>
              <a:ext cx="2288621" cy="2154766"/>
              <a:chOff x="1882038" y="1731400"/>
              <a:chExt cx="2288621" cy="2154766"/>
            </a:xfrm>
          </p:grpSpPr>
          <p:sp>
            <p:nvSpPr>
              <p:cNvPr id="6563" name="Google Shape;6563;p278"/>
              <p:cNvSpPr/>
              <p:nvPr/>
            </p:nvSpPr>
            <p:spPr>
              <a:xfrm>
                <a:off x="1882038" y="1731400"/>
                <a:ext cx="2288621" cy="2154766"/>
              </a:xfrm>
              <a:custGeom>
                <a:rect b="b" l="l" r="r" t="t"/>
                <a:pathLst>
                  <a:path extrusionOk="0" h="152119" w="151866">
                    <a:moveTo>
                      <a:pt x="0" y="44741"/>
                    </a:moveTo>
                    <a:lnTo>
                      <a:pt x="0" y="107677"/>
                    </a:lnTo>
                    <a:lnTo>
                      <a:pt x="44442" y="152119"/>
                    </a:lnTo>
                    <a:lnTo>
                      <a:pt x="107562" y="152119"/>
                    </a:lnTo>
                    <a:lnTo>
                      <a:pt x="151866" y="107815"/>
                    </a:lnTo>
                    <a:lnTo>
                      <a:pt x="151866" y="44557"/>
                    </a:lnTo>
                    <a:lnTo>
                      <a:pt x="107309" y="0"/>
                    </a:lnTo>
                    <a:lnTo>
                      <a:pt x="44534" y="0"/>
                    </a:lnTo>
                    <a:close/>
                  </a:path>
                </a:pathLst>
              </a:custGeom>
              <a:noFill/>
              <a:ln cap="flat" cmpd="sng" w="25400">
                <a:solidFill>
                  <a:srgbClr val="999999"/>
                </a:solidFill>
                <a:prstDash val="solid"/>
                <a:miter lim="8000"/>
                <a:headEnd len="sm" w="sm" type="none"/>
                <a:tailEnd len="sm" w="sm" type="none"/>
              </a:ln>
            </p:spPr>
          </p:sp>
          <p:sp>
            <p:nvSpPr>
              <p:cNvPr id="6564" name="Google Shape;6564;p278"/>
              <p:cNvSpPr txBox="1"/>
              <p:nvPr/>
            </p:nvSpPr>
            <p:spPr>
              <a:xfrm>
                <a:off x="1899446" y="2441150"/>
                <a:ext cx="2254200" cy="735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chemeClr val="dk2"/>
                    </a:solidFill>
                    <a:latin typeface="Calibri"/>
                    <a:ea typeface="Calibri"/>
                    <a:cs typeface="Calibri"/>
                    <a:sym typeface="Calibri"/>
                  </a:rPr>
                  <a:t>Testing technique is solely based on the experience of the tester.</a:t>
                </a:r>
                <a:endParaRPr b="0" i="0" sz="1800" u="none" cap="none" strike="noStrike">
                  <a:solidFill>
                    <a:schemeClr val="dk2"/>
                  </a:solidFill>
                  <a:latin typeface="Calibri"/>
                  <a:ea typeface="Calibri"/>
                  <a:cs typeface="Calibri"/>
                  <a:sym typeface="Calibri"/>
                </a:endParaRPr>
              </a:p>
            </p:txBody>
          </p:sp>
        </p:grpSp>
        <p:cxnSp>
          <p:nvCxnSpPr>
            <p:cNvPr id="6565" name="Google Shape;6565;p278"/>
            <p:cNvCxnSpPr/>
            <p:nvPr/>
          </p:nvCxnSpPr>
          <p:spPr>
            <a:xfrm>
              <a:off x="4349553" y="2808800"/>
              <a:ext cx="444900" cy="0"/>
            </a:xfrm>
            <a:prstGeom prst="straightConnector1">
              <a:avLst/>
            </a:prstGeom>
            <a:noFill/>
            <a:ln cap="flat" cmpd="sng" w="12700">
              <a:solidFill>
                <a:srgbClr val="BFBFBF"/>
              </a:solidFill>
              <a:prstDash val="dashDot"/>
              <a:miter lim="400000"/>
              <a:headEnd len="med" w="med" type="oval"/>
              <a:tailEnd len="med" w="med" type="oval"/>
            </a:ln>
          </p:spPr>
        </p:cxnSp>
      </p:grpSp>
      <p:sp>
        <p:nvSpPr>
          <p:cNvPr id="6566" name="Google Shape;6566;p27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1"/>
                                        </p:tgtEl>
                                        <p:attrNameLst>
                                          <p:attrName>style.visibility</p:attrName>
                                        </p:attrNameLst>
                                      </p:cBhvr>
                                      <p:to>
                                        <p:strVal val="visible"/>
                                      </p:to>
                                    </p:set>
                                    <p:animEffect filter="fade" transition="in">
                                      <p:cBhvr>
                                        <p:cTn dur="1000"/>
                                        <p:tgtEl>
                                          <p:spTgt spid="65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0"/>
                                        </p:tgtEl>
                                        <p:attrNameLst>
                                          <p:attrName>style.visibility</p:attrName>
                                        </p:attrNameLst>
                                      </p:cBhvr>
                                      <p:to>
                                        <p:strVal val="visible"/>
                                      </p:to>
                                    </p:set>
                                    <p:animEffect filter="fade" transition="in">
                                      <p:cBhvr>
                                        <p:cTn dur="1000"/>
                                        <p:tgtEl>
                                          <p:spTgt spid="6560"/>
                                        </p:tgtEl>
                                      </p:cBhvr>
                                    </p:animEffect>
                                  </p:childTnLst>
                                </p:cTn>
                              </p:par>
                              <p:par>
                                <p:cTn fill="hold" nodeType="withEffect" presetClass="entr" presetID="10" presetSubtype="0">
                                  <p:stCondLst>
                                    <p:cond delay="0"/>
                                  </p:stCondLst>
                                  <p:childTnLst>
                                    <p:set>
                                      <p:cBhvr>
                                        <p:cTn dur="1" fill="hold">
                                          <p:stCondLst>
                                            <p:cond delay="0"/>
                                          </p:stCondLst>
                                        </p:cTn>
                                        <p:tgtEl>
                                          <p:spTgt spid="6559"/>
                                        </p:tgtEl>
                                        <p:attrNameLst>
                                          <p:attrName>style.visibility</p:attrName>
                                        </p:attrNameLst>
                                      </p:cBhvr>
                                      <p:to>
                                        <p:strVal val="visible"/>
                                      </p:to>
                                    </p:set>
                                    <p:animEffect filter="fade" transition="in">
                                      <p:cBhvr>
                                        <p:cTn dur="1000"/>
                                        <p:tgtEl>
                                          <p:spTgt spid="65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0" name="Shape 6570"/>
        <p:cNvGrpSpPr/>
        <p:nvPr/>
      </p:nvGrpSpPr>
      <p:grpSpPr>
        <a:xfrm>
          <a:off x="0" y="0"/>
          <a:ext cx="0" cy="0"/>
          <a:chOff x="0" y="0"/>
          <a:chExt cx="0" cy="0"/>
        </a:xfrm>
      </p:grpSpPr>
      <p:sp>
        <p:nvSpPr>
          <p:cNvPr id="6571" name="Google Shape;6571;p2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Summary</a:t>
            </a:r>
            <a:endParaRPr/>
          </a:p>
        </p:txBody>
      </p:sp>
      <p:sp>
        <p:nvSpPr>
          <p:cNvPr id="6572" name="Google Shape;6572;p27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In this unit, we learned </a:t>
            </a:r>
            <a:endParaRPr/>
          </a:p>
          <a:p>
            <a:pPr indent="-355600" lvl="1" marL="914400" rtl="0" algn="l">
              <a:lnSpc>
                <a:spcPct val="115000"/>
              </a:lnSpc>
              <a:spcBef>
                <a:spcPts val="0"/>
              </a:spcBef>
              <a:spcAft>
                <a:spcPts val="0"/>
              </a:spcAft>
              <a:buSzPts val="2000"/>
              <a:buChar char="○"/>
            </a:pPr>
            <a:r>
              <a:rPr lang="en"/>
              <a:t>Software testing</a:t>
            </a:r>
            <a:endParaRPr/>
          </a:p>
          <a:p>
            <a:pPr indent="-355600" lvl="1" marL="914400" rtl="0" algn="l">
              <a:lnSpc>
                <a:spcPct val="115000"/>
              </a:lnSpc>
              <a:spcBef>
                <a:spcPts val="0"/>
              </a:spcBef>
              <a:spcAft>
                <a:spcPts val="0"/>
              </a:spcAft>
              <a:buSzPts val="2000"/>
              <a:buChar char="○"/>
            </a:pPr>
            <a:r>
              <a:rPr lang="en"/>
              <a:t>Guidelines for software testing</a:t>
            </a:r>
            <a:endParaRPr/>
          </a:p>
          <a:p>
            <a:pPr indent="-355600" lvl="1" marL="914400" rtl="0" algn="l">
              <a:lnSpc>
                <a:spcPct val="115000"/>
              </a:lnSpc>
              <a:spcBef>
                <a:spcPts val="0"/>
              </a:spcBef>
              <a:spcAft>
                <a:spcPts val="0"/>
              </a:spcAft>
              <a:buSzPts val="2000"/>
              <a:buChar char="○"/>
            </a:pPr>
            <a:r>
              <a:rPr lang="en"/>
              <a:t>Characteristics of software testing</a:t>
            </a:r>
            <a:endParaRPr/>
          </a:p>
          <a:p>
            <a:pPr indent="-355600" lvl="1" marL="914400" rtl="0" algn="l">
              <a:lnSpc>
                <a:spcPct val="115000"/>
              </a:lnSpc>
              <a:spcBef>
                <a:spcPts val="0"/>
              </a:spcBef>
              <a:spcAft>
                <a:spcPts val="0"/>
              </a:spcAft>
              <a:buSzPts val="2000"/>
              <a:buChar char="○"/>
            </a:pPr>
            <a:r>
              <a:rPr lang="en"/>
              <a:t>Methods of testing</a:t>
            </a:r>
            <a:endParaRPr/>
          </a:p>
          <a:p>
            <a:pPr indent="-355600" lvl="1" marL="914400" rtl="0" algn="l">
              <a:lnSpc>
                <a:spcPct val="115000"/>
              </a:lnSpc>
              <a:spcBef>
                <a:spcPts val="0"/>
              </a:spcBef>
              <a:spcAft>
                <a:spcPts val="0"/>
              </a:spcAft>
              <a:buSzPts val="2000"/>
              <a:buChar char="○"/>
            </a:pPr>
            <a:r>
              <a:rPr lang="en"/>
              <a:t>Difference between white box and black box testing</a:t>
            </a:r>
            <a:endParaRPr/>
          </a:p>
          <a:p>
            <a:pPr indent="-355600" lvl="1" marL="914400" rtl="0" algn="l">
              <a:lnSpc>
                <a:spcPct val="115000"/>
              </a:lnSpc>
              <a:spcBef>
                <a:spcPts val="0"/>
              </a:spcBef>
              <a:spcAft>
                <a:spcPts val="0"/>
              </a:spcAft>
              <a:buSzPts val="2000"/>
              <a:buChar char="○"/>
            </a:pPr>
            <a:r>
              <a:rPr lang="en"/>
              <a:t>Experience-based techniques</a:t>
            </a:r>
            <a:endParaRPr/>
          </a:p>
        </p:txBody>
      </p:sp>
      <p:sp>
        <p:nvSpPr>
          <p:cNvPr id="6573" name="Google Shape;6573;p27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6574" name="Google Shape;6574;p279"/>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2">
                                            <p:txEl>
                                              <p:pRg end="0" st="0"/>
                                            </p:txEl>
                                          </p:spTgt>
                                        </p:tgtEl>
                                        <p:attrNameLst>
                                          <p:attrName>style.visibility</p:attrName>
                                        </p:attrNameLst>
                                      </p:cBhvr>
                                      <p:to>
                                        <p:strVal val="visible"/>
                                      </p:to>
                                    </p:set>
                                    <p:animEffect filter="fade" transition="in">
                                      <p:cBhvr>
                                        <p:cTn dur="1000"/>
                                        <p:tgtEl>
                                          <p:spTgt spid="65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2">
                                            <p:txEl>
                                              <p:pRg end="1" st="1"/>
                                            </p:txEl>
                                          </p:spTgt>
                                        </p:tgtEl>
                                        <p:attrNameLst>
                                          <p:attrName>style.visibility</p:attrName>
                                        </p:attrNameLst>
                                      </p:cBhvr>
                                      <p:to>
                                        <p:strVal val="visible"/>
                                      </p:to>
                                    </p:set>
                                    <p:animEffect filter="fade" transition="in">
                                      <p:cBhvr>
                                        <p:cTn dur="1000"/>
                                        <p:tgtEl>
                                          <p:spTgt spid="65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2">
                                            <p:txEl>
                                              <p:pRg end="2" st="2"/>
                                            </p:txEl>
                                          </p:spTgt>
                                        </p:tgtEl>
                                        <p:attrNameLst>
                                          <p:attrName>style.visibility</p:attrName>
                                        </p:attrNameLst>
                                      </p:cBhvr>
                                      <p:to>
                                        <p:strVal val="visible"/>
                                      </p:to>
                                    </p:set>
                                    <p:animEffect filter="fade" transition="in">
                                      <p:cBhvr>
                                        <p:cTn dur="1000"/>
                                        <p:tgtEl>
                                          <p:spTgt spid="65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2">
                                            <p:txEl>
                                              <p:pRg end="3" st="3"/>
                                            </p:txEl>
                                          </p:spTgt>
                                        </p:tgtEl>
                                        <p:attrNameLst>
                                          <p:attrName>style.visibility</p:attrName>
                                        </p:attrNameLst>
                                      </p:cBhvr>
                                      <p:to>
                                        <p:strVal val="visible"/>
                                      </p:to>
                                    </p:set>
                                    <p:animEffect filter="fade" transition="in">
                                      <p:cBhvr>
                                        <p:cTn dur="1000"/>
                                        <p:tgtEl>
                                          <p:spTgt spid="657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2">
                                            <p:txEl>
                                              <p:pRg end="4" st="4"/>
                                            </p:txEl>
                                          </p:spTgt>
                                        </p:tgtEl>
                                        <p:attrNameLst>
                                          <p:attrName>style.visibility</p:attrName>
                                        </p:attrNameLst>
                                      </p:cBhvr>
                                      <p:to>
                                        <p:strVal val="visible"/>
                                      </p:to>
                                    </p:set>
                                    <p:animEffect filter="fade" transition="in">
                                      <p:cBhvr>
                                        <p:cTn dur="1000"/>
                                        <p:tgtEl>
                                          <p:spTgt spid="657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2">
                                            <p:txEl>
                                              <p:pRg end="5" st="5"/>
                                            </p:txEl>
                                          </p:spTgt>
                                        </p:tgtEl>
                                        <p:attrNameLst>
                                          <p:attrName>style.visibility</p:attrName>
                                        </p:attrNameLst>
                                      </p:cBhvr>
                                      <p:to>
                                        <p:strVal val="visible"/>
                                      </p:to>
                                    </p:set>
                                    <p:animEffect filter="fade" transition="in">
                                      <p:cBhvr>
                                        <p:cTn dur="1000"/>
                                        <p:tgtEl>
                                          <p:spTgt spid="657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2">
                                            <p:txEl>
                                              <p:pRg end="6" st="6"/>
                                            </p:txEl>
                                          </p:spTgt>
                                        </p:tgtEl>
                                        <p:attrNameLst>
                                          <p:attrName>style.visibility</p:attrName>
                                        </p:attrNameLst>
                                      </p:cBhvr>
                                      <p:to>
                                        <p:strVal val="visible"/>
                                      </p:to>
                                    </p:set>
                                    <p:animEffect filter="fade" transition="in">
                                      <p:cBhvr>
                                        <p:cTn dur="1000"/>
                                        <p:tgtEl>
                                          <p:spTgt spid="657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Testing Vs Quality Assurance</a:t>
            </a:r>
            <a:endParaRPr/>
          </a:p>
        </p:txBody>
      </p:sp>
      <p:pic>
        <p:nvPicPr>
          <p:cNvPr id="1176" name="Google Shape;1176;p28"/>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
        <p:nvSpPr>
          <p:cNvPr id="1177" name="Google Shape;1177;p2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aphicFrame>
        <p:nvGraphicFramePr>
          <p:cNvPr id="1178" name="Google Shape;1178;p28"/>
          <p:cNvGraphicFramePr/>
          <p:nvPr/>
        </p:nvGraphicFramePr>
        <p:xfrm>
          <a:off x="457194" y="1223234"/>
          <a:ext cx="3000000" cy="3000000"/>
        </p:xfrm>
        <a:graphic>
          <a:graphicData uri="http://schemas.openxmlformats.org/drawingml/2006/table">
            <a:tbl>
              <a:tblPr bandRow="1" firstRow="1">
                <a:noFill/>
                <a:tableStyleId>{27DF8879-9593-453C-B1C5-4CBAA1ED9C03}</a:tableStyleId>
              </a:tblPr>
              <a:tblGrid>
                <a:gridCol w="4114800"/>
                <a:gridCol w="4114800"/>
              </a:tblGrid>
              <a:tr h="427800">
                <a:tc>
                  <a:txBody>
                    <a:bodyPr/>
                    <a:lstStyle/>
                    <a:p>
                      <a:pPr indent="0" lvl="0" marL="0" marR="0" rtl="0" algn="ctr">
                        <a:lnSpc>
                          <a:spcPct val="130000"/>
                        </a:lnSpc>
                        <a:spcBef>
                          <a:spcPts val="0"/>
                        </a:spcBef>
                        <a:spcAft>
                          <a:spcPts val="0"/>
                        </a:spcAft>
                        <a:buClr>
                          <a:srgbClr val="53585F"/>
                        </a:buClr>
                        <a:buSzPts val="1800"/>
                        <a:buFont typeface="Calibri"/>
                        <a:buNone/>
                      </a:pPr>
                      <a:r>
                        <a:rPr b="1" lang="en" sz="2000" u="none" cap="none" strike="noStrike">
                          <a:solidFill>
                            <a:schemeClr val="lt1"/>
                          </a:solidFill>
                          <a:latin typeface="Gill Sans"/>
                          <a:ea typeface="Gill Sans"/>
                          <a:cs typeface="Gill Sans"/>
                          <a:sym typeface="Gill Sans"/>
                        </a:rPr>
                        <a:t>Testing</a:t>
                      </a:r>
                      <a:endParaRPr sz="2000" u="none" cap="none" strike="noStrike">
                        <a:solidFill>
                          <a:schemeClr val="lt1"/>
                        </a:solidFill>
                        <a:latin typeface="Gill Sans"/>
                        <a:ea typeface="Gill Sans"/>
                        <a:cs typeface="Gill Sans"/>
                        <a:sym typeface="Gill Sans"/>
                      </a:endParaRPr>
                    </a:p>
                  </a:txBody>
                  <a:tcPr marT="45725" marB="45725" marR="91450" marL="91450" anchor="ctr">
                    <a:lnL cap="flat" cmpd="sng" w="12700">
                      <a:solidFill>
                        <a:srgbClr val="666666"/>
                      </a:solidFill>
                      <a:prstDash val="solid"/>
                      <a:round/>
                      <a:headEnd len="sm" w="sm" type="none"/>
                      <a:tailEnd len="sm" w="sm" type="none"/>
                    </a:lnL>
                    <a:lnR cap="flat" cmpd="sng" w="12700">
                      <a:solidFill>
                        <a:srgbClr val="CFE2F3"/>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0198DB"/>
                    </a:solidFill>
                  </a:tcPr>
                </a:tc>
                <a:tc>
                  <a:txBody>
                    <a:bodyPr/>
                    <a:lstStyle/>
                    <a:p>
                      <a:pPr indent="0" lvl="0" marL="0" marR="0" rtl="0" algn="ctr">
                        <a:lnSpc>
                          <a:spcPct val="130000"/>
                        </a:lnSpc>
                        <a:spcBef>
                          <a:spcPts val="0"/>
                        </a:spcBef>
                        <a:spcAft>
                          <a:spcPts val="0"/>
                        </a:spcAft>
                        <a:buClr>
                          <a:srgbClr val="53585F"/>
                        </a:buClr>
                        <a:buSzPts val="1800"/>
                        <a:buFont typeface="Calibri"/>
                        <a:buNone/>
                      </a:pPr>
                      <a:r>
                        <a:rPr b="1" lang="en" sz="2000" u="none" cap="none" strike="noStrike">
                          <a:solidFill>
                            <a:schemeClr val="lt1"/>
                          </a:solidFill>
                          <a:latin typeface="Gill Sans"/>
                          <a:ea typeface="Gill Sans"/>
                          <a:cs typeface="Gill Sans"/>
                          <a:sym typeface="Gill Sans"/>
                        </a:rPr>
                        <a:t>Quality Assurance</a:t>
                      </a:r>
                      <a:endParaRPr sz="2000" u="none" cap="none" strike="noStrike">
                        <a:solidFill>
                          <a:schemeClr val="lt1"/>
                        </a:solidFill>
                        <a:latin typeface="Gill Sans"/>
                        <a:ea typeface="Gill Sans"/>
                        <a:cs typeface="Gill Sans"/>
                        <a:sym typeface="Gill Sans"/>
                      </a:endParaRPr>
                    </a:p>
                  </a:txBody>
                  <a:tcPr marT="45725" marB="45725" marR="91450" marL="91450" anchor="ctr">
                    <a:lnL cap="flat" cmpd="sng" w="12700">
                      <a:solidFill>
                        <a:srgbClr val="CFE2F3"/>
                      </a:solidFill>
                      <a:prstDash val="dash"/>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0198DB"/>
                    </a:solidFill>
                  </a:tcPr>
                </a:tc>
              </a:tr>
              <a:tr h="478400">
                <a:tc>
                  <a:txBody>
                    <a:bodyPr/>
                    <a:lstStyle/>
                    <a:p>
                      <a:pPr indent="0" lvl="0" marL="0" marR="0" rtl="0" algn="l">
                        <a:lnSpc>
                          <a:spcPct val="90000"/>
                        </a:lnSpc>
                        <a:spcBef>
                          <a:spcPts val="0"/>
                        </a:spcBef>
                        <a:spcAft>
                          <a:spcPts val="0"/>
                        </a:spcAft>
                        <a:buClr>
                          <a:srgbClr val="53585F"/>
                        </a:buClr>
                        <a:buSzPts val="1800"/>
                        <a:buFont typeface="Calibri"/>
                        <a:buNone/>
                      </a:pPr>
                      <a:r>
                        <a:rPr lang="en" sz="1600" u="none" cap="none" strike="noStrike">
                          <a:solidFill>
                            <a:srgbClr val="434343"/>
                          </a:solidFill>
                        </a:rPr>
                        <a:t>Activities performed on a program after it has been written.</a:t>
                      </a:r>
                      <a:endParaRPr sz="16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53585F"/>
                        </a:buClr>
                        <a:buSzPts val="1800"/>
                        <a:buFont typeface="Calibri"/>
                        <a:buNone/>
                      </a:pPr>
                      <a:r>
                        <a:rPr lang="en" sz="1600" u="none" cap="none" strike="noStrike">
                          <a:solidFill>
                            <a:srgbClr val="434343"/>
                          </a:solidFill>
                        </a:rPr>
                        <a:t>Includes each step of the development process.</a:t>
                      </a:r>
                      <a:endParaRPr sz="16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r h="468525">
                <a:tc>
                  <a:txBody>
                    <a:bodyPr/>
                    <a:lstStyle/>
                    <a:p>
                      <a:pPr indent="0" lvl="0" marL="0" marR="0" rtl="0" algn="l">
                        <a:lnSpc>
                          <a:spcPct val="90000"/>
                        </a:lnSpc>
                        <a:spcBef>
                          <a:spcPts val="0"/>
                        </a:spcBef>
                        <a:spcAft>
                          <a:spcPts val="0"/>
                        </a:spcAft>
                        <a:buClr>
                          <a:srgbClr val="000000"/>
                        </a:buClr>
                        <a:buSzPts val="1600"/>
                        <a:buFont typeface="Arial"/>
                        <a:buNone/>
                      </a:pPr>
                      <a:r>
                        <a:rPr lang="en" sz="1600" u="none" cap="none" strike="noStrike">
                          <a:solidFill>
                            <a:srgbClr val="434343"/>
                          </a:solidFill>
                        </a:rPr>
                        <a:t>Initiates verification of application functionality as per requirements.</a:t>
                      </a:r>
                      <a:endParaRPr sz="16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600"/>
                        <a:buFont typeface="Arial"/>
                        <a:buNone/>
                      </a:pPr>
                      <a:r>
                        <a:rPr lang="en" sz="1600" u="none" cap="none" strike="noStrike">
                          <a:solidFill>
                            <a:srgbClr val="434343"/>
                          </a:solidFill>
                        </a:rPr>
                        <a:t>Begins at the application's inception.</a:t>
                      </a:r>
                      <a:endParaRPr sz="16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r h="678150">
                <a:tc>
                  <a:txBody>
                    <a:bodyPr/>
                    <a:lstStyle/>
                    <a:p>
                      <a:pPr indent="0" lvl="0" marL="0" marR="0" rtl="0" algn="l">
                        <a:lnSpc>
                          <a:spcPct val="90000"/>
                        </a:lnSpc>
                        <a:spcBef>
                          <a:spcPts val="0"/>
                        </a:spcBef>
                        <a:spcAft>
                          <a:spcPts val="0"/>
                        </a:spcAft>
                        <a:buClr>
                          <a:srgbClr val="000000"/>
                        </a:buClr>
                        <a:buSzPts val="1600"/>
                        <a:buFont typeface="Arial"/>
                        <a:buNone/>
                      </a:pPr>
                      <a:r>
                        <a:rPr lang="en" sz="1600" u="none" cap="none" strike="noStrike">
                          <a:solidFill>
                            <a:srgbClr val="434343"/>
                          </a:solidFill>
                        </a:rPr>
                        <a:t>Focuses on the functionality of the software.</a:t>
                      </a:r>
                      <a:endParaRPr sz="16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600"/>
                        <a:buFont typeface="Arial"/>
                        <a:buNone/>
                      </a:pPr>
                      <a:r>
                        <a:rPr lang="en" sz="1600" u="none" cap="none" strike="noStrike">
                          <a:solidFill>
                            <a:srgbClr val="434343"/>
                          </a:solidFill>
                        </a:rPr>
                        <a:t>Deals with product and solution examination.</a:t>
                      </a:r>
                      <a:endParaRPr sz="16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r h="458700">
                <a:tc>
                  <a:txBody>
                    <a:bodyPr/>
                    <a:lstStyle/>
                    <a:p>
                      <a:pPr indent="0" lvl="0" marL="0" marR="0" rtl="0" algn="l">
                        <a:lnSpc>
                          <a:spcPct val="90000"/>
                        </a:lnSpc>
                        <a:spcBef>
                          <a:spcPts val="0"/>
                        </a:spcBef>
                        <a:spcAft>
                          <a:spcPts val="0"/>
                        </a:spcAft>
                        <a:buClr>
                          <a:srgbClr val="000000"/>
                        </a:buClr>
                        <a:buSzPts val="1600"/>
                        <a:buFont typeface="Arial"/>
                        <a:buNone/>
                      </a:pPr>
                      <a:r>
                        <a:rPr lang="en" sz="1600" u="none" cap="none" strike="noStrike">
                          <a:solidFill>
                            <a:srgbClr val="434343"/>
                          </a:solidFill>
                        </a:rPr>
                        <a:t>A small part of the quality assurance strategy.</a:t>
                      </a:r>
                      <a:endParaRPr sz="16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600"/>
                        <a:buFont typeface="Arial"/>
                        <a:buNone/>
                      </a:pPr>
                      <a:r>
                        <a:rPr lang="en" sz="1600" u="none" cap="none" strike="noStrike">
                          <a:solidFill>
                            <a:srgbClr val="434343"/>
                          </a:solidFill>
                        </a:rPr>
                        <a:t>Ensures the successful implementation of the company’s quality objectives.</a:t>
                      </a:r>
                      <a:endParaRPr sz="16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bl>
          </a:graphicData>
        </a:graphic>
      </p:graphicFrame>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8" name="Shape 6578"/>
        <p:cNvGrpSpPr/>
        <p:nvPr/>
      </p:nvGrpSpPr>
      <p:grpSpPr>
        <a:xfrm>
          <a:off x="0" y="0"/>
          <a:ext cx="0" cy="0"/>
          <a:chOff x="0" y="0"/>
          <a:chExt cx="0" cy="0"/>
        </a:xfrm>
      </p:grpSpPr>
      <p:sp>
        <p:nvSpPr>
          <p:cNvPr id="6579" name="Google Shape;6579;p280"/>
          <p:cNvSpPr txBox="1"/>
          <p:nvPr>
            <p:ph type="title"/>
          </p:nvPr>
        </p:nvSpPr>
        <p:spPr>
          <a:xfrm>
            <a:off x="311700" y="445025"/>
            <a:ext cx="8520600" cy="572700"/>
          </a:xfrm>
          <a:prstGeom prst="rect">
            <a:avLst/>
          </a:prstGeom>
          <a:noFill/>
          <a:ln>
            <a:noFill/>
          </a:ln>
        </p:spPr>
        <p:txBody>
          <a:bodyPr anchorCtr="0" anchor="t" bIns="17150" lIns="34275" spcFirstLastPara="1" rIns="34275" wrap="square" tIns="17150">
            <a:noAutofit/>
          </a:bodyPr>
          <a:lstStyle/>
          <a:p>
            <a:pPr indent="0" lvl="0" marL="0" rtl="0" algn="l">
              <a:lnSpc>
                <a:spcPct val="90000"/>
              </a:lnSpc>
              <a:spcBef>
                <a:spcPts val="0"/>
              </a:spcBef>
              <a:spcAft>
                <a:spcPts val="0"/>
              </a:spcAft>
              <a:buSzPts val="1100"/>
              <a:buNone/>
            </a:pPr>
            <a:r>
              <a:rPr lang="en" sz="3500"/>
              <a:t>Categories of Test Techniques</a:t>
            </a:r>
            <a:endParaRPr sz="3500"/>
          </a:p>
        </p:txBody>
      </p:sp>
      <p:pic>
        <p:nvPicPr>
          <p:cNvPr descr="Activity.png" id="6580" name="Google Shape;6580;p280"/>
          <p:cNvPicPr preferRelativeResize="0"/>
          <p:nvPr/>
        </p:nvPicPr>
        <p:blipFill rotWithShape="1">
          <a:blip r:embed="rId3">
            <a:alphaModFix/>
          </a:blip>
          <a:srcRect b="0" l="0" r="0" t="0"/>
          <a:stretch/>
        </p:blipFill>
        <p:spPr>
          <a:xfrm>
            <a:off x="8377700" y="243402"/>
            <a:ext cx="616400" cy="557700"/>
          </a:xfrm>
          <a:prstGeom prst="rect">
            <a:avLst/>
          </a:prstGeom>
          <a:noFill/>
          <a:ln>
            <a:noFill/>
          </a:ln>
        </p:spPr>
      </p:pic>
      <p:grpSp>
        <p:nvGrpSpPr>
          <p:cNvPr id="6581" name="Google Shape;6581;p280"/>
          <p:cNvGrpSpPr/>
          <p:nvPr/>
        </p:nvGrpSpPr>
        <p:grpSpPr>
          <a:xfrm>
            <a:off x="748425" y="1011850"/>
            <a:ext cx="4714133" cy="699600"/>
            <a:chOff x="748425" y="1011850"/>
            <a:chExt cx="4714133" cy="699600"/>
          </a:xfrm>
        </p:grpSpPr>
        <p:sp>
          <p:nvSpPr>
            <p:cNvPr id="6582" name="Google Shape;6582;p280"/>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6583" name="Google Shape;6583;p280"/>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6584" name="Google Shape;6584;p280"/>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6585" name="Google Shape;6585;p280"/>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6586" name="Google Shape;6586;p280"/>
            <p:cNvPicPr preferRelativeResize="0"/>
            <p:nvPr/>
          </p:nvPicPr>
          <p:blipFill rotWithShape="1">
            <a:blip r:embed="rId4">
              <a:alphaModFix/>
            </a:blip>
            <a:srcRect b="0" l="0" r="0" t="0"/>
            <a:stretch/>
          </p:blipFill>
          <p:spPr>
            <a:xfrm>
              <a:off x="1059988" y="1124061"/>
              <a:ext cx="475425" cy="475425"/>
            </a:xfrm>
            <a:prstGeom prst="rect">
              <a:avLst/>
            </a:prstGeom>
            <a:noFill/>
            <a:ln>
              <a:noFill/>
            </a:ln>
          </p:spPr>
        </p:pic>
      </p:grpSp>
      <p:pic>
        <p:nvPicPr>
          <p:cNvPr id="6587" name="Google Shape;6587;p280"/>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grpSp>
        <p:nvGrpSpPr>
          <p:cNvPr id="6588" name="Google Shape;6588;p280"/>
          <p:cNvGrpSpPr/>
          <p:nvPr/>
        </p:nvGrpSpPr>
        <p:grpSpPr>
          <a:xfrm>
            <a:off x="973815" y="1951812"/>
            <a:ext cx="4834585" cy="506400"/>
            <a:chOff x="973815" y="1951812"/>
            <a:chExt cx="4834585" cy="506400"/>
          </a:xfrm>
        </p:grpSpPr>
        <p:grpSp>
          <p:nvGrpSpPr>
            <p:cNvPr id="6589" name="Google Shape;6589;p280"/>
            <p:cNvGrpSpPr/>
            <p:nvPr/>
          </p:nvGrpSpPr>
          <p:grpSpPr>
            <a:xfrm>
              <a:off x="973815" y="1951812"/>
              <a:ext cx="4834585" cy="506400"/>
              <a:chOff x="973827" y="1860879"/>
              <a:chExt cx="4834585" cy="506400"/>
            </a:xfrm>
          </p:grpSpPr>
          <p:sp>
            <p:nvSpPr>
              <p:cNvPr id="6590" name="Google Shape;6590;p280"/>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591" name="Google Shape;6591;p280"/>
              <p:cNvSpPr/>
              <p:nvPr/>
            </p:nvSpPr>
            <p:spPr>
              <a:xfrm>
                <a:off x="1602712" y="1956292"/>
                <a:ext cx="4205700" cy="315600"/>
              </a:xfrm>
              <a:prstGeom prst="roundRect">
                <a:avLst>
                  <a:gd fmla="val 50000" name="adj"/>
                </a:avLst>
              </a:prstGeom>
              <a:solidFill>
                <a:srgbClr val="3D85C6"/>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Differentiate between validation and verification.</a:t>
                </a:r>
                <a:endParaRPr b="0" i="0" sz="1200" u="none" cap="none" strike="noStrike">
                  <a:solidFill>
                    <a:schemeClr val="lt1"/>
                  </a:solidFill>
                  <a:latin typeface="Calibri"/>
                  <a:ea typeface="Calibri"/>
                  <a:cs typeface="Calibri"/>
                  <a:sym typeface="Calibri"/>
                </a:endParaRPr>
              </a:p>
            </p:txBody>
          </p:sp>
        </p:grpSp>
        <p:pic>
          <p:nvPicPr>
            <p:cNvPr id="6592" name="Google Shape;6592;p280"/>
            <p:cNvPicPr preferRelativeResize="0"/>
            <p:nvPr/>
          </p:nvPicPr>
          <p:blipFill rotWithShape="1">
            <a:blip r:embed="rId6">
              <a:alphaModFix/>
            </a:blip>
            <a:srcRect b="0" l="0" r="0" t="0"/>
            <a:stretch/>
          </p:blipFill>
          <p:spPr>
            <a:xfrm>
              <a:off x="1144372" y="1991345"/>
              <a:ext cx="427322" cy="427322"/>
            </a:xfrm>
            <a:prstGeom prst="rect">
              <a:avLst/>
            </a:prstGeom>
            <a:noFill/>
            <a:ln>
              <a:noFill/>
            </a:ln>
          </p:spPr>
        </p:pic>
      </p:grpSp>
      <p:grpSp>
        <p:nvGrpSpPr>
          <p:cNvPr id="6593" name="Google Shape;6593;p280"/>
          <p:cNvGrpSpPr/>
          <p:nvPr/>
        </p:nvGrpSpPr>
        <p:grpSpPr>
          <a:xfrm>
            <a:off x="973815" y="2590526"/>
            <a:ext cx="4834585" cy="506400"/>
            <a:chOff x="973815" y="2590526"/>
            <a:chExt cx="4834585" cy="506400"/>
          </a:xfrm>
        </p:grpSpPr>
        <p:sp>
          <p:nvSpPr>
            <p:cNvPr id="6594" name="Google Shape;6594;p280"/>
            <p:cNvSpPr/>
            <p:nvPr/>
          </p:nvSpPr>
          <p:spPr>
            <a:xfrm rot="-5400000">
              <a:off x="2712915" y="851426"/>
              <a:ext cx="506400" cy="3984600"/>
            </a:xfrm>
            <a:prstGeom prst="round2SameRect">
              <a:avLst>
                <a:gd fmla="val 50000" name="adj1"/>
                <a:gd fmla="val 0" name="adj2"/>
              </a:avLst>
            </a:prstGeom>
            <a:solidFill>
              <a:srgbClr val="FFFFFF"/>
            </a:solidFill>
            <a:ln cap="flat" cmpd="sng" w="9525">
              <a:solidFill>
                <a:srgbClr val="0F6FC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6595" name="Google Shape;6595;p280"/>
            <p:cNvGrpSpPr/>
            <p:nvPr/>
          </p:nvGrpSpPr>
          <p:grpSpPr>
            <a:xfrm>
              <a:off x="1148521" y="2647638"/>
              <a:ext cx="4659879" cy="392156"/>
              <a:chOff x="1148521" y="2647638"/>
              <a:chExt cx="4659879" cy="392156"/>
            </a:xfrm>
          </p:grpSpPr>
          <p:sp>
            <p:nvSpPr>
              <p:cNvPr id="6596" name="Google Shape;6596;p280"/>
              <p:cNvSpPr/>
              <p:nvPr/>
            </p:nvSpPr>
            <p:spPr>
              <a:xfrm>
                <a:off x="1602700" y="2685925"/>
                <a:ext cx="4205700" cy="315600"/>
              </a:xfrm>
              <a:prstGeom prst="roundRect">
                <a:avLst>
                  <a:gd fmla="val 50000" name="adj"/>
                </a:avLst>
              </a:prstGeom>
              <a:solidFill>
                <a:srgbClr val="9900FF"/>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advantages of Software Testing.</a:t>
                </a:r>
                <a:endParaRPr b="0" i="0" sz="1200" u="none" cap="none" strike="noStrike">
                  <a:solidFill>
                    <a:schemeClr val="lt1"/>
                  </a:solidFill>
                  <a:latin typeface="Calibri"/>
                  <a:ea typeface="Calibri"/>
                  <a:cs typeface="Calibri"/>
                  <a:sym typeface="Calibri"/>
                </a:endParaRPr>
              </a:p>
            </p:txBody>
          </p:sp>
          <p:pic>
            <p:nvPicPr>
              <p:cNvPr id="6597" name="Google Shape;6597;p280"/>
              <p:cNvPicPr preferRelativeResize="0"/>
              <p:nvPr/>
            </p:nvPicPr>
            <p:blipFill rotWithShape="1">
              <a:blip r:embed="rId7">
                <a:alphaModFix/>
              </a:blip>
              <a:srcRect b="0" l="0" r="0" t="0"/>
              <a:stretch/>
            </p:blipFill>
            <p:spPr>
              <a:xfrm>
                <a:off x="1148521" y="2647638"/>
                <a:ext cx="392156" cy="392156"/>
              </a:xfrm>
              <a:prstGeom prst="rect">
                <a:avLst/>
              </a:prstGeom>
              <a:noFill/>
              <a:ln>
                <a:noFill/>
              </a:ln>
            </p:spPr>
          </p:pic>
        </p:grpSp>
      </p:grpSp>
      <p:grpSp>
        <p:nvGrpSpPr>
          <p:cNvPr id="6598" name="Google Shape;6598;p280"/>
          <p:cNvGrpSpPr/>
          <p:nvPr/>
        </p:nvGrpSpPr>
        <p:grpSpPr>
          <a:xfrm>
            <a:off x="973815" y="3229239"/>
            <a:ext cx="4834585" cy="506400"/>
            <a:chOff x="973815" y="3229239"/>
            <a:chExt cx="4834585" cy="506400"/>
          </a:xfrm>
        </p:grpSpPr>
        <p:sp>
          <p:nvSpPr>
            <p:cNvPr id="6599" name="Google Shape;6599;p280"/>
            <p:cNvSpPr/>
            <p:nvPr/>
          </p:nvSpPr>
          <p:spPr>
            <a:xfrm rot="-5400000">
              <a:off x="2712915" y="1490139"/>
              <a:ext cx="506400" cy="3984600"/>
            </a:xfrm>
            <a:prstGeom prst="round2SameRect">
              <a:avLst>
                <a:gd fmla="val 50000" name="adj1"/>
                <a:gd fmla="val 0" name="adj2"/>
              </a:avLst>
            </a:prstGeom>
            <a:noFill/>
            <a:ln cap="flat" cmpd="sng" w="9525">
              <a:solidFill>
                <a:srgbClr val="7F7F7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600" name="Google Shape;6600;p280"/>
            <p:cNvSpPr/>
            <p:nvPr/>
          </p:nvSpPr>
          <p:spPr>
            <a:xfrm>
              <a:off x="1602700" y="3324625"/>
              <a:ext cx="4205700" cy="315600"/>
            </a:xfrm>
            <a:prstGeom prst="roundRect">
              <a:avLst>
                <a:gd fmla="val 50000" name="adj"/>
              </a:avLst>
            </a:prstGeom>
            <a:solidFill>
              <a:srgbClr val="70AD4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various phases of Software Development Life Cycle</a:t>
              </a:r>
              <a:endParaRPr b="0" i="0" sz="1200" u="none" cap="none" strike="noStrike">
                <a:solidFill>
                  <a:schemeClr val="lt1"/>
                </a:solidFill>
                <a:latin typeface="Calibri"/>
                <a:ea typeface="Calibri"/>
                <a:cs typeface="Calibri"/>
                <a:sym typeface="Calibri"/>
              </a:endParaRPr>
            </a:p>
          </p:txBody>
        </p:sp>
        <p:pic>
          <p:nvPicPr>
            <p:cNvPr id="6601" name="Google Shape;6601;p280"/>
            <p:cNvPicPr preferRelativeResize="0"/>
            <p:nvPr/>
          </p:nvPicPr>
          <p:blipFill rotWithShape="1">
            <a:blip r:embed="rId7">
              <a:alphaModFix/>
            </a:blip>
            <a:srcRect b="0" l="0" r="0" t="0"/>
            <a:stretch/>
          </p:blipFill>
          <p:spPr>
            <a:xfrm>
              <a:off x="1148521" y="3286351"/>
              <a:ext cx="392156" cy="392156"/>
            </a:xfrm>
            <a:prstGeom prst="rect">
              <a:avLst/>
            </a:prstGeom>
            <a:noFill/>
            <a:ln>
              <a:noFill/>
            </a:ln>
          </p:spPr>
        </p:pic>
      </p:grpSp>
      <p:grpSp>
        <p:nvGrpSpPr>
          <p:cNvPr id="6602" name="Google Shape;6602;p280"/>
          <p:cNvGrpSpPr/>
          <p:nvPr/>
        </p:nvGrpSpPr>
        <p:grpSpPr>
          <a:xfrm>
            <a:off x="973815" y="3867953"/>
            <a:ext cx="4834585" cy="506400"/>
            <a:chOff x="973815" y="3867953"/>
            <a:chExt cx="4834585" cy="506400"/>
          </a:xfrm>
        </p:grpSpPr>
        <p:sp>
          <p:nvSpPr>
            <p:cNvPr id="6603" name="Google Shape;6603;p280"/>
            <p:cNvSpPr/>
            <p:nvPr/>
          </p:nvSpPr>
          <p:spPr>
            <a:xfrm rot="-5400000">
              <a:off x="2712915" y="2128853"/>
              <a:ext cx="506400" cy="3984600"/>
            </a:xfrm>
            <a:prstGeom prst="round2SameRect">
              <a:avLst>
                <a:gd fmla="val 50000" name="adj1"/>
                <a:gd fmla="val 0" name="adj2"/>
              </a:avLst>
            </a:prstGeom>
            <a:noFill/>
            <a:ln cap="flat" cmpd="sng" w="9525">
              <a:solidFill>
                <a:srgbClr val="7F7F7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604" name="Google Shape;6604;p280"/>
            <p:cNvSpPr/>
            <p:nvPr/>
          </p:nvSpPr>
          <p:spPr>
            <a:xfrm>
              <a:off x="1602700" y="3963325"/>
              <a:ext cx="4205700" cy="315600"/>
            </a:xfrm>
            <a:prstGeom prst="roundRect">
              <a:avLst>
                <a:gd fmla="val 50000" name="adj"/>
              </a:avLst>
            </a:prstGeom>
            <a:solidFill>
              <a:srgbClr val="585858"/>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Reasons for error in Software Testing</a:t>
              </a:r>
              <a:endParaRPr b="0" i="0" sz="1200" u="none" cap="none" strike="noStrike">
                <a:solidFill>
                  <a:schemeClr val="lt1"/>
                </a:solidFill>
                <a:latin typeface="Calibri"/>
                <a:ea typeface="Calibri"/>
                <a:cs typeface="Calibri"/>
                <a:sym typeface="Calibri"/>
              </a:endParaRPr>
            </a:p>
          </p:txBody>
        </p:sp>
        <p:pic>
          <p:nvPicPr>
            <p:cNvPr id="6605" name="Google Shape;6605;p280"/>
            <p:cNvPicPr preferRelativeResize="0"/>
            <p:nvPr/>
          </p:nvPicPr>
          <p:blipFill rotWithShape="1">
            <a:blip r:embed="rId8">
              <a:alphaModFix/>
            </a:blip>
            <a:srcRect b="0" l="0" r="0" t="0"/>
            <a:stretch/>
          </p:blipFill>
          <p:spPr>
            <a:xfrm>
              <a:off x="1128913" y="3889556"/>
              <a:ext cx="431372" cy="431372"/>
            </a:xfrm>
            <a:prstGeom prst="rect">
              <a:avLst/>
            </a:prstGeom>
            <a:noFill/>
            <a:ln>
              <a:noFill/>
            </a:ln>
          </p:spPr>
        </p:pic>
      </p:grpSp>
      <p:sp>
        <p:nvSpPr>
          <p:cNvPr id="6606" name="Google Shape;6606;p28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581"/>
                                        </p:tgtEl>
                                        <p:attrNameLst>
                                          <p:attrName>style.visibility</p:attrName>
                                        </p:attrNameLst>
                                      </p:cBhvr>
                                      <p:to>
                                        <p:strVal val="visible"/>
                                      </p:to>
                                    </p:set>
                                    <p:anim calcmode="lin" valueType="num">
                                      <p:cBhvr additive="base">
                                        <p:cTn dur="1000"/>
                                        <p:tgtEl>
                                          <p:spTgt spid="658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588"/>
                                        </p:tgtEl>
                                        <p:attrNameLst>
                                          <p:attrName>style.visibility</p:attrName>
                                        </p:attrNameLst>
                                      </p:cBhvr>
                                      <p:to>
                                        <p:strVal val="visible"/>
                                      </p:to>
                                    </p:set>
                                    <p:anim calcmode="lin" valueType="num">
                                      <p:cBhvr additive="base">
                                        <p:cTn dur="1000"/>
                                        <p:tgtEl>
                                          <p:spTgt spid="658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593"/>
                                        </p:tgtEl>
                                        <p:attrNameLst>
                                          <p:attrName>style.visibility</p:attrName>
                                        </p:attrNameLst>
                                      </p:cBhvr>
                                      <p:to>
                                        <p:strVal val="visible"/>
                                      </p:to>
                                    </p:set>
                                    <p:anim calcmode="lin" valueType="num">
                                      <p:cBhvr additive="base">
                                        <p:cTn dur="1000"/>
                                        <p:tgtEl>
                                          <p:spTgt spid="659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598"/>
                                        </p:tgtEl>
                                        <p:attrNameLst>
                                          <p:attrName>style.visibility</p:attrName>
                                        </p:attrNameLst>
                                      </p:cBhvr>
                                      <p:to>
                                        <p:strVal val="visible"/>
                                      </p:to>
                                    </p:set>
                                    <p:anim calcmode="lin" valueType="num">
                                      <p:cBhvr additive="base">
                                        <p:cTn dur="1000"/>
                                        <p:tgtEl>
                                          <p:spTgt spid="659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602"/>
                                        </p:tgtEl>
                                        <p:attrNameLst>
                                          <p:attrName>style.visibility</p:attrName>
                                        </p:attrNameLst>
                                      </p:cBhvr>
                                      <p:to>
                                        <p:strVal val="visible"/>
                                      </p:to>
                                    </p:set>
                                    <p:anim calcmode="lin" valueType="num">
                                      <p:cBhvr additive="base">
                                        <p:cTn dur="1000"/>
                                        <p:tgtEl>
                                          <p:spTgt spid="660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0" name="Shape 6610"/>
        <p:cNvGrpSpPr/>
        <p:nvPr/>
      </p:nvGrpSpPr>
      <p:grpSpPr>
        <a:xfrm>
          <a:off x="0" y="0"/>
          <a:ext cx="0" cy="0"/>
          <a:chOff x="0" y="0"/>
          <a:chExt cx="0" cy="0"/>
        </a:xfrm>
      </p:grpSpPr>
      <p:grpSp>
        <p:nvGrpSpPr>
          <p:cNvPr id="6611" name="Google Shape;6611;p281"/>
          <p:cNvGrpSpPr/>
          <p:nvPr/>
        </p:nvGrpSpPr>
        <p:grpSpPr>
          <a:xfrm>
            <a:off x="973815" y="1951812"/>
            <a:ext cx="4834585" cy="506400"/>
            <a:chOff x="973815" y="1951812"/>
            <a:chExt cx="4834585" cy="506400"/>
          </a:xfrm>
        </p:grpSpPr>
        <p:grpSp>
          <p:nvGrpSpPr>
            <p:cNvPr id="6612" name="Google Shape;6612;p281"/>
            <p:cNvGrpSpPr/>
            <p:nvPr/>
          </p:nvGrpSpPr>
          <p:grpSpPr>
            <a:xfrm>
              <a:off x="973815" y="1951812"/>
              <a:ext cx="4834585" cy="506400"/>
              <a:chOff x="973827" y="1860879"/>
              <a:chExt cx="4834585" cy="506400"/>
            </a:xfrm>
          </p:grpSpPr>
          <p:sp>
            <p:nvSpPr>
              <p:cNvPr id="6613" name="Google Shape;6613;p281"/>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614" name="Google Shape;6614;p281"/>
              <p:cNvSpPr/>
              <p:nvPr/>
            </p:nvSpPr>
            <p:spPr>
              <a:xfrm>
                <a:off x="1602712" y="1956292"/>
                <a:ext cx="4205700" cy="315600"/>
              </a:xfrm>
              <a:prstGeom prst="roundRect">
                <a:avLst>
                  <a:gd fmla="val 50000" name="adj"/>
                </a:avLst>
              </a:prstGeom>
              <a:solidFill>
                <a:schemeClr val="accent5"/>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characteristics of Testability.</a:t>
                </a:r>
                <a:endParaRPr b="0" i="0" sz="1200" u="none" cap="none" strike="noStrike">
                  <a:solidFill>
                    <a:schemeClr val="lt1"/>
                  </a:solidFill>
                  <a:latin typeface="Calibri"/>
                  <a:ea typeface="Calibri"/>
                  <a:cs typeface="Calibri"/>
                  <a:sym typeface="Calibri"/>
                </a:endParaRPr>
              </a:p>
            </p:txBody>
          </p:sp>
        </p:grpSp>
        <p:pic>
          <p:nvPicPr>
            <p:cNvPr id="6615" name="Google Shape;6615;p281"/>
            <p:cNvPicPr preferRelativeResize="0"/>
            <p:nvPr/>
          </p:nvPicPr>
          <p:blipFill rotWithShape="1">
            <a:blip r:embed="rId3">
              <a:alphaModFix/>
            </a:blip>
            <a:srcRect b="0" l="0" r="0" t="0"/>
            <a:stretch/>
          </p:blipFill>
          <p:spPr>
            <a:xfrm>
              <a:off x="1144372" y="1991345"/>
              <a:ext cx="427322" cy="427322"/>
            </a:xfrm>
            <a:prstGeom prst="rect">
              <a:avLst/>
            </a:prstGeom>
            <a:noFill/>
            <a:ln>
              <a:noFill/>
            </a:ln>
          </p:spPr>
        </p:pic>
      </p:grpSp>
      <p:sp>
        <p:nvSpPr>
          <p:cNvPr id="6616" name="Google Shape;6616;p281"/>
          <p:cNvSpPr txBox="1"/>
          <p:nvPr>
            <p:ph type="title"/>
          </p:nvPr>
        </p:nvSpPr>
        <p:spPr>
          <a:xfrm>
            <a:off x="311700" y="445025"/>
            <a:ext cx="8520600" cy="572700"/>
          </a:xfrm>
          <a:prstGeom prst="rect">
            <a:avLst/>
          </a:prstGeom>
          <a:noFill/>
          <a:ln>
            <a:noFill/>
          </a:ln>
        </p:spPr>
        <p:txBody>
          <a:bodyPr anchorCtr="0" anchor="t" bIns="17150" lIns="34275" spcFirstLastPara="1" rIns="34275" wrap="square" tIns="17150">
            <a:noAutofit/>
          </a:bodyPr>
          <a:lstStyle/>
          <a:p>
            <a:pPr indent="0" lvl="0" marL="0" rtl="0" algn="l">
              <a:lnSpc>
                <a:spcPct val="90000"/>
              </a:lnSpc>
              <a:spcBef>
                <a:spcPts val="0"/>
              </a:spcBef>
              <a:spcAft>
                <a:spcPts val="0"/>
              </a:spcAft>
              <a:buSzPts val="1100"/>
              <a:buNone/>
            </a:pPr>
            <a:r>
              <a:rPr lang="en" sz="3500"/>
              <a:t>Categories of Test Techniques</a:t>
            </a:r>
            <a:endParaRPr sz="3500"/>
          </a:p>
        </p:txBody>
      </p:sp>
      <p:pic>
        <p:nvPicPr>
          <p:cNvPr descr="Activity.png" id="6617" name="Google Shape;6617;p281"/>
          <p:cNvPicPr preferRelativeResize="0"/>
          <p:nvPr/>
        </p:nvPicPr>
        <p:blipFill rotWithShape="1">
          <a:blip r:embed="rId4">
            <a:alphaModFix/>
          </a:blip>
          <a:srcRect b="0" l="0" r="0" t="0"/>
          <a:stretch/>
        </p:blipFill>
        <p:spPr>
          <a:xfrm>
            <a:off x="8377700" y="243402"/>
            <a:ext cx="616400" cy="557700"/>
          </a:xfrm>
          <a:prstGeom prst="rect">
            <a:avLst/>
          </a:prstGeom>
          <a:noFill/>
          <a:ln>
            <a:noFill/>
          </a:ln>
        </p:spPr>
      </p:pic>
      <p:grpSp>
        <p:nvGrpSpPr>
          <p:cNvPr id="6618" name="Google Shape;6618;p281"/>
          <p:cNvGrpSpPr/>
          <p:nvPr/>
        </p:nvGrpSpPr>
        <p:grpSpPr>
          <a:xfrm>
            <a:off x="748425" y="1011850"/>
            <a:ext cx="4714133" cy="699600"/>
            <a:chOff x="748425" y="1011850"/>
            <a:chExt cx="4714133" cy="699600"/>
          </a:xfrm>
        </p:grpSpPr>
        <p:sp>
          <p:nvSpPr>
            <p:cNvPr id="6619" name="Google Shape;6619;p281"/>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6620" name="Google Shape;6620;p281"/>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6621" name="Google Shape;6621;p281"/>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6622" name="Google Shape;6622;p281"/>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6623" name="Google Shape;6623;p281"/>
            <p:cNvPicPr preferRelativeResize="0"/>
            <p:nvPr/>
          </p:nvPicPr>
          <p:blipFill rotWithShape="1">
            <a:blip r:embed="rId5">
              <a:alphaModFix/>
            </a:blip>
            <a:srcRect b="0" l="0" r="0" t="0"/>
            <a:stretch/>
          </p:blipFill>
          <p:spPr>
            <a:xfrm>
              <a:off x="1059988" y="1124061"/>
              <a:ext cx="475425" cy="475425"/>
            </a:xfrm>
            <a:prstGeom prst="rect">
              <a:avLst/>
            </a:prstGeom>
            <a:noFill/>
            <a:ln>
              <a:noFill/>
            </a:ln>
          </p:spPr>
        </p:pic>
      </p:grpSp>
      <p:pic>
        <p:nvPicPr>
          <p:cNvPr id="6624" name="Google Shape;6624;p281"/>
          <p:cNvPicPr preferRelativeResize="0"/>
          <p:nvPr/>
        </p:nvPicPr>
        <p:blipFill rotWithShape="1">
          <a:blip r:embed="rId6">
            <a:alphaModFix/>
          </a:blip>
          <a:srcRect b="7116" l="0" r="0" t="3252"/>
          <a:stretch/>
        </p:blipFill>
        <p:spPr>
          <a:xfrm>
            <a:off x="7333450" y="1011850"/>
            <a:ext cx="1810550" cy="3542775"/>
          </a:xfrm>
          <a:prstGeom prst="rect">
            <a:avLst/>
          </a:prstGeom>
          <a:noFill/>
          <a:ln>
            <a:noFill/>
          </a:ln>
        </p:spPr>
      </p:pic>
      <p:grpSp>
        <p:nvGrpSpPr>
          <p:cNvPr id="6625" name="Google Shape;6625;p281"/>
          <p:cNvGrpSpPr/>
          <p:nvPr/>
        </p:nvGrpSpPr>
        <p:grpSpPr>
          <a:xfrm>
            <a:off x="973815" y="2590526"/>
            <a:ext cx="4834585" cy="506400"/>
            <a:chOff x="973815" y="2590526"/>
            <a:chExt cx="4834585" cy="506400"/>
          </a:xfrm>
        </p:grpSpPr>
        <p:sp>
          <p:nvSpPr>
            <p:cNvPr id="6626" name="Google Shape;6626;p281"/>
            <p:cNvSpPr/>
            <p:nvPr/>
          </p:nvSpPr>
          <p:spPr>
            <a:xfrm rot="-5400000">
              <a:off x="2712915" y="851426"/>
              <a:ext cx="506400" cy="3984600"/>
            </a:xfrm>
            <a:prstGeom prst="round2SameRect">
              <a:avLst>
                <a:gd fmla="val 50000" name="adj1"/>
                <a:gd fmla="val 0" name="adj2"/>
              </a:avLst>
            </a:prstGeom>
            <a:solidFill>
              <a:srgbClr val="FFFFFF"/>
            </a:solidFill>
            <a:ln cap="flat" cmpd="sng" w="9525">
              <a:solidFill>
                <a:srgbClr val="0F6FC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6627" name="Google Shape;6627;p281"/>
            <p:cNvGrpSpPr/>
            <p:nvPr/>
          </p:nvGrpSpPr>
          <p:grpSpPr>
            <a:xfrm>
              <a:off x="1148521" y="2647638"/>
              <a:ext cx="4659879" cy="392156"/>
              <a:chOff x="1148521" y="2647638"/>
              <a:chExt cx="4659879" cy="392156"/>
            </a:xfrm>
          </p:grpSpPr>
          <p:sp>
            <p:nvSpPr>
              <p:cNvPr id="6628" name="Google Shape;6628;p281"/>
              <p:cNvSpPr/>
              <p:nvPr/>
            </p:nvSpPr>
            <p:spPr>
              <a:xfrm>
                <a:off x="1602700" y="2685925"/>
                <a:ext cx="4205700" cy="315600"/>
              </a:xfrm>
              <a:prstGeom prst="roundRect">
                <a:avLst>
                  <a:gd fmla="val 50000" name="adj"/>
                </a:avLst>
              </a:prstGeom>
              <a:solidFill>
                <a:srgbClr val="E8AB01"/>
              </a:solidFill>
              <a:ln>
                <a:noFill/>
              </a:ln>
              <a:effectLst>
                <a:outerShdw blurRad="57150" rotWithShape="0" algn="bl" dir="5400000" dist="19050">
                  <a:srgbClr val="000000">
                    <a:alpha val="49803"/>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Differentiate between White-box testing and Black-box testing.</a:t>
                </a:r>
                <a:endParaRPr b="0" i="0" sz="1200" u="none" cap="none" strike="noStrike">
                  <a:solidFill>
                    <a:schemeClr val="lt1"/>
                  </a:solidFill>
                  <a:latin typeface="Calibri"/>
                  <a:ea typeface="Calibri"/>
                  <a:cs typeface="Calibri"/>
                  <a:sym typeface="Calibri"/>
                </a:endParaRPr>
              </a:p>
            </p:txBody>
          </p:sp>
          <p:pic>
            <p:nvPicPr>
              <p:cNvPr id="6629" name="Google Shape;6629;p281"/>
              <p:cNvPicPr preferRelativeResize="0"/>
              <p:nvPr/>
            </p:nvPicPr>
            <p:blipFill rotWithShape="1">
              <a:blip r:embed="rId7">
                <a:alphaModFix/>
              </a:blip>
              <a:srcRect b="0" l="0" r="0" t="0"/>
              <a:stretch/>
            </p:blipFill>
            <p:spPr>
              <a:xfrm>
                <a:off x="1148521" y="2647638"/>
                <a:ext cx="392156" cy="392156"/>
              </a:xfrm>
              <a:prstGeom prst="rect">
                <a:avLst/>
              </a:prstGeom>
              <a:noFill/>
              <a:ln>
                <a:noFill/>
              </a:ln>
            </p:spPr>
          </p:pic>
        </p:grpSp>
      </p:grpSp>
      <p:grpSp>
        <p:nvGrpSpPr>
          <p:cNvPr id="6630" name="Google Shape;6630;p281"/>
          <p:cNvGrpSpPr/>
          <p:nvPr/>
        </p:nvGrpSpPr>
        <p:grpSpPr>
          <a:xfrm>
            <a:off x="973815" y="3229239"/>
            <a:ext cx="4834585" cy="506400"/>
            <a:chOff x="973815" y="3229239"/>
            <a:chExt cx="4834585" cy="506400"/>
          </a:xfrm>
        </p:grpSpPr>
        <p:sp>
          <p:nvSpPr>
            <p:cNvPr id="6631" name="Google Shape;6631;p281"/>
            <p:cNvSpPr/>
            <p:nvPr/>
          </p:nvSpPr>
          <p:spPr>
            <a:xfrm rot="-5400000">
              <a:off x="2712915" y="1490139"/>
              <a:ext cx="506400" cy="3984600"/>
            </a:xfrm>
            <a:prstGeom prst="round2SameRect">
              <a:avLst>
                <a:gd fmla="val 50000" name="adj1"/>
                <a:gd fmla="val 0" name="adj2"/>
              </a:avLst>
            </a:prstGeom>
            <a:noFill/>
            <a:ln cap="flat" cmpd="sng" w="9525">
              <a:solidFill>
                <a:srgbClr val="7F7F7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632" name="Google Shape;6632;p281"/>
            <p:cNvSpPr/>
            <p:nvPr/>
          </p:nvSpPr>
          <p:spPr>
            <a:xfrm>
              <a:off x="1602700" y="3324625"/>
              <a:ext cx="4205700" cy="315600"/>
            </a:xfrm>
            <a:prstGeom prst="roundRect">
              <a:avLst>
                <a:gd fmla="val 50000" name="adj"/>
              </a:avLst>
            </a:prstGeom>
            <a:solidFill>
              <a:srgbClr val="70AD4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When should we use experienced based technique?</a:t>
              </a:r>
              <a:endParaRPr b="0" i="0" sz="1200" u="none" cap="none" strike="noStrike">
                <a:solidFill>
                  <a:schemeClr val="lt1"/>
                </a:solidFill>
                <a:latin typeface="Calibri"/>
                <a:ea typeface="Calibri"/>
                <a:cs typeface="Calibri"/>
                <a:sym typeface="Calibri"/>
              </a:endParaRPr>
            </a:p>
          </p:txBody>
        </p:sp>
        <p:pic>
          <p:nvPicPr>
            <p:cNvPr id="6633" name="Google Shape;6633;p281"/>
            <p:cNvPicPr preferRelativeResize="0"/>
            <p:nvPr/>
          </p:nvPicPr>
          <p:blipFill rotWithShape="1">
            <a:blip r:embed="rId8">
              <a:alphaModFix/>
            </a:blip>
            <a:srcRect b="0" l="0" r="0" t="0"/>
            <a:stretch/>
          </p:blipFill>
          <p:spPr>
            <a:xfrm>
              <a:off x="1151297" y="3260237"/>
              <a:ext cx="386616" cy="386616"/>
            </a:xfrm>
            <a:prstGeom prst="rect">
              <a:avLst/>
            </a:prstGeom>
            <a:noFill/>
            <a:ln>
              <a:noFill/>
            </a:ln>
          </p:spPr>
        </p:pic>
      </p:grpSp>
      <p:sp>
        <p:nvSpPr>
          <p:cNvPr id="6634" name="Google Shape;6634;p28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611"/>
                                        </p:tgtEl>
                                        <p:attrNameLst>
                                          <p:attrName>style.visibility</p:attrName>
                                        </p:attrNameLst>
                                      </p:cBhvr>
                                      <p:to>
                                        <p:strVal val="visible"/>
                                      </p:to>
                                    </p:set>
                                    <p:anim calcmode="lin" valueType="num">
                                      <p:cBhvr additive="base">
                                        <p:cTn dur="1000"/>
                                        <p:tgtEl>
                                          <p:spTgt spid="661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625"/>
                                        </p:tgtEl>
                                        <p:attrNameLst>
                                          <p:attrName>style.visibility</p:attrName>
                                        </p:attrNameLst>
                                      </p:cBhvr>
                                      <p:to>
                                        <p:strVal val="visible"/>
                                      </p:to>
                                    </p:set>
                                    <p:anim calcmode="lin" valueType="num">
                                      <p:cBhvr additive="base">
                                        <p:cTn dur="1000"/>
                                        <p:tgtEl>
                                          <p:spTgt spid="662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630"/>
                                        </p:tgtEl>
                                        <p:attrNameLst>
                                          <p:attrName>style.visibility</p:attrName>
                                        </p:attrNameLst>
                                      </p:cBhvr>
                                      <p:to>
                                        <p:strVal val="visible"/>
                                      </p:to>
                                    </p:set>
                                    <p:anim calcmode="lin" valueType="num">
                                      <p:cBhvr additive="base">
                                        <p:cTn dur="1000"/>
                                        <p:tgtEl>
                                          <p:spTgt spid="663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8" name="Shape 6638"/>
        <p:cNvGrpSpPr/>
        <p:nvPr/>
      </p:nvGrpSpPr>
      <p:grpSpPr>
        <a:xfrm>
          <a:off x="0" y="0"/>
          <a:ext cx="0" cy="0"/>
          <a:chOff x="0" y="0"/>
          <a:chExt cx="0" cy="0"/>
        </a:xfrm>
      </p:grpSpPr>
      <p:sp>
        <p:nvSpPr>
          <p:cNvPr id="6639" name="Google Shape;6639;p28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alibri"/>
                <a:ea typeface="Calibri"/>
                <a:cs typeface="Calibri"/>
                <a:sym typeface="Calibri"/>
              </a:rPr>
              <a:t>4.2.</a:t>
            </a:r>
            <a:r>
              <a:rPr lang="en"/>
              <a:t> Black-box Test Techniques</a:t>
            </a:r>
            <a:endParaRPr/>
          </a:p>
        </p:txBody>
      </p:sp>
      <p:sp>
        <p:nvSpPr>
          <p:cNvPr id="6640" name="Google Shape;6640;p28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6641" name="Google Shape;6641;p282"/>
          <p:cNvPicPr preferRelativeResize="0"/>
          <p:nvPr/>
        </p:nvPicPr>
        <p:blipFill rotWithShape="1">
          <a:blip r:embed="rId3">
            <a:alphaModFix/>
          </a:blip>
          <a:srcRect b="0" l="0" r="0" t="0"/>
          <a:stretch/>
        </p:blipFill>
        <p:spPr>
          <a:xfrm>
            <a:off x="869777" y="2235742"/>
            <a:ext cx="674975" cy="672016"/>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5" name="Shape 6645"/>
        <p:cNvGrpSpPr/>
        <p:nvPr/>
      </p:nvGrpSpPr>
      <p:grpSpPr>
        <a:xfrm>
          <a:off x="0" y="0"/>
          <a:ext cx="0" cy="0"/>
          <a:chOff x="0" y="0"/>
          <a:chExt cx="0" cy="0"/>
        </a:xfrm>
      </p:grpSpPr>
      <p:sp>
        <p:nvSpPr>
          <p:cNvPr id="6646" name="Google Shape;6646;p283"/>
          <p:cNvSpPr txBox="1"/>
          <p:nvPr>
            <p:ph type="title"/>
          </p:nvPr>
        </p:nvSpPr>
        <p:spPr>
          <a:xfrm>
            <a:off x="311700" y="445025"/>
            <a:ext cx="8520600" cy="572700"/>
          </a:xfrm>
          <a:prstGeom prst="rect">
            <a:avLst/>
          </a:prstGeom>
          <a:noFill/>
          <a:ln>
            <a:noFill/>
          </a:ln>
        </p:spPr>
        <p:txBody>
          <a:bodyPr anchorCtr="0" anchor="t" bIns="17150" lIns="34275" spcFirstLastPara="1" rIns="34275" wrap="square" tIns="17150">
            <a:noAutofit/>
          </a:bodyPr>
          <a:lstStyle/>
          <a:p>
            <a:pPr indent="0" lvl="0" marL="0" rtl="0" algn="l">
              <a:lnSpc>
                <a:spcPct val="90000"/>
              </a:lnSpc>
              <a:spcBef>
                <a:spcPts val="0"/>
              </a:spcBef>
              <a:spcAft>
                <a:spcPts val="0"/>
              </a:spcAft>
              <a:buSzPts val="1100"/>
              <a:buNone/>
            </a:pPr>
            <a:r>
              <a:rPr lang="en" sz="3500"/>
              <a:t>Black-box Test Techniques</a:t>
            </a:r>
            <a:endParaRPr sz="3500"/>
          </a:p>
        </p:txBody>
      </p:sp>
      <p:pic>
        <p:nvPicPr>
          <p:cNvPr descr="Activity.png" id="6647" name="Google Shape;6647;p283"/>
          <p:cNvPicPr preferRelativeResize="0"/>
          <p:nvPr/>
        </p:nvPicPr>
        <p:blipFill rotWithShape="1">
          <a:blip r:embed="rId3">
            <a:alphaModFix/>
          </a:blip>
          <a:srcRect b="0" l="0" r="0" t="0"/>
          <a:stretch/>
        </p:blipFill>
        <p:spPr>
          <a:xfrm>
            <a:off x="8377700" y="243402"/>
            <a:ext cx="616400" cy="557700"/>
          </a:xfrm>
          <a:prstGeom prst="rect">
            <a:avLst/>
          </a:prstGeom>
          <a:noFill/>
          <a:ln>
            <a:noFill/>
          </a:ln>
        </p:spPr>
      </p:pic>
      <p:grpSp>
        <p:nvGrpSpPr>
          <p:cNvPr id="6648" name="Google Shape;6648;p283"/>
          <p:cNvGrpSpPr/>
          <p:nvPr/>
        </p:nvGrpSpPr>
        <p:grpSpPr>
          <a:xfrm>
            <a:off x="748425" y="1011850"/>
            <a:ext cx="4714133" cy="699600"/>
            <a:chOff x="748425" y="1011850"/>
            <a:chExt cx="4714133" cy="699600"/>
          </a:xfrm>
        </p:grpSpPr>
        <p:sp>
          <p:nvSpPr>
            <p:cNvPr id="6649" name="Google Shape;6649;p283"/>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6650" name="Google Shape;6650;p283"/>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6651" name="Google Shape;6651;p283"/>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6652" name="Google Shape;6652;p283"/>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6653" name="Google Shape;6653;p283"/>
            <p:cNvPicPr preferRelativeResize="0"/>
            <p:nvPr/>
          </p:nvPicPr>
          <p:blipFill rotWithShape="1">
            <a:blip r:embed="rId4">
              <a:alphaModFix/>
            </a:blip>
            <a:srcRect b="0" l="0" r="0" t="0"/>
            <a:stretch/>
          </p:blipFill>
          <p:spPr>
            <a:xfrm>
              <a:off x="1059988" y="1124061"/>
              <a:ext cx="475425" cy="475425"/>
            </a:xfrm>
            <a:prstGeom prst="rect">
              <a:avLst/>
            </a:prstGeom>
            <a:noFill/>
            <a:ln>
              <a:noFill/>
            </a:ln>
          </p:spPr>
        </p:pic>
      </p:grpSp>
      <p:pic>
        <p:nvPicPr>
          <p:cNvPr id="6654" name="Google Shape;6654;p283"/>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grpSp>
        <p:nvGrpSpPr>
          <p:cNvPr id="6655" name="Google Shape;6655;p283"/>
          <p:cNvGrpSpPr/>
          <p:nvPr/>
        </p:nvGrpSpPr>
        <p:grpSpPr>
          <a:xfrm>
            <a:off x="973815" y="1951812"/>
            <a:ext cx="5052985" cy="506400"/>
            <a:chOff x="973815" y="1951812"/>
            <a:chExt cx="5052985" cy="506400"/>
          </a:xfrm>
        </p:grpSpPr>
        <p:grpSp>
          <p:nvGrpSpPr>
            <p:cNvPr id="6656" name="Google Shape;6656;p283"/>
            <p:cNvGrpSpPr/>
            <p:nvPr/>
          </p:nvGrpSpPr>
          <p:grpSpPr>
            <a:xfrm>
              <a:off x="973815" y="1951812"/>
              <a:ext cx="5052985" cy="506400"/>
              <a:chOff x="973827" y="1860879"/>
              <a:chExt cx="5052985" cy="506400"/>
            </a:xfrm>
          </p:grpSpPr>
          <p:sp>
            <p:nvSpPr>
              <p:cNvPr id="6657" name="Google Shape;6657;p283"/>
              <p:cNvSpPr/>
              <p:nvPr/>
            </p:nvSpPr>
            <p:spPr>
              <a:xfrm rot="-5400000">
                <a:off x="2712927" y="121779"/>
                <a:ext cx="506400" cy="3984600"/>
              </a:xfrm>
              <a:prstGeom prst="round2SameRect">
                <a:avLst>
                  <a:gd fmla="val 50000" name="adj1"/>
                  <a:gd fmla="val 0" name="adj2"/>
                </a:avLst>
              </a:prstGeom>
              <a:noFill/>
              <a:ln cap="flat" cmpd="sng" w="9525">
                <a:solidFill>
                  <a:srgbClr val="0198DB"/>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658" name="Google Shape;6658;p283"/>
              <p:cNvSpPr/>
              <p:nvPr/>
            </p:nvSpPr>
            <p:spPr>
              <a:xfrm>
                <a:off x="1602712" y="1956292"/>
                <a:ext cx="4424100" cy="315600"/>
              </a:xfrm>
              <a:prstGeom prst="roundRect">
                <a:avLst>
                  <a:gd fmla="val 50000" name="adj"/>
                </a:avLst>
              </a:prstGeom>
              <a:solidFill>
                <a:srgbClr val="3D85C6"/>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advantages of Software Testing.</a:t>
                </a:r>
                <a:endParaRPr b="0" i="0" sz="1200" u="none" cap="none" strike="noStrike">
                  <a:solidFill>
                    <a:schemeClr val="lt1"/>
                  </a:solidFill>
                  <a:latin typeface="Calibri"/>
                  <a:ea typeface="Calibri"/>
                  <a:cs typeface="Calibri"/>
                  <a:sym typeface="Calibri"/>
                </a:endParaRPr>
              </a:p>
            </p:txBody>
          </p:sp>
        </p:grpSp>
        <p:pic>
          <p:nvPicPr>
            <p:cNvPr id="6659" name="Google Shape;6659;p283"/>
            <p:cNvPicPr preferRelativeResize="0"/>
            <p:nvPr/>
          </p:nvPicPr>
          <p:blipFill rotWithShape="1">
            <a:blip r:embed="rId6">
              <a:alphaModFix/>
            </a:blip>
            <a:srcRect b="0" l="0" r="0" t="0"/>
            <a:stretch/>
          </p:blipFill>
          <p:spPr>
            <a:xfrm>
              <a:off x="1148521" y="2008913"/>
              <a:ext cx="392156" cy="392156"/>
            </a:xfrm>
            <a:prstGeom prst="rect">
              <a:avLst/>
            </a:prstGeom>
            <a:noFill/>
            <a:ln>
              <a:noFill/>
            </a:ln>
          </p:spPr>
        </p:pic>
      </p:grpSp>
      <p:grpSp>
        <p:nvGrpSpPr>
          <p:cNvPr id="6660" name="Google Shape;6660;p283"/>
          <p:cNvGrpSpPr/>
          <p:nvPr/>
        </p:nvGrpSpPr>
        <p:grpSpPr>
          <a:xfrm>
            <a:off x="973815" y="2590526"/>
            <a:ext cx="5052985" cy="506400"/>
            <a:chOff x="973815" y="2590526"/>
            <a:chExt cx="5052985" cy="506400"/>
          </a:xfrm>
        </p:grpSpPr>
        <p:grpSp>
          <p:nvGrpSpPr>
            <p:cNvPr id="6661" name="Google Shape;6661;p283"/>
            <p:cNvGrpSpPr/>
            <p:nvPr/>
          </p:nvGrpSpPr>
          <p:grpSpPr>
            <a:xfrm>
              <a:off x="973815" y="2590526"/>
              <a:ext cx="5052985" cy="506400"/>
              <a:chOff x="973815" y="2590526"/>
              <a:chExt cx="5052985" cy="506400"/>
            </a:xfrm>
          </p:grpSpPr>
          <p:sp>
            <p:nvSpPr>
              <p:cNvPr id="6662" name="Google Shape;6662;p283"/>
              <p:cNvSpPr/>
              <p:nvPr/>
            </p:nvSpPr>
            <p:spPr>
              <a:xfrm rot="-5400000">
                <a:off x="2712915" y="851426"/>
                <a:ext cx="506400" cy="3984600"/>
              </a:xfrm>
              <a:prstGeom prst="round2SameRect">
                <a:avLst>
                  <a:gd fmla="val 50000" name="adj1"/>
                  <a:gd fmla="val 0" name="adj2"/>
                </a:avLst>
              </a:prstGeom>
              <a:solidFill>
                <a:srgbClr val="FFFFFF"/>
              </a:solidFill>
              <a:ln cap="flat" cmpd="sng" w="9525">
                <a:solidFill>
                  <a:srgbClr val="9900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663" name="Google Shape;6663;p283"/>
              <p:cNvSpPr/>
              <p:nvPr/>
            </p:nvSpPr>
            <p:spPr>
              <a:xfrm>
                <a:off x="1602700" y="2685925"/>
                <a:ext cx="4424100" cy="315600"/>
              </a:xfrm>
              <a:prstGeom prst="roundRect">
                <a:avLst>
                  <a:gd fmla="val 50000" name="adj"/>
                </a:avLst>
              </a:prstGeom>
              <a:solidFill>
                <a:srgbClr val="9900FF"/>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Differentiate between White-box Testing and Black-box Testing.</a:t>
                </a:r>
                <a:endParaRPr b="0" i="0" sz="1200" u="none" cap="none" strike="noStrike">
                  <a:solidFill>
                    <a:schemeClr val="lt1"/>
                  </a:solidFill>
                  <a:latin typeface="Calibri"/>
                  <a:ea typeface="Calibri"/>
                  <a:cs typeface="Calibri"/>
                  <a:sym typeface="Calibri"/>
                </a:endParaRPr>
              </a:p>
            </p:txBody>
          </p:sp>
        </p:grpSp>
        <p:pic>
          <p:nvPicPr>
            <p:cNvPr id="6664" name="Google Shape;6664;p283"/>
            <p:cNvPicPr preferRelativeResize="0"/>
            <p:nvPr/>
          </p:nvPicPr>
          <p:blipFill rotWithShape="1">
            <a:blip r:embed="rId7">
              <a:alphaModFix/>
            </a:blip>
            <a:srcRect b="0" l="0" r="0" t="0"/>
            <a:stretch/>
          </p:blipFill>
          <p:spPr>
            <a:xfrm>
              <a:off x="1130934" y="2630058"/>
              <a:ext cx="427322" cy="427322"/>
            </a:xfrm>
            <a:prstGeom prst="rect">
              <a:avLst/>
            </a:prstGeom>
            <a:noFill/>
            <a:ln>
              <a:noFill/>
            </a:ln>
          </p:spPr>
        </p:pic>
      </p:grpSp>
      <p:grpSp>
        <p:nvGrpSpPr>
          <p:cNvPr id="6665" name="Google Shape;6665;p283"/>
          <p:cNvGrpSpPr/>
          <p:nvPr/>
        </p:nvGrpSpPr>
        <p:grpSpPr>
          <a:xfrm>
            <a:off x="973815" y="3229239"/>
            <a:ext cx="5052985" cy="506400"/>
            <a:chOff x="973815" y="3229239"/>
            <a:chExt cx="5052985" cy="506400"/>
          </a:xfrm>
        </p:grpSpPr>
        <p:grpSp>
          <p:nvGrpSpPr>
            <p:cNvPr id="6666" name="Google Shape;6666;p283"/>
            <p:cNvGrpSpPr/>
            <p:nvPr/>
          </p:nvGrpSpPr>
          <p:grpSpPr>
            <a:xfrm>
              <a:off x="973815" y="3229239"/>
              <a:ext cx="5052985" cy="506400"/>
              <a:chOff x="973815" y="3229239"/>
              <a:chExt cx="5052985" cy="506400"/>
            </a:xfrm>
          </p:grpSpPr>
          <p:sp>
            <p:nvSpPr>
              <p:cNvPr id="6667" name="Google Shape;6667;p283"/>
              <p:cNvSpPr/>
              <p:nvPr/>
            </p:nvSpPr>
            <p:spPr>
              <a:xfrm rot="-5400000">
                <a:off x="2712915" y="1490139"/>
                <a:ext cx="506400" cy="3984600"/>
              </a:xfrm>
              <a:prstGeom prst="round2SameRect">
                <a:avLst>
                  <a:gd fmla="val 50000" name="adj1"/>
                  <a:gd fmla="val 0" name="adj2"/>
                </a:avLst>
              </a:prstGeom>
              <a:noFill/>
              <a:ln cap="flat" cmpd="sng" w="9525">
                <a:solidFill>
                  <a:srgbClr val="70AD47"/>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668" name="Google Shape;6668;p283"/>
              <p:cNvSpPr/>
              <p:nvPr/>
            </p:nvSpPr>
            <p:spPr>
              <a:xfrm>
                <a:off x="1602700" y="3324625"/>
                <a:ext cx="4424100" cy="315600"/>
              </a:xfrm>
              <a:prstGeom prst="roundRect">
                <a:avLst>
                  <a:gd fmla="val 50000" name="adj"/>
                </a:avLst>
              </a:prstGeom>
              <a:solidFill>
                <a:srgbClr val="70AD4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do you know about Black-box Testing?</a:t>
                </a:r>
                <a:endParaRPr b="0" i="0" sz="1200" u="none" cap="none" strike="noStrike">
                  <a:solidFill>
                    <a:schemeClr val="lt1"/>
                  </a:solidFill>
                  <a:latin typeface="Calibri"/>
                  <a:ea typeface="Calibri"/>
                  <a:cs typeface="Calibri"/>
                  <a:sym typeface="Calibri"/>
                </a:endParaRPr>
              </a:p>
            </p:txBody>
          </p:sp>
        </p:grpSp>
        <p:pic>
          <p:nvPicPr>
            <p:cNvPr id="6669" name="Google Shape;6669;p283"/>
            <p:cNvPicPr preferRelativeResize="0"/>
            <p:nvPr/>
          </p:nvPicPr>
          <p:blipFill rotWithShape="1">
            <a:blip r:embed="rId8">
              <a:alphaModFix/>
            </a:blip>
            <a:srcRect b="0" l="0" r="0" t="0"/>
            <a:stretch/>
          </p:blipFill>
          <p:spPr>
            <a:xfrm>
              <a:off x="1145550" y="3286381"/>
              <a:ext cx="372451" cy="372477"/>
            </a:xfrm>
            <a:prstGeom prst="rect">
              <a:avLst/>
            </a:prstGeom>
            <a:noFill/>
            <a:ln>
              <a:noFill/>
            </a:ln>
          </p:spPr>
        </p:pic>
      </p:grpSp>
      <p:sp>
        <p:nvSpPr>
          <p:cNvPr id="6670" name="Google Shape;6670;p28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648"/>
                                        </p:tgtEl>
                                        <p:attrNameLst>
                                          <p:attrName>style.visibility</p:attrName>
                                        </p:attrNameLst>
                                      </p:cBhvr>
                                      <p:to>
                                        <p:strVal val="visible"/>
                                      </p:to>
                                    </p:set>
                                    <p:anim calcmode="lin" valueType="num">
                                      <p:cBhvr additive="base">
                                        <p:cTn dur="1000"/>
                                        <p:tgtEl>
                                          <p:spTgt spid="664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655"/>
                                        </p:tgtEl>
                                        <p:attrNameLst>
                                          <p:attrName>style.visibility</p:attrName>
                                        </p:attrNameLst>
                                      </p:cBhvr>
                                      <p:to>
                                        <p:strVal val="visible"/>
                                      </p:to>
                                    </p:set>
                                    <p:anim calcmode="lin" valueType="num">
                                      <p:cBhvr additive="base">
                                        <p:cTn dur="1000"/>
                                        <p:tgtEl>
                                          <p:spTgt spid="665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660"/>
                                        </p:tgtEl>
                                        <p:attrNameLst>
                                          <p:attrName>style.visibility</p:attrName>
                                        </p:attrNameLst>
                                      </p:cBhvr>
                                      <p:to>
                                        <p:strVal val="visible"/>
                                      </p:to>
                                    </p:set>
                                    <p:anim calcmode="lin" valueType="num">
                                      <p:cBhvr additive="base">
                                        <p:cTn dur="1000"/>
                                        <p:tgtEl>
                                          <p:spTgt spid="666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665"/>
                                        </p:tgtEl>
                                        <p:attrNameLst>
                                          <p:attrName>style.visibility</p:attrName>
                                        </p:attrNameLst>
                                      </p:cBhvr>
                                      <p:to>
                                        <p:strVal val="visible"/>
                                      </p:to>
                                    </p:set>
                                    <p:anim calcmode="lin" valueType="num">
                                      <p:cBhvr additive="base">
                                        <p:cTn dur="1000"/>
                                        <p:tgtEl>
                                          <p:spTgt spid="666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4" name="Shape 6674"/>
        <p:cNvGrpSpPr/>
        <p:nvPr/>
      </p:nvGrpSpPr>
      <p:grpSpPr>
        <a:xfrm>
          <a:off x="0" y="0"/>
          <a:ext cx="0" cy="0"/>
          <a:chOff x="0" y="0"/>
          <a:chExt cx="0" cy="0"/>
        </a:xfrm>
      </p:grpSpPr>
      <p:sp>
        <p:nvSpPr>
          <p:cNvPr id="6675" name="Google Shape;6675;p2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Testing</a:t>
            </a:r>
            <a:endParaRPr/>
          </a:p>
        </p:txBody>
      </p:sp>
      <p:sp>
        <p:nvSpPr>
          <p:cNvPr id="6676" name="Google Shape;6676;p284"/>
          <p:cNvSpPr/>
          <p:nvPr/>
        </p:nvSpPr>
        <p:spPr>
          <a:xfrm>
            <a:off x="947291" y="1646635"/>
            <a:ext cx="3452700" cy="2503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2000" u="none" cap="none" strike="noStrike">
                <a:solidFill>
                  <a:schemeClr val="dk2"/>
                </a:solidFill>
                <a:latin typeface="Calibri"/>
                <a:ea typeface="Calibri"/>
                <a:cs typeface="Calibri"/>
                <a:sym typeface="Calibri"/>
              </a:rPr>
              <a:t>Technique of software testing that examines the functionality of software without peering into its internal structure or coding</a:t>
            </a:r>
            <a:endParaRPr b="0" i="0" sz="2000" u="none" cap="none" strike="noStrike">
              <a:solidFill>
                <a:schemeClr val="dk2"/>
              </a:solidFill>
              <a:latin typeface="Calibri"/>
              <a:ea typeface="Calibri"/>
              <a:cs typeface="Calibri"/>
              <a:sym typeface="Calibri"/>
            </a:endParaRPr>
          </a:p>
        </p:txBody>
      </p:sp>
      <p:sp>
        <p:nvSpPr>
          <p:cNvPr id="6677" name="Google Shape;6677;p284"/>
          <p:cNvSpPr/>
          <p:nvPr/>
        </p:nvSpPr>
        <p:spPr>
          <a:xfrm>
            <a:off x="4825293" y="1646635"/>
            <a:ext cx="3452700" cy="2503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l">
              <a:lnSpc>
                <a:spcPct val="115000"/>
              </a:lnSpc>
              <a:spcBef>
                <a:spcPts val="0"/>
              </a:spcBef>
              <a:spcAft>
                <a:spcPts val="0"/>
              </a:spcAft>
              <a:buClr>
                <a:schemeClr val="dk2"/>
              </a:buClr>
              <a:buSzPts val="1400"/>
              <a:buFont typeface="Calibri"/>
              <a:buChar char="●"/>
            </a:pPr>
            <a:r>
              <a:rPr b="0" i="0" lang="en" sz="2000" u="none" cap="none" strike="noStrike">
                <a:solidFill>
                  <a:schemeClr val="dk2"/>
                </a:solidFill>
                <a:latin typeface="Calibri"/>
                <a:ea typeface="Calibri"/>
                <a:cs typeface="Calibri"/>
                <a:sym typeface="Calibri"/>
              </a:rPr>
              <a:t>Primary source of testing</a:t>
            </a:r>
            <a:endParaRPr b="0" i="0" sz="2000" u="none" cap="none" strike="noStrike">
              <a:solidFill>
                <a:schemeClr val="dk2"/>
              </a:solidFill>
              <a:latin typeface="Calibri"/>
              <a:ea typeface="Calibri"/>
              <a:cs typeface="Calibri"/>
              <a:sym typeface="Calibri"/>
            </a:endParaRPr>
          </a:p>
          <a:p>
            <a:pPr indent="-317500" lvl="0" marL="457200" marR="0" rtl="0" algn="l">
              <a:lnSpc>
                <a:spcPct val="115000"/>
              </a:lnSpc>
              <a:spcBef>
                <a:spcPts val="0"/>
              </a:spcBef>
              <a:spcAft>
                <a:spcPts val="0"/>
              </a:spcAft>
              <a:buClr>
                <a:schemeClr val="dk2"/>
              </a:buClr>
              <a:buSzPts val="1400"/>
              <a:buFont typeface="Calibri"/>
              <a:buChar char="●"/>
            </a:pPr>
            <a:r>
              <a:rPr b="0" i="0" lang="en" sz="2000" u="none" cap="none" strike="noStrike">
                <a:solidFill>
                  <a:schemeClr val="dk2"/>
                </a:solidFill>
                <a:latin typeface="Calibri"/>
                <a:ea typeface="Calibri"/>
                <a:cs typeface="Calibri"/>
                <a:sym typeface="Calibri"/>
              </a:rPr>
              <a:t>Requirements is stated by the customer</a:t>
            </a:r>
            <a:endParaRPr b="0" i="0" sz="2000" u="none" cap="none" strike="noStrike">
              <a:solidFill>
                <a:schemeClr val="dk2"/>
              </a:solidFill>
              <a:latin typeface="Calibri"/>
              <a:ea typeface="Calibri"/>
              <a:cs typeface="Calibri"/>
              <a:sym typeface="Calibri"/>
            </a:endParaRPr>
          </a:p>
        </p:txBody>
      </p:sp>
      <p:sp>
        <p:nvSpPr>
          <p:cNvPr id="6678" name="Google Shape;6678;p28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6"/>
                                        </p:tgtEl>
                                        <p:attrNameLst>
                                          <p:attrName>style.visibility</p:attrName>
                                        </p:attrNameLst>
                                      </p:cBhvr>
                                      <p:to>
                                        <p:strVal val="visible"/>
                                      </p:to>
                                    </p:set>
                                    <p:animEffect filter="fade" transition="in">
                                      <p:cBhvr>
                                        <p:cTn dur="1000"/>
                                        <p:tgtEl>
                                          <p:spTgt spid="66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7"/>
                                        </p:tgtEl>
                                        <p:attrNameLst>
                                          <p:attrName>style.visibility</p:attrName>
                                        </p:attrNameLst>
                                      </p:cBhvr>
                                      <p:to>
                                        <p:strVal val="visible"/>
                                      </p:to>
                                    </p:set>
                                    <p:animEffect filter="fade" transition="in">
                                      <p:cBhvr>
                                        <p:cTn dur="1000"/>
                                        <p:tgtEl>
                                          <p:spTgt spid="66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2" name="Shape 6682"/>
        <p:cNvGrpSpPr/>
        <p:nvPr/>
      </p:nvGrpSpPr>
      <p:grpSpPr>
        <a:xfrm>
          <a:off x="0" y="0"/>
          <a:ext cx="0" cy="0"/>
          <a:chOff x="0" y="0"/>
          <a:chExt cx="0" cy="0"/>
        </a:xfrm>
      </p:grpSpPr>
      <p:pic>
        <p:nvPicPr>
          <p:cNvPr id="6683" name="Google Shape;6683;p285"/>
          <p:cNvPicPr preferRelativeResize="0"/>
          <p:nvPr/>
        </p:nvPicPr>
        <p:blipFill rotWithShape="1">
          <a:blip r:embed="rId3">
            <a:alphaModFix/>
          </a:blip>
          <a:srcRect b="0" l="0" r="0" t="0"/>
          <a:stretch/>
        </p:blipFill>
        <p:spPr>
          <a:xfrm>
            <a:off x="1320212" y="1031538"/>
            <a:ext cx="6503582" cy="3658276"/>
          </a:xfrm>
          <a:prstGeom prst="rect">
            <a:avLst/>
          </a:prstGeom>
          <a:noFill/>
          <a:ln>
            <a:noFill/>
          </a:ln>
        </p:spPr>
      </p:pic>
      <p:sp>
        <p:nvSpPr>
          <p:cNvPr id="6684" name="Google Shape;6684;p2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Testing</a:t>
            </a:r>
            <a:endParaRPr/>
          </a:p>
        </p:txBody>
      </p:sp>
      <p:sp>
        <p:nvSpPr>
          <p:cNvPr id="6685" name="Google Shape;6685;p28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83"/>
                                        </p:tgtEl>
                                        <p:attrNameLst>
                                          <p:attrName>style.visibility</p:attrName>
                                        </p:attrNameLst>
                                      </p:cBhvr>
                                      <p:to>
                                        <p:strVal val="visible"/>
                                      </p:to>
                                    </p:set>
                                    <p:animEffect filter="fade" transition="in">
                                      <p:cBhvr>
                                        <p:cTn dur="1000"/>
                                        <p:tgtEl>
                                          <p:spTgt spid="66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9" name="Shape 6689"/>
        <p:cNvGrpSpPr/>
        <p:nvPr/>
      </p:nvGrpSpPr>
      <p:grpSpPr>
        <a:xfrm>
          <a:off x="0" y="0"/>
          <a:ext cx="0" cy="0"/>
          <a:chOff x="0" y="0"/>
          <a:chExt cx="0" cy="0"/>
        </a:xfrm>
      </p:grpSpPr>
      <p:pic>
        <p:nvPicPr>
          <p:cNvPr id="6690" name="Google Shape;6690;p286"/>
          <p:cNvPicPr preferRelativeResize="0"/>
          <p:nvPr/>
        </p:nvPicPr>
        <p:blipFill rotWithShape="1">
          <a:blip r:embed="rId3">
            <a:alphaModFix/>
          </a:blip>
          <a:srcRect b="0" l="0" r="0" t="0"/>
          <a:stretch/>
        </p:blipFill>
        <p:spPr>
          <a:xfrm>
            <a:off x="1449195" y="883187"/>
            <a:ext cx="6104658" cy="3472295"/>
          </a:xfrm>
          <a:prstGeom prst="rect">
            <a:avLst/>
          </a:prstGeom>
          <a:noFill/>
          <a:ln>
            <a:noFill/>
          </a:ln>
        </p:spPr>
      </p:pic>
      <p:sp>
        <p:nvSpPr>
          <p:cNvPr id="6691" name="Google Shape;6691;p2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Testing</a:t>
            </a:r>
            <a:endParaRPr/>
          </a:p>
        </p:txBody>
      </p:sp>
      <p:sp>
        <p:nvSpPr>
          <p:cNvPr id="6692" name="Google Shape;6692;p28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90"/>
                                        </p:tgtEl>
                                        <p:attrNameLst>
                                          <p:attrName>style.visibility</p:attrName>
                                        </p:attrNameLst>
                                      </p:cBhvr>
                                      <p:to>
                                        <p:strVal val="visible"/>
                                      </p:to>
                                    </p:set>
                                    <p:animEffect filter="fade" transition="in">
                                      <p:cBhvr>
                                        <p:cTn dur="1000"/>
                                        <p:tgtEl>
                                          <p:spTgt spid="66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6" name="Shape 6696"/>
        <p:cNvGrpSpPr/>
        <p:nvPr/>
      </p:nvGrpSpPr>
      <p:grpSpPr>
        <a:xfrm>
          <a:off x="0" y="0"/>
          <a:ext cx="0" cy="0"/>
          <a:chOff x="0" y="0"/>
          <a:chExt cx="0" cy="0"/>
        </a:xfrm>
      </p:grpSpPr>
      <p:sp>
        <p:nvSpPr>
          <p:cNvPr id="6697" name="Google Shape;6697;p28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Testing</a:t>
            </a:r>
            <a:endParaRPr/>
          </a:p>
        </p:txBody>
      </p:sp>
      <p:sp>
        <p:nvSpPr>
          <p:cNvPr id="6698" name="Google Shape;6698;p287"/>
          <p:cNvSpPr/>
          <p:nvPr/>
        </p:nvSpPr>
        <p:spPr>
          <a:xfrm>
            <a:off x="978656" y="1513939"/>
            <a:ext cx="189900" cy="1899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6699" name="Google Shape;6699;p287"/>
          <p:cNvSpPr/>
          <p:nvPr/>
        </p:nvSpPr>
        <p:spPr>
          <a:xfrm>
            <a:off x="629729" y="1339793"/>
            <a:ext cx="272400" cy="2724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6700" name="Google Shape;6700;p287"/>
          <p:cNvSpPr/>
          <p:nvPr/>
        </p:nvSpPr>
        <p:spPr>
          <a:xfrm>
            <a:off x="0" y="1401075"/>
            <a:ext cx="2339046" cy="3058291"/>
          </a:xfrm>
          <a:custGeom>
            <a:rect b="b" l="l" r="r" t="t"/>
            <a:pathLst>
              <a:path extrusionOk="0" h="11993298" w="9083674">
                <a:moveTo>
                  <a:pt x="954744" y="0"/>
                </a:moveTo>
                <a:cubicBezTo>
                  <a:pt x="2009991" y="0"/>
                  <a:pt x="2865437" y="855670"/>
                  <a:pt x="2865437" y="1911192"/>
                </a:cubicBezTo>
                <a:cubicBezTo>
                  <a:pt x="2865437" y="2043132"/>
                  <a:pt x="2852071" y="2171949"/>
                  <a:pt x="2826619" y="2296363"/>
                </a:cubicBezTo>
                <a:lnTo>
                  <a:pt x="2785505" y="2456301"/>
                </a:lnTo>
                <a:lnTo>
                  <a:pt x="3084289" y="2489007"/>
                </a:lnTo>
                <a:cubicBezTo>
                  <a:pt x="4678473" y="2722399"/>
                  <a:pt x="6016875" y="3743535"/>
                  <a:pt x="6691815" y="5144628"/>
                </a:cubicBezTo>
                <a:lnTo>
                  <a:pt x="6783706" y="5347941"/>
                </a:lnTo>
                <a:lnTo>
                  <a:pt x="6929629" y="5320013"/>
                </a:lnTo>
                <a:cubicBezTo>
                  <a:pt x="7009319" y="5309881"/>
                  <a:pt x="7090540" y="5304658"/>
                  <a:pt x="7172981" y="5304658"/>
                </a:cubicBezTo>
                <a:cubicBezTo>
                  <a:pt x="8228228" y="5304658"/>
                  <a:pt x="9083674" y="6160328"/>
                  <a:pt x="9083674" y="7215850"/>
                </a:cubicBezTo>
                <a:cubicBezTo>
                  <a:pt x="9083674" y="8271370"/>
                  <a:pt x="8228228" y="9127040"/>
                  <a:pt x="7172981" y="9127040"/>
                </a:cubicBezTo>
                <a:cubicBezTo>
                  <a:pt x="7090540" y="9127040"/>
                  <a:pt x="7009319" y="9121817"/>
                  <a:pt x="6929629" y="9111685"/>
                </a:cubicBezTo>
                <a:lnTo>
                  <a:pt x="6783707" y="9083758"/>
                </a:lnTo>
                <a:lnTo>
                  <a:pt x="6691815" y="9287071"/>
                </a:lnTo>
                <a:cubicBezTo>
                  <a:pt x="5920455" y="10888320"/>
                  <a:pt x="4282532" y="11993298"/>
                  <a:pt x="2386596" y="11993298"/>
                </a:cubicBezTo>
                <a:cubicBezTo>
                  <a:pt x="1562276" y="11993298"/>
                  <a:pt x="786730" y="11784417"/>
                  <a:pt x="109974" y="11416686"/>
                </a:cubicBezTo>
                <a:lnTo>
                  <a:pt x="0" y="11349858"/>
                </a:lnTo>
                <a:lnTo>
                  <a:pt x="0" y="3564977"/>
                </a:lnTo>
                <a:lnTo>
                  <a:pt x="0" y="3564977"/>
                </a:lnTo>
                <a:lnTo>
                  <a:pt x="0" y="257405"/>
                </a:lnTo>
                <a:lnTo>
                  <a:pt x="43994" y="230671"/>
                </a:lnTo>
                <a:cubicBezTo>
                  <a:pt x="314727" y="83562"/>
                  <a:pt x="624979" y="0"/>
                  <a:pt x="954744" y="0"/>
                </a:cubicBezTo>
                <a:close/>
              </a:path>
            </a:pathLst>
          </a:custGeom>
          <a:solidFill>
            <a:srgbClr val="A1BDEB"/>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grpSp>
        <p:nvGrpSpPr>
          <p:cNvPr id="6701" name="Google Shape;6701;p287"/>
          <p:cNvGrpSpPr/>
          <p:nvPr/>
        </p:nvGrpSpPr>
        <p:grpSpPr>
          <a:xfrm>
            <a:off x="1079500" y="3043806"/>
            <a:ext cx="8067500" cy="1796400"/>
            <a:chOff x="1079500" y="3120006"/>
            <a:chExt cx="8067500" cy="1796400"/>
          </a:xfrm>
        </p:grpSpPr>
        <p:sp>
          <p:nvSpPr>
            <p:cNvPr id="6702" name="Google Shape;6702;p287"/>
            <p:cNvSpPr/>
            <p:nvPr/>
          </p:nvSpPr>
          <p:spPr>
            <a:xfrm rot="10799872">
              <a:off x="1079533" y="3120156"/>
              <a:ext cx="8055600" cy="1796100"/>
            </a:xfrm>
            <a:prstGeom prst="homePlate">
              <a:avLst>
                <a:gd fmla="val 50000" name="adj"/>
              </a:avLst>
            </a:prstGeom>
            <a:solidFill>
              <a:srgbClr val="4285F4">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3" name="Google Shape;6703;p287"/>
            <p:cNvSpPr txBox="1"/>
            <p:nvPr/>
          </p:nvSpPr>
          <p:spPr>
            <a:xfrm>
              <a:off x="5766151" y="3622050"/>
              <a:ext cx="2619300" cy="329400"/>
            </a:xfrm>
            <a:prstGeom prst="rect">
              <a:avLst/>
            </a:prstGeom>
            <a:noFill/>
            <a:ln>
              <a:noFill/>
            </a:ln>
          </p:spPr>
          <p:txBody>
            <a:bodyPr anchorCtr="0" anchor="t" bIns="41150" lIns="82275" spcFirstLastPara="1" rIns="82275" wrap="square" tIns="41150">
              <a:spAutoFit/>
            </a:bodyPr>
            <a:lstStyle/>
            <a:p>
              <a:pPr indent="0" lvl="0" marL="0" marR="0" rtl="0" algn="l">
                <a:lnSpc>
                  <a:spcPct val="100000"/>
                </a:lnSpc>
                <a:spcBef>
                  <a:spcPts val="0"/>
                </a:spcBef>
                <a:spcAft>
                  <a:spcPts val="0"/>
                </a:spcAft>
                <a:buClr>
                  <a:srgbClr val="A5A5A5"/>
                </a:buClr>
                <a:buSzPts val="900"/>
                <a:buFont typeface="Calibri"/>
                <a:buNone/>
              </a:pPr>
              <a:r>
                <a:t/>
              </a:r>
              <a:endParaRPr b="0" i="0" sz="1600" u="none" cap="none" strike="noStrike">
                <a:solidFill>
                  <a:srgbClr val="2E333D"/>
                </a:solidFill>
                <a:latin typeface="Calibri"/>
                <a:ea typeface="Calibri"/>
                <a:cs typeface="Calibri"/>
                <a:sym typeface="Calibri"/>
              </a:endParaRPr>
            </a:p>
          </p:txBody>
        </p:sp>
        <p:sp>
          <p:nvSpPr>
            <p:cNvPr id="6704" name="Google Shape;6704;p287"/>
            <p:cNvSpPr txBox="1"/>
            <p:nvPr/>
          </p:nvSpPr>
          <p:spPr>
            <a:xfrm>
              <a:off x="2418300" y="3180325"/>
              <a:ext cx="6728700" cy="15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chemeClr val="dk1"/>
                  </a:solidFill>
                  <a:latin typeface="Calibri"/>
                  <a:ea typeface="Calibri"/>
                  <a:cs typeface="Calibri"/>
                  <a:sym typeface="Calibri"/>
                </a:rPr>
                <a:t>Cons</a:t>
              </a:r>
              <a:endParaRPr b="1" i="0" sz="1700" u="none" cap="none" strike="noStrike">
                <a:solidFill>
                  <a:schemeClr val="dk1"/>
                </a:solidFill>
                <a:latin typeface="Calibri"/>
                <a:ea typeface="Calibri"/>
                <a:cs typeface="Calibri"/>
                <a:sym typeface="Calibri"/>
              </a:endParaRPr>
            </a:p>
            <a:p>
              <a:pPr indent="-336550" lvl="0" marL="457200" marR="0" rtl="0" algn="l">
                <a:lnSpc>
                  <a:spcPct val="100000"/>
                </a:lnSpc>
                <a:spcBef>
                  <a:spcPts val="0"/>
                </a:spcBef>
                <a:spcAft>
                  <a:spcPts val="0"/>
                </a:spcAft>
                <a:buClr>
                  <a:schemeClr val="dk1"/>
                </a:buClr>
                <a:buSzPts val="1700"/>
                <a:buFont typeface="Calibri"/>
                <a:buChar char="●"/>
              </a:pPr>
              <a:r>
                <a:rPr b="0" i="0" lang="en" sz="1700" u="none" cap="none" strike="noStrike">
                  <a:solidFill>
                    <a:schemeClr val="dk1"/>
                  </a:solidFill>
                  <a:latin typeface="Calibri"/>
                  <a:ea typeface="Calibri"/>
                  <a:cs typeface="Calibri"/>
                  <a:sym typeface="Calibri"/>
                </a:rPr>
                <a:t>Difficult to automate</a:t>
              </a:r>
              <a:endParaRPr b="0" i="0" sz="1700" u="none" cap="none" strike="noStrike">
                <a:solidFill>
                  <a:schemeClr val="dk1"/>
                </a:solidFill>
                <a:latin typeface="Calibri"/>
                <a:ea typeface="Calibri"/>
                <a:cs typeface="Calibri"/>
                <a:sym typeface="Calibri"/>
              </a:endParaRPr>
            </a:p>
            <a:p>
              <a:pPr indent="-336550" lvl="0" marL="457200" marR="0" rtl="0" algn="l">
                <a:lnSpc>
                  <a:spcPct val="100000"/>
                </a:lnSpc>
                <a:spcBef>
                  <a:spcPts val="0"/>
                </a:spcBef>
                <a:spcAft>
                  <a:spcPts val="0"/>
                </a:spcAft>
                <a:buClr>
                  <a:schemeClr val="dk1"/>
                </a:buClr>
                <a:buSzPts val="1700"/>
                <a:buFont typeface="Calibri"/>
                <a:buChar char="●"/>
              </a:pPr>
              <a:r>
                <a:rPr b="0" i="0" lang="en" sz="1700" u="none" cap="none" strike="noStrike">
                  <a:solidFill>
                    <a:schemeClr val="dk1"/>
                  </a:solidFill>
                  <a:latin typeface="Calibri"/>
                  <a:ea typeface="Calibri"/>
                  <a:cs typeface="Calibri"/>
                  <a:sym typeface="Calibri"/>
                </a:rPr>
                <a:t>Requires prioritization</a:t>
              </a:r>
              <a:endParaRPr b="0" i="0" sz="1700" u="none" cap="none" strike="noStrike">
                <a:solidFill>
                  <a:schemeClr val="dk1"/>
                </a:solidFill>
                <a:latin typeface="Calibri"/>
                <a:ea typeface="Calibri"/>
                <a:cs typeface="Calibri"/>
                <a:sym typeface="Calibri"/>
              </a:endParaRPr>
            </a:p>
            <a:p>
              <a:pPr indent="-336550" lvl="0" marL="457200" marR="0" rtl="0" algn="l">
                <a:lnSpc>
                  <a:spcPct val="100000"/>
                </a:lnSpc>
                <a:spcBef>
                  <a:spcPts val="0"/>
                </a:spcBef>
                <a:spcAft>
                  <a:spcPts val="0"/>
                </a:spcAft>
                <a:buClr>
                  <a:schemeClr val="dk1"/>
                </a:buClr>
                <a:buSzPts val="1700"/>
                <a:buFont typeface="Calibri"/>
                <a:buChar char="●"/>
              </a:pPr>
              <a:r>
                <a:rPr b="0" i="0" lang="en" sz="1700" u="none" cap="none" strike="noStrike">
                  <a:solidFill>
                    <a:schemeClr val="dk1"/>
                  </a:solidFill>
                  <a:latin typeface="Calibri"/>
                  <a:ea typeface="Calibri"/>
                  <a:cs typeface="Calibri"/>
                  <a:sym typeface="Calibri"/>
                </a:rPr>
                <a:t>Difficult to calculate test coverage</a:t>
              </a:r>
              <a:endParaRPr b="0" i="0" sz="1700" u="none" cap="none" strike="noStrike">
                <a:solidFill>
                  <a:schemeClr val="dk1"/>
                </a:solidFill>
                <a:latin typeface="Calibri"/>
                <a:ea typeface="Calibri"/>
                <a:cs typeface="Calibri"/>
                <a:sym typeface="Calibri"/>
              </a:endParaRPr>
            </a:p>
            <a:p>
              <a:pPr indent="-336550" lvl="0" marL="457200" marR="0" rtl="0" algn="l">
                <a:lnSpc>
                  <a:spcPct val="100000"/>
                </a:lnSpc>
                <a:spcBef>
                  <a:spcPts val="0"/>
                </a:spcBef>
                <a:spcAft>
                  <a:spcPts val="0"/>
                </a:spcAft>
                <a:buClr>
                  <a:schemeClr val="dk1"/>
                </a:buClr>
                <a:buSzPts val="1700"/>
                <a:buFont typeface="Calibri"/>
                <a:buChar char="●"/>
              </a:pPr>
              <a:r>
                <a:rPr b="0" i="0" lang="en" sz="1700" u="none" cap="none" strike="noStrike">
                  <a:solidFill>
                    <a:schemeClr val="dk1"/>
                  </a:solidFill>
                  <a:latin typeface="Calibri"/>
                  <a:ea typeface="Calibri"/>
                  <a:cs typeface="Calibri"/>
                  <a:sym typeface="Calibri"/>
                </a:rPr>
                <a:t>Difficult to understand the root cause of a failed test</a:t>
              </a:r>
              <a:endParaRPr b="0" i="0" sz="1700" u="none" cap="none" strike="noStrike">
                <a:solidFill>
                  <a:schemeClr val="dk1"/>
                </a:solidFill>
                <a:latin typeface="Calibri"/>
                <a:ea typeface="Calibri"/>
                <a:cs typeface="Calibri"/>
                <a:sym typeface="Calibri"/>
              </a:endParaRPr>
            </a:p>
            <a:p>
              <a:pPr indent="-336550" lvl="0" marL="457200" marR="0" rtl="0" algn="l">
                <a:lnSpc>
                  <a:spcPct val="100000"/>
                </a:lnSpc>
                <a:spcBef>
                  <a:spcPts val="0"/>
                </a:spcBef>
                <a:spcAft>
                  <a:spcPts val="0"/>
                </a:spcAft>
                <a:buClr>
                  <a:schemeClr val="dk1"/>
                </a:buClr>
                <a:buSzPts val="1700"/>
                <a:buFont typeface="Calibri"/>
                <a:buChar char="●"/>
              </a:pPr>
              <a:r>
                <a:rPr b="0" i="0" lang="en" sz="1700" u="none" cap="none" strike="noStrike">
                  <a:solidFill>
                    <a:schemeClr val="dk1"/>
                  </a:solidFill>
                  <a:latin typeface="Calibri"/>
                  <a:ea typeface="Calibri"/>
                  <a:cs typeface="Calibri"/>
                  <a:sym typeface="Calibri"/>
                </a:rPr>
                <a:t>Low scale or on non-productive environment testing</a:t>
              </a:r>
              <a:endParaRPr b="0" i="0" sz="1700" u="none" cap="none" strike="noStrike">
                <a:solidFill>
                  <a:srgbClr val="000000"/>
                </a:solidFill>
                <a:latin typeface="Calibri"/>
                <a:ea typeface="Calibri"/>
                <a:cs typeface="Calibri"/>
                <a:sym typeface="Calibri"/>
              </a:endParaRPr>
            </a:p>
          </p:txBody>
        </p:sp>
      </p:grpSp>
      <p:sp>
        <p:nvSpPr>
          <p:cNvPr id="6705" name="Google Shape;6705;p287"/>
          <p:cNvSpPr/>
          <p:nvPr/>
        </p:nvSpPr>
        <p:spPr>
          <a:xfrm>
            <a:off x="871769" y="2724833"/>
            <a:ext cx="855300" cy="8553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6706" name="Google Shape;6706;p287"/>
          <p:cNvSpPr/>
          <p:nvPr/>
        </p:nvSpPr>
        <p:spPr>
          <a:xfrm>
            <a:off x="-543606" y="1703858"/>
            <a:ext cx="855300" cy="8553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6707" name="Google Shape;6707;p287"/>
          <p:cNvSpPr/>
          <p:nvPr/>
        </p:nvSpPr>
        <p:spPr>
          <a:xfrm>
            <a:off x="-285256" y="3318658"/>
            <a:ext cx="855300" cy="8553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grpSp>
        <p:nvGrpSpPr>
          <p:cNvPr id="6708" name="Google Shape;6708;p287"/>
          <p:cNvGrpSpPr/>
          <p:nvPr/>
        </p:nvGrpSpPr>
        <p:grpSpPr>
          <a:xfrm>
            <a:off x="-155875" y="1086375"/>
            <a:ext cx="9291000" cy="1796700"/>
            <a:chOff x="-155875" y="1086375"/>
            <a:chExt cx="9291000" cy="1796700"/>
          </a:xfrm>
        </p:grpSpPr>
        <p:sp>
          <p:nvSpPr>
            <p:cNvPr id="6709" name="Google Shape;6709;p287"/>
            <p:cNvSpPr/>
            <p:nvPr/>
          </p:nvSpPr>
          <p:spPr>
            <a:xfrm>
              <a:off x="-155875" y="1086375"/>
              <a:ext cx="9291000" cy="1796700"/>
            </a:xfrm>
            <a:prstGeom prst="homePlate">
              <a:avLst>
                <a:gd fmla="val 50000" name="adj"/>
              </a:avLst>
            </a:prstGeom>
            <a:solidFill>
              <a:srgbClr val="4285F4">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0" name="Google Shape;6710;p287"/>
            <p:cNvSpPr txBox="1"/>
            <p:nvPr/>
          </p:nvSpPr>
          <p:spPr>
            <a:xfrm>
              <a:off x="1168550" y="1086775"/>
              <a:ext cx="7398300" cy="156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chemeClr val="dk1"/>
                  </a:solidFill>
                  <a:latin typeface="Calibri"/>
                  <a:ea typeface="Calibri"/>
                  <a:cs typeface="Calibri"/>
                  <a:sym typeface="Calibri"/>
                </a:rPr>
                <a:t>Pros</a:t>
              </a:r>
              <a:endParaRPr b="1" i="0" sz="1700" u="none" cap="none" strike="noStrike">
                <a:solidFill>
                  <a:schemeClr val="dk1"/>
                </a:solidFill>
                <a:latin typeface="Calibri"/>
                <a:ea typeface="Calibri"/>
                <a:cs typeface="Calibri"/>
                <a:sym typeface="Calibri"/>
              </a:endParaRPr>
            </a:p>
            <a:p>
              <a:pPr indent="-336550" lvl="0" marL="457200" marR="0" rtl="0" algn="l">
                <a:lnSpc>
                  <a:spcPct val="100000"/>
                </a:lnSpc>
                <a:spcBef>
                  <a:spcPts val="0"/>
                </a:spcBef>
                <a:spcAft>
                  <a:spcPts val="0"/>
                </a:spcAft>
                <a:buClr>
                  <a:schemeClr val="dk1"/>
                </a:buClr>
                <a:buSzPts val="1700"/>
                <a:buFont typeface="Calibri"/>
                <a:buChar char="●"/>
              </a:pPr>
              <a:r>
                <a:rPr b="0" i="0" lang="en" sz="1700" u="none" cap="none" strike="noStrike">
                  <a:solidFill>
                    <a:schemeClr val="dk1"/>
                  </a:solidFill>
                  <a:latin typeface="Calibri"/>
                  <a:ea typeface="Calibri"/>
                  <a:cs typeface="Calibri"/>
                  <a:sym typeface="Calibri"/>
                </a:rPr>
                <a:t>Tests can be executed by crowdsourced or outsourced testers</a:t>
              </a:r>
              <a:endParaRPr b="0" i="0" sz="1700" u="none" cap="none" strike="noStrike">
                <a:solidFill>
                  <a:schemeClr val="dk1"/>
                </a:solidFill>
                <a:latin typeface="Calibri"/>
                <a:ea typeface="Calibri"/>
                <a:cs typeface="Calibri"/>
                <a:sym typeface="Calibri"/>
              </a:endParaRPr>
            </a:p>
            <a:p>
              <a:pPr indent="-336550" lvl="0" marL="457200" marR="0" rtl="0" algn="l">
                <a:lnSpc>
                  <a:spcPct val="100000"/>
                </a:lnSpc>
                <a:spcBef>
                  <a:spcPts val="0"/>
                </a:spcBef>
                <a:spcAft>
                  <a:spcPts val="0"/>
                </a:spcAft>
                <a:buClr>
                  <a:schemeClr val="dk1"/>
                </a:buClr>
                <a:buSzPts val="1700"/>
                <a:buFont typeface="Calibri"/>
                <a:buChar char="●"/>
              </a:pPr>
              <a:r>
                <a:rPr b="0" i="0" lang="en" sz="1700" u="none" cap="none" strike="noStrike">
                  <a:solidFill>
                    <a:schemeClr val="dk1"/>
                  </a:solidFill>
                  <a:latin typeface="Calibri"/>
                  <a:ea typeface="Calibri"/>
                  <a:cs typeface="Calibri"/>
                  <a:sym typeface="Calibri"/>
                </a:rPr>
                <a:t>Low chance of false positives</a:t>
              </a:r>
              <a:endParaRPr b="0" i="0" sz="1700" u="none" cap="none" strike="noStrike">
                <a:solidFill>
                  <a:schemeClr val="dk1"/>
                </a:solidFill>
                <a:latin typeface="Calibri"/>
                <a:ea typeface="Calibri"/>
                <a:cs typeface="Calibri"/>
                <a:sym typeface="Calibri"/>
              </a:endParaRPr>
            </a:p>
            <a:p>
              <a:pPr indent="-336550" lvl="0" marL="457200" marR="0" rtl="0" algn="l">
                <a:lnSpc>
                  <a:spcPct val="100000"/>
                </a:lnSpc>
                <a:spcBef>
                  <a:spcPts val="0"/>
                </a:spcBef>
                <a:spcAft>
                  <a:spcPts val="0"/>
                </a:spcAft>
                <a:buClr>
                  <a:schemeClr val="dk1"/>
                </a:buClr>
                <a:buSzPts val="1700"/>
                <a:buFont typeface="Calibri"/>
                <a:buChar char="●"/>
              </a:pPr>
              <a:r>
                <a:rPr b="0" i="0" lang="en" sz="1700" u="none" cap="none" strike="noStrike">
                  <a:solidFill>
                    <a:schemeClr val="dk1"/>
                  </a:solidFill>
                  <a:latin typeface="Calibri"/>
                  <a:ea typeface="Calibri"/>
                  <a:cs typeface="Calibri"/>
                  <a:sym typeface="Calibri"/>
                </a:rPr>
                <a:t>Tests have lower complexity</a:t>
              </a:r>
              <a:endParaRPr b="0" i="0" sz="1700" u="none" cap="none" strike="noStrike">
                <a:solidFill>
                  <a:schemeClr val="dk1"/>
                </a:solidFill>
                <a:latin typeface="Calibri"/>
                <a:ea typeface="Calibri"/>
                <a:cs typeface="Calibri"/>
                <a:sym typeface="Calibri"/>
              </a:endParaRPr>
            </a:p>
          </p:txBody>
        </p:sp>
      </p:grpSp>
      <p:sp>
        <p:nvSpPr>
          <p:cNvPr id="6711" name="Google Shape;6711;p28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8"/>
                                        </p:tgtEl>
                                        <p:attrNameLst>
                                          <p:attrName>style.visibility</p:attrName>
                                        </p:attrNameLst>
                                      </p:cBhvr>
                                      <p:to>
                                        <p:strVal val="visible"/>
                                      </p:to>
                                    </p:set>
                                    <p:animEffect filter="fade" transition="in">
                                      <p:cBhvr>
                                        <p:cTn dur="1000"/>
                                        <p:tgtEl>
                                          <p:spTgt spid="67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1"/>
                                        </p:tgtEl>
                                        <p:attrNameLst>
                                          <p:attrName>style.visibility</p:attrName>
                                        </p:attrNameLst>
                                      </p:cBhvr>
                                      <p:to>
                                        <p:strVal val="visible"/>
                                      </p:to>
                                    </p:set>
                                    <p:animEffect filter="fade" transition="in">
                                      <p:cBhvr>
                                        <p:cTn dur="1000"/>
                                        <p:tgtEl>
                                          <p:spTgt spid="67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5" name="Shape 6715"/>
        <p:cNvGrpSpPr/>
        <p:nvPr/>
      </p:nvGrpSpPr>
      <p:grpSpPr>
        <a:xfrm>
          <a:off x="0" y="0"/>
          <a:ext cx="0" cy="0"/>
          <a:chOff x="0" y="0"/>
          <a:chExt cx="0" cy="0"/>
        </a:xfrm>
      </p:grpSpPr>
      <p:sp>
        <p:nvSpPr>
          <p:cNvPr id="6716" name="Google Shape;6716;p2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Equivalence Class</a:t>
            </a:r>
            <a:endParaRPr/>
          </a:p>
        </p:txBody>
      </p:sp>
      <p:grpSp>
        <p:nvGrpSpPr>
          <p:cNvPr id="6717" name="Google Shape;6717;p288"/>
          <p:cNvGrpSpPr/>
          <p:nvPr/>
        </p:nvGrpSpPr>
        <p:grpSpPr>
          <a:xfrm>
            <a:off x="1068421" y="1805877"/>
            <a:ext cx="7279001" cy="2083877"/>
            <a:chOff x="1068421" y="1805877"/>
            <a:chExt cx="7279001" cy="2083877"/>
          </a:xfrm>
        </p:grpSpPr>
        <p:pic>
          <p:nvPicPr>
            <p:cNvPr id="6718" name="Google Shape;6718;p288"/>
            <p:cNvPicPr preferRelativeResize="0"/>
            <p:nvPr/>
          </p:nvPicPr>
          <p:blipFill rotWithShape="1">
            <a:blip r:embed="rId3">
              <a:alphaModFix/>
            </a:blip>
            <a:srcRect b="0" l="0" r="0" t="0"/>
            <a:stretch/>
          </p:blipFill>
          <p:spPr>
            <a:xfrm>
              <a:off x="1068421" y="1921046"/>
              <a:ext cx="3499906" cy="1968708"/>
            </a:xfrm>
            <a:prstGeom prst="rect">
              <a:avLst/>
            </a:prstGeom>
            <a:noFill/>
            <a:ln>
              <a:noFill/>
            </a:ln>
          </p:spPr>
        </p:pic>
        <p:pic>
          <p:nvPicPr>
            <p:cNvPr id="6719" name="Google Shape;6719;p288"/>
            <p:cNvPicPr preferRelativeResize="0"/>
            <p:nvPr/>
          </p:nvPicPr>
          <p:blipFill rotWithShape="1">
            <a:blip r:embed="rId4">
              <a:alphaModFix/>
            </a:blip>
            <a:srcRect b="0" l="0" r="0" t="0"/>
            <a:stretch/>
          </p:blipFill>
          <p:spPr>
            <a:xfrm>
              <a:off x="4730272" y="1805877"/>
              <a:ext cx="3617150" cy="2034647"/>
            </a:xfrm>
            <a:prstGeom prst="rect">
              <a:avLst/>
            </a:prstGeom>
            <a:noFill/>
            <a:ln>
              <a:noFill/>
            </a:ln>
          </p:spPr>
        </p:pic>
        <p:sp>
          <p:nvSpPr>
            <p:cNvPr id="6720" name="Google Shape;6720;p288"/>
            <p:cNvSpPr txBox="1"/>
            <p:nvPr/>
          </p:nvSpPr>
          <p:spPr>
            <a:xfrm>
              <a:off x="4374725" y="2554100"/>
              <a:ext cx="1215000" cy="538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900"/>
                <a:buFont typeface="Arial"/>
                <a:buNone/>
              </a:pPr>
              <a:r>
                <a:rPr b="0" i="0" lang="en" sz="5900" u="none" cap="none" strike="noStrike">
                  <a:solidFill>
                    <a:srgbClr val="000000"/>
                  </a:solidFill>
                  <a:latin typeface="Gill Sans"/>
                  <a:ea typeface="Gill Sans"/>
                  <a:cs typeface="Gill Sans"/>
                  <a:sym typeface="Gill Sans"/>
                </a:rPr>
                <a:t>⇔</a:t>
              </a:r>
              <a:endParaRPr b="0" i="0" sz="5900" u="none" cap="none" strike="noStrike">
                <a:solidFill>
                  <a:srgbClr val="000000"/>
                </a:solidFill>
                <a:latin typeface="Gill Sans"/>
                <a:ea typeface="Gill Sans"/>
                <a:cs typeface="Gill Sans"/>
                <a:sym typeface="Gill Sans"/>
              </a:endParaRPr>
            </a:p>
          </p:txBody>
        </p:sp>
      </p:grpSp>
      <p:sp>
        <p:nvSpPr>
          <p:cNvPr id="6721" name="Google Shape;6721;p28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What is an equivalence class ?</a:t>
            </a:r>
            <a:endParaRPr/>
          </a:p>
        </p:txBody>
      </p:sp>
      <p:sp>
        <p:nvSpPr>
          <p:cNvPr id="6722" name="Google Shape;6722;p28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7"/>
                                        </p:tgtEl>
                                        <p:attrNameLst>
                                          <p:attrName>style.visibility</p:attrName>
                                        </p:attrNameLst>
                                      </p:cBhvr>
                                      <p:to>
                                        <p:strVal val="visible"/>
                                      </p:to>
                                    </p:set>
                                    <p:animEffect filter="fade" transition="in">
                                      <p:cBhvr>
                                        <p:cTn dur="1000"/>
                                        <p:tgtEl>
                                          <p:spTgt spid="67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6" name="Shape 6726"/>
        <p:cNvGrpSpPr/>
        <p:nvPr/>
      </p:nvGrpSpPr>
      <p:grpSpPr>
        <a:xfrm>
          <a:off x="0" y="0"/>
          <a:ext cx="0" cy="0"/>
          <a:chOff x="0" y="0"/>
          <a:chExt cx="0" cy="0"/>
        </a:xfrm>
      </p:grpSpPr>
      <p:sp>
        <p:nvSpPr>
          <p:cNvPr id="6727" name="Google Shape;6727;p28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Boundary Checks</a:t>
            </a:r>
            <a:endParaRPr/>
          </a:p>
        </p:txBody>
      </p:sp>
      <p:pic>
        <p:nvPicPr>
          <p:cNvPr id="6728" name="Google Shape;6728;p289"/>
          <p:cNvPicPr preferRelativeResize="0"/>
          <p:nvPr/>
        </p:nvPicPr>
        <p:blipFill rotWithShape="1">
          <a:blip r:embed="rId3">
            <a:alphaModFix/>
          </a:blip>
          <a:srcRect b="31050" l="2872" r="1698" t="27548"/>
          <a:stretch/>
        </p:blipFill>
        <p:spPr>
          <a:xfrm>
            <a:off x="208700" y="1410050"/>
            <a:ext cx="8726602" cy="2129449"/>
          </a:xfrm>
          <a:prstGeom prst="rect">
            <a:avLst/>
          </a:prstGeom>
          <a:noFill/>
          <a:ln>
            <a:noFill/>
          </a:ln>
        </p:spPr>
      </p:pic>
      <p:sp>
        <p:nvSpPr>
          <p:cNvPr id="6729" name="Google Shape;6729;p28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8"/>
                                        </p:tgtEl>
                                        <p:attrNameLst>
                                          <p:attrName>style.visibility</p:attrName>
                                        </p:attrNameLst>
                                      </p:cBhvr>
                                      <p:to>
                                        <p:strVal val="visible"/>
                                      </p:to>
                                    </p:set>
                                    <p:animEffect filter="fade" transition="in">
                                      <p:cBhvr>
                                        <p:cTn dur="1000"/>
                                        <p:tgtEl>
                                          <p:spTgt spid="67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Testing</a:t>
            </a:r>
            <a:endParaRPr/>
          </a:p>
        </p:txBody>
      </p:sp>
      <p:sp>
        <p:nvSpPr>
          <p:cNvPr id="1184" name="Google Shape;1184;p29"/>
          <p:cNvSpPr/>
          <p:nvPr/>
        </p:nvSpPr>
        <p:spPr>
          <a:xfrm>
            <a:off x="628650" y="1119800"/>
            <a:ext cx="1271916" cy="1328724"/>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chemeClr val="accent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Calibri"/>
              <a:buNone/>
            </a:pPr>
            <a:r>
              <a:rPr b="1" i="0" lang="en" sz="1400" u="none" cap="none" strike="noStrike">
                <a:solidFill>
                  <a:srgbClr val="FFFFFF"/>
                </a:solidFill>
                <a:latin typeface="Calibri"/>
                <a:ea typeface="Calibri"/>
                <a:cs typeface="Calibri"/>
                <a:sym typeface="Calibri"/>
              </a:rPr>
              <a:t>Definition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500"/>
              <a:buFont typeface="Calibri"/>
              <a:buNone/>
            </a:pPr>
            <a:r>
              <a:rPr b="0" i="0" lang="en" sz="1100" u="none" cap="none" strike="noStrike">
                <a:solidFill>
                  <a:srgbClr val="FFFFFF"/>
                </a:solidFill>
                <a:latin typeface="Calibri"/>
                <a:ea typeface="Calibri"/>
                <a:cs typeface="Calibri"/>
                <a:sym typeface="Calibri"/>
              </a:rPr>
              <a:t>The process of exploring a system to find defects.</a:t>
            </a:r>
            <a:endParaRPr b="0" i="0" sz="1100" u="none" cap="none" strike="noStrike">
              <a:solidFill>
                <a:srgbClr val="000000"/>
              </a:solidFill>
              <a:latin typeface="Calibri"/>
              <a:ea typeface="Calibri"/>
              <a:cs typeface="Calibri"/>
              <a:sym typeface="Calibri"/>
            </a:endParaRPr>
          </a:p>
        </p:txBody>
      </p:sp>
      <p:sp>
        <p:nvSpPr>
          <p:cNvPr id="1185" name="Google Shape;1185;p29"/>
          <p:cNvSpPr/>
          <p:nvPr/>
        </p:nvSpPr>
        <p:spPr>
          <a:xfrm>
            <a:off x="1924050" y="1119800"/>
            <a:ext cx="1271916" cy="1328724"/>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54294E"/>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Calibri"/>
              <a:buNone/>
            </a:pPr>
            <a:r>
              <a:rPr b="1" i="0" lang="en" sz="1400" u="none" cap="none" strike="noStrike">
                <a:solidFill>
                  <a:srgbClr val="FFFFFF"/>
                </a:solidFill>
                <a:latin typeface="Calibri"/>
                <a:ea typeface="Calibri"/>
                <a:cs typeface="Calibri"/>
                <a:sym typeface="Calibri"/>
              </a:rPr>
              <a:t>Focus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500"/>
              <a:buFont typeface="Calibri"/>
              <a:buNone/>
            </a:pPr>
            <a:r>
              <a:rPr b="0" i="0" lang="en" sz="1200" u="none" cap="none" strike="noStrike">
                <a:solidFill>
                  <a:srgbClr val="FFFFFF"/>
                </a:solidFill>
                <a:latin typeface="Calibri"/>
                <a:ea typeface="Calibri"/>
                <a:cs typeface="Calibri"/>
                <a:sym typeface="Calibri"/>
              </a:rPr>
              <a:t>System inspection and bug finding.</a:t>
            </a:r>
            <a:endParaRPr b="0" i="0" sz="1200" u="none" cap="none" strike="noStrike">
              <a:solidFill>
                <a:srgbClr val="000000"/>
              </a:solidFill>
              <a:latin typeface="Calibri"/>
              <a:ea typeface="Calibri"/>
              <a:cs typeface="Calibri"/>
              <a:sym typeface="Calibri"/>
            </a:endParaRPr>
          </a:p>
        </p:txBody>
      </p:sp>
      <p:sp>
        <p:nvSpPr>
          <p:cNvPr id="1186" name="Google Shape;1186;p29"/>
          <p:cNvSpPr/>
          <p:nvPr/>
        </p:nvSpPr>
        <p:spPr>
          <a:xfrm>
            <a:off x="2570030" y="2145132"/>
            <a:ext cx="1271916" cy="1328724"/>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E8AB0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Calibri"/>
              <a:buNone/>
            </a:pPr>
            <a:r>
              <a:rPr b="1" i="0" lang="en" sz="1400" u="none" cap="none" strike="noStrike">
                <a:solidFill>
                  <a:srgbClr val="FFFFFF"/>
                </a:solidFill>
                <a:latin typeface="Calibri"/>
                <a:ea typeface="Calibri"/>
                <a:cs typeface="Calibri"/>
                <a:sym typeface="Calibri"/>
              </a:rPr>
              <a:t>Activity Type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500"/>
              <a:buFont typeface="Calibri"/>
              <a:buNone/>
            </a:pPr>
            <a:r>
              <a:rPr b="0" i="0" lang="en" sz="1200" u="none" cap="none" strike="noStrike">
                <a:solidFill>
                  <a:srgbClr val="FFFFFF"/>
                </a:solidFill>
                <a:latin typeface="Calibri"/>
                <a:ea typeface="Calibri"/>
                <a:cs typeface="Calibri"/>
                <a:sym typeface="Calibri"/>
              </a:rPr>
              <a:t>Corrective</a:t>
            </a:r>
            <a:endParaRPr b="0" i="0" sz="1200" u="none" cap="none" strike="noStrike">
              <a:solidFill>
                <a:srgbClr val="000000"/>
              </a:solidFill>
              <a:latin typeface="Calibri"/>
              <a:ea typeface="Calibri"/>
              <a:cs typeface="Calibri"/>
              <a:sym typeface="Calibri"/>
            </a:endParaRPr>
          </a:p>
        </p:txBody>
      </p:sp>
      <p:sp>
        <p:nvSpPr>
          <p:cNvPr id="1187" name="Google Shape;1187;p29"/>
          <p:cNvSpPr/>
          <p:nvPr/>
        </p:nvSpPr>
        <p:spPr>
          <a:xfrm>
            <a:off x="1924055" y="3156998"/>
            <a:ext cx="1271916" cy="1328724"/>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0097D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Calibri"/>
              <a:buNone/>
            </a:pPr>
            <a:r>
              <a:rPr b="1" i="0" lang="en" sz="1400" u="none" cap="none" strike="noStrike">
                <a:solidFill>
                  <a:srgbClr val="FFFFFF"/>
                </a:solidFill>
                <a:latin typeface="Calibri"/>
                <a:ea typeface="Calibri"/>
                <a:cs typeface="Calibri"/>
                <a:sym typeface="Calibri"/>
              </a:rPr>
              <a:t>Aim</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500"/>
              <a:buFont typeface="Calibri"/>
              <a:buNone/>
            </a:pPr>
            <a:r>
              <a:rPr b="0" i="0" lang="en" sz="1200" u="none" cap="none" strike="noStrike">
                <a:solidFill>
                  <a:srgbClr val="FFFFFF"/>
                </a:solidFill>
                <a:latin typeface="Calibri"/>
                <a:ea typeface="Calibri"/>
                <a:cs typeface="Calibri"/>
                <a:sym typeface="Calibri"/>
              </a:rPr>
              <a:t>Controls Quality</a:t>
            </a:r>
            <a:endParaRPr b="0" i="0" sz="1200" u="none" cap="none" strike="noStrike">
              <a:solidFill>
                <a:srgbClr val="000000"/>
              </a:solidFill>
              <a:latin typeface="Calibri"/>
              <a:ea typeface="Calibri"/>
              <a:cs typeface="Calibri"/>
              <a:sym typeface="Calibri"/>
            </a:endParaRPr>
          </a:p>
        </p:txBody>
      </p:sp>
      <p:sp>
        <p:nvSpPr>
          <p:cNvPr id="1188" name="Google Shape;1188;p29"/>
          <p:cNvSpPr/>
          <p:nvPr/>
        </p:nvSpPr>
        <p:spPr>
          <a:xfrm>
            <a:off x="1284675" y="2131693"/>
            <a:ext cx="1271916" cy="1328724"/>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961A2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Calibri"/>
              <a:buNone/>
            </a:pPr>
            <a:r>
              <a:rPr b="1" i="0" lang="en" sz="1400" u="none" cap="none" strike="noStrike">
                <a:solidFill>
                  <a:srgbClr val="FFFFFF"/>
                </a:solidFill>
                <a:latin typeface="Calibri"/>
                <a:ea typeface="Calibri"/>
                <a:cs typeface="Calibri"/>
                <a:sym typeface="Calibri"/>
              </a:rPr>
              <a:t>Orientation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500"/>
              <a:buFont typeface="Calibri"/>
              <a:buNone/>
            </a:pPr>
            <a:r>
              <a:rPr b="0" i="0" lang="en" sz="1200" u="none" cap="none" strike="noStrike">
                <a:solidFill>
                  <a:srgbClr val="FFFFFF"/>
                </a:solidFill>
                <a:latin typeface="Calibri"/>
                <a:ea typeface="Calibri"/>
                <a:cs typeface="Calibri"/>
                <a:sym typeface="Calibri"/>
              </a:rPr>
              <a:t>Product-oriented</a:t>
            </a:r>
            <a:endParaRPr b="0" i="0" sz="1200" u="none" cap="none" strike="noStrike">
              <a:solidFill>
                <a:srgbClr val="000000"/>
              </a:solidFill>
              <a:latin typeface="Calibri"/>
              <a:ea typeface="Calibri"/>
              <a:cs typeface="Calibri"/>
              <a:sym typeface="Calibri"/>
            </a:endParaRPr>
          </a:p>
        </p:txBody>
      </p:sp>
      <p:sp>
        <p:nvSpPr>
          <p:cNvPr id="1189" name="Google Shape;1189;p29"/>
          <p:cNvSpPr/>
          <p:nvPr/>
        </p:nvSpPr>
        <p:spPr>
          <a:xfrm>
            <a:off x="5373925" y="1191625"/>
            <a:ext cx="1271916" cy="1328724"/>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chemeClr val="accent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Calibri"/>
              <a:buNone/>
            </a:pPr>
            <a:r>
              <a:rPr b="1" i="0" lang="en" sz="1400" u="none" cap="none" strike="noStrike">
                <a:solidFill>
                  <a:srgbClr val="FFFFFF"/>
                </a:solidFill>
                <a:latin typeface="Calibri"/>
                <a:ea typeface="Calibri"/>
                <a:cs typeface="Calibri"/>
                <a:sym typeface="Calibri"/>
              </a:rPr>
              <a:t>Definition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500"/>
              <a:buFont typeface="Calibri"/>
              <a:buNone/>
            </a:pPr>
            <a:r>
              <a:rPr b="0" i="0" lang="en" sz="1100" u="none" cap="none" strike="noStrike">
                <a:solidFill>
                  <a:srgbClr val="FFFFFF"/>
                </a:solidFill>
                <a:latin typeface="Calibri"/>
                <a:ea typeface="Calibri"/>
                <a:cs typeface="Calibri"/>
                <a:sym typeface="Calibri"/>
              </a:rPr>
              <a:t>Activities designed to ensure the software corresponds to the specification.</a:t>
            </a:r>
            <a:endParaRPr b="0" i="0" sz="1100" u="none" cap="none" strike="noStrike">
              <a:solidFill>
                <a:srgbClr val="000000"/>
              </a:solidFill>
              <a:latin typeface="Calibri"/>
              <a:ea typeface="Calibri"/>
              <a:cs typeface="Calibri"/>
              <a:sym typeface="Calibri"/>
            </a:endParaRPr>
          </a:p>
        </p:txBody>
      </p:sp>
      <p:sp>
        <p:nvSpPr>
          <p:cNvPr id="1190" name="Google Shape;1190;p29"/>
          <p:cNvSpPr/>
          <p:nvPr/>
        </p:nvSpPr>
        <p:spPr>
          <a:xfrm>
            <a:off x="6669325" y="1191625"/>
            <a:ext cx="1271916" cy="1328724"/>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54294E"/>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Calibri"/>
              <a:buNone/>
            </a:pPr>
            <a:r>
              <a:rPr b="1" i="0" lang="en" sz="1400" u="none" cap="none" strike="noStrike">
                <a:solidFill>
                  <a:srgbClr val="FFFFFF"/>
                </a:solidFill>
                <a:latin typeface="Calibri"/>
                <a:ea typeface="Calibri"/>
                <a:cs typeface="Calibri"/>
                <a:sym typeface="Calibri"/>
              </a:rPr>
              <a:t>Focus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500"/>
              <a:buFont typeface="Calibri"/>
              <a:buNone/>
            </a:pPr>
            <a:r>
              <a:rPr b="0" i="0" lang="en" sz="1200" u="none" cap="none" strike="noStrike">
                <a:solidFill>
                  <a:srgbClr val="FFFFFF"/>
                </a:solidFill>
                <a:latin typeface="Calibri"/>
                <a:ea typeface="Calibri"/>
                <a:cs typeface="Calibri"/>
                <a:sym typeface="Calibri"/>
              </a:rPr>
              <a:t>Quality control and meeting the requirements.</a:t>
            </a:r>
            <a:endParaRPr b="0" i="0" sz="1200" u="none" cap="none" strike="noStrike">
              <a:solidFill>
                <a:srgbClr val="000000"/>
              </a:solidFill>
              <a:latin typeface="Calibri"/>
              <a:ea typeface="Calibri"/>
              <a:cs typeface="Calibri"/>
              <a:sym typeface="Calibri"/>
            </a:endParaRPr>
          </a:p>
        </p:txBody>
      </p:sp>
      <p:sp>
        <p:nvSpPr>
          <p:cNvPr id="1191" name="Google Shape;1191;p29"/>
          <p:cNvSpPr/>
          <p:nvPr/>
        </p:nvSpPr>
        <p:spPr>
          <a:xfrm>
            <a:off x="7315305" y="2216957"/>
            <a:ext cx="1271916" cy="1328724"/>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E8AB0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Calibri"/>
              <a:buNone/>
            </a:pPr>
            <a:r>
              <a:rPr b="1" i="0" lang="en" sz="1400" u="none" cap="none" strike="noStrike">
                <a:solidFill>
                  <a:srgbClr val="FFFFFF"/>
                </a:solidFill>
                <a:latin typeface="Calibri"/>
                <a:ea typeface="Calibri"/>
                <a:cs typeface="Calibri"/>
                <a:sym typeface="Calibri"/>
              </a:rPr>
              <a:t>Activity Type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500"/>
              <a:buFont typeface="Calibri"/>
              <a:buNone/>
            </a:pPr>
            <a:r>
              <a:rPr b="0" i="0" lang="en" sz="1200" u="none" cap="none" strike="noStrike">
                <a:solidFill>
                  <a:srgbClr val="FFFFFF"/>
                </a:solidFill>
                <a:latin typeface="Calibri"/>
                <a:ea typeface="Calibri"/>
                <a:cs typeface="Calibri"/>
                <a:sym typeface="Calibri"/>
              </a:rPr>
              <a:t>Preventive</a:t>
            </a:r>
            <a:endParaRPr b="0" i="0" sz="1200" u="none" cap="none" strike="noStrike">
              <a:solidFill>
                <a:srgbClr val="000000"/>
              </a:solidFill>
              <a:latin typeface="Calibri"/>
              <a:ea typeface="Calibri"/>
              <a:cs typeface="Calibri"/>
              <a:sym typeface="Calibri"/>
            </a:endParaRPr>
          </a:p>
        </p:txBody>
      </p:sp>
      <p:sp>
        <p:nvSpPr>
          <p:cNvPr id="1192" name="Google Shape;1192;p29"/>
          <p:cNvSpPr/>
          <p:nvPr/>
        </p:nvSpPr>
        <p:spPr>
          <a:xfrm>
            <a:off x="6669330" y="3228823"/>
            <a:ext cx="1271916" cy="1328724"/>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0097D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Calibri"/>
              <a:buNone/>
            </a:pPr>
            <a:r>
              <a:rPr b="1" i="0" lang="en" sz="1400" u="none" cap="none" strike="noStrike">
                <a:solidFill>
                  <a:srgbClr val="FFFFFF"/>
                </a:solidFill>
                <a:latin typeface="Calibri"/>
                <a:ea typeface="Calibri"/>
                <a:cs typeface="Calibri"/>
                <a:sym typeface="Calibri"/>
              </a:rPr>
              <a:t>Aim</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500"/>
              <a:buFont typeface="Calibri"/>
              <a:buNone/>
            </a:pPr>
            <a:r>
              <a:rPr b="0" i="0" lang="en" sz="1200" u="none" cap="none" strike="noStrike">
                <a:solidFill>
                  <a:srgbClr val="FFFFFF"/>
                </a:solidFill>
                <a:latin typeface="Calibri"/>
                <a:ea typeface="Calibri"/>
                <a:cs typeface="Calibri"/>
                <a:sym typeface="Calibri"/>
              </a:rPr>
              <a:t>Assures Quality</a:t>
            </a:r>
            <a:endParaRPr b="0" i="0" sz="1200" u="none" cap="none" strike="noStrike">
              <a:solidFill>
                <a:srgbClr val="000000"/>
              </a:solidFill>
              <a:latin typeface="Calibri"/>
              <a:ea typeface="Calibri"/>
              <a:cs typeface="Calibri"/>
              <a:sym typeface="Calibri"/>
            </a:endParaRPr>
          </a:p>
        </p:txBody>
      </p:sp>
      <p:sp>
        <p:nvSpPr>
          <p:cNvPr id="1193" name="Google Shape;1193;p29"/>
          <p:cNvSpPr/>
          <p:nvPr/>
        </p:nvSpPr>
        <p:spPr>
          <a:xfrm>
            <a:off x="6029950" y="2203518"/>
            <a:ext cx="1271916" cy="1328724"/>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961A2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Calibri"/>
              <a:buNone/>
            </a:pPr>
            <a:r>
              <a:rPr b="1" i="0" lang="en" sz="1400" u="none" cap="none" strike="noStrike">
                <a:solidFill>
                  <a:srgbClr val="FFFFFF"/>
                </a:solidFill>
                <a:latin typeface="Calibri"/>
                <a:ea typeface="Calibri"/>
                <a:cs typeface="Calibri"/>
                <a:sym typeface="Calibri"/>
              </a:rPr>
              <a:t>Orientation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500"/>
              <a:buFont typeface="Calibri"/>
              <a:buNone/>
            </a:pPr>
            <a:r>
              <a:rPr b="0" i="0" lang="en" sz="1200" u="none" cap="none" strike="noStrike">
                <a:solidFill>
                  <a:srgbClr val="FFFFFF"/>
                </a:solidFill>
                <a:latin typeface="Calibri"/>
                <a:ea typeface="Calibri"/>
                <a:cs typeface="Calibri"/>
                <a:sym typeface="Calibri"/>
              </a:rPr>
              <a:t>Process-oriented</a:t>
            </a:r>
            <a:endParaRPr b="0" i="0" sz="1200" u="none" cap="none" strike="noStrike">
              <a:solidFill>
                <a:srgbClr val="000000"/>
              </a:solidFill>
              <a:latin typeface="Calibri"/>
              <a:ea typeface="Calibri"/>
              <a:cs typeface="Calibri"/>
              <a:sym typeface="Calibri"/>
            </a:endParaRPr>
          </a:p>
        </p:txBody>
      </p:sp>
      <p:sp>
        <p:nvSpPr>
          <p:cNvPr id="1194" name="Google Shape;1194;p29"/>
          <p:cNvSpPr txBox="1"/>
          <p:nvPr>
            <p:ph type="title"/>
          </p:nvPr>
        </p:nvSpPr>
        <p:spPr>
          <a:xfrm>
            <a:off x="4883700" y="445025"/>
            <a:ext cx="4260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Quality Assurance</a:t>
            </a:r>
            <a:endParaRPr/>
          </a:p>
        </p:txBody>
      </p:sp>
      <p:pic>
        <p:nvPicPr>
          <p:cNvPr id="1195" name="Google Shape;1195;p29"/>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
        <p:nvSpPr>
          <p:cNvPr id="1196" name="Google Shape;1196;p2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4"/>
                                        </p:tgtEl>
                                        <p:attrNameLst>
                                          <p:attrName>style.visibility</p:attrName>
                                        </p:attrNameLst>
                                      </p:cBhvr>
                                      <p:to>
                                        <p:strVal val="visible"/>
                                      </p:to>
                                    </p:set>
                                    <p:animEffect filter="fade" transition="in">
                                      <p:cBhvr>
                                        <p:cTn dur="1000"/>
                                        <p:tgtEl>
                                          <p:spTgt spid="1184"/>
                                        </p:tgtEl>
                                      </p:cBhvr>
                                    </p:animEffect>
                                  </p:childTnLst>
                                </p:cTn>
                              </p:par>
                              <p:par>
                                <p:cTn fill="hold" nodeType="withEffect" presetClass="entr" presetID="10" presetSubtype="0">
                                  <p:stCondLst>
                                    <p:cond delay="0"/>
                                  </p:stCondLst>
                                  <p:childTnLst>
                                    <p:set>
                                      <p:cBhvr>
                                        <p:cTn dur="1" fill="hold">
                                          <p:stCondLst>
                                            <p:cond delay="0"/>
                                          </p:stCondLst>
                                        </p:cTn>
                                        <p:tgtEl>
                                          <p:spTgt spid="1189"/>
                                        </p:tgtEl>
                                        <p:attrNameLst>
                                          <p:attrName>style.visibility</p:attrName>
                                        </p:attrNameLst>
                                      </p:cBhvr>
                                      <p:to>
                                        <p:strVal val="visible"/>
                                      </p:to>
                                    </p:set>
                                    <p:animEffect filter="fade" transition="in">
                                      <p:cBhvr>
                                        <p:cTn dur="1000"/>
                                        <p:tgtEl>
                                          <p:spTgt spid="1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5"/>
                                        </p:tgtEl>
                                        <p:attrNameLst>
                                          <p:attrName>style.visibility</p:attrName>
                                        </p:attrNameLst>
                                      </p:cBhvr>
                                      <p:to>
                                        <p:strVal val="visible"/>
                                      </p:to>
                                    </p:set>
                                    <p:animEffect filter="fade" transition="in">
                                      <p:cBhvr>
                                        <p:cTn dur="1000"/>
                                        <p:tgtEl>
                                          <p:spTgt spid="1185"/>
                                        </p:tgtEl>
                                      </p:cBhvr>
                                    </p:animEffect>
                                  </p:childTnLst>
                                </p:cTn>
                              </p:par>
                              <p:par>
                                <p:cTn fill="hold" nodeType="withEffect" presetClass="entr" presetID="10" presetSubtype="0">
                                  <p:stCondLst>
                                    <p:cond delay="0"/>
                                  </p:stCondLst>
                                  <p:childTnLst>
                                    <p:set>
                                      <p:cBhvr>
                                        <p:cTn dur="1" fill="hold">
                                          <p:stCondLst>
                                            <p:cond delay="0"/>
                                          </p:stCondLst>
                                        </p:cTn>
                                        <p:tgtEl>
                                          <p:spTgt spid="1190"/>
                                        </p:tgtEl>
                                        <p:attrNameLst>
                                          <p:attrName>style.visibility</p:attrName>
                                        </p:attrNameLst>
                                      </p:cBhvr>
                                      <p:to>
                                        <p:strVal val="visible"/>
                                      </p:to>
                                    </p:set>
                                    <p:animEffect filter="fade" transition="in">
                                      <p:cBhvr>
                                        <p:cTn dur="1000"/>
                                        <p:tgtEl>
                                          <p:spTgt spid="1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8"/>
                                        </p:tgtEl>
                                        <p:attrNameLst>
                                          <p:attrName>style.visibility</p:attrName>
                                        </p:attrNameLst>
                                      </p:cBhvr>
                                      <p:to>
                                        <p:strVal val="visible"/>
                                      </p:to>
                                    </p:set>
                                    <p:animEffect filter="fade" transition="in">
                                      <p:cBhvr>
                                        <p:cTn dur="1000"/>
                                        <p:tgtEl>
                                          <p:spTgt spid="1188"/>
                                        </p:tgtEl>
                                      </p:cBhvr>
                                    </p:animEffect>
                                  </p:childTnLst>
                                </p:cTn>
                              </p:par>
                              <p:par>
                                <p:cTn fill="hold" nodeType="withEffect" presetClass="entr" presetID="10" presetSubtype="0">
                                  <p:stCondLst>
                                    <p:cond delay="0"/>
                                  </p:stCondLst>
                                  <p:childTnLst>
                                    <p:set>
                                      <p:cBhvr>
                                        <p:cTn dur="1" fill="hold">
                                          <p:stCondLst>
                                            <p:cond delay="0"/>
                                          </p:stCondLst>
                                        </p:cTn>
                                        <p:tgtEl>
                                          <p:spTgt spid="1193"/>
                                        </p:tgtEl>
                                        <p:attrNameLst>
                                          <p:attrName>style.visibility</p:attrName>
                                        </p:attrNameLst>
                                      </p:cBhvr>
                                      <p:to>
                                        <p:strVal val="visible"/>
                                      </p:to>
                                    </p:set>
                                    <p:animEffect filter="fade" transition="in">
                                      <p:cBhvr>
                                        <p:cTn dur="1000"/>
                                        <p:tgtEl>
                                          <p:spTgt spid="1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6"/>
                                        </p:tgtEl>
                                        <p:attrNameLst>
                                          <p:attrName>style.visibility</p:attrName>
                                        </p:attrNameLst>
                                      </p:cBhvr>
                                      <p:to>
                                        <p:strVal val="visible"/>
                                      </p:to>
                                    </p:set>
                                    <p:animEffect filter="fade" transition="in">
                                      <p:cBhvr>
                                        <p:cTn dur="1000"/>
                                        <p:tgtEl>
                                          <p:spTgt spid="1186"/>
                                        </p:tgtEl>
                                      </p:cBhvr>
                                    </p:animEffect>
                                  </p:childTnLst>
                                </p:cTn>
                              </p:par>
                              <p:par>
                                <p:cTn fill="hold" nodeType="withEffect" presetClass="entr" presetID="10" presetSubtype="0">
                                  <p:stCondLst>
                                    <p:cond delay="0"/>
                                  </p:stCondLst>
                                  <p:childTnLst>
                                    <p:set>
                                      <p:cBhvr>
                                        <p:cTn dur="1" fill="hold">
                                          <p:stCondLst>
                                            <p:cond delay="0"/>
                                          </p:stCondLst>
                                        </p:cTn>
                                        <p:tgtEl>
                                          <p:spTgt spid="1191"/>
                                        </p:tgtEl>
                                        <p:attrNameLst>
                                          <p:attrName>style.visibility</p:attrName>
                                        </p:attrNameLst>
                                      </p:cBhvr>
                                      <p:to>
                                        <p:strVal val="visible"/>
                                      </p:to>
                                    </p:set>
                                    <p:animEffect filter="fade" transition="in">
                                      <p:cBhvr>
                                        <p:cTn dur="1000"/>
                                        <p:tgtEl>
                                          <p:spTgt spid="1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7"/>
                                        </p:tgtEl>
                                        <p:attrNameLst>
                                          <p:attrName>style.visibility</p:attrName>
                                        </p:attrNameLst>
                                      </p:cBhvr>
                                      <p:to>
                                        <p:strVal val="visible"/>
                                      </p:to>
                                    </p:set>
                                    <p:animEffect filter="fade" transition="in">
                                      <p:cBhvr>
                                        <p:cTn dur="1000"/>
                                        <p:tgtEl>
                                          <p:spTgt spid="1187"/>
                                        </p:tgtEl>
                                      </p:cBhvr>
                                    </p:animEffect>
                                  </p:childTnLst>
                                </p:cTn>
                              </p:par>
                              <p:par>
                                <p:cTn fill="hold" nodeType="withEffect" presetClass="entr" presetID="10" presetSubtype="0">
                                  <p:stCondLst>
                                    <p:cond delay="0"/>
                                  </p:stCondLst>
                                  <p:childTnLst>
                                    <p:set>
                                      <p:cBhvr>
                                        <p:cTn dur="1" fill="hold">
                                          <p:stCondLst>
                                            <p:cond delay="0"/>
                                          </p:stCondLst>
                                        </p:cTn>
                                        <p:tgtEl>
                                          <p:spTgt spid="1192"/>
                                        </p:tgtEl>
                                        <p:attrNameLst>
                                          <p:attrName>style.visibility</p:attrName>
                                        </p:attrNameLst>
                                      </p:cBhvr>
                                      <p:to>
                                        <p:strVal val="visible"/>
                                      </p:to>
                                    </p:set>
                                    <p:animEffect filter="fade" transition="in">
                                      <p:cBhvr>
                                        <p:cTn dur="1000"/>
                                        <p:tgtEl>
                                          <p:spTgt spid="1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3" name="Shape 6733"/>
        <p:cNvGrpSpPr/>
        <p:nvPr/>
      </p:nvGrpSpPr>
      <p:grpSpPr>
        <a:xfrm>
          <a:off x="0" y="0"/>
          <a:ext cx="0" cy="0"/>
          <a:chOff x="0" y="0"/>
          <a:chExt cx="0" cy="0"/>
        </a:xfrm>
      </p:grpSpPr>
      <p:sp>
        <p:nvSpPr>
          <p:cNvPr id="6734" name="Google Shape;6734;p29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Determining equivalence classes and boundary checks</a:t>
            </a:r>
            <a:endParaRPr/>
          </a:p>
        </p:txBody>
      </p:sp>
      <p:sp>
        <p:nvSpPr>
          <p:cNvPr id="6735" name="Google Shape;6735;p29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Equivalence Class and Boundary Checks</a:t>
            </a:r>
            <a:endParaRPr/>
          </a:p>
        </p:txBody>
      </p:sp>
      <p:grpSp>
        <p:nvGrpSpPr>
          <p:cNvPr id="6736" name="Google Shape;6736;p290"/>
          <p:cNvGrpSpPr/>
          <p:nvPr/>
        </p:nvGrpSpPr>
        <p:grpSpPr>
          <a:xfrm>
            <a:off x="311700" y="2540415"/>
            <a:ext cx="3000000" cy="2072077"/>
            <a:chOff x="311700" y="2503500"/>
            <a:chExt cx="3000000" cy="2072077"/>
          </a:xfrm>
        </p:grpSpPr>
        <p:sp>
          <p:nvSpPr>
            <p:cNvPr id="6737" name="Google Shape;6737;p290"/>
            <p:cNvSpPr/>
            <p:nvPr/>
          </p:nvSpPr>
          <p:spPr>
            <a:xfrm>
              <a:off x="490650" y="2833177"/>
              <a:ext cx="2642100" cy="1742400"/>
            </a:xfrm>
            <a:prstGeom prst="roundRect">
              <a:avLst>
                <a:gd fmla="val 16667" name="adj"/>
              </a:avLst>
            </a:prstGeom>
            <a:solidFill>
              <a:srgbClr val="4285F4"/>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For every parameter </a:t>
              </a:r>
              <a:endParaRPr b="0" i="0" sz="1400" u="none" cap="none" strike="noStrike">
                <a:solidFill>
                  <a:srgbClr val="FFFFFF"/>
                </a:solidFill>
                <a:latin typeface="Calibri"/>
                <a:ea typeface="Calibri"/>
                <a:cs typeface="Calibri"/>
                <a:sym typeface="Calibri"/>
              </a:endParaRPr>
            </a:p>
          </p:txBody>
        </p:sp>
        <p:sp>
          <p:nvSpPr>
            <p:cNvPr id="6738" name="Google Shape;6738;p290"/>
            <p:cNvSpPr txBox="1"/>
            <p:nvPr/>
          </p:nvSpPr>
          <p:spPr>
            <a:xfrm>
              <a:off x="311700" y="2503500"/>
              <a:ext cx="30000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accent1"/>
                  </a:solidFill>
                  <a:latin typeface="Calibri"/>
                  <a:ea typeface="Calibri"/>
                  <a:cs typeface="Calibri"/>
                  <a:sym typeface="Calibri"/>
                </a:rPr>
                <a:t>Determining base classes</a:t>
              </a:r>
              <a:endParaRPr b="0" i="0" sz="1400" u="none" cap="none" strike="noStrike">
                <a:solidFill>
                  <a:schemeClr val="accent1"/>
                </a:solidFill>
                <a:latin typeface="Arial"/>
                <a:ea typeface="Arial"/>
                <a:cs typeface="Arial"/>
                <a:sym typeface="Arial"/>
              </a:endParaRPr>
            </a:p>
          </p:txBody>
        </p:sp>
        <p:sp>
          <p:nvSpPr>
            <p:cNvPr id="6739" name="Google Shape;6739;p290"/>
            <p:cNvSpPr/>
            <p:nvPr/>
          </p:nvSpPr>
          <p:spPr>
            <a:xfrm>
              <a:off x="612938" y="3477150"/>
              <a:ext cx="1133100" cy="955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chemeClr val="dk2"/>
                  </a:solidFill>
                  <a:latin typeface="Calibri"/>
                  <a:ea typeface="Calibri"/>
                  <a:cs typeface="Calibri"/>
                  <a:sym typeface="Calibri"/>
                </a:rPr>
                <a:t>Determine the definition range </a:t>
              </a:r>
              <a:endParaRPr b="0" i="0" sz="1200" u="none" cap="none" strike="noStrike">
                <a:solidFill>
                  <a:schemeClr val="dk2"/>
                </a:solidFill>
                <a:latin typeface="Calibri"/>
                <a:ea typeface="Calibri"/>
                <a:cs typeface="Calibri"/>
                <a:sym typeface="Calibri"/>
              </a:endParaRPr>
            </a:p>
          </p:txBody>
        </p:sp>
        <p:sp>
          <p:nvSpPr>
            <p:cNvPr id="6740" name="Google Shape;6740;p290"/>
            <p:cNvSpPr/>
            <p:nvPr/>
          </p:nvSpPr>
          <p:spPr>
            <a:xfrm>
              <a:off x="1877363" y="3477150"/>
              <a:ext cx="1133100" cy="955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Determine the class of valid and invalid values </a:t>
              </a:r>
              <a:endParaRPr b="0" i="0" sz="1200" u="none" cap="none" strike="noStrike">
                <a:solidFill>
                  <a:schemeClr val="dk2"/>
                </a:solidFill>
                <a:latin typeface="Calibri"/>
                <a:ea typeface="Calibri"/>
                <a:cs typeface="Calibri"/>
                <a:sym typeface="Calibri"/>
              </a:endParaRPr>
            </a:p>
          </p:txBody>
        </p:sp>
      </p:grpSp>
      <p:grpSp>
        <p:nvGrpSpPr>
          <p:cNvPr id="6741" name="Google Shape;6741;p290"/>
          <p:cNvGrpSpPr/>
          <p:nvPr/>
        </p:nvGrpSpPr>
        <p:grpSpPr>
          <a:xfrm>
            <a:off x="1576838" y="1442901"/>
            <a:ext cx="4465012" cy="3169466"/>
            <a:chOff x="1576838" y="1405986"/>
            <a:chExt cx="4465012" cy="3169466"/>
          </a:xfrm>
        </p:grpSpPr>
        <p:sp>
          <p:nvSpPr>
            <p:cNvPr id="6742" name="Google Shape;6742;p290"/>
            <p:cNvSpPr/>
            <p:nvPr/>
          </p:nvSpPr>
          <p:spPr>
            <a:xfrm>
              <a:off x="3333112" y="2571752"/>
              <a:ext cx="2642100" cy="2003700"/>
            </a:xfrm>
            <a:prstGeom prst="roundRect">
              <a:avLst>
                <a:gd fmla="val 16667" name="adj"/>
              </a:avLst>
            </a:prstGeom>
            <a:solidFill>
              <a:srgbClr val="4285F4"/>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For every equivalency class</a:t>
              </a:r>
              <a:endParaRPr b="0" i="0" sz="1400" u="none" cap="none" strike="noStrike">
                <a:solidFill>
                  <a:srgbClr val="FFFFFF"/>
                </a:solidFill>
                <a:latin typeface="Calibri"/>
                <a:ea typeface="Calibri"/>
                <a:cs typeface="Calibri"/>
                <a:sym typeface="Calibri"/>
              </a:endParaRPr>
            </a:p>
          </p:txBody>
        </p:sp>
        <p:grpSp>
          <p:nvGrpSpPr>
            <p:cNvPr id="6743" name="Google Shape;6743;p290"/>
            <p:cNvGrpSpPr/>
            <p:nvPr/>
          </p:nvGrpSpPr>
          <p:grpSpPr>
            <a:xfrm>
              <a:off x="1576838" y="1405986"/>
              <a:ext cx="2951171" cy="2648529"/>
              <a:chOff x="3460865" y="1887708"/>
              <a:chExt cx="2044313" cy="1989879"/>
            </a:xfrm>
          </p:grpSpPr>
          <p:sp>
            <p:nvSpPr>
              <p:cNvPr id="6744" name="Google Shape;6744;p290"/>
              <p:cNvSpPr/>
              <p:nvPr/>
            </p:nvSpPr>
            <p:spPr>
              <a:xfrm rot="621944">
                <a:off x="3599350" y="2032838"/>
                <a:ext cx="1767344" cy="1699618"/>
              </a:xfrm>
              <a:prstGeom prst="arc">
                <a:avLst>
                  <a:gd fmla="val 10780397" name="adj1"/>
                  <a:gd fmla="val 15903624" name="adj2"/>
                </a:avLst>
              </a:prstGeom>
              <a:noFill/>
              <a:ln cap="flat" cmpd="sng" w="9525">
                <a:solidFill>
                  <a:srgbClr val="4285F4"/>
                </a:solidFill>
                <a:prstDash val="dash"/>
                <a:round/>
                <a:headEnd len="sm" w="sm" type="oval"/>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4285F4"/>
                  </a:solidFill>
                  <a:latin typeface="Arial"/>
                  <a:ea typeface="Arial"/>
                  <a:cs typeface="Arial"/>
                  <a:sym typeface="Arial"/>
                </a:endParaRPr>
              </a:p>
            </p:txBody>
          </p:sp>
          <p:sp>
            <p:nvSpPr>
              <p:cNvPr id="6745" name="Google Shape;6745;p290"/>
              <p:cNvSpPr/>
              <p:nvPr/>
            </p:nvSpPr>
            <p:spPr>
              <a:xfrm rot="621944">
                <a:off x="3599350" y="2032838"/>
                <a:ext cx="1767344" cy="1699618"/>
              </a:xfrm>
              <a:prstGeom prst="arc">
                <a:avLst>
                  <a:gd fmla="val 15953038" name="adj1"/>
                  <a:gd fmla="val 19865470" name="adj2"/>
                </a:avLst>
              </a:prstGeom>
              <a:noFill/>
              <a:ln cap="flat" cmpd="sng" w="9525">
                <a:solidFill>
                  <a:srgbClr val="4285F4"/>
                </a:solidFill>
                <a:prstDash val="dash"/>
                <a:round/>
                <a:headEnd len="sm" w="sm" type="none"/>
                <a:tailEnd len="sm" w="sm" type="stealth"/>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6746" name="Google Shape;6746;p290"/>
            <p:cNvSpPr txBox="1"/>
            <p:nvPr/>
          </p:nvSpPr>
          <p:spPr>
            <a:xfrm>
              <a:off x="3041850" y="2285400"/>
              <a:ext cx="30000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accent1"/>
                  </a:solidFill>
                  <a:latin typeface="Calibri"/>
                  <a:ea typeface="Calibri"/>
                  <a:cs typeface="Calibri"/>
                  <a:sym typeface="Calibri"/>
                </a:rPr>
                <a:t>Refine classes</a:t>
              </a:r>
              <a:endParaRPr b="0" i="0" sz="1400" u="none" cap="none" strike="noStrike">
                <a:solidFill>
                  <a:schemeClr val="accent1"/>
                </a:solidFill>
                <a:latin typeface="Arial"/>
                <a:ea typeface="Arial"/>
                <a:cs typeface="Arial"/>
                <a:sym typeface="Arial"/>
              </a:endParaRPr>
            </a:p>
          </p:txBody>
        </p:sp>
        <p:sp>
          <p:nvSpPr>
            <p:cNvPr id="6747" name="Google Shape;6747;p290"/>
            <p:cNvSpPr/>
            <p:nvPr/>
          </p:nvSpPr>
          <p:spPr>
            <a:xfrm>
              <a:off x="3798688" y="3477150"/>
              <a:ext cx="1710900" cy="955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Allocate class elements being processed different to a new class </a:t>
              </a:r>
              <a:endParaRPr b="0" i="0" sz="1200" u="none" cap="none" strike="noStrike">
                <a:solidFill>
                  <a:schemeClr val="dk2"/>
                </a:solidFill>
                <a:latin typeface="Calibri"/>
                <a:ea typeface="Calibri"/>
                <a:cs typeface="Calibri"/>
                <a:sym typeface="Calibri"/>
              </a:endParaRPr>
            </a:p>
          </p:txBody>
        </p:sp>
      </p:grpSp>
      <p:grpSp>
        <p:nvGrpSpPr>
          <p:cNvPr id="6748" name="Google Shape;6748;p290"/>
          <p:cNvGrpSpPr/>
          <p:nvPr/>
        </p:nvGrpSpPr>
        <p:grpSpPr>
          <a:xfrm>
            <a:off x="4569612" y="1562670"/>
            <a:ext cx="4438327" cy="3049973"/>
            <a:chOff x="4569612" y="1525754"/>
            <a:chExt cx="4438327" cy="3049973"/>
          </a:xfrm>
        </p:grpSpPr>
        <p:sp>
          <p:nvSpPr>
            <p:cNvPr id="6749" name="Google Shape;6749;p290"/>
            <p:cNvSpPr/>
            <p:nvPr/>
          </p:nvSpPr>
          <p:spPr>
            <a:xfrm>
              <a:off x="6177456" y="2353027"/>
              <a:ext cx="2642100" cy="2222700"/>
            </a:xfrm>
            <a:prstGeom prst="roundRect">
              <a:avLst>
                <a:gd fmla="val 16667" name="adj"/>
              </a:avLst>
            </a:prstGeom>
            <a:solidFill>
              <a:srgbClr val="4285F4"/>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400" u="none" cap="none" strike="noStrike">
                  <a:solidFill>
                    <a:srgbClr val="FFFFFF"/>
                  </a:solidFill>
                  <a:latin typeface="Calibri"/>
                  <a:ea typeface="Calibri"/>
                  <a:cs typeface="Calibri"/>
                  <a:sym typeface="Calibri"/>
                </a:rPr>
                <a:t>For every equivalency class</a:t>
              </a:r>
              <a:endParaRPr b="0" i="0" sz="1400" u="none" cap="none" strike="noStrike">
                <a:solidFill>
                  <a:srgbClr val="FFFFFF"/>
                </a:solidFill>
                <a:latin typeface="Calibri"/>
                <a:ea typeface="Calibri"/>
                <a:cs typeface="Calibri"/>
                <a:sym typeface="Calibri"/>
              </a:endParaRPr>
            </a:p>
          </p:txBody>
        </p:sp>
        <p:grpSp>
          <p:nvGrpSpPr>
            <p:cNvPr id="6750" name="Google Shape;6750;p290"/>
            <p:cNvGrpSpPr/>
            <p:nvPr/>
          </p:nvGrpSpPr>
          <p:grpSpPr>
            <a:xfrm>
              <a:off x="4569612" y="1525754"/>
              <a:ext cx="2681117" cy="1989879"/>
              <a:chOff x="3460865" y="1887708"/>
              <a:chExt cx="2044313" cy="1989879"/>
            </a:xfrm>
          </p:grpSpPr>
          <p:sp>
            <p:nvSpPr>
              <p:cNvPr id="6751" name="Google Shape;6751;p290"/>
              <p:cNvSpPr/>
              <p:nvPr/>
            </p:nvSpPr>
            <p:spPr>
              <a:xfrm rot="621944">
                <a:off x="3599350" y="2032838"/>
                <a:ext cx="1767344" cy="1699618"/>
              </a:xfrm>
              <a:prstGeom prst="arc">
                <a:avLst>
                  <a:gd fmla="val 10780397" name="adj1"/>
                  <a:gd fmla="val 15903624" name="adj2"/>
                </a:avLst>
              </a:prstGeom>
              <a:noFill/>
              <a:ln cap="flat" cmpd="sng" w="9525">
                <a:solidFill>
                  <a:srgbClr val="4285F4"/>
                </a:solidFill>
                <a:prstDash val="dash"/>
                <a:round/>
                <a:headEnd len="sm" w="sm" type="oval"/>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4285F4"/>
                  </a:solidFill>
                  <a:latin typeface="Arial"/>
                  <a:ea typeface="Arial"/>
                  <a:cs typeface="Arial"/>
                  <a:sym typeface="Arial"/>
                </a:endParaRPr>
              </a:p>
            </p:txBody>
          </p:sp>
          <p:sp>
            <p:nvSpPr>
              <p:cNvPr id="6752" name="Google Shape;6752;p290"/>
              <p:cNvSpPr/>
              <p:nvPr/>
            </p:nvSpPr>
            <p:spPr>
              <a:xfrm rot="621944">
                <a:off x="3599350" y="2032838"/>
                <a:ext cx="1767344" cy="1699618"/>
              </a:xfrm>
              <a:prstGeom prst="arc">
                <a:avLst>
                  <a:gd fmla="val 15953038" name="adj1"/>
                  <a:gd fmla="val 19941216" name="adj2"/>
                </a:avLst>
              </a:prstGeom>
              <a:noFill/>
              <a:ln cap="flat" cmpd="sng" w="9525">
                <a:solidFill>
                  <a:srgbClr val="4285F4"/>
                </a:solidFill>
                <a:prstDash val="dash"/>
                <a:round/>
                <a:headEnd len="sm" w="sm" type="none"/>
                <a:tailEnd len="sm" w="sm" type="stealth"/>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6753" name="Google Shape;6753;p290"/>
            <p:cNvSpPr/>
            <p:nvPr/>
          </p:nvSpPr>
          <p:spPr>
            <a:xfrm>
              <a:off x="6425250" y="3477150"/>
              <a:ext cx="2165400" cy="955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Select one representative class elements</a:t>
              </a:r>
              <a:endParaRPr b="0" i="0" sz="1200" u="none" cap="none" strike="noStrike">
                <a:solidFill>
                  <a:schemeClr val="dk2"/>
                </a:solidFill>
                <a:latin typeface="Calibri"/>
                <a:ea typeface="Calibri"/>
                <a:cs typeface="Calibri"/>
                <a:sym typeface="Calibri"/>
              </a:endParaRPr>
            </a:p>
          </p:txBody>
        </p:sp>
        <p:sp>
          <p:nvSpPr>
            <p:cNvPr id="6754" name="Google Shape;6754;p290"/>
            <p:cNvSpPr txBox="1"/>
            <p:nvPr/>
          </p:nvSpPr>
          <p:spPr>
            <a:xfrm>
              <a:off x="6007939" y="2075250"/>
              <a:ext cx="30000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accent1"/>
                  </a:solidFill>
                  <a:latin typeface="Calibri"/>
                  <a:ea typeface="Calibri"/>
                  <a:cs typeface="Calibri"/>
                  <a:sym typeface="Calibri"/>
                </a:rPr>
                <a:t>Select class elements</a:t>
              </a:r>
              <a:endParaRPr b="0" i="0" sz="1400" u="none" cap="none" strike="noStrike">
                <a:solidFill>
                  <a:schemeClr val="accent1"/>
                </a:solidFill>
                <a:latin typeface="Arial"/>
                <a:ea typeface="Arial"/>
                <a:cs typeface="Arial"/>
                <a:sym typeface="Arial"/>
              </a:endParaRPr>
            </a:p>
          </p:txBody>
        </p:sp>
      </p:grpSp>
      <p:sp>
        <p:nvSpPr>
          <p:cNvPr id="6755" name="Google Shape;6755;p29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34"/>
                                        </p:tgtEl>
                                        <p:attrNameLst>
                                          <p:attrName>style.visibility</p:attrName>
                                        </p:attrNameLst>
                                      </p:cBhvr>
                                      <p:to>
                                        <p:strVal val="visible"/>
                                      </p:to>
                                    </p:set>
                                    <p:animEffect filter="fade" transition="in">
                                      <p:cBhvr>
                                        <p:cTn dur="1000"/>
                                        <p:tgtEl>
                                          <p:spTgt spid="67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36"/>
                                        </p:tgtEl>
                                        <p:attrNameLst>
                                          <p:attrName>style.visibility</p:attrName>
                                        </p:attrNameLst>
                                      </p:cBhvr>
                                      <p:to>
                                        <p:strVal val="visible"/>
                                      </p:to>
                                    </p:set>
                                    <p:animEffect filter="fade" transition="in">
                                      <p:cBhvr>
                                        <p:cTn dur="1000"/>
                                        <p:tgtEl>
                                          <p:spTgt spid="67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1"/>
                                        </p:tgtEl>
                                        <p:attrNameLst>
                                          <p:attrName>style.visibility</p:attrName>
                                        </p:attrNameLst>
                                      </p:cBhvr>
                                      <p:to>
                                        <p:strVal val="visible"/>
                                      </p:to>
                                    </p:set>
                                    <p:animEffect filter="fade" transition="in">
                                      <p:cBhvr>
                                        <p:cTn dur="1000"/>
                                        <p:tgtEl>
                                          <p:spTgt spid="67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8"/>
                                        </p:tgtEl>
                                        <p:attrNameLst>
                                          <p:attrName>style.visibility</p:attrName>
                                        </p:attrNameLst>
                                      </p:cBhvr>
                                      <p:to>
                                        <p:strVal val="visible"/>
                                      </p:to>
                                    </p:set>
                                    <p:animEffect filter="fade" transition="in">
                                      <p:cBhvr>
                                        <p:cTn dur="1000"/>
                                        <p:tgtEl>
                                          <p:spTgt spid="67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9" name="Shape 6759"/>
        <p:cNvGrpSpPr/>
        <p:nvPr/>
      </p:nvGrpSpPr>
      <p:grpSpPr>
        <a:xfrm>
          <a:off x="0" y="0"/>
          <a:ext cx="0" cy="0"/>
          <a:chOff x="0" y="0"/>
          <a:chExt cx="0" cy="0"/>
        </a:xfrm>
      </p:grpSpPr>
      <p:sp>
        <p:nvSpPr>
          <p:cNvPr id="6760" name="Google Shape;6760;p29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Equivalence Class and Boundary Checks</a:t>
            </a:r>
            <a:endParaRPr/>
          </a:p>
        </p:txBody>
      </p:sp>
      <p:sp>
        <p:nvSpPr>
          <p:cNvPr id="6761" name="Google Shape;6761;p29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Example </a:t>
            </a:r>
            <a:endParaRPr sz="1700"/>
          </a:p>
        </p:txBody>
      </p:sp>
      <p:sp>
        <p:nvSpPr>
          <p:cNvPr id="6762" name="Google Shape;6762;p291"/>
          <p:cNvSpPr txBox="1"/>
          <p:nvPr/>
        </p:nvSpPr>
        <p:spPr>
          <a:xfrm>
            <a:off x="818900" y="1674800"/>
            <a:ext cx="5976300" cy="22410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Calibri"/>
                <a:ea typeface="Calibri"/>
                <a:cs typeface="Calibri"/>
                <a:sym typeface="Calibri"/>
              </a:rPr>
              <a:t>unsigned char a ; </a:t>
            </a:r>
            <a:endParaRPr b="0"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Calibri"/>
                <a:ea typeface="Calibri"/>
                <a:cs typeface="Calibri"/>
                <a:sym typeface="Calibri"/>
              </a:rPr>
              <a:t>if ( a &lt; 100 ) </a:t>
            </a:r>
            <a:endParaRPr b="0"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Calibri"/>
                <a:ea typeface="Calibri"/>
                <a:cs typeface="Calibri"/>
                <a:sym typeface="Calibri"/>
              </a:rPr>
              <a:t>{ </a:t>
            </a:r>
            <a:endParaRPr b="0"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Calibri"/>
                <a:ea typeface="Calibri"/>
                <a:cs typeface="Calibri"/>
                <a:sym typeface="Calibri"/>
              </a:rPr>
              <a:t>Statements for if loop ;</a:t>
            </a:r>
            <a:endParaRPr b="0"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Calibri"/>
                <a:ea typeface="Calibri"/>
                <a:cs typeface="Calibri"/>
                <a:sym typeface="Calibri"/>
              </a:rPr>
              <a:t> } </a:t>
            </a:r>
            <a:endParaRPr b="0"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Calibri"/>
                <a:ea typeface="Calibri"/>
                <a:cs typeface="Calibri"/>
                <a:sym typeface="Calibri"/>
              </a:rPr>
              <a:t>else </a:t>
            </a:r>
            <a:endParaRPr b="0"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Calibri"/>
                <a:ea typeface="Calibri"/>
                <a:cs typeface="Calibri"/>
                <a:sym typeface="Calibri"/>
              </a:rPr>
              <a:t>{ </a:t>
            </a:r>
            <a:endParaRPr b="0"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Calibri"/>
                <a:ea typeface="Calibri"/>
                <a:cs typeface="Calibri"/>
                <a:sym typeface="Calibri"/>
              </a:rPr>
              <a:t>Statements for else loop ;</a:t>
            </a:r>
            <a:endParaRPr b="0"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Calibri"/>
                <a:ea typeface="Calibri"/>
                <a:cs typeface="Calibri"/>
                <a:sym typeface="Calibri"/>
              </a:rPr>
              <a:t> } </a:t>
            </a:r>
            <a:endParaRPr b="0"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alibri"/>
              <a:ea typeface="Calibri"/>
              <a:cs typeface="Calibri"/>
              <a:sym typeface="Calibri"/>
            </a:endParaRPr>
          </a:p>
        </p:txBody>
      </p:sp>
      <p:sp>
        <p:nvSpPr>
          <p:cNvPr id="6763" name="Google Shape;6763;p29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6764" name="Google Shape;6764;p291"/>
          <p:cNvSpPr/>
          <p:nvPr/>
        </p:nvSpPr>
        <p:spPr>
          <a:xfrm>
            <a:off x="2658600" y="4065700"/>
            <a:ext cx="3826800" cy="345600"/>
          </a:xfrm>
          <a:prstGeom prst="roundRect">
            <a:avLst>
              <a:gd fmla="val 16667" name="adj"/>
            </a:avLst>
          </a:prstGeom>
          <a:solidFill>
            <a:srgbClr val="C5EA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rgbClr val="000000"/>
                </a:solidFill>
                <a:latin typeface="Calibri"/>
                <a:ea typeface="Calibri"/>
                <a:cs typeface="Calibri"/>
                <a:sym typeface="Calibri"/>
              </a:rPr>
              <a:t>What are the Possible Test cases to test the code above?</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2"/>
                                        </p:tgtEl>
                                        <p:attrNameLst>
                                          <p:attrName>style.visibility</p:attrName>
                                        </p:attrNameLst>
                                      </p:cBhvr>
                                      <p:to>
                                        <p:strVal val="visible"/>
                                      </p:to>
                                    </p:set>
                                    <p:animEffect filter="fade" transition="in">
                                      <p:cBhvr>
                                        <p:cTn dur="1000"/>
                                        <p:tgtEl>
                                          <p:spTgt spid="67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4"/>
                                        </p:tgtEl>
                                        <p:attrNameLst>
                                          <p:attrName>style.visibility</p:attrName>
                                        </p:attrNameLst>
                                      </p:cBhvr>
                                      <p:to>
                                        <p:strVal val="visible"/>
                                      </p:to>
                                    </p:set>
                                    <p:animEffect filter="fade" transition="in">
                                      <p:cBhvr>
                                        <p:cTn dur="1000"/>
                                        <p:tgtEl>
                                          <p:spTgt spid="67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8" name="Shape 6768"/>
        <p:cNvGrpSpPr/>
        <p:nvPr/>
      </p:nvGrpSpPr>
      <p:grpSpPr>
        <a:xfrm>
          <a:off x="0" y="0"/>
          <a:ext cx="0" cy="0"/>
          <a:chOff x="0" y="0"/>
          <a:chExt cx="0" cy="0"/>
        </a:xfrm>
      </p:grpSpPr>
      <p:sp>
        <p:nvSpPr>
          <p:cNvPr id="6769" name="Google Shape;6769;p292"/>
          <p:cNvSpPr txBox="1"/>
          <p:nvPr>
            <p:ph idx="1" type="body"/>
          </p:nvPr>
        </p:nvSpPr>
        <p:spPr>
          <a:xfrm>
            <a:off x="311700" y="1152475"/>
            <a:ext cx="8520600" cy="42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Solution</a:t>
            </a:r>
            <a:endParaRPr sz="1700"/>
          </a:p>
        </p:txBody>
      </p:sp>
      <p:sp>
        <p:nvSpPr>
          <p:cNvPr id="6770" name="Google Shape;6770;p2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Equivalence Class and Boundary Checks</a:t>
            </a:r>
            <a:endParaRPr/>
          </a:p>
        </p:txBody>
      </p:sp>
      <p:sp>
        <p:nvSpPr>
          <p:cNvPr id="6771" name="Google Shape;6771;p292"/>
          <p:cNvSpPr txBox="1"/>
          <p:nvPr/>
        </p:nvSpPr>
        <p:spPr>
          <a:xfrm>
            <a:off x="818900" y="2743175"/>
            <a:ext cx="5176800" cy="14970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Calibri"/>
                <a:ea typeface="Calibri"/>
                <a:cs typeface="Calibri"/>
                <a:sym typeface="Calibri"/>
              </a:rPr>
              <a:t>Step 3: Select class elements </a:t>
            </a:r>
            <a:endParaRPr b="0" i="0" sz="13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Calibri"/>
                <a:ea typeface="Calibri"/>
                <a:cs typeface="Calibri"/>
                <a:sym typeface="Calibri"/>
              </a:rPr>
              <a:t>Determine the boundary classes 0 &lt; a &lt; 99 ; (if loop execution)</a:t>
            </a:r>
            <a:endParaRPr b="0" i="0" sz="13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Calibri"/>
                <a:ea typeface="Calibri"/>
                <a:cs typeface="Calibri"/>
                <a:sym typeface="Calibri"/>
              </a:rPr>
              <a:t> 	a = 100 ; (Else loop execution) </a:t>
            </a:r>
            <a:endParaRPr b="0" i="0" sz="1300" u="none" cap="none" strike="noStrike">
              <a:solidFill>
                <a:srgbClr val="000000"/>
              </a:solidFill>
              <a:latin typeface="Calibri"/>
              <a:ea typeface="Calibri"/>
              <a:cs typeface="Calibri"/>
              <a:sym typeface="Calibri"/>
            </a:endParaRPr>
          </a:p>
          <a:p>
            <a:pPr indent="0" lvl="0" marL="91440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Calibri"/>
                <a:ea typeface="Calibri"/>
                <a:cs typeface="Calibri"/>
                <a:sym typeface="Calibri"/>
              </a:rPr>
              <a:t>101 &lt; a &lt; 255 (Else loop execution) </a:t>
            </a:r>
            <a:endParaRPr b="0" i="0" sz="1300" u="none" cap="none" strike="noStrike">
              <a:solidFill>
                <a:srgbClr val="000000"/>
              </a:solidFill>
              <a:latin typeface="Calibri"/>
              <a:ea typeface="Calibri"/>
              <a:cs typeface="Calibri"/>
              <a:sym typeface="Calibri"/>
            </a:endParaRPr>
          </a:p>
          <a:p>
            <a:pPr indent="0" lvl="0" marL="91440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Calibri"/>
                <a:ea typeface="Calibri"/>
                <a:cs typeface="Calibri"/>
                <a:sym typeface="Calibri"/>
              </a:rPr>
              <a:t>Possible values of ‘a’ = 0 , 255 (Upper and lower limits)</a:t>
            </a:r>
            <a:endParaRPr b="0" i="0" sz="13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Calibri"/>
                <a:ea typeface="Calibri"/>
                <a:cs typeface="Calibri"/>
                <a:sym typeface="Calibri"/>
              </a:rPr>
              <a:t> 	‘a’ = 99 , 100, 101 (Equivalence class boundaries ) </a:t>
            </a:r>
            <a:endParaRPr b="0" i="0" sz="1300" u="none" cap="none" strike="noStrike">
              <a:solidFill>
                <a:srgbClr val="000000"/>
              </a:solidFill>
              <a:latin typeface="Calibri"/>
              <a:ea typeface="Calibri"/>
              <a:cs typeface="Calibri"/>
              <a:sym typeface="Calibri"/>
            </a:endParaRPr>
          </a:p>
        </p:txBody>
      </p:sp>
      <p:sp>
        <p:nvSpPr>
          <p:cNvPr id="6772" name="Google Shape;6772;p292"/>
          <p:cNvSpPr txBox="1"/>
          <p:nvPr/>
        </p:nvSpPr>
        <p:spPr>
          <a:xfrm>
            <a:off x="818899" y="1674800"/>
            <a:ext cx="5176800" cy="421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Calibri"/>
                <a:ea typeface="Calibri"/>
                <a:cs typeface="Calibri"/>
                <a:sym typeface="Calibri"/>
              </a:rPr>
              <a:t>Step 1: Determine base class </a:t>
            </a:r>
            <a:endParaRPr b="0" i="0" sz="13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Calibri"/>
                <a:ea typeface="Calibri"/>
                <a:cs typeface="Calibri"/>
                <a:sym typeface="Calibri"/>
              </a:rPr>
              <a:t>‘a’ is a variable of type unsigned char</a:t>
            </a:r>
            <a:endParaRPr b="0" i="0" sz="1300" u="none" cap="none" strike="noStrike">
              <a:solidFill>
                <a:srgbClr val="000000"/>
              </a:solidFill>
              <a:latin typeface="Calibri"/>
              <a:ea typeface="Calibri"/>
              <a:cs typeface="Calibri"/>
              <a:sym typeface="Calibri"/>
            </a:endParaRPr>
          </a:p>
        </p:txBody>
      </p:sp>
      <p:sp>
        <p:nvSpPr>
          <p:cNvPr id="6773" name="Google Shape;6773;p292"/>
          <p:cNvSpPr txBox="1"/>
          <p:nvPr/>
        </p:nvSpPr>
        <p:spPr>
          <a:xfrm>
            <a:off x="818899" y="2208988"/>
            <a:ext cx="5176800" cy="421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Calibri"/>
                <a:ea typeface="Calibri"/>
                <a:cs typeface="Calibri"/>
                <a:sym typeface="Calibri"/>
              </a:rPr>
              <a:t>Step 2: Refine Class </a:t>
            </a:r>
            <a:endParaRPr b="0" i="0" sz="13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Calibri"/>
                <a:ea typeface="Calibri"/>
                <a:cs typeface="Calibri"/>
                <a:sym typeface="Calibri"/>
              </a:rPr>
              <a:t> The range of variable ‘a’ is 0 to 255</a:t>
            </a:r>
            <a:endParaRPr b="0" i="0" sz="1300" u="none" cap="none" strike="noStrike">
              <a:solidFill>
                <a:srgbClr val="000000"/>
              </a:solidFill>
              <a:latin typeface="Calibri"/>
              <a:ea typeface="Calibri"/>
              <a:cs typeface="Calibri"/>
              <a:sym typeface="Calibri"/>
            </a:endParaRPr>
          </a:p>
        </p:txBody>
      </p:sp>
      <p:sp>
        <p:nvSpPr>
          <p:cNvPr id="6774" name="Google Shape;6774;p29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72"/>
                                        </p:tgtEl>
                                        <p:attrNameLst>
                                          <p:attrName>style.visibility</p:attrName>
                                        </p:attrNameLst>
                                      </p:cBhvr>
                                      <p:to>
                                        <p:strVal val="visible"/>
                                      </p:to>
                                    </p:set>
                                    <p:animEffect filter="fade" transition="in">
                                      <p:cBhvr>
                                        <p:cTn dur="1000"/>
                                        <p:tgtEl>
                                          <p:spTgt spid="67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73"/>
                                        </p:tgtEl>
                                        <p:attrNameLst>
                                          <p:attrName>style.visibility</p:attrName>
                                        </p:attrNameLst>
                                      </p:cBhvr>
                                      <p:to>
                                        <p:strVal val="visible"/>
                                      </p:to>
                                    </p:set>
                                    <p:animEffect filter="fade" transition="in">
                                      <p:cBhvr>
                                        <p:cTn dur="1000"/>
                                        <p:tgtEl>
                                          <p:spTgt spid="67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71"/>
                                        </p:tgtEl>
                                        <p:attrNameLst>
                                          <p:attrName>style.visibility</p:attrName>
                                        </p:attrNameLst>
                                      </p:cBhvr>
                                      <p:to>
                                        <p:strVal val="visible"/>
                                      </p:to>
                                    </p:set>
                                    <p:animEffect filter="fade" transition="in">
                                      <p:cBhvr>
                                        <p:cTn dur="1000"/>
                                        <p:tgtEl>
                                          <p:spTgt spid="67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8" name="Shape 6778"/>
        <p:cNvGrpSpPr/>
        <p:nvPr/>
      </p:nvGrpSpPr>
      <p:grpSpPr>
        <a:xfrm>
          <a:off x="0" y="0"/>
          <a:ext cx="0" cy="0"/>
          <a:chOff x="0" y="0"/>
          <a:chExt cx="0" cy="0"/>
        </a:xfrm>
      </p:grpSpPr>
      <p:sp>
        <p:nvSpPr>
          <p:cNvPr id="6779" name="Google Shape;6779;p29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Real-time example: </a:t>
            </a:r>
            <a:endParaRPr/>
          </a:p>
          <a:p>
            <a:pPr indent="0" lvl="0" marL="0" rtl="0" algn="l">
              <a:lnSpc>
                <a:spcPct val="115000"/>
              </a:lnSpc>
              <a:spcBef>
                <a:spcPts val="0"/>
              </a:spcBef>
              <a:spcAft>
                <a:spcPts val="0"/>
              </a:spcAft>
              <a:buSzPts val="2400"/>
              <a:buNone/>
            </a:pPr>
            <a:r>
              <a:t/>
            </a:r>
            <a:endParaRPr/>
          </a:p>
        </p:txBody>
      </p:sp>
      <p:sp>
        <p:nvSpPr>
          <p:cNvPr id="6780" name="Google Shape;6780;p2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Equivalence Class and Boundary Checks</a:t>
            </a:r>
            <a:endParaRPr/>
          </a:p>
        </p:txBody>
      </p:sp>
      <p:sp>
        <p:nvSpPr>
          <p:cNvPr id="6781" name="Google Shape;6781;p293"/>
          <p:cNvSpPr txBox="1"/>
          <p:nvPr/>
        </p:nvSpPr>
        <p:spPr>
          <a:xfrm>
            <a:off x="818900" y="1665625"/>
            <a:ext cx="4248300" cy="28932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Calibri"/>
                <a:ea typeface="Calibri"/>
                <a:cs typeface="Calibri"/>
                <a:sym typeface="Calibri"/>
              </a:rPr>
              <a:t>Unsigned int16 sensor_val_1; </a:t>
            </a:r>
            <a:endParaRPr b="0"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Calibri"/>
                <a:ea typeface="Calibri"/>
                <a:cs typeface="Calibri"/>
                <a:sym typeface="Calibri"/>
              </a:rPr>
              <a:t>Unsigned int8 sensor_val_2 ;</a:t>
            </a:r>
            <a:endParaRPr b="0"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Calibri"/>
                <a:ea typeface="Calibri"/>
                <a:cs typeface="Calibri"/>
                <a:sym typeface="Calibri"/>
              </a:rPr>
              <a:t>If (sensor_val_1 &lt; 1000 ) </a:t>
            </a:r>
            <a:endParaRPr b="0"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Calibri"/>
                <a:ea typeface="Calibri"/>
                <a:cs typeface="Calibri"/>
                <a:sym typeface="Calibri"/>
              </a:rPr>
              <a:t>{ </a:t>
            </a:r>
            <a:endParaRPr b="0"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Calibri"/>
                <a:ea typeface="Calibri"/>
                <a:cs typeface="Calibri"/>
                <a:sym typeface="Calibri"/>
              </a:rPr>
              <a:t>sensor_val_2 = 200; </a:t>
            </a:r>
            <a:endParaRPr b="0"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Calibri"/>
                <a:ea typeface="Calibri"/>
                <a:cs typeface="Calibri"/>
                <a:sym typeface="Calibri"/>
              </a:rPr>
              <a:t>} </a:t>
            </a:r>
            <a:endParaRPr b="0"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Calibri"/>
                <a:ea typeface="Calibri"/>
                <a:cs typeface="Calibri"/>
                <a:sym typeface="Calibri"/>
              </a:rPr>
              <a:t>Else</a:t>
            </a:r>
            <a:endParaRPr b="0"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Calibri"/>
                <a:ea typeface="Calibri"/>
                <a:cs typeface="Calibri"/>
                <a:sym typeface="Calibri"/>
              </a:rPr>
              <a:t>{ </a:t>
            </a:r>
            <a:endParaRPr b="0"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Calibri"/>
                <a:ea typeface="Calibri"/>
                <a:cs typeface="Calibri"/>
                <a:sym typeface="Calibri"/>
              </a:rPr>
              <a:t>sensor_val_2 = 0;</a:t>
            </a:r>
            <a:endParaRPr b="0"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Calibri"/>
                <a:ea typeface="Calibri"/>
                <a:cs typeface="Calibri"/>
                <a:sym typeface="Calibri"/>
              </a:rPr>
              <a:t>}</a:t>
            </a:r>
            <a:endParaRPr b="0" i="0" sz="1500" u="none" cap="none" strike="noStrike">
              <a:solidFill>
                <a:srgbClr val="000000"/>
              </a:solidFill>
              <a:latin typeface="Calibri"/>
              <a:ea typeface="Calibri"/>
              <a:cs typeface="Calibri"/>
              <a:sym typeface="Calibri"/>
            </a:endParaRPr>
          </a:p>
        </p:txBody>
      </p:sp>
      <p:graphicFrame>
        <p:nvGraphicFramePr>
          <p:cNvPr id="6782" name="Google Shape;6782;p293"/>
          <p:cNvGraphicFramePr/>
          <p:nvPr/>
        </p:nvGraphicFramePr>
        <p:xfrm>
          <a:off x="5183249" y="1665623"/>
          <a:ext cx="3000000" cy="3000000"/>
        </p:xfrm>
        <a:graphic>
          <a:graphicData uri="http://schemas.openxmlformats.org/drawingml/2006/table">
            <a:tbl>
              <a:tblPr bandRow="1" firstRow="1">
                <a:noFill/>
                <a:tableStyleId>{2CBCDE2C-FBEC-4941-8C56-0BE6F32CC9F1}</a:tableStyleId>
              </a:tblPr>
              <a:tblGrid>
                <a:gridCol w="1084250"/>
                <a:gridCol w="1252875"/>
                <a:gridCol w="819675"/>
                <a:gridCol w="707000"/>
              </a:tblGrid>
              <a:tr h="518175">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rgbClr val="595959"/>
                          </a:solidFill>
                          <a:latin typeface="Calibri"/>
                          <a:ea typeface="Calibri"/>
                          <a:cs typeface="Calibri"/>
                          <a:sym typeface="Calibri"/>
                        </a:rPr>
                        <a:t> Variable</a:t>
                      </a:r>
                      <a:endParaRPr sz="1100" u="none" cap="none" strike="noStrike">
                        <a:solidFill>
                          <a:srgbClr val="595959"/>
                        </a:solidFill>
                        <a:latin typeface="Calibri"/>
                        <a:ea typeface="Calibri"/>
                        <a:cs typeface="Calibri"/>
                        <a:sym typeface="Calibri"/>
                      </a:endParaRPr>
                    </a:p>
                  </a:txBody>
                  <a:tcPr marT="45725" marB="45725" marR="91450" marL="91450" anchor="ctr">
                    <a:lnL cap="flat" cmpd="sng" w="12700">
                      <a:solidFill>
                        <a:srgbClr val="595959"/>
                      </a:solidFill>
                      <a:prstDash val="dash"/>
                      <a:round/>
                      <a:headEnd len="sm" w="sm" type="none"/>
                      <a:tailEnd len="sm" w="sm" type="none"/>
                    </a:lnL>
                    <a:lnR cap="flat" cmpd="sng" w="12700">
                      <a:solidFill>
                        <a:srgbClr val="595959"/>
                      </a:solidFill>
                      <a:prstDash val="dash"/>
                      <a:round/>
                      <a:headEnd len="sm" w="sm" type="none"/>
                      <a:tailEnd len="sm" w="sm" type="none"/>
                    </a:lnR>
                    <a:lnT cap="flat" cmpd="sng" w="12700">
                      <a:solidFill>
                        <a:srgbClr val="595959"/>
                      </a:solidFill>
                      <a:prstDash val="dash"/>
                      <a:round/>
                      <a:headEnd len="sm" w="sm" type="none"/>
                      <a:tailEnd len="sm" w="sm" type="none"/>
                    </a:lnT>
                    <a:lnB cap="flat" cmpd="sng" w="12700">
                      <a:solidFill>
                        <a:srgbClr val="595959"/>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rgbClr val="595959"/>
                          </a:solidFill>
                          <a:latin typeface="Calibri"/>
                          <a:ea typeface="Calibri"/>
                          <a:cs typeface="Calibri"/>
                          <a:sym typeface="Calibri"/>
                        </a:rPr>
                        <a:t>Type</a:t>
                      </a:r>
                      <a:endParaRPr sz="1100" u="none" cap="none" strike="noStrike">
                        <a:solidFill>
                          <a:srgbClr val="595959"/>
                        </a:solidFill>
                        <a:latin typeface="Calibri"/>
                        <a:ea typeface="Calibri"/>
                        <a:cs typeface="Calibri"/>
                        <a:sym typeface="Calibri"/>
                      </a:endParaRPr>
                    </a:p>
                  </a:txBody>
                  <a:tcPr marT="45725" marB="45725" marR="91450" marL="91450" anchor="ctr">
                    <a:lnL cap="flat" cmpd="sng" w="12700">
                      <a:solidFill>
                        <a:srgbClr val="595959"/>
                      </a:solidFill>
                      <a:prstDash val="dash"/>
                      <a:round/>
                      <a:headEnd len="sm" w="sm" type="none"/>
                      <a:tailEnd len="sm" w="sm" type="none"/>
                    </a:lnL>
                    <a:lnR cap="flat" cmpd="sng" w="12700">
                      <a:solidFill>
                        <a:srgbClr val="595959"/>
                      </a:solidFill>
                      <a:prstDash val="dash"/>
                      <a:round/>
                      <a:headEnd len="sm" w="sm" type="none"/>
                      <a:tailEnd len="sm" w="sm" type="none"/>
                    </a:lnR>
                    <a:lnT cap="flat" cmpd="sng" w="12700">
                      <a:solidFill>
                        <a:srgbClr val="595959"/>
                      </a:solidFill>
                      <a:prstDash val="dash"/>
                      <a:round/>
                      <a:headEnd len="sm" w="sm" type="none"/>
                      <a:tailEnd len="sm" w="sm" type="none"/>
                    </a:lnT>
                    <a:lnB cap="flat" cmpd="sng" w="12700">
                      <a:solidFill>
                        <a:srgbClr val="595959"/>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rgbClr val="595959"/>
                          </a:solidFill>
                          <a:latin typeface="Calibri"/>
                          <a:ea typeface="Calibri"/>
                          <a:cs typeface="Calibri"/>
                          <a:sym typeface="Calibri"/>
                        </a:rPr>
                        <a:t>Expected Value</a:t>
                      </a:r>
                      <a:endParaRPr sz="1100" u="none" cap="none" strike="noStrike">
                        <a:solidFill>
                          <a:srgbClr val="595959"/>
                        </a:solidFill>
                        <a:latin typeface="Calibri"/>
                        <a:ea typeface="Calibri"/>
                        <a:cs typeface="Calibri"/>
                        <a:sym typeface="Calibri"/>
                      </a:endParaRPr>
                    </a:p>
                  </a:txBody>
                  <a:tcPr marT="45725" marB="45725" marR="91450" marL="91450" anchor="ctr">
                    <a:lnL cap="flat" cmpd="sng" w="12700">
                      <a:solidFill>
                        <a:srgbClr val="595959"/>
                      </a:solidFill>
                      <a:prstDash val="dash"/>
                      <a:round/>
                      <a:headEnd len="sm" w="sm" type="none"/>
                      <a:tailEnd len="sm" w="sm" type="none"/>
                    </a:lnL>
                    <a:lnR cap="flat" cmpd="sng" w="12700">
                      <a:solidFill>
                        <a:srgbClr val="595959"/>
                      </a:solidFill>
                      <a:prstDash val="dash"/>
                      <a:round/>
                      <a:headEnd len="sm" w="sm" type="none"/>
                      <a:tailEnd len="sm" w="sm" type="none"/>
                    </a:lnR>
                    <a:lnT cap="flat" cmpd="sng" w="12700">
                      <a:solidFill>
                        <a:srgbClr val="595959"/>
                      </a:solidFill>
                      <a:prstDash val="dash"/>
                      <a:round/>
                      <a:headEnd len="sm" w="sm" type="none"/>
                      <a:tailEnd len="sm" w="sm" type="none"/>
                    </a:lnT>
                    <a:lnB cap="flat" cmpd="sng" w="12700">
                      <a:solidFill>
                        <a:srgbClr val="595959"/>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rgbClr val="595959"/>
                          </a:solidFill>
                          <a:latin typeface="Calibri"/>
                          <a:ea typeface="Calibri"/>
                          <a:cs typeface="Calibri"/>
                          <a:sym typeface="Calibri"/>
                        </a:rPr>
                        <a:t>Actual Value</a:t>
                      </a:r>
                      <a:endParaRPr sz="1100" u="none" cap="none" strike="noStrike">
                        <a:solidFill>
                          <a:srgbClr val="595959"/>
                        </a:solidFill>
                        <a:latin typeface="Calibri"/>
                        <a:ea typeface="Calibri"/>
                        <a:cs typeface="Calibri"/>
                        <a:sym typeface="Calibri"/>
                      </a:endParaRPr>
                    </a:p>
                  </a:txBody>
                  <a:tcPr marT="45725" marB="45725" marR="91450" marL="91450" anchor="ctr">
                    <a:lnL cap="flat" cmpd="sng" w="12700">
                      <a:solidFill>
                        <a:srgbClr val="595959"/>
                      </a:solidFill>
                      <a:prstDash val="dash"/>
                      <a:round/>
                      <a:headEnd len="sm" w="sm" type="none"/>
                      <a:tailEnd len="sm" w="sm" type="none"/>
                    </a:lnL>
                    <a:lnR cap="flat" cmpd="sng" w="12700">
                      <a:solidFill>
                        <a:srgbClr val="595959"/>
                      </a:solidFill>
                      <a:prstDash val="dash"/>
                      <a:round/>
                      <a:headEnd len="sm" w="sm" type="none"/>
                      <a:tailEnd len="sm" w="sm" type="none"/>
                    </a:lnR>
                    <a:lnT cap="flat" cmpd="sng" w="12700">
                      <a:solidFill>
                        <a:srgbClr val="595959"/>
                      </a:solidFill>
                      <a:prstDash val="dash"/>
                      <a:round/>
                      <a:headEnd len="sm" w="sm" type="none"/>
                      <a:tailEnd len="sm" w="sm" type="none"/>
                    </a:lnT>
                    <a:lnB cap="flat" cmpd="sng" w="12700">
                      <a:solidFill>
                        <a:srgbClr val="595959"/>
                      </a:solidFill>
                      <a:prstDash val="dash"/>
                      <a:round/>
                      <a:headEnd len="sm" w="sm" type="none"/>
                      <a:tailEnd len="sm" w="sm" type="none"/>
                    </a:lnB>
                    <a:solidFill>
                      <a:srgbClr val="CFE2F3"/>
                    </a:solidFill>
                  </a:tcPr>
                </a:tc>
              </a:tr>
              <a:tr h="304825">
                <a:tc>
                  <a:txBody>
                    <a:bodyPr/>
                    <a:lstStyle/>
                    <a:p>
                      <a:pPr indent="0" lvl="0" marL="0" marR="0" rtl="0" algn="ctr">
                        <a:lnSpc>
                          <a:spcPct val="100000"/>
                        </a:lnSpc>
                        <a:spcBef>
                          <a:spcPts val="0"/>
                        </a:spcBef>
                        <a:spcAft>
                          <a:spcPts val="0"/>
                        </a:spcAft>
                        <a:buClr>
                          <a:srgbClr val="000000"/>
                        </a:buClr>
                        <a:buSzPts val="1800"/>
                        <a:buFont typeface="Arial"/>
                        <a:buNone/>
                      </a:pPr>
                      <a:r>
                        <a:rPr lang="en" sz="1100" u="none" cap="none" strike="noStrike">
                          <a:latin typeface="Calibri"/>
                          <a:ea typeface="Calibri"/>
                          <a:cs typeface="Calibri"/>
                          <a:sym typeface="Calibri"/>
                        </a:rPr>
                        <a:t>sensor_val_1</a:t>
                      </a:r>
                      <a:endParaRPr sz="1100" u="none" cap="none" strike="noStrike">
                        <a:latin typeface="Calibri"/>
                        <a:ea typeface="Calibri"/>
                        <a:cs typeface="Calibri"/>
                        <a:sym typeface="Calibri"/>
                      </a:endParaRPr>
                    </a:p>
                  </a:txBody>
                  <a:tcPr marT="45725" marB="45725" marR="91450" marL="91450" anchor="ctr">
                    <a:lnL cap="flat" cmpd="sng" w="12700">
                      <a:solidFill>
                        <a:srgbClr val="595959"/>
                      </a:solidFill>
                      <a:prstDash val="dash"/>
                      <a:round/>
                      <a:headEnd len="sm" w="sm" type="none"/>
                      <a:tailEnd len="sm" w="sm" type="none"/>
                    </a:lnL>
                    <a:lnR cap="flat" cmpd="sng" w="12700">
                      <a:solidFill>
                        <a:srgbClr val="595959"/>
                      </a:solidFill>
                      <a:prstDash val="dash"/>
                      <a:round/>
                      <a:headEnd len="sm" w="sm" type="none"/>
                      <a:tailEnd len="sm" w="sm" type="none"/>
                    </a:lnR>
                    <a:lnT cap="flat" cmpd="sng" w="12700">
                      <a:solidFill>
                        <a:srgbClr val="595959"/>
                      </a:solidFill>
                      <a:prstDash val="dash"/>
                      <a:round/>
                      <a:headEnd len="sm" w="sm" type="none"/>
                      <a:tailEnd len="sm" w="sm" type="none"/>
                    </a:lnT>
                    <a:lnB cap="flat" cmpd="sng" w="12700">
                      <a:solidFill>
                        <a:srgbClr val="595959"/>
                      </a:solidFill>
                      <a:prstDash val="dash"/>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100" u="none" cap="none" strike="noStrike">
                          <a:latin typeface="Calibri"/>
                          <a:ea typeface="Calibri"/>
                          <a:cs typeface="Calibri"/>
                          <a:sym typeface="Calibri"/>
                        </a:rPr>
                        <a:t>Unsigned int16 </a:t>
                      </a:r>
                      <a:endParaRPr sz="1100" u="none" cap="none" strike="noStrike">
                        <a:latin typeface="Calibri"/>
                        <a:ea typeface="Calibri"/>
                        <a:cs typeface="Calibri"/>
                        <a:sym typeface="Calibri"/>
                      </a:endParaRPr>
                    </a:p>
                  </a:txBody>
                  <a:tcPr marT="45725" marB="45725" marR="91450" marL="91450" anchor="ctr">
                    <a:lnL cap="flat" cmpd="sng" w="12700">
                      <a:solidFill>
                        <a:srgbClr val="595959"/>
                      </a:solidFill>
                      <a:prstDash val="dash"/>
                      <a:round/>
                      <a:headEnd len="sm" w="sm" type="none"/>
                      <a:tailEnd len="sm" w="sm" type="none"/>
                    </a:lnL>
                    <a:lnR cap="flat" cmpd="sng" w="12700">
                      <a:solidFill>
                        <a:srgbClr val="595959"/>
                      </a:solidFill>
                      <a:prstDash val="dash"/>
                      <a:round/>
                      <a:headEnd len="sm" w="sm" type="none"/>
                      <a:tailEnd len="sm" w="sm" type="none"/>
                    </a:lnR>
                    <a:lnT cap="flat" cmpd="sng" w="12700">
                      <a:solidFill>
                        <a:srgbClr val="595959"/>
                      </a:solidFill>
                      <a:prstDash val="dash"/>
                      <a:round/>
                      <a:headEnd len="sm" w="sm" type="none"/>
                      <a:tailEnd len="sm" w="sm" type="none"/>
                    </a:lnT>
                    <a:lnB cap="flat" cmpd="sng" w="12700">
                      <a:solidFill>
                        <a:srgbClr val="595959"/>
                      </a:solidFill>
                      <a:prstDash val="dash"/>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100" u="none" cap="none" strike="noStrike">
                          <a:latin typeface="Calibri"/>
                          <a:ea typeface="Calibri"/>
                          <a:cs typeface="Calibri"/>
                          <a:sym typeface="Calibri"/>
                        </a:rPr>
                        <a:t>999</a:t>
                      </a:r>
                      <a:endParaRPr sz="1100" u="none" cap="none" strike="noStrike">
                        <a:latin typeface="Calibri"/>
                        <a:ea typeface="Calibri"/>
                        <a:cs typeface="Calibri"/>
                        <a:sym typeface="Calibri"/>
                      </a:endParaRPr>
                    </a:p>
                  </a:txBody>
                  <a:tcPr marT="45725" marB="45725" marR="91450" marL="91450" anchor="ctr">
                    <a:lnL cap="flat" cmpd="sng" w="12700">
                      <a:solidFill>
                        <a:srgbClr val="595959"/>
                      </a:solidFill>
                      <a:prstDash val="dash"/>
                      <a:round/>
                      <a:headEnd len="sm" w="sm" type="none"/>
                      <a:tailEnd len="sm" w="sm" type="none"/>
                    </a:lnL>
                    <a:lnR cap="flat" cmpd="sng" w="12700">
                      <a:solidFill>
                        <a:srgbClr val="595959"/>
                      </a:solidFill>
                      <a:prstDash val="dash"/>
                      <a:round/>
                      <a:headEnd len="sm" w="sm" type="none"/>
                      <a:tailEnd len="sm" w="sm" type="none"/>
                    </a:lnR>
                    <a:lnT cap="flat" cmpd="sng" w="12700">
                      <a:solidFill>
                        <a:srgbClr val="595959"/>
                      </a:solidFill>
                      <a:prstDash val="dash"/>
                      <a:round/>
                      <a:headEnd len="sm" w="sm" type="none"/>
                      <a:tailEnd len="sm" w="sm" type="none"/>
                    </a:lnT>
                    <a:lnB cap="flat" cmpd="sng" w="12700">
                      <a:solidFill>
                        <a:srgbClr val="595959"/>
                      </a:solidFill>
                      <a:prstDash val="dash"/>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100" u="none" cap="none" strike="noStrike">
                          <a:latin typeface="Calibri"/>
                          <a:ea typeface="Calibri"/>
                          <a:cs typeface="Calibri"/>
                          <a:sym typeface="Calibri"/>
                        </a:rPr>
                        <a:t>999</a:t>
                      </a:r>
                      <a:endParaRPr sz="1100" u="none" cap="none" strike="noStrike">
                        <a:latin typeface="Calibri"/>
                        <a:ea typeface="Calibri"/>
                        <a:cs typeface="Calibri"/>
                        <a:sym typeface="Calibri"/>
                      </a:endParaRPr>
                    </a:p>
                  </a:txBody>
                  <a:tcPr marT="45725" marB="45725" marR="91450" marL="91450" anchor="ctr">
                    <a:lnL cap="flat" cmpd="sng" w="12700">
                      <a:solidFill>
                        <a:srgbClr val="595959"/>
                      </a:solidFill>
                      <a:prstDash val="dash"/>
                      <a:round/>
                      <a:headEnd len="sm" w="sm" type="none"/>
                      <a:tailEnd len="sm" w="sm" type="none"/>
                    </a:lnL>
                    <a:lnR cap="flat" cmpd="sng" w="12700">
                      <a:solidFill>
                        <a:srgbClr val="595959"/>
                      </a:solidFill>
                      <a:prstDash val="dash"/>
                      <a:round/>
                      <a:headEnd len="sm" w="sm" type="none"/>
                      <a:tailEnd len="sm" w="sm" type="none"/>
                    </a:lnR>
                    <a:lnT cap="flat" cmpd="sng" w="12700">
                      <a:solidFill>
                        <a:srgbClr val="595959"/>
                      </a:solidFill>
                      <a:prstDash val="dash"/>
                      <a:round/>
                      <a:headEnd len="sm" w="sm" type="none"/>
                      <a:tailEnd len="sm" w="sm" type="none"/>
                    </a:lnT>
                    <a:lnB cap="flat" cmpd="sng" w="12700">
                      <a:solidFill>
                        <a:srgbClr val="595959"/>
                      </a:solidFill>
                      <a:prstDash val="dash"/>
                      <a:round/>
                      <a:headEnd len="sm" w="sm" type="none"/>
                      <a:tailEnd len="sm" w="sm" type="none"/>
                    </a:lnB>
                    <a:solidFill>
                      <a:srgbClr val="D9EAD3"/>
                    </a:solidFill>
                  </a:tcPr>
                </a:tc>
              </a:tr>
              <a:tr h="304825">
                <a:tc>
                  <a:txBody>
                    <a:bodyPr/>
                    <a:lstStyle/>
                    <a:p>
                      <a:pPr indent="0" lvl="0" marL="0" marR="0" rtl="0" algn="ctr">
                        <a:lnSpc>
                          <a:spcPct val="100000"/>
                        </a:lnSpc>
                        <a:spcBef>
                          <a:spcPts val="0"/>
                        </a:spcBef>
                        <a:spcAft>
                          <a:spcPts val="0"/>
                        </a:spcAft>
                        <a:buClr>
                          <a:srgbClr val="000000"/>
                        </a:buClr>
                        <a:buSzPts val="1800"/>
                        <a:buFont typeface="Arial"/>
                        <a:buNone/>
                      </a:pPr>
                      <a:r>
                        <a:rPr lang="en" sz="1100" u="none" cap="none" strike="noStrike">
                          <a:latin typeface="Calibri"/>
                          <a:ea typeface="Calibri"/>
                          <a:cs typeface="Calibri"/>
                          <a:sym typeface="Calibri"/>
                        </a:rPr>
                        <a:t>sensor_val_2</a:t>
                      </a:r>
                      <a:endParaRPr sz="1100" u="none" cap="none" strike="noStrike">
                        <a:latin typeface="Calibri"/>
                        <a:ea typeface="Calibri"/>
                        <a:cs typeface="Calibri"/>
                        <a:sym typeface="Calibri"/>
                      </a:endParaRPr>
                    </a:p>
                  </a:txBody>
                  <a:tcPr marT="45725" marB="45725" marR="91450" marL="91450" anchor="ctr">
                    <a:lnL cap="flat" cmpd="sng" w="12700">
                      <a:solidFill>
                        <a:srgbClr val="595959"/>
                      </a:solidFill>
                      <a:prstDash val="dash"/>
                      <a:round/>
                      <a:headEnd len="sm" w="sm" type="none"/>
                      <a:tailEnd len="sm" w="sm" type="none"/>
                    </a:lnL>
                    <a:lnR cap="flat" cmpd="sng" w="12700">
                      <a:solidFill>
                        <a:srgbClr val="595959"/>
                      </a:solidFill>
                      <a:prstDash val="dash"/>
                      <a:round/>
                      <a:headEnd len="sm" w="sm" type="none"/>
                      <a:tailEnd len="sm" w="sm" type="none"/>
                    </a:lnR>
                    <a:lnT cap="flat" cmpd="sng" w="12700">
                      <a:solidFill>
                        <a:srgbClr val="595959"/>
                      </a:solidFill>
                      <a:prstDash val="dash"/>
                      <a:round/>
                      <a:headEnd len="sm" w="sm" type="none"/>
                      <a:tailEnd len="sm" w="sm" type="none"/>
                    </a:lnT>
                    <a:lnB cap="flat" cmpd="sng" w="12700">
                      <a:solidFill>
                        <a:srgbClr val="595959"/>
                      </a:solidFill>
                      <a:prstDash val="dash"/>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100" u="none" cap="none" strike="noStrike">
                          <a:latin typeface="Calibri"/>
                          <a:ea typeface="Calibri"/>
                          <a:cs typeface="Calibri"/>
                          <a:sym typeface="Calibri"/>
                        </a:rPr>
                        <a:t>Unsigned int8 </a:t>
                      </a:r>
                      <a:endParaRPr sz="1100" u="none" cap="none" strike="noStrike">
                        <a:latin typeface="Calibri"/>
                        <a:ea typeface="Calibri"/>
                        <a:cs typeface="Calibri"/>
                        <a:sym typeface="Calibri"/>
                      </a:endParaRPr>
                    </a:p>
                  </a:txBody>
                  <a:tcPr marT="45725" marB="45725" marR="91450" marL="91450" anchor="ctr">
                    <a:lnL cap="flat" cmpd="sng" w="12700">
                      <a:solidFill>
                        <a:srgbClr val="595959"/>
                      </a:solidFill>
                      <a:prstDash val="dash"/>
                      <a:round/>
                      <a:headEnd len="sm" w="sm" type="none"/>
                      <a:tailEnd len="sm" w="sm" type="none"/>
                    </a:lnL>
                    <a:lnR cap="flat" cmpd="sng" w="12700">
                      <a:solidFill>
                        <a:srgbClr val="595959"/>
                      </a:solidFill>
                      <a:prstDash val="dash"/>
                      <a:round/>
                      <a:headEnd len="sm" w="sm" type="none"/>
                      <a:tailEnd len="sm" w="sm" type="none"/>
                    </a:lnR>
                    <a:lnT cap="flat" cmpd="sng" w="12700">
                      <a:solidFill>
                        <a:srgbClr val="595959"/>
                      </a:solidFill>
                      <a:prstDash val="dash"/>
                      <a:round/>
                      <a:headEnd len="sm" w="sm" type="none"/>
                      <a:tailEnd len="sm" w="sm" type="none"/>
                    </a:lnT>
                    <a:lnB cap="flat" cmpd="sng" w="12700">
                      <a:solidFill>
                        <a:srgbClr val="595959"/>
                      </a:solidFill>
                      <a:prstDash val="dash"/>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100" u="none" cap="none" strike="noStrike">
                          <a:latin typeface="Calibri"/>
                          <a:ea typeface="Calibri"/>
                          <a:cs typeface="Calibri"/>
                          <a:sym typeface="Calibri"/>
                        </a:rPr>
                        <a:t>200</a:t>
                      </a:r>
                      <a:endParaRPr sz="1100" u="none" cap="none" strike="noStrike">
                        <a:latin typeface="Calibri"/>
                        <a:ea typeface="Calibri"/>
                        <a:cs typeface="Calibri"/>
                        <a:sym typeface="Calibri"/>
                      </a:endParaRPr>
                    </a:p>
                  </a:txBody>
                  <a:tcPr marT="45725" marB="45725" marR="91450" marL="91450" anchor="ctr">
                    <a:lnL cap="flat" cmpd="sng" w="12700">
                      <a:solidFill>
                        <a:srgbClr val="595959"/>
                      </a:solidFill>
                      <a:prstDash val="dash"/>
                      <a:round/>
                      <a:headEnd len="sm" w="sm" type="none"/>
                      <a:tailEnd len="sm" w="sm" type="none"/>
                    </a:lnL>
                    <a:lnR cap="flat" cmpd="sng" w="12700">
                      <a:solidFill>
                        <a:srgbClr val="595959"/>
                      </a:solidFill>
                      <a:prstDash val="dash"/>
                      <a:round/>
                      <a:headEnd len="sm" w="sm" type="none"/>
                      <a:tailEnd len="sm" w="sm" type="none"/>
                    </a:lnR>
                    <a:lnT cap="flat" cmpd="sng" w="12700">
                      <a:solidFill>
                        <a:srgbClr val="595959"/>
                      </a:solidFill>
                      <a:prstDash val="dash"/>
                      <a:round/>
                      <a:headEnd len="sm" w="sm" type="none"/>
                      <a:tailEnd len="sm" w="sm" type="none"/>
                    </a:lnT>
                    <a:lnB cap="flat" cmpd="sng" w="12700">
                      <a:solidFill>
                        <a:srgbClr val="595959"/>
                      </a:solidFill>
                      <a:prstDash val="dash"/>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100" u="none" cap="none" strike="noStrike">
                          <a:latin typeface="Calibri"/>
                          <a:ea typeface="Calibri"/>
                          <a:cs typeface="Calibri"/>
                          <a:sym typeface="Calibri"/>
                        </a:rPr>
                        <a:t>200</a:t>
                      </a:r>
                      <a:endParaRPr sz="1100" u="none" cap="none" strike="noStrike">
                        <a:latin typeface="Calibri"/>
                        <a:ea typeface="Calibri"/>
                        <a:cs typeface="Calibri"/>
                        <a:sym typeface="Calibri"/>
                      </a:endParaRPr>
                    </a:p>
                  </a:txBody>
                  <a:tcPr marT="45725" marB="45725" marR="91450" marL="91450" anchor="ctr">
                    <a:lnL cap="flat" cmpd="sng" w="12700">
                      <a:solidFill>
                        <a:srgbClr val="595959"/>
                      </a:solidFill>
                      <a:prstDash val="dash"/>
                      <a:round/>
                      <a:headEnd len="sm" w="sm" type="none"/>
                      <a:tailEnd len="sm" w="sm" type="none"/>
                    </a:lnL>
                    <a:lnR cap="flat" cmpd="sng" w="12700">
                      <a:solidFill>
                        <a:srgbClr val="595959"/>
                      </a:solidFill>
                      <a:prstDash val="dash"/>
                      <a:round/>
                      <a:headEnd len="sm" w="sm" type="none"/>
                      <a:tailEnd len="sm" w="sm" type="none"/>
                    </a:lnR>
                    <a:lnT cap="flat" cmpd="sng" w="12700">
                      <a:solidFill>
                        <a:srgbClr val="595959"/>
                      </a:solidFill>
                      <a:prstDash val="dash"/>
                      <a:round/>
                      <a:headEnd len="sm" w="sm" type="none"/>
                      <a:tailEnd len="sm" w="sm" type="none"/>
                    </a:lnT>
                    <a:lnB cap="flat" cmpd="sng" w="12700">
                      <a:solidFill>
                        <a:srgbClr val="595959"/>
                      </a:solidFill>
                      <a:prstDash val="dash"/>
                      <a:round/>
                      <a:headEnd len="sm" w="sm" type="none"/>
                      <a:tailEnd len="sm" w="sm" type="none"/>
                    </a:lnB>
                    <a:solidFill>
                      <a:srgbClr val="D9EAD3"/>
                    </a:solidFill>
                  </a:tcPr>
                </a:tc>
              </a:tr>
            </a:tbl>
          </a:graphicData>
        </a:graphic>
      </p:graphicFrame>
      <p:graphicFrame>
        <p:nvGraphicFramePr>
          <p:cNvPr id="6783" name="Google Shape;6783;p293"/>
          <p:cNvGraphicFramePr/>
          <p:nvPr/>
        </p:nvGraphicFramePr>
        <p:xfrm>
          <a:off x="5183249" y="3001873"/>
          <a:ext cx="3000000" cy="3000000"/>
        </p:xfrm>
        <a:graphic>
          <a:graphicData uri="http://schemas.openxmlformats.org/drawingml/2006/table">
            <a:tbl>
              <a:tblPr bandRow="1" firstRow="1">
                <a:noFill/>
                <a:tableStyleId>{2CBCDE2C-FBEC-4941-8C56-0BE6F32CC9F1}</a:tableStyleId>
              </a:tblPr>
              <a:tblGrid>
                <a:gridCol w="1084250"/>
                <a:gridCol w="1252875"/>
                <a:gridCol w="819675"/>
                <a:gridCol w="707000"/>
              </a:tblGrid>
              <a:tr h="518175">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rgbClr val="595959"/>
                          </a:solidFill>
                          <a:latin typeface="Calibri"/>
                          <a:ea typeface="Calibri"/>
                          <a:cs typeface="Calibri"/>
                          <a:sym typeface="Calibri"/>
                        </a:rPr>
                        <a:t> Variable</a:t>
                      </a:r>
                      <a:endParaRPr sz="1100" u="none" cap="none" strike="noStrike">
                        <a:solidFill>
                          <a:srgbClr val="595959"/>
                        </a:solidFill>
                        <a:latin typeface="Calibri"/>
                        <a:ea typeface="Calibri"/>
                        <a:cs typeface="Calibri"/>
                        <a:sym typeface="Calibri"/>
                      </a:endParaRPr>
                    </a:p>
                  </a:txBody>
                  <a:tcPr marT="45725" marB="45725" marR="91450" marL="91450" anchor="ctr">
                    <a:lnL cap="flat" cmpd="sng" w="12700">
                      <a:solidFill>
                        <a:srgbClr val="595959"/>
                      </a:solidFill>
                      <a:prstDash val="dash"/>
                      <a:round/>
                      <a:headEnd len="sm" w="sm" type="none"/>
                      <a:tailEnd len="sm" w="sm" type="none"/>
                    </a:lnL>
                    <a:lnR cap="flat" cmpd="sng" w="12700">
                      <a:solidFill>
                        <a:srgbClr val="595959"/>
                      </a:solidFill>
                      <a:prstDash val="dash"/>
                      <a:round/>
                      <a:headEnd len="sm" w="sm" type="none"/>
                      <a:tailEnd len="sm" w="sm" type="none"/>
                    </a:lnR>
                    <a:lnT cap="flat" cmpd="sng" w="12700">
                      <a:solidFill>
                        <a:srgbClr val="595959"/>
                      </a:solidFill>
                      <a:prstDash val="dash"/>
                      <a:round/>
                      <a:headEnd len="sm" w="sm" type="none"/>
                      <a:tailEnd len="sm" w="sm" type="none"/>
                    </a:lnT>
                    <a:lnB cap="flat" cmpd="sng" w="12700">
                      <a:solidFill>
                        <a:srgbClr val="595959"/>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rgbClr val="595959"/>
                          </a:solidFill>
                          <a:latin typeface="Calibri"/>
                          <a:ea typeface="Calibri"/>
                          <a:cs typeface="Calibri"/>
                          <a:sym typeface="Calibri"/>
                        </a:rPr>
                        <a:t>Type</a:t>
                      </a:r>
                      <a:endParaRPr sz="1100" u="none" cap="none" strike="noStrike">
                        <a:solidFill>
                          <a:srgbClr val="595959"/>
                        </a:solidFill>
                        <a:latin typeface="Calibri"/>
                        <a:ea typeface="Calibri"/>
                        <a:cs typeface="Calibri"/>
                        <a:sym typeface="Calibri"/>
                      </a:endParaRPr>
                    </a:p>
                  </a:txBody>
                  <a:tcPr marT="45725" marB="45725" marR="91450" marL="91450" anchor="ctr">
                    <a:lnL cap="flat" cmpd="sng" w="12700">
                      <a:solidFill>
                        <a:srgbClr val="595959"/>
                      </a:solidFill>
                      <a:prstDash val="dash"/>
                      <a:round/>
                      <a:headEnd len="sm" w="sm" type="none"/>
                      <a:tailEnd len="sm" w="sm" type="none"/>
                    </a:lnL>
                    <a:lnR cap="flat" cmpd="sng" w="12700">
                      <a:solidFill>
                        <a:srgbClr val="595959"/>
                      </a:solidFill>
                      <a:prstDash val="dash"/>
                      <a:round/>
                      <a:headEnd len="sm" w="sm" type="none"/>
                      <a:tailEnd len="sm" w="sm" type="none"/>
                    </a:lnR>
                    <a:lnT cap="flat" cmpd="sng" w="12700">
                      <a:solidFill>
                        <a:srgbClr val="595959"/>
                      </a:solidFill>
                      <a:prstDash val="dash"/>
                      <a:round/>
                      <a:headEnd len="sm" w="sm" type="none"/>
                      <a:tailEnd len="sm" w="sm" type="none"/>
                    </a:lnT>
                    <a:lnB cap="flat" cmpd="sng" w="12700">
                      <a:solidFill>
                        <a:srgbClr val="595959"/>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rgbClr val="595959"/>
                          </a:solidFill>
                          <a:latin typeface="Calibri"/>
                          <a:ea typeface="Calibri"/>
                          <a:cs typeface="Calibri"/>
                          <a:sym typeface="Calibri"/>
                        </a:rPr>
                        <a:t>Expected Value</a:t>
                      </a:r>
                      <a:endParaRPr sz="1100" u="none" cap="none" strike="noStrike">
                        <a:solidFill>
                          <a:srgbClr val="595959"/>
                        </a:solidFill>
                        <a:latin typeface="Calibri"/>
                        <a:ea typeface="Calibri"/>
                        <a:cs typeface="Calibri"/>
                        <a:sym typeface="Calibri"/>
                      </a:endParaRPr>
                    </a:p>
                  </a:txBody>
                  <a:tcPr marT="45725" marB="45725" marR="91450" marL="91450" anchor="ctr">
                    <a:lnL cap="flat" cmpd="sng" w="12700">
                      <a:solidFill>
                        <a:srgbClr val="595959"/>
                      </a:solidFill>
                      <a:prstDash val="dash"/>
                      <a:round/>
                      <a:headEnd len="sm" w="sm" type="none"/>
                      <a:tailEnd len="sm" w="sm" type="none"/>
                    </a:lnL>
                    <a:lnR cap="flat" cmpd="sng" w="12700">
                      <a:solidFill>
                        <a:srgbClr val="595959"/>
                      </a:solidFill>
                      <a:prstDash val="dash"/>
                      <a:round/>
                      <a:headEnd len="sm" w="sm" type="none"/>
                      <a:tailEnd len="sm" w="sm" type="none"/>
                    </a:lnR>
                    <a:lnT cap="flat" cmpd="sng" w="12700">
                      <a:solidFill>
                        <a:srgbClr val="595959"/>
                      </a:solidFill>
                      <a:prstDash val="dash"/>
                      <a:round/>
                      <a:headEnd len="sm" w="sm" type="none"/>
                      <a:tailEnd len="sm" w="sm" type="none"/>
                    </a:lnT>
                    <a:lnB cap="flat" cmpd="sng" w="12700">
                      <a:solidFill>
                        <a:srgbClr val="595959"/>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rgbClr val="595959"/>
                          </a:solidFill>
                          <a:latin typeface="Calibri"/>
                          <a:ea typeface="Calibri"/>
                          <a:cs typeface="Calibri"/>
                          <a:sym typeface="Calibri"/>
                        </a:rPr>
                        <a:t>Actual Value</a:t>
                      </a:r>
                      <a:endParaRPr sz="1100" u="none" cap="none" strike="noStrike">
                        <a:solidFill>
                          <a:srgbClr val="595959"/>
                        </a:solidFill>
                        <a:latin typeface="Calibri"/>
                        <a:ea typeface="Calibri"/>
                        <a:cs typeface="Calibri"/>
                        <a:sym typeface="Calibri"/>
                      </a:endParaRPr>
                    </a:p>
                  </a:txBody>
                  <a:tcPr marT="45725" marB="45725" marR="91450" marL="91450" anchor="ctr">
                    <a:lnL cap="flat" cmpd="sng" w="12700">
                      <a:solidFill>
                        <a:srgbClr val="595959"/>
                      </a:solidFill>
                      <a:prstDash val="dash"/>
                      <a:round/>
                      <a:headEnd len="sm" w="sm" type="none"/>
                      <a:tailEnd len="sm" w="sm" type="none"/>
                    </a:lnL>
                    <a:lnR cap="flat" cmpd="sng" w="12700">
                      <a:solidFill>
                        <a:srgbClr val="595959"/>
                      </a:solidFill>
                      <a:prstDash val="dash"/>
                      <a:round/>
                      <a:headEnd len="sm" w="sm" type="none"/>
                      <a:tailEnd len="sm" w="sm" type="none"/>
                    </a:lnR>
                    <a:lnT cap="flat" cmpd="sng" w="12700">
                      <a:solidFill>
                        <a:srgbClr val="595959"/>
                      </a:solidFill>
                      <a:prstDash val="dash"/>
                      <a:round/>
                      <a:headEnd len="sm" w="sm" type="none"/>
                      <a:tailEnd len="sm" w="sm" type="none"/>
                    </a:lnT>
                    <a:lnB cap="flat" cmpd="sng" w="12700">
                      <a:solidFill>
                        <a:srgbClr val="595959"/>
                      </a:solidFill>
                      <a:prstDash val="dash"/>
                      <a:round/>
                      <a:headEnd len="sm" w="sm" type="none"/>
                      <a:tailEnd len="sm" w="sm" type="none"/>
                    </a:lnB>
                    <a:solidFill>
                      <a:srgbClr val="CFE2F3"/>
                    </a:solidFill>
                  </a:tcPr>
                </a:tc>
              </a:tr>
              <a:tr h="304825">
                <a:tc>
                  <a:txBody>
                    <a:bodyPr/>
                    <a:lstStyle/>
                    <a:p>
                      <a:pPr indent="0" lvl="0" marL="0" marR="0" rtl="0" algn="ctr">
                        <a:lnSpc>
                          <a:spcPct val="100000"/>
                        </a:lnSpc>
                        <a:spcBef>
                          <a:spcPts val="0"/>
                        </a:spcBef>
                        <a:spcAft>
                          <a:spcPts val="0"/>
                        </a:spcAft>
                        <a:buClr>
                          <a:srgbClr val="000000"/>
                        </a:buClr>
                        <a:buSzPts val="1800"/>
                        <a:buFont typeface="Arial"/>
                        <a:buNone/>
                      </a:pPr>
                      <a:r>
                        <a:rPr lang="en" sz="1100" u="none" cap="none" strike="noStrike">
                          <a:latin typeface="Calibri"/>
                          <a:ea typeface="Calibri"/>
                          <a:cs typeface="Calibri"/>
                          <a:sym typeface="Calibri"/>
                        </a:rPr>
                        <a:t>sensor_val_1</a:t>
                      </a:r>
                      <a:endParaRPr sz="1100" u="none" cap="none" strike="noStrike">
                        <a:latin typeface="Calibri"/>
                        <a:ea typeface="Calibri"/>
                        <a:cs typeface="Calibri"/>
                        <a:sym typeface="Calibri"/>
                      </a:endParaRPr>
                    </a:p>
                  </a:txBody>
                  <a:tcPr marT="45725" marB="45725" marR="91450" marL="91450" anchor="ctr">
                    <a:lnL cap="flat" cmpd="sng" w="12700">
                      <a:solidFill>
                        <a:srgbClr val="595959"/>
                      </a:solidFill>
                      <a:prstDash val="dash"/>
                      <a:round/>
                      <a:headEnd len="sm" w="sm" type="none"/>
                      <a:tailEnd len="sm" w="sm" type="none"/>
                    </a:lnL>
                    <a:lnR cap="flat" cmpd="sng" w="12700">
                      <a:solidFill>
                        <a:srgbClr val="595959"/>
                      </a:solidFill>
                      <a:prstDash val="dash"/>
                      <a:round/>
                      <a:headEnd len="sm" w="sm" type="none"/>
                      <a:tailEnd len="sm" w="sm" type="none"/>
                    </a:lnR>
                    <a:lnT cap="flat" cmpd="sng" w="12700">
                      <a:solidFill>
                        <a:srgbClr val="595959"/>
                      </a:solidFill>
                      <a:prstDash val="dash"/>
                      <a:round/>
                      <a:headEnd len="sm" w="sm" type="none"/>
                      <a:tailEnd len="sm" w="sm" type="none"/>
                    </a:lnT>
                    <a:lnB cap="flat" cmpd="sng" w="12700">
                      <a:solidFill>
                        <a:srgbClr val="595959"/>
                      </a:solidFill>
                      <a:prstDash val="dash"/>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100" u="none" cap="none" strike="noStrike">
                          <a:latin typeface="Calibri"/>
                          <a:ea typeface="Calibri"/>
                          <a:cs typeface="Calibri"/>
                          <a:sym typeface="Calibri"/>
                        </a:rPr>
                        <a:t>Unsigned int16 </a:t>
                      </a:r>
                      <a:endParaRPr sz="1100" u="none" cap="none" strike="noStrike">
                        <a:latin typeface="Calibri"/>
                        <a:ea typeface="Calibri"/>
                        <a:cs typeface="Calibri"/>
                        <a:sym typeface="Calibri"/>
                      </a:endParaRPr>
                    </a:p>
                  </a:txBody>
                  <a:tcPr marT="45725" marB="45725" marR="91450" marL="91450" anchor="ctr">
                    <a:lnL cap="flat" cmpd="sng" w="12700">
                      <a:solidFill>
                        <a:srgbClr val="595959"/>
                      </a:solidFill>
                      <a:prstDash val="dash"/>
                      <a:round/>
                      <a:headEnd len="sm" w="sm" type="none"/>
                      <a:tailEnd len="sm" w="sm" type="none"/>
                    </a:lnL>
                    <a:lnR cap="flat" cmpd="sng" w="12700">
                      <a:solidFill>
                        <a:srgbClr val="595959"/>
                      </a:solidFill>
                      <a:prstDash val="dash"/>
                      <a:round/>
                      <a:headEnd len="sm" w="sm" type="none"/>
                      <a:tailEnd len="sm" w="sm" type="none"/>
                    </a:lnR>
                    <a:lnT cap="flat" cmpd="sng" w="12700">
                      <a:solidFill>
                        <a:srgbClr val="595959"/>
                      </a:solidFill>
                      <a:prstDash val="dash"/>
                      <a:round/>
                      <a:headEnd len="sm" w="sm" type="none"/>
                      <a:tailEnd len="sm" w="sm" type="none"/>
                    </a:lnT>
                    <a:lnB cap="flat" cmpd="sng" w="12700">
                      <a:solidFill>
                        <a:srgbClr val="595959"/>
                      </a:solidFill>
                      <a:prstDash val="dash"/>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100" u="none" cap="none" strike="noStrike">
                          <a:latin typeface="Calibri"/>
                          <a:ea typeface="Calibri"/>
                          <a:cs typeface="Calibri"/>
                          <a:sym typeface="Calibri"/>
                        </a:rPr>
                        <a:t>1000</a:t>
                      </a:r>
                      <a:endParaRPr sz="1100" u="none" cap="none" strike="noStrike">
                        <a:latin typeface="Calibri"/>
                        <a:ea typeface="Calibri"/>
                        <a:cs typeface="Calibri"/>
                        <a:sym typeface="Calibri"/>
                      </a:endParaRPr>
                    </a:p>
                  </a:txBody>
                  <a:tcPr marT="45725" marB="45725" marR="91450" marL="91450" anchor="ctr">
                    <a:lnL cap="flat" cmpd="sng" w="12700">
                      <a:solidFill>
                        <a:srgbClr val="595959"/>
                      </a:solidFill>
                      <a:prstDash val="dash"/>
                      <a:round/>
                      <a:headEnd len="sm" w="sm" type="none"/>
                      <a:tailEnd len="sm" w="sm" type="none"/>
                    </a:lnL>
                    <a:lnR cap="flat" cmpd="sng" w="12700">
                      <a:solidFill>
                        <a:srgbClr val="595959"/>
                      </a:solidFill>
                      <a:prstDash val="dash"/>
                      <a:round/>
                      <a:headEnd len="sm" w="sm" type="none"/>
                      <a:tailEnd len="sm" w="sm" type="none"/>
                    </a:lnR>
                    <a:lnT cap="flat" cmpd="sng" w="12700">
                      <a:solidFill>
                        <a:srgbClr val="595959"/>
                      </a:solidFill>
                      <a:prstDash val="dash"/>
                      <a:round/>
                      <a:headEnd len="sm" w="sm" type="none"/>
                      <a:tailEnd len="sm" w="sm" type="none"/>
                    </a:lnT>
                    <a:lnB cap="flat" cmpd="sng" w="12700">
                      <a:solidFill>
                        <a:srgbClr val="595959"/>
                      </a:solidFill>
                      <a:prstDash val="dash"/>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100" u="none" cap="none" strike="noStrike">
                          <a:latin typeface="Calibri"/>
                          <a:ea typeface="Calibri"/>
                          <a:cs typeface="Calibri"/>
                          <a:sym typeface="Calibri"/>
                        </a:rPr>
                        <a:t>1000</a:t>
                      </a:r>
                      <a:endParaRPr sz="1100" u="none" cap="none" strike="noStrike">
                        <a:latin typeface="Calibri"/>
                        <a:ea typeface="Calibri"/>
                        <a:cs typeface="Calibri"/>
                        <a:sym typeface="Calibri"/>
                      </a:endParaRPr>
                    </a:p>
                  </a:txBody>
                  <a:tcPr marT="45725" marB="45725" marR="91450" marL="91450" anchor="ctr">
                    <a:lnL cap="flat" cmpd="sng" w="12700">
                      <a:solidFill>
                        <a:srgbClr val="595959"/>
                      </a:solidFill>
                      <a:prstDash val="dash"/>
                      <a:round/>
                      <a:headEnd len="sm" w="sm" type="none"/>
                      <a:tailEnd len="sm" w="sm" type="none"/>
                    </a:lnL>
                    <a:lnR cap="flat" cmpd="sng" w="12700">
                      <a:solidFill>
                        <a:srgbClr val="595959"/>
                      </a:solidFill>
                      <a:prstDash val="dash"/>
                      <a:round/>
                      <a:headEnd len="sm" w="sm" type="none"/>
                      <a:tailEnd len="sm" w="sm" type="none"/>
                    </a:lnR>
                    <a:lnT cap="flat" cmpd="sng" w="12700">
                      <a:solidFill>
                        <a:srgbClr val="595959"/>
                      </a:solidFill>
                      <a:prstDash val="dash"/>
                      <a:round/>
                      <a:headEnd len="sm" w="sm" type="none"/>
                      <a:tailEnd len="sm" w="sm" type="none"/>
                    </a:lnT>
                    <a:lnB cap="flat" cmpd="sng" w="12700">
                      <a:solidFill>
                        <a:srgbClr val="595959"/>
                      </a:solidFill>
                      <a:prstDash val="dash"/>
                      <a:round/>
                      <a:headEnd len="sm" w="sm" type="none"/>
                      <a:tailEnd len="sm" w="sm" type="none"/>
                    </a:lnB>
                    <a:solidFill>
                      <a:srgbClr val="D9EAD3"/>
                    </a:solidFill>
                  </a:tcPr>
                </a:tc>
              </a:tr>
              <a:tr h="304825">
                <a:tc>
                  <a:txBody>
                    <a:bodyPr/>
                    <a:lstStyle/>
                    <a:p>
                      <a:pPr indent="0" lvl="0" marL="0" marR="0" rtl="0" algn="ctr">
                        <a:lnSpc>
                          <a:spcPct val="100000"/>
                        </a:lnSpc>
                        <a:spcBef>
                          <a:spcPts val="0"/>
                        </a:spcBef>
                        <a:spcAft>
                          <a:spcPts val="0"/>
                        </a:spcAft>
                        <a:buClr>
                          <a:srgbClr val="000000"/>
                        </a:buClr>
                        <a:buSzPts val="1800"/>
                        <a:buFont typeface="Arial"/>
                        <a:buNone/>
                      </a:pPr>
                      <a:r>
                        <a:rPr lang="en" sz="1100" u="none" cap="none" strike="noStrike">
                          <a:latin typeface="Calibri"/>
                          <a:ea typeface="Calibri"/>
                          <a:cs typeface="Calibri"/>
                          <a:sym typeface="Calibri"/>
                        </a:rPr>
                        <a:t>sensor_val_2</a:t>
                      </a:r>
                      <a:endParaRPr sz="1100" u="none" cap="none" strike="noStrike">
                        <a:latin typeface="Calibri"/>
                        <a:ea typeface="Calibri"/>
                        <a:cs typeface="Calibri"/>
                        <a:sym typeface="Calibri"/>
                      </a:endParaRPr>
                    </a:p>
                  </a:txBody>
                  <a:tcPr marT="45725" marB="45725" marR="91450" marL="91450" anchor="ctr">
                    <a:lnL cap="flat" cmpd="sng" w="12700">
                      <a:solidFill>
                        <a:srgbClr val="595959"/>
                      </a:solidFill>
                      <a:prstDash val="dash"/>
                      <a:round/>
                      <a:headEnd len="sm" w="sm" type="none"/>
                      <a:tailEnd len="sm" w="sm" type="none"/>
                    </a:lnL>
                    <a:lnR cap="flat" cmpd="sng" w="12700">
                      <a:solidFill>
                        <a:srgbClr val="595959"/>
                      </a:solidFill>
                      <a:prstDash val="dash"/>
                      <a:round/>
                      <a:headEnd len="sm" w="sm" type="none"/>
                      <a:tailEnd len="sm" w="sm" type="none"/>
                    </a:lnR>
                    <a:lnT cap="flat" cmpd="sng" w="12700">
                      <a:solidFill>
                        <a:srgbClr val="595959"/>
                      </a:solidFill>
                      <a:prstDash val="dash"/>
                      <a:round/>
                      <a:headEnd len="sm" w="sm" type="none"/>
                      <a:tailEnd len="sm" w="sm" type="none"/>
                    </a:lnT>
                    <a:lnB cap="flat" cmpd="sng" w="12700">
                      <a:solidFill>
                        <a:srgbClr val="595959"/>
                      </a:solidFill>
                      <a:prstDash val="dash"/>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100" u="none" cap="none" strike="noStrike">
                          <a:latin typeface="Calibri"/>
                          <a:ea typeface="Calibri"/>
                          <a:cs typeface="Calibri"/>
                          <a:sym typeface="Calibri"/>
                        </a:rPr>
                        <a:t>Unsigned int8 </a:t>
                      </a:r>
                      <a:endParaRPr sz="1100" u="none" cap="none" strike="noStrike">
                        <a:latin typeface="Calibri"/>
                        <a:ea typeface="Calibri"/>
                        <a:cs typeface="Calibri"/>
                        <a:sym typeface="Calibri"/>
                      </a:endParaRPr>
                    </a:p>
                  </a:txBody>
                  <a:tcPr marT="45725" marB="45725" marR="91450" marL="91450" anchor="ctr">
                    <a:lnL cap="flat" cmpd="sng" w="12700">
                      <a:solidFill>
                        <a:srgbClr val="595959"/>
                      </a:solidFill>
                      <a:prstDash val="dash"/>
                      <a:round/>
                      <a:headEnd len="sm" w="sm" type="none"/>
                      <a:tailEnd len="sm" w="sm" type="none"/>
                    </a:lnL>
                    <a:lnR cap="flat" cmpd="sng" w="12700">
                      <a:solidFill>
                        <a:srgbClr val="595959"/>
                      </a:solidFill>
                      <a:prstDash val="dash"/>
                      <a:round/>
                      <a:headEnd len="sm" w="sm" type="none"/>
                      <a:tailEnd len="sm" w="sm" type="none"/>
                    </a:lnR>
                    <a:lnT cap="flat" cmpd="sng" w="12700">
                      <a:solidFill>
                        <a:srgbClr val="595959"/>
                      </a:solidFill>
                      <a:prstDash val="dash"/>
                      <a:round/>
                      <a:headEnd len="sm" w="sm" type="none"/>
                      <a:tailEnd len="sm" w="sm" type="none"/>
                    </a:lnT>
                    <a:lnB cap="flat" cmpd="sng" w="12700">
                      <a:solidFill>
                        <a:srgbClr val="595959"/>
                      </a:solidFill>
                      <a:prstDash val="dash"/>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100" u="none" cap="none" strike="noStrike">
                          <a:latin typeface="Calibri"/>
                          <a:ea typeface="Calibri"/>
                          <a:cs typeface="Calibri"/>
                          <a:sym typeface="Calibri"/>
                        </a:rPr>
                        <a:t>200</a:t>
                      </a:r>
                      <a:endParaRPr sz="1100" u="none" cap="none" strike="noStrike">
                        <a:latin typeface="Calibri"/>
                        <a:ea typeface="Calibri"/>
                        <a:cs typeface="Calibri"/>
                        <a:sym typeface="Calibri"/>
                      </a:endParaRPr>
                    </a:p>
                  </a:txBody>
                  <a:tcPr marT="45725" marB="45725" marR="91450" marL="91450" anchor="ctr">
                    <a:lnL cap="flat" cmpd="sng" w="12700">
                      <a:solidFill>
                        <a:srgbClr val="595959"/>
                      </a:solidFill>
                      <a:prstDash val="dash"/>
                      <a:round/>
                      <a:headEnd len="sm" w="sm" type="none"/>
                      <a:tailEnd len="sm" w="sm" type="none"/>
                    </a:lnL>
                    <a:lnR cap="flat" cmpd="sng" w="12700">
                      <a:solidFill>
                        <a:srgbClr val="595959"/>
                      </a:solidFill>
                      <a:prstDash val="dash"/>
                      <a:round/>
                      <a:headEnd len="sm" w="sm" type="none"/>
                      <a:tailEnd len="sm" w="sm" type="none"/>
                    </a:lnR>
                    <a:lnT cap="flat" cmpd="sng" w="12700">
                      <a:solidFill>
                        <a:srgbClr val="595959"/>
                      </a:solidFill>
                      <a:prstDash val="dash"/>
                      <a:round/>
                      <a:headEnd len="sm" w="sm" type="none"/>
                      <a:tailEnd len="sm" w="sm" type="none"/>
                    </a:lnT>
                    <a:lnB cap="flat" cmpd="sng" w="12700">
                      <a:solidFill>
                        <a:srgbClr val="595959"/>
                      </a:solidFill>
                      <a:prstDash val="dash"/>
                      <a:round/>
                      <a:headEnd len="sm" w="sm" type="none"/>
                      <a:tailEnd len="sm" w="sm" type="none"/>
                    </a:lnB>
                    <a:solidFill>
                      <a:srgbClr val="F4CCCC"/>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100" u="none" cap="none" strike="noStrike">
                          <a:latin typeface="Calibri"/>
                          <a:ea typeface="Calibri"/>
                          <a:cs typeface="Calibri"/>
                          <a:sym typeface="Calibri"/>
                        </a:rPr>
                        <a:t>0</a:t>
                      </a:r>
                      <a:endParaRPr sz="1100" u="none" cap="none" strike="noStrike">
                        <a:latin typeface="Calibri"/>
                        <a:ea typeface="Calibri"/>
                        <a:cs typeface="Calibri"/>
                        <a:sym typeface="Calibri"/>
                      </a:endParaRPr>
                    </a:p>
                  </a:txBody>
                  <a:tcPr marT="45725" marB="45725" marR="91450" marL="91450" anchor="ctr">
                    <a:lnL cap="flat" cmpd="sng" w="12700">
                      <a:solidFill>
                        <a:srgbClr val="595959"/>
                      </a:solidFill>
                      <a:prstDash val="dash"/>
                      <a:round/>
                      <a:headEnd len="sm" w="sm" type="none"/>
                      <a:tailEnd len="sm" w="sm" type="none"/>
                    </a:lnL>
                    <a:lnR cap="flat" cmpd="sng" w="12700">
                      <a:solidFill>
                        <a:srgbClr val="595959"/>
                      </a:solidFill>
                      <a:prstDash val="dash"/>
                      <a:round/>
                      <a:headEnd len="sm" w="sm" type="none"/>
                      <a:tailEnd len="sm" w="sm" type="none"/>
                    </a:lnR>
                    <a:lnT cap="flat" cmpd="sng" w="12700">
                      <a:solidFill>
                        <a:srgbClr val="595959"/>
                      </a:solidFill>
                      <a:prstDash val="dash"/>
                      <a:round/>
                      <a:headEnd len="sm" w="sm" type="none"/>
                      <a:tailEnd len="sm" w="sm" type="none"/>
                    </a:lnT>
                    <a:lnB cap="flat" cmpd="sng" w="12700">
                      <a:solidFill>
                        <a:srgbClr val="595959"/>
                      </a:solidFill>
                      <a:prstDash val="dash"/>
                      <a:round/>
                      <a:headEnd len="sm" w="sm" type="none"/>
                      <a:tailEnd len="sm" w="sm" type="none"/>
                    </a:lnB>
                    <a:solidFill>
                      <a:srgbClr val="F4CCCC"/>
                    </a:solidFill>
                  </a:tcPr>
                </a:tc>
              </a:tr>
            </a:tbl>
          </a:graphicData>
        </a:graphic>
      </p:graphicFrame>
      <p:sp>
        <p:nvSpPr>
          <p:cNvPr id="6784" name="Google Shape;6784;p29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1"/>
                                        </p:tgtEl>
                                        <p:attrNameLst>
                                          <p:attrName>style.visibility</p:attrName>
                                        </p:attrNameLst>
                                      </p:cBhvr>
                                      <p:to>
                                        <p:strVal val="visible"/>
                                      </p:to>
                                    </p:set>
                                    <p:animEffect filter="fade" transition="in">
                                      <p:cBhvr>
                                        <p:cTn dur="1000"/>
                                        <p:tgtEl>
                                          <p:spTgt spid="67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2"/>
                                        </p:tgtEl>
                                        <p:attrNameLst>
                                          <p:attrName>style.visibility</p:attrName>
                                        </p:attrNameLst>
                                      </p:cBhvr>
                                      <p:to>
                                        <p:strVal val="visible"/>
                                      </p:to>
                                    </p:set>
                                    <p:animEffect filter="fade" transition="in">
                                      <p:cBhvr>
                                        <p:cTn dur="1000"/>
                                        <p:tgtEl>
                                          <p:spTgt spid="6782"/>
                                        </p:tgtEl>
                                      </p:cBhvr>
                                    </p:animEffect>
                                  </p:childTnLst>
                                </p:cTn>
                              </p:par>
                              <p:par>
                                <p:cTn fill="hold" nodeType="withEffect" presetClass="entr" presetID="10" presetSubtype="0">
                                  <p:stCondLst>
                                    <p:cond delay="0"/>
                                  </p:stCondLst>
                                  <p:childTnLst>
                                    <p:set>
                                      <p:cBhvr>
                                        <p:cTn dur="1" fill="hold">
                                          <p:stCondLst>
                                            <p:cond delay="0"/>
                                          </p:stCondLst>
                                        </p:cTn>
                                        <p:tgtEl>
                                          <p:spTgt spid="6783"/>
                                        </p:tgtEl>
                                        <p:attrNameLst>
                                          <p:attrName>style.visibility</p:attrName>
                                        </p:attrNameLst>
                                      </p:cBhvr>
                                      <p:to>
                                        <p:strVal val="visible"/>
                                      </p:to>
                                    </p:set>
                                    <p:animEffect filter="fade" transition="in">
                                      <p:cBhvr>
                                        <p:cTn dur="1000"/>
                                        <p:tgtEl>
                                          <p:spTgt spid="67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8" name="Shape 6788"/>
        <p:cNvGrpSpPr/>
        <p:nvPr/>
      </p:nvGrpSpPr>
      <p:grpSpPr>
        <a:xfrm>
          <a:off x="0" y="0"/>
          <a:ext cx="0" cy="0"/>
          <a:chOff x="0" y="0"/>
          <a:chExt cx="0" cy="0"/>
        </a:xfrm>
      </p:grpSpPr>
      <p:sp>
        <p:nvSpPr>
          <p:cNvPr id="6789" name="Google Shape;6789;p294"/>
          <p:cNvSpPr/>
          <p:nvPr/>
        </p:nvSpPr>
        <p:spPr>
          <a:xfrm rot="-2700140">
            <a:off x="-2737205" y="-19132"/>
            <a:ext cx="5221630" cy="5221630"/>
          </a:xfrm>
          <a:prstGeom prst="rect">
            <a:avLst/>
          </a:prstGeom>
          <a:noFill/>
          <a:ln cap="flat" cmpd="sng" w="9525">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0" name="Google Shape;6790;p294"/>
          <p:cNvSpPr/>
          <p:nvPr/>
        </p:nvSpPr>
        <p:spPr>
          <a:xfrm rot="-2700140">
            <a:off x="6656195" y="-19132"/>
            <a:ext cx="5221630" cy="5221630"/>
          </a:xfrm>
          <a:prstGeom prst="rect">
            <a:avLst/>
          </a:prstGeom>
          <a:noFill/>
          <a:ln cap="flat" cmpd="sng" w="9525">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1" name="Google Shape;6791;p294"/>
          <p:cNvSpPr/>
          <p:nvPr/>
        </p:nvSpPr>
        <p:spPr>
          <a:xfrm rot="-2700140">
            <a:off x="1947295" y="3918306"/>
            <a:ext cx="5221630" cy="5221630"/>
          </a:xfrm>
          <a:prstGeom prst="rect">
            <a:avLst/>
          </a:prstGeom>
          <a:noFill/>
          <a:ln cap="flat" cmpd="sng" w="9525">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2" name="Google Shape;6792;p294"/>
          <p:cNvSpPr/>
          <p:nvPr/>
        </p:nvSpPr>
        <p:spPr>
          <a:xfrm rot="-2700140">
            <a:off x="1947295" y="-3932869"/>
            <a:ext cx="5221630" cy="5221630"/>
          </a:xfrm>
          <a:prstGeom prst="rect">
            <a:avLst/>
          </a:prstGeom>
          <a:noFill/>
          <a:ln cap="flat" cmpd="sng" w="9525">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3" name="Google Shape;6793;p294"/>
          <p:cNvSpPr/>
          <p:nvPr/>
        </p:nvSpPr>
        <p:spPr>
          <a:xfrm rot="-2700140">
            <a:off x="1961195" y="-19132"/>
            <a:ext cx="5221630" cy="5221630"/>
          </a:xfrm>
          <a:prstGeom prst="rect">
            <a:avLst/>
          </a:prstGeom>
          <a:noFill/>
          <a:ln cap="flat" cmpd="sng" w="9525">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4" name="Google Shape;6794;p294"/>
          <p:cNvSpPr/>
          <p:nvPr/>
        </p:nvSpPr>
        <p:spPr>
          <a:xfrm rot="-2700000">
            <a:off x="3815519" y="334040"/>
            <a:ext cx="1512501" cy="1512501"/>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5" name="Google Shape;6795;p294"/>
          <p:cNvSpPr/>
          <p:nvPr/>
        </p:nvSpPr>
        <p:spPr>
          <a:xfrm rot="-2700000">
            <a:off x="3827714" y="3289347"/>
            <a:ext cx="1514623" cy="1552382"/>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6" name="Google Shape;6796;p294"/>
          <p:cNvSpPr/>
          <p:nvPr/>
        </p:nvSpPr>
        <p:spPr>
          <a:xfrm rot="-2700000">
            <a:off x="1553719" y="1855310"/>
            <a:ext cx="1512501" cy="1512501"/>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7" name="Google Shape;6797;p294"/>
          <p:cNvSpPr/>
          <p:nvPr/>
        </p:nvSpPr>
        <p:spPr>
          <a:xfrm rot="-2700000">
            <a:off x="6084150" y="1855310"/>
            <a:ext cx="1512501" cy="1512501"/>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8" name="Google Shape;6798;p294"/>
          <p:cNvSpPr txBox="1"/>
          <p:nvPr/>
        </p:nvSpPr>
        <p:spPr>
          <a:xfrm>
            <a:off x="3071770" y="2357611"/>
            <a:ext cx="30000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accent1"/>
                </a:solidFill>
                <a:latin typeface="Gill Sans"/>
                <a:ea typeface="Gill Sans"/>
                <a:cs typeface="Gill Sans"/>
                <a:sym typeface="Gill Sans"/>
              </a:rPr>
              <a:t>Decision Table</a:t>
            </a:r>
            <a:endParaRPr b="0" i="0" sz="2100" u="none" cap="none" strike="noStrike">
              <a:solidFill>
                <a:schemeClr val="accent1"/>
              </a:solidFill>
              <a:latin typeface="Gill Sans"/>
              <a:ea typeface="Gill Sans"/>
              <a:cs typeface="Gill Sans"/>
              <a:sym typeface="Gill Sans"/>
            </a:endParaRPr>
          </a:p>
        </p:txBody>
      </p:sp>
      <p:sp>
        <p:nvSpPr>
          <p:cNvPr id="6799" name="Google Shape;6799;p294"/>
          <p:cNvSpPr/>
          <p:nvPr/>
        </p:nvSpPr>
        <p:spPr>
          <a:xfrm rot="-2700140">
            <a:off x="6579995" y="-3628069"/>
            <a:ext cx="5221630" cy="5221630"/>
          </a:xfrm>
          <a:prstGeom prst="rect">
            <a:avLst/>
          </a:prstGeom>
          <a:noFill/>
          <a:ln cap="flat" cmpd="sng" w="9525">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0" name="Google Shape;6800;p294"/>
          <p:cNvSpPr/>
          <p:nvPr/>
        </p:nvSpPr>
        <p:spPr>
          <a:xfrm rot="-2700140">
            <a:off x="-2923580" y="-3628069"/>
            <a:ext cx="5221630" cy="5221630"/>
          </a:xfrm>
          <a:prstGeom prst="rect">
            <a:avLst/>
          </a:prstGeom>
          <a:noFill/>
          <a:ln cap="flat" cmpd="sng" w="9525">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1" name="Google Shape;6801;p294"/>
          <p:cNvSpPr/>
          <p:nvPr/>
        </p:nvSpPr>
        <p:spPr>
          <a:xfrm rot="-2700140">
            <a:off x="6579995" y="3689706"/>
            <a:ext cx="5221630" cy="5221630"/>
          </a:xfrm>
          <a:prstGeom prst="rect">
            <a:avLst/>
          </a:prstGeom>
          <a:noFill/>
          <a:ln cap="flat" cmpd="sng" w="9525">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2" name="Google Shape;6802;p294"/>
          <p:cNvSpPr/>
          <p:nvPr/>
        </p:nvSpPr>
        <p:spPr>
          <a:xfrm rot="-2700140">
            <a:off x="-2923580" y="3689706"/>
            <a:ext cx="5221630" cy="5221630"/>
          </a:xfrm>
          <a:prstGeom prst="rect">
            <a:avLst/>
          </a:prstGeom>
          <a:noFill/>
          <a:ln cap="flat" cmpd="sng" w="9525">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3" name="Google Shape;6803;p294"/>
          <p:cNvSpPr txBox="1"/>
          <p:nvPr/>
        </p:nvSpPr>
        <p:spPr>
          <a:xfrm>
            <a:off x="3071770" y="3796536"/>
            <a:ext cx="30000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accent1"/>
                </a:solidFill>
                <a:latin typeface="Gill Sans"/>
                <a:ea typeface="Gill Sans"/>
                <a:cs typeface="Gill Sans"/>
                <a:sym typeface="Gill Sans"/>
              </a:rPr>
              <a:t>Test conditions</a:t>
            </a:r>
            <a:endParaRPr b="0" i="0" sz="2100" u="none" cap="none" strike="noStrike">
              <a:solidFill>
                <a:schemeClr val="accent1"/>
              </a:solidFill>
              <a:latin typeface="Gill Sans"/>
              <a:ea typeface="Gill Sans"/>
              <a:cs typeface="Gill Sans"/>
              <a:sym typeface="Gill Sans"/>
            </a:endParaRPr>
          </a:p>
        </p:txBody>
      </p:sp>
      <p:sp>
        <p:nvSpPr>
          <p:cNvPr id="6804" name="Google Shape;6804;p294"/>
          <p:cNvSpPr txBox="1"/>
          <p:nvPr/>
        </p:nvSpPr>
        <p:spPr>
          <a:xfrm>
            <a:off x="6199450" y="2357611"/>
            <a:ext cx="14412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accent1"/>
                </a:solidFill>
                <a:latin typeface="Gill Sans"/>
                <a:ea typeface="Gill Sans"/>
                <a:cs typeface="Gill Sans"/>
                <a:sym typeface="Gill Sans"/>
              </a:rPr>
              <a:t>Rules</a:t>
            </a:r>
            <a:endParaRPr b="0" i="0" sz="2100" u="none" cap="none" strike="noStrike">
              <a:solidFill>
                <a:schemeClr val="accent1"/>
              </a:solidFill>
              <a:latin typeface="Gill Sans"/>
              <a:ea typeface="Gill Sans"/>
              <a:cs typeface="Gill Sans"/>
              <a:sym typeface="Gill Sans"/>
            </a:endParaRPr>
          </a:p>
        </p:txBody>
      </p:sp>
      <p:sp>
        <p:nvSpPr>
          <p:cNvPr id="6805" name="Google Shape;6805;p294"/>
          <p:cNvSpPr txBox="1"/>
          <p:nvPr/>
        </p:nvSpPr>
        <p:spPr>
          <a:xfrm>
            <a:off x="3071770" y="836341"/>
            <a:ext cx="30000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accent1"/>
                </a:solidFill>
                <a:latin typeface="Gill Sans"/>
                <a:ea typeface="Gill Sans"/>
                <a:cs typeface="Gill Sans"/>
                <a:sym typeface="Gill Sans"/>
              </a:rPr>
              <a:t>Input values</a:t>
            </a:r>
            <a:endParaRPr b="0" i="0" sz="2100" u="none" cap="none" strike="noStrike">
              <a:solidFill>
                <a:schemeClr val="accent1"/>
              </a:solidFill>
              <a:latin typeface="Gill Sans"/>
              <a:ea typeface="Gill Sans"/>
              <a:cs typeface="Gill Sans"/>
              <a:sym typeface="Gill Sans"/>
            </a:endParaRPr>
          </a:p>
        </p:txBody>
      </p:sp>
      <p:sp>
        <p:nvSpPr>
          <p:cNvPr id="6806" name="Google Shape;6806;p294"/>
          <p:cNvSpPr txBox="1"/>
          <p:nvPr/>
        </p:nvSpPr>
        <p:spPr>
          <a:xfrm>
            <a:off x="1693925" y="2357611"/>
            <a:ext cx="12321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accent1"/>
                </a:solidFill>
                <a:latin typeface="Gill Sans"/>
                <a:ea typeface="Gill Sans"/>
                <a:cs typeface="Gill Sans"/>
                <a:sym typeface="Gill Sans"/>
              </a:rPr>
              <a:t>Cases</a:t>
            </a:r>
            <a:endParaRPr b="0" i="0" sz="2100" u="none" cap="none" strike="noStrike">
              <a:solidFill>
                <a:schemeClr val="accent1"/>
              </a:solidFill>
              <a:latin typeface="Gill Sans"/>
              <a:ea typeface="Gill Sans"/>
              <a:cs typeface="Gill Sans"/>
              <a:sym typeface="Gill Sans"/>
            </a:endParaRPr>
          </a:p>
        </p:txBody>
      </p:sp>
      <p:sp>
        <p:nvSpPr>
          <p:cNvPr id="6807" name="Google Shape;6807;p29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03"/>
                                        </p:tgtEl>
                                        <p:attrNameLst>
                                          <p:attrName>style.visibility</p:attrName>
                                        </p:attrNameLst>
                                      </p:cBhvr>
                                      <p:to>
                                        <p:strVal val="visible"/>
                                      </p:to>
                                    </p:set>
                                    <p:animEffect filter="fade" transition="in">
                                      <p:cBhvr>
                                        <p:cTn dur="1000"/>
                                        <p:tgtEl>
                                          <p:spTgt spid="6803"/>
                                        </p:tgtEl>
                                      </p:cBhvr>
                                    </p:animEffect>
                                  </p:childTnLst>
                                </p:cTn>
                              </p:par>
                              <p:par>
                                <p:cTn fill="hold" nodeType="withEffect" presetClass="entr" presetID="10" presetSubtype="0">
                                  <p:stCondLst>
                                    <p:cond delay="0"/>
                                  </p:stCondLst>
                                  <p:childTnLst>
                                    <p:set>
                                      <p:cBhvr>
                                        <p:cTn dur="1" fill="hold">
                                          <p:stCondLst>
                                            <p:cond delay="0"/>
                                          </p:stCondLst>
                                        </p:cTn>
                                        <p:tgtEl>
                                          <p:spTgt spid="6804"/>
                                        </p:tgtEl>
                                        <p:attrNameLst>
                                          <p:attrName>style.visibility</p:attrName>
                                        </p:attrNameLst>
                                      </p:cBhvr>
                                      <p:to>
                                        <p:strVal val="visible"/>
                                      </p:to>
                                    </p:set>
                                    <p:animEffect filter="fade" transition="in">
                                      <p:cBhvr>
                                        <p:cTn dur="1000"/>
                                        <p:tgtEl>
                                          <p:spTgt spid="6804"/>
                                        </p:tgtEl>
                                      </p:cBhvr>
                                    </p:animEffect>
                                  </p:childTnLst>
                                </p:cTn>
                              </p:par>
                              <p:par>
                                <p:cTn fill="hold" nodeType="withEffect" presetClass="entr" presetID="10" presetSubtype="0">
                                  <p:stCondLst>
                                    <p:cond delay="0"/>
                                  </p:stCondLst>
                                  <p:childTnLst>
                                    <p:set>
                                      <p:cBhvr>
                                        <p:cTn dur="1" fill="hold">
                                          <p:stCondLst>
                                            <p:cond delay="0"/>
                                          </p:stCondLst>
                                        </p:cTn>
                                        <p:tgtEl>
                                          <p:spTgt spid="6805"/>
                                        </p:tgtEl>
                                        <p:attrNameLst>
                                          <p:attrName>style.visibility</p:attrName>
                                        </p:attrNameLst>
                                      </p:cBhvr>
                                      <p:to>
                                        <p:strVal val="visible"/>
                                      </p:to>
                                    </p:set>
                                    <p:animEffect filter="fade" transition="in">
                                      <p:cBhvr>
                                        <p:cTn dur="1000"/>
                                        <p:tgtEl>
                                          <p:spTgt spid="6805"/>
                                        </p:tgtEl>
                                      </p:cBhvr>
                                    </p:animEffect>
                                  </p:childTnLst>
                                </p:cTn>
                              </p:par>
                              <p:par>
                                <p:cTn fill="hold" nodeType="withEffect" presetClass="entr" presetID="10" presetSubtype="0">
                                  <p:stCondLst>
                                    <p:cond delay="0"/>
                                  </p:stCondLst>
                                  <p:childTnLst>
                                    <p:set>
                                      <p:cBhvr>
                                        <p:cTn dur="1" fill="hold">
                                          <p:stCondLst>
                                            <p:cond delay="0"/>
                                          </p:stCondLst>
                                        </p:cTn>
                                        <p:tgtEl>
                                          <p:spTgt spid="6806"/>
                                        </p:tgtEl>
                                        <p:attrNameLst>
                                          <p:attrName>style.visibility</p:attrName>
                                        </p:attrNameLst>
                                      </p:cBhvr>
                                      <p:to>
                                        <p:strVal val="visible"/>
                                      </p:to>
                                    </p:set>
                                    <p:animEffect filter="fade" transition="in">
                                      <p:cBhvr>
                                        <p:cTn dur="1000"/>
                                        <p:tgtEl>
                                          <p:spTgt spid="68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1" name="Shape 6811"/>
        <p:cNvGrpSpPr/>
        <p:nvPr/>
      </p:nvGrpSpPr>
      <p:grpSpPr>
        <a:xfrm>
          <a:off x="0" y="0"/>
          <a:ext cx="0" cy="0"/>
          <a:chOff x="0" y="0"/>
          <a:chExt cx="0" cy="0"/>
        </a:xfrm>
      </p:grpSpPr>
      <p:sp>
        <p:nvSpPr>
          <p:cNvPr id="6812" name="Google Shape;6812;p29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Login Feature</a:t>
            </a:r>
            <a:endParaRPr/>
          </a:p>
        </p:txBody>
      </p:sp>
      <p:pic>
        <p:nvPicPr>
          <p:cNvPr id="6813" name="Google Shape;6813;p295"/>
          <p:cNvPicPr preferRelativeResize="0"/>
          <p:nvPr/>
        </p:nvPicPr>
        <p:blipFill rotWithShape="1">
          <a:blip r:embed="rId3">
            <a:alphaModFix/>
          </a:blip>
          <a:srcRect b="4870" l="0" r="0" t="6883"/>
          <a:stretch/>
        </p:blipFill>
        <p:spPr>
          <a:xfrm>
            <a:off x="1420275" y="1614300"/>
            <a:ext cx="6245501" cy="3100175"/>
          </a:xfrm>
          <a:prstGeom prst="rect">
            <a:avLst/>
          </a:prstGeom>
          <a:noFill/>
          <a:ln>
            <a:noFill/>
          </a:ln>
        </p:spPr>
      </p:pic>
      <p:sp>
        <p:nvSpPr>
          <p:cNvPr id="6814" name="Google Shape;6814;p29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Creating a Decision Table</a:t>
            </a:r>
            <a:endParaRPr/>
          </a:p>
        </p:txBody>
      </p:sp>
      <p:sp>
        <p:nvSpPr>
          <p:cNvPr id="6815" name="Google Shape;6815;p29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2"/>
                                        </p:tgtEl>
                                        <p:attrNameLst>
                                          <p:attrName>style.visibility</p:attrName>
                                        </p:attrNameLst>
                                      </p:cBhvr>
                                      <p:to>
                                        <p:strVal val="visible"/>
                                      </p:to>
                                    </p:set>
                                    <p:animEffect filter="fade" transition="in">
                                      <p:cBhvr>
                                        <p:cTn dur="1000"/>
                                        <p:tgtEl>
                                          <p:spTgt spid="68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3"/>
                                        </p:tgtEl>
                                        <p:attrNameLst>
                                          <p:attrName>style.visibility</p:attrName>
                                        </p:attrNameLst>
                                      </p:cBhvr>
                                      <p:to>
                                        <p:strVal val="visible"/>
                                      </p:to>
                                    </p:set>
                                    <p:animEffect filter="fade" transition="in">
                                      <p:cBhvr>
                                        <p:cTn dur="1000"/>
                                        <p:tgtEl>
                                          <p:spTgt spid="68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9" name="Shape 6819"/>
        <p:cNvGrpSpPr/>
        <p:nvPr/>
      </p:nvGrpSpPr>
      <p:grpSpPr>
        <a:xfrm>
          <a:off x="0" y="0"/>
          <a:ext cx="0" cy="0"/>
          <a:chOff x="0" y="0"/>
          <a:chExt cx="0" cy="0"/>
        </a:xfrm>
      </p:grpSpPr>
      <p:pic>
        <p:nvPicPr>
          <p:cNvPr descr="Desision table 1" id="6820" name="Google Shape;6820;p296"/>
          <p:cNvPicPr preferRelativeResize="0"/>
          <p:nvPr/>
        </p:nvPicPr>
        <p:blipFill rotWithShape="1">
          <a:blip r:embed="rId3">
            <a:alphaModFix/>
          </a:blip>
          <a:srcRect b="0" l="0" r="0" t="0"/>
          <a:stretch/>
        </p:blipFill>
        <p:spPr>
          <a:xfrm>
            <a:off x="888128" y="1093919"/>
            <a:ext cx="7189297" cy="3526611"/>
          </a:xfrm>
          <a:prstGeom prst="rect">
            <a:avLst/>
          </a:prstGeom>
          <a:noFill/>
          <a:ln>
            <a:noFill/>
          </a:ln>
        </p:spPr>
      </p:pic>
      <p:sp>
        <p:nvSpPr>
          <p:cNvPr id="6821" name="Google Shape;6821;p2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Creating a Decision Table</a:t>
            </a:r>
            <a:endParaRPr/>
          </a:p>
        </p:txBody>
      </p:sp>
      <p:sp>
        <p:nvSpPr>
          <p:cNvPr id="6822" name="Google Shape;6822;p29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6" name="Shape 6826"/>
        <p:cNvGrpSpPr/>
        <p:nvPr/>
      </p:nvGrpSpPr>
      <p:grpSpPr>
        <a:xfrm>
          <a:off x="0" y="0"/>
          <a:ext cx="0" cy="0"/>
          <a:chOff x="0" y="0"/>
          <a:chExt cx="0" cy="0"/>
        </a:xfrm>
      </p:grpSpPr>
      <p:pic>
        <p:nvPicPr>
          <p:cNvPr id="6827" name="Google Shape;6827;p297"/>
          <p:cNvPicPr preferRelativeResize="0"/>
          <p:nvPr/>
        </p:nvPicPr>
        <p:blipFill rotWithShape="1">
          <a:blip r:embed="rId3">
            <a:alphaModFix/>
          </a:blip>
          <a:srcRect b="5401" l="0" r="0" t="5748"/>
          <a:stretch/>
        </p:blipFill>
        <p:spPr>
          <a:xfrm>
            <a:off x="745675" y="956925"/>
            <a:ext cx="7472150" cy="3734324"/>
          </a:xfrm>
          <a:prstGeom prst="rect">
            <a:avLst/>
          </a:prstGeom>
          <a:noFill/>
          <a:ln>
            <a:noFill/>
          </a:ln>
        </p:spPr>
      </p:pic>
      <p:sp>
        <p:nvSpPr>
          <p:cNvPr id="6828" name="Google Shape;6828;p2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Creating an Optimized Decision Table</a:t>
            </a:r>
            <a:endParaRPr/>
          </a:p>
        </p:txBody>
      </p:sp>
      <p:sp>
        <p:nvSpPr>
          <p:cNvPr id="6829" name="Google Shape;6829;p29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7"/>
                                        </p:tgtEl>
                                        <p:attrNameLst>
                                          <p:attrName>style.visibility</p:attrName>
                                        </p:attrNameLst>
                                      </p:cBhvr>
                                      <p:to>
                                        <p:strVal val="visible"/>
                                      </p:to>
                                    </p:set>
                                    <p:animEffect filter="fade" transition="in">
                                      <p:cBhvr>
                                        <p:cTn dur="1000"/>
                                        <p:tgtEl>
                                          <p:spTgt spid="68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3" name="Shape 6833"/>
        <p:cNvGrpSpPr/>
        <p:nvPr/>
      </p:nvGrpSpPr>
      <p:grpSpPr>
        <a:xfrm>
          <a:off x="0" y="0"/>
          <a:ext cx="0" cy="0"/>
          <a:chOff x="0" y="0"/>
          <a:chExt cx="0" cy="0"/>
        </a:xfrm>
      </p:grpSpPr>
      <p:pic>
        <p:nvPicPr>
          <p:cNvPr id="6834" name="Google Shape;6834;p298"/>
          <p:cNvPicPr preferRelativeResize="0"/>
          <p:nvPr/>
        </p:nvPicPr>
        <p:blipFill rotWithShape="1">
          <a:blip r:embed="rId3">
            <a:alphaModFix/>
          </a:blip>
          <a:srcRect b="0" l="0" r="0" t="0"/>
          <a:stretch/>
        </p:blipFill>
        <p:spPr>
          <a:xfrm>
            <a:off x="1532913" y="1477556"/>
            <a:ext cx="6078183" cy="2498189"/>
          </a:xfrm>
          <a:prstGeom prst="rect">
            <a:avLst/>
          </a:prstGeom>
          <a:noFill/>
          <a:ln>
            <a:noFill/>
          </a:ln>
        </p:spPr>
      </p:pic>
      <p:sp>
        <p:nvSpPr>
          <p:cNvPr id="6835" name="Google Shape;6835;p29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Creating an Optimized Decision Table</a:t>
            </a:r>
            <a:endParaRPr/>
          </a:p>
        </p:txBody>
      </p:sp>
      <p:sp>
        <p:nvSpPr>
          <p:cNvPr id="6836" name="Google Shape;6836;p29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0" name="Shape 6840"/>
        <p:cNvGrpSpPr/>
        <p:nvPr/>
      </p:nvGrpSpPr>
      <p:grpSpPr>
        <a:xfrm>
          <a:off x="0" y="0"/>
          <a:ext cx="0" cy="0"/>
          <a:chOff x="0" y="0"/>
          <a:chExt cx="0" cy="0"/>
        </a:xfrm>
      </p:grpSpPr>
      <p:sp>
        <p:nvSpPr>
          <p:cNvPr id="6841" name="Google Shape;6841;p29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Example: Accessing various locations of the application by users, depending on the type of user</a:t>
            </a:r>
            <a:endParaRPr/>
          </a:p>
        </p:txBody>
      </p:sp>
      <p:pic>
        <p:nvPicPr>
          <p:cNvPr id="6842" name="Google Shape;6842;p299"/>
          <p:cNvPicPr preferRelativeResize="0"/>
          <p:nvPr/>
        </p:nvPicPr>
        <p:blipFill rotWithShape="1">
          <a:blip r:embed="rId3">
            <a:alphaModFix/>
          </a:blip>
          <a:srcRect b="0" l="0" r="0" t="0"/>
          <a:stretch/>
        </p:blipFill>
        <p:spPr>
          <a:xfrm>
            <a:off x="1875090" y="2046515"/>
            <a:ext cx="5393821" cy="2654104"/>
          </a:xfrm>
          <a:prstGeom prst="rect">
            <a:avLst/>
          </a:prstGeom>
          <a:noFill/>
          <a:ln>
            <a:noFill/>
          </a:ln>
        </p:spPr>
      </p:pic>
      <p:sp>
        <p:nvSpPr>
          <p:cNvPr id="6843" name="Google Shape;6843;p2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Creating a Decision Table</a:t>
            </a:r>
            <a:endParaRPr/>
          </a:p>
        </p:txBody>
      </p:sp>
      <p:sp>
        <p:nvSpPr>
          <p:cNvPr id="6844" name="Google Shape;6844;p29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1"/>
                                        </p:tgtEl>
                                        <p:attrNameLst>
                                          <p:attrName>style.visibility</p:attrName>
                                        </p:attrNameLst>
                                      </p:cBhvr>
                                      <p:to>
                                        <p:strVal val="visible"/>
                                      </p:to>
                                    </p:set>
                                    <p:animEffect filter="fade" transition="in">
                                      <p:cBhvr>
                                        <p:cTn dur="1000"/>
                                        <p:tgtEl>
                                          <p:spTgt spid="68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2"/>
                                        </p:tgtEl>
                                        <p:attrNameLst>
                                          <p:attrName>style.visibility</p:attrName>
                                        </p:attrNameLst>
                                      </p:cBhvr>
                                      <p:to>
                                        <p:strVal val="visible"/>
                                      </p:to>
                                    </p:set>
                                    <p:animEffect filter="fade" transition="in">
                                      <p:cBhvr>
                                        <p:cTn dur="1000"/>
                                        <p:tgtEl>
                                          <p:spTgt spid="68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descr="Activity.png" id="615" name="Google Shape;615;p3"/>
          <p:cNvPicPr preferRelativeResize="0"/>
          <p:nvPr/>
        </p:nvPicPr>
        <p:blipFill rotWithShape="1">
          <a:blip r:embed="rId3">
            <a:alphaModFix/>
          </a:blip>
          <a:srcRect b="0" l="0" r="0" t="0"/>
          <a:stretch/>
        </p:blipFill>
        <p:spPr>
          <a:xfrm>
            <a:off x="8377700" y="243402"/>
            <a:ext cx="616400" cy="557700"/>
          </a:xfrm>
          <a:prstGeom prst="rect">
            <a:avLst/>
          </a:prstGeom>
          <a:noFill/>
          <a:ln>
            <a:noFill/>
          </a:ln>
        </p:spPr>
      </p:pic>
      <p:grpSp>
        <p:nvGrpSpPr>
          <p:cNvPr id="616" name="Google Shape;616;p3"/>
          <p:cNvGrpSpPr/>
          <p:nvPr/>
        </p:nvGrpSpPr>
        <p:grpSpPr>
          <a:xfrm>
            <a:off x="748425" y="1011850"/>
            <a:ext cx="4714133" cy="699600"/>
            <a:chOff x="748425" y="1011850"/>
            <a:chExt cx="4714133" cy="699600"/>
          </a:xfrm>
        </p:grpSpPr>
        <p:sp>
          <p:nvSpPr>
            <p:cNvPr id="617" name="Google Shape;617;p3"/>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618" name="Google Shape;618;p3"/>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619" name="Google Shape;619;p3"/>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620" name="Google Shape;620;p3"/>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621" name="Google Shape;621;p3"/>
            <p:cNvPicPr preferRelativeResize="0"/>
            <p:nvPr/>
          </p:nvPicPr>
          <p:blipFill rotWithShape="1">
            <a:blip r:embed="rId4">
              <a:alphaModFix/>
            </a:blip>
            <a:srcRect b="0" l="0" r="0" t="0"/>
            <a:stretch/>
          </p:blipFill>
          <p:spPr>
            <a:xfrm>
              <a:off x="1059988" y="1124061"/>
              <a:ext cx="475425" cy="475425"/>
            </a:xfrm>
            <a:prstGeom prst="rect">
              <a:avLst/>
            </a:prstGeom>
            <a:noFill/>
            <a:ln>
              <a:noFill/>
            </a:ln>
          </p:spPr>
        </p:pic>
      </p:grpSp>
      <p:pic>
        <p:nvPicPr>
          <p:cNvPr id="622" name="Google Shape;622;p3"/>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grpSp>
        <p:nvGrpSpPr>
          <p:cNvPr id="623" name="Google Shape;623;p3"/>
          <p:cNvGrpSpPr/>
          <p:nvPr/>
        </p:nvGrpSpPr>
        <p:grpSpPr>
          <a:xfrm>
            <a:off x="973827" y="1860879"/>
            <a:ext cx="4720273" cy="506400"/>
            <a:chOff x="973827" y="1860879"/>
            <a:chExt cx="4720273" cy="506400"/>
          </a:xfrm>
        </p:grpSpPr>
        <p:grpSp>
          <p:nvGrpSpPr>
            <p:cNvPr id="624" name="Google Shape;624;p3"/>
            <p:cNvGrpSpPr/>
            <p:nvPr/>
          </p:nvGrpSpPr>
          <p:grpSpPr>
            <a:xfrm>
              <a:off x="973827" y="1860879"/>
              <a:ext cx="4720273" cy="506400"/>
              <a:chOff x="973827" y="1860879"/>
              <a:chExt cx="4720273" cy="506400"/>
            </a:xfrm>
          </p:grpSpPr>
          <p:sp>
            <p:nvSpPr>
              <p:cNvPr id="625" name="Google Shape;625;p3"/>
              <p:cNvSpPr/>
              <p:nvPr/>
            </p:nvSpPr>
            <p:spPr>
              <a:xfrm rot="-5400000">
                <a:off x="2712927" y="121779"/>
                <a:ext cx="506400" cy="3984600"/>
              </a:xfrm>
              <a:prstGeom prst="round2SameRect">
                <a:avLst>
                  <a:gd fmla="val 50000" name="adj1"/>
                  <a:gd fmla="val 0" name="adj2"/>
                </a:avLst>
              </a:prstGeom>
              <a:noFill/>
              <a:ln cap="flat" cmpd="sng" w="9525">
                <a:solidFill>
                  <a:srgbClr val="53284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26" name="Google Shape;626;p3"/>
              <p:cNvSpPr/>
              <p:nvPr/>
            </p:nvSpPr>
            <p:spPr>
              <a:xfrm>
                <a:off x="1602700" y="1956279"/>
                <a:ext cx="4091400" cy="315600"/>
              </a:xfrm>
              <a:prstGeom prst="roundRect">
                <a:avLst>
                  <a:gd fmla="val 50000" name="adj"/>
                </a:avLst>
              </a:prstGeom>
              <a:solidFill>
                <a:srgbClr val="674EA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is an embedded system?</a:t>
                </a:r>
                <a:endParaRPr b="0" i="0" sz="1200" u="none" cap="none" strike="noStrike">
                  <a:solidFill>
                    <a:schemeClr val="lt1"/>
                  </a:solidFill>
                  <a:latin typeface="Calibri"/>
                  <a:ea typeface="Calibri"/>
                  <a:cs typeface="Calibri"/>
                  <a:sym typeface="Calibri"/>
                </a:endParaRPr>
              </a:p>
            </p:txBody>
          </p:sp>
        </p:grpSp>
        <p:pic>
          <p:nvPicPr>
            <p:cNvPr id="627" name="Google Shape;627;p3"/>
            <p:cNvPicPr preferRelativeResize="0"/>
            <p:nvPr/>
          </p:nvPicPr>
          <p:blipFill rotWithShape="1">
            <a:blip r:embed="rId6">
              <a:alphaModFix/>
            </a:blip>
            <a:srcRect b="0" l="0" r="0" t="0"/>
            <a:stretch/>
          </p:blipFill>
          <p:spPr>
            <a:xfrm flipH="1">
              <a:off x="1119330" y="1935852"/>
              <a:ext cx="371575" cy="371575"/>
            </a:xfrm>
            <a:prstGeom prst="rect">
              <a:avLst/>
            </a:prstGeom>
            <a:noFill/>
            <a:ln>
              <a:noFill/>
            </a:ln>
          </p:spPr>
        </p:pic>
      </p:grpSp>
      <p:grpSp>
        <p:nvGrpSpPr>
          <p:cNvPr id="628" name="Google Shape;628;p3"/>
          <p:cNvGrpSpPr/>
          <p:nvPr/>
        </p:nvGrpSpPr>
        <p:grpSpPr>
          <a:xfrm>
            <a:off x="973827" y="2423745"/>
            <a:ext cx="4720273" cy="506400"/>
            <a:chOff x="973827" y="2423745"/>
            <a:chExt cx="4720273" cy="506400"/>
          </a:xfrm>
        </p:grpSpPr>
        <p:grpSp>
          <p:nvGrpSpPr>
            <p:cNvPr id="629" name="Google Shape;629;p3"/>
            <p:cNvGrpSpPr/>
            <p:nvPr/>
          </p:nvGrpSpPr>
          <p:grpSpPr>
            <a:xfrm>
              <a:off x="973827" y="2423745"/>
              <a:ext cx="4720273" cy="506400"/>
              <a:chOff x="973827" y="2423745"/>
              <a:chExt cx="4720273" cy="506400"/>
            </a:xfrm>
          </p:grpSpPr>
          <p:sp>
            <p:nvSpPr>
              <p:cNvPr id="630" name="Google Shape;630;p3"/>
              <p:cNvSpPr/>
              <p:nvPr/>
            </p:nvSpPr>
            <p:spPr>
              <a:xfrm rot="-5400000">
                <a:off x="2712927" y="684645"/>
                <a:ext cx="506400" cy="3984600"/>
              </a:xfrm>
              <a:prstGeom prst="round2SameRect">
                <a:avLst>
                  <a:gd fmla="val 50000" name="adj1"/>
                  <a:gd fmla="val 0" name="adj2"/>
                </a:avLst>
              </a:prstGeom>
              <a:solidFill>
                <a:srgbClr val="FFFFFF"/>
              </a:solidFill>
              <a:ln cap="flat" cmpd="sng" w="9525">
                <a:solidFill>
                  <a:srgbClr val="E8AB0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31" name="Google Shape;631;p3"/>
              <p:cNvSpPr/>
              <p:nvPr/>
            </p:nvSpPr>
            <p:spPr>
              <a:xfrm>
                <a:off x="1602700" y="2519145"/>
                <a:ext cx="4091400" cy="315600"/>
              </a:xfrm>
              <a:prstGeom prst="roundRect">
                <a:avLst>
                  <a:gd fmla="val 50000" name="adj"/>
                </a:avLst>
              </a:prstGeom>
              <a:solidFill>
                <a:srgbClr val="E8AB01"/>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Give examples for embedded system.</a:t>
                </a:r>
                <a:endParaRPr b="0" i="0" sz="1200" u="none" cap="none" strike="noStrike">
                  <a:solidFill>
                    <a:schemeClr val="lt1"/>
                  </a:solidFill>
                  <a:latin typeface="Calibri"/>
                  <a:ea typeface="Calibri"/>
                  <a:cs typeface="Calibri"/>
                  <a:sym typeface="Calibri"/>
                </a:endParaRPr>
              </a:p>
            </p:txBody>
          </p:sp>
        </p:grpSp>
        <p:pic>
          <p:nvPicPr>
            <p:cNvPr id="632" name="Google Shape;632;p3"/>
            <p:cNvPicPr preferRelativeResize="0"/>
            <p:nvPr/>
          </p:nvPicPr>
          <p:blipFill rotWithShape="1">
            <a:blip r:embed="rId7">
              <a:alphaModFix/>
            </a:blip>
            <a:srcRect b="0" l="0" r="0" t="0"/>
            <a:stretch/>
          </p:blipFill>
          <p:spPr>
            <a:xfrm>
              <a:off x="1144591" y="2516417"/>
              <a:ext cx="321054" cy="321054"/>
            </a:xfrm>
            <a:prstGeom prst="rect">
              <a:avLst/>
            </a:prstGeom>
            <a:noFill/>
            <a:ln>
              <a:noFill/>
            </a:ln>
          </p:spPr>
        </p:pic>
      </p:grpSp>
      <p:grpSp>
        <p:nvGrpSpPr>
          <p:cNvPr id="633" name="Google Shape;633;p3"/>
          <p:cNvGrpSpPr/>
          <p:nvPr/>
        </p:nvGrpSpPr>
        <p:grpSpPr>
          <a:xfrm>
            <a:off x="973815" y="2986611"/>
            <a:ext cx="4720285" cy="506400"/>
            <a:chOff x="973815" y="2986611"/>
            <a:chExt cx="4720285" cy="506400"/>
          </a:xfrm>
        </p:grpSpPr>
        <p:grpSp>
          <p:nvGrpSpPr>
            <p:cNvPr id="634" name="Google Shape;634;p3"/>
            <p:cNvGrpSpPr/>
            <p:nvPr/>
          </p:nvGrpSpPr>
          <p:grpSpPr>
            <a:xfrm>
              <a:off x="973815" y="2986611"/>
              <a:ext cx="4720285" cy="506400"/>
              <a:chOff x="973815" y="2986611"/>
              <a:chExt cx="4720285" cy="506400"/>
            </a:xfrm>
          </p:grpSpPr>
          <p:sp>
            <p:nvSpPr>
              <p:cNvPr id="635" name="Google Shape;635;p3"/>
              <p:cNvSpPr/>
              <p:nvPr/>
            </p:nvSpPr>
            <p:spPr>
              <a:xfrm rot="-5400000">
                <a:off x="2712915" y="1247511"/>
                <a:ext cx="506400" cy="3984600"/>
              </a:xfrm>
              <a:prstGeom prst="round2SameRect">
                <a:avLst>
                  <a:gd fmla="val 50000" name="adj1"/>
                  <a:gd fmla="val 0" name="adj2"/>
                </a:avLst>
              </a:prstGeom>
              <a:noFill/>
              <a:ln cap="flat" cmpd="sng" w="9525">
                <a:solidFill>
                  <a:srgbClr val="7F7F7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36" name="Google Shape;636;p3"/>
              <p:cNvSpPr/>
              <p:nvPr/>
            </p:nvSpPr>
            <p:spPr>
              <a:xfrm>
                <a:off x="1602700" y="3082011"/>
                <a:ext cx="4091400" cy="315600"/>
              </a:xfrm>
              <a:prstGeom prst="roundRect">
                <a:avLst>
                  <a:gd fmla="val 50000" name="adj"/>
                </a:avLst>
              </a:prstGeom>
              <a:solidFill>
                <a:srgbClr val="585858"/>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do you understand about testing?</a:t>
                </a:r>
                <a:endParaRPr b="0" i="0" sz="1200" u="none" cap="none" strike="noStrike">
                  <a:solidFill>
                    <a:schemeClr val="lt1"/>
                  </a:solidFill>
                  <a:latin typeface="Calibri"/>
                  <a:ea typeface="Calibri"/>
                  <a:cs typeface="Calibri"/>
                  <a:sym typeface="Calibri"/>
                </a:endParaRPr>
              </a:p>
            </p:txBody>
          </p:sp>
        </p:grpSp>
        <p:pic>
          <p:nvPicPr>
            <p:cNvPr id="637" name="Google Shape;637;p3"/>
            <p:cNvPicPr preferRelativeResize="0"/>
            <p:nvPr/>
          </p:nvPicPr>
          <p:blipFill rotWithShape="1">
            <a:blip r:embed="rId8">
              <a:alphaModFix/>
            </a:blip>
            <a:srcRect b="0" l="0" r="0" t="0"/>
            <a:stretch/>
          </p:blipFill>
          <p:spPr>
            <a:xfrm>
              <a:off x="1100522" y="3035218"/>
              <a:ext cx="409192" cy="409192"/>
            </a:xfrm>
            <a:prstGeom prst="rect">
              <a:avLst/>
            </a:prstGeom>
            <a:noFill/>
            <a:ln>
              <a:noFill/>
            </a:ln>
          </p:spPr>
        </p:pic>
      </p:grpSp>
      <p:grpSp>
        <p:nvGrpSpPr>
          <p:cNvPr id="638" name="Google Shape;638;p3"/>
          <p:cNvGrpSpPr/>
          <p:nvPr/>
        </p:nvGrpSpPr>
        <p:grpSpPr>
          <a:xfrm>
            <a:off x="973827" y="3549476"/>
            <a:ext cx="4720285" cy="506400"/>
            <a:chOff x="973827" y="3549476"/>
            <a:chExt cx="4720285" cy="506400"/>
          </a:xfrm>
        </p:grpSpPr>
        <p:grpSp>
          <p:nvGrpSpPr>
            <p:cNvPr id="639" name="Google Shape;639;p3"/>
            <p:cNvGrpSpPr/>
            <p:nvPr/>
          </p:nvGrpSpPr>
          <p:grpSpPr>
            <a:xfrm>
              <a:off x="973827" y="3549476"/>
              <a:ext cx="4720285" cy="506400"/>
              <a:chOff x="973827" y="3549476"/>
              <a:chExt cx="4720285" cy="506400"/>
            </a:xfrm>
          </p:grpSpPr>
          <p:sp>
            <p:nvSpPr>
              <p:cNvPr id="640" name="Google Shape;640;p3"/>
              <p:cNvSpPr/>
              <p:nvPr/>
            </p:nvSpPr>
            <p:spPr>
              <a:xfrm rot="-5400000">
                <a:off x="2712927" y="1810376"/>
                <a:ext cx="506400" cy="3984600"/>
              </a:xfrm>
              <a:prstGeom prst="round2SameRect">
                <a:avLst>
                  <a:gd fmla="val 50000" name="adj1"/>
                  <a:gd fmla="val 0" name="adj2"/>
                </a:avLst>
              </a:prstGeom>
              <a:noFill/>
              <a:ln cap="flat" cmpd="sng" w="9525">
                <a:solidFill>
                  <a:srgbClr val="0097D9"/>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41" name="Google Shape;641;p3"/>
              <p:cNvSpPr/>
              <p:nvPr/>
            </p:nvSpPr>
            <p:spPr>
              <a:xfrm>
                <a:off x="1602712" y="3644876"/>
                <a:ext cx="4091400" cy="315600"/>
              </a:xfrm>
              <a:prstGeom prst="roundRect">
                <a:avLst>
                  <a:gd fmla="val 50000" name="adj"/>
                </a:avLst>
              </a:prstGeom>
              <a:solidFill>
                <a:srgbClr val="0198DB"/>
              </a:solidFill>
              <a:ln cap="flat" cmpd="sng" w="9525">
                <a:solidFill>
                  <a:srgbClr val="0097D9"/>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Can you give examples of testing?</a:t>
                </a:r>
                <a:endParaRPr b="0" i="0" sz="1200" u="none" cap="none" strike="noStrike">
                  <a:solidFill>
                    <a:schemeClr val="lt1"/>
                  </a:solidFill>
                  <a:latin typeface="Calibri"/>
                  <a:ea typeface="Calibri"/>
                  <a:cs typeface="Calibri"/>
                  <a:sym typeface="Calibri"/>
                </a:endParaRPr>
              </a:p>
            </p:txBody>
          </p:sp>
        </p:grpSp>
        <p:pic>
          <p:nvPicPr>
            <p:cNvPr id="642" name="Google Shape;642;p3"/>
            <p:cNvPicPr preferRelativeResize="0"/>
            <p:nvPr/>
          </p:nvPicPr>
          <p:blipFill rotWithShape="1">
            <a:blip r:embed="rId7">
              <a:alphaModFix/>
            </a:blip>
            <a:srcRect b="0" l="0" r="0" t="0"/>
            <a:stretch/>
          </p:blipFill>
          <p:spPr>
            <a:xfrm>
              <a:off x="1144591" y="3642142"/>
              <a:ext cx="321054" cy="321054"/>
            </a:xfrm>
            <a:prstGeom prst="rect">
              <a:avLst/>
            </a:prstGeom>
            <a:noFill/>
            <a:ln>
              <a:noFill/>
            </a:ln>
          </p:spPr>
        </p:pic>
      </p:grpSp>
      <p:grpSp>
        <p:nvGrpSpPr>
          <p:cNvPr id="643" name="Google Shape;643;p3"/>
          <p:cNvGrpSpPr/>
          <p:nvPr/>
        </p:nvGrpSpPr>
        <p:grpSpPr>
          <a:xfrm>
            <a:off x="973815" y="4112342"/>
            <a:ext cx="4720285" cy="506400"/>
            <a:chOff x="973815" y="4112342"/>
            <a:chExt cx="4720285" cy="506400"/>
          </a:xfrm>
        </p:grpSpPr>
        <p:grpSp>
          <p:nvGrpSpPr>
            <p:cNvPr id="644" name="Google Shape;644;p3"/>
            <p:cNvGrpSpPr/>
            <p:nvPr/>
          </p:nvGrpSpPr>
          <p:grpSpPr>
            <a:xfrm>
              <a:off x="973815" y="4112342"/>
              <a:ext cx="4720285" cy="506400"/>
              <a:chOff x="973815" y="4112342"/>
              <a:chExt cx="4720285" cy="506400"/>
            </a:xfrm>
          </p:grpSpPr>
          <p:sp>
            <p:nvSpPr>
              <p:cNvPr id="645" name="Google Shape;645;p3"/>
              <p:cNvSpPr/>
              <p:nvPr/>
            </p:nvSpPr>
            <p:spPr>
              <a:xfrm rot="-5400000">
                <a:off x="2712915" y="2373242"/>
                <a:ext cx="506400" cy="3984600"/>
              </a:xfrm>
              <a:prstGeom prst="round2SameRect">
                <a:avLst>
                  <a:gd fmla="val 50000" name="adj1"/>
                  <a:gd fmla="val 0" name="adj2"/>
                </a:avLst>
              </a:prstGeom>
              <a:noFill/>
              <a:ln cap="flat" cmpd="sng" w="9525">
                <a:solidFill>
                  <a:srgbClr val="3D85C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46" name="Google Shape;646;p3"/>
              <p:cNvSpPr/>
              <p:nvPr/>
            </p:nvSpPr>
            <p:spPr>
              <a:xfrm>
                <a:off x="1602700" y="4207742"/>
                <a:ext cx="4091400" cy="315600"/>
              </a:xfrm>
              <a:prstGeom prst="roundRect">
                <a:avLst>
                  <a:gd fmla="val 50000" name="adj"/>
                </a:avLst>
              </a:prstGeom>
              <a:solidFill>
                <a:srgbClr val="3D85C6"/>
              </a:solidFill>
              <a:ln cap="flat" cmpd="sng" w="9525">
                <a:solidFill>
                  <a:srgbClr val="0F6FC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libri"/>
                    <a:ea typeface="Calibri"/>
                    <a:cs typeface="Calibri"/>
                    <a:sym typeface="Calibri"/>
                  </a:rPr>
                  <a:t>Where do we conduct testing? When is testing required?</a:t>
                </a:r>
                <a:endParaRPr b="0" i="0" sz="1200" u="none" cap="none" strike="noStrike">
                  <a:solidFill>
                    <a:schemeClr val="lt1"/>
                  </a:solidFill>
                  <a:latin typeface="Calibri"/>
                  <a:ea typeface="Calibri"/>
                  <a:cs typeface="Calibri"/>
                  <a:sym typeface="Calibri"/>
                </a:endParaRPr>
              </a:p>
            </p:txBody>
          </p:sp>
        </p:grpSp>
        <p:pic>
          <p:nvPicPr>
            <p:cNvPr id="647" name="Google Shape;647;p3"/>
            <p:cNvPicPr preferRelativeResize="0"/>
            <p:nvPr/>
          </p:nvPicPr>
          <p:blipFill rotWithShape="1">
            <a:blip r:embed="rId9">
              <a:alphaModFix/>
            </a:blip>
            <a:srcRect b="0" l="0" r="0" t="0"/>
            <a:stretch/>
          </p:blipFill>
          <p:spPr>
            <a:xfrm>
              <a:off x="1129227" y="4168751"/>
              <a:ext cx="393623" cy="393600"/>
            </a:xfrm>
            <a:prstGeom prst="rect">
              <a:avLst/>
            </a:prstGeom>
            <a:noFill/>
            <a:ln>
              <a:noFill/>
            </a:ln>
          </p:spPr>
        </p:pic>
      </p:grpSp>
      <p:sp>
        <p:nvSpPr>
          <p:cNvPr id="648" name="Google Shape;648;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What is Testing?</a:t>
            </a:r>
            <a:endParaRPr/>
          </a:p>
        </p:txBody>
      </p:sp>
      <p:sp>
        <p:nvSpPr>
          <p:cNvPr id="649" name="Google Shape;649;p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6"/>
                                        </p:tgtEl>
                                        <p:attrNameLst>
                                          <p:attrName>style.visibility</p:attrName>
                                        </p:attrNameLst>
                                      </p:cBhvr>
                                      <p:to>
                                        <p:strVal val="visible"/>
                                      </p:to>
                                    </p:set>
                                    <p:anim calcmode="lin" valueType="num">
                                      <p:cBhvr additive="base">
                                        <p:cTn dur="1000"/>
                                        <p:tgtEl>
                                          <p:spTgt spid="61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23"/>
                                        </p:tgtEl>
                                        <p:attrNameLst>
                                          <p:attrName>style.visibility</p:attrName>
                                        </p:attrNameLst>
                                      </p:cBhvr>
                                      <p:to>
                                        <p:strVal val="visible"/>
                                      </p:to>
                                    </p:set>
                                    <p:anim calcmode="lin" valueType="num">
                                      <p:cBhvr additive="base">
                                        <p:cTn dur="1000"/>
                                        <p:tgtEl>
                                          <p:spTgt spid="62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28"/>
                                        </p:tgtEl>
                                        <p:attrNameLst>
                                          <p:attrName>style.visibility</p:attrName>
                                        </p:attrNameLst>
                                      </p:cBhvr>
                                      <p:to>
                                        <p:strVal val="visible"/>
                                      </p:to>
                                    </p:set>
                                    <p:anim calcmode="lin" valueType="num">
                                      <p:cBhvr additive="base">
                                        <p:cTn dur="1000"/>
                                        <p:tgtEl>
                                          <p:spTgt spid="62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33"/>
                                        </p:tgtEl>
                                        <p:attrNameLst>
                                          <p:attrName>style.visibility</p:attrName>
                                        </p:attrNameLst>
                                      </p:cBhvr>
                                      <p:to>
                                        <p:strVal val="visible"/>
                                      </p:to>
                                    </p:set>
                                    <p:anim calcmode="lin" valueType="num">
                                      <p:cBhvr additive="base">
                                        <p:cTn dur="1000"/>
                                        <p:tgtEl>
                                          <p:spTgt spid="63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38"/>
                                        </p:tgtEl>
                                        <p:attrNameLst>
                                          <p:attrName>style.visibility</p:attrName>
                                        </p:attrNameLst>
                                      </p:cBhvr>
                                      <p:to>
                                        <p:strVal val="visible"/>
                                      </p:to>
                                    </p:set>
                                    <p:anim calcmode="lin" valueType="num">
                                      <p:cBhvr additive="base">
                                        <p:cTn dur="1100"/>
                                        <p:tgtEl>
                                          <p:spTgt spid="63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43"/>
                                        </p:tgtEl>
                                        <p:attrNameLst>
                                          <p:attrName>style.visibility</p:attrName>
                                        </p:attrNameLst>
                                      </p:cBhvr>
                                      <p:to>
                                        <p:strVal val="visible"/>
                                      </p:to>
                                    </p:set>
                                    <p:anim calcmode="lin" valueType="num">
                                      <p:cBhvr additive="base">
                                        <p:cTn dur="1300"/>
                                        <p:tgtEl>
                                          <p:spTgt spid="64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grpSp>
        <p:nvGrpSpPr>
          <p:cNvPr id="1201" name="Google Shape;1201;p30"/>
          <p:cNvGrpSpPr/>
          <p:nvPr/>
        </p:nvGrpSpPr>
        <p:grpSpPr>
          <a:xfrm>
            <a:off x="1731636" y="1654310"/>
            <a:ext cx="1844782" cy="1865580"/>
            <a:chOff x="2245497" y="5105400"/>
            <a:chExt cx="4658541" cy="4630379"/>
          </a:xfrm>
        </p:grpSpPr>
        <p:sp>
          <p:nvSpPr>
            <p:cNvPr id="1202" name="Google Shape;1202;p30"/>
            <p:cNvSpPr/>
            <p:nvPr/>
          </p:nvSpPr>
          <p:spPr>
            <a:xfrm>
              <a:off x="2245497" y="5105400"/>
              <a:ext cx="4658541" cy="4630379"/>
            </a:xfrm>
            <a:custGeom>
              <a:rect b="b" l="l" r="r" t="t"/>
              <a:pathLst>
                <a:path extrusionOk="0" h="806" w="806">
                  <a:moveTo>
                    <a:pt x="740" y="423"/>
                  </a:moveTo>
                  <a:cubicBezTo>
                    <a:pt x="806" y="401"/>
                    <a:pt x="806" y="401"/>
                    <a:pt x="806" y="401"/>
                  </a:cubicBezTo>
                  <a:cubicBezTo>
                    <a:pt x="803" y="349"/>
                    <a:pt x="803" y="349"/>
                    <a:pt x="803" y="349"/>
                  </a:cubicBezTo>
                  <a:cubicBezTo>
                    <a:pt x="733" y="336"/>
                    <a:pt x="733" y="336"/>
                    <a:pt x="733" y="336"/>
                  </a:cubicBezTo>
                  <a:cubicBezTo>
                    <a:pt x="731" y="322"/>
                    <a:pt x="727" y="309"/>
                    <a:pt x="722" y="295"/>
                  </a:cubicBezTo>
                  <a:cubicBezTo>
                    <a:pt x="776" y="248"/>
                    <a:pt x="776" y="248"/>
                    <a:pt x="776" y="248"/>
                  </a:cubicBezTo>
                  <a:cubicBezTo>
                    <a:pt x="754" y="202"/>
                    <a:pt x="754" y="202"/>
                    <a:pt x="754" y="202"/>
                  </a:cubicBezTo>
                  <a:cubicBezTo>
                    <a:pt x="684" y="217"/>
                    <a:pt x="684" y="217"/>
                    <a:pt x="684" y="217"/>
                  </a:cubicBezTo>
                  <a:cubicBezTo>
                    <a:pt x="675" y="204"/>
                    <a:pt x="666" y="191"/>
                    <a:pt x="655" y="179"/>
                  </a:cubicBezTo>
                  <a:cubicBezTo>
                    <a:pt x="687" y="116"/>
                    <a:pt x="687" y="116"/>
                    <a:pt x="687" y="116"/>
                  </a:cubicBezTo>
                  <a:cubicBezTo>
                    <a:pt x="648" y="82"/>
                    <a:pt x="648" y="82"/>
                    <a:pt x="648" y="82"/>
                  </a:cubicBezTo>
                  <a:cubicBezTo>
                    <a:pt x="590" y="122"/>
                    <a:pt x="590" y="122"/>
                    <a:pt x="590" y="122"/>
                  </a:cubicBezTo>
                  <a:cubicBezTo>
                    <a:pt x="578" y="114"/>
                    <a:pt x="565" y="107"/>
                    <a:pt x="552" y="101"/>
                  </a:cubicBezTo>
                  <a:cubicBezTo>
                    <a:pt x="558" y="30"/>
                    <a:pt x="558" y="30"/>
                    <a:pt x="558" y="30"/>
                  </a:cubicBezTo>
                  <a:cubicBezTo>
                    <a:pt x="509" y="14"/>
                    <a:pt x="509" y="14"/>
                    <a:pt x="509" y="14"/>
                  </a:cubicBezTo>
                  <a:cubicBezTo>
                    <a:pt x="470" y="73"/>
                    <a:pt x="470" y="73"/>
                    <a:pt x="470" y="73"/>
                  </a:cubicBezTo>
                  <a:cubicBezTo>
                    <a:pt x="455" y="70"/>
                    <a:pt x="439" y="68"/>
                    <a:pt x="423" y="67"/>
                  </a:cubicBezTo>
                  <a:cubicBezTo>
                    <a:pt x="401" y="0"/>
                    <a:pt x="401" y="0"/>
                    <a:pt x="401" y="0"/>
                  </a:cubicBezTo>
                  <a:cubicBezTo>
                    <a:pt x="350" y="3"/>
                    <a:pt x="350" y="3"/>
                    <a:pt x="350" y="3"/>
                  </a:cubicBezTo>
                  <a:cubicBezTo>
                    <a:pt x="337" y="73"/>
                    <a:pt x="337" y="73"/>
                    <a:pt x="337" y="73"/>
                  </a:cubicBezTo>
                  <a:cubicBezTo>
                    <a:pt x="323" y="75"/>
                    <a:pt x="309" y="79"/>
                    <a:pt x="295" y="84"/>
                  </a:cubicBezTo>
                  <a:cubicBezTo>
                    <a:pt x="249" y="30"/>
                    <a:pt x="249" y="30"/>
                    <a:pt x="249" y="30"/>
                  </a:cubicBezTo>
                  <a:cubicBezTo>
                    <a:pt x="203" y="52"/>
                    <a:pt x="203" y="52"/>
                    <a:pt x="203" y="52"/>
                  </a:cubicBezTo>
                  <a:cubicBezTo>
                    <a:pt x="217" y="122"/>
                    <a:pt x="217" y="122"/>
                    <a:pt x="217" y="122"/>
                  </a:cubicBezTo>
                  <a:cubicBezTo>
                    <a:pt x="204" y="131"/>
                    <a:pt x="191" y="140"/>
                    <a:pt x="179" y="151"/>
                  </a:cubicBezTo>
                  <a:cubicBezTo>
                    <a:pt x="116" y="120"/>
                    <a:pt x="116" y="120"/>
                    <a:pt x="116" y="120"/>
                  </a:cubicBezTo>
                  <a:cubicBezTo>
                    <a:pt x="83" y="158"/>
                    <a:pt x="83" y="158"/>
                    <a:pt x="83" y="158"/>
                  </a:cubicBezTo>
                  <a:cubicBezTo>
                    <a:pt x="123" y="216"/>
                    <a:pt x="123" y="216"/>
                    <a:pt x="123" y="216"/>
                  </a:cubicBezTo>
                  <a:cubicBezTo>
                    <a:pt x="115" y="228"/>
                    <a:pt x="107" y="241"/>
                    <a:pt x="101" y="254"/>
                  </a:cubicBezTo>
                  <a:cubicBezTo>
                    <a:pt x="31" y="248"/>
                    <a:pt x="31" y="248"/>
                    <a:pt x="31" y="248"/>
                  </a:cubicBezTo>
                  <a:cubicBezTo>
                    <a:pt x="14" y="297"/>
                    <a:pt x="14" y="297"/>
                    <a:pt x="14" y="297"/>
                  </a:cubicBezTo>
                  <a:cubicBezTo>
                    <a:pt x="73" y="336"/>
                    <a:pt x="73" y="336"/>
                    <a:pt x="73" y="336"/>
                  </a:cubicBezTo>
                  <a:cubicBezTo>
                    <a:pt x="70" y="351"/>
                    <a:pt x="68" y="367"/>
                    <a:pt x="67" y="383"/>
                  </a:cubicBezTo>
                  <a:cubicBezTo>
                    <a:pt x="0" y="405"/>
                    <a:pt x="0" y="405"/>
                    <a:pt x="0" y="405"/>
                  </a:cubicBezTo>
                  <a:cubicBezTo>
                    <a:pt x="4" y="456"/>
                    <a:pt x="4" y="456"/>
                    <a:pt x="4" y="456"/>
                  </a:cubicBezTo>
                  <a:cubicBezTo>
                    <a:pt x="73" y="469"/>
                    <a:pt x="73" y="469"/>
                    <a:pt x="73" y="469"/>
                  </a:cubicBezTo>
                  <a:cubicBezTo>
                    <a:pt x="76" y="483"/>
                    <a:pt x="79" y="497"/>
                    <a:pt x="84" y="511"/>
                  </a:cubicBezTo>
                  <a:cubicBezTo>
                    <a:pt x="30" y="557"/>
                    <a:pt x="30" y="557"/>
                    <a:pt x="30" y="557"/>
                  </a:cubicBezTo>
                  <a:cubicBezTo>
                    <a:pt x="52" y="603"/>
                    <a:pt x="52" y="603"/>
                    <a:pt x="52" y="603"/>
                  </a:cubicBezTo>
                  <a:cubicBezTo>
                    <a:pt x="122" y="589"/>
                    <a:pt x="122" y="589"/>
                    <a:pt x="122" y="589"/>
                  </a:cubicBezTo>
                  <a:cubicBezTo>
                    <a:pt x="131" y="602"/>
                    <a:pt x="141" y="615"/>
                    <a:pt x="151" y="627"/>
                  </a:cubicBezTo>
                  <a:cubicBezTo>
                    <a:pt x="120" y="690"/>
                    <a:pt x="120" y="690"/>
                    <a:pt x="120" y="690"/>
                  </a:cubicBezTo>
                  <a:cubicBezTo>
                    <a:pt x="158" y="723"/>
                    <a:pt x="158" y="723"/>
                    <a:pt x="158" y="723"/>
                  </a:cubicBezTo>
                  <a:cubicBezTo>
                    <a:pt x="217" y="684"/>
                    <a:pt x="217" y="684"/>
                    <a:pt x="217" y="684"/>
                  </a:cubicBezTo>
                  <a:cubicBezTo>
                    <a:pt x="229" y="692"/>
                    <a:pt x="241" y="699"/>
                    <a:pt x="254" y="705"/>
                  </a:cubicBezTo>
                  <a:cubicBezTo>
                    <a:pt x="249" y="775"/>
                    <a:pt x="249" y="775"/>
                    <a:pt x="249" y="775"/>
                  </a:cubicBezTo>
                  <a:cubicBezTo>
                    <a:pt x="297" y="792"/>
                    <a:pt x="297" y="792"/>
                    <a:pt x="297" y="792"/>
                  </a:cubicBezTo>
                  <a:cubicBezTo>
                    <a:pt x="336" y="733"/>
                    <a:pt x="336" y="733"/>
                    <a:pt x="336" y="733"/>
                  </a:cubicBezTo>
                  <a:cubicBezTo>
                    <a:pt x="352" y="736"/>
                    <a:pt x="367" y="738"/>
                    <a:pt x="383" y="739"/>
                  </a:cubicBezTo>
                  <a:cubicBezTo>
                    <a:pt x="406" y="806"/>
                    <a:pt x="406" y="806"/>
                    <a:pt x="406" y="806"/>
                  </a:cubicBezTo>
                  <a:cubicBezTo>
                    <a:pt x="457" y="803"/>
                    <a:pt x="457" y="803"/>
                    <a:pt x="457" y="803"/>
                  </a:cubicBezTo>
                  <a:cubicBezTo>
                    <a:pt x="470" y="733"/>
                    <a:pt x="470" y="733"/>
                    <a:pt x="470" y="733"/>
                  </a:cubicBezTo>
                  <a:cubicBezTo>
                    <a:pt x="484" y="730"/>
                    <a:pt x="498" y="727"/>
                    <a:pt x="511" y="722"/>
                  </a:cubicBezTo>
                  <a:cubicBezTo>
                    <a:pt x="558" y="776"/>
                    <a:pt x="558" y="776"/>
                    <a:pt x="558" y="776"/>
                  </a:cubicBezTo>
                  <a:cubicBezTo>
                    <a:pt x="604" y="754"/>
                    <a:pt x="604" y="754"/>
                    <a:pt x="604" y="754"/>
                  </a:cubicBezTo>
                  <a:cubicBezTo>
                    <a:pt x="589" y="684"/>
                    <a:pt x="589" y="684"/>
                    <a:pt x="589" y="684"/>
                  </a:cubicBezTo>
                  <a:cubicBezTo>
                    <a:pt x="603" y="675"/>
                    <a:pt x="615" y="665"/>
                    <a:pt x="627" y="655"/>
                  </a:cubicBezTo>
                  <a:cubicBezTo>
                    <a:pt x="690" y="686"/>
                    <a:pt x="690" y="686"/>
                    <a:pt x="690" y="686"/>
                  </a:cubicBezTo>
                  <a:cubicBezTo>
                    <a:pt x="724" y="648"/>
                    <a:pt x="724" y="648"/>
                    <a:pt x="724" y="648"/>
                  </a:cubicBezTo>
                  <a:cubicBezTo>
                    <a:pt x="684" y="589"/>
                    <a:pt x="684" y="589"/>
                    <a:pt x="684" y="589"/>
                  </a:cubicBezTo>
                  <a:cubicBezTo>
                    <a:pt x="692" y="577"/>
                    <a:pt x="699" y="565"/>
                    <a:pt x="705" y="552"/>
                  </a:cubicBezTo>
                  <a:cubicBezTo>
                    <a:pt x="776" y="557"/>
                    <a:pt x="776" y="557"/>
                    <a:pt x="776" y="557"/>
                  </a:cubicBezTo>
                  <a:cubicBezTo>
                    <a:pt x="792" y="509"/>
                    <a:pt x="792" y="509"/>
                    <a:pt x="792" y="509"/>
                  </a:cubicBezTo>
                  <a:cubicBezTo>
                    <a:pt x="733" y="470"/>
                    <a:pt x="733" y="470"/>
                    <a:pt x="733" y="470"/>
                  </a:cubicBezTo>
                  <a:cubicBezTo>
                    <a:pt x="736" y="455"/>
                    <a:pt x="739" y="439"/>
                    <a:pt x="740" y="423"/>
                  </a:cubicBezTo>
                  <a:close/>
                  <a:moveTo>
                    <a:pt x="170" y="517"/>
                  </a:moveTo>
                  <a:cubicBezTo>
                    <a:pt x="107" y="388"/>
                    <a:pt x="161" y="233"/>
                    <a:pt x="289" y="170"/>
                  </a:cubicBezTo>
                  <a:cubicBezTo>
                    <a:pt x="418" y="107"/>
                    <a:pt x="573" y="160"/>
                    <a:pt x="636" y="289"/>
                  </a:cubicBezTo>
                  <a:cubicBezTo>
                    <a:pt x="699" y="417"/>
                    <a:pt x="646" y="573"/>
                    <a:pt x="517" y="636"/>
                  </a:cubicBezTo>
                  <a:cubicBezTo>
                    <a:pt x="389" y="699"/>
                    <a:pt x="233" y="646"/>
                    <a:pt x="170" y="517"/>
                  </a:cubicBezTo>
                  <a:close/>
                </a:path>
              </a:pathLst>
            </a:custGeom>
            <a:solidFill>
              <a:srgbClr val="961A26"/>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1203" name="Google Shape;1203;p30"/>
            <p:cNvSpPr txBox="1"/>
            <p:nvPr/>
          </p:nvSpPr>
          <p:spPr>
            <a:xfrm>
              <a:off x="3217900" y="5490367"/>
              <a:ext cx="2757600" cy="3540300"/>
            </a:xfrm>
            <a:prstGeom prst="rect">
              <a:avLst/>
            </a:prstGeom>
            <a:no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chemeClr val="dk1"/>
                </a:buClr>
                <a:buSzPts val="1100"/>
                <a:buFont typeface="Arial"/>
                <a:buNone/>
              </a:pPr>
              <a:r>
                <a:rPr b="1" i="0" lang="en" sz="1200" u="none" cap="none" strike="noStrike">
                  <a:solidFill>
                    <a:srgbClr val="961A26"/>
                  </a:solidFill>
                  <a:latin typeface="Calibri"/>
                  <a:ea typeface="Calibri"/>
                  <a:cs typeface="Calibri"/>
                  <a:sym typeface="Calibri"/>
                </a:rPr>
                <a:t>Review</a:t>
              </a:r>
              <a:endParaRPr b="1" i="0" sz="1200" u="none" cap="none" strike="noStrike">
                <a:solidFill>
                  <a:srgbClr val="961A26"/>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0" i="0" lang="en" sz="1000" u="none" cap="none" strike="noStrike">
                  <a:solidFill>
                    <a:srgbClr val="961A26"/>
                  </a:solidFill>
                  <a:latin typeface="Calibri"/>
                  <a:ea typeface="Calibri"/>
                  <a:cs typeface="Calibri"/>
                  <a:sym typeface="Calibri"/>
                </a:rPr>
                <a:t>Test continuously to monitor the software quality.</a:t>
              </a:r>
              <a:endParaRPr b="0" i="0" sz="1000" u="none" cap="none" strike="noStrike">
                <a:solidFill>
                  <a:srgbClr val="961A26"/>
                </a:solidFill>
                <a:latin typeface="Calibri"/>
                <a:ea typeface="Calibri"/>
                <a:cs typeface="Calibri"/>
                <a:sym typeface="Calibri"/>
              </a:endParaRPr>
            </a:p>
          </p:txBody>
        </p:sp>
      </p:grpSp>
      <p:grpSp>
        <p:nvGrpSpPr>
          <p:cNvPr id="1204" name="Google Shape;1204;p30"/>
          <p:cNvGrpSpPr/>
          <p:nvPr/>
        </p:nvGrpSpPr>
        <p:grpSpPr>
          <a:xfrm>
            <a:off x="3649626" y="1654310"/>
            <a:ext cx="1844782" cy="1865580"/>
            <a:chOff x="2245497" y="5105400"/>
            <a:chExt cx="4658541" cy="4630379"/>
          </a:xfrm>
        </p:grpSpPr>
        <p:sp>
          <p:nvSpPr>
            <p:cNvPr id="1205" name="Google Shape;1205;p30"/>
            <p:cNvSpPr/>
            <p:nvPr/>
          </p:nvSpPr>
          <p:spPr>
            <a:xfrm>
              <a:off x="2245497" y="5105400"/>
              <a:ext cx="4658541" cy="4630379"/>
            </a:xfrm>
            <a:custGeom>
              <a:rect b="b" l="l" r="r" t="t"/>
              <a:pathLst>
                <a:path extrusionOk="0" h="806" w="806">
                  <a:moveTo>
                    <a:pt x="740" y="423"/>
                  </a:moveTo>
                  <a:cubicBezTo>
                    <a:pt x="806" y="401"/>
                    <a:pt x="806" y="401"/>
                    <a:pt x="806" y="401"/>
                  </a:cubicBezTo>
                  <a:cubicBezTo>
                    <a:pt x="803" y="349"/>
                    <a:pt x="803" y="349"/>
                    <a:pt x="803" y="349"/>
                  </a:cubicBezTo>
                  <a:cubicBezTo>
                    <a:pt x="733" y="336"/>
                    <a:pt x="733" y="336"/>
                    <a:pt x="733" y="336"/>
                  </a:cubicBezTo>
                  <a:cubicBezTo>
                    <a:pt x="731" y="322"/>
                    <a:pt x="727" y="309"/>
                    <a:pt x="722" y="295"/>
                  </a:cubicBezTo>
                  <a:cubicBezTo>
                    <a:pt x="776" y="248"/>
                    <a:pt x="776" y="248"/>
                    <a:pt x="776" y="248"/>
                  </a:cubicBezTo>
                  <a:cubicBezTo>
                    <a:pt x="754" y="202"/>
                    <a:pt x="754" y="202"/>
                    <a:pt x="754" y="202"/>
                  </a:cubicBezTo>
                  <a:cubicBezTo>
                    <a:pt x="684" y="217"/>
                    <a:pt x="684" y="217"/>
                    <a:pt x="684" y="217"/>
                  </a:cubicBezTo>
                  <a:cubicBezTo>
                    <a:pt x="675" y="204"/>
                    <a:pt x="666" y="191"/>
                    <a:pt x="655" y="179"/>
                  </a:cubicBezTo>
                  <a:cubicBezTo>
                    <a:pt x="687" y="116"/>
                    <a:pt x="687" y="116"/>
                    <a:pt x="687" y="116"/>
                  </a:cubicBezTo>
                  <a:cubicBezTo>
                    <a:pt x="648" y="82"/>
                    <a:pt x="648" y="82"/>
                    <a:pt x="648" y="82"/>
                  </a:cubicBezTo>
                  <a:cubicBezTo>
                    <a:pt x="590" y="122"/>
                    <a:pt x="590" y="122"/>
                    <a:pt x="590" y="122"/>
                  </a:cubicBezTo>
                  <a:cubicBezTo>
                    <a:pt x="578" y="114"/>
                    <a:pt x="565" y="107"/>
                    <a:pt x="552" y="101"/>
                  </a:cubicBezTo>
                  <a:cubicBezTo>
                    <a:pt x="558" y="30"/>
                    <a:pt x="558" y="30"/>
                    <a:pt x="558" y="30"/>
                  </a:cubicBezTo>
                  <a:cubicBezTo>
                    <a:pt x="509" y="14"/>
                    <a:pt x="509" y="14"/>
                    <a:pt x="509" y="14"/>
                  </a:cubicBezTo>
                  <a:cubicBezTo>
                    <a:pt x="470" y="73"/>
                    <a:pt x="470" y="73"/>
                    <a:pt x="470" y="73"/>
                  </a:cubicBezTo>
                  <a:cubicBezTo>
                    <a:pt x="455" y="70"/>
                    <a:pt x="439" y="68"/>
                    <a:pt x="423" y="67"/>
                  </a:cubicBezTo>
                  <a:cubicBezTo>
                    <a:pt x="401" y="0"/>
                    <a:pt x="401" y="0"/>
                    <a:pt x="401" y="0"/>
                  </a:cubicBezTo>
                  <a:cubicBezTo>
                    <a:pt x="350" y="3"/>
                    <a:pt x="350" y="3"/>
                    <a:pt x="350" y="3"/>
                  </a:cubicBezTo>
                  <a:cubicBezTo>
                    <a:pt x="337" y="73"/>
                    <a:pt x="337" y="73"/>
                    <a:pt x="337" y="73"/>
                  </a:cubicBezTo>
                  <a:cubicBezTo>
                    <a:pt x="323" y="75"/>
                    <a:pt x="309" y="79"/>
                    <a:pt x="295" y="84"/>
                  </a:cubicBezTo>
                  <a:cubicBezTo>
                    <a:pt x="249" y="30"/>
                    <a:pt x="249" y="30"/>
                    <a:pt x="249" y="30"/>
                  </a:cubicBezTo>
                  <a:cubicBezTo>
                    <a:pt x="203" y="52"/>
                    <a:pt x="203" y="52"/>
                    <a:pt x="203" y="52"/>
                  </a:cubicBezTo>
                  <a:cubicBezTo>
                    <a:pt x="217" y="122"/>
                    <a:pt x="217" y="122"/>
                    <a:pt x="217" y="122"/>
                  </a:cubicBezTo>
                  <a:cubicBezTo>
                    <a:pt x="204" y="131"/>
                    <a:pt x="191" y="140"/>
                    <a:pt x="179" y="151"/>
                  </a:cubicBezTo>
                  <a:cubicBezTo>
                    <a:pt x="116" y="120"/>
                    <a:pt x="116" y="120"/>
                    <a:pt x="116" y="120"/>
                  </a:cubicBezTo>
                  <a:cubicBezTo>
                    <a:pt x="83" y="158"/>
                    <a:pt x="83" y="158"/>
                    <a:pt x="83" y="158"/>
                  </a:cubicBezTo>
                  <a:cubicBezTo>
                    <a:pt x="123" y="216"/>
                    <a:pt x="123" y="216"/>
                    <a:pt x="123" y="216"/>
                  </a:cubicBezTo>
                  <a:cubicBezTo>
                    <a:pt x="115" y="228"/>
                    <a:pt x="107" y="241"/>
                    <a:pt x="101" y="254"/>
                  </a:cubicBezTo>
                  <a:cubicBezTo>
                    <a:pt x="31" y="248"/>
                    <a:pt x="31" y="248"/>
                    <a:pt x="31" y="248"/>
                  </a:cubicBezTo>
                  <a:cubicBezTo>
                    <a:pt x="14" y="297"/>
                    <a:pt x="14" y="297"/>
                    <a:pt x="14" y="297"/>
                  </a:cubicBezTo>
                  <a:cubicBezTo>
                    <a:pt x="73" y="336"/>
                    <a:pt x="73" y="336"/>
                    <a:pt x="73" y="336"/>
                  </a:cubicBezTo>
                  <a:cubicBezTo>
                    <a:pt x="70" y="351"/>
                    <a:pt x="68" y="367"/>
                    <a:pt x="67" y="383"/>
                  </a:cubicBezTo>
                  <a:cubicBezTo>
                    <a:pt x="0" y="405"/>
                    <a:pt x="0" y="405"/>
                    <a:pt x="0" y="405"/>
                  </a:cubicBezTo>
                  <a:cubicBezTo>
                    <a:pt x="4" y="456"/>
                    <a:pt x="4" y="456"/>
                    <a:pt x="4" y="456"/>
                  </a:cubicBezTo>
                  <a:cubicBezTo>
                    <a:pt x="73" y="469"/>
                    <a:pt x="73" y="469"/>
                    <a:pt x="73" y="469"/>
                  </a:cubicBezTo>
                  <a:cubicBezTo>
                    <a:pt x="76" y="483"/>
                    <a:pt x="79" y="497"/>
                    <a:pt x="84" y="511"/>
                  </a:cubicBezTo>
                  <a:cubicBezTo>
                    <a:pt x="30" y="557"/>
                    <a:pt x="30" y="557"/>
                    <a:pt x="30" y="557"/>
                  </a:cubicBezTo>
                  <a:cubicBezTo>
                    <a:pt x="52" y="603"/>
                    <a:pt x="52" y="603"/>
                    <a:pt x="52" y="603"/>
                  </a:cubicBezTo>
                  <a:cubicBezTo>
                    <a:pt x="122" y="589"/>
                    <a:pt x="122" y="589"/>
                    <a:pt x="122" y="589"/>
                  </a:cubicBezTo>
                  <a:cubicBezTo>
                    <a:pt x="131" y="602"/>
                    <a:pt x="141" y="615"/>
                    <a:pt x="151" y="627"/>
                  </a:cubicBezTo>
                  <a:cubicBezTo>
                    <a:pt x="120" y="690"/>
                    <a:pt x="120" y="690"/>
                    <a:pt x="120" y="690"/>
                  </a:cubicBezTo>
                  <a:cubicBezTo>
                    <a:pt x="158" y="723"/>
                    <a:pt x="158" y="723"/>
                    <a:pt x="158" y="723"/>
                  </a:cubicBezTo>
                  <a:cubicBezTo>
                    <a:pt x="217" y="684"/>
                    <a:pt x="217" y="684"/>
                    <a:pt x="217" y="684"/>
                  </a:cubicBezTo>
                  <a:cubicBezTo>
                    <a:pt x="229" y="692"/>
                    <a:pt x="241" y="699"/>
                    <a:pt x="254" y="705"/>
                  </a:cubicBezTo>
                  <a:cubicBezTo>
                    <a:pt x="249" y="775"/>
                    <a:pt x="249" y="775"/>
                    <a:pt x="249" y="775"/>
                  </a:cubicBezTo>
                  <a:cubicBezTo>
                    <a:pt x="297" y="792"/>
                    <a:pt x="297" y="792"/>
                    <a:pt x="297" y="792"/>
                  </a:cubicBezTo>
                  <a:cubicBezTo>
                    <a:pt x="336" y="733"/>
                    <a:pt x="336" y="733"/>
                    <a:pt x="336" y="733"/>
                  </a:cubicBezTo>
                  <a:cubicBezTo>
                    <a:pt x="352" y="736"/>
                    <a:pt x="367" y="738"/>
                    <a:pt x="383" y="739"/>
                  </a:cubicBezTo>
                  <a:cubicBezTo>
                    <a:pt x="406" y="806"/>
                    <a:pt x="406" y="806"/>
                    <a:pt x="406" y="806"/>
                  </a:cubicBezTo>
                  <a:cubicBezTo>
                    <a:pt x="457" y="803"/>
                    <a:pt x="457" y="803"/>
                    <a:pt x="457" y="803"/>
                  </a:cubicBezTo>
                  <a:cubicBezTo>
                    <a:pt x="470" y="733"/>
                    <a:pt x="470" y="733"/>
                    <a:pt x="470" y="733"/>
                  </a:cubicBezTo>
                  <a:cubicBezTo>
                    <a:pt x="484" y="730"/>
                    <a:pt x="498" y="727"/>
                    <a:pt x="511" y="722"/>
                  </a:cubicBezTo>
                  <a:cubicBezTo>
                    <a:pt x="558" y="776"/>
                    <a:pt x="558" y="776"/>
                    <a:pt x="558" y="776"/>
                  </a:cubicBezTo>
                  <a:cubicBezTo>
                    <a:pt x="604" y="754"/>
                    <a:pt x="604" y="754"/>
                    <a:pt x="604" y="754"/>
                  </a:cubicBezTo>
                  <a:cubicBezTo>
                    <a:pt x="589" y="684"/>
                    <a:pt x="589" y="684"/>
                    <a:pt x="589" y="684"/>
                  </a:cubicBezTo>
                  <a:cubicBezTo>
                    <a:pt x="603" y="675"/>
                    <a:pt x="615" y="665"/>
                    <a:pt x="627" y="655"/>
                  </a:cubicBezTo>
                  <a:cubicBezTo>
                    <a:pt x="690" y="686"/>
                    <a:pt x="690" y="686"/>
                    <a:pt x="690" y="686"/>
                  </a:cubicBezTo>
                  <a:cubicBezTo>
                    <a:pt x="724" y="648"/>
                    <a:pt x="724" y="648"/>
                    <a:pt x="724" y="648"/>
                  </a:cubicBezTo>
                  <a:cubicBezTo>
                    <a:pt x="684" y="589"/>
                    <a:pt x="684" y="589"/>
                    <a:pt x="684" y="589"/>
                  </a:cubicBezTo>
                  <a:cubicBezTo>
                    <a:pt x="692" y="577"/>
                    <a:pt x="699" y="565"/>
                    <a:pt x="705" y="552"/>
                  </a:cubicBezTo>
                  <a:cubicBezTo>
                    <a:pt x="776" y="557"/>
                    <a:pt x="776" y="557"/>
                    <a:pt x="776" y="557"/>
                  </a:cubicBezTo>
                  <a:cubicBezTo>
                    <a:pt x="792" y="509"/>
                    <a:pt x="792" y="509"/>
                    <a:pt x="792" y="509"/>
                  </a:cubicBezTo>
                  <a:cubicBezTo>
                    <a:pt x="733" y="470"/>
                    <a:pt x="733" y="470"/>
                    <a:pt x="733" y="470"/>
                  </a:cubicBezTo>
                  <a:cubicBezTo>
                    <a:pt x="736" y="455"/>
                    <a:pt x="739" y="439"/>
                    <a:pt x="740" y="423"/>
                  </a:cubicBezTo>
                  <a:close/>
                  <a:moveTo>
                    <a:pt x="170" y="517"/>
                  </a:moveTo>
                  <a:cubicBezTo>
                    <a:pt x="107" y="388"/>
                    <a:pt x="161" y="233"/>
                    <a:pt x="289" y="170"/>
                  </a:cubicBezTo>
                  <a:cubicBezTo>
                    <a:pt x="418" y="107"/>
                    <a:pt x="573" y="160"/>
                    <a:pt x="636" y="289"/>
                  </a:cubicBezTo>
                  <a:cubicBezTo>
                    <a:pt x="699" y="417"/>
                    <a:pt x="646" y="573"/>
                    <a:pt x="517" y="636"/>
                  </a:cubicBezTo>
                  <a:cubicBezTo>
                    <a:pt x="389" y="699"/>
                    <a:pt x="233" y="646"/>
                    <a:pt x="170" y="517"/>
                  </a:cubicBezTo>
                  <a:close/>
                </a:path>
              </a:pathLst>
            </a:custGeom>
            <a:solidFill>
              <a:schemeClr val="accent5"/>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1206" name="Google Shape;1206;p30"/>
            <p:cNvSpPr txBox="1"/>
            <p:nvPr/>
          </p:nvSpPr>
          <p:spPr>
            <a:xfrm>
              <a:off x="2891437" y="6481341"/>
              <a:ext cx="3366600" cy="2072700"/>
            </a:xfrm>
            <a:prstGeom prst="rect">
              <a:avLst/>
            </a:prstGeom>
            <a:noFill/>
            <a:ln>
              <a:noFill/>
            </a:ln>
          </p:spPr>
          <p:txBody>
            <a:bodyPr anchorCtr="0" anchor="t" bIns="17150" lIns="34275" spcFirstLastPara="1" rIns="34275" wrap="square" tIns="17150">
              <a:spAutoFit/>
            </a:bodyPr>
            <a:lstStyle/>
            <a:p>
              <a:pPr indent="0" lvl="0" marL="0" marR="0" rtl="0" algn="ctr">
                <a:lnSpc>
                  <a:spcPct val="100000"/>
                </a:lnSpc>
                <a:spcBef>
                  <a:spcPts val="0"/>
                </a:spcBef>
                <a:spcAft>
                  <a:spcPts val="0"/>
                </a:spcAft>
                <a:buClr>
                  <a:schemeClr val="dk1"/>
                </a:buClr>
                <a:buSzPts val="1100"/>
                <a:buFont typeface="Arial"/>
                <a:buNone/>
              </a:pPr>
              <a:r>
                <a:rPr b="1" i="0" lang="en" sz="1200" u="none" cap="none" strike="noStrike">
                  <a:solidFill>
                    <a:srgbClr val="54294E"/>
                  </a:solidFill>
                  <a:latin typeface="Calibri"/>
                  <a:ea typeface="Calibri"/>
                  <a:cs typeface="Calibri"/>
                  <a:sym typeface="Calibri"/>
                </a:rPr>
                <a:t>Revision</a:t>
              </a:r>
              <a:endParaRPr b="1" i="0" sz="1200" u="none" cap="none" strike="noStrike">
                <a:solidFill>
                  <a:srgbClr val="54294E"/>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0" i="0" lang="en" sz="1000" u="none" cap="none" strike="noStrike">
                  <a:solidFill>
                    <a:srgbClr val="54294E"/>
                  </a:solidFill>
                  <a:latin typeface="Calibri"/>
                  <a:ea typeface="Calibri"/>
                  <a:cs typeface="Calibri"/>
                  <a:sym typeface="Calibri"/>
                </a:rPr>
                <a:t>Study the software process to further improve software quality.</a:t>
              </a:r>
              <a:endParaRPr b="0" i="0" sz="1000" u="none" cap="none" strike="noStrike">
                <a:solidFill>
                  <a:srgbClr val="54294E"/>
                </a:solidFill>
                <a:latin typeface="Calibri"/>
                <a:ea typeface="Calibri"/>
                <a:cs typeface="Calibri"/>
                <a:sym typeface="Calibri"/>
              </a:endParaRPr>
            </a:p>
          </p:txBody>
        </p:sp>
      </p:grpSp>
      <p:grpSp>
        <p:nvGrpSpPr>
          <p:cNvPr id="1207" name="Google Shape;1207;p30"/>
          <p:cNvGrpSpPr/>
          <p:nvPr/>
        </p:nvGrpSpPr>
        <p:grpSpPr>
          <a:xfrm>
            <a:off x="5567603" y="1653953"/>
            <a:ext cx="1844782" cy="1865580"/>
            <a:chOff x="2245497" y="5105400"/>
            <a:chExt cx="4658541" cy="4630379"/>
          </a:xfrm>
        </p:grpSpPr>
        <p:sp>
          <p:nvSpPr>
            <p:cNvPr id="1208" name="Google Shape;1208;p30"/>
            <p:cNvSpPr/>
            <p:nvPr/>
          </p:nvSpPr>
          <p:spPr>
            <a:xfrm>
              <a:off x="2245497" y="5105400"/>
              <a:ext cx="4658541" cy="4630379"/>
            </a:xfrm>
            <a:custGeom>
              <a:rect b="b" l="l" r="r" t="t"/>
              <a:pathLst>
                <a:path extrusionOk="0" h="806" w="806">
                  <a:moveTo>
                    <a:pt x="740" y="423"/>
                  </a:moveTo>
                  <a:cubicBezTo>
                    <a:pt x="806" y="401"/>
                    <a:pt x="806" y="401"/>
                    <a:pt x="806" y="401"/>
                  </a:cubicBezTo>
                  <a:cubicBezTo>
                    <a:pt x="803" y="349"/>
                    <a:pt x="803" y="349"/>
                    <a:pt x="803" y="349"/>
                  </a:cubicBezTo>
                  <a:cubicBezTo>
                    <a:pt x="733" y="336"/>
                    <a:pt x="733" y="336"/>
                    <a:pt x="733" y="336"/>
                  </a:cubicBezTo>
                  <a:cubicBezTo>
                    <a:pt x="731" y="322"/>
                    <a:pt x="727" y="309"/>
                    <a:pt x="722" y="295"/>
                  </a:cubicBezTo>
                  <a:cubicBezTo>
                    <a:pt x="776" y="248"/>
                    <a:pt x="776" y="248"/>
                    <a:pt x="776" y="248"/>
                  </a:cubicBezTo>
                  <a:cubicBezTo>
                    <a:pt x="754" y="202"/>
                    <a:pt x="754" y="202"/>
                    <a:pt x="754" y="202"/>
                  </a:cubicBezTo>
                  <a:cubicBezTo>
                    <a:pt x="684" y="217"/>
                    <a:pt x="684" y="217"/>
                    <a:pt x="684" y="217"/>
                  </a:cubicBezTo>
                  <a:cubicBezTo>
                    <a:pt x="675" y="204"/>
                    <a:pt x="666" y="191"/>
                    <a:pt x="655" y="179"/>
                  </a:cubicBezTo>
                  <a:cubicBezTo>
                    <a:pt x="687" y="116"/>
                    <a:pt x="687" y="116"/>
                    <a:pt x="687" y="116"/>
                  </a:cubicBezTo>
                  <a:cubicBezTo>
                    <a:pt x="648" y="82"/>
                    <a:pt x="648" y="82"/>
                    <a:pt x="648" y="82"/>
                  </a:cubicBezTo>
                  <a:cubicBezTo>
                    <a:pt x="590" y="122"/>
                    <a:pt x="590" y="122"/>
                    <a:pt x="590" y="122"/>
                  </a:cubicBezTo>
                  <a:cubicBezTo>
                    <a:pt x="578" y="114"/>
                    <a:pt x="565" y="107"/>
                    <a:pt x="552" y="101"/>
                  </a:cubicBezTo>
                  <a:cubicBezTo>
                    <a:pt x="558" y="30"/>
                    <a:pt x="558" y="30"/>
                    <a:pt x="558" y="30"/>
                  </a:cubicBezTo>
                  <a:cubicBezTo>
                    <a:pt x="509" y="14"/>
                    <a:pt x="509" y="14"/>
                    <a:pt x="509" y="14"/>
                  </a:cubicBezTo>
                  <a:cubicBezTo>
                    <a:pt x="470" y="73"/>
                    <a:pt x="470" y="73"/>
                    <a:pt x="470" y="73"/>
                  </a:cubicBezTo>
                  <a:cubicBezTo>
                    <a:pt x="455" y="70"/>
                    <a:pt x="439" y="68"/>
                    <a:pt x="423" y="67"/>
                  </a:cubicBezTo>
                  <a:cubicBezTo>
                    <a:pt x="401" y="0"/>
                    <a:pt x="401" y="0"/>
                    <a:pt x="401" y="0"/>
                  </a:cubicBezTo>
                  <a:cubicBezTo>
                    <a:pt x="350" y="3"/>
                    <a:pt x="350" y="3"/>
                    <a:pt x="350" y="3"/>
                  </a:cubicBezTo>
                  <a:cubicBezTo>
                    <a:pt x="337" y="73"/>
                    <a:pt x="337" y="73"/>
                    <a:pt x="337" y="73"/>
                  </a:cubicBezTo>
                  <a:cubicBezTo>
                    <a:pt x="323" y="75"/>
                    <a:pt x="309" y="79"/>
                    <a:pt x="295" y="84"/>
                  </a:cubicBezTo>
                  <a:cubicBezTo>
                    <a:pt x="249" y="30"/>
                    <a:pt x="249" y="30"/>
                    <a:pt x="249" y="30"/>
                  </a:cubicBezTo>
                  <a:cubicBezTo>
                    <a:pt x="203" y="52"/>
                    <a:pt x="203" y="52"/>
                    <a:pt x="203" y="52"/>
                  </a:cubicBezTo>
                  <a:cubicBezTo>
                    <a:pt x="217" y="122"/>
                    <a:pt x="217" y="122"/>
                    <a:pt x="217" y="122"/>
                  </a:cubicBezTo>
                  <a:cubicBezTo>
                    <a:pt x="204" y="131"/>
                    <a:pt x="191" y="140"/>
                    <a:pt x="179" y="151"/>
                  </a:cubicBezTo>
                  <a:cubicBezTo>
                    <a:pt x="116" y="120"/>
                    <a:pt x="116" y="120"/>
                    <a:pt x="116" y="120"/>
                  </a:cubicBezTo>
                  <a:cubicBezTo>
                    <a:pt x="83" y="158"/>
                    <a:pt x="83" y="158"/>
                    <a:pt x="83" y="158"/>
                  </a:cubicBezTo>
                  <a:cubicBezTo>
                    <a:pt x="123" y="216"/>
                    <a:pt x="123" y="216"/>
                    <a:pt x="123" y="216"/>
                  </a:cubicBezTo>
                  <a:cubicBezTo>
                    <a:pt x="115" y="228"/>
                    <a:pt x="107" y="241"/>
                    <a:pt x="101" y="254"/>
                  </a:cubicBezTo>
                  <a:cubicBezTo>
                    <a:pt x="31" y="248"/>
                    <a:pt x="31" y="248"/>
                    <a:pt x="31" y="248"/>
                  </a:cubicBezTo>
                  <a:cubicBezTo>
                    <a:pt x="14" y="297"/>
                    <a:pt x="14" y="297"/>
                    <a:pt x="14" y="297"/>
                  </a:cubicBezTo>
                  <a:cubicBezTo>
                    <a:pt x="73" y="336"/>
                    <a:pt x="73" y="336"/>
                    <a:pt x="73" y="336"/>
                  </a:cubicBezTo>
                  <a:cubicBezTo>
                    <a:pt x="70" y="351"/>
                    <a:pt x="68" y="367"/>
                    <a:pt x="67" y="383"/>
                  </a:cubicBezTo>
                  <a:cubicBezTo>
                    <a:pt x="0" y="405"/>
                    <a:pt x="0" y="405"/>
                    <a:pt x="0" y="405"/>
                  </a:cubicBezTo>
                  <a:cubicBezTo>
                    <a:pt x="4" y="456"/>
                    <a:pt x="4" y="456"/>
                    <a:pt x="4" y="456"/>
                  </a:cubicBezTo>
                  <a:cubicBezTo>
                    <a:pt x="73" y="469"/>
                    <a:pt x="73" y="469"/>
                    <a:pt x="73" y="469"/>
                  </a:cubicBezTo>
                  <a:cubicBezTo>
                    <a:pt x="76" y="483"/>
                    <a:pt x="79" y="497"/>
                    <a:pt x="84" y="511"/>
                  </a:cubicBezTo>
                  <a:cubicBezTo>
                    <a:pt x="30" y="557"/>
                    <a:pt x="30" y="557"/>
                    <a:pt x="30" y="557"/>
                  </a:cubicBezTo>
                  <a:cubicBezTo>
                    <a:pt x="52" y="603"/>
                    <a:pt x="52" y="603"/>
                    <a:pt x="52" y="603"/>
                  </a:cubicBezTo>
                  <a:cubicBezTo>
                    <a:pt x="122" y="589"/>
                    <a:pt x="122" y="589"/>
                    <a:pt x="122" y="589"/>
                  </a:cubicBezTo>
                  <a:cubicBezTo>
                    <a:pt x="131" y="602"/>
                    <a:pt x="141" y="615"/>
                    <a:pt x="151" y="627"/>
                  </a:cubicBezTo>
                  <a:cubicBezTo>
                    <a:pt x="120" y="690"/>
                    <a:pt x="120" y="690"/>
                    <a:pt x="120" y="690"/>
                  </a:cubicBezTo>
                  <a:cubicBezTo>
                    <a:pt x="158" y="723"/>
                    <a:pt x="158" y="723"/>
                    <a:pt x="158" y="723"/>
                  </a:cubicBezTo>
                  <a:cubicBezTo>
                    <a:pt x="217" y="684"/>
                    <a:pt x="217" y="684"/>
                    <a:pt x="217" y="684"/>
                  </a:cubicBezTo>
                  <a:cubicBezTo>
                    <a:pt x="229" y="692"/>
                    <a:pt x="241" y="699"/>
                    <a:pt x="254" y="705"/>
                  </a:cubicBezTo>
                  <a:cubicBezTo>
                    <a:pt x="249" y="775"/>
                    <a:pt x="249" y="775"/>
                    <a:pt x="249" y="775"/>
                  </a:cubicBezTo>
                  <a:cubicBezTo>
                    <a:pt x="297" y="792"/>
                    <a:pt x="297" y="792"/>
                    <a:pt x="297" y="792"/>
                  </a:cubicBezTo>
                  <a:cubicBezTo>
                    <a:pt x="336" y="733"/>
                    <a:pt x="336" y="733"/>
                    <a:pt x="336" y="733"/>
                  </a:cubicBezTo>
                  <a:cubicBezTo>
                    <a:pt x="352" y="736"/>
                    <a:pt x="367" y="738"/>
                    <a:pt x="383" y="739"/>
                  </a:cubicBezTo>
                  <a:cubicBezTo>
                    <a:pt x="406" y="806"/>
                    <a:pt x="406" y="806"/>
                    <a:pt x="406" y="806"/>
                  </a:cubicBezTo>
                  <a:cubicBezTo>
                    <a:pt x="457" y="803"/>
                    <a:pt x="457" y="803"/>
                    <a:pt x="457" y="803"/>
                  </a:cubicBezTo>
                  <a:cubicBezTo>
                    <a:pt x="470" y="733"/>
                    <a:pt x="470" y="733"/>
                    <a:pt x="470" y="733"/>
                  </a:cubicBezTo>
                  <a:cubicBezTo>
                    <a:pt x="484" y="730"/>
                    <a:pt x="498" y="727"/>
                    <a:pt x="511" y="722"/>
                  </a:cubicBezTo>
                  <a:cubicBezTo>
                    <a:pt x="558" y="776"/>
                    <a:pt x="558" y="776"/>
                    <a:pt x="558" y="776"/>
                  </a:cubicBezTo>
                  <a:cubicBezTo>
                    <a:pt x="604" y="754"/>
                    <a:pt x="604" y="754"/>
                    <a:pt x="604" y="754"/>
                  </a:cubicBezTo>
                  <a:cubicBezTo>
                    <a:pt x="589" y="684"/>
                    <a:pt x="589" y="684"/>
                    <a:pt x="589" y="684"/>
                  </a:cubicBezTo>
                  <a:cubicBezTo>
                    <a:pt x="603" y="675"/>
                    <a:pt x="615" y="665"/>
                    <a:pt x="627" y="655"/>
                  </a:cubicBezTo>
                  <a:cubicBezTo>
                    <a:pt x="690" y="686"/>
                    <a:pt x="690" y="686"/>
                    <a:pt x="690" y="686"/>
                  </a:cubicBezTo>
                  <a:cubicBezTo>
                    <a:pt x="724" y="648"/>
                    <a:pt x="724" y="648"/>
                    <a:pt x="724" y="648"/>
                  </a:cubicBezTo>
                  <a:cubicBezTo>
                    <a:pt x="684" y="589"/>
                    <a:pt x="684" y="589"/>
                    <a:pt x="684" y="589"/>
                  </a:cubicBezTo>
                  <a:cubicBezTo>
                    <a:pt x="692" y="577"/>
                    <a:pt x="699" y="565"/>
                    <a:pt x="705" y="552"/>
                  </a:cubicBezTo>
                  <a:cubicBezTo>
                    <a:pt x="776" y="557"/>
                    <a:pt x="776" y="557"/>
                    <a:pt x="776" y="557"/>
                  </a:cubicBezTo>
                  <a:cubicBezTo>
                    <a:pt x="792" y="509"/>
                    <a:pt x="792" y="509"/>
                    <a:pt x="792" y="509"/>
                  </a:cubicBezTo>
                  <a:cubicBezTo>
                    <a:pt x="733" y="470"/>
                    <a:pt x="733" y="470"/>
                    <a:pt x="733" y="470"/>
                  </a:cubicBezTo>
                  <a:cubicBezTo>
                    <a:pt x="736" y="455"/>
                    <a:pt x="739" y="439"/>
                    <a:pt x="740" y="423"/>
                  </a:cubicBezTo>
                  <a:close/>
                  <a:moveTo>
                    <a:pt x="170" y="517"/>
                  </a:moveTo>
                  <a:cubicBezTo>
                    <a:pt x="107" y="388"/>
                    <a:pt x="161" y="233"/>
                    <a:pt x="289" y="170"/>
                  </a:cubicBezTo>
                  <a:cubicBezTo>
                    <a:pt x="418" y="107"/>
                    <a:pt x="573" y="160"/>
                    <a:pt x="636" y="289"/>
                  </a:cubicBezTo>
                  <a:cubicBezTo>
                    <a:pt x="699" y="417"/>
                    <a:pt x="646" y="573"/>
                    <a:pt x="517" y="636"/>
                  </a:cubicBezTo>
                  <a:cubicBezTo>
                    <a:pt x="389" y="699"/>
                    <a:pt x="233" y="646"/>
                    <a:pt x="170" y="517"/>
                  </a:cubicBezTo>
                  <a:close/>
                </a:path>
              </a:pathLst>
            </a:custGeom>
            <a:solidFill>
              <a:srgbClr val="0097D9"/>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1209" name="Google Shape;1209;p30"/>
            <p:cNvSpPr txBox="1"/>
            <p:nvPr/>
          </p:nvSpPr>
          <p:spPr>
            <a:xfrm>
              <a:off x="3142976" y="6385127"/>
              <a:ext cx="2863500" cy="2072700"/>
            </a:xfrm>
            <a:prstGeom prst="rect">
              <a:avLst/>
            </a:prstGeom>
            <a:noFill/>
            <a:ln>
              <a:noFill/>
            </a:ln>
          </p:spPr>
          <p:txBody>
            <a:bodyPr anchorCtr="0" anchor="t" bIns="17150" lIns="34275" spcFirstLastPara="1" rIns="34275" wrap="square" tIns="17150">
              <a:spAutoFit/>
            </a:bodyPr>
            <a:lstStyle/>
            <a:p>
              <a:pPr indent="0" lvl="0" marL="0" marR="0" rtl="0" algn="ctr">
                <a:lnSpc>
                  <a:spcPct val="100000"/>
                </a:lnSpc>
                <a:spcBef>
                  <a:spcPts val="0"/>
                </a:spcBef>
                <a:spcAft>
                  <a:spcPts val="0"/>
                </a:spcAft>
                <a:buClr>
                  <a:schemeClr val="dk1"/>
                </a:buClr>
                <a:buSzPts val="1100"/>
                <a:buFont typeface="Arial"/>
                <a:buNone/>
              </a:pPr>
              <a:r>
                <a:rPr b="1" i="0" lang="en" sz="1200" u="none" cap="none" strike="noStrike">
                  <a:solidFill>
                    <a:srgbClr val="E8AB01"/>
                  </a:solidFill>
                  <a:latin typeface="Calibri"/>
                  <a:ea typeface="Calibri"/>
                  <a:cs typeface="Calibri"/>
                  <a:sym typeface="Calibri"/>
                </a:rPr>
                <a:t>Remember</a:t>
              </a:r>
              <a:endParaRPr b="1" i="0" sz="1200" u="none" cap="none" strike="noStrike">
                <a:solidFill>
                  <a:srgbClr val="E8AB0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0" i="0" lang="en" sz="1000" u="none" cap="none" strike="noStrike">
                  <a:solidFill>
                    <a:srgbClr val="E8AB01"/>
                  </a:solidFill>
                  <a:latin typeface="Calibri"/>
                  <a:ea typeface="Calibri"/>
                  <a:cs typeface="Calibri"/>
                  <a:sym typeface="Calibri"/>
                </a:rPr>
                <a:t>Log both the positives and negatives of quality projects.</a:t>
              </a:r>
              <a:endParaRPr b="0" i="0" sz="1000" u="none" cap="none" strike="noStrike">
                <a:solidFill>
                  <a:srgbClr val="E8AB01"/>
                </a:solidFill>
                <a:latin typeface="Calibri"/>
                <a:ea typeface="Calibri"/>
                <a:cs typeface="Calibri"/>
                <a:sym typeface="Calibri"/>
              </a:endParaRPr>
            </a:p>
          </p:txBody>
        </p:sp>
      </p:grpSp>
      <p:sp>
        <p:nvSpPr>
          <p:cNvPr id="1210" name="Google Shape;1210;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Testing and High-Quality</a:t>
            </a:r>
            <a:endParaRPr/>
          </a:p>
        </p:txBody>
      </p:sp>
      <p:pic>
        <p:nvPicPr>
          <p:cNvPr id="1211" name="Google Shape;1211;p30"/>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
        <p:nvSpPr>
          <p:cNvPr id="1212" name="Google Shape;1212;p3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gtEl>
                                        <p:attrNameLst>
                                          <p:attrName>style.visibility</p:attrName>
                                        </p:attrNameLst>
                                      </p:cBhvr>
                                      <p:to>
                                        <p:strVal val="visible"/>
                                      </p:to>
                                    </p:set>
                                    <p:animEffect filter="fade" transition="in">
                                      <p:cBhvr>
                                        <p:cTn dur="500"/>
                                        <p:tgtEl>
                                          <p:spTgt spid="1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4"/>
                                        </p:tgtEl>
                                        <p:attrNameLst>
                                          <p:attrName>style.visibility</p:attrName>
                                        </p:attrNameLst>
                                      </p:cBhvr>
                                      <p:to>
                                        <p:strVal val="visible"/>
                                      </p:to>
                                    </p:set>
                                    <p:animEffect filter="fade" transition="in">
                                      <p:cBhvr>
                                        <p:cTn dur="500"/>
                                        <p:tgtEl>
                                          <p:spTgt spid="1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7"/>
                                        </p:tgtEl>
                                        <p:attrNameLst>
                                          <p:attrName>style.visibility</p:attrName>
                                        </p:attrNameLst>
                                      </p:cBhvr>
                                      <p:to>
                                        <p:strVal val="visible"/>
                                      </p:to>
                                    </p:set>
                                    <p:animEffect filter="fade" transition="in">
                                      <p:cBhvr>
                                        <p:cTn dur="500"/>
                                        <p:tgtEl>
                                          <p:spTgt spid="1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8" name="Shape 6848"/>
        <p:cNvGrpSpPr/>
        <p:nvPr/>
      </p:nvGrpSpPr>
      <p:grpSpPr>
        <a:xfrm>
          <a:off x="0" y="0"/>
          <a:ext cx="0" cy="0"/>
          <a:chOff x="0" y="0"/>
          <a:chExt cx="0" cy="0"/>
        </a:xfrm>
      </p:grpSpPr>
      <p:sp>
        <p:nvSpPr>
          <p:cNvPr id="6849" name="Google Shape;6849;p300"/>
          <p:cNvSpPr txBox="1"/>
          <p:nvPr>
            <p:ph idx="1" type="body"/>
          </p:nvPr>
        </p:nvSpPr>
        <p:spPr>
          <a:xfrm>
            <a:off x="311700" y="1152475"/>
            <a:ext cx="8520600" cy="12078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Example</a:t>
            </a:r>
            <a:endParaRPr/>
          </a:p>
          <a:p>
            <a:pPr indent="-355600" lvl="1" marL="914400" rtl="0" algn="l">
              <a:lnSpc>
                <a:spcPct val="115000"/>
              </a:lnSpc>
              <a:spcBef>
                <a:spcPts val="0"/>
              </a:spcBef>
              <a:spcAft>
                <a:spcPts val="0"/>
              </a:spcAft>
              <a:buSzPts val="2000"/>
              <a:buChar char="○"/>
            </a:pPr>
            <a:r>
              <a:rPr lang="en"/>
              <a:t>Simplified water heater, operating on the following condition: Temperature of water in the tank should be between 30</a:t>
            </a:r>
            <a:r>
              <a:rPr baseline="30000" lang="en"/>
              <a:t>o</a:t>
            </a:r>
            <a:r>
              <a:rPr lang="en"/>
              <a:t>C and 60</a:t>
            </a:r>
            <a:r>
              <a:rPr baseline="30000" lang="en"/>
              <a:t>o</a:t>
            </a:r>
            <a:r>
              <a:rPr lang="en"/>
              <a:t>C.</a:t>
            </a:r>
            <a:endParaRPr/>
          </a:p>
        </p:txBody>
      </p:sp>
      <p:sp>
        <p:nvSpPr>
          <p:cNvPr id="6850" name="Google Shape;6850;p30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Finding Missing Signals using Decision Table</a:t>
            </a:r>
            <a:endParaRPr/>
          </a:p>
        </p:txBody>
      </p:sp>
      <p:grpSp>
        <p:nvGrpSpPr>
          <p:cNvPr id="6851" name="Google Shape;6851;p300"/>
          <p:cNvGrpSpPr/>
          <p:nvPr/>
        </p:nvGrpSpPr>
        <p:grpSpPr>
          <a:xfrm>
            <a:off x="1509669" y="2463343"/>
            <a:ext cx="1921500" cy="2137214"/>
            <a:chOff x="2370410" y="2499457"/>
            <a:chExt cx="1921500" cy="2562300"/>
          </a:xfrm>
        </p:grpSpPr>
        <p:sp>
          <p:nvSpPr>
            <p:cNvPr id="6852" name="Google Shape;6852;p300"/>
            <p:cNvSpPr/>
            <p:nvPr/>
          </p:nvSpPr>
          <p:spPr>
            <a:xfrm>
              <a:off x="2370410" y="2499457"/>
              <a:ext cx="1921500" cy="2562300"/>
            </a:xfrm>
            <a:prstGeom prst="snip1Rect">
              <a:avLst>
                <a:gd fmla="val 16667" name="adj"/>
              </a:avLst>
            </a:prstGeom>
            <a:solidFill>
              <a:srgbClr val="EFEFEF"/>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chemeClr val="dk2"/>
                </a:solidFill>
                <a:latin typeface="Gill Sans"/>
                <a:ea typeface="Gill Sans"/>
                <a:cs typeface="Gill Sans"/>
                <a:sym typeface="Gill Sans"/>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chemeClr val="dk2"/>
                </a:solidFill>
                <a:latin typeface="Gill Sans"/>
                <a:ea typeface="Gill Sans"/>
                <a:cs typeface="Gill Sans"/>
                <a:sym typeface="Gill Sans"/>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chemeClr val="dk2"/>
                </a:solidFill>
                <a:latin typeface="Gill Sans"/>
                <a:ea typeface="Gill Sans"/>
                <a:cs typeface="Gill Sans"/>
                <a:sym typeface="Gill Sans"/>
              </a:endParaRPr>
            </a:p>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chemeClr val="dk2"/>
                  </a:solidFill>
                  <a:latin typeface="Gill Sans"/>
                  <a:ea typeface="Gill Sans"/>
                  <a:cs typeface="Gill Sans"/>
                  <a:sym typeface="Gill Sans"/>
                </a:rPr>
                <a:t>   Water Temperature</a:t>
              </a:r>
              <a:endParaRPr b="0" i="0" sz="1400" u="none" cap="none" strike="noStrike">
                <a:solidFill>
                  <a:schemeClr val="dk2"/>
                </a:solidFill>
                <a:latin typeface="Gill Sans"/>
                <a:ea typeface="Gill Sans"/>
                <a:cs typeface="Gill Sans"/>
                <a:sym typeface="Gill Sans"/>
              </a:endParaRPr>
            </a:p>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chemeClr val="dk2"/>
                  </a:solidFill>
                  <a:latin typeface="Gill Sans"/>
                  <a:ea typeface="Gill Sans"/>
                  <a:cs typeface="Gill Sans"/>
                  <a:sym typeface="Gill Sans"/>
                </a:rPr>
                <a:t>   &lt; </a:t>
              </a:r>
              <a:endParaRPr b="0" i="0" sz="1400" u="none" cap="none" strike="noStrike">
                <a:solidFill>
                  <a:schemeClr val="dk2"/>
                </a:solidFill>
                <a:latin typeface="Gill Sans"/>
                <a:ea typeface="Gill Sans"/>
                <a:cs typeface="Gill Sans"/>
                <a:sym typeface="Gill Sans"/>
              </a:endParaRPr>
            </a:p>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chemeClr val="dk2"/>
                  </a:solidFill>
                  <a:latin typeface="Gill Sans"/>
                  <a:ea typeface="Gill Sans"/>
                  <a:cs typeface="Gill Sans"/>
                  <a:sym typeface="Gill Sans"/>
                </a:rPr>
                <a:t>   30</a:t>
              </a:r>
              <a:r>
                <a:rPr b="0" baseline="30000" i="0" lang="en" sz="1400" u="none" cap="none" strike="noStrike">
                  <a:solidFill>
                    <a:schemeClr val="dk2"/>
                  </a:solidFill>
                  <a:latin typeface="Gill Sans"/>
                  <a:ea typeface="Gill Sans"/>
                  <a:cs typeface="Gill Sans"/>
                  <a:sym typeface="Gill Sans"/>
                </a:rPr>
                <a:t>o</a:t>
              </a:r>
              <a:r>
                <a:rPr b="0" i="0" lang="en" sz="1400" u="none" cap="none" strike="noStrike">
                  <a:solidFill>
                    <a:schemeClr val="dk2"/>
                  </a:solidFill>
                  <a:latin typeface="Gill Sans"/>
                  <a:ea typeface="Gill Sans"/>
                  <a:cs typeface="Gill Sans"/>
                  <a:sym typeface="Gill Sans"/>
                </a:rPr>
                <a:t>C</a:t>
              </a:r>
              <a:endParaRPr b="0" i="0" sz="1400" u="none" cap="none" strike="noStrike">
                <a:solidFill>
                  <a:schemeClr val="dk2"/>
                </a:solidFill>
                <a:latin typeface="Gill Sans"/>
                <a:ea typeface="Gill Sans"/>
                <a:cs typeface="Gill Sans"/>
                <a:sym typeface="Gill Sans"/>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2"/>
                </a:solidFill>
                <a:latin typeface="Gill Sans"/>
                <a:ea typeface="Gill Sans"/>
                <a:cs typeface="Gill Sans"/>
                <a:sym typeface="Gill Sans"/>
              </a:endParaRPr>
            </a:p>
          </p:txBody>
        </p:sp>
        <p:sp>
          <p:nvSpPr>
            <p:cNvPr id="6853" name="Google Shape;6853;p300"/>
            <p:cNvSpPr/>
            <p:nvPr/>
          </p:nvSpPr>
          <p:spPr>
            <a:xfrm>
              <a:off x="2794274" y="2566591"/>
              <a:ext cx="1046400" cy="555300"/>
            </a:xfrm>
            <a:prstGeom prst="roundRect">
              <a:avLst>
                <a:gd fmla="val 50000" name="adj"/>
              </a:avLst>
            </a:prstGeom>
            <a:solidFill>
              <a:srgbClr val="F4CCCC"/>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4" name="Google Shape;6854;p300"/>
            <p:cNvSpPr/>
            <p:nvPr/>
          </p:nvSpPr>
          <p:spPr>
            <a:xfrm>
              <a:off x="3388479" y="2644101"/>
              <a:ext cx="374700" cy="374700"/>
            </a:xfrm>
            <a:prstGeom prst="ellipse">
              <a:avLst/>
            </a:prstGeom>
            <a:solidFill>
              <a:schemeClr val="lt1"/>
            </a:solidFill>
            <a:ln cap="flat" cmpd="sng" w="9525">
              <a:solidFill>
                <a:srgbClr val="F4CCCC"/>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alibri"/>
                  <a:ea typeface="Calibri"/>
                  <a:cs typeface="Calibri"/>
                  <a:sym typeface="Calibri"/>
                </a:rPr>
                <a:t>ON</a:t>
              </a:r>
              <a:endParaRPr b="0" i="0" sz="1200" u="none" cap="none" strike="noStrike">
                <a:solidFill>
                  <a:srgbClr val="000000"/>
                </a:solidFill>
                <a:latin typeface="Calibri"/>
                <a:ea typeface="Calibri"/>
                <a:cs typeface="Calibri"/>
                <a:sym typeface="Calibri"/>
              </a:endParaRPr>
            </a:p>
          </p:txBody>
        </p:sp>
      </p:grpSp>
      <p:sp>
        <p:nvSpPr>
          <p:cNvPr id="6855" name="Google Shape;6855;p30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grpSp>
        <p:nvGrpSpPr>
          <p:cNvPr id="6856" name="Google Shape;6856;p300"/>
          <p:cNvGrpSpPr/>
          <p:nvPr/>
        </p:nvGrpSpPr>
        <p:grpSpPr>
          <a:xfrm>
            <a:off x="3611244" y="2463343"/>
            <a:ext cx="1921500" cy="2137214"/>
            <a:chOff x="2370410" y="2499457"/>
            <a:chExt cx="1921500" cy="2562300"/>
          </a:xfrm>
        </p:grpSpPr>
        <p:sp>
          <p:nvSpPr>
            <p:cNvPr id="6857" name="Google Shape;6857;p300"/>
            <p:cNvSpPr/>
            <p:nvPr/>
          </p:nvSpPr>
          <p:spPr>
            <a:xfrm>
              <a:off x="2370410" y="2499457"/>
              <a:ext cx="1921500" cy="2562300"/>
            </a:xfrm>
            <a:prstGeom prst="snip1Rect">
              <a:avLst>
                <a:gd fmla="val 16667" name="adj"/>
              </a:avLst>
            </a:prstGeom>
            <a:solidFill>
              <a:srgbClr val="EFEFEF"/>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chemeClr val="dk2"/>
                </a:solidFill>
                <a:latin typeface="Gill Sans"/>
                <a:ea typeface="Gill Sans"/>
                <a:cs typeface="Gill Sans"/>
                <a:sym typeface="Gill Sans"/>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chemeClr val="dk2"/>
                </a:solidFill>
                <a:latin typeface="Gill Sans"/>
                <a:ea typeface="Gill Sans"/>
                <a:cs typeface="Gill Sans"/>
                <a:sym typeface="Gill Sans"/>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chemeClr val="dk2"/>
                </a:solidFill>
                <a:latin typeface="Gill Sans"/>
                <a:ea typeface="Gill Sans"/>
                <a:cs typeface="Gill Sans"/>
                <a:sym typeface="Gill Sans"/>
              </a:endParaRPr>
            </a:p>
            <a:p>
              <a:pPr indent="0" lvl="0" marL="0" marR="0" rtl="0" algn="ctr">
                <a:lnSpc>
                  <a:spcPct val="115000"/>
                </a:lnSpc>
                <a:spcBef>
                  <a:spcPts val="0"/>
                </a:spcBef>
                <a:spcAft>
                  <a:spcPts val="0"/>
                </a:spcAft>
                <a:buClr>
                  <a:schemeClr val="dk1"/>
                </a:buClr>
                <a:buSzPts val="1100"/>
                <a:buFont typeface="Arial"/>
                <a:buNone/>
              </a:pPr>
              <a:r>
                <a:rPr b="0" i="0" lang="en" sz="1400" u="none" cap="none" strike="noStrike">
                  <a:solidFill>
                    <a:schemeClr val="dk2"/>
                  </a:solidFill>
                  <a:latin typeface="Gill Sans"/>
                  <a:ea typeface="Gill Sans"/>
                  <a:cs typeface="Gill Sans"/>
                  <a:sym typeface="Gill Sans"/>
                </a:rPr>
                <a:t>    Water Temperature </a:t>
              </a:r>
              <a:endParaRPr b="0" i="0" sz="1400" u="none" cap="none" strike="noStrike">
                <a:solidFill>
                  <a:schemeClr val="dk2"/>
                </a:solidFill>
                <a:latin typeface="Gill Sans"/>
                <a:ea typeface="Gill Sans"/>
                <a:cs typeface="Gill Sans"/>
                <a:sym typeface="Gill Sans"/>
              </a:endParaRPr>
            </a:p>
            <a:p>
              <a:pPr indent="0" lvl="0" marL="0" marR="0" rtl="0" algn="ctr">
                <a:lnSpc>
                  <a:spcPct val="115000"/>
                </a:lnSpc>
                <a:spcBef>
                  <a:spcPts val="0"/>
                </a:spcBef>
                <a:spcAft>
                  <a:spcPts val="0"/>
                </a:spcAft>
                <a:buClr>
                  <a:schemeClr val="dk1"/>
                </a:buClr>
                <a:buSzPts val="1100"/>
                <a:buFont typeface="Arial"/>
                <a:buNone/>
              </a:pPr>
              <a:r>
                <a:rPr b="0" i="0" lang="en" sz="1400" u="none" cap="none" strike="noStrike">
                  <a:solidFill>
                    <a:schemeClr val="dk2"/>
                  </a:solidFill>
                  <a:latin typeface="Gill Sans"/>
                  <a:ea typeface="Gill Sans"/>
                  <a:cs typeface="Gill Sans"/>
                  <a:sym typeface="Gill Sans"/>
                </a:rPr>
                <a:t>   &gt; </a:t>
              </a:r>
              <a:endParaRPr b="0" i="0" sz="1400" u="none" cap="none" strike="noStrike">
                <a:solidFill>
                  <a:schemeClr val="dk2"/>
                </a:solidFill>
                <a:latin typeface="Gill Sans"/>
                <a:ea typeface="Gill Sans"/>
                <a:cs typeface="Gill Sans"/>
                <a:sym typeface="Gill Sans"/>
              </a:endParaRPr>
            </a:p>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chemeClr val="dk2"/>
                  </a:solidFill>
                  <a:latin typeface="Gill Sans"/>
                  <a:ea typeface="Gill Sans"/>
                  <a:cs typeface="Gill Sans"/>
                  <a:sym typeface="Gill Sans"/>
                </a:rPr>
                <a:t>   60</a:t>
              </a:r>
              <a:r>
                <a:rPr b="0" baseline="30000" i="0" lang="en" sz="1400" u="none" cap="none" strike="noStrike">
                  <a:solidFill>
                    <a:schemeClr val="dk2"/>
                  </a:solidFill>
                  <a:latin typeface="Gill Sans"/>
                  <a:ea typeface="Gill Sans"/>
                  <a:cs typeface="Gill Sans"/>
                  <a:sym typeface="Gill Sans"/>
                </a:rPr>
                <a:t>o</a:t>
              </a:r>
              <a:r>
                <a:rPr b="0" i="0" lang="en" sz="1400" u="none" cap="none" strike="noStrike">
                  <a:solidFill>
                    <a:schemeClr val="dk2"/>
                  </a:solidFill>
                  <a:latin typeface="Gill Sans"/>
                  <a:ea typeface="Gill Sans"/>
                  <a:cs typeface="Gill Sans"/>
                  <a:sym typeface="Gill Sans"/>
                </a:rPr>
                <a:t>C</a:t>
              </a:r>
              <a:endParaRPr b="0" i="0" sz="1400" u="none" cap="none" strike="noStrike">
                <a:solidFill>
                  <a:schemeClr val="dk2"/>
                </a:solidFill>
                <a:latin typeface="Gill Sans"/>
                <a:ea typeface="Gill Sans"/>
                <a:cs typeface="Gill Sans"/>
                <a:sym typeface="Gill Sans"/>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2"/>
                </a:solidFill>
                <a:latin typeface="Gill Sans"/>
                <a:ea typeface="Gill Sans"/>
                <a:cs typeface="Gill Sans"/>
                <a:sym typeface="Gill Sans"/>
              </a:endParaRPr>
            </a:p>
          </p:txBody>
        </p:sp>
        <p:sp>
          <p:nvSpPr>
            <p:cNvPr id="6858" name="Google Shape;6858;p300"/>
            <p:cNvSpPr/>
            <p:nvPr/>
          </p:nvSpPr>
          <p:spPr>
            <a:xfrm>
              <a:off x="2794274" y="2566591"/>
              <a:ext cx="1046400" cy="555300"/>
            </a:xfrm>
            <a:prstGeom prst="roundRect">
              <a:avLst>
                <a:gd fmla="val 50000" name="adj"/>
              </a:avLst>
            </a:prstGeom>
            <a:solidFill>
              <a:srgbClr val="92D05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9" name="Google Shape;6859;p300"/>
            <p:cNvSpPr/>
            <p:nvPr/>
          </p:nvSpPr>
          <p:spPr>
            <a:xfrm>
              <a:off x="2860429" y="2656900"/>
              <a:ext cx="374700" cy="374700"/>
            </a:xfrm>
            <a:prstGeom prst="ellipse">
              <a:avLst/>
            </a:prstGeom>
            <a:solidFill>
              <a:schemeClr val="lt1"/>
            </a:solidFill>
            <a:ln cap="flat" cmpd="sng" w="9525">
              <a:solidFill>
                <a:srgbClr val="F4CCCC"/>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alibri"/>
                  <a:ea typeface="Calibri"/>
                  <a:cs typeface="Calibri"/>
                  <a:sym typeface="Calibri"/>
                </a:rPr>
                <a:t>OFF</a:t>
              </a:r>
              <a:endParaRPr b="0" i="0" sz="1200" u="none" cap="none" strike="noStrike">
                <a:solidFill>
                  <a:srgbClr val="000000"/>
                </a:solidFill>
                <a:latin typeface="Calibri"/>
                <a:ea typeface="Calibri"/>
                <a:cs typeface="Calibri"/>
                <a:sym typeface="Calibri"/>
              </a:endParaRPr>
            </a:p>
          </p:txBody>
        </p:sp>
      </p:grpSp>
      <p:grpSp>
        <p:nvGrpSpPr>
          <p:cNvPr id="6860" name="Google Shape;6860;p300"/>
          <p:cNvGrpSpPr/>
          <p:nvPr/>
        </p:nvGrpSpPr>
        <p:grpSpPr>
          <a:xfrm>
            <a:off x="5712819" y="2463343"/>
            <a:ext cx="1921500" cy="2137214"/>
            <a:chOff x="2370410" y="2499457"/>
            <a:chExt cx="1921500" cy="2562300"/>
          </a:xfrm>
        </p:grpSpPr>
        <p:sp>
          <p:nvSpPr>
            <p:cNvPr id="6861" name="Google Shape;6861;p300"/>
            <p:cNvSpPr/>
            <p:nvPr/>
          </p:nvSpPr>
          <p:spPr>
            <a:xfrm>
              <a:off x="2370410" y="2499457"/>
              <a:ext cx="1921500" cy="2562300"/>
            </a:xfrm>
            <a:prstGeom prst="snip1Rect">
              <a:avLst>
                <a:gd fmla="val 16667" name="adj"/>
              </a:avLst>
            </a:prstGeom>
            <a:solidFill>
              <a:srgbClr val="EFEFEF"/>
            </a:solid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2"/>
                </a:solidFill>
                <a:latin typeface="Gill Sans"/>
                <a:ea typeface="Gill Sans"/>
                <a:cs typeface="Gill Sans"/>
                <a:sym typeface="Gill Sans"/>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chemeClr val="dk2"/>
                </a:solidFill>
                <a:latin typeface="Gill Sans"/>
                <a:ea typeface="Gill Sans"/>
                <a:cs typeface="Gill Sans"/>
                <a:sym typeface="Gill Sans"/>
              </a:endParaRPr>
            </a:p>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chemeClr val="dk2"/>
                  </a:solidFill>
                  <a:latin typeface="Gill Sans"/>
                  <a:ea typeface="Gill Sans"/>
                  <a:cs typeface="Gill Sans"/>
                  <a:sym typeface="Gill Sans"/>
                </a:rPr>
                <a:t> Tank Water Level </a:t>
              </a:r>
              <a:endParaRPr b="0" i="0" sz="1400" u="none" cap="none" strike="noStrike">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2"/>
                </a:solidFill>
                <a:latin typeface="Gill Sans"/>
                <a:ea typeface="Gill Sans"/>
                <a:cs typeface="Gill Sans"/>
                <a:sym typeface="Gill Sans"/>
              </a:endParaRPr>
            </a:p>
          </p:txBody>
        </p:sp>
        <p:sp>
          <p:nvSpPr>
            <p:cNvPr id="6862" name="Google Shape;6862;p300"/>
            <p:cNvSpPr/>
            <p:nvPr/>
          </p:nvSpPr>
          <p:spPr>
            <a:xfrm>
              <a:off x="2794274" y="2566591"/>
              <a:ext cx="1046400" cy="555300"/>
            </a:xfrm>
            <a:prstGeom prst="roundRect">
              <a:avLst>
                <a:gd fmla="val 50000" name="adj"/>
              </a:avLst>
            </a:prstGeom>
            <a:solidFill>
              <a:srgbClr val="92D05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3" name="Google Shape;6863;p300"/>
            <p:cNvSpPr/>
            <p:nvPr/>
          </p:nvSpPr>
          <p:spPr>
            <a:xfrm>
              <a:off x="2860429" y="2656900"/>
              <a:ext cx="374700" cy="374700"/>
            </a:xfrm>
            <a:prstGeom prst="ellipse">
              <a:avLst/>
            </a:prstGeom>
            <a:solidFill>
              <a:schemeClr val="lt1"/>
            </a:solidFill>
            <a:ln cap="flat" cmpd="sng" w="9525">
              <a:solidFill>
                <a:srgbClr val="F4CCCC"/>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alibri"/>
                  <a:ea typeface="Calibri"/>
                  <a:cs typeface="Calibri"/>
                  <a:sym typeface="Calibri"/>
                </a:rPr>
                <a:t>OFF</a:t>
              </a:r>
              <a:endParaRPr b="0" i="0" sz="1200" u="none" cap="none" strike="noStrike">
                <a:solidFill>
                  <a:srgbClr val="000000"/>
                </a:solidFill>
                <a:latin typeface="Calibri"/>
                <a:ea typeface="Calibri"/>
                <a:cs typeface="Calibri"/>
                <a:sym typeface="Calibri"/>
              </a:endParaRPr>
            </a:p>
          </p:txBody>
        </p:sp>
      </p:grpSp>
      <p:sp>
        <p:nvSpPr>
          <p:cNvPr id="6864" name="Google Shape;6864;p300"/>
          <p:cNvSpPr/>
          <p:nvPr/>
        </p:nvSpPr>
        <p:spPr>
          <a:xfrm rot="5400000">
            <a:off x="6309725" y="3728925"/>
            <a:ext cx="542700" cy="2820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5" name="Google Shape;6865;p300"/>
          <p:cNvSpPr txBox="1"/>
          <p:nvPr/>
        </p:nvSpPr>
        <p:spPr>
          <a:xfrm>
            <a:off x="6674950" y="3649325"/>
            <a:ext cx="548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Calibri"/>
                <a:ea typeface="Calibri"/>
                <a:cs typeface="Calibri"/>
                <a:sym typeface="Calibri"/>
              </a:rPr>
              <a:t>Below</a:t>
            </a:r>
            <a:endParaRPr b="0" i="0" sz="1000" u="none" cap="none" strike="noStrike">
              <a:solidFill>
                <a:schemeClr val="dk2"/>
              </a:solidFill>
              <a:latin typeface="Calibri"/>
              <a:ea typeface="Calibri"/>
              <a:cs typeface="Calibri"/>
              <a:sym typeface="Calibri"/>
            </a:endParaRPr>
          </a:p>
        </p:txBody>
      </p:sp>
      <p:sp>
        <p:nvSpPr>
          <p:cNvPr id="6866" name="Google Shape;6866;p300"/>
          <p:cNvSpPr txBox="1"/>
          <p:nvPr/>
        </p:nvSpPr>
        <p:spPr>
          <a:xfrm>
            <a:off x="5983925" y="4079600"/>
            <a:ext cx="131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Gill Sans"/>
                <a:ea typeface="Gill Sans"/>
                <a:cs typeface="Gill Sans"/>
                <a:sym typeface="Gill Sans"/>
              </a:rPr>
              <a:t>Minimum Level</a:t>
            </a:r>
            <a:endParaRPr b="0" i="0" sz="1400" u="none" cap="none" strike="noStrike">
              <a:solidFill>
                <a:schemeClr val="dk2"/>
              </a:solidFill>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9"/>
                                        </p:tgtEl>
                                        <p:attrNameLst>
                                          <p:attrName>style.visibility</p:attrName>
                                        </p:attrNameLst>
                                      </p:cBhvr>
                                      <p:to>
                                        <p:strVal val="visible"/>
                                      </p:to>
                                    </p:set>
                                    <p:animEffect filter="fade" transition="in">
                                      <p:cBhvr>
                                        <p:cTn dur="1000"/>
                                        <p:tgtEl>
                                          <p:spTgt spid="68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1"/>
                                        </p:tgtEl>
                                        <p:attrNameLst>
                                          <p:attrName>style.visibility</p:attrName>
                                        </p:attrNameLst>
                                      </p:cBhvr>
                                      <p:to>
                                        <p:strVal val="visible"/>
                                      </p:to>
                                    </p:set>
                                    <p:animEffect filter="fade" transition="in">
                                      <p:cBhvr>
                                        <p:cTn dur="1000"/>
                                        <p:tgtEl>
                                          <p:spTgt spid="68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6"/>
                                        </p:tgtEl>
                                        <p:attrNameLst>
                                          <p:attrName>style.visibility</p:attrName>
                                        </p:attrNameLst>
                                      </p:cBhvr>
                                      <p:to>
                                        <p:strVal val="visible"/>
                                      </p:to>
                                    </p:set>
                                    <p:animEffect filter="fade" transition="in">
                                      <p:cBhvr>
                                        <p:cTn dur="1000"/>
                                        <p:tgtEl>
                                          <p:spTgt spid="68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60"/>
                                        </p:tgtEl>
                                        <p:attrNameLst>
                                          <p:attrName>style.visibility</p:attrName>
                                        </p:attrNameLst>
                                      </p:cBhvr>
                                      <p:to>
                                        <p:strVal val="visible"/>
                                      </p:to>
                                    </p:set>
                                    <p:animEffect filter="fade" transition="in">
                                      <p:cBhvr>
                                        <p:cTn dur="1000"/>
                                        <p:tgtEl>
                                          <p:spTgt spid="6860"/>
                                        </p:tgtEl>
                                      </p:cBhvr>
                                    </p:animEffect>
                                  </p:childTnLst>
                                </p:cTn>
                              </p:par>
                              <p:par>
                                <p:cTn fill="hold" nodeType="withEffect" presetClass="entr" presetID="10" presetSubtype="0">
                                  <p:stCondLst>
                                    <p:cond delay="0"/>
                                  </p:stCondLst>
                                  <p:childTnLst>
                                    <p:set>
                                      <p:cBhvr>
                                        <p:cTn dur="1" fill="hold">
                                          <p:stCondLst>
                                            <p:cond delay="0"/>
                                          </p:stCondLst>
                                        </p:cTn>
                                        <p:tgtEl>
                                          <p:spTgt spid="6864"/>
                                        </p:tgtEl>
                                        <p:attrNameLst>
                                          <p:attrName>style.visibility</p:attrName>
                                        </p:attrNameLst>
                                      </p:cBhvr>
                                      <p:to>
                                        <p:strVal val="visible"/>
                                      </p:to>
                                    </p:set>
                                    <p:animEffect filter="fade" transition="in">
                                      <p:cBhvr>
                                        <p:cTn dur="1000"/>
                                        <p:tgtEl>
                                          <p:spTgt spid="6864"/>
                                        </p:tgtEl>
                                      </p:cBhvr>
                                    </p:animEffect>
                                  </p:childTnLst>
                                </p:cTn>
                              </p:par>
                              <p:par>
                                <p:cTn fill="hold" nodeType="withEffect" presetClass="entr" presetID="10" presetSubtype="0">
                                  <p:stCondLst>
                                    <p:cond delay="0"/>
                                  </p:stCondLst>
                                  <p:childTnLst>
                                    <p:set>
                                      <p:cBhvr>
                                        <p:cTn dur="1" fill="hold">
                                          <p:stCondLst>
                                            <p:cond delay="0"/>
                                          </p:stCondLst>
                                        </p:cTn>
                                        <p:tgtEl>
                                          <p:spTgt spid="6865"/>
                                        </p:tgtEl>
                                        <p:attrNameLst>
                                          <p:attrName>style.visibility</p:attrName>
                                        </p:attrNameLst>
                                      </p:cBhvr>
                                      <p:to>
                                        <p:strVal val="visible"/>
                                      </p:to>
                                    </p:set>
                                    <p:animEffect filter="fade" transition="in">
                                      <p:cBhvr>
                                        <p:cTn dur="1000"/>
                                        <p:tgtEl>
                                          <p:spTgt spid="6865"/>
                                        </p:tgtEl>
                                      </p:cBhvr>
                                    </p:animEffect>
                                  </p:childTnLst>
                                </p:cTn>
                              </p:par>
                              <p:par>
                                <p:cTn fill="hold" nodeType="withEffect" presetClass="entr" presetID="10" presetSubtype="0">
                                  <p:stCondLst>
                                    <p:cond delay="0"/>
                                  </p:stCondLst>
                                  <p:childTnLst>
                                    <p:set>
                                      <p:cBhvr>
                                        <p:cTn dur="1" fill="hold">
                                          <p:stCondLst>
                                            <p:cond delay="0"/>
                                          </p:stCondLst>
                                        </p:cTn>
                                        <p:tgtEl>
                                          <p:spTgt spid="6866"/>
                                        </p:tgtEl>
                                        <p:attrNameLst>
                                          <p:attrName>style.visibility</p:attrName>
                                        </p:attrNameLst>
                                      </p:cBhvr>
                                      <p:to>
                                        <p:strVal val="visible"/>
                                      </p:to>
                                    </p:set>
                                    <p:animEffect filter="fade" transition="in">
                                      <p:cBhvr>
                                        <p:cTn dur="1000"/>
                                        <p:tgtEl>
                                          <p:spTgt spid="68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0" name="Shape 6870"/>
        <p:cNvGrpSpPr/>
        <p:nvPr/>
      </p:nvGrpSpPr>
      <p:grpSpPr>
        <a:xfrm>
          <a:off x="0" y="0"/>
          <a:ext cx="0" cy="0"/>
          <a:chOff x="0" y="0"/>
          <a:chExt cx="0" cy="0"/>
        </a:xfrm>
      </p:grpSpPr>
      <p:sp>
        <p:nvSpPr>
          <p:cNvPr id="6871" name="Google Shape;6871;p3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Finding Missing Signals using Decision Table</a:t>
            </a:r>
            <a:endParaRPr/>
          </a:p>
        </p:txBody>
      </p:sp>
      <p:pic>
        <p:nvPicPr>
          <p:cNvPr id="6872" name="Google Shape;6872;p301"/>
          <p:cNvPicPr preferRelativeResize="0"/>
          <p:nvPr/>
        </p:nvPicPr>
        <p:blipFill rotWithShape="1">
          <a:blip r:embed="rId3">
            <a:alphaModFix/>
          </a:blip>
          <a:srcRect b="0" l="0" r="0" t="0"/>
          <a:stretch/>
        </p:blipFill>
        <p:spPr>
          <a:xfrm>
            <a:off x="887950" y="1629323"/>
            <a:ext cx="7368099" cy="1884863"/>
          </a:xfrm>
          <a:prstGeom prst="rect">
            <a:avLst/>
          </a:prstGeom>
          <a:noFill/>
          <a:ln>
            <a:noFill/>
          </a:ln>
        </p:spPr>
      </p:pic>
      <p:sp>
        <p:nvSpPr>
          <p:cNvPr id="6873" name="Google Shape;6873;p30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7" name="Shape 6877"/>
        <p:cNvGrpSpPr/>
        <p:nvPr/>
      </p:nvGrpSpPr>
      <p:grpSpPr>
        <a:xfrm>
          <a:off x="0" y="0"/>
          <a:ext cx="0" cy="0"/>
          <a:chOff x="0" y="0"/>
          <a:chExt cx="0" cy="0"/>
        </a:xfrm>
      </p:grpSpPr>
      <p:sp>
        <p:nvSpPr>
          <p:cNvPr id="6878" name="Google Shape;6878;p30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Finding Missing Signals using Decision Table</a:t>
            </a:r>
            <a:endParaRPr/>
          </a:p>
        </p:txBody>
      </p:sp>
      <p:pic>
        <p:nvPicPr>
          <p:cNvPr id="6879" name="Google Shape;6879;p302"/>
          <p:cNvPicPr preferRelativeResize="0"/>
          <p:nvPr/>
        </p:nvPicPr>
        <p:blipFill rotWithShape="1">
          <a:blip r:embed="rId3">
            <a:alphaModFix/>
          </a:blip>
          <a:srcRect b="0" l="0" r="0" t="0"/>
          <a:stretch/>
        </p:blipFill>
        <p:spPr>
          <a:xfrm>
            <a:off x="983331" y="1341109"/>
            <a:ext cx="7187918" cy="2461280"/>
          </a:xfrm>
          <a:prstGeom prst="rect">
            <a:avLst/>
          </a:prstGeom>
          <a:noFill/>
          <a:ln>
            <a:noFill/>
          </a:ln>
        </p:spPr>
      </p:pic>
      <p:sp>
        <p:nvSpPr>
          <p:cNvPr id="6880" name="Google Shape;6880;p30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6881" name="Google Shape;6881;p302"/>
          <p:cNvSpPr/>
          <p:nvPr/>
        </p:nvSpPr>
        <p:spPr>
          <a:xfrm>
            <a:off x="2338500" y="3931650"/>
            <a:ext cx="4467000" cy="4437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A new condition will be introduced - Warm water</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81"/>
                                        </p:tgtEl>
                                        <p:attrNameLst>
                                          <p:attrName>style.visibility</p:attrName>
                                        </p:attrNameLst>
                                      </p:cBhvr>
                                      <p:to>
                                        <p:strVal val="visible"/>
                                      </p:to>
                                    </p:set>
                                    <p:animEffect filter="fade" transition="in">
                                      <p:cBhvr>
                                        <p:cTn dur="1000"/>
                                        <p:tgtEl>
                                          <p:spTgt spid="68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5" name="Shape 6885"/>
        <p:cNvGrpSpPr/>
        <p:nvPr/>
      </p:nvGrpSpPr>
      <p:grpSpPr>
        <a:xfrm>
          <a:off x="0" y="0"/>
          <a:ext cx="0" cy="0"/>
          <a:chOff x="0" y="0"/>
          <a:chExt cx="0" cy="0"/>
        </a:xfrm>
      </p:grpSpPr>
      <p:sp>
        <p:nvSpPr>
          <p:cNvPr id="6886" name="Google Shape;6886;p3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State Transition Testing</a:t>
            </a:r>
            <a:endParaRPr/>
          </a:p>
        </p:txBody>
      </p:sp>
      <p:sp>
        <p:nvSpPr>
          <p:cNvPr id="6887" name="Google Shape;6887;p303"/>
          <p:cNvSpPr/>
          <p:nvPr/>
        </p:nvSpPr>
        <p:spPr>
          <a:xfrm>
            <a:off x="2184633" y="1040510"/>
            <a:ext cx="2337103" cy="2337103"/>
          </a:xfrm>
          <a:prstGeom prst="flowChartDecision">
            <a:avLst/>
          </a:prstGeom>
          <a:noFill/>
          <a:ln cap="flat" cmpd="sng" w="9525">
            <a:solidFill>
              <a:srgbClr val="D9EAD3"/>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888" name="Google Shape;6888;p303"/>
          <p:cNvSpPr/>
          <p:nvPr/>
        </p:nvSpPr>
        <p:spPr>
          <a:xfrm>
            <a:off x="2370209" y="1696961"/>
            <a:ext cx="2006700" cy="1024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accent1"/>
                </a:solidFill>
                <a:latin typeface="Calibri"/>
                <a:ea typeface="Calibri"/>
                <a:cs typeface="Calibri"/>
                <a:sym typeface="Calibri"/>
              </a:rPr>
              <a:t>Change in input conditions cause state/output changes in AUT</a:t>
            </a:r>
            <a:endParaRPr b="0" i="0" sz="1400" u="none" cap="none" strike="noStrike">
              <a:solidFill>
                <a:schemeClr val="accent1"/>
              </a:solidFill>
              <a:latin typeface="Calibri"/>
              <a:ea typeface="Calibri"/>
              <a:cs typeface="Calibri"/>
              <a:sym typeface="Calibri"/>
            </a:endParaRPr>
          </a:p>
        </p:txBody>
      </p:sp>
      <p:sp>
        <p:nvSpPr>
          <p:cNvPr id="6889" name="Google Shape;6889;p303"/>
          <p:cNvSpPr/>
          <p:nvPr/>
        </p:nvSpPr>
        <p:spPr>
          <a:xfrm>
            <a:off x="948553" y="2274487"/>
            <a:ext cx="2337103" cy="2337103"/>
          </a:xfrm>
          <a:prstGeom prst="flowChartDecision">
            <a:avLst/>
          </a:prstGeom>
          <a:noFill/>
          <a:ln cap="flat" cmpd="sng" w="9525">
            <a:solidFill>
              <a:srgbClr val="D9EAD3"/>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890" name="Google Shape;6890;p303"/>
          <p:cNvSpPr/>
          <p:nvPr/>
        </p:nvSpPr>
        <p:spPr>
          <a:xfrm>
            <a:off x="1134130" y="3030745"/>
            <a:ext cx="2006700" cy="82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accent1"/>
                </a:solidFill>
                <a:latin typeface="Calibri"/>
                <a:ea typeface="Calibri"/>
                <a:cs typeface="Calibri"/>
                <a:sym typeface="Calibri"/>
              </a:rPr>
              <a:t>Analyzes application behaviour for different input conditions</a:t>
            </a:r>
            <a:endParaRPr b="0" i="0" sz="1400" u="none" cap="none" strike="noStrike">
              <a:solidFill>
                <a:schemeClr val="accent1"/>
              </a:solidFill>
              <a:latin typeface="Calibri"/>
              <a:ea typeface="Calibri"/>
              <a:cs typeface="Calibri"/>
              <a:sym typeface="Calibri"/>
            </a:endParaRPr>
          </a:p>
        </p:txBody>
      </p:sp>
      <p:sp>
        <p:nvSpPr>
          <p:cNvPr id="6891" name="Google Shape;6891;p303"/>
          <p:cNvSpPr/>
          <p:nvPr/>
        </p:nvSpPr>
        <p:spPr>
          <a:xfrm>
            <a:off x="4682358" y="1040510"/>
            <a:ext cx="2337103" cy="2337103"/>
          </a:xfrm>
          <a:prstGeom prst="flowChartDecision">
            <a:avLst/>
          </a:prstGeom>
          <a:noFill/>
          <a:ln cap="flat" cmpd="sng" w="9525">
            <a:solidFill>
              <a:srgbClr val="F4CCC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892" name="Google Shape;6892;p303"/>
          <p:cNvSpPr/>
          <p:nvPr/>
        </p:nvSpPr>
        <p:spPr>
          <a:xfrm>
            <a:off x="4867934" y="1806311"/>
            <a:ext cx="2006700" cy="805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accent1"/>
                </a:solidFill>
                <a:latin typeface="Calibri"/>
                <a:ea typeface="Calibri"/>
                <a:cs typeface="Calibri"/>
                <a:sym typeface="Calibri"/>
              </a:rPr>
              <a:t>Positive and negative input test values can be provided</a:t>
            </a:r>
            <a:endParaRPr b="0" i="0" sz="1400" u="none" cap="none" strike="noStrike">
              <a:solidFill>
                <a:schemeClr val="accent1"/>
              </a:solidFill>
              <a:latin typeface="Calibri"/>
              <a:ea typeface="Calibri"/>
              <a:cs typeface="Calibri"/>
              <a:sym typeface="Calibri"/>
            </a:endParaRPr>
          </a:p>
        </p:txBody>
      </p:sp>
      <p:sp>
        <p:nvSpPr>
          <p:cNvPr id="6893" name="Google Shape;6893;p303"/>
          <p:cNvSpPr/>
          <p:nvPr/>
        </p:nvSpPr>
        <p:spPr>
          <a:xfrm>
            <a:off x="3426187" y="2267560"/>
            <a:ext cx="2337103" cy="2337103"/>
          </a:xfrm>
          <a:prstGeom prst="flowChartDecision">
            <a:avLst/>
          </a:prstGeom>
          <a:noFill/>
          <a:ln cap="flat" cmpd="sng" w="9525">
            <a:solidFill>
              <a:srgbClr val="CFE2F3"/>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894" name="Google Shape;6894;p303"/>
          <p:cNvSpPr/>
          <p:nvPr/>
        </p:nvSpPr>
        <p:spPr>
          <a:xfrm>
            <a:off x="3611764" y="3079799"/>
            <a:ext cx="2006700" cy="712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accent1"/>
                </a:solidFill>
                <a:latin typeface="Calibri"/>
                <a:ea typeface="Calibri"/>
                <a:cs typeface="Calibri"/>
                <a:sym typeface="Calibri"/>
              </a:rPr>
              <a:t>System and tests are based on this model</a:t>
            </a:r>
            <a:endParaRPr b="0" i="0" sz="1400" u="none" cap="none" strike="noStrike">
              <a:solidFill>
                <a:schemeClr val="accent1"/>
              </a:solidFill>
              <a:latin typeface="Calibri"/>
              <a:ea typeface="Calibri"/>
              <a:cs typeface="Calibri"/>
              <a:sym typeface="Calibri"/>
            </a:endParaRPr>
          </a:p>
        </p:txBody>
      </p:sp>
      <p:sp>
        <p:nvSpPr>
          <p:cNvPr id="6895" name="Google Shape;6895;p303"/>
          <p:cNvSpPr/>
          <p:nvPr/>
        </p:nvSpPr>
        <p:spPr>
          <a:xfrm>
            <a:off x="5914212" y="2274487"/>
            <a:ext cx="2337103" cy="2337103"/>
          </a:xfrm>
          <a:prstGeom prst="flowChartDecision">
            <a:avLst/>
          </a:prstGeom>
          <a:noFill/>
          <a:ln cap="flat" cmpd="sng" w="9525">
            <a:solidFill>
              <a:srgbClr val="F4CCC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896" name="Google Shape;6896;p303"/>
          <p:cNvSpPr/>
          <p:nvPr/>
        </p:nvSpPr>
        <p:spPr>
          <a:xfrm>
            <a:off x="6228264" y="3156701"/>
            <a:ext cx="1749900" cy="57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accent1"/>
                </a:solidFill>
                <a:latin typeface="Calibri"/>
                <a:ea typeface="Calibri"/>
                <a:cs typeface="Calibri"/>
                <a:sym typeface="Calibri"/>
              </a:rPr>
              <a:t>Finite State System</a:t>
            </a:r>
            <a:endParaRPr b="0" i="0" sz="1400" u="none" cap="none" strike="noStrike">
              <a:solidFill>
                <a:schemeClr val="accent1"/>
              </a:solidFill>
              <a:latin typeface="Calibri"/>
              <a:ea typeface="Calibri"/>
              <a:cs typeface="Calibri"/>
              <a:sym typeface="Calibri"/>
            </a:endParaRPr>
          </a:p>
        </p:txBody>
      </p:sp>
      <p:sp>
        <p:nvSpPr>
          <p:cNvPr id="6897" name="Google Shape;6897;p30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88"/>
                                        </p:tgtEl>
                                        <p:attrNameLst>
                                          <p:attrName>style.visibility</p:attrName>
                                        </p:attrNameLst>
                                      </p:cBhvr>
                                      <p:to>
                                        <p:strVal val="visible"/>
                                      </p:to>
                                    </p:set>
                                    <p:animEffect filter="fade" transition="in">
                                      <p:cBhvr>
                                        <p:cTn dur="1000"/>
                                        <p:tgtEl>
                                          <p:spTgt spid="68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2"/>
                                        </p:tgtEl>
                                        <p:attrNameLst>
                                          <p:attrName>style.visibility</p:attrName>
                                        </p:attrNameLst>
                                      </p:cBhvr>
                                      <p:to>
                                        <p:strVal val="visible"/>
                                      </p:to>
                                    </p:set>
                                    <p:animEffect filter="fade" transition="in">
                                      <p:cBhvr>
                                        <p:cTn dur="1000"/>
                                        <p:tgtEl>
                                          <p:spTgt spid="68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0"/>
                                        </p:tgtEl>
                                        <p:attrNameLst>
                                          <p:attrName>style.visibility</p:attrName>
                                        </p:attrNameLst>
                                      </p:cBhvr>
                                      <p:to>
                                        <p:strVal val="visible"/>
                                      </p:to>
                                    </p:set>
                                    <p:animEffect filter="fade" transition="in">
                                      <p:cBhvr>
                                        <p:cTn dur="1000"/>
                                        <p:tgtEl>
                                          <p:spTgt spid="6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4"/>
                                        </p:tgtEl>
                                        <p:attrNameLst>
                                          <p:attrName>style.visibility</p:attrName>
                                        </p:attrNameLst>
                                      </p:cBhvr>
                                      <p:to>
                                        <p:strVal val="visible"/>
                                      </p:to>
                                    </p:set>
                                    <p:animEffect filter="fade" transition="in">
                                      <p:cBhvr>
                                        <p:cTn dur="1000"/>
                                        <p:tgtEl>
                                          <p:spTgt spid="68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6"/>
                                        </p:tgtEl>
                                        <p:attrNameLst>
                                          <p:attrName>style.visibility</p:attrName>
                                        </p:attrNameLst>
                                      </p:cBhvr>
                                      <p:to>
                                        <p:strVal val="visible"/>
                                      </p:to>
                                    </p:set>
                                    <p:animEffect filter="fade" transition="in">
                                      <p:cBhvr>
                                        <p:cTn dur="1000"/>
                                        <p:tgtEl>
                                          <p:spTgt spid="68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1" name="Shape 6901"/>
        <p:cNvGrpSpPr/>
        <p:nvPr/>
      </p:nvGrpSpPr>
      <p:grpSpPr>
        <a:xfrm>
          <a:off x="0" y="0"/>
          <a:ext cx="0" cy="0"/>
          <a:chOff x="0" y="0"/>
          <a:chExt cx="0" cy="0"/>
        </a:xfrm>
      </p:grpSpPr>
      <p:grpSp>
        <p:nvGrpSpPr>
          <p:cNvPr id="6902" name="Google Shape;6902;p304"/>
          <p:cNvGrpSpPr/>
          <p:nvPr/>
        </p:nvGrpSpPr>
        <p:grpSpPr>
          <a:xfrm>
            <a:off x="3292525" y="1424550"/>
            <a:ext cx="2361600" cy="3202200"/>
            <a:chOff x="3292525" y="1424550"/>
            <a:chExt cx="2361600" cy="3202200"/>
          </a:xfrm>
        </p:grpSpPr>
        <p:sp>
          <p:nvSpPr>
            <p:cNvPr id="6903" name="Google Shape;6903;p304"/>
            <p:cNvSpPr/>
            <p:nvPr/>
          </p:nvSpPr>
          <p:spPr>
            <a:xfrm>
              <a:off x="3292525" y="1424550"/>
              <a:ext cx="2361600" cy="3202200"/>
            </a:xfrm>
            <a:prstGeom prst="roundRect">
              <a:avLst>
                <a:gd fmla="val 16667" name="adj"/>
              </a:avLst>
            </a:prstGeom>
            <a:no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alibri"/>
                  <a:ea typeface="Calibri"/>
                  <a:cs typeface="Calibri"/>
                  <a:sym typeface="Calibri"/>
                </a:rPr>
                <a:t>Sequence of events that occur in the application under test</a:t>
              </a:r>
              <a:endParaRPr b="0" i="0" sz="1800" u="none" cap="none" strike="noStrike">
                <a:solidFill>
                  <a:srgbClr val="000000"/>
                </a:solidFill>
                <a:latin typeface="Calibri"/>
                <a:ea typeface="Calibri"/>
                <a:cs typeface="Calibri"/>
                <a:sym typeface="Calibri"/>
              </a:endParaRPr>
            </a:p>
          </p:txBody>
        </p:sp>
        <p:pic>
          <p:nvPicPr>
            <p:cNvPr id="6904" name="Google Shape;6904;p304"/>
            <p:cNvPicPr preferRelativeResize="0"/>
            <p:nvPr/>
          </p:nvPicPr>
          <p:blipFill rotWithShape="1">
            <a:blip r:embed="rId3">
              <a:alphaModFix/>
            </a:blip>
            <a:srcRect b="17274" l="0" r="65667" t="17288"/>
            <a:stretch/>
          </p:blipFill>
          <p:spPr>
            <a:xfrm>
              <a:off x="3763524" y="1716252"/>
              <a:ext cx="1464552" cy="1570096"/>
            </a:xfrm>
            <a:prstGeom prst="rect">
              <a:avLst/>
            </a:prstGeom>
            <a:noFill/>
            <a:ln>
              <a:noFill/>
            </a:ln>
          </p:spPr>
        </p:pic>
      </p:grpSp>
      <p:sp>
        <p:nvSpPr>
          <p:cNvPr id="6905" name="Google Shape;6905;p3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When to Rely on State Transition</a:t>
            </a:r>
            <a:endParaRPr/>
          </a:p>
          <a:p>
            <a:pPr indent="0" lvl="0" marL="0" rtl="0" algn="l">
              <a:lnSpc>
                <a:spcPct val="100000"/>
              </a:lnSpc>
              <a:spcBef>
                <a:spcPts val="0"/>
              </a:spcBef>
              <a:spcAft>
                <a:spcPts val="0"/>
              </a:spcAft>
              <a:buSzPts val="3200"/>
              <a:buNone/>
            </a:pPr>
            <a:r>
              <a:t/>
            </a:r>
            <a:endParaRPr/>
          </a:p>
        </p:txBody>
      </p:sp>
      <p:grpSp>
        <p:nvGrpSpPr>
          <p:cNvPr id="6906" name="Google Shape;6906;p304"/>
          <p:cNvGrpSpPr/>
          <p:nvPr/>
        </p:nvGrpSpPr>
        <p:grpSpPr>
          <a:xfrm>
            <a:off x="354425" y="1424550"/>
            <a:ext cx="2361600" cy="3202200"/>
            <a:chOff x="354425" y="1424550"/>
            <a:chExt cx="2361600" cy="3202200"/>
          </a:xfrm>
        </p:grpSpPr>
        <p:sp>
          <p:nvSpPr>
            <p:cNvPr id="6907" name="Google Shape;6907;p304"/>
            <p:cNvSpPr/>
            <p:nvPr/>
          </p:nvSpPr>
          <p:spPr>
            <a:xfrm>
              <a:off x="354425" y="1424550"/>
              <a:ext cx="2361600" cy="3202200"/>
            </a:xfrm>
            <a:prstGeom prst="roundRect">
              <a:avLst>
                <a:gd fmla="val 16667" name="adj"/>
              </a:avLst>
            </a:prstGeom>
            <a:no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alibri"/>
                  <a:ea typeface="Calibri"/>
                  <a:cs typeface="Calibri"/>
                  <a:sym typeface="Calibri"/>
                </a:rPr>
                <a:t>Applications with a finite set of input values</a:t>
              </a:r>
              <a:endParaRPr b="0" i="0" sz="1800" u="none" cap="none" strike="noStrike">
                <a:solidFill>
                  <a:srgbClr val="000000"/>
                </a:solidFill>
                <a:latin typeface="Calibri"/>
                <a:ea typeface="Calibri"/>
                <a:cs typeface="Calibri"/>
                <a:sym typeface="Calibri"/>
              </a:endParaRPr>
            </a:p>
          </p:txBody>
        </p:sp>
        <p:pic>
          <p:nvPicPr>
            <p:cNvPr id="6908" name="Google Shape;6908;p304"/>
            <p:cNvPicPr preferRelativeResize="0"/>
            <p:nvPr/>
          </p:nvPicPr>
          <p:blipFill rotWithShape="1">
            <a:blip r:embed="rId3">
              <a:alphaModFix/>
            </a:blip>
            <a:srcRect b="20863" l="39199" r="32467" t="20870"/>
            <a:stretch/>
          </p:blipFill>
          <p:spPr>
            <a:xfrm>
              <a:off x="917507" y="1744763"/>
              <a:ext cx="1098710" cy="1270925"/>
            </a:xfrm>
            <a:prstGeom prst="rect">
              <a:avLst/>
            </a:prstGeom>
            <a:noFill/>
            <a:ln>
              <a:noFill/>
            </a:ln>
          </p:spPr>
        </p:pic>
      </p:grpSp>
      <p:grpSp>
        <p:nvGrpSpPr>
          <p:cNvPr id="6909" name="Google Shape;6909;p304"/>
          <p:cNvGrpSpPr/>
          <p:nvPr/>
        </p:nvGrpSpPr>
        <p:grpSpPr>
          <a:xfrm>
            <a:off x="6230650" y="1424550"/>
            <a:ext cx="2361600" cy="3202200"/>
            <a:chOff x="6230650" y="1424550"/>
            <a:chExt cx="2361600" cy="3202200"/>
          </a:xfrm>
        </p:grpSpPr>
        <p:sp>
          <p:nvSpPr>
            <p:cNvPr id="6910" name="Google Shape;6910;p304"/>
            <p:cNvSpPr/>
            <p:nvPr/>
          </p:nvSpPr>
          <p:spPr>
            <a:xfrm>
              <a:off x="6230650" y="1424550"/>
              <a:ext cx="2361600" cy="3202200"/>
            </a:xfrm>
            <a:prstGeom prst="roundRect">
              <a:avLst>
                <a:gd fmla="val 16667" name="adj"/>
              </a:avLst>
            </a:prstGeom>
            <a:no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alibri"/>
                  <a:ea typeface="Calibri"/>
                  <a:cs typeface="Calibri"/>
                  <a:sym typeface="Calibri"/>
                </a:rPr>
                <a:t>A system under test has a dependency on past events/values</a:t>
              </a:r>
              <a:endParaRPr b="0" i="0" sz="1800" u="none" cap="none" strike="noStrike">
                <a:solidFill>
                  <a:srgbClr val="000000"/>
                </a:solidFill>
                <a:latin typeface="Calibri"/>
                <a:ea typeface="Calibri"/>
                <a:cs typeface="Calibri"/>
                <a:sym typeface="Calibri"/>
              </a:endParaRPr>
            </a:p>
          </p:txBody>
        </p:sp>
        <p:pic>
          <p:nvPicPr>
            <p:cNvPr id="6911" name="Google Shape;6911;p304"/>
            <p:cNvPicPr preferRelativeResize="0"/>
            <p:nvPr/>
          </p:nvPicPr>
          <p:blipFill rotWithShape="1">
            <a:blip r:embed="rId3">
              <a:alphaModFix/>
            </a:blip>
            <a:srcRect b="25717" l="73322" r="2846" t="25727"/>
            <a:stretch/>
          </p:blipFill>
          <p:spPr>
            <a:xfrm>
              <a:off x="6727172" y="1517475"/>
              <a:ext cx="1353034" cy="1550602"/>
            </a:xfrm>
            <a:prstGeom prst="rect">
              <a:avLst/>
            </a:prstGeom>
            <a:noFill/>
            <a:ln>
              <a:noFill/>
            </a:ln>
          </p:spPr>
        </p:pic>
      </p:grpSp>
      <p:sp>
        <p:nvSpPr>
          <p:cNvPr id="6912" name="Google Shape;6912;p30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06"/>
                                        </p:tgtEl>
                                        <p:attrNameLst>
                                          <p:attrName>style.visibility</p:attrName>
                                        </p:attrNameLst>
                                      </p:cBhvr>
                                      <p:to>
                                        <p:strVal val="visible"/>
                                      </p:to>
                                    </p:set>
                                    <p:animEffect filter="fade" transition="in">
                                      <p:cBhvr>
                                        <p:cTn dur="1000"/>
                                        <p:tgtEl>
                                          <p:spTgt spid="69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02"/>
                                        </p:tgtEl>
                                        <p:attrNameLst>
                                          <p:attrName>style.visibility</p:attrName>
                                        </p:attrNameLst>
                                      </p:cBhvr>
                                      <p:to>
                                        <p:strVal val="visible"/>
                                      </p:to>
                                    </p:set>
                                    <p:animEffect filter="fade" transition="in">
                                      <p:cBhvr>
                                        <p:cTn dur="1000"/>
                                        <p:tgtEl>
                                          <p:spTgt spid="69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09"/>
                                        </p:tgtEl>
                                        <p:attrNameLst>
                                          <p:attrName>style.visibility</p:attrName>
                                        </p:attrNameLst>
                                      </p:cBhvr>
                                      <p:to>
                                        <p:strVal val="visible"/>
                                      </p:to>
                                    </p:set>
                                    <p:animEffect filter="fade" transition="in">
                                      <p:cBhvr>
                                        <p:cTn dur="1000"/>
                                        <p:tgtEl>
                                          <p:spTgt spid="69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6" name="Shape 6916"/>
        <p:cNvGrpSpPr/>
        <p:nvPr/>
      </p:nvGrpSpPr>
      <p:grpSpPr>
        <a:xfrm>
          <a:off x="0" y="0"/>
          <a:ext cx="0" cy="0"/>
          <a:chOff x="0" y="0"/>
          <a:chExt cx="0" cy="0"/>
        </a:xfrm>
      </p:grpSpPr>
      <p:sp>
        <p:nvSpPr>
          <p:cNvPr id="6917" name="Google Shape;6917;p30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When Not to Rely on State Transition</a:t>
            </a:r>
            <a:endParaRPr/>
          </a:p>
        </p:txBody>
      </p:sp>
      <p:grpSp>
        <p:nvGrpSpPr>
          <p:cNvPr id="6918" name="Google Shape;6918;p305"/>
          <p:cNvGrpSpPr/>
          <p:nvPr/>
        </p:nvGrpSpPr>
        <p:grpSpPr>
          <a:xfrm>
            <a:off x="4860250" y="1219200"/>
            <a:ext cx="2361600" cy="3202200"/>
            <a:chOff x="4860250" y="1219200"/>
            <a:chExt cx="2361600" cy="3202200"/>
          </a:xfrm>
        </p:grpSpPr>
        <p:pic>
          <p:nvPicPr>
            <p:cNvPr id="6919" name="Google Shape;6919;p305"/>
            <p:cNvPicPr preferRelativeResize="0"/>
            <p:nvPr/>
          </p:nvPicPr>
          <p:blipFill rotWithShape="1">
            <a:blip r:embed="rId3">
              <a:alphaModFix/>
            </a:blip>
            <a:srcRect b="0" l="41127" r="0" t="0"/>
            <a:stretch/>
          </p:blipFill>
          <p:spPr>
            <a:xfrm>
              <a:off x="5126809" y="1240849"/>
              <a:ext cx="1886812" cy="1802752"/>
            </a:xfrm>
            <a:prstGeom prst="rect">
              <a:avLst/>
            </a:prstGeom>
            <a:noFill/>
            <a:ln>
              <a:noFill/>
            </a:ln>
          </p:spPr>
        </p:pic>
        <p:sp>
          <p:nvSpPr>
            <p:cNvPr id="6920" name="Google Shape;6920;p305"/>
            <p:cNvSpPr/>
            <p:nvPr/>
          </p:nvSpPr>
          <p:spPr>
            <a:xfrm>
              <a:off x="4860250" y="1219200"/>
              <a:ext cx="2361600" cy="3202200"/>
            </a:xfrm>
            <a:prstGeom prst="roundRect">
              <a:avLst>
                <a:gd fmla="val 16667" name="adj"/>
              </a:avLst>
            </a:prstGeom>
            <a:no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alibri"/>
                  <a:ea typeface="Calibri"/>
                  <a:cs typeface="Calibri"/>
                  <a:sym typeface="Calibri"/>
                </a:rPr>
                <a:t>If the testing is to be done for different functionalities like exploratory testing</a:t>
              </a:r>
              <a:endParaRPr b="0" i="0" sz="1800" u="none" cap="none" strike="noStrike">
                <a:solidFill>
                  <a:srgbClr val="000000"/>
                </a:solidFill>
                <a:latin typeface="Calibri"/>
                <a:ea typeface="Calibri"/>
                <a:cs typeface="Calibri"/>
                <a:sym typeface="Calibri"/>
              </a:endParaRPr>
            </a:p>
          </p:txBody>
        </p:sp>
      </p:grpSp>
      <p:grpSp>
        <p:nvGrpSpPr>
          <p:cNvPr id="6921" name="Google Shape;6921;p305"/>
          <p:cNvGrpSpPr/>
          <p:nvPr/>
        </p:nvGrpSpPr>
        <p:grpSpPr>
          <a:xfrm>
            <a:off x="1922150" y="1219200"/>
            <a:ext cx="2361600" cy="3202200"/>
            <a:chOff x="1922150" y="1219200"/>
            <a:chExt cx="2361600" cy="3202200"/>
          </a:xfrm>
        </p:grpSpPr>
        <p:pic>
          <p:nvPicPr>
            <p:cNvPr id="6922" name="Google Shape;6922;p305"/>
            <p:cNvPicPr preferRelativeResize="0"/>
            <p:nvPr/>
          </p:nvPicPr>
          <p:blipFill rotWithShape="1">
            <a:blip r:embed="rId3">
              <a:alphaModFix/>
            </a:blip>
            <a:srcRect b="26545" l="0" r="60438" t="15212"/>
            <a:stretch/>
          </p:blipFill>
          <p:spPr>
            <a:xfrm>
              <a:off x="1972200" y="1280075"/>
              <a:ext cx="2041975" cy="1690950"/>
            </a:xfrm>
            <a:prstGeom prst="rect">
              <a:avLst/>
            </a:prstGeom>
            <a:noFill/>
            <a:ln>
              <a:noFill/>
            </a:ln>
          </p:spPr>
        </p:pic>
        <p:sp>
          <p:nvSpPr>
            <p:cNvPr id="6923" name="Google Shape;6923;p305"/>
            <p:cNvSpPr/>
            <p:nvPr/>
          </p:nvSpPr>
          <p:spPr>
            <a:xfrm>
              <a:off x="1922150" y="1219200"/>
              <a:ext cx="2361600" cy="3202200"/>
            </a:xfrm>
            <a:prstGeom prst="roundRect">
              <a:avLst>
                <a:gd fmla="val 16667" name="adj"/>
              </a:avLst>
            </a:prstGeom>
            <a:no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alibri"/>
                  <a:ea typeface="Calibri"/>
                  <a:cs typeface="Calibri"/>
                  <a:sym typeface="Calibri"/>
                </a:rPr>
                <a:t>When the testing is not done for sequential input combinations</a:t>
              </a:r>
              <a:endParaRPr b="0" i="0" sz="1800" u="none" cap="none" strike="noStrike">
                <a:solidFill>
                  <a:srgbClr val="000000"/>
                </a:solidFill>
                <a:latin typeface="Calibri"/>
                <a:ea typeface="Calibri"/>
                <a:cs typeface="Calibri"/>
                <a:sym typeface="Calibri"/>
              </a:endParaRPr>
            </a:p>
          </p:txBody>
        </p:sp>
      </p:grpSp>
      <p:sp>
        <p:nvSpPr>
          <p:cNvPr id="6924" name="Google Shape;6924;p30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1"/>
                                        </p:tgtEl>
                                        <p:attrNameLst>
                                          <p:attrName>style.visibility</p:attrName>
                                        </p:attrNameLst>
                                      </p:cBhvr>
                                      <p:to>
                                        <p:strVal val="visible"/>
                                      </p:to>
                                    </p:set>
                                    <p:animEffect filter="fade" transition="in">
                                      <p:cBhvr>
                                        <p:cTn dur="1000"/>
                                        <p:tgtEl>
                                          <p:spTgt spid="69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18"/>
                                        </p:tgtEl>
                                        <p:attrNameLst>
                                          <p:attrName>style.visibility</p:attrName>
                                        </p:attrNameLst>
                                      </p:cBhvr>
                                      <p:to>
                                        <p:strVal val="visible"/>
                                      </p:to>
                                    </p:set>
                                    <p:animEffect filter="fade" transition="in">
                                      <p:cBhvr>
                                        <p:cTn dur="1000"/>
                                        <p:tgtEl>
                                          <p:spTgt spid="69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8" name="Shape 6928"/>
        <p:cNvGrpSpPr/>
        <p:nvPr/>
      </p:nvGrpSpPr>
      <p:grpSpPr>
        <a:xfrm>
          <a:off x="0" y="0"/>
          <a:ext cx="0" cy="0"/>
          <a:chOff x="0" y="0"/>
          <a:chExt cx="0" cy="0"/>
        </a:xfrm>
      </p:grpSpPr>
      <p:sp>
        <p:nvSpPr>
          <p:cNvPr id="6929" name="Google Shape;6929;p30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Elements of State Transition Diagram</a:t>
            </a:r>
            <a:endParaRPr/>
          </a:p>
        </p:txBody>
      </p:sp>
      <p:grpSp>
        <p:nvGrpSpPr>
          <p:cNvPr id="6930" name="Google Shape;6930;p306"/>
          <p:cNvGrpSpPr/>
          <p:nvPr/>
        </p:nvGrpSpPr>
        <p:grpSpPr>
          <a:xfrm>
            <a:off x="1178103" y="1272485"/>
            <a:ext cx="1891491" cy="1780933"/>
            <a:chOff x="568503" y="1272485"/>
            <a:chExt cx="1891491" cy="1780933"/>
          </a:xfrm>
        </p:grpSpPr>
        <p:sp>
          <p:nvSpPr>
            <p:cNvPr id="6931" name="Google Shape;6931;p306"/>
            <p:cNvSpPr/>
            <p:nvPr/>
          </p:nvSpPr>
          <p:spPr>
            <a:xfrm>
              <a:off x="568503" y="1272485"/>
              <a:ext cx="1891491" cy="1780933"/>
            </a:xfrm>
            <a:custGeom>
              <a:rect b="b" l="l" r="r" t="t"/>
              <a:pathLst>
                <a:path extrusionOk="0" h="152119" w="151866">
                  <a:moveTo>
                    <a:pt x="0" y="44741"/>
                  </a:moveTo>
                  <a:lnTo>
                    <a:pt x="0" y="107677"/>
                  </a:lnTo>
                  <a:lnTo>
                    <a:pt x="44442" y="152119"/>
                  </a:lnTo>
                  <a:lnTo>
                    <a:pt x="107562" y="152119"/>
                  </a:lnTo>
                  <a:lnTo>
                    <a:pt x="151866" y="107815"/>
                  </a:lnTo>
                  <a:lnTo>
                    <a:pt x="151866" y="44557"/>
                  </a:lnTo>
                  <a:lnTo>
                    <a:pt x="107309" y="0"/>
                  </a:lnTo>
                  <a:lnTo>
                    <a:pt x="44534" y="0"/>
                  </a:lnTo>
                  <a:close/>
                </a:path>
              </a:pathLst>
            </a:custGeom>
            <a:noFill/>
            <a:ln cap="flat" cmpd="sng" w="76200">
              <a:solidFill>
                <a:srgbClr val="A5A5A5"/>
              </a:solidFill>
              <a:prstDash val="solid"/>
              <a:miter lim="8000"/>
              <a:headEnd len="sm" w="sm" type="none"/>
              <a:tailEnd len="sm" w="sm" type="none"/>
            </a:ln>
          </p:spPr>
        </p:sp>
        <p:sp>
          <p:nvSpPr>
            <p:cNvPr id="6932" name="Google Shape;6932;p306"/>
            <p:cNvSpPr txBox="1"/>
            <p:nvPr/>
          </p:nvSpPr>
          <p:spPr>
            <a:xfrm>
              <a:off x="633450" y="1843675"/>
              <a:ext cx="17616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dk2"/>
                  </a:solidFill>
                  <a:latin typeface="Gill Sans"/>
                  <a:ea typeface="Gill Sans"/>
                  <a:cs typeface="Gill Sans"/>
                  <a:sym typeface="Gill Sans"/>
                </a:rPr>
                <a:t>States</a:t>
              </a:r>
              <a:endParaRPr b="0" i="0" sz="2200" u="none" cap="none" strike="noStrike">
                <a:solidFill>
                  <a:schemeClr val="dk2"/>
                </a:solidFill>
                <a:latin typeface="Gill Sans"/>
                <a:ea typeface="Gill Sans"/>
                <a:cs typeface="Gill Sans"/>
                <a:sym typeface="Gill Sans"/>
              </a:endParaRPr>
            </a:p>
          </p:txBody>
        </p:sp>
        <p:sp>
          <p:nvSpPr>
            <p:cNvPr id="6933" name="Google Shape;6933;p306"/>
            <p:cNvSpPr txBox="1"/>
            <p:nvPr/>
          </p:nvSpPr>
          <p:spPr>
            <a:xfrm>
              <a:off x="1134000" y="2322400"/>
              <a:ext cx="760500" cy="369300"/>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Calibri"/>
                  <a:ea typeface="Calibri"/>
                  <a:cs typeface="Calibri"/>
                  <a:sym typeface="Calibri"/>
                </a:rPr>
                <a:t>1</a:t>
              </a:r>
              <a:r>
                <a:rPr b="1" baseline="30000" i="0" lang="en" sz="1800" u="none" cap="none" strike="noStrike">
                  <a:solidFill>
                    <a:srgbClr val="000000"/>
                  </a:solidFill>
                  <a:latin typeface="Calibri"/>
                  <a:ea typeface="Calibri"/>
                  <a:cs typeface="Calibri"/>
                  <a:sym typeface="Calibri"/>
                </a:rPr>
                <a:t>st</a:t>
              </a:r>
              <a:r>
                <a:rPr b="1" i="0" lang="en" sz="1800" u="none" cap="none" strike="noStrike">
                  <a:solidFill>
                    <a:srgbClr val="000000"/>
                  </a:solidFill>
                  <a:latin typeface="Calibri"/>
                  <a:ea typeface="Calibri"/>
                  <a:cs typeface="Calibri"/>
                  <a:sym typeface="Calibri"/>
                </a:rPr>
                <a:t> Try</a:t>
              </a:r>
              <a:endParaRPr b="1" i="0" sz="1800" u="none" cap="none" strike="noStrike">
                <a:solidFill>
                  <a:srgbClr val="000000"/>
                </a:solidFill>
                <a:latin typeface="Calibri"/>
                <a:ea typeface="Calibri"/>
                <a:cs typeface="Calibri"/>
                <a:sym typeface="Calibri"/>
              </a:endParaRPr>
            </a:p>
          </p:txBody>
        </p:sp>
      </p:grpSp>
      <p:grpSp>
        <p:nvGrpSpPr>
          <p:cNvPr id="6934" name="Google Shape;6934;p306"/>
          <p:cNvGrpSpPr/>
          <p:nvPr/>
        </p:nvGrpSpPr>
        <p:grpSpPr>
          <a:xfrm>
            <a:off x="2824469" y="2716485"/>
            <a:ext cx="1891491" cy="1780933"/>
            <a:chOff x="2214869" y="2716485"/>
            <a:chExt cx="1891491" cy="1780933"/>
          </a:xfrm>
        </p:grpSpPr>
        <p:sp>
          <p:nvSpPr>
            <p:cNvPr id="6935" name="Google Shape;6935;p306"/>
            <p:cNvSpPr/>
            <p:nvPr/>
          </p:nvSpPr>
          <p:spPr>
            <a:xfrm>
              <a:off x="2214869" y="2716485"/>
              <a:ext cx="1891491" cy="1780933"/>
            </a:xfrm>
            <a:custGeom>
              <a:rect b="b" l="l" r="r" t="t"/>
              <a:pathLst>
                <a:path extrusionOk="0" h="152119" w="151866">
                  <a:moveTo>
                    <a:pt x="0" y="44741"/>
                  </a:moveTo>
                  <a:lnTo>
                    <a:pt x="0" y="107677"/>
                  </a:lnTo>
                  <a:lnTo>
                    <a:pt x="44442" y="152119"/>
                  </a:lnTo>
                  <a:lnTo>
                    <a:pt x="107562" y="152119"/>
                  </a:lnTo>
                  <a:lnTo>
                    <a:pt x="151866" y="107815"/>
                  </a:lnTo>
                  <a:lnTo>
                    <a:pt x="151866" y="44557"/>
                  </a:lnTo>
                  <a:lnTo>
                    <a:pt x="107309" y="0"/>
                  </a:lnTo>
                  <a:lnTo>
                    <a:pt x="44534" y="0"/>
                  </a:lnTo>
                  <a:close/>
                </a:path>
              </a:pathLst>
            </a:custGeom>
            <a:noFill/>
            <a:ln cap="flat" cmpd="sng" w="76200">
              <a:solidFill>
                <a:srgbClr val="0097D9"/>
              </a:solidFill>
              <a:prstDash val="solid"/>
              <a:miter lim="8000"/>
              <a:headEnd len="sm" w="sm" type="none"/>
              <a:tailEnd len="sm" w="sm" type="none"/>
            </a:ln>
          </p:spPr>
        </p:sp>
        <p:sp>
          <p:nvSpPr>
            <p:cNvPr id="6936" name="Google Shape;6936;p306"/>
            <p:cNvSpPr txBox="1"/>
            <p:nvPr/>
          </p:nvSpPr>
          <p:spPr>
            <a:xfrm>
              <a:off x="2279813" y="3287675"/>
              <a:ext cx="17616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dk2"/>
                  </a:solidFill>
                  <a:latin typeface="Gill Sans"/>
                  <a:ea typeface="Gill Sans"/>
                  <a:cs typeface="Gill Sans"/>
                  <a:sym typeface="Gill Sans"/>
                </a:rPr>
                <a:t>Transition</a:t>
              </a:r>
              <a:endParaRPr b="0" i="0" sz="2200" u="none" cap="none" strike="noStrike">
                <a:solidFill>
                  <a:schemeClr val="dk2"/>
                </a:solidFill>
                <a:latin typeface="Gill Sans"/>
                <a:ea typeface="Gill Sans"/>
                <a:cs typeface="Gill Sans"/>
                <a:sym typeface="Gill Sans"/>
              </a:endParaRPr>
            </a:p>
          </p:txBody>
        </p:sp>
        <p:sp>
          <p:nvSpPr>
            <p:cNvPr id="6937" name="Google Shape;6937;p306"/>
            <p:cNvSpPr/>
            <p:nvPr/>
          </p:nvSpPr>
          <p:spPr>
            <a:xfrm>
              <a:off x="2850563" y="3836750"/>
              <a:ext cx="620100" cy="228600"/>
            </a:xfrm>
            <a:prstGeom prst="rightArrow">
              <a:avLst>
                <a:gd fmla="val 50000" name="adj1"/>
                <a:gd fmla="val 50000" name="adj2"/>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6938" name="Google Shape;6938;p306"/>
          <p:cNvGrpSpPr/>
          <p:nvPr/>
        </p:nvGrpSpPr>
        <p:grpSpPr>
          <a:xfrm>
            <a:off x="4422711" y="1272485"/>
            <a:ext cx="1891491" cy="1780933"/>
            <a:chOff x="4857986" y="1017735"/>
            <a:chExt cx="1891491" cy="1780933"/>
          </a:xfrm>
        </p:grpSpPr>
        <p:sp>
          <p:nvSpPr>
            <p:cNvPr id="6939" name="Google Shape;6939;p306"/>
            <p:cNvSpPr/>
            <p:nvPr/>
          </p:nvSpPr>
          <p:spPr>
            <a:xfrm>
              <a:off x="4857986" y="1017735"/>
              <a:ext cx="1891491" cy="1780933"/>
            </a:xfrm>
            <a:custGeom>
              <a:rect b="b" l="l" r="r" t="t"/>
              <a:pathLst>
                <a:path extrusionOk="0" h="152119" w="151866">
                  <a:moveTo>
                    <a:pt x="0" y="44741"/>
                  </a:moveTo>
                  <a:lnTo>
                    <a:pt x="0" y="107677"/>
                  </a:lnTo>
                  <a:lnTo>
                    <a:pt x="44442" y="152119"/>
                  </a:lnTo>
                  <a:lnTo>
                    <a:pt x="107562" y="152119"/>
                  </a:lnTo>
                  <a:lnTo>
                    <a:pt x="151866" y="107815"/>
                  </a:lnTo>
                  <a:lnTo>
                    <a:pt x="151866" y="44557"/>
                  </a:lnTo>
                  <a:lnTo>
                    <a:pt x="107309" y="0"/>
                  </a:lnTo>
                  <a:lnTo>
                    <a:pt x="44534" y="0"/>
                  </a:lnTo>
                  <a:close/>
                </a:path>
              </a:pathLst>
            </a:custGeom>
            <a:noFill/>
            <a:ln cap="flat" cmpd="sng" w="76200">
              <a:solidFill>
                <a:srgbClr val="F9CB9C"/>
              </a:solidFill>
              <a:prstDash val="solid"/>
              <a:miter lim="8000"/>
              <a:headEnd len="sm" w="sm" type="none"/>
              <a:tailEnd len="sm" w="sm" type="none"/>
            </a:ln>
          </p:spPr>
        </p:sp>
        <p:sp>
          <p:nvSpPr>
            <p:cNvPr id="6940" name="Google Shape;6940;p306"/>
            <p:cNvSpPr txBox="1"/>
            <p:nvPr/>
          </p:nvSpPr>
          <p:spPr>
            <a:xfrm>
              <a:off x="4922913" y="1588925"/>
              <a:ext cx="17616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dk2"/>
                  </a:solidFill>
                  <a:latin typeface="Gill Sans"/>
                  <a:ea typeface="Gill Sans"/>
                  <a:cs typeface="Gill Sans"/>
                  <a:sym typeface="Gill Sans"/>
                </a:rPr>
                <a:t>Event</a:t>
              </a:r>
              <a:endParaRPr b="0" i="0" sz="2200" u="none" cap="none" strike="noStrike">
                <a:solidFill>
                  <a:schemeClr val="dk2"/>
                </a:solidFill>
                <a:latin typeface="Gill Sans"/>
                <a:ea typeface="Gill Sans"/>
                <a:cs typeface="Gill Sans"/>
                <a:sym typeface="Gill Sans"/>
              </a:endParaRPr>
            </a:p>
          </p:txBody>
        </p:sp>
        <p:sp>
          <p:nvSpPr>
            <p:cNvPr id="6941" name="Google Shape;6941;p306"/>
            <p:cNvSpPr txBox="1"/>
            <p:nvPr/>
          </p:nvSpPr>
          <p:spPr>
            <a:xfrm>
              <a:off x="5101725" y="2082950"/>
              <a:ext cx="1404000" cy="338700"/>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 sz="1600" u="none" cap="none" strike="noStrike">
                  <a:solidFill>
                    <a:srgbClr val="000000"/>
                  </a:solidFill>
                  <a:latin typeface="Calibri"/>
                  <a:ea typeface="Calibri"/>
                  <a:cs typeface="Calibri"/>
                  <a:sym typeface="Calibri"/>
                </a:rPr>
                <a:t>Incorrect Pin</a:t>
              </a:r>
              <a:endParaRPr b="1" i="0" sz="1600" u="none" cap="none" strike="noStrike">
                <a:solidFill>
                  <a:srgbClr val="000000"/>
                </a:solidFill>
                <a:latin typeface="Calibri"/>
                <a:ea typeface="Calibri"/>
                <a:cs typeface="Calibri"/>
                <a:sym typeface="Calibri"/>
              </a:endParaRPr>
            </a:p>
          </p:txBody>
        </p:sp>
      </p:grpSp>
      <p:grpSp>
        <p:nvGrpSpPr>
          <p:cNvPr id="6942" name="Google Shape;6942;p306"/>
          <p:cNvGrpSpPr/>
          <p:nvPr/>
        </p:nvGrpSpPr>
        <p:grpSpPr>
          <a:xfrm>
            <a:off x="6050753" y="2643035"/>
            <a:ext cx="1891491" cy="1780933"/>
            <a:chOff x="7002728" y="2607810"/>
            <a:chExt cx="1891491" cy="1780933"/>
          </a:xfrm>
        </p:grpSpPr>
        <p:sp>
          <p:nvSpPr>
            <p:cNvPr id="6943" name="Google Shape;6943;p306"/>
            <p:cNvSpPr/>
            <p:nvPr/>
          </p:nvSpPr>
          <p:spPr>
            <a:xfrm>
              <a:off x="7002728" y="2607810"/>
              <a:ext cx="1891491" cy="1780933"/>
            </a:xfrm>
            <a:custGeom>
              <a:rect b="b" l="l" r="r" t="t"/>
              <a:pathLst>
                <a:path extrusionOk="0" h="152119" w="151866">
                  <a:moveTo>
                    <a:pt x="0" y="44741"/>
                  </a:moveTo>
                  <a:lnTo>
                    <a:pt x="0" y="107677"/>
                  </a:lnTo>
                  <a:lnTo>
                    <a:pt x="44442" y="152119"/>
                  </a:lnTo>
                  <a:lnTo>
                    <a:pt x="107562" y="152119"/>
                  </a:lnTo>
                  <a:lnTo>
                    <a:pt x="151866" y="107815"/>
                  </a:lnTo>
                  <a:lnTo>
                    <a:pt x="151866" y="44557"/>
                  </a:lnTo>
                  <a:lnTo>
                    <a:pt x="107309" y="0"/>
                  </a:lnTo>
                  <a:lnTo>
                    <a:pt x="44534" y="0"/>
                  </a:lnTo>
                  <a:close/>
                </a:path>
              </a:pathLst>
            </a:custGeom>
            <a:noFill/>
            <a:ln cap="flat" cmpd="sng" w="76200">
              <a:solidFill>
                <a:srgbClr val="00B050"/>
              </a:solidFill>
              <a:prstDash val="solid"/>
              <a:miter lim="8000"/>
              <a:headEnd len="sm" w="sm" type="none"/>
              <a:tailEnd len="sm" w="sm" type="none"/>
            </a:ln>
          </p:spPr>
        </p:sp>
        <p:sp>
          <p:nvSpPr>
            <p:cNvPr id="6944" name="Google Shape;6944;p306"/>
            <p:cNvSpPr txBox="1"/>
            <p:nvPr/>
          </p:nvSpPr>
          <p:spPr>
            <a:xfrm>
              <a:off x="7067663" y="3179000"/>
              <a:ext cx="17616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dk2"/>
                  </a:solidFill>
                  <a:latin typeface="Gill Sans"/>
                  <a:ea typeface="Gill Sans"/>
                  <a:cs typeface="Gill Sans"/>
                  <a:sym typeface="Gill Sans"/>
                </a:rPr>
                <a:t>Action</a:t>
              </a:r>
              <a:endParaRPr b="0" i="0" sz="2200" u="none" cap="none" strike="noStrike">
                <a:solidFill>
                  <a:schemeClr val="dk2"/>
                </a:solidFill>
                <a:latin typeface="Gill Sans"/>
                <a:ea typeface="Gill Sans"/>
                <a:cs typeface="Gill Sans"/>
                <a:sym typeface="Gill Sans"/>
              </a:endParaRPr>
            </a:p>
          </p:txBody>
        </p:sp>
        <p:sp>
          <p:nvSpPr>
            <p:cNvPr id="6945" name="Google Shape;6945;p306"/>
            <p:cNvSpPr txBox="1"/>
            <p:nvPr/>
          </p:nvSpPr>
          <p:spPr>
            <a:xfrm>
              <a:off x="7201000" y="3655901"/>
              <a:ext cx="1494900" cy="338700"/>
            </a:xfrm>
            <a:prstGeom prst="rect">
              <a:avLst/>
            </a:prstGeom>
            <a:solidFill>
              <a:srgbClr val="00B05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 sz="1600" u="none" cap="none" strike="noStrike">
                  <a:solidFill>
                    <a:srgbClr val="000000"/>
                  </a:solidFill>
                  <a:latin typeface="Calibri"/>
                  <a:ea typeface="Calibri"/>
                  <a:cs typeface="Calibri"/>
                  <a:sym typeface="Calibri"/>
                </a:rPr>
                <a:t>Access Granted</a:t>
              </a:r>
              <a:endParaRPr b="1" i="0" sz="1600" u="none" cap="none" strike="noStrike">
                <a:solidFill>
                  <a:srgbClr val="000000"/>
                </a:solidFill>
                <a:latin typeface="Calibri"/>
                <a:ea typeface="Calibri"/>
                <a:cs typeface="Calibri"/>
                <a:sym typeface="Calibri"/>
              </a:endParaRPr>
            </a:p>
          </p:txBody>
        </p:sp>
      </p:grpSp>
      <p:sp>
        <p:nvSpPr>
          <p:cNvPr id="6946" name="Google Shape;6946;p30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0"/>
                                        </p:tgtEl>
                                        <p:attrNameLst>
                                          <p:attrName>style.visibility</p:attrName>
                                        </p:attrNameLst>
                                      </p:cBhvr>
                                      <p:to>
                                        <p:strVal val="visible"/>
                                      </p:to>
                                    </p:set>
                                    <p:animEffect filter="fade" transition="in">
                                      <p:cBhvr>
                                        <p:cTn dur="1000"/>
                                        <p:tgtEl>
                                          <p:spTgt spid="69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4"/>
                                        </p:tgtEl>
                                        <p:attrNameLst>
                                          <p:attrName>style.visibility</p:attrName>
                                        </p:attrNameLst>
                                      </p:cBhvr>
                                      <p:to>
                                        <p:strVal val="visible"/>
                                      </p:to>
                                    </p:set>
                                    <p:animEffect filter="fade" transition="in">
                                      <p:cBhvr>
                                        <p:cTn dur="1000"/>
                                        <p:tgtEl>
                                          <p:spTgt spid="69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8"/>
                                        </p:tgtEl>
                                        <p:attrNameLst>
                                          <p:attrName>style.visibility</p:attrName>
                                        </p:attrNameLst>
                                      </p:cBhvr>
                                      <p:to>
                                        <p:strVal val="visible"/>
                                      </p:to>
                                    </p:set>
                                    <p:animEffect filter="fade" transition="in">
                                      <p:cBhvr>
                                        <p:cTn dur="1000"/>
                                        <p:tgtEl>
                                          <p:spTgt spid="69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2"/>
                                        </p:tgtEl>
                                        <p:attrNameLst>
                                          <p:attrName>style.visibility</p:attrName>
                                        </p:attrNameLst>
                                      </p:cBhvr>
                                      <p:to>
                                        <p:strVal val="visible"/>
                                      </p:to>
                                    </p:set>
                                    <p:animEffect filter="fade" transition="in">
                                      <p:cBhvr>
                                        <p:cTn dur="1000"/>
                                        <p:tgtEl>
                                          <p:spTgt spid="69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0" name="Shape 6950"/>
        <p:cNvGrpSpPr/>
        <p:nvPr/>
      </p:nvGrpSpPr>
      <p:grpSpPr>
        <a:xfrm>
          <a:off x="0" y="0"/>
          <a:ext cx="0" cy="0"/>
          <a:chOff x="0" y="0"/>
          <a:chExt cx="0" cy="0"/>
        </a:xfrm>
      </p:grpSpPr>
      <p:sp>
        <p:nvSpPr>
          <p:cNvPr id="6951" name="Google Shape;6951;p3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State Transition Diagram and Table</a:t>
            </a:r>
            <a:endParaRPr/>
          </a:p>
        </p:txBody>
      </p:sp>
      <p:grpSp>
        <p:nvGrpSpPr>
          <p:cNvPr id="6952" name="Google Shape;6952;p307"/>
          <p:cNvGrpSpPr/>
          <p:nvPr/>
        </p:nvGrpSpPr>
        <p:grpSpPr>
          <a:xfrm>
            <a:off x="311700" y="1219200"/>
            <a:ext cx="8520650" cy="1460100"/>
            <a:chOff x="311700" y="1219200"/>
            <a:chExt cx="8520650" cy="1460100"/>
          </a:xfrm>
        </p:grpSpPr>
        <p:sp>
          <p:nvSpPr>
            <p:cNvPr id="6953" name="Google Shape;6953;p307"/>
            <p:cNvSpPr/>
            <p:nvPr/>
          </p:nvSpPr>
          <p:spPr>
            <a:xfrm>
              <a:off x="311750" y="1219200"/>
              <a:ext cx="8520600" cy="1460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4" name="Google Shape;6954;p307"/>
            <p:cNvSpPr/>
            <p:nvPr/>
          </p:nvSpPr>
          <p:spPr>
            <a:xfrm>
              <a:off x="311700" y="1219200"/>
              <a:ext cx="1775700" cy="1460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chemeClr val="lt1"/>
                  </a:solidFill>
                  <a:latin typeface="Gill Sans"/>
                  <a:ea typeface="Gill Sans"/>
                  <a:cs typeface="Gill Sans"/>
                  <a:sym typeface="Gill Sans"/>
                </a:rPr>
                <a:t>State Transition Diagram</a:t>
              </a:r>
              <a:endParaRPr b="0" i="0" sz="2300" u="none" cap="none" strike="noStrike">
                <a:solidFill>
                  <a:schemeClr val="lt1"/>
                </a:solidFill>
                <a:latin typeface="Gill Sans"/>
                <a:ea typeface="Gill Sans"/>
                <a:cs typeface="Gill Sans"/>
                <a:sym typeface="Gill Sans"/>
              </a:endParaRPr>
            </a:p>
          </p:txBody>
        </p:sp>
        <p:sp>
          <p:nvSpPr>
            <p:cNvPr id="6955" name="Google Shape;6955;p307"/>
            <p:cNvSpPr/>
            <p:nvPr/>
          </p:nvSpPr>
          <p:spPr>
            <a:xfrm>
              <a:off x="2332941" y="1345909"/>
              <a:ext cx="1467600" cy="1206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Also called State Chart or Graph</a:t>
              </a:r>
              <a:endParaRPr b="0" i="0" sz="1400" u="none" cap="none" strike="noStrike">
                <a:solidFill>
                  <a:srgbClr val="000000"/>
                </a:solidFill>
                <a:latin typeface="Calibri"/>
                <a:ea typeface="Calibri"/>
                <a:cs typeface="Calibri"/>
                <a:sym typeface="Calibri"/>
              </a:endParaRPr>
            </a:p>
          </p:txBody>
        </p:sp>
        <p:sp>
          <p:nvSpPr>
            <p:cNvPr id="6956" name="Google Shape;6956;p307"/>
            <p:cNvSpPr/>
            <p:nvPr/>
          </p:nvSpPr>
          <p:spPr>
            <a:xfrm>
              <a:off x="3976991" y="1345909"/>
              <a:ext cx="1467600" cy="1206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States are shown in boxed texts </a:t>
              </a:r>
              <a:endParaRPr b="0" i="0" sz="1400" u="none" cap="none" strike="noStrike">
                <a:solidFill>
                  <a:srgbClr val="000000"/>
                </a:solidFill>
                <a:latin typeface="Calibri"/>
                <a:ea typeface="Calibri"/>
                <a:cs typeface="Calibri"/>
                <a:sym typeface="Calibri"/>
              </a:endParaRPr>
            </a:p>
          </p:txBody>
        </p:sp>
        <p:sp>
          <p:nvSpPr>
            <p:cNvPr id="6957" name="Google Shape;6957;p307"/>
            <p:cNvSpPr/>
            <p:nvPr/>
          </p:nvSpPr>
          <p:spPr>
            <a:xfrm>
              <a:off x="5621041" y="1345909"/>
              <a:ext cx="1467600" cy="1206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Transitions are represented by arrows</a:t>
              </a:r>
              <a:endParaRPr b="0" i="0" sz="1400" u="none" cap="none" strike="noStrike">
                <a:solidFill>
                  <a:srgbClr val="000000"/>
                </a:solidFill>
                <a:latin typeface="Calibri"/>
                <a:ea typeface="Calibri"/>
                <a:cs typeface="Calibri"/>
                <a:sym typeface="Calibri"/>
              </a:endParaRPr>
            </a:p>
          </p:txBody>
        </p:sp>
        <p:sp>
          <p:nvSpPr>
            <p:cNvPr id="6958" name="Google Shape;6958;p307"/>
            <p:cNvSpPr/>
            <p:nvPr/>
          </p:nvSpPr>
          <p:spPr>
            <a:xfrm>
              <a:off x="7265091" y="1345909"/>
              <a:ext cx="1467600" cy="1206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Useful in identifying valid transitions</a:t>
              </a:r>
              <a:endParaRPr b="0" i="0" sz="1400" u="none" cap="none" strike="noStrike">
                <a:solidFill>
                  <a:srgbClr val="000000"/>
                </a:solidFill>
                <a:latin typeface="Calibri"/>
                <a:ea typeface="Calibri"/>
                <a:cs typeface="Calibri"/>
                <a:sym typeface="Calibri"/>
              </a:endParaRPr>
            </a:p>
          </p:txBody>
        </p:sp>
      </p:grpSp>
      <p:grpSp>
        <p:nvGrpSpPr>
          <p:cNvPr id="6959" name="Google Shape;6959;p307"/>
          <p:cNvGrpSpPr/>
          <p:nvPr/>
        </p:nvGrpSpPr>
        <p:grpSpPr>
          <a:xfrm>
            <a:off x="311700" y="2880775"/>
            <a:ext cx="8520650" cy="1460100"/>
            <a:chOff x="311700" y="2880775"/>
            <a:chExt cx="8520650" cy="1460100"/>
          </a:xfrm>
        </p:grpSpPr>
        <p:sp>
          <p:nvSpPr>
            <p:cNvPr id="6960" name="Google Shape;6960;p307"/>
            <p:cNvSpPr/>
            <p:nvPr/>
          </p:nvSpPr>
          <p:spPr>
            <a:xfrm>
              <a:off x="311750" y="2880775"/>
              <a:ext cx="8520600" cy="1460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1" name="Google Shape;6961;p307"/>
            <p:cNvSpPr/>
            <p:nvPr/>
          </p:nvSpPr>
          <p:spPr>
            <a:xfrm>
              <a:off x="311700" y="2880775"/>
              <a:ext cx="1775700" cy="1460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chemeClr val="lt1"/>
                  </a:solidFill>
                  <a:latin typeface="Gill Sans"/>
                  <a:ea typeface="Gill Sans"/>
                  <a:cs typeface="Gill Sans"/>
                  <a:sym typeface="Gill Sans"/>
                </a:rPr>
                <a:t>State Transition Table</a:t>
              </a:r>
              <a:endParaRPr b="0" i="0" sz="2300" u="none" cap="none" strike="noStrike">
                <a:solidFill>
                  <a:schemeClr val="lt1"/>
                </a:solidFill>
                <a:latin typeface="Gill Sans"/>
                <a:ea typeface="Gill Sans"/>
                <a:cs typeface="Gill Sans"/>
                <a:sym typeface="Gill Sans"/>
              </a:endParaRPr>
            </a:p>
          </p:txBody>
        </p:sp>
        <p:sp>
          <p:nvSpPr>
            <p:cNvPr id="6962" name="Google Shape;6962;p307"/>
            <p:cNvSpPr/>
            <p:nvPr/>
          </p:nvSpPr>
          <p:spPr>
            <a:xfrm>
              <a:off x="2332941" y="3007384"/>
              <a:ext cx="1467600" cy="1206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Also called State Table</a:t>
              </a:r>
              <a:endParaRPr b="0" i="0" sz="1400" u="none" cap="none" strike="noStrike">
                <a:solidFill>
                  <a:srgbClr val="000000"/>
                </a:solidFill>
                <a:latin typeface="Calibri"/>
                <a:ea typeface="Calibri"/>
                <a:cs typeface="Calibri"/>
                <a:sym typeface="Calibri"/>
              </a:endParaRPr>
            </a:p>
          </p:txBody>
        </p:sp>
        <p:sp>
          <p:nvSpPr>
            <p:cNvPr id="6963" name="Google Shape;6963;p307"/>
            <p:cNvSpPr/>
            <p:nvPr/>
          </p:nvSpPr>
          <p:spPr>
            <a:xfrm>
              <a:off x="3976991" y="3007384"/>
              <a:ext cx="1467600" cy="1206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States are listed on the left side</a:t>
              </a:r>
              <a:endParaRPr b="0" i="0" sz="1400" u="none" cap="none" strike="noStrike">
                <a:solidFill>
                  <a:srgbClr val="000000"/>
                </a:solidFill>
                <a:latin typeface="Calibri"/>
                <a:ea typeface="Calibri"/>
                <a:cs typeface="Calibri"/>
                <a:sym typeface="Calibri"/>
              </a:endParaRPr>
            </a:p>
          </p:txBody>
        </p:sp>
        <p:sp>
          <p:nvSpPr>
            <p:cNvPr id="6964" name="Google Shape;6964;p307"/>
            <p:cNvSpPr/>
            <p:nvPr/>
          </p:nvSpPr>
          <p:spPr>
            <a:xfrm>
              <a:off x="5621041" y="3007384"/>
              <a:ext cx="1467600" cy="1206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Events are described on the top</a:t>
              </a:r>
              <a:endParaRPr b="0" i="0" sz="1400" u="none" cap="none" strike="noStrike">
                <a:solidFill>
                  <a:srgbClr val="000000"/>
                </a:solidFill>
                <a:latin typeface="Calibri"/>
                <a:ea typeface="Calibri"/>
                <a:cs typeface="Calibri"/>
                <a:sym typeface="Calibri"/>
              </a:endParaRPr>
            </a:p>
          </p:txBody>
        </p:sp>
        <p:sp>
          <p:nvSpPr>
            <p:cNvPr id="6965" name="Google Shape;6965;p307"/>
            <p:cNvSpPr/>
            <p:nvPr/>
          </p:nvSpPr>
          <p:spPr>
            <a:xfrm>
              <a:off x="7265091" y="3007384"/>
              <a:ext cx="1467600" cy="1206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Useful in identifying invalid transition</a:t>
              </a:r>
              <a:endParaRPr b="0" i="0" sz="1400" u="none" cap="none" strike="noStrike">
                <a:solidFill>
                  <a:srgbClr val="000000"/>
                </a:solidFill>
                <a:latin typeface="Calibri"/>
                <a:ea typeface="Calibri"/>
                <a:cs typeface="Calibri"/>
                <a:sym typeface="Calibri"/>
              </a:endParaRPr>
            </a:p>
          </p:txBody>
        </p:sp>
      </p:grpSp>
      <p:sp>
        <p:nvSpPr>
          <p:cNvPr id="6966" name="Google Shape;6966;p30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2"/>
                                        </p:tgtEl>
                                        <p:attrNameLst>
                                          <p:attrName>style.visibility</p:attrName>
                                        </p:attrNameLst>
                                      </p:cBhvr>
                                      <p:to>
                                        <p:strVal val="visible"/>
                                      </p:to>
                                    </p:set>
                                    <p:animEffect filter="fade" transition="in">
                                      <p:cBhvr>
                                        <p:cTn dur="1000"/>
                                        <p:tgtEl>
                                          <p:spTgt spid="69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9"/>
                                        </p:tgtEl>
                                        <p:attrNameLst>
                                          <p:attrName>style.visibility</p:attrName>
                                        </p:attrNameLst>
                                      </p:cBhvr>
                                      <p:to>
                                        <p:strVal val="visible"/>
                                      </p:to>
                                    </p:set>
                                    <p:animEffect filter="fade" transition="in">
                                      <p:cBhvr>
                                        <p:cTn dur="1000"/>
                                        <p:tgtEl>
                                          <p:spTgt spid="69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0" name="Shape 6970"/>
        <p:cNvGrpSpPr/>
        <p:nvPr/>
      </p:nvGrpSpPr>
      <p:grpSpPr>
        <a:xfrm>
          <a:off x="0" y="0"/>
          <a:ext cx="0" cy="0"/>
          <a:chOff x="0" y="0"/>
          <a:chExt cx="0" cy="0"/>
        </a:xfrm>
      </p:grpSpPr>
      <p:sp>
        <p:nvSpPr>
          <p:cNvPr id="6971" name="Google Shape;6971;p3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Example of State Transition</a:t>
            </a:r>
            <a:endParaRPr/>
          </a:p>
        </p:txBody>
      </p:sp>
      <p:sp>
        <p:nvSpPr>
          <p:cNvPr id="6972" name="Google Shape;6972;p3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User has three attempts to enter the correct password in the ATM system's password-try function.</a:t>
            </a:r>
            <a:endParaRPr/>
          </a:p>
        </p:txBody>
      </p:sp>
      <p:sp>
        <p:nvSpPr>
          <p:cNvPr id="6973" name="Google Shape;6973;p308"/>
          <p:cNvSpPr/>
          <p:nvPr/>
        </p:nvSpPr>
        <p:spPr>
          <a:xfrm>
            <a:off x="311698" y="2627402"/>
            <a:ext cx="2402400" cy="1940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Calibri"/>
              <a:ea typeface="Calibri"/>
              <a:cs typeface="Calibri"/>
              <a:sym typeface="Calibri"/>
            </a:endParaRPr>
          </a:p>
        </p:txBody>
      </p:sp>
      <p:sp>
        <p:nvSpPr>
          <p:cNvPr id="6974" name="Google Shape;6974;p308"/>
          <p:cNvSpPr/>
          <p:nvPr/>
        </p:nvSpPr>
        <p:spPr>
          <a:xfrm>
            <a:off x="629701" y="2272299"/>
            <a:ext cx="2402400" cy="1940400"/>
          </a:xfrm>
          <a:prstGeom prst="rect">
            <a:avLst/>
          </a:prstGeom>
          <a:solidFill>
            <a:schemeClr val="lt1"/>
          </a:solid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Calibri"/>
                <a:ea typeface="Calibri"/>
                <a:cs typeface="Calibri"/>
                <a:sym typeface="Calibri"/>
              </a:rPr>
              <a:t>Account Locked</a:t>
            </a:r>
            <a:endParaRPr b="1" i="0" sz="13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Calibri"/>
                <a:ea typeface="Calibri"/>
                <a:cs typeface="Calibri"/>
                <a:sym typeface="Calibri"/>
              </a:rPr>
              <a:t>Enters invalid password three times.</a:t>
            </a:r>
            <a:endParaRPr b="0" i="0" sz="1400" u="none" cap="none" strike="noStrike">
              <a:solidFill>
                <a:schemeClr val="dk2"/>
              </a:solidFill>
              <a:latin typeface="Calibri"/>
              <a:ea typeface="Calibri"/>
              <a:cs typeface="Calibri"/>
              <a:sym typeface="Calibri"/>
            </a:endParaRPr>
          </a:p>
        </p:txBody>
      </p:sp>
      <p:pic>
        <p:nvPicPr>
          <p:cNvPr id="6975" name="Google Shape;6975;p308"/>
          <p:cNvPicPr preferRelativeResize="0"/>
          <p:nvPr/>
        </p:nvPicPr>
        <p:blipFill rotWithShape="1">
          <a:blip r:embed="rId3">
            <a:alphaModFix/>
          </a:blip>
          <a:srcRect b="17940" l="0" r="70650" t="17940"/>
          <a:stretch/>
        </p:blipFill>
        <p:spPr>
          <a:xfrm>
            <a:off x="1442218" y="2447633"/>
            <a:ext cx="777365" cy="955333"/>
          </a:xfrm>
          <a:prstGeom prst="rect">
            <a:avLst/>
          </a:prstGeom>
          <a:noFill/>
          <a:ln>
            <a:noFill/>
          </a:ln>
        </p:spPr>
      </p:pic>
      <p:sp>
        <p:nvSpPr>
          <p:cNvPr id="6976" name="Google Shape;6976;p308"/>
          <p:cNvSpPr/>
          <p:nvPr/>
        </p:nvSpPr>
        <p:spPr>
          <a:xfrm>
            <a:off x="3159423" y="2627402"/>
            <a:ext cx="2402400" cy="1940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Calibri"/>
              <a:ea typeface="Calibri"/>
              <a:cs typeface="Calibri"/>
              <a:sym typeface="Calibri"/>
            </a:endParaRPr>
          </a:p>
        </p:txBody>
      </p:sp>
      <p:sp>
        <p:nvSpPr>
          <p:cNvPr id="6977" name="Google Shape;6977;p308"/>
          <p:cNvSpPr/>
          <p:nvPr/>
        </p:nvSpPr>
        <p:spPr>
          <a:xfrm>
            <a:off x="3477426" y="2272299"/>
            <a:ext cx="2402400" cy="1940400"/>
          </a:xfrm>
          <a:prstGeom prst="rect">
            <a:avLst/>
          </a:prstGeom>
          <a:solidFill>
            <a:schemeClr val="lt1"/>
          </a:solid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Calibri"/>
                <a:ea typeface="Calibri"/>
                <a:cs typeface="Calibri"/>
                <a:sym typeface="Calibri"/>
              </a:rPr>
              <a:t>Account Logged in</a:t>
            </a:r>
            <a:endParaRPr b="1" i="0" sz="1400" u="none" cap="none" strike="noStrike">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Calibri"/>
                <a:ea typeface="Calibri"/>
                <a:cs typeface="Calibri"/>
                <a:sym typeface="Calibri"/>
              </a:rPr>
              <a:t>Enters a valid password in any of the first three attempts.</a:t>
            </a:r>
            <a:endParaRPr b="0" i="0" sz="1400" u="none" cap="none" strike="noStrike">
              <a:solidFill>
                <a:schemeClr val="dk2"/>
              </a:solidFill>
              <a:latin typeface="Calibri"/>
              <a:ea typeface="Calibri"/>
              <a:cs typeface="Calibri"/>
              <a:sym typeface="Calibri"/>
            </a:endParaRPr>
          </a:p>
        </p:txBody>
      </p:sp>
      <p:pic>
        <p:nvPicPr>
          <p:cNvPr id="6978" name="Google Shape;6978;p308"/>
          <p:cNvPicPr preferRelativeResize="0"/>
          <p:nvPr/>
        </p:nvPicPr>
        <p:blipFill rotWithShape="1">
          <a:blip r:embed="rId3">
            <a:alphaModFix/>
          </a:blip>
          <a:srcRect b="17940" l="34297" r="36352" t="17940"/>
          <a:stretch/>
        </p:blipFill>
        <p:spPr>
          <a:xfrm>
            <a:off x="4289943" y="2447633"/>
            <a:ext cx="777365" cy="955333"/>
          </a:xfrm>
          <a:prstGeom prst="rect">
            <a:avLst/>
          </a:prstGeom>
          <a:noFill/>
          <a:ln>
            <a:noFill/>
          </a:ln>
        </p:spPr>
      </p:pic>
      <p:sp>
        <p:nvSpPr>
          <p:cNvPr id="6979" name="Google Shape;6979;p308"/>
          <p:cNvSpPr/>
          <p:nvPr/>
        </p:nvSpPr>
        <p:spPr>
          <a:xfrm>
            <a:off x="6007148" y="2627402"/>
            <a:ext cx="2402400" cy="1940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Calibri"/>
              <a:ea typeface="Calibri"/>
              <a:cs typeface="Calibri"/>
              <a:sym typeface="Calibri"/>
            </a:endParaRPr>
          </a:p>
        </p:txBody>
      </p:sp>
      <p:sp>
        <p:nvSpPr>
          <p:cNvPr id="6980" name="Google Shape;6980;p308"/>
          <p:cNvSpPr/>
          <p:nvPr/>
        </p:nvSpPr>
        <p:spPr>
          <a:xfrm>
            <a:off x="6325151" y="2272299"/>
            <a:ext cx="2402400" cy="1940400"/>
          </a:xfrm>
          <a:prstGeom prst="rect">
            <a:avLst/>
          </a:prstGeom>
          <a:solidFill>
            <a:schemeClr val="lt1"/>
          </a:solid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Calibri"/>
                <a:ea typeface="Calibri"/>
                <a:cs typeface="Calibri"/>
                <a:sym typeface="Calibri"/>
              </a:rPr>
              <a:t>Re-enter password </a:t>
            </a:r>
            <a:endParaRPr b="1" i="0" sz="1400" u="none" cap="none" strike="noStrike">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Calibri"/>
                <a:ea typeface="Calibri"/>
                <a:cs typeface="Calibri"/>
                <a:sym typeface="Calibri"/>
              </a:rPr>
              <a:t>Enters the invalid password in first or second try</a:t>
            </a:r>
            <a:endParaRPr b="0" i="0" sz="1400" u="none" cap="none" strike="noStrike">
              <a:solidFill>
                <a:schemeClr val="lt1"/>
              </a:solidFill>
              <a:latin typeface="Calibri"/>
              <a:ea typeface="Calibri"/>
              <a:cs typeface="Calibri"/>
              <a:sym typeface="Calibri"/>
            </a:endParaRPr>
          </a:p>
        </p:txBody>
      </p:sp>
      <p:pic>
        <p:nvPicPr>
          <p:cNvPr id="6981" name="Google Shape;6981;p308"/>
          <p:cNvPicPr preferRelativeResize="0"/>
          <p:nvPr/>
        </p:nvPicPr>
        <p:blipFill rotWithShape="1">
          <a:blip r:embed="rId3">
            <a:alphaModFix/>
          </a:blip>
          <a:srcRect b="21095" l="65936" r="0" t="14784"/>
          <a:stretch/>
        </p:blipFill>
        <p:spPr>
          <a:xfrm>
            <a:off x="7075237" y="2383000"/>
            <a:ext cx="902227" cy="955349"/>
          </a:xfrm>
          <a:prstGeom prst="rect">
            <a:avLst/>
          </a:prstGeom>
          <a:noFill/>
          <a:ln>
            <a:noFill/>
          </a:ln>
        </p:spPr>
      </p:pic>
      <p:sp>
        <p:nvSpPr>
          <p:cNvPr id="6982" name="Google Shape;6982;p30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72"/>
                                        </p:tgtEl>
                                        <p:attrNameLst>
                                          <p:attrName>style.visibility</p:attrName>
                                        </p:attrNameLst>
                                      </p:cBhvr>
                                      <p:to>
                                        <p:strVal val="visible"/>
                                      </p:to>
                                    </p:set>
                                    <p:animEffect filter="fade" transition="in">
                                      <p:cBhvr>
                                        <p:cTn dur="1000"/>
                                        <p:tgtEl>
                                          <p:spTgt spid="69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73"/>
                                        </p:tgtEl>
                                        <p:attrNameLst>
                                          <p:attrName>style.visibility</p:attrName>
                                        </p:attrNameLst>
                                      </p:cBhvr>
                                      <p:to>
                                        <p:strVal val="visible"/>
                                      </p:to>
                                    </p:set>
                                    <p:animEffect filter="fade" transition="in">
                                      <p:cBhvr>
                                        <p:cTn dur="1000"/>
                                        <p:tgtEl>
                                          <p:spTgt spid="6973"/>
                                        </p:tgtEl>
                                      </p:cBhvr>
                                    </p:animEffect>
                                  </p:childTnLst>
                                </p:cTn>
                              </p:par>
                              <p:par>
                                <p:cTn fill="hold" nodeType="withEffect" presetClass="entr" presetID="10" presetSubtype="0">
                                  <p:stCondLst>
                                    <p:cond delay="0"/>
                                  </p:stCondLst>
                                  <p:childTnLst>
                                    <p:set>
                                      <p:cBhvr>
                                        <p:cTn dur="1" fill="hold">
                                          <p:stCondLst>
                                            <p:cond delay="0"/>
                                          </p:stCondLst>
                                        </p:cTn>
                                        <p:tgtEl>
                                          <p:spTgt spid="6975"/>
                                        </p:tgtEl>
                                        <p:attrNameLst>
                                          <p:attrName>style.visibility</p:attrName>
                                        </p:attrNameLst>
                                      </p:cBhvr>
                                      <p:to>
                                        <p:strVal val="visible"/>
                                      </p:to>
                                    </p:set>
                                    <p:animEffect filter="fade" transition="in">
                                      <p:cBhvr>
                                        <p:cTn dur="1000"/>
                                        <p:tgtEl>
                                          <p:spTgt spid="6975"/>
                                        </p:tgtEl>
                                      </p:cBhvr>
                                    </p:animEffect>
                                  </p:childTnLst>
                                </p:cTn>
                              </p:par>
                              <p:par>
                                <p:cTn fill="hold" nodeType="withEffect" presetClass="entr" presetID="10" presetSubtype="0">
                                  <p:stCondLst>
                                    <p:cond delay="0"/>
                                  </p:stCondLst>
                                  <p:childTnLst>
                                    <p:set>
                                      <p:cBhvr>
                                        <p:cTn dur="1" fill="hold">
                                          <p:stCondLst>
                                            <p:cond delay="0"/>
                                          </p:stCondLst>
                                        </p:cTn>
                                        <p:tgtEl>
                                          <p:spTgt spid="6974"/>
                                        </p:tgtEl>
                                        <p:attrNameLst>
                                          <p:attrName>style.visibility</p:attrName>
                                        </p:attrNameLst>
                                      </p:cBhvr>
                                      <p:to>
                                        <p:strVal val="visible"/>
                                      </p:to>
                                    </p:set>
                                    <p:animEffect filter="fade" transition="in">
                                      <p:cBhvr>
                                        <p:cTn dur="1000"/>
                                        <p:tgtEl>
                                          <p:spTgt spid="69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76"/>
                                        </p:tgtEl>
                                        <p:attrNameLst>
                                          <p:attrName>style.visibility</p:attrName>
                                        </p:attrNameLst>
                                      </p:cBhvr>
                                      <p:to>
                                        <p:strVal val="visible"/>
                                      </p:to>
                                    </p:set>
                                    <p:animEffect filter="fade" transition="in">
                                      <p:cBhvr>
                                        <p:cTn dur="1000"/>
                                        <p:tgtEl>
                                          <p:spTgt spid="6976"/>
                                        </p:tgtEl>
                                      </p:cBhvr>
                                    </p:animEffect>
                                  </p:childTnLst>
                                </p:cTn>
                              </p:par>
                              <p:par>
                                <p:cTn fill="hold" nodeType="withEffect" presetClass="entr" presetID="10" presetSubtype="0">
                                  <p:stCondLst>
                                    <p:cond delay="0"/>
                                  </p:stCondLst>
                                  <p:childTnLst>
                                    <p:set>
                                      <p:cBhvr>
                                        <p:cTn dur="1" fill="hold">
                                          <p:stCondLst>
                                            <p:cond delay="0"/>
                                          </p:stCondLst>
                                        </p:cTn>
                                        <p:tgtEl>
                                          <p:spTgt spid="6977"/>
                                        </p:tgtEl>
                                        <p:attrNameLst>
                                          <p:attrName>style.visibility</p:attrName>
                                        </p:attrNameLst>
                                      </p:cBhvr>
                                      <p:to>
                                        <p:strVal val="visible"/>
                                      </p:to>
                                    </p:set>
                                    <p:animEffect filter="fade" transition="in">
                                      <p:cBhvr>
                                        <p:cTn dur="1000"/>
                                        <p:tgtEl>
                                          <p:spTgt spid="6977"/>
                                        </p:tgtEl>
                                      </p:cBhvr>
                                    </p:animEffect>
                                  </p:childTnLst>
                                </p:cTn>
                              </p:par>
                              <p:par>
                                <p:cTn fill="hold" nodeType="withEffect" presetClass="entr" presetID="10" presetSubtype="0">
                                  <p:stCondLst>
                                    <p:cond delay="0"/>
                                  </p:stCondLst>
                                  <p:childTnLst>
                                    <p:set>
                                      <p:cBhvr>
                                        <p:cTn dur="1" fill="hold">
                                          <p:stCondLst>
                                            <p:cond delay="0"/>
                                          </p:stCondLst>
                                        </p:cTn>
                                        <p:tgtEl>
                                          <p:spTgt spid="6978"/>
                                        </p:tgtEl>
                                        <p:attrNameLst>
                                          <p:attrName>style.visibility</p:attrName>
                                        </p:attrNameLst>
                                      </p:cBhvr>
                                      <p:to>
                                        <p:strVal val="visible"/>
                                      </p:to>
                                    </p:set>
                                    <p:animEffect filter="fade" transition="in">
                                      <p:cBhvr>
                                        <p:cTn dur="1000"/>
                                        <p:tgtEl>
                                          <p:spTgt spid="69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79"/>
                                        </p:tgtEl>
                                        <p:attrNameLst>
                                          <p:attrName>style.visibility</p:attrName>
                                        </p:attrNameLst>
                                      </p:cBhvr>
                                      <p:to>
                                        <p:strVal val="visible"/>
                                      </p:to>
                                    </p:set>
                                    <p:animEffect filter="fade" transition="in">
                                      <p:cBhvr>
                                        <p:cTn dur="1000"/>
                                        <p:tgtEl>
                                          <p:spTgt spid="6979"/>
                                        </p:tgtEl>
                                      </p:cBhvr>
                                    </p:animEffect>
                                  </p:childTnLst>
                                </p:cTn>
                              </p:par>
                              <p:par>
                                <p:cTn fill="hold" nodeType="withEffect" presetClass="entr" presetID="10" presetSubtype="0">
                                  <p:stCondLst>
                                    <p:cond delay="0"/>
                                  </p:stCondLst>
                                  <p:childTnLst>
                                    <p:set>
                                      <p:cBhvr>
                                        <p:cTn dur="1" fill="hold">
                                          <p:stCondLst>
                                            <p:cond delay="0"/>
                                          </p:stCondLst>
                                        </p:cTn>
                                        <p:tgtEl>
                                          <p:spTgt spid="6980"/>
                                        </p:tgtEl>
                                        <p:attrNameLst>
                                          <p:attrName>style.visibility</p:attrName>
                                        </p:attrNameLst>
                                      </p:cBhvr>
                                      <p:to>
                                        <p:strVal val="visible"/>
                                      </p:to>
                                    </p:set>
                                    <p:animEffect filter="fade" transition="in">
                                      <p:cBhvr>
                                        <p:cTn dur="1000"/>
                                        <p:tgtEl>
                                          <p:spTgt spid="6980"/>
                                        </p:tgtEl>
                                      </p:cBhvr>
                                    </p:animEffect>
                                  </p:childTnLst>
                                </p:cTn>
                              </p:par>
                              <p:par>
                                <p:cTn fill="hold" nodeType="withEffect" presetClass="entr" presetID="10" presetSubtype="0">
                                  <p:stCondLst>
                                    <p:cond delay="0"/>
                                  </p:stCondLst>
                                  <p:childTnLst>
                                    <p:set>
                                      <p:cBhvr>
                                        <p:cTn dur="1" fill="hold">
                                          <p:stCondLst>
                                            <p:cond delay="0"/>
                                          </p:stCondLst>
                                        </p:cTn>
                                        <p:tgtEl>
                                          <p:spTgt spid="6981"/>
                                        </p:tgtEl>
                                        <p:attrNameLst>
                                          <p:attrName>style.visibility</p:attrName>
                                        </p:attrNameLst>
                                      </p:cBhvr>
                                      <p:to>
                                        <p:strVal val="visible"/>
                                      </p:to>
                                    </p:set>
                                    <p:animEffect filter="fade" transition="in">
                                      <p:cBhvr>
                                        <p:cTn dur="1000"/>
                                        <p:tgtEl>
                                          <p:spTgt spid="69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6" name="Shape 6986"/>
        <p:cNvGrpSpPr/>
        <p:nvPr/>
      </p:nvGrpSpPr>
      <p:grpSpPr>
        <a:xfrm>
          <a:off x="0" y="0"/>
          <a:ext cx="0" cy="0"/>
          <a:chOff x="0" y="0"/>
          <a:chExt cx="0" cy="0"/>
        </a:xfrm>
      </p:grpSpPr>
      <p:sp>
        <p:nvSpPr>
          <p:cNvPr id="6987" name="Google Shape;6987;p3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State Transition Diagram</a:t>
            </a:r>
            <a:endParaRPr/>
          </a:p>
        </p:txBody>
      </p:sp>
      <p:pic>
        <p:nvPicPr>
          <p:cNvPr id="6988" name="Google Shape;6988;p309"/>
          <p:cNvPicPr preferRelativeResize="0"/>
          <p:nvPr/>
        </p:nvPicPr>
        <p:blipFill rotWithShape="1">
          <a:blip r:embed="rId3">
            <a:alphaModFix/>
          </a:blip>
          <a:srcRect b="0" l="0" r="0" t="0"/>
          <a:stretch/>
        </p:blipFill>
        <p:spPr>
          <a:xfrm>
            <a:off x="1672109" y="1410645"/>
            <a:ext cx="5764855" cy="3274711"/>
          </a:xfrm>
          <a:prstGeom prst="rect">
            <a:avLst/>
          </a:prstGeom>
          <a:noFill/>
          <a:ln>
            <a:noFill/>
          </a:ln>
        </p:spPr>
      </p:pic>
      <p:sp>
        <p:nvSpPr>
          <p:cNvPr id="6989" name="Google Shape;6989;p30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88"/>
                                        </p:tgtEl>
                                        <p:attrNameLst>
                                          <p:attrName>style.visibility</p:attrName>
                                        </p:attrNameLst>
                                      </p:cBhvr>
                                      <p:to>
                                        <p:strVal val="visible"/>
                                      </p:to>
                                    </p:set>
                                    <p:animEffect filter="fade" transition="in">
                                      <p:cBhvr>
                                        <p:cTn dur="1000"/>
                                        <p:tgtEl>
                                          <p:spTgt spid="69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Impact if a Product is Not Tested</a:t>
            </a:r>
            <a:endParaRPr/>
          </a:p>
        </p:txBody>
      </p:sp>
      <p:pic>
        <p:nvPicPr>
          <p:cNvPr id="1218" name="Google Shape;1218;p31"/>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
        <p:nvSpPr>
          <p:cNvPr id="1219" name="Google Shape;1219;p3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pSp>
        <p:nvGrpSpPr>
          <p:cNvPr id="1220" name="Google Shape;1220;p31"/>
          <p:cNvGrpSpPr/>
          <p:nvPr/>
        </p:nvGrpSpPr>
        <p:grpSpPr>
          <a:xfrm>
            <a:off x="1917575" y="1312500"/>
            <a:ext cx="2516700" cy="1413000"/>
            <a:chOff x="455000" y="1315300"/>
            <a:chExt cx="2516700" cy="1413000"/>
          </a:xfrm>
        </p:grpSpPr>
        <p:sp>
          <p:nvSpPr>
            <p:cNvPr id="1221" name="Google Shape;1221;p31"/>
            <p:cNvSpPr/>
            <p:nvPr/>
          </p:nvSpPr>
          <p:spPr>
            <a:xfrm>
              <a:off x="455000" y="1315300"/>
              <a:ext cx="2516700" cy="1413000"/>
            </a:xfrm>
            <a:prstGeom prst="rect">
              <a:avLst/>
            </a:prstGeom>
            <a:solidFill>
              <a:srgbClr val="0198DB"/>
            </a:solidFill>
            <a:ln>
              <a:noFill/>
            </a:ln>
            <a:effectLst>
              <a:outerShdw blurRad="114300" rotWithShape="0" algn="bl" dir="7140000" dist="3810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31"/>
            <p:cNvSpPr txBox="1"/>
            <p:nvPr/>
          </p:nvSpPr>
          <p:spPr>
            <a:xfrm>
              <a:off x="455000" y="1778738"/>
              <a:ext cx="25167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Financial loss</a:t>
              </a:r>
              <a:endParaRPr b="0" i="0" sz="1800" u="none" cap="none" strike="noStrike">
                <a:solidFill>
                  <a:schemeClr val="lt1"/>
                </a:solidFill>
                <a:latin typeface="Calibri"/>
                <a:ea typeface="Calibri"/>
                <a:cs typeface="Calibri"/>
                <a:sym typeface="Calibri"/>
              </a:endParaRPr>
            </a:p>
          </p:txBody>
        </p:sp>
      </p:grpSp>
      <p:grpSp>
        <p:nvGrpSpPr>
          <p:cNvPr id="1223" name="Google Shape;1223;p31"/>
          <p:cNvGrpSpPr/>
          <p:nvPr/>
        </p:nvGrpSpPr>
        <p:grpSpPr>
          <a:xfrm>
            <a:off x="4709725" y="1312500"/>
            <a:ext cx="2516700" cy="1413000"/>
            <a:chOff x="3200400" y="1315300"/>
            <a:chExt cx="2516700" cy="1413000"/>
          </a:xfrm>
        </p:grpSpPr>
        <p:sp>
          <p:nvSpPr>
            <p:cNvPr id="1224" name="Google Shape;1224;p31"/>
            <p:cNvSpPr/>
            <p:nvPr/>
          </p:nvSpPr>
          <p:spPr>
            <a:xfrm>
              <a:off x="3200400" y="1315300"/>
              <a:ext cx="2516700" cy="1413000"/>
            </a:xfrm>
            <a:prstGeom prst="rect">
              <a:avLst/>
            </a:prstGeom>
            <a:solidFill>
              <a:srgbClr val="EEAB01"/>
            </a:solidFill>
            <a:ln>
              <a:noFill/>
            </a:ln>
            <a:effectLst>
              <a:outerShdw blurRad="114300" rotWithShape="0" algn="bl" dir="7140000" dist="3810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31"/>
            <p:cNvSpPr txBox="1"/>
            <p:nvPr/>
          </p:nvSpPr>
          <p:spPr>
            <a:xfrm>
              <a:off x="3200400" y="1652350"/>
              <a:ext cx="2516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Damage to brand reputation</a:t>
              </a:r>
              <a:endParaRPr b="0" i="0" sz="1800" u="none" cap="none" strike="noStrike">
                <a:solidFill>
                  <a:schemeClr val="lt1"/>
                </a:solidFill>
                <a:latin typeface="Calibri"/>
                <a:ea typeface="Calibri"/>
                <a:cs typeface="Calibri"/>
                <a:sym typeface="Calibri"/>
              </a:endParaRPr>
            </a:p>
          </p:txBody>
        </p:sp>
      </p:grpSp>
      <p:grpSp>
        <p:nvGrpSpPr>
          <p:cNvPr id="1226" name="Google Shape;1226;p31"/>
          <p:cNvGrpSpPr/>
          <p:nvPr/>
        </p:nvGrpSpPr>
        <p:grpSpPr>
          <a:xfrm>
            <a:off x="4709725" y="2995850"/>
            <a:ext cx="2516700" cy="1413000"/>
            <a:chOff x="4573100" y="2971425"/>
            <a:chExt cx="2516700" cy="1413000"/>
          </a:xfrm>
        </p:grpSpPr>
        <p:sp>
          <p:nvSpPr>
            <p:cNvPr id="1227" name="Google Shape;1227;p31"/>
            <p:cNvSpPr/>
            <p:nvPr/>
          </p:nvSpPr>
          <p:spPr>
            <a:xfrm>
              <a:off x="4573100" y="2971425"/>
              <a:ext cx="2516700" cy="1413000"/>
            </a:xfrm>
            <a:prstGeom prst="rect">
              <a:avLst/>
            </a:prstGeom>
            <a:solidFill>
              <a:srgbClr val="53284F"/>
            </a:solidFill>
            <a:ln>
              <a:noFill/>
            </a:ln>
            <a:effectLst>
              <a:outerShdw blurRad="114300" rotWithShape="0" algn="bl" dir="7140000" dist="3810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31"/>
            <p:cNvSpPr txBox="1"/>
            <p:nvPr/>
          </p:nvSpPr>
          <p:spPr>
            <a:xfrm>
              <a:off x="4573100" y="3308475"/>
              <a:ext cx="2516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Decrease in customer loyalty</a:t>
              </a:r>
              <a:endParaRPr b="0" i="0" sz="1800" u="none" cap="none" strike="noStrike">
                <a:solidFill>
                  <a:schemeClr val="lt1"/>
                </a:solidFill>
                <a:latin typeface="Calibri"/>
                <a:ea typeface="Calibri"/>
                <a:cs typeface="Calibri"/>
                <a:sym typeface="Calibri"/>
              </a:endParaRPr>
            </a:p>
          </p:txBody>
        </p:sp>
      </p:grpSp>
      <p:grpSp>
        <p:nvGrpSpPr>
          <p:cNvPr id="1229" name="Google Shape;1229;p31"/>
          <p:cNvGrpSpPr/>
          <p:nvPr/>
        </p:nvGrpSpPr>
        <p:grpSpPr>
          <a:xfrm>
            <a:off x="1917575" y="2995850"/>
            <a:ext cx="2516700" cy="1413000"/>
            <a:chOff x="5945800" y="1315300"/>
            <a:chExt cx="2516700" cy="1413000"/>
          </a:xfrm>
        </p:grpSpPr>
        <p:sp>
          <p:nvSpPr>
            <p:cNvPr id="1230" name="Google Shape;1230;p31"/>
            <p:cNvSpPr/>
            <p:nvPr/>
          </p:nvSpPr>
          <p:spPr>
            <a:xfrm>
              <a:off x="5945800" y="1315300"/>
              <a:ext cx="2516700" cy="1413000"/>
            </a:xfrm>
            <a:prstGeom prst="rect">
              <a:avLst/>
            </a:prstGeom>
            <a:solidFill>
              <a:srgbClr val="961A26"/>
            </a:solidFill>
            <a:ln>
              <a:noFill/>
            </a:ln>
            <a:effectLst>
              <a:outerShdw blurRad="114300" rotWithShape="0" algn="bl" dir="7140000" dist="3810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31"/>
            <p:cNvSpPr txBox="1"/>
            <p:nvPr/>
          </p:nvSpPr>
          <p:spPr>
            <a:xfrm>
              <a:off x="5945800" y="1790950"/>
              <a:ext cx="25167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Legal consequences</a:t>
              </a:r>
              <a:endParaRPr b="0" i="0" sz="1800" u="none" cap="none" strike="noStrike">
                <a:solidFill>
                  <a:schemeClr val="lt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0"/>
                                        </p:tgtEl>
                                        <p:attrNameLst>
                                          <p:attrName>style.visibility</p:attrName>
                                        </p:attrNameLst>
                                      </p:cBhvr>
                                      <p:to>
                                        <p:strVal val="visible"/>
                                      </p:to>
                                    </p:set>
                                    <p:animEffect filter="fade" transition="in">
                                      <p:cBhvr>
                                        <p:cTn dur="1000"/>
                                        <p:tgtEl>
                                          <p:spTgt spid="1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3"/>
                                        </p:tgtEl>
                                        <p:attrNameLst>
                                          <p:attrName>style.visibility</p:attrName>
                                        </p:attrNameLst>
                                      </p:cBhvr>
                                      <p:to>
                                        <p:strVal val="visible"/>
                                      </p:to>
                                    </p:set>
                                    <p:animEffect filter="fade" transition="in">
                                      <p:cBhvr>
                                        <p:cTn dur="1000"/>
                                        <p:tgtEl>
                                          <p:spTgt spid="1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9"/>
                                        </p:tgtEl>
                                        <p:attrNameLst>
                                          <p:attrName>style.visibility</p:attrName>
                                        </p:attrNameLst>
                                      </p:cBhvr>
                                      <p:to>
                                        <p:strVal val="visible"/>
                                      </p:to>
                                    </p:set>
                                    <p:animEffect filter="fade" transition="in">
                                      <p:cBhvr>
                                        <p:cTn dur="1000"/>
                                        <p:tgtEl>
                                          <p:spTgt spid="1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6"/>
                                        </p:tgtEl>
                                        <p:attrNameLst>
                                          <p:attrName>style.visibility</p:attrName>
                                        </p:attrNameLst>
                                      </p:cBhvr>
                                      <p:to>
                                        <p:strVal val="visible"/>
                                      </p:to>
                                    </p:set>
                                    <p:animEffect filter="fade" transition="in">
                                      <p:cBhvr>
                                        <p:cTn dur="1000"/>
                                        <p:tgtEl>
                                          <p:spTgt spid="1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3" name="Shape 6993"/>
        <p:cNvGrpSpPr/>
        <p:nvPr/>
      </p:nvGrpSpPr>
      <p:grpSpPr>
        <a:xfrm>
          <a:off x="0" y="0"/>
          <a:ext cx="0" cy="0"/>
          <a:chOff x="0" y="0"/>
          <a:chExt cx="0" cy="0"/>
        </a:xfrm>
      </p:grpSpPr>
      <p:sp>
        <p:nvSpPr>
          <p:cNvPr id="6994" name="Google Shape;6994;p3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State Transition Table</a:t>
            </a:r>
            <a:endParaRPr/>
          </a:p>
        </p:txBody>
      </p:sp>
      <p:graphicFrame>
        <p:nvGraphicFramePr>
          <p:cNvPr id="6995" name="Google Shape;6995;p310"/>
          <p:cNvGraphicFramePr/>
          <p:nvPr/>
        </p:nvGraphicFramePr>
        <p:xfrm>
          <a:off x="2144525" y="1740499"/>
          <a:ext cx="3000000" cy="3000000"/>
        </p:xfrm>
        <a:graphic>
          <a:graphicData uri="http://schemas.openxmlformats.org/drawingml/2006/table">
            <a:tbl>
              <a:tblPr bandRow="1" firstRow="1">
                <a:noFill/>
                <a:tableStyleId>{0D091D8E-38FE-4EBD-A8D3-85E3BAD3CC0E}</a:tableStyleId>
              </a:tblPr>
              <a:tblGrid>
                <a:gridCol w="2575525"/>
                <a:gridCol w="1142600"/>
                <a:gridCol w="1136800"/>
              </a:tblGrid>
              <a:tr h="3200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rPr>
                        <a:t>States</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rPr>
                        <a:t>Correct Pin</a:t>
                      </a:r>
                      <a:endParaRPr sz="14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rPr>
                        <a:t>Incorrect Pin</a:t>
                      </a:r>
                      <a:endParaRPr sz="14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r>
              <a:tr h="320050">
                <a:tc>
                  <a:txBody>
                    <a:bodyPr/>
                    <a:lstStyle/>
                    <a:p>
                      <a:pPr indent="0" lvl="0" marL="0" marR="0" rtl="0" algn="l">
                        <a:lnSpc>
                          <a:spcPct val="100000"/>
                        </a:lnSpc>
                        <a:spcBef>
                          <a:spcPts val="0"/>
                        </a:spcBef>
                        <a:spcAft>
                          <a:spcPts val="0"/>
                        </a:spcAft>
                        <a:buClr>
                          <a:srgbClr val="000000"/>
                        </a:buClr>
                        <a:buSzPts val="1500"/>
                        <a:buFont typeface="Arial"/>
                        <a:buNone/>
                      </a:pPr>
                      <a:r>
                        <a:rPr b="1" lang="en" sz="1500" u="none" cap="none" strike="noStrike">
                          <a:solidFill>
                            <a:schemeClr val="dk2"/>
                          </a:solidFill>
                        </a:rPr>
                        <a:t>[S1] Start</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S5</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S2</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r>
              <a:tr h="320050">
                <a:tc>
                  <a:txBody>
                    <a:bodyPr/>
                    <a:lstStyle/>
                    <a:p>
                      <a:pPr indent="0" lvl="0" marL="0" marR="0" rtl="0" algn="l">
                        <a:lnSpc>
                          <a:spcPct val="100000"/>
                        </a:lnSpc>
                        <a:spcBef>
                          <a:spcPts val="0"/>
                        </a:spcBef>
                        <a:spcAft>
                          <a:spcPts val="0"/>
                        </a:spcAft>
                        <a:buClr>
                          <a:srgbClr val="000000"/>
                        </a:buClr>
                        <a:buSzPts val="1800"/>
                        <a:buFont typeface="Arial"/>
                        <a:buNone/>
                      </a:pPr>
                      <a:r>
                        <a:rPr b="1" lang="en" sz="1500" u="none" cap="none" strike="noStrike">
                          <a:solidFill>
                            <a:schemeClr val="dk2"/>
                          </a:solidFill>
                        </a:rPr>
                        <a:t>[S2] 1</a:t>
                      </a:r>
                      <a:r>
                        <a:rPr b="1" baseline="30000" lang="en" sz="1500" u="none" cap="none" strike="noStrike">
                          <a:solidFill>
                            <a:schemeClr val="dk2"/>
                          </a:solidFill>
                        </a:rPr>
                        <a:t>st</a:t>
                      </a:r>
                      <a:r>
                        <a:rPr b="1" lang="en" sz="1500" u="none" cap="none" strike="noStrike">
                          <a:solidFill>
                            <a:schemeClr val="dk2"/>
                          </a:solidFill>
                        </a:rPr>
                        <a:t> attempt</a:t>
                      </a:r>
                      <a:endParaRPr b="1" sz="15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S5</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S3</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r>
              <a:tr h="320050">
                <a:tc>
                  <a:txBody>
                    <a:bodyPr/>
                    <a:lstStyle/>
                    <a:p>
                      <a:pPr indent="0" lvl="0" marL="0" marR="0" rtl="0" algn="l">
                        <a:lnSpc>
                          <a:spcPct val="100000"/>
                        </a:lnSpc>
                        <a:spcBef>
                          <a:spcPts val="0"/>
                        </a:spcBef>
                        <a:spcAft>
                          <a:spcPts val="0"/>
                        </a:spcAft>
                        <a:buClr>
                          <a:srgbClr val="000000"/>
                        </a:buClr>
                        <a:buSzPts val="1500"/>
                        <a:buFont typeface="Arial"/>
                        <a:buNone/>
                      </a:pPr>
                      <a:r>
                        <a:rPr b="1" lang="en" sz="1500" u="none" cap="none" strike="noStrike">
                          <a:solidFill>
                            <a:schemeClr val="dk2"/>
                          </a:solidFill>
                        </a:rPr>
                        <a:t>[S3] 2</a:t>
                      </a:r>
                      <a:r>
                        <a:rPr b="1" baseline="30000" lang="en" sz="1500" u="none" cap="none" strike="noStrike">
                          <a:solidFill>
                            <a:schemeClr val="dk2"/>
                          </a:solidFill>
                        </a:rPr>
                        <a:t>nd</a:t>
                      </a:r>
                      <a:r>
                        <a:rPr b="1" lang="en" sz="1500" u="none" cap="none" strike="noStrike">
                          <a:solidFill>
                            <a:schemeClr val="dk2"/>
                          </a:solidFill>
                        </a:rPr>
                        <a:t> attempt</a:t>
                      </a:r>
                      <a:endParaRPr b="1" sz="15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S5</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S4</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r>
              <a:tr h="320050">
                <a:tc>
                  <a:txBody>
                    <a:bodyPr/>
                    <a:lstStyle/>
                    <a:p>
                      <a:pPr indent="0" lvl="0" marL="0" marR="0" rtl="0" algn="l">
                        <a:lnSpc>
                          <a:spcPct val="100000"/>
                        </a:lnSpc>
                        <a:spcBef>
                          <a:spcPts val="0"/>
                        </a:spcBef>
                        <a:spcAft>
                          <a:spcPts val="0"/>
                        </a:spcAft>
                        <a:buClr>
                          <a:srgbClr val="000000"/>
                        </a:buClr>
                        <a:buSzPts val="1500"/>
                        <a:buFont typeface="Arial"/>
                        <a:buNone/>
                      </a:pPr>
                      <a:r>
                        <a:rPr b="1" lang="en" sz="1500" u="none" cap="none" strike="noStrike">
                          <a:solidFill>
                            <a:schemeClr val="dk2"/>
                          </a:solidFill>
                        </a:rPr>
                        <a:t>[S4] 3</a:t>
                      </a:r>
                      <a:r>
                        <a:rPr b="1" baseline="30000" lang="en" sz="1500" u="none" cap="none" strike="noStrike">
                          <a:solidFill>
                            <a:schemeClr val="dk2"/>
                          </a:solidFill>
                        </a:rPr>
                        <a:t>rd</a:t>
                      </a:r>
                      <a:r>
                        <a:rPr b="1" lang="en" sz="1500" u="none" cap="none" strike="noStrike">
                          <a:solidFill>
                            <a:schemeClr val="dk2"/>
                          </a:solidFill>
                        </a:rPr>
                        <a:t> attempt</a:t>
                      </a:r>
                      <a:endParaRPr b="1" sz="15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S5</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S6</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r>
              <a:tr h="320050">
                <a:tc>
                  <a:txBody>
                    <a:bodyPr/>
                    <a:lstStyle/>
                    <a:p>
                      <a:pPr indent="0" lvl="0" marL="0" marR="0" rtl="0" algn="l">
                        <a:lnSpc>
                          <a:spcPct val="100000"/>
                        </a:lnSpc>
                        <a:spcBef>
                          <a:spcPts val="0"/>
                        </a:spcBef>
                        <a:spcAft>
                          <a:spcPts val="0"/>
                        </a:spcAft>
                        <a:buClr>
                          <a:srgbClr val="000000"/>
                        </a:buClr>
                        <a:buSzPts val="1500"/>
                        <a:buFont typeface="Arial"/>
                        <a:buNone/>
                      </a:pPr>
                      <a:r>
                        <a:rPr b="1" lang="en" sz="1500" u="none" cap="none" strike="noStrike">
                          <a:solidFill>
                            <a:schemeClr val="dk2"/>
                          </a:solidFill>
                        </a:rPr>
                        <a:t>[S5] Access Granted</a:t>
                      </a:r>
                      <a:endParaRPr b="1" sz="15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r>
              <a:tr h="320050">
                <a:tc>
                  <a:txBody>
                    <a:bodyPr/>
                    <a:lstStyle/>
                    <a:p>
                      <a:pPr indent="0" lvl="0" marL="0" marR="0" rtl="0" algn="l">
                        <a:lnSpc>
                          <a:spcPct val="100000"/>
                        </a:lnSpc>
                        <a:spcBef>
                          <a:spcPts val="0"/>
                        </a:spcBef>
                        <a:spcAft>
                          <a:spcPts val="0"/>
                        </a:spcAft>
                        <a:buClr>
                          <a:srgbClr val="000000"/>
                        </a:buClr>
                        <a:buSzPts val="1500"/>
                        <a:buFont typeface="Arial"/>
                        <a:buNone/>
                      </a:pPr>
                      <a:r>
                        <a:rPr b="1" lang="en" sz="1500" u="none" cap="none" strike="noStrike">
                          <a:solidFill>
                            <a:schemeClr val="dk2"/>
                          </a:solidFill>
                        </a:rPr>
                        <a:t>[S6] Account blocked</a:t>
                      </a:r>
                      <a:endParaRPr b="1" sz="15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r>
            </a:tbl>
          </a:graphicData>
        </a:graphic>
      </p:graphicFrame>
      <p:sp>
        <p:nvSpPr>
          <p:cNvPr id="6996" name="Google Shape;6996;p31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5"/>
                                        </p:tgtEl>
                                        <p:attrNameLst>
                                          <p:attrName>style.visibility</p:attrName>
                                        </p:attrNameLst>
                                      </p:cBhvr>
                                      <p:to>
                                        <p:strVal val="visible"/>
                                      </p:to>
                                    </p:set>
                                    <p:animEffect filter="fade" transition="in">
                                      <p:cBhvr>
                                        <p:cTn dur="1000"/>
                                        <p:tgtEl>
                                          <p:spTgt spid="69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0" name="Shape 7000"/>
        <p:cNvGrpSpPr/>
        <p:nvPr/>
      </p:nvGrpSpPr>
      <p:grpSpPr>
        <a:xfrm>
          <a:off x="0" y="0"/>
          <a:ext cx="0" cy="0"/>
          <a:chOff x="0" y="0"/>
          <a:chExt cx="0" cy="0"/>
        </a:xfrm>
      </p:grpSpPr>
      <p:sp>
        <p:nvSpPr>
          <p:cNvPr id="7001" name="Google Shape;7001;p3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State Transition Technique</a:t>
            </a:r>
            <a:endParaRPr/>
          </a:p>
          <a:p>
            <a:pPr indent="0" lvl="0" marL="0" rtl="0" algn="l">
              <a:lnSpc>
                <a:spcPct val="100000"/>
              </a:lnSpc>
              <a:spcBef>
                <a:spcPts val="0"/>
              </a:spcBef>
              <a:spcAft>
                <a:spcPts val="0"/>
              </a:spcAft>
              <a:buSzPts val="3200"/>
              <a:buNone/>
            </a:pPr>
            <a:r>
              <a:t/>
            </a:r>
            <a:endParaRPr/>
          </a:p>
          <a:p>
            <a:pPr indent="0" lvl="0" marL="0" rtl="0" algn="l">
              <a:lnSpc>
                <a:spcPct val="100000"/>
              </a:lnSpc>
              <a:spcBef>
                <a:spcPts val="0"/>
              </a:spcBef>
              <a:spcAft>
                <a:spcPts val="0"/>
              </a:spcAft>
              <a:buSzPts val="3200"/>
              <a:buNone/>
            </a:pPr>
            <a:r>
              <a:t/>
            </a:r>
            <a:endParaRPr/>
          </a:p>
        </p:txBody>
      </p:sp>
      <p:grpSp>
        <p:nvGrpSpPr>
          <p:cNvPr id="7002" name="Google Shape;7002;p311"/>
          <p:cNvGrpSpPr/>
          <p:nvPr/>
        </p:nvGrpSpPr>
        <p:grpSpPr>
          <a:xfrm>
            <a:off x="1079491" y="3120085"/>
            <a:ext cx="8067409" cy="1659874"/>
            <a:chOff x="1079500" y="3120006"/>
            <a:chExt cx="8067409" cy="1796400"/>
          </a:xfrm>
        </p:grpSpPr>
        <p:sp>
          <p:nvSpPr>
            <p:cNvPr id="7003" name="Google Shape;7003;p311"/>
            <p:cNvSpPr/>
            <p:nvPr/>
          </p:nvSpPr>
          <p:spPr>
            <a:xfrm rot="10799872">
              <a:off x="1079533" y="3120156"/>
              <a:ext cx="8055600" cy="1796100"/>
            </a:xfrm>
            <a:prstGeom prst="homePlate">
              <a:avLst>
                <a:gd fmla="val 50000" name="adj"/>
              </a:avLst>
            </a:prstGeom>
            <a:solidFill>
              <a:srgbClr val="4285F4">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4" name="Google Shape;7004;p311"/>
            <p:cNvSpPr txBox="1"/>
            <p:nvPr/>
          </p:nvSpPr>
          <p:spPr>
            <a:xfrm>
              <a:off x="5766151" y="3622050"/>
              <a:ext cx="2619300" cy="356400"/>
            </a:xfrm>
            <a:prstGeom prst="rect">
              <a:avLst/>
            </a:prstGeom>
            <a:noFill/>
            <a:ln>
              <a:noFill/>
            </a:ln>
          </p:spPr>
          <p:txBody>
            <a:bodyPr anchorCtr="0" anchor="t" bIns="41150" lIns="82275" spcFirstLastPara="1" rIns="82275" wrap="square" tIns="41150">
              <a:spAutoFit/>
            </a:bodyPr>
            <a:lstStyle/>
            <a:p>
              <a:pPr indent="0" lvl="0" marL="0" marR="0" rtl="0" algn="l">
                <a:lnSpc>
                  <a:spcPct val="100000"/>
                </a:lnSpc>
                <a:spcBef>
                  <a:spcPts val="0"/>
                </a:spcBef>
                <a:spcAft>
                  <a:spcPts val="0"/>
                </a:spcAft>
                <a:buClr>
                  <a:srgbClr val="A5A5A5"/>
                </a:buClr>
                <a:buSzPts val="900"/>
                <a:buFont typeface="Calibri"/>
                <a:buNone/>
              </a:pPr>
              <a:r>
                <a:t/>
              </a:r>
              <a:endParaRPr b="0" i="0" sz="1600" u="none" cap="none" strike="noStrike">
                <a:solidFill>
                  <a:srgbClr val="2E333D"/>
                </a:solidFill>
                <a:latin typeface="Calibri"/>
                <a:ea typeface="Calibri"/>
                <a:cs typeface="Calibri"/>
                <a:sym typeface="Calibri"/>
              </a:endParaRPr>
            </a:p>
          </p:txBody>
        </p:sp>
        <p:sp>
          <p:nvSpPr>
            <p:cNvPr id="7005" name="Google Shape;7005;p311"/>
            <p:cNvSpPr txBox="1"/>
            <p:nvPr/>
          </p:nvSpPr>
          <p:spPr>
            <a:xfrm>
              <a:off x="2028809" y="3180330"/>
              <a:ext cx="7118100" cy="15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Disadvantages</a:t>
              </a:r>
              <a:endParaRPr b="0" i="0" sz="2400" u="none" cap="none" strike="noStrike">
                <a:solidFill>
                  <a:schemeClr val="dk1"/>
                </a:solidFill>
                <a:latin typeface="Calibri"/>
                <a:ea typeface="Calibri"/>
                <a:cs typeface="Calibri"/>
                <a:sym typeface="Calibri"/>
              </a:endParaRPr>
            </a:p>
            <a:p>
              <a:pPr indent="-381000" lvl="0" marL="457200" marR="0" rtl="0" algn="l">
                <a:lnSpc>
                  <a:spcPct val="100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Cannot be relied upon always</a:t>
              </a:r>
              <a:endParaRPr b="0" i="0" sz="2400" u="none" cap="none" strike="noStrike">
                <a:solidFill>
                  <a:schemeClr val="dk1"/>
                </a:solidFill>
                <a:latin typeface="Calibri"/>
                <a:ea typeface="Calibri"/>
                <a:cs typeface="Calibri"/>
                <a:sym typeface="Calibri"/>
              </a:endParaRPr>
            </a:p>
            <a:p>
              <a:pPr indent="-381000" lvl="0" marL="457200" marR="0" rtl="0" algn="l">
                <a:lnSpc>
                  <a:spcPct val="100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Performance is dependent on the size of the system</a:t>
              </a:r>
              <a:endParaRPr b="0" i="0" sz="1700" u="none" cap="none" strike="noStrike">
                <a:solidFill>
                  <a:schemeClr val="dk1"/>
                </a:solidFill>
                <a:latin typeface="Calibri"/>
                <a:ea typeface="Calibri"/>
                <a:cs typeface="Calibri"/>
                <a:sym typeface="Calibri"/>
              </a:endParaRPr>
            </a:p>
          </p:txBody>
        </p:sp>
      </p:grpSp>
      <p:sp>
        <p:nvSpPr>
          <p:cNvPr id="7006" name="Google Shape;7006;p311"/>
          <p:cNvSpPr/>
          <p:nvPr/>
        </p:nvSpPr>
        <p:spPr>
          <a:xfrm>
            <a:off x="978656" y="1513939"/>
            <a:ext cx="189900" cy="1899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7007" name="Google Shape;7007;p311"/>
          <p:cNvSpPr/>
          <p:nvPr/>
        </p:nvSpPr>
        <p:spPr>
          <a:xfrm>
            <a:off x="629729" y="1339793"/>
            <a:ext cx="272400" cy="2724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7008" name="Google Shape;7008;p311"/>
          <p:cNvSpPr/>
          <p:nvPr/>
        </p:nvSpPr>
        <p:spPr>
          <a:xfrm>
            <a:off x="0" y="1401075"/>
            <a:ext cx="2089245" cy="3058291"/>
          </a:xfrm>
          <a:custGeom>
            <a:rect b="b" l="l" r="r" t="t"/>
            <a:pathLst>
              <a:path extrusionOk="0" h="11993298" w="9083674">
                <a:moveTo>
                  <a:pt x="954744" y="0"/>
                </a:moveTo>
                <a:cubicBezTo>
                  <a:pt x="2009991" y="0"/>
                  <a:pt x="2865437" y="855670"/>
                  <a:pt x="2865437" y="1911192"/>
                </a:cubicBezTo>
                <a:cubicBezTo>
                  <a:pt x="2865437" y="2043132"/>
                  <a:pt x="2852071" y="2171949"/>
                  <a:pt x="2826619" y="2296363"/>
                </a:cubicBezTo>
                <a:lnTo>
                  <a:pt x="2785505" y="2456301"/>
                </a:lnTo>
                <a:lnTo>
                  <a:pt x="3084289" y="2489007"/>
                </a:lnTo>
                <a:cubicBezTo>
                  <a:pt x="4678473" y="2722399"/>
                  <a:pt x="6016875" y="3743535"/>
                  <a:pt x="6691815" y="5144628"/>
                </a:cubicBezTo>
                <a:lnTo>
                  <a:pt x="6783706" y="5347941"/>
                </a:lnTo>
                <a:lnTo>
                  <a:pt x="6929629" y="5320013"/>
                </a:lnTo>
                <a:cubicBezTo>
                  <a:pt x="7009319" y="5309881"/>
                  <a:pt x="7090540" y="5304658"/>
                  <a:pt x="7172981" y="5304658"/>
                </a:cubicBezTo>
                <a:cubicBezTo>
                  <a:pt x="8228228" y="5304658"/>
                  <a:pt x="9083674" y="6160328"/>
                  <a:pt x="9083674" y="7215850"/>
                </a:cubicBezTo>
                <a:cubicBezTo>
                  <a:pt x="9083674" y="8271370"/>
                  <a:pt x="8228228" y="9127040"/>
                  <a:pt x="7172981" y="9127040"/>
                </a:cubicBezTo>
                <a:cubicBezTo>
                  <a:pt x="7090540" y="9127040"/>
                  <a:pt x="7009319" y="9121817"/>
                  <a:pt x="6929629" y="9111685"/>
                </a:cubicBezTo>
                <a:lnTo>
                  <a:pt x="6783707" y="9083758"/>
                </a:lnTo>
                <a:lnTo>
                  <a:pt x="6691815" y="9287071"/>
                </a:lnTo>
                <a:cubicBezTo>
                  <a:pt x="5920455" y="10888320"/>
                  <a:pt x="4282532" y="11993298"/>
                  <a:pt x="2386596" y="11993298"/>
                </a:cubicBezTo>
                <a:cubicBezTo>
                  <a:pt x="1562276" y="11993298"/>
                  <a:pt x="786730" y="11784417"/>
                  <a:pt x="109974" y="11416686"/>
                </a:cubicBezTo>
                <a:lnTo>
                  <a:pt x="0" y="11349858"/>
                </a:lnTo>
                <a:lnTo>
                  <a:pt x="0" y="3564977"/>
                </a:lnTo>
                <a:lnTo>
                  <a:pt x="0" y="3564977"/>
                </a:lnTo>
                <a:lnTo>
                  <a:pt x="0" y="257405"/>
                </a:lnTo>
                <a:lnTo>
                  <a:pt x="43994" y="230671"/>
                </a:lnTo>
                <a:cubicBezTo>
                  <a:pt x="314727" y="83562"/>
                  <a:pt x="624979" y="0"/>
                  <a:pt x="954744" y="0"/>
                </a:cubicBezTo>
                <a:close/>
              </a:path>
            </a:pathLst>
          </a:custGeom>
          <a:solidFill>
            <a:srgbClr val="A1BDEB"/>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7009" name="Google Shape;7009;p311"/>
          <p:cNvSpPr/>
          <p:nvPr/>
        </p:nvSpPr>
        <p:spPr>
          <a:xfrm>
            <a:off x="871769" y="2724833"/>
            <a:ext cx="855300" cy="8553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7010" name="Google Shape;7010;p311"/>
          <p:cNvSpPr/>
          <p:nvPr/>
        </p:nvSpPr>
        <p:spPr>
          <a:xfrm>
            <a:off x="-543606" y="1703858"/>
            <a:ext cx="855300" cy="8553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7011" name="Google Shape;7011;p311"/>
          <p:cNvSpPr/>
          <p:nvPr/>
        </p:nvSpPr>
        <p:spPr>
          <a:xfrm>
            <a:off x="-285256" y="3318658"/>
            <a:ext cx="855300" cy="8553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grpSp>
        <p:nvGrpSpPr>
          <p:cNvPr id="7012" name="Google Shape;7012;p311"/>
          <p:cNvGrpSpPr/>
          <p:nvPr/>
        </p:nvGrpSpPr>
        <p:grpSpPr>
          <a:xfrm>
            <a:off x="-155875" y="1086375"/>
            <a:ext cx="9291000" cy="1796700"/>
            <a:chOff x="-155875" y="1086375"/>
            <a:chExt cx="9291000" cy="1796700"/>
          </a:xfrm>
        </p:grpSpPr>
        <p:sp>
          <p:nvSpPr>
            <p:cNvPr id="7013" name="Google Shape;7013;p311"/>
            <p:cNvSpPr/>
            <p:nvPr/>
          </p:nvSpPr>
          <p:spPr>
            <a:xfrm>
              <a:off x="-155875" y="1086375"/>
              <a:ext cx="9291000" cy="1796700"/>
            </a:xfrm>
            <a:prstGeom prst="homePlate">
              <a:avLst>
                <a:gd fmla="val 50000" name="adj"/>
              </a:avLst>
            </a:prstGeom>
            <a:solidFill>
              <a:srgbClr val="4285F4">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4" name="Google Shape;7014;p311"/>
            <p:cNvSpPr txBox="1"/>
            <p:nvPr/>
          </p:nvSpPr>
          <p:spPr>
            <a:xfrm>
              <a:off x="1168550" y="1086775"/>
              <a:ext cx="7398300" cy="156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Advantages</a:t>
              </a:r>
              <a:endParaRPr b="0" i="0" sz="2400" u="none" cap="none" strike="noStrike">
                <a:solidFill>
                  <a:schemeClr val="dk1"/>
                </a:solidFill>
                <a:latin typeface="Calibri"/>
                <a:ea typeface="Calibri"/>
                <a:cs typeface="Calibri"/>
                <a:sym typeface="Calibri"/>
              </a:endParaRPr>
            </a:p>
            <a:p>
              <a:pPr indent="-381000" lvl="0" marL="457200" marR="0" rtl="0" algn="l">
                <a:lnSpc>
                  <a:spcPct val="100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Easy to understand the system behaviour </a:t>
              </a:r>
              <a:endParaRPr b="0" i="0" sz="2400" u="none" cap="none" strike="noStrike">
                <a:solidFill>
                  <a:schemeClr val="dk1"/>
                </a:solidFill>
                <a:latin typeface="Calibri"/>
                <a:ea typeface="Calibri"/>
                <a:cs typeface="Calibri"/>
                <a:sym typeface="Calibri"/>
              </a:endParaRPr>
            </a:p>
            <a:p>
              <a:pPr indent="-381000" lvl="0" marL="457200" marR="0" rtl="0" algn="l">
                <a:lnSpc>
                  <a:spcPct val="100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Easy to verify if all conditions and results are covered</a:t>
              </a:r>
              <a:endParaRPr b="0" i="0" sz="1700" u="none" cap="none" strike="noStrike">
                <a:solidFill>
                  <a:schemeClr val="dk1"/>
                </a:solidFill>
                <a:latin typeface="Calibri"/>
                <a:ea typeface="Calibri"/>
                <a:cs typeface="Calibri"/>
                <a:sym typeface="Calibri"/>
              </a:endParaRPr>
            </a:p>
          </p:txBody>
        </p:sp>
      </p:grpSp>
      <p:sp>
        <p:nvSpPr>
          <p:cNvPr id="7015" name="Google Shape;7015;p31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2"/>
                                        </p:tgtEl>
                                        <p:attrNameLst>
                                          <p:attrName>style.visibility</p:attrName>
                                        </p:attrNameLst>
                                      </p:cBhvr>
                                      <p:to>
                                        <p:strVal val="visible"/>
                                      </p:to>
                                    </p:set>
                                    <p:animEffect filter="fade" transition="in">
                                      <p:cBhvr>
                                        <p:cTn dur="1000"/>
                                        <p:tgtEl>
                                          <p:spTgt spid="70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2"/>
                                        </p:tgtEl>
                                        <p:attrNameLst>
                                          <p:attrName>style.visibility</p:attrName>
                                        </p:attrNameLst>
                                      </p:cBhvr>
                                      <p:to>
                                        <p:strVal val="visible"/>
                                      </p:to>
                                    </p:set>
                                    <p:animEffect filter="fade" transition="in">
                                      <p:cBhvr>
                                        <p:cTn dur="1000"/>
                                        <p:tgtEl>
                                          <p:spTgt spid="70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9" name="Shape 7019"/>
        <p:cNvGrpSpPr/>
        <p:nvPr/>
      </p:nvGrpSpPr>
      <p:grpSpPr>
        <a:xfrm>
          <a:off x="0" y="0"/>
          <a:ext cx="0" cy="0"/>
          <a:chOff x="0" y="0"/>
          <a:chExt cx="0" cy="0"/>
        </a:xfrm>
      </p:grpSpPr>
      <p:graphicFrame>
        <p:nvGraphicFramePr>
          <p:cNvPr id="7020" name="Google Shape;7020;p312"/>
          <p:cNvGraphicFramePr/>
          <p:nvPr/>
        </p:nvGraphicFramePr>
        <p:xfrm>
          <a:off x="516450" y="1244770"/>
          <a:ext cx="3000000" cy="3000000"/>
        </p:xfrm>
        <a:graphic>
          <a:graphicData uri="http://schemas.openxmlformats.org/drawingml/2006/table">
            <a:tbl>
              <a:tblPr>
                <a:noFill/>
                <a:tableStyleId>{1552856E-F1C8-4983-9AB0-9171C4ABB228}</a:tableStyleId>
              </a:tblPr>
              <a:tblGrid>
                <a:gridCol w="1565875"/>
                <a:gridCol w="4994350"/>
                <a:gridCol w="1550875"/>
              </a:tblGrid>
              <a:tr h="29415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dk2"/>
                          </a:solidFill>
                          <a:latin typeface="Calibri"/>
                          <a:ea typeface="Calibri"/>
                          <a:cs typeface="Calibri"/>
                          <a:sym typeface="Calibri"/>
                        </a:rPr>
                        <a:t>Test Case Attributes</a:t>
                      </a:r>
                      <a:endParaRPr b="1"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dk2"/>
                          </a:solidFill>
                          <a:latin typeface="Calibri"/>
                          <a:ea typeface="Calibri"/>
                          <a:cs typeface="Calibri"/>
                          <a:sym typeface="Calibri"/>
                        </a:rPr>
                        <a:t>Functions</a:t>
                      </a:r>
                      <a:endParaRPr b="1"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dk2"/>
                          </a:solidFill>
                          <a:latin typeface="Calibri"/>
                          <a:ea typeface="Calibri"/>
                          <a:cs typeface="Calibri"/>
                          <a:sym typeface="Calibri"/>
                        </a:rPr>
                        <a:t>Mandatory/optional</a:t>
                      </a:r>
                      <a:endParaRPr b="1"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r>
              <a:tr h="29415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dk2"/>
                          </a:solidFill>
                          <a:latin typeface="Calibri"/>
                          <a:ea typeface="Calibri"/>
                          <a:cs typeface="Calibri"/>
                          <a:sym typeface="Calibri"/>
                        </a:rPr>
                        <a:t>Test Case ID</a:t>
                      </a:r>
                      <a:endParaRPr b="1"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Denotes the linkage between the test case and SW requirements</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29415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dk2"/>
                          </a:solidFill>
                          <a:latin typeface="Calibri"/>
                          <a:ea typeface="Calibri"/>
                          <a:cs typeface="Calibri"/>
                          <a:sym typeface="Calibri"/>
                        </a:rPr>
                        <a:t>Verification Method</a:t>
                      </a:r>
                      <a:endParaRPr b="1"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Specifies the verification method</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Mandatory/optional</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29415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dk2"/>
                          </a:solidFill>
                          <a:latin typeface="Calibri"/>
                          <a:ea typeface="Calibri"/>
                          <a:cs typeface="Calibri"/>
                          <a:sym typeface="Calibri"/>
                        </a:rPr>
                        <a:t>Testing Status</a:t>
                      </a:r>
                      <a:endParaRPr b="1"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Shows the coverage status of the requirement</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Mandatory/optional</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29415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dk2"/>
                          </a:solidFill>
                          <a:latin typeface="Calibri"/>
                          <a:ea typeface="Calibri"/>
                          <a:cs typeface="Calibri"/>
                          <a:sym typeface="Calibri"/>
                        </a:rPr>
                        <a:t>Responsible Team</a:t>
                      </a:r>
                      <a:endParaRPr b="1"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Assigns which development team is responsible for the SW test</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Mandatory/optional</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29415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dk2"/>
                          </a:solidFill>
                          <a:latin typeface="Calibri"/>
                          <a:ea typeface="Calibri"/>
                          <a:cs typeface="Calibri"/>
                          <a:sym typeface="Calibri"/>
                        </a:rPr>
                        <a:t>Maturity</a:t>
                      </a:r>
                      <a:endParaRPr b="1"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Indicates the status of the requirement</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Mandatory/optional</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29415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dk2"/>
                          </a:solidFill>
                          <a:latin typeface="Calibri"/>
                          <a:ea typeface="Calibri"/>
                          <a:cs typeface="Calibri"/>
                          <a:sym typeface="Calibri"/>
                        </a:rPr>
                        <a:t>Module Name</a:t>
                      </a:r>
                      <a:endParaRPr b="1"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Used to name the module to which the requirement belongs to</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Mandatory/optional</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29415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dk2"/>
                          </a:solidFill>
                          <a:latin typeface="Calibri"/>
                          <a:ea typeface="Calibri"/>
                          <a:cs typeface="Calibri"/>
                          <a:sym typeface="Calibri"/>
                        </a:rPr>
                        <a:t>Pre-condition</a:t>
                      </a:r>
                      <a:endParaRPr b="1"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Defines the pre-condition for the SW test to execute</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Mandatory</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42355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dk2"/>
                          </a:solidFill>
                          <a:latin typeface="Calibri"/>
                          <a:ea typeface="Calibri"/>
                          <a:cs typeface="Calibri"/>
                          <a:sym typeface="Calibri"/>
                        </a:rPr>
                        <a:t>Expected Result</a:t>
                      </a:r>
                      <a:endParaRPr b="1"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Used to anticipate the expected result from the test executed using the test procedure</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Mandatory</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42355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dk2"/>
                          </a:solidFill>
                          <a:latin typeface="Calibri"/>
                          <a:ea typeface="Calibri"/>
                          <a:cs typeface="Calibri"/>
                          <a:sym typeface="Calibri"/>
                        </a:rPr>
                        <a:t>Actual Result</a:t>
                      </a:r>
                      <a:endParaRPr b="1"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Used to identify the actual result from the test executed using the test procedure</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Mandatory</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bl>
          </a:graphicData>
        </a:graphic>
      </p:graphicFrame>
      <p:sp>
        <p:nvSpPr>
          <p:cNvPr id="7021" name="Google Shape;7021;p31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7022" name="Google Shape;7022;p3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Attributes of a Test Case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0"/>
                                        </p:tgtEl>
                                        <p:attrNameLst>
                                          <p:attrName>style.visibility</p:attrName>
                                        </p:attrNameLst>
                                      </p:cBhvr>
                                      <p:to>
                                        <p:strVal val="visible"/>
                                      </p:to>
                                    </p:set>
                                    <p:animEffect filter="fade" transition="in">
                                      <p:cBhvr>
                                        <p:cTn dur="1000"/>
                                        <p:tgtEl>
                                          <p:spTgt spid="70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6" name="Shape 7026"/>
        <p:cNvGrpSpPr/>
        <p:nvPr/>
      </p:nvGrpSpPr>
      <p:grpSpPr>
        <a:xfrm>
          <a:off x="0" y="0"/>
          <a:ext cx="0" cy="0"/>
          <a:chOff x="0" y="0"/>
          <a:chExt cx="0" cy="0"/>
        </a:xfrm>
      </p:grpSpPr>
      <p:graphicFrame>
        <p:nvGraphicFramePr>
          <p:cNvPr id="7027" name="Google Shape;7027;p313"/>
          <p:cNvGraphicFramePr/>
          <p:nvPr/>
        </p:nvGraphicFramePr>
        <p:xfrm>
          <a:off x="516450" y="1244770"/>
          <a:ext cx="3000000" cy="3000000"/>
        </p:xfrm>
        <a:graphic>
          <a:graphicData uri="http://schemas.openxmlformats.org/drawingml/2006/table">
            <a:tbl>
              <a:tblPr>
                <a:noFill/>
                <a:tableStyleId>{1552856E-F1C8-4983-9AB0-9171C4ABB228}</a:tableStyleId>
              </a:tblPr>
              <a:tblGrid>
                <a:gridCol w="1565875"/>
                <a:gridCol w="4994350"/>
                <a:gridCol w="1550875"/>
              </a:tblGrid>
              <a:tr h="29415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dk2"/>
                          </a:solidFill>
                          <a:latin typeface="Calibri"/>
                          <a:ea typeface="Calibri"/>
                          <a:cs typeface="Calibri"/>
                          <a:sym typeface="Calibri"/>
                        </a:rPr>
                        <a:t>Test Case Attributes</a:t>
                      </a:r>
                      <a:endParaRPr b="1"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dk2"/>
                          </a:solidFill>
                          <a:latin typeface="Calibri"/>
                          <a:ea typeface="Calibri"/>
                          <a:cs typeface="Calibri"/>
                          <a:sym typeface="Calibri"/>
                        </a:rPr>
                        <a:t>Functions</a:t>
                      </a:r>
                      <a:endParaRPr b="1"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dk2"/>
                          </a:solidFill>
                          <a:latin typeface="Calibri"/>
                          <a:ea typeface="Calibri"/>
                          <a:cs typeface="Calibri"/>
                          <a:sym typeface="Calibri"/>
                        </a:rPr>
                        <a:t>Mandatory/optional</a:t>
                      </a:r>
                      <a:endParaRPr b="1"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r>
              <a:tr h="29415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dk2"/>
                          </a:solidFill>
                          <a:latin typeface="Calibri"/>
                          <a:ea typeface="Calibri"/>
                          <a:cs typeface="Calibri"/>
                          <a:sym typeface="Calibri"/>
                        </a:rPr>
                        <a:t>Test Method</a:t>
                      </a:r>
                      <a:endParaRPr b="1"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Used to create the test case and check whether the test methods are used adequately</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Mandatory</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29415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dk2"/>
                          </a:solidFill>
                          <a:latin typeface="Calibri"/>
                          <a:ea typeface="Calibri"/>
                          <a:cs typeface="Calibri"/>
                          <a:sym typeface="Calibri"/>
                        </a:rPr>
                        <a:t>Test Responsible</a:t>
                      </a:r>
                      <a:endParaRPr b="1"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Indicates the person(s) responsible for the test</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Mandatory</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29415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dk2"/>
                          </a:solidFill>
                          <a:latin typeface="Calibri"/>
                          <a:ea typeface="Calibri"/>
                          <a:cs typeface="Calibri"/>
                          <a:sym typeface="Calibri"/>
                        </a:rPr>
                        <a:t>Test Designer</a:t>
                      </a:r>
                      <a:endParaRPr b="1"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Indicates the name of the responsible test engineer who has designed the test for the test</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Mandatory</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29415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dk2"/>
                          </a:solidFill>
                          <a:latin typeface="Calibri"/>
                          <a:ea typeface="Calibri"/>
                          <a:cs typeface="Calibri"/>
                          <a:sym typeface="Calibri"/>
                        </a:rPr>
                        <a:t>Manual Automation</a:t>
                      </a:r>
                      <a:endParaRPr b="1"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Determines whether the test case can be automated or not</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Mandatory</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29415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dk2"/>
                          </a:solidFill>
                          <a:latin typeface="Calibri"/>
                          <a:ea typeface="Calibri"/>
                          <a:cs typeface="Calibri"/>
                          <a:sym typeface="Calibri"/>
                        </a:rPr>
                        <a:t>Safety Integrity Level</a:t>
                      </a:r>
                      <a:endParaRPr b="1"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Considered for Risk-based Test Strategy</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Mandatory</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29415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dk2"/>
                          </a:solidFill>
                          <a:latin typeface="Calibri"/>
                          <a:ea typeface="Calibri"/>
                          <a:cs typeface="Calibri"/>
                          <a:sym typeface="Calibri"/>
                        </a:rPr>
                        <a:t>Priority</a:t>
                      </a:r>
                      <a:endParaRPr b="1"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Indicates the priority of the test case execution within one release cycle</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Mandatory</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29415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dk2"/>
                          </a:solidFill>
                          <a:latin typeface="Calibri"/>
                          <a:ea typeface="Calibri"/>
                          <a:cs typeface="Calibri"/>
                          <a:sym typeface="Calibri"/>
                        </a:rPr>
                        <a:t>Release</a:t>
                      </a:r>
                      <a:endParaRPr b="1"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Defines from which release onwards the test case is applicable</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Mandatory</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42355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dk2"/>
                          </a:solidFill>
                          <a:latin typeface="Calibri"/>
                          <a:ea typeface="Calibri"/>
                          <a:cs typeface="Calibri"/>
                          <a:sym typeface="Calibri"/>
                        </a:rPr>
                        <a:t>Valid Until Release</a:t>
                      </a:r>
                      <a:endParaRPr b="1"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Determines the validity of test case we are writing</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42355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dk2"/>
                          </a:solidFill>
                          <a:latin typeface="Calibri"/>
                          <a:ea typeface="Calibri"/>
                          <a:cs typeface="Calibri"/>
                          <a:sym typeface="Calibri"/>
                        </a:rPr>
                        <a:t>Customer-Demo</a:t>
                      </a:r>
                      <a:endParaRPr b="1"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The test cases which should be a part of the Customer-Demo are defined under this attribute</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Mandatory</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bl>
          </a:graphicData>
        </a:graphic>
      </p:graphicFrame>
      <p:sp>
        <p:nvSpPr>
          <p:cNvPr id="7028" name="Google Shape;7028;p31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7029" name="Google Shape;7029;p3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Attributes of a Test Case</a:t>
            </a:r>
            <a:endParaRPr/>
          </a:p>
        </p:txBody>
      </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3" name="Shape 7033"/>
        <p:cNvGrpSpPr/>
        <p:nvPr/>
      </p:nvGrpSpPr>
      <p:grpSpPr>
        <a:xfrm>
          <a:off x="0" y="0"/>
          <a:ext cx="0" cy="0"/>
          <a:chOff x="0" y="0"/>
          <a:chExt cx="0" cy="0"/>
        </a:xfrm>
      </p:grpSpPr>
      <p:graphicFrame>
        <p:nvGraphicFramePr>
          <p:cNvPr id="7034" name="Google Shape;7034;p314"/>
          <p:cNvGraphicFramePr/>
          <p:nvPr/>
        </p:nvGraphicFramePr>
        <p:xfrm>
          <a:off x="516450" y="1244770"/>
          <a:ext cx="3000000" cy="3000000"/>
        </p:xfrm>
        <a:graphic>
          <a:graphicData uri="http://schemas.openxmlformats.org/drawingml/2006/table">
            <a:tbl>
              <a:tblPr>
                <a:noFill/>
                <a:tableStyleId>{1552856E-F1C8-4983-9AB0-9171C4ABB228}</a:tableStyleId>
              </a:tblPr>
              <a:tblGrid>
                <a:gridCol w="1565875"/>
                <a:gridCol w="4994350"/>
                <a:gridCol w="1550875"/>
              </a:tblGrid>
              <a:tr h="29415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dk2"/>
                          </a:solidFill>
                          <a:latin typeface="Calibri"/>
                          <a:ea typeface="Calibri"/>
                          <a:cs typeface="Calibri"/>
                          <a:sym typeface="Calibri"/>
                        </a:rPr>
                        <a:t>Test Case Attributes</a:t>
                      </a:r>
                      <a:endParaRPr b="1"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dk2"/>
                          </a:solidFill>
                          <a:latin typeface="Calibri"/>
                          <a:ea typeface="Calibri"/>
                          <a:cs typeface="Calibri"/>
                          <a:sym typeface="Calibri"/>
                        </a:rPr>
                        <a:t>Functions</a:t>
                      </a:r>
                      <a:endParaRPr b="1"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dk2"/>
                          </a:solidFill>
                          <a:latin typeface="Calibri"/>
                          <a:ea typeface="Calibri"/>
                          <a:cs typeface="Calibri"/>
                          <a:sym typeface="Calibri"/>
                        </a:rPr>
                        <a:t>Mandatory/optional</a:t>
                      </a:r>
                      <a:endParaRPr b="1"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r>
              <a:tr h="29415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dk2"/>
                          </a:solidFill>
                          <a:latin typeface="Calibri"/>
                          <a:ea typeface="Calibri"/>
                          <a:cs typeface="Calibri"/>
                          <a:sym typeface="Calibri"/>
                        </a:rPr>
                        <a:t>HW Variant</a:t>
                      </a:r>
                      <a:endParaRPr b="1"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Used to define for which variants this test case is applicable (based on requirements definition)</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Mandatory</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29415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dk2"/>
                          </a:solidFill>
                          <a:latin typeface="Calibri"/>
                          <a:ea typeface="Calibri"/>
                          <a:cs typeface="Calibri"/>
                          <a:sym typeface="Calibri"/>
                        </a:rPr>
                        <a:t>Reuse</a:t>
                      </a:r>
                      <a:endParaRPr b="1"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Identifies  the test cases which are reused (or partially reused) from other projects</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Mandatory</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29415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dk2"/>
                          </a:solidFill>
                          <a:latin typeface="Calibri"/>
                          <a:ea typeface="Calibri"/>
                          <a:cs typeface="Calibri"/>
                          <a:sym typeface="Calibri"/>
                        </a:rPr>
                        <a:t>Test Suite</a:t>
                      </a:r>
                      <a:endParaRPr b="1"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Defines which test suite the test case has to be executed belongs to</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Mandatory</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29415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chemeClr val="dk2"/>
                          </a:solidFill>
                          <a:latin typeface="Calibri"/>
                          <a:ea typeface="Calibri"/>
                          <a:cs typeface="Calibri"/>
                          <a:sym typeface="Calibri"/>
                        </a:rPr>
                        <a:t>Test Procedure</a:t>
                      </a:r>
                      <a:endParaRPr b="1"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Indicates the procedure in which the test shall execute</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Calibri"/>
                          <a:ea typeface="Calibri"/>
                          <a:cs typeface="Calibri"/>
                          <a:sym typeface="Calibri"/>
                        </a:rPr>
                        <a:t>Mandatory</a:t>
                      </a:r>
                      <a:endParaRPr sz="1000" u="none" cap="none" strike="noStrike">
                        <a:solidFill>
                          <a:schemeClr val="dk2"/>
                        </a:solidFill>
                        <a:latin typeface="Calibri"/>
                        <a:ea typeface="Calibri"/>
                        <a:cs typeface="Calibri"/>
                        <a:sym typeface="Calibri"/>
                      </a:endParaRPr>
                    </a:p>
                  </a:txBody>
                  <a:tcPr marT="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bl>
          </a:graphicData>
        </a:graphic>
      </p:graphicFrame>
      <p:sp>
        <p:nvSpPr>
          <p:cNvPr id="7035" name="Google Shape;7035;p31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7036" name="Google Shape;7036;p3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Attributes of a Test Case</a:t>
            </a:r>
            <a:endParaRPr/>
          </a:p>
        </p:txBody>
      </p: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0" name="Shape 7040"/>
        <p:cNvGrpSpPr/>
        <p:nvPr/>
      </p:nvGrpSpPr>
      <p:grpSpPr>
        <a:xfrm>
          <a:off x="0" y="0"/>
          <a:ext cx="0" cy="0"/>
          <a:chOff x="0" y="0"/>
          <a:chExt cx="0" cy="0"/>
        </a:xfrm>
      </p:grpSpPr>
      <p:grpSp>
        <p:nvGrpSpPr>
          <p:cNvPr id="7041" name="Google Shape;7041;p315"/>
          <p:cNvGrpSpPr/>
          <p:nvPr/>
        </p:nvGrpSpPr>
        <p:grpSpPr>
          <a:xfrm>
            <a:off x="1298549" y="819199"/>
            <a:ext cx="7845445" cy="3901711"/>
            <a:chOff x="1298550" y="739550"/>
            <a:chExt cx="7845445" cy="3981744"/>
          </a:xfrm>
        </p:grpSpPr>
        <p:pic>
          <p:nvPicPr>
            <p:cNvPr id="7042" name="Google Shape;7042;p315"/>
            <p:cNvPicPr preferRelativeResize="0"/>
            <p:nvPr/>
          </p:nvPicPr>
          <p:blipFill rotWithShape="1">
            <a:blip r:embed="rId3">
              <a:alphaModFix/>
            </a:blip>
            <a:srcRect b="0" l="18601" r="18594" t="0"/>
            <a:stretch/>
          </p:blipFill>
          <p:spPr>
            <a:xfrm>
              <a:off x="1298550" y="1180075"/>
              <a:ext cx="3922200" cy="3513100"/>
            </a:xfrm>
            <a:prstGeom prst="rect">
              <a:avLst/>
            </a:prstGeom>
            <a:noFill/>
            <a:ln>
              <a:noFill/>
            </a:ln>
          </p:spPr>
        </p:pic>
        <p:grpSp>
          <p:nvGrpSpPr>
            <p:cNvPr id="7043" name="Google Shape;7043;p315"/>
            <p:cNvGrpSpPr/>
            <p:nvPr/>
          </p:nvGrpSpPr>
          <p:grpSpPr>
            <a:xfrm>
              <a:off x="4039650" y="739550"/>
              <a:ext cx="5104345" cy="3981744"/>
              <a:chOff x="4039650" y="739550"/>
              <a:chExt cx="5104345" cy="3981744"/>
            </a:xfrm>
          </p:grpSpPr>
          <p:sp>
            <p:nvSpPr>
              <p:cNvPr id="7044" name="Google Shape;7044;p315"/>
              <p:cNvSpPr/>
              <p:nvPr/>
            </p:nvSpPr>
            <p:spPr>
              <a:xfrm>
                <a:off x="4039650" y="751550"/>
                <a:ext cx="1103850" cy="1303500"/>
              </a:xfrm>
              <a:custGeom>
                <a:rect b="b" l="l" r="r" t="t"/>
                <a:pathLst>
                  <a:path extrusionOk="0" h="52140" w="44154">
                    <a:moveTo>
                      <a:pt x="0" y="41806"/>
                    </a:moveTo>
                    <a:lnTo>
                      <a:pt x="35699" y="0"/>
                    </a:lnTo>
                    <a:lnTo>
                      <a:pt x="44154" y="52140"/>
                    </a:lnTo>
                    <a:close/>
                  </a:path>
                </a:pathLst>
              </a:custGeom>
              <a:solidFill>
                <a:schemeClr val="lt2"/>
              </a:solidFill>
              <a:ln>
                <a:noFill/>
              </a:ln>
            </p:spPr>
          </p:sp>
          <p:grpSp>
            <p:nvGrpSpPr>
              <p:cNvPr id="7045" name="Google Shape;7045;p315"/>
              <p:cNvGrpSpPr/>
              <p:nvPr/>
            </p:nvGrpSpPr>
            <p:grpSpPr>
              <a:xfrm>
                <a:off x="4943875" y="739550"/>
                <a:ext cx="4200120" cy="3981744"/>
                <a:chOff x="4943875" y="739550"/>
                <a:chExt cx="4200120" cy="3981744"/>
              </a:xfrm>
            </p:grpSpPr>
            <p:sp>
              <p:nvSpPr>
                <p:cNvPr id="7046" name="Google Shape;7046;p315"/>
                <p:cNvSpPr/>
                <p:nvPr/>
              </p:nvSpPr>
              <p:spPr>
                <a:xfrm>
                  <a:off x="4943875" y="739550"/>
                  <a:ext cx="4200120" cy="3981744"/>
                </a:xfrm>
                <a:prstGeom prst="flowChartDocumen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047" name="Google Shape;7047;p315"/>
                <p:cNvSpPr txBox="1"/>
                <p:nvPr/>
              </p:nvSpPr>
              <p:spPr>
                <a:xfrm>
                  <a:off x="4967350" y="751800"/>
                  <a:ext cx="4125000" cy="3123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Gill Sans"/>
                    <a:buChar char="●"/>
                  </a:pPr>
                  <a:r>
                    <a:rPr b="0" i="0" lang="en" sz="1800" u="none" cap="none" strike="noStrike">
                      <a:solidFill>
                        <a:schemeClr val="dk2"/>
                      </a:solidFill>
                      <a:latin typeface="Gill Sans"/>
                      <a:ea typeface="Gill Sans"/>
                      <a:cs typeface="Gill Sans"/>
                      <a:sym typeface="Gill Sans"/>
                    </a:rPr>
                    <a:t>How many people to feed? </a:t>
                  </a:r>
                  <a:endParaRPr b="0" i="0" sz="1800" u="none" cap="none" strike="noStrike">
                    <a:solidFill>
                      <a:schemeClr val="dk2"/>
                    </a:solidFill>
                    <a:latin typeface="Gill Sans"/>
                    <a:ea typeface="Gill Sans"/>
                    <a:cs typeface="Gill Sans"/>
                    <a:sym typeface="Gill Sans"/>
                  </a:endParaRPr>
                </a:p>
                <a:p>
                  <a:pPr indent="-342900" lvl="0" marL="457200" marR="0" rtl="0" algn="l">
                    <a:lnSpc>
                      <a:spcPct val="115000"/>
                    </a:lnSpc>
                    <a:spcBef>
                      <a:spcPts val="0"/>
                    </a:spcBef>
                    <a:spcAft>
                      <a:spcPts val="0"/>
                    </a:spcAft>
                    <a:buClr>
                      <a:schemeClr val="dk2"/>
                    </a:buClr>
                    <a:buSzPts val="1800"/>
                    <a:buFont typeface="Gill Sans"/>
                    <a:buChar char="●"/>
                  </a:pPr>
                  <a:r>
                    <a:rPr b="0" i="0" lang="en" sz="1800" u="none" cap="none" strike="noStrike">
                      <a:solidFill>
                        <a:schemeClr val="dk2"/>
                      </a:solidFill>
                      <a:latin typeface="Gill Sans"/>
                      <a:ea typeface="Gill Sans"/>
                      <a:cs typeface="Gill Sans"/>
                      <a:sym typeface="Gill Sans"/>
                    </a:rPr>
                    <a:t>What kind of dishes to serve depending on the likes of the family? </a:t>
                  </a:r>
                  <a:endParaRPr b="0" i="0" sz="1800" u="none" cap="none" strike="noStrike">
                    <a:solidFill>
                      <a:schemeClr val="dk2"/>
                    </a:solidFill>
                    <a:latin typeface="Gill Sans"/>
                    <a:ea typeface="Gill Sans"/>
                    <a:cs typeface="Gill Sans"/>
                    <a:sym typeface="Gill Sans"/>
                  </a:endParaRPr>
                </a:p>
                <a:p>
                  <a:pPr indent="-342900" lvl="0" marL="457200" marR="0" rtl="0" algn="l">
                    <a:lnSpc>
                      <a:spcPct val="115000"/>
                    </a:lnSpc>
                    <a:spcBef>
                      <a:spcPts val="0"/>
                    </a:spcBef>
                    <a:spcAft>
                      <a:spcPts val="0"/>
                    </a:spcAft>
                    <a:buClr>
                      <a:schemeClr val="dk2"/>
                    </a:buClr>
                    <a:buSzPts val="1800"/>
                    <a:buFont typeface="Gill Sans"/>
                    <a:buChar char="●"/>
                  </a:pPr>
                  <a:r>
                    <a:rPr b="0" i="0" lang="en" sz="1800" u="none" cap="none" strike="noStrike">
                      <a:solidFill>
                        <a:schemeClr val="dk2"/>
                      </a:solidFill>
                      <a:latin typeface="Gill Sans"/>
                      <a:ea typeface="Gill Sans"/>
                      <a:cs typeface="Gill Sans"/>
                      <a:sym typeface="Gill Sans"/>
                    </a:rPr>
                    <a:t>How many dishes to serve? </a:t>
                  </a:r>
                  <a:endParaRPr b="0" i="0" sz="1800" u="none" cap="none" strike="noStrike">
                    <a:solidFill>
                      <a:schemeClr val="dk2"/>
                    </a:solidFill>
                    <a:latin typeface="Gill Sans"/>
                    <a:ea typeface="Gill Sans"/>
                    <a:cs typeface="Gill Sans"/>
                    <a:sym typeface="Gill Sans"/>
                  </a:endParaRPr>
                </a:p>
                <a:p>
                  <a:pPr indent="-342900" lvl="0" marL="457200" marR="0" rtl="0" algn="l">
                    <a:lnSpc>
                      <a:spcPct val="115000"/>
                    </a:lnSpc>
                    <a:spcBef>
                      <a:spcPts val="0"/>
                    </a:spcBef>
                    <a:spcAft>
                      <a:spcPts val="0"/>
                    </a:spcAft>
                    <a:buClr>
                      <a:schemeClr val="dk2"/>
                    </a:buClr>
                    <a:buSzPts val="1800"/>
                    <a:buFont typeface="Gill Sans"/>
                    <a:buChar char="●"/>
                  </a:pPr>
                  <a:r>
                    <a:rPr b="0" i="0" lang="en" sz="1800" u="none" cap="none" strike="noStrike">
                      <a:solidFill>
                        <a:schemeClr val="dk2"/>
                      </a:solidFill>
                      <a:latin typeface="Gill Sans"/>
                      <a:ea typeface="Gill Sans"/>
                      <a:cs typeface="Gill Sans"/>
                      <a:sym typeface="Gill Sans"/>
                    </a:rPr>
                    <a:t>At what time (lunch/dinner), do you have to serve? </a:t>
                  </a:r>
                  <a:endParaRPr b="0" i="0" sz="1800" u="none" cap="none" strike="noStrike">
                    <a:solidFill>
                      <a:schemeClr val="dk2"/>
                    </a:solidFill>
                    <a:latin typeface="Gill Sans"/>
                    <a:ea typeface="Gill Sans"/>
                    <a:cs typeface="Gill Sans"/>
                    <a:sym typeface="Gill Sans"/>
                  </a:endParaRPr>
                </a:p>
                <a:p>
                  <a:pPr indent="-342900" lvl="0" marL="457200" marR="0" rtl="0" algn="l">
                    <a:lnSpc>
                      <a:spcPct val="115000"/>
                    </a:lnSpc>
                    <a:spcBef>
                      <a:spcPts val="0"/>
                    </a:spcBef>
                    <a:spcAft>
                      <a:spcPts val="0"/>
                    </a:spcAft>
                    <a:buClr>
                      <a:schemeClr val="dk2"/>
                    </a:buClr>
                    <a:buSzPts val="1800"/>
                    <a:buFont typeface="Gill Sans"/>
                    <a:buChar char="●"/>
                  </a:pPr>
                  <a:r>
                    <a:rPr b="0" i="0" lang="en" sz="1800" u="none" cap="none" strike="noStrike">
                      <a:solidFill>
                        <a:schemeClr val="dk2"/>
                      </a:solidFill>
                      <a:latin typeface="Gill Sans"/>
                      <a:ea typeface="Gill Sans"/>
                      <a:cs typeface="Gill Sans"/>
                      <a:sym typeface="Gill Sans"/>
                    </a:rPr>
                    <a:t>Do all the people prefer the same quantity of food? </a:t>
                  </a:r>
                  <a:endParaRPr b="0" i="0" sz="1800" u="none" cap="none" strike="noStrike">
                    <a:solidFill>
                      <a:schemeClr val="dk2"/>
                    </a:solidFill>
                    <a:latin typeface="Gill Sans"/>
                    <a:ea typeface="Gill Sans"/>
                    <a:cs typeface="Gill Sans"/>
                    <a:sym typeface="Gill Sans"/>
                  </a:endParaRPr>
                </a:p>
              </p:txBody>
            </p:sp>
          </p:grpSp>
        </p:grpSp>
      </p:grpSp>
      <p:sp>
        <p:nvSpPr>
          <p:cNvPr id="7048" name="Google Shape;7048;p3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Real-world Example</a:t>
            </a:r>
            <a:endParaRPr/>
          </a:p>
        </p:txBody>
      </p:sp>
      <p:sp>
        <p:nvSpPr>
          <p:cNvPr id="7049" name="Google Shape;7049;p3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 Specifications</a:t>
            </a:r>
            <a:endParaRPr/>
          </a:p>
        </p:txBody>
      </p:sp>
      <p:sp>
        <p:nvSpPr>
          <p:cNvPr id="7050" name="Google Shape;7050;p31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48"/>
                                        </p:tgtEl>
                                        <p:attrNameLst>
                                          <p:attrName>style.visibility</p:attrName>
                                        </p:attrNameLst>
                                      </p:cBhvr>
                                      <p:to>
                                        <p:strVal val="visible"/>
                                      </p:to>
                                    </p:set>
                                    <p:animEffect filter="fade" transition="in">
                                      <p:cBhvr>
                                        <p:cTn dur="1000"/>
                                        <p:tgtEl>
                                          <p:spTgt spid="70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41"/>
                                        </p:tgtEl>
                                        <p:attrNameLst>
                                          <p:attrName>style.visibility</p:attrName>
                                        </p:attrNameLst>
                                      </p:cBhvr>
                                      <p:to>
                                        <p:strVal val="visible"/>
                                      </p:to>
                                    </p:set>
                                    <p:animEffect filter="fade" transition="in">
                                      <p:cBhvr>
                                        <p:cTn dur="1000"/>
                                        <p:tgtEl>
                                          <p:spTgt spid="70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4" name="Shape 7054"/>
        <p:cNvGrpSpPr/>
        <p:nvPr/>
      </p:nvGrpSpPr>
      <p:grpSpPr>
        <a:xfrm>
          <a:off x="0" y="0"/>
          <a:ext cx="0" cy="0"/>
          <a:chOff x="0" y="0"/>
          <a:chExt cx="0" cy="0"/>
        </a:xfrm>
      </p:grpSpPr>
      <p:sp>
        <p:nvSpPr>
          <p:cNvPr id="7055" name="Google Shape;7055;p3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 Cases Vs Test Specifications</a:t>
            </a:r>
            <a:endParaRPr/>
          </a:p>
        </p:txBody>
      </p:sp>
      <p:graphicFrame>
        <p:nvGraphicFramePr>
          <p:cNvPr id="7056" name="Google Shape;7056;p316"/>
          <p:cNvGraphicFramePr/>
          <p:nvPr/>
        </p:nvGraphicFramePr>
        <p:xfrm>
          <a:off x="457200" y="1265375"/>
          <a:ext cx="3000000" cy="3000000"/>
        </p:xfrm>
        <a:graphic>
          <a:graphicData uri="http://schemas.openxmlformats.org/drawingml/2006/table">
            <a:tbl>
              <a:tblPr bandRow="1" firstRow="1">
                <a:noFill/>
                <a:tableStyleId>{A6F489B2-109B-49D5-AA1F-884410C04FAC}</a:tableStyleId>
              </a:tblPr>
              <a:tblGrid>
                <a:gridCol w="4260225"/>
                <a:gridCol w="4260225"/>
              </a:tblGrid>
              <a:tr h="463725">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2"/>
                          </a:solidFill>
                        </a:rPr>
                        <a:t>Test Specifications</a:t>
                      </a:r>
                      <a:endParaRPr b="1" sz="1500" u="none" cap="none" strike="noStrike">
                        <a:solidFill>
                          <a:schemeClr val="dk2"/>
                        </a:solidFill>
                      </a:endParaRPr>
                    </a:p>
                  </a:txBody>
                  <a:tcPr marT="9990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2"/>
                          </a:solidFill>
                        </a:rPr>
                        <a:t>Test Cases</a:t>
                      </a:r>
                      <a:endParaRPr b="1" sz="1500" u="none" cap="none" strike="noStrike">
                        <a:solidFill>
                          <a:schemeClr val="dk2"/>
                        </a:solidFill>
                      </a:endParaRPr>
                    </a:p>
                  </a:txBody>
                  <a:tcPr marT="9990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r>
              <a:tr h="400375">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2"/>
                          </a:solidFill>
                        </a:rPr>
                        <a:t>Blueprint for designing test cases</a:t>
                      </a:r>
                      <a:endParaRPr sz="1200" u="none" cap="none" strike="noStrike">
                        <a:solidFill>
                          <a:schemeClr val="dk2"/>
                        </a:solidFill>
                      </a:endParaRPr>
                    </a:p>
                  </a:txBody>
                  <a:tcPr marT="10075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2"/>
                          </a:solidFill>
                        </a:rPr>
                        <a:t>Set of actions that determine how to test a test scenario</a:t>
                      </a:r>
                      <a:endParaRPr sz="1200" u="none" cap="none" strike="noStrike">
                        <a:solidFill>
                          <a:schemeClr val="dk2"/>
                        </a:solidFill>
                      </a:endParaRPr>
                    </a:p>
                  </a:txBody>
                  <a:tcPr marT="10075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52700">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2"/>
                          </a:solidFill>
                        </a:rPr>
                        <a:t>Written by Test Manager/Tester and reviewed by Business Analyst/Business Manager</a:t>
                      </a:r>
                      <a:endParaRPr sz="1200" u="none" cap="none" strike="noStrike">
                        <a:solidFill>
                          <a:schemeClr val="dk2"/>
                        </a:solidFill>
                      </a:endParaRPr>
                    </a:p>
                  </a:txBody>
                  <a:tcPr marT="10075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2"/>
                          </a:solidFill>
                        </a:rPr>
                        <a:t>Written by the QA team</a:t>
                      </a:r>
                      <a:endParaRPr sz="1200" u="none" cap="none" strike="noStrike">
                        <a:solidFill>
                          <a:schemeClr val="dk2"/>
                        </a:solidFill>
                      </a:endParaRPr>
                    </a:p>
                  </a:txBody>
                  <a:tcPr marT="10075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400375">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2"/>
                          </a:solidFill>
                        </a:rPr>
                        <a:t>More about thinking and discussing details</a:t>
                      </a:r>
                      <a:endParaRPr sz="1200" u="none" cap="none" strike="noStrike">
                        <a:solidFill>
                          <a:schemeClr val="dk2"/>
                        </a:solidFill>
                      </a:endParaRPr>
                    </a:p>
                  </a:txBody>
                  <a:tcPr marT="10075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2"/>
                          </a:solidFill>
                        </a:rPr>
                        <a:t>More about the documentation of test results</a:t>
                      </a:r>
                      <a:endParaRPr sz="1200" u="none" cap="none" strike="noStrike">
                        <a:solidFill>
                          <a:schemeClr val="dk2"/>
                        </a:solidFill>
                      </a:endParaRPr>
                    </a:p>
                  </a:txBody>
                  <a:tcPr marT="10075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916725">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2"/>
                          </a:solidFill>
                        </a:rPr>
                        <a:t>Based on the testing environment, available  resources and test setup, necessary changes can be made and shall be reviewed by stakeholders</a:t>
                      </a:r>
                      <a:endParaRPr sz="1200" u="none" cap="none" strike="noStrike">
                        <a:solidFill>
                          <a:schemeClr val="dk2"/>
                        </a:solidFill>
                      </a:endParaRPr>
                    </a:p>
                  </a:txBody>
                  <a:tcPr marT="10075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2"/>
                          </a:solidFill>
                        </a:rPr>
                        <a:t>Based on the proposed changes in the test specification, test cases shall be changed</a:t>
                      </a:r>
                      <a:endParaRPr sz="1200" u="none" cap="none" strike="noStrike">
                        <a:solidFill>
                          <a:schemeClr val="dk2"/>
                        </a:solidFill>
                      </a:endParaRPr>
                    </a:p>
                  </a:txBody>
                  <a:tcPr marT="10075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bl>
          </a:graphicData>
        </a:graphic>
      </p:graphicFrame>
      <p:sp>
        <p:nvSpPr>
          <p:cNvPr id="7057" name="Google Shape;7057;p31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56"/>
                                        </p:tgtEl>
                                        <p:attrNameLst>
                                          <p:attrName>style.visibility</p:attrName>
                                        </p:attrNameLst>
                                      </p:cBhvr>
                                      <p:to>
                                        <p:strVal val="visible"/>
                                      </p:to>
                                    </p:set>
                                    <p:animEffect filter="fade" transition="in">
                                      <p:cBhvr>
                                        <p:cTn dur="1000"/>
                                        <p:tgtEl>
                                          <p:spTgt spid="70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1" name="Shape 7061"/>
        <p:cNvGrpSpPr/>
        <p:nvPr/>
      </p:nvGrpSpPr>
      <p:grpSpPr>
        <a:xfrm>
          <a:off x="0" y="0"/>
          <a:ext cx="0" cy="0"/>
          <a:chOff x="0" y="0"/>
          <a:chExt cx="0" cy="0"/>
        </a:xfrm>
      </p:grpSpPr>
      <p:sp>
        <p:nvSpPr>
          <p:cNvPr id="7062" name="Google Shape;7062;p3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Real Case Scenario - Test Case From SW Requirement</a:t>
            </a:r>
            <a:endParaRPr/>
          </a:p>
        </p:txBody>
      </p:sp>
      <p:graphicFrame>
        <p:nvGraphicFramePr>
          <p:cNvPr id="7063" name="Google Shape;7063;p317"/>
          <p:cNvGraphicFramePr/>
          <p:nvPr/>
        </p:nvGraphicFramePr>
        <p:xfrm>
          <a:off x="131501" y="3106900"/>
          <a:ext cx="3000000" cy="3000000"/>
        </p:xfrm>
        <a:graphic>
          <a:graphicData uri="http://schemas.openxmlformats.org/drawingml/2006/table">
            <a:tbl>
              <a:tblPr>
                <a:noFill/>
                <a:tableStyleId>{8CED820C-0956-473C-B4A9-482B8EC9C2D8}</a:tableStyleId>
              </a:tblPr>
              <a:tblGrid>
                <a:gridCol w="305850"/>
                <a:gridCol w="653375"/>
                <a:gridCol w="526825"/>
                <a:gridCol w="603700"/>
                <a:gridCol w="686075"/>
                <a:gridCol w="991550"/>
                <a:gridCol w="702625"/>
                <a:gridCol w="382850"/>
                <a:gridCol w="574175"/>
                <a:gridCol w="404875"/>
                <a:gridCol w="550150"/>
                <a:gridCol w="550250"/>
                <a:gridCol w="498250"/>
                <a:gridCol w="434325"/>
                <a:gridCol w="595750"/>
                <a:gridCol w="509550"/>
              </a:tblGrid>
              <a:tr h="200025">
                <a:tc gridSpan="16">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chemeClr val="dk2"/>
                          </a:solidFill>
                          <a:latin typeface="Gill Sans"/>
                          <a:ea typeface="Gill Sans"/>
                          <a:cs typeface="Gill Sans"/>
                          <a:sym typeface="Gill Sans"/>
                        </a:rPr>
                        <a:t>SWR (Before Test)</a:t>
                      </a:r>
                      <a:endParaRPr b="1" sz="800" u="none" cap="none" strike="noStrike">
                        <a:solidFill>
                          <a:schemeClr val="dk2"/>
                        </a:solidFill>
                        <a:latin typeface="Gill Sans"/>
                        <a:ea typeface="Gill Sans"/>
                        <a:cs typeface="Gill Sans"/>
                        <a:sym typeface="Gill Sans"/>
                      </a:endParaRPr>
                    </a:p>
                  </a:txBody>
                  <a:tcPr marT="19050" marB="19050" marR="28575" marL="28575" anchor="b">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tcPr>
                </a:tc>
                <a:tc hMerge="1"/>
                <a:tc hMerge="1"/>
                <a:tc hMerge="1"/>
                <a:tc hMerge="1"/>
                <a:tc hMerge="1"/>
                <a:tc hMerge="1"/>
                <a:tc hMerge="1"/>
                <a:tc hMerge="1"/>
                <a:tc hMerge="1"/>
                <a:tc hMerge="1"/>
                <a:tc hMerge="1"/>
                <a:tc hMerge="1"/>
                <a:tc hMerge="1"/>
                <a:tc hMerge="1"/>
                <a:tc hMerge="1"/>
              </a:tr>
              <a:tr h="35242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ID</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Test Case Title</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Module</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Name</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Test</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Method</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Test</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Precondition</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Test procedure</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Expected</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Result</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Actual Result</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Responsible</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Team</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Testing</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Status</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Release</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Valid Until</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Release</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Function</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SIL</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Automation</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Customer</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Demo</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r>
              <a:tr h="50482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ID_1</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To Test Signal_B is 1</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when Signal_A is 1</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and flag B is 1</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SW_A</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Elementary Comparison test</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Connect the debugger</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Reset all the flags</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Reset all the signals</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SET signal_A to 1 and flag B to 0</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SET signal_A to 0 and flag B to 1</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SET signal_A to 1 and flag B to 1</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Signal_B is SET to 0</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Signal_B is set to 0</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Signal_B is set to 1</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Your Team</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Release_A1 01</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Release_A10 5</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Function_ A</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SIL_High</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r>
            </a:tbl>
          </a:graphicData>
        </a:graphic>
      </p:graphicFrame>
      <p:graphicFrame>
        <p:nvGraphicFramePr>
          <p:cNvPr id="7064" name="Google Shape;7064;p317"/>
          <p:cNvGraphicFramePr/>
          <p:nvPr/>
        </p:nvGraphicFramePr>
        <p:xfrm>
          <a:off x="148138" y="1537850"/>
          <a:ext cx="3000000" cy="3000000"/>
        </p:xfrm>
        <a:graphic>
          <a:graphicData uri="http://schemas.openxmlformats.org/drawingml/2006/table">
            <a:tbl>
              <a:tblPr>
                <a:noFill/>
                <a:tableStyleId>{8CED820C-0956-473C-B4A9-482B8EC9C2D8}</a:tableStyleId>
              </a:tblPr>
              <a:tblGrid>
                <a:gridCol w="484125"/>
                <a:gridCol w="996150"/>
                <a:gridCol w="592825"/>
                <a:gridCol w="409625"/>
                <a:gridCol w="581950"/>
                <a:gridCol w="839625"/>
                <a:gridCol w="684650"/>
                <a:gridCol w="774275"/>
                <a:gridCol w="687525"/>
                <a:gridCol w="557450"/>
                <a:gridCol w="647875"/>
                <a:gridCol w="592150"/>
                <a:gridCol w="681100"/>
                <a:gridCol w="407575"/>
              </a:tblGrid>
              <a:tr h="200025">
                <a:tc gridSpan="14">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chemeClr val="dk2"/>
                          </a:solidFill>
                          <a:latin typeface="Gill Sans"/>
                          <a:ea typeface="Gill Sans"/>
                          <a:cs typeface="Gill Sans"/>
                          <a:sym typeface="Gill Sans"/>
                        </a:rPr>
                        <a:t>SWR</a:t>
                      </a:r>
                      <a:endParaRPr b="1" sz="800" u="none" cap="none" strike="noStrike">
                        <a:solidFill>
                          <a:schemeClr val="dk2"/>
                        </a:solidFill>
                        <a:latin typeface="Gill Sans"/>
                        <a:ea typeface="Gill Sans"/>
                        <a:cs typeface="Gill Sans"/>
                        <a:sym typeface="Gill Sans"/>
                      </a:endParaRPr>
                    </a:p>
                  </a:txBody>
                  <a:tcPr marT="19050" marB="19050" marR="28575" marL="28575" anchor="b">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tcPr>
                </a:tc>
                <a:tc hMerge="1"/>
                <a:tc hMerge="1"/>
                <a:tc hMerge="1"/>
                <a:tc hMerge="1"/>
                <a:tc hMerge="1"/>
                <a:tc hMerge="1"/>
                <a:tc hMerge="1"/>
                <a:tc hMerge="1"/>
                <a:tc hMerge="1"/>
                <a:tc hMerge="1"/>
                <a:tc hMerge="1"/>
                <a:tc hMerge="1"/>
                <a:tc hMerge="1"/>
              </a:tr>
              <a:tr h="50482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ID</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SW Requirement Specification</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Type</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JIRA</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ID</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Maturity</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Release</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Valid Until</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Release</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Implementation</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Status</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Verification Method</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Function</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SW_</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Component</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Responsible Team</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SIL</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Test</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Severity</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r>
              <a:tr h="65722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ID_1</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If the Signal_A is 1 AND flag B is 1, then set signal_B to 1, else set signal_B to 0.</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requirement</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ABC-</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1234</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Proposed</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Release_A101</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Release_A105</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Implemented</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SWT</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Function A</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SW_A</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Your Team</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SIL_High</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High</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r>
            </a:tbl>
          </a:graphicData>
        </a:graphic>
      </p:graphicFrame>
      <p:sp>
        <p:nvSpPr>
          <p:cNvPr id="7065" name="Google Shape;7065;p31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4"/>
                                        </p:tgtEl>
                                        <p:attrNameLst>
                                          <p:attrName>style.visibility</p:attrName>
                                        </p:attrNameLst>
                                      </p:cBhvr>
                                      <p:to>
                                        <p:strVal val="visible"/>
                                      </p:to>
                                    </p:set>
                                    <p:animEffect filter="fade" transition="in">
                                      <p:cBhvr>
                                        <p:cTn dur="1000"/>
                                        <p:tgtEl>
                                          <p:spTgt spid="70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3"/>
                                        </p:tgtEl>
                                        <p:attrNameLst>
                                          <p:attrName>style.visibility</p:attrName>
                                        </p:attrNameLst>
                                      </p:cBhvr>
                                      <p:to>
                                        <p:strVal val="visible"/>
                                      </p:to>
                                    </p:set>
                                    <p:animEffect filter="fade" transition="in">
                                      <p:cBhvr>
                                        <p:cTn dur="1000"/>
                                        <p:tgtEl>
                                          <p:spTgt spid="70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9" name="Shape 7069"/>
        <p:cNvGrpSpPr/>
        <p:nvPr/>
      </p:nvGrpSpPr>
      <p:grpSpPr>
        <a:xfrm>
          <a:off x="0" y="0"/>
          <a:ext cx="0" cy="0"/>
          <a:chOff x="0" y="0"/>
          <a:chExt cx="0" cy="0"/>
        </a:xfrm>
      </p:grpSpPr>
      <p:sp>
        <p:nvSpPr>
          <p:cNvPr id="7070" name="Google Shape;7070;p3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Real Case Scenario - Test Case From SW Requirement</a:t>
            </a:r>
            <a:endParaRPr/>
          </a:p>
        </p:txBody>
      </p:sp>
      <p:graphicFrame>
        <p:nvGraphicFramePr>
          <p:cNvPr id="7071" name="Google Shape;7071;p318"/>
          <p:cNvGraphicFramePr/>
          <p:nvPr/>
        </p:nvGraphicFramePr>
        <p:xfrm>
          <a:off x="38094" y="1496300"/>
          <a:ext cx="3000000" cy="3000000"/>
        </p:xfrm>
        <a:graphic>
          <a:graphicData uri="http://schemas.openxmlformats.org/drawingml/2006/table">
            <a:tbl>
              <a:tblPr>
                <a:noFill/>
                <a:tableStyleId>{8CED820C-0956-473C-B4A9-482B8EC9C2D8}</a:tableStyleId>
              </a:tblPr>
              <a:tblGrid>
                <a:gridCol w="420425"/>
                <a:gridCol w="1028350"/>
                <a:gridCol w="609500"/>
                <a:gridCol w="504825"/>
                <a:gridCol w="620850"/>
                <a:gridCol w="563700"/>
                <a:gridCol w="538600"/>
                <a:gridCol w="877175"/>
                <a:gridCol w="684925"/>
                <a:gridCol w="545525"/>
                <a:gridCol w="810475"/>
                <a:gridCol w="760275"/>
                <a:gridCol w="544650"/>
                <a:gridCol w="469350"/>
              </a:tblGrid>
              <a:tr h="200025">
                <a:tc gridSpan="14">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chemeClr val="dk2"/>
                          </a:solidFill>
                          <a:latin typeface="Gill Sans"/>
                          <a:ea typeface="Gill Sans"/>
                          <a:cs typeface="Gill Sans"/>
                          <a:sym typeface="Gill Sans"/>
                        </a:rPr>
                        <a:t>SWR</a:t>
                      </a:r>
                      <a:endParaRPr b="1" sz="800" u="none" cap="none" strike="noStrike">
                        <a:solidFill>
                          <a:schemeClr val="dk2"/>
                        </a:solidFill>
                        <a:latin typeface="Gill Sans"/>
                        <a:ea typeface="Gill Sans"/>
                        <a:cs typeface="Gill Sans"/>
                        <a:sym typeface="Gill Sans"/>
                      </a:endParaRPr>
                    </a:p>
                  </a:txBody>
                  <a:tcPr marT="19050" marB="19050" marR="28575" marL="28575" anchor="b">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tcPr>
                </a:tc>
                <a:tc hMerge="1"/>
                <a:tc hMerge="1"/>
                <a:tc hMerge="1"/>
                <a:tc hMerge="1"/>
                <a:tc hMerge="1"/>
                <a:tc hMerge="1"/>
                <a:tc hMerge="1"/>
                <a:tc hMerge="1"/>
                <a:tc hMerge="1"/>
                <a:tc hMerge="1"/>
                <a:tc hMerge="1"/>
                <a:tc hMerge="1"/>
                <a:tc hMerge="1"/>
              </a:tr>
              <a:tr h="50482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ID</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SW Requirement Specification</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Type</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JIRA</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ID</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Maturity</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Release</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Valid Until</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Release</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Implementation</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Status</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Verification Method</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Function</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SW_</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Component</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Responsible Team</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SIL</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Test</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Severity</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r>
              <a:tr h="65722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ID_1</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If the Signal_A is 1 AND flag B is 1, then set signal_B to 1, else set signal_B to 0.</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requirement</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ABC-</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1234</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Proposed</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Release_A1</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01</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Release_A105</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Implemented</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SWT</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Function A</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SW_A</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Your Team</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SIL_High</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High</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r>
            </a:tbl>
          </a:graphicData>
        </a:graphic>
      </p:graphicFrame>
      <p:graphicFrame>
        <p:nvGraphicFramePr>
          <p:cNvPr id="7072" name="Google Shape;7072;p318"/>
          <p:cNvGraphicFramePr/>
          <p:nvPr/>
        </p:nvGraphicFramePr>
        <p:xfrm>
          <a:off x="34819" y="3153650"/>
          <a:ext cx="3000000" cy="3000000"/>
        </p:xfrm>
        <a:graphic>
          <a:graphicData uri="http://schemas.openxmlformats.org/drawingml/2006/table">
            <a:tbl>
              <a:tblPr>
                <a:noFill/>
                <a:tableStyleId>{8CED820C-0956-473C-B4A9-482B8EC9C2D8}</a:tableStyleId>
              </a:tblPr>
              <a:tblGrid>
                <a:gridCol w="301700"/>
                <a:gridCol w="597950"/>
                <a:gridCol w="552400"/>
                <a:gridCol w="609500"/>
                <a:gridCol w="819950"/>
                <a:gridCol w="869425"/>
                <a:gridCol w="721375"/>
                <a:gridCol w="655375"/>
                <a:gridCol w="562675"/>
                <a:gridCol w="433675"/>
                <a:gridCol w="455900"/>
                <a:gridCol w="486850"/>
                <a:gridCol w="523250"/>
                <a:gridCol w="451350"/>
                <a:gridCol w="461200"/>
                <a:gridCol w="482600"/>
              </a:tblGrid>
              <a:tr h="200025">
                <a:tc gridSpan="16">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solidFill>
                            <a:schemeClr val="dk2"/>
                          </a:solidFill>
                          <a:latin typeface="Gill Sans"/>
                          <a:ea typeface="Gill Sans"/>
                          <a:cs typeface="Gill Sans"/>
                          <a:sym typeface="Gill Sans"/>
                        </a:rPr>
                        <a:t>SWT (After test)</a:t>
                      </a:r>
                      <a:endParaRPr b="1" sz="800" u="none" cap="none" strike="noStrike">
                        <a:solidFill>
                          <a:schemeClr val="dk2"/>
                        </a:solidFill>
                        <a:latin typeface="Gill Sans"/>
                        <a:ea typeface="Gill Sans"/>
                        <a:cs typeface="Gill Sans"/>
                        <a:sym typeface="Gill Sans"/>
                      </a:endParaRPr>
                    </a:p>
                  </a:txBody>
                  <a:tcPr marT="19050" marB="19050" marR="28575" marL="28575" anchor="b">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tcPr>
                </a:tc>
                <a:tc hMerge="1"/>
                <a:tc hMerge="1"/>
                <a:tc hMerge="1"/>
                <a:tc hMerge="1"/>
                <a:tc hMerge="1"/>
                <a:tc hMerge="1"/>
                <a:tc hMerge="1"/>
                <a:tc hMerge="1"/>
                <a:tc hMerge="1"/>
                <a:tc hMerge="1"/>
                <a:tc hMerge="1"/>
                <a:tc hMerge="1"/>
                <a:tc hMerge="1"/>
                <a:tc hMerge="1"/>
                <a:tc hMerge="1"/>
              </a:tr>
              <a:tr h="35242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ID</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Test Case Title</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Module</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Name</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Test</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Method</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Test</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Precondition</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Test procedure</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Expected</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Result</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Actual Result</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Responsible</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Team</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Testing</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Status</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Release</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Valid Until</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Release</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Function</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SIL</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Automation</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Customer</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Demo</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9DAF8"/>
                    </a:solidFill>
                  </a:tcPr>
                </a:tc>
              </a:tr>
              <a:tr h="96202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ID_1</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To Test Signal_B is 1</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when Signal_A is 1 and flag B is 1</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SW_A</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Elementary Comparison test</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Connect the debugger</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Reset all the flags</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Reset all the signals</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SET signal_A to 1 and flag B to 0</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SET signal_A to 0 and flag B to 1</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SET signal_A to 1 and flag B to 1</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Signal_B is SET to 0</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Signal_B is set to 0</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Signal_B is set to 1</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Signal_B is SET to 0</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Signal_B is set to 0</a:t>
                      </a:r>
                      <a:endParaRPr sz="8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Signal_B is set to 1</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Your Team</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Pass</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Release_A101</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Release_A10 5</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Function_ A</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SIL_High</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Yes</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solidFill>
                            <a:schemeClr val="dk2"/>
                          </a:solidFill>
                          <a:latin typeface="Calibri"/>
                          <a:ea typeface="Calibri"/>
                          <a:cs typeface="Calibri"/>
                          <a:sym typeface="Calibri"/>
                        </a:rPr>
                        <a:t>Yes</a:t>
                      </a:r>
                      <a:endParaRPr sz="800" u="none" cap="none" strike="noStrike">
                        <a:solidFill>
                          <a:schemeClr val="dk2"/>
                        </a:solidFill>
                        <a:latin typeface="Calibri"/>
                        <a:ea typeface="Calibri"/>
                        <a:cs typeface="Calibri"/>
                        <a:sym typeface="Calibri"/>
                      </a:endParaRPr>
                    </a:p>
                  </a:txBody>
                  <a:tcPr marT="19050" marB="19050" marR="28575" marL="28575"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FFFFFF"/>
                    </a:solidFill>
                  </a:tcPr>
                </a:tc>
              </a:tr>
            </a:tbl>
          </a:graphicData>
        </a:graphic>
      </p:graphicFrame>
      <p:sp>
        <p:nvSpPr>
          <p:cNvPr id="7073" name="Google Shape;7073;p31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71"/>
                                        </p:tgtEl>
                                        <p:attrNameLst>
                                          <p:attrName>style.visibility</p:attrName>
                                        </p:attrNameLst>
                                      </p:cBhvr>
                                      <p:to>
                                        <p:strVal val="visible"/>
                                      </p:to>
                                    </p:set>
                                    <p:animEffect filter="fade" transition="in">
                                      <p:cBhvr>
                                        <p:cTn dur="1000"/>
                                        <p:tgtEl>
                                          <p:spTgt spid="70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72"/>
                                        </p:tgtEl>
                                        <p:attrNameLst>
                                          <p:attrName>style.visibility</p:attrName>
                                        </p:attrNameLst>
                                      </p:cBhvr>
                                      <p:to>
                                        <p:strVal val="visible"/>
                                      </p:to>
                                    </p:set>
                                    <p:animEffect filter="fade" transition="in">
                                      <p:cBhvr>
                                        <p:cTn dur="1000"/>
                                        <p:tgtEl>
                                          <p:spTgt spid="70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7" name="Shape 7077"/>
        <p:cNvGrpSpPr/>
        <p:nvPr/>
      </p:nvGrpSpPr>
      <p:grpSpPr>
        <a:xfrm>
          <a:off x="0" y="0"/>
          <a:ext cx="0" cy="0"/>
          <a:chOff x="0" y="0"/>
          <a:chExt cx="0" cy="0"/>
        </a:xfrm>
      </p:grpSpPr>
      <p:sp>
        <p:nvSpPr>
          <p:cNvPr id="7078" name="Google Shape;7078;p3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Testing using LDRA Tool</a:t>
            </a:r>
            <a:endParaRPr/>
          </a:p>
        </p:txBody>
      </p:sp>
      <p:sp>
        <p:nvSpPr>
          <p:cNvPr id="7079" name="Google Shape;7079;p3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Step </a:t>
            </a:r>
            <a:r>
              <a:rPr lang="en">
                <a:latin typeface="Helvetica Neue"/>
                <a:ea typeface="Helvetica Neue"/>
                <a:cs typeface="Helvetica Neue"/>
                <a:sym typeface="Helvetica Neue"/>
              </a:rPr>
              <a:t>1</a:t>
            </a:r>
            <a:r>
              <a:rPr lang="en"/>
              <a:t>: Open LDRA Tool using remote desktop connection.</a:t>
            </a:r>
            <a:endParaRPr/>
          </a:p>
        </p:txBody>
      </p:sp>
      <p:sp>
        <p:nvSpPr>
          <p:cNvPr id="7080" name="Google Shape;7080;p31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7081" name="Google Shape;7081;p319"/>
          <p:cNvPicPr preferRelativeResize="0"/>
          <p:nvPr/>
        </p:nvPicPr>
        <p:blipFill rotWithShape="1">
          <a:blip r:embed="rId3">
            <a:alphaModFix/>
          </a:blip>
          <a:srcRect b="0" l="0" r="0" t="0"/>
          <a:stretch/>
        </p:blipFill>
        <p:spPr>
          <a:xfrm>
            <a:off x="1601300" y="1664200"/>
            <a:ext cx="5714542" cy="2954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Summary</a:t>
            </a:r>
            <a:endParaRPr/>
          </a:p>
        </p:txBody>
      </p:sp>
      <p:sp>
        <p:nvSpPr>
          <p:cNvPr id="1237" name="Google Shape;1237;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In this unit, we learned </a:t>
            </a:r>
            <a:endParaRPr/>
          </a:p>
          <a:p>
            <a:pPr indent="-355600" lvl="1" marL="914400" rtl="0" algn="l">
              <a:lnSpc>
                <a:spcPct val="115000"/>
              </a:lnSpc>
              <a:spcBef>
                <a:spcPts val="0"/>
              </a:spcBef>
              <a:spcAft>
                <a:spcPts val="0"/>
              </a:spcAft>
              <a:buSzPts val="2000"/>
              <a:buChar char="○"/>
            </a:pPr>
            <a:r>
              <a:rPr lang="en"/>
              <a:t>Necessity of testing and reasons for testing an embedded product</a:t>
            </a:r>
            <a:endParaRPr/>
          </a:p>
          <a:p>
            <a:pPr indent="-355600" lvl="1" marL="914400" rtl="0" algn="l">
              <a:lnSpc>
                <a:spcPct val="115000"/>
              </a:lnSpc>
              <a:spcBef>
                <a:spcPts val="0"/>
              </a:spcBef>
              <a:spcAft>
                <a:spcPts val="0"/>
              </a:spcAft>
              <a:buSzPts val="2000"/>
              <a:buChar char="○"/>
            </a:pPr>
            <a:r>
              <a:rPr lang="en"/>
              <a:t>Consequences of the product if it is not tested</a:t>
            </a:r>
            <a:endParaRPr/>
          </a:p>
          <a:p>
            <a:pPr indent="-355600" lvl="1" marL="914400" rtl="0" algn="l">
              <a:lnSpc>
                <a:spcPct val="115000"/>
              </a:lnSpc>
              <a:spcBef>
                <a:spcPts val="0"/>
              </a:spcBef>
              <a:spcAft>
                <a:spcPts val="0"/>
              </a:spcAft>
              <a:buSzPts val="2000"/>
              <a:buChar char="○"/>
            </a:pPr>
            <a:r>
              <a:rPr lang="en"/>
              <a:t>Difference between Quality Assurance and Testing</a:t>
            </a:r>
            <a:endParaRPr/>
          </a:p>
        </p:txBody>
      </p:sp>
      <p:sp>
        <p:nvSpPr>
          <p:cNvPr id="1238" name="Google Shape;1238;p3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1239" name="Google Shape;1239;p32"/>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7">
                                            <p:txEl>
                                              <p:pRg end="0" st="0"/>
                                            </p:txEl>
                                          </p:spTgt>
                                        </p:tgtEl>
                                        <p:attrNameLst>
                                          <p:attrName>style.visibility</p:attrName>
                                        </p:attrNameLst>
                                      </p:cBhvr>
                                      <p:to>
                                        <p:strVal val="visible"/>
                                      </p:to>
                                    </p:set>
                                    <p:animEffect filter="fade" transition="in">
                                      <p:cBhvr>
                                        <p:cTn dur="1000"/>
                                        <p:tgtEl>
                                          <p:spTgt spid="12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7">
                                            <p:txEl>
                                              <p:pRg end="1" st="1"/>
                                            </p:txEl>
                                          </p:spTgt>
                                        </p:tgtEl>
                                        <p:attrNameLst>
                                          <p:attrName>style.visibility</p:attrName>
                                        </p:attrNameLst>
                                      </p:cBhvr>
                                      <p:to>
                                        <p:strVal val="visible"/>
                                      </p:to>
                                    </p:set>
                                    <p:animEffect filter="fade" transition="in">
                                      <p:cBhvr>
                                        <p:cTn dur="1000"/>
                                        <p:tgtEl>
                                          <p:spTgt spid="12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7">
                                            <p:txEl>
                                              <p:pRg end="2" st="2"/>
                                            </p:txEl>
                                          </p:spTgt>
                                        </p:tgtEl>
                                        <p:attrNameLst>
                                          <p:attrName>style.visibility</p:attrName>
                                        </p:attrNameLst>
                                      </p:cBhvr>
                                      <p:to>
                                        <p:strVal val="visible"/>
                                      </p:to>
                                    </p:set>
                                    <p:animEffect filter="fade" transition="in">
                                      <p:cBhvr>
                                        <p:cTn dur="1000"/>
                                        <p:tgtEl>
                                          <p:spTgt spid="12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7">
                                            <p:txEl>
                                              <p:pRg end="3" st="3"/>
                                            </p:txEl>
                                          </p:spTgt>
                                        </p:tgtEl>
                                        <p:attrNameLst>
                                          <p:attrName>style.visibility</p:attrName>
                                        </p:attrNameLst>
                                      </p:cBhvr>
                                      <p:to>
                                        <p:strVal val="visible"/>
                                      </p:to>
                                    </p:set>
                                    <p:animEffect filter="fade" transition="in">
                                      <p:cBhvr>
                                        <p:cTn dur="1000"/>
                                        <p:tgtEl>
                                          <p:spTgt spid="123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5" name="Shape 7085"/>
        <p:cNvGrpSpPr/>
        <p:nvPr/>
      </p:nvGrpSpPr>
      <p:grpSpPr>
        <a:xfrm>
          <a:off x="0" y="0"/>
          <a:ext cx="0" cy="0"/>
          <a:chOff x="0" y="0"/>
          <a:chExt cx="0" cy="0"/>
        </a:xfrm>
      </p:grpSpPr>
      <p:sp>
        <p:nvSpPr>
          <p:cNvPr id="7086" name="Google Shape;7086;p3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Testing using LDRA Tool</a:t>
            </a:r>
            <a:endParaRPr/>
          </a:p>
        </p:txBody>
      </p:sp>
      <p:sp>
        <p:nvSpPr>
          <p:cNvPr id="7087" name="Google Shape;7087;p3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Step </a:t>
            </a:r>
            <a:r>
              <a:rPr lang="en">
                <a:latin typeface="Helvetica Neue"/>
                <a:ea typeface="Helvetica Neue"/>
                <a:cs typeface="Helvetica Neue"/>
                <a:sym typeface="Helvetica Neue"/>
              </a:rPr>
              <a:t>1</a:t>
            </a:r>
            <a:r>
              <a:rPr lang="en"/>
              <a:t>: Open LDRA Tool using remote desktop connection.</a:t>
            </a:r>
            <a:endParaRPr/>
          </a:p>
        </p:txBody>
      </p:sp>
      <p:sp>
        <p:nvSpPr>
          <p:cNvPr id="7088" name="Google Shape;7088;p32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7089" name="Google Shape;7089;p320"/>
          <p:cNvPicPr preferRelativeResize="0"/>
          <p:nvPr/>
        </p:nvPicPr>
        <p:blipFill rotWithShape="1">
          <a:blip r:embed="rId3">
            <a:alphaModFix/>
          </a:blip>
          <a:srcRect b="0" l="0" r="0" t="0"/>
          <a:stretch/>
        </p:blipFill>
        <p:spPr>
          <a:xfrm>
            <a:off x="1833538" y="1664200"/>
            <a:ext cx="5250067" cy="2954550"/>
          </a:xfrm>
          <a:prstGeom prst="rect">
            <a:avLst/>
          </a:prstGeom>
          <a:noFill/>
          <a:ln>
            <a:noFill/>
          </a:ln>
        </p:spPr>
      </p:pic>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3" name="Shape 7093"/>
        <p:cNvGrpSpPr/>
        <p:nvPr/>
      </p:nvGrpSpPr>
      <p:grpSpPr>
        <a:xfrm>
          <a:off x="0" y="0"/>
          <a:ext cx="0" cy="0"/>
          <a:chOff x="0" y="0"/>
          <a:chExt cx="0" cy="0"/>
        </a:xfrm>
      </p:grpSpPr>
      <p:sp>
        <p:nvSpPr>
          <p:cNvPr id="7094" name="Google Shape;7094;p3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Testing using LDRA Tool</a:t>
            </a:r>
            <a:endParaRPr/>
          </a:p>
        </p:txBody>
      </p:sp>
      <p:sp>
        <p:nvSpPr>
          <p:cNvPr id="7095" name="Google Shape;7095;p32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descr="C:\Users\Revathi\OneDrive\Pictures\Screenshots\2023-01-20 (7).png" id="7096" name="Google Shape;7096;p321"/>
          <p:cNvPicPr preferRelativeResize="0"/>
          <p:nvPr/>
        </p:nvPicPr>
        <p:blipFill rotWithShape="1">
          <a:blip r:embed="rId3">
            <a:alphaModFix/>
          </a:blip>
          <a:srcRect b="10014" l="0" r="0" t="0"/>
          <a:stretch/>
        </p:blipFill>
        <p:spPr>
          <a:xfrm>
            <a:off x="1565550" y="1667400"/>
            <a:ext cx="5786025" cy="2931458"/>
          </a:xfrm>
          <a:prstGeom prst="rect">
            <a:avLst/>
          </a:prstGeom>
          <a:noFill/>
          <a:ln>
            <a:noFill/>
          </a:ln>
        </p:spPr>
      </p:pic>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0" name="Shape 7100"/>
        <p:cNvGrpSpPr/>
        <p:nvPr/>
      </p:nvGrpSpPr>
      <p:grpSpPr>
        <a:xfrm>
          <a:off x="0" y="0"/>
          <a:ext cx="0" cy="0"/>
          <a:chOff x="0" y="0"/>
          <a:chExt cx="0" cy="0"/>
        </a:xfrm>
      </p:grpSpPr>
      <p:sp>
        <p:nvSpPr>
          <p:cNvPr id="7101" name="Google Shape;7101;p3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Testing using LDRA Tool</a:t>
            </a:r>
            <a:endParaRPr/>
          </a:p>
        </p:txBody>
      </p:sp>
      <p:sp>
        <p:nvSpPr>
          <p:cNvPr id="7102" name="Google Shape;7102;p3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Step 2: Load the single file from source</a:t>
            </a:r>
            <a:endParaRPr/>
          </a:p>
        </p:txBody>
      </p:sp>
      <p:sp>
        <p:nvSpPr>
          <p:cNvPr id="7103" name="Google Shape;7103;p32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descr="C:\Users\Revathi\OneDrive\Pictures\Screenshots\2023-01-20 (3).png" id="7104" name="Google Shape;7104;p322"/>
          <p:cNvPicPr preferRelativeResize="0"/>
          <p:nvPr/>
        </p:nvPicPr>
        <p:blipFill rotWithShape="1">
          <a:blip r:embed="rId3">
            <a:alphaModFix/>
          </a:blip>
          <a:srcRect b="11229" l="0" r="0" t="0"/>
          <a:stretch/>
        </p:blipFill>
        <p:spPr>
          <a:xfrm>
            <a:off x="1565563" y="1678250"/>
            <a:ext cx="5786025" cy="2883401"/>
          </a:xfrm>
          <a:prstGeom prst="rect">
            <a:avLst/>
          </a:prstGeom>
          <a:noFill/>
          <a:ln>
            <a:noFill/>
          </a:ln>
        </p:spPr>
      </p:pic>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8" name="Shape 7108"/>
        <p:cNvGrpSpPr/>
        <p:nvPr/>
      </p:nvGrpSpPr>
      <p:grpSpPr>
        <a:xfrm>
          <a:off x="0" y="0"/>
          <a:ext cx="0" cy="0"/>
          <a:chOff x="0" y="0"/>
          <a:chExt cx="0" cy="0"/>
        </a:xfrm>
      </p:grpSpPr>
      <p:sp>
        <p:nvSpPr>
          <p:cNvPr id="7109" name="Google Shape;7109;p3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Testing using LDRA Tool</a:t>
            </a:r>
            <a:endParaRPr/>
          </a:p>
        </p:txBody>
      </p:sp>
      <p:sp>
        <p:nvSpPr>
          <p:cNvPr id="7110" name="Google Shape;7110;p3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Select the .c file which does need to be tested</a:t>
            </a:r>
            <a:endParaRPr/>
          </a:p>
        </p:txBody>
      </p:sp>
      <p:sp>
        <p:nvSpPr>
          <p:cNvPr id="7111" name="Google Shape;7111;p32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descr="C:\Users\Revathi\OneDrive\Pictures\Screenshots\2023-01-20 (6).png" id="7112" name="Google Shape;7112;p323"/>
          <p:cNvPicPr preferRelativeResize="0"/>
          <p:nvPr/>
        </p:nvPicPr>
        <p:blipFill rotWithShape="1">
          <a:blip r:embed="rId3">
            <a:alphaModFix/>
          </a:blip>
          <a:srcRect b="9106" l="0" r="0" t="0"/>
          <a:stretch/>
        </p:blipFill>
        <p:spPr>
          <a:xfrm>
            <a:off x="1571175" y="1642675"/>
            <a:ext cx="5774802" cy="2954550"/>
          </a:xfrm>
          <a:prstGeom prst="rect">
            <a:avLst/>
          </a:prstGeom>
          <a:noFill/>
          <a:ln>
            <a:noFill/>
          </a:ln>
        </p:spPr>
      </p:pic>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6" name="Shape 7116"/>
        <p:cNvGrpSpPr/>
        <p:nvPr/>
      </p:nvGrpSpPr>
      <p:grpSpPr>
        <a:xfrm>
          <a:off x="0" y="0"/>
          <a:ext cx="0" cy="0"/>
          <a:chOff x="0" y="0"/>
          <a:chExt cx="0" cy="0"/>
        </a:xfrm>
      </p:grpSpPr>
      <p:sp>
        <p:nvSpPr>
          <p:cNvPr id="7117" name="Google Shape;7117;p3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Testing using LDRA Tool</a:t>
            </a:r>
            <a:endParaRPr/>
          </a:p>
        </p:txBody>
      </p:sp>
      <p:sp>
        <p:nvSpPr>
          <p:cNvPr id="7118" name="Google Shape;7118;p3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Step 3: Create new sequence for test</a:t>
            </a:r>
            <a:endParaRPr/>
          </a:p>
        </p:txBody>
      </p:sp>
      <p:sp>
        <p:nvSpPr>
          <p:cNvPr id="7119" name="Google Shape;7119;p32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descr="C:\Users\Revathi\OneDrive\Pictures\Screenshots\2023-01-20 (14).png" id="7120" name="Google Shape;7120;p324"/>
          <p:cNvPicPr preferRelativeResize="0"/>
          <p:nvPr/>
        </p:nvPicPr>
        <p:blipFill rotWithShape="1">
          <a:blip r:embed="rId3">
            <a:alphaModFix/>
          </a:blip>
          <a:srcRect b="4662" l="0" r="0" t="0"/>
          <a:stretch/>
        </p:blipFill>
        <p:spPr>
          <a:xfrm>
            <a:off x="1700400" y="1664200"/>
            <a:ext cx="5516350" cy="2961646"/>
          </a:xfrm>
          <a:prstGeom prst="rect">
            <a:avLst/>
          </a:prstGeom>
          <a:noFill/>
          <a:ln>
            <a:noFill/>
          </a:ln>
        </p:spPr>
      </p:pic>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4" name="Shape 7124"/>
        <p:cNvGrpSpPr/>
        <p:nvPr/>
      </p:nvGrpSpPr>
      <p:grpSpPr>
        <a:xfrm>
          <a:off x="0" y="0"/>
          <a:ext cx="0" cy="0"/>
          <a:chOff x="0" y="0"/>
          <a:chExt cx="0" cy="0"/>
        </a:xfrm>
      </p:grpSpPr>
      <p:sp>
        <p:nvSpPr>
          <p:cNvPr id="7125" name="Google Shape;7125;p3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Testing using LDRA Tool</a:t>
            </a:r>
            <a:endParaRPr/>
          </a:p>
        </p:txBody>
      </p:sp>
      <p:sp>
        <p:nvSpPr>
          <p:cNvPr id="7126" name="Google Shape;7126;p3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Give name for the sequence</a:t>
            </a:r>
            <a:endParaRPr/>
          </a:p>
        </p:txBody>
      </p:sp>
      <p:sp>
        <p:nvSpPr>
          <p:cNvPr id="7127" name="Google Shape;7127;p32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descr="C:\Users\Revathi\OneDrive\Pictures\Screenshots\2023-01-20 (15).png" id="7128" name="Google Shape;7128;p325"/>
          <p:cNvPicPr preferRelativeResize="0"/>
          <p:nvPr/>
        </p:nvPicPr>
        <p:blipFill rotWithShape="1">
          <a:blip r:embed="rId3">
            <a:alphaModFix/>
          </a:blip>
          <a:srcRect b="4149" l="0" r="0" t="0"/>
          <a:stretch/>
        </p:blipFill>
        <p:spPr>
          <a:xfrm>
            <a:off x="1721500" y="1664200"/>
            <a:ext cx="5474150" cy="2954550"/>
          </a:xfrm>
          <a:prstGeom prst="rect">
            <a:avLst/>
          </a:prstGeom>
          <a:noFill/>
          <a:ln>
            <a:noFill/>
          </a:ln>
        </p:spPr>
      </p:pic>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2" name="Shape 7132"/>
        <p:cNvGrpSpPr/>
        <p:nvPr/>
      </p:nvGrpSpPr>
      <p:grpSpPr>
        <a:xfrm>
          <a:off x="0" y="0"/>
          <a:ext cx="0" cy="0"/>
          <a:chOff x="0" y="0"/>
          <a:chExt cx="0" cy="0"/>
        </a:xfrm>
      </p:grpSpPr>
      <p:sp>
        <p:nvSpPr>
          <p:cNvPr id="7133" name="Google Shape;7133;p3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Testing using LDRA Tool</a:t>
            </a:r>
            <a:endParaRPr/>
          </a:p>
        </p:txBody>
      </p:sp>
      <p:sp>
        <p:nvSpPr>
          <p:cNvPr id="7134" name="Google Shape;7134;p3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Enable code coverage and then click continue.</a:t>
            </a:r>
            <a:endParaRPr/>
          </a:p>
        </p:txBody>
      </p:sp>
      <p:sp>
        <p:nvSpPr>
          <p:cNvPr id="7135" name="Google Shape;7135;p32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descr="C:\Users\Revathi\OneDrive\Pictures\Screenshots\2023-01-20 (17).png" id="7136" name="Google Shape;7136;p326"/>
          <p:cNvPicPr preferRelativeResize="0"/>
          <p:nvPr/>
        </p:nvPicPr>
        <p:blipFill rotWithShape="1">
          <a:blip r:embed="rId3">
            <a:alphaModFix/>
          </a:blip>
          <a:srcRect b="4670" l="0" r="0" t="0"/>
          <a:stretch/>
        </p:blipFill>
        <p:spPr>
          <a:xfrm>
            <a:off x="1706650" y="1664200"/>
            <a:ext cx="5503838" cy="2954550"/>
          </a:xfrm>
          <a:prstGeom prst="rect">
            <a:avLst/>
          </a:prstGeom>
          <a:noFill/>
          <a:ln>
            <a:noFill/>
          </a:ln>
        </p:spPr>
      </p:pic>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0" name="Shape 7140"/>
        <p:cNvGrpSpPr/>
        <p:nvPr/>
      </p:nvGrpSpPr>
      <p:grpSpPr>
        <a:xfrm>
          <a:off x="0" y="0"/>
          <a:ext cx="0" cy="0"/>
          <a:chOff x="0" y="0"/>
          <a:chExt cx="0" cy="0"/>
        </a:xfrm>
      </p:grpSpPr>
      <p:sp>
        <p:nvSpPr>
          <p:cNvPr id="7141" name="Google Shape;7141;p3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Testing using LDRA Tool</a:t>
            </a:r>
            <a:endParaRPr/>
          </a:p>
        </p:txBody>
      </p:sp>
      <p:sp>
        <p:nvSpPr>
          <p:cNvPr id="7142" name="Google Shape;7142;p3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Step 4: For Black-box test, Right Click on the .c file and click on Set as Black-box</a:t>
            </a:r>
            <a:endParaRPr/>
          </a:p>
        </p:txBody>
      </p:sp>
      <p:sp>
        <p:nvSpPr>
          <p:cNvPr id="7143" name="Google Shape;7143;p32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descr="C:\Users\Revathi\OneDrive\Pictures\Screenshots\2023-01-20 (37).png" id="7144" name="Google Shape;7144;p327"/>
          <p:cNvPicPr preferRelativeResize="0"/>
          <p:nvPr/>
        </p:nvPicPr>
        <p:blipFill rotWithShape="1">
          <a:blip r:embed="rId3">
            <a:alphaModFix/>
          </a:blip>
          <a:srcRect b="4633" l="0" r="0" t="0"/>
          <a:stretch/>
        </p:blipFill>
        <p:spPr>
          <a:xfrm>
            <a:off x="2128425" y="2066238"/>
            <a:ext cx="4660300" cy="2502625"/>
          </a:xfrm>
          <a:prstGeom prst="rect">
            <a:avLst/>
          </a:prstGeom>
          <a:noFill/>
          <a:ln>
            <a:noFill/>
          </a:ln>
        </p:spPr>
      </p:pic>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8" name="Shape 7148"/>
        <p:cNvGrpSpPr/>
        <p:nvPr/>
      </p:nvGrpSpPr>
      <p:grpSpPr>
        <a:xfrm>
          <a:off x="0" y="0"/>
          <a:ext cx="0" cy="0"/>
          <a:chOff x="0" y="0"/>
          <a:chExt cx="0" cy="0"/>
        </a:xfrm>
      </p:grpSpPr>
      <p:sp>
        <p:nvSpPr>
          <p:cNvPr id="7149" name="Google Shape;7149;p3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Testing using LDRA Tool</a:t>
            </a:r>
            <a:endParaRPr/>
          </a:p>
        </p:txBody>
      </p:sp>
      <p:sp>
        <p:nvSpPr>
          <p:cNvPr id="7150" name="Google Shape;7150;p3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t/>
            </a:r>
            <a:endParaRPr/>
          </a:p>
        </p:txBody>
      </p:sp>
      <p:sp>
        <p:nvSpPr>
          <p:cNvPr id="7151" name="Google Shape;7151;p32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descr="C:\Users\Revathi\OneDrive\Pictures\Screenshots\2023-01-20 (38).png" id="7152" name="Google Shape;7152;p328"/>
          <p:cNvPicPr preferRelativeResize="0"/>
          <p:nvPr/>
        </p:nvPicPr>
        <p:blipFill rotWithShape="1">
          <a:blip r:embed="rId3">
            <a:alphaModFix/>
          </a:blip>
          <a:srcRect b="4751" l="0" r="0" t="0"/>
          <a:stretch/>
        </p:blipFill>
        <p:spPr>
          <a:xfrm>
            <a:off x="1704225" y="1664200"/>
            <a:ext cx="5508700" cy="2954550"/>
          </a:xfrm>
          <a:prstGeom prst="rect">
            <a:avLst/>
          </a:prstGeom>
          <a:noFill/>
          <a:ln>
            <a:noFill/>
          </a:ln>
        </p:spPr>
      </p:pic>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6" name="Shape 7156"/>
        <p:cNvGrpSpPr/>
        <p:nvPr/>
      </p:nvGrpSpPr>
      <p:grpSpPr>
        <a:xfrm>
          <a:off x="0" y="0"/>
          <a:ext cx="0" cy="0"/>
          <a:chOff x="0" y="0"/>
          <a:chExt cx="0" cy="0"/>
        </a:xfrm>
      </p:grpSpPr>
      <p:sp>
        <p:nvSpPr>
          <p:cNvPr id="7157" name="Google Shape;7157;p3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Testing using LDRA Tool</a:t>
            </a:r>
            <a:endParaRPr/>
          </a:p>
        </p:txBody>
      </p:sp>
      <p:sp>
        <p:nvSpPr>
          <p:cNvPr id="7158" name="Google Shape;7158;p3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Step 5: Create new test case from Test Case</a:t>
            </a:r>
            <a:endParaRPr/>
          </a:p>
        </p:txBody>
      </p:sp>
      <p:sp>
        <p:nvSpPr>
          <p:cNvPr id="7159" name="Google Shape;7159;p32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descr="C:\Users\Revathi\OneDrive\Pictures\Screenshots\2023-01-23 (3).png" id="7160" name="Google Shape;7160;p329"/>
          <p:cNvPicPr preferRelativeResize="0"/>
          <p:nvPr/>
        </p:nvPicPr>
        <p:blipFill rotWithShape="1">
          <a:blip r:embed="rId3">
            <a:alphaModFix/>
          </a:blip>
          <a:srcRect b="4716" l="0" r="0" t="0"/>
          <a:stretch/>
        </p:blipFill>
        <p:spPr>
          <a:xfrm>
            <a:off x="1705325" y="1664200"/>
            <a:ext cx="5506488" cy="2954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3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pSp>
        <p:nvGrpSpPr>
          <p:cNvPr id="1245" name="Google Shape;1245;p33"/>
          <p:cNvGrpSpPr/>
          <p:nvPr/>
        </p:nvGrpSpPr>
        <p:grpSpPr>
          <a:xfrm>
            <a:off x="748425" y="1011850"/>
            <a:ext cx="4714133" cy="699600"/>
            <a:chOff x="748425" y="1011850"/>
            <a:chExt cx="4714133" cy="699600"/>
          </a:xfrm>
        </p:grpSpPr>
        <p:sp>
          <p:nvSpPr>
            <p:cNvPr id="1246" name="Google Shape;1246;p33"/>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1247" name="Google Shape;1247;p33"/>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1248" name="Google Shape;1248;p33"/>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1249" name="Google Shape;1249;p33"/>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1250" name="Google Shape;1250;p33"/>
            <p:cNvPicPr preferRelativeResize="0"/>
            <p:nvPr/>
          </p:nvPicPr>
          <p:blipFill rotWithShape="1">
            <a:blip r:embed="rId3">
              <a:alphaModFix/>
            </a:blip>
            <a:srcRect b="0" l="0" r="0" t="0"/>
            <a:stretch/>
          </p:blipFill>
          <p:spPr>
            <a:xfrm>
              <a:off x="1059988" y="1124061"/>
              <a:ext cx="475425" cy="475425"/>
            </a:xfrm>
            <a:prstGeom prst="rect">
              <a:avLst/>
            </a:prstGeom>
            <a:noFill/>
            <a:ln>
              <a:noFill/>
            </a:ln>
          </p:spPr>
        </p:pic>
      </p:grpSp>
      <p:pic>
        <p:nvPicPr>
          <p:cNvPr id="1251" name="Google Shape;1251;p33"/>
          <p:cNvPicPr preferRelativeResize="0"/>
          <p:nvPr/>
        </p:nvPicPr>
        <p:blipFill rotWithShape="1">
          <a:blip r:embed="rId4">
            <a:alphaModFix/>
          </a:blip>
          <a:srcRect b="7116" l="0" r="0" t="3252"/>
          <a:stretch/>
        </p:blipFill>
        <p:spPr>
          <a:xfrm>
            <a:off x="7333450" y="1011850"/>
            <a:ext cx="1810550" cy="3542775"/>
          </a:xfrm>
          <a:prstGeom prst="rect">
            <a:avLst/>
          </a:prstGeom>
          <a:noFill/>
          <a:ln>
            <a:noFill/>
          </a:ln>
        </p:spPr>
      </p:pic>
      <p:pic>
        <p:nvPicPr>
          <p:cNvPr descr="Activity.png" id="1252" name="Google Shape;1252;p33"/>
          <p:cNvPicPr preferRelativeResize="0"/>
          <p:nvPr/>
        </p:nvPicPr>
        <p:blipFill rotWithShape="1">
          <a:blip r:embed="rId5">
            <a:alphaModFix/>
          </a:blip>
          <a:srcRect b="0" l="0" r="0" t="0"/>
          <a:stretch/>
        </p:blipFill>
        <p:spPr>
          <a:xfrm>
            <a:off x="8377700" y="243402"/>
            <a:ext cx="616400" cy="557700"/>
          </a:xfrm>
          <a:prstGeom prst="rect">
            <a:avLst/>
          </a:prstGeom>
          <a:noFill/>
          <a:ln>
            <a:noFill/>
          </a:ln>
        </p:spPr>
      </p:pic>
      <p:grpSp>
        <p:nvGrpSpPr>
          <p:cNvPr id="1253" name="Google Shape;1253;p33"/>
          <p:cNvGrpSpPr/>
          <p:nvPr/>
        </p:nvGrpSpPr>
        <p:grpSpPr>
          <a:xfrm>
            <a:off x="973827" y="1860879"/>
            <a:ext cx="5416573" cy="506400"/>
            <a:chOff x="973827" y="1860879"/>
            <a:chExt cx="5416573" cy="506400"/>
          </a:xfrm>
        </p:grpSpPr>
        <p:sp>
          <p:nvSpPr>
            <p:cNvPr id="1254" name="Google Shape;1254;p33"/>
            <p:cNvSpPr/>
            <p:nvPr/>
          </p:nvSpPr>
          <p:spPr>
            <a:xfrm rot="-5400000">
              <a:off x="2712927" y="121779"/>
              <a:ext cx="506400" cy="3984600"/>
            </a:xfrm>
            <a:prstGeom prst="round2SameRect">
              <a:avLst>
                <a:gd fmla="val 50000" name="adj1"/>
                <a:gd fmla="val 0" name="adj2"/>
              </a:avLst>
            </a:prstGeom>
            <a:noFill/>
            <a:ln cap="flat" cmpd="sng" w="9525">
              <a:solidFill>
                <a:srgbClr val="9900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55" name="Google Shape;1255;p33"/>
            <p:cNvSpPr/>
            <p:nvPr/>
          </p:nvSpPr>
          <p:spPr>
            <a:xfrm>
              <a:off x="1602700" y="1956279"/>
              <a:ext cx="4787700" cy="315600"/>
            </a:xfrm>
            <a:prstGeom prst="roundRect">
              <a:avLst>
                <a:gd fmla="val 50000" name="adj"/>
              </a:avLst>
            </a:prstGeom>
            <a:solidFill>
              <a:srgbClr val="674EA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impacts of testing in embedded systems.</a:t>
              </a:r>
              <a:endParaRPr b="0" i="0" sz="1200" u="none" cap="none" strike="noStrike">
                <a:solidFill>
                  <a:schemeClr val="lt1"/>
                </a:solidFill>
                <a:latin typeface="Calibri"/>
                <a:ea typeface="Calibri"/>
                <a:cs typeface="Calibri"/>
                <a:sym typeface="Calibri"/>
              </a:endParaRPr>
            </a:p>
          </p:txBody>
        </p:sp>
        <p:pic>
          <p:nvPicPr>
            <p:cNvPr id="1256" name="Google Shape;1256;p33"/>
            <p:cNvPicPr preferRelativeResize="0"/>
            <p:nvPr/>
          </p:nvPicPr>
          <p:blipFill rotWithShape="1">
            <a:blip r:embed="rId6">
              <a:alphaModFix/>
            </a:blip>
            <a:srcRect b="0" l="0" r="0" t="0"/>
            <a:stretch/>
          </p:blipFill>
          <p:spPr>
            <a:xfrm>
              <a:off x="1201046" y="1958048"/>
              <a:ext cx="312063" cy="312063"/>
            </a:xfrm>
            <a:prstGeom prst="rect">
              <a:avLst/>
            </a:prstGeom>
            <a:noFill/>
            <a:ln>
              <a:noFill/>
            </a:ln>
          </p:spPr>
        </p:pic>
      </p:grpSp>
      <p:grpSp>
        <p:nvGrpSpPr>
          <p:cNvPr id="1257" name="Google Shape;1257;p33"/>
          <p:cNvGrpSpPr/>
          <p:nvPr/>
        </p:nvGrpSpPr>
        <p:grpSpPr>
          <a:xfrm>
            <a:off x="973827" y="2423745"/>
            <a:ext cx="5416573" cy="506400"/>
            <a:chOff x="973827" y="2423745"/>
            <a:chExt cx="5416573" cy="506400"/>
          </a:xfrm>
        </p:grpSpPr>
        <p:grpSp>
          <p:nvGrpSpPr>
            <p:cNvPr id="1258" name="Google Shape;1258;p33"/>
            <p:cNvGrpSpPr/>
            <p:nvPr/>
          </p:nvGrpSpPr>
          <p:grpSpPr>
            <a:xfrm>
              <a:off x="973827" y="2423745"/>
              <a:ext cx="5416573" cy="506400"/>
              <a:chOff x="973827" y="2423745"/>
              <a:chExt cx="5416573" cy="506400"/>
            </a:xfrm>
          </p:grpSpPr>
          <p:sp>
            <p:nvSpPr>
              <p:cNvPr id="1259" name="Google Shape;1259;p33"/>
              <p:cNvSpPr/>
              <p:nvPr/>
            </p:nvSpPr>
            <p:spPr>
              <a:xfrm rot="-5400000">
                <a:off x="2712927" y="684645"/>
                <a:ext cx="506400" cy="3984600"/>
              </a:xfrm>
              <a:prstGeom prst="round2SameRect">
                <a:avLst>
                  <a:gd fmla="val 50000" name="adj1"/>
                  <a:gd fmla="val 0" name="adj2"/>
                </a:avLst>
              </a:prstGeom>
              <a:solidFill>
                <a:srgbClr val="FFFFFF"/>
              </a:solidFill>
              <a:ln cap="flat" cmpd="sng" w="9525">
                <a:solidFill>
                  <a:srgbClr val="E8AB0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60" name="Google Shape;1260;p33"/>
              <p:cNvSpPr/>
              <p:nvPr/>
            </p:nvSpPr>
            <p:spPr>
              <a:xfrm>
                <a:off x="1602700" y="2519149"/>
                <a:ext cx="4787700" cy="315600"/>
              </a:xfrm>
              <a:prstGeom prst="roundRect">
                <a:avLst>
                  <a:gd fmla="val 50000" name="adj"/>
                </a:avLst>
              </a:prstGeom>
              <a:solidFill>
                <a:srgbClr val="E8AB01"/>
              </a:solidFill>
              <a:ln cap="flat" cmpd="sng" w="9525">
                <a:solidFill>
                  <a:srgbClr val="E8AB0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would happen if we do not test an embedded system product?</a:t>
                </a:r>
                <a:endParaRPr b="0" i="0" sz="1200" u="none" cap="none" strike="noStrike">
                  <a:solidFill>
                    <a:schemeClr val="lt1"/>
                  </a:solidFill>
                  <a:latin typeface="Calibri"/>
                  <a:ea typeface="Calibri"/>
                  <a:cs typeface="Calibri"/>
                  <a:sym typeface="Calibri"/>
                </a:endParaRPr>
              </a:p>
            </p:txBody>
          </p:sp>
        </p:grpSp>
        <p:pic>
          <p:nvPicPr>
            <p:cNvPr id="1261" name="Google Shape;1261;p33"/>
            <p:cNvPicPr preferRelativeResize="0"/>
            <p:nvPr/>
          </p:nvPicPr>
          <p:blipFill rotWithShape="1">
            <a:blip r:embed="rId7">
              <a:alphaModFix/>
            </a:blip>
            <a:srcRect b="0" l="0" r="0" t="0"/>
            <a:stretch/>
          </p:blipFill>
          <p:spPr>
            <a:xfrm>
              <a:off x="1179739" y="2496736"/>
              <a:ext cx="360429" cy="360429"/>
            </a:xfrm>
            <a:prstGeom prst="rect">
              <a:avLst/>
            </a:prstGeom>
            <a:noFill/>
            <a:ln>
              <a:noFill/>
            </a:ln>
          </p:spPr>
        </p:pic>
      </p:grpSp>
      <p:sp>
        <p:nvSpPr>
          <p:cNvPr id="1262" name="Google Shape;1262;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The Necessity of Testing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45"/>
                                        </p:tgtEl>
                                        <p:attrNameLst>
                                          <p:attrName>style.visibility</p:attrName>
                                        </p:attrNameLst>
                                      </p:cBhvr>
                                      <p:to>
                                        <p:strVal val="visible"/>
                                      </p:to>
                                    </p:set>
                                    <p:anim calcmode="lin" valueType="num">
                                      <p:cBhvr additive="base">
                                        <p:cTn dur="1000"/>
                                        <p:tgtEl>
                                          <p:spTgt spid="124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53"/>
                                        </p:tgtEl>
                                        <p:attrNameLst>
                                          <p:attrName>style.visibility</p:attrName>
                                        </p:attrNameLst>
                                      </p:cBhvr>
                                      <p:to>
                                        <p:strVal val="visible"/>
                                      </p:to>
                                    </p:set>
                                    <p:anim calcmode="lin" valueType="num">
                                      <p:cBhvr additive="base">
                                        <p:cTn dur="1000"/>
                                        <p:tgtEl>
                                          <p:spTgt spid="125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57"/>
                                        </p:tgtEl>
                                        <p:attrNameLst>
                                          <p:attrName>style.visibility</p:attrName>
                                        </p:attrNameLst>
                                      </p:cBhvr>
                                      <p:to>
                                        <p:strVal val="visible"/>
                                      </p:to>
                                    </p:set>
                                    <p:anim calcmode="lin" valueType="num">
                                      <p:cBhvr additive="base">
                                        <p:cTn dur="1000"/>
                                        <p:tgtEl>
                                          <p:spTgt spid="125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4" name="Shape 7164"/>
        <p:cNvGrpSpPr/>
        <p:nvPr/>
      </p:nvGrpSpPr>
      <p:grpSpPr>
        <a:xfrm>
          <a:off x="0" y="0"/>
          <a:ext cx="0" cy="0"/>
          <a:chOff x="0" y="0"/>
          <a:chExt cx="0" cy="0"/>
        </a:xfrm>
      </p:grpSpPr>
      <p:sp>
        <p:nvSpPr>
          <p:cNvPr id="7165" name="Google Shape;7165;p3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Testing using LDRA Tool</a:t>
            </a:r>
            <a:endParaRPr/>
          </a:p>
        </p:txBody>
      </p:sp>
      <p:sp>
        <p:nvSpPr>
          <p:cNvPr id="7166" name="Google Shape;7166;p3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Step 6: Select the function to be tested </a:t>
            </a:r>
            <a:endParaRPr/>
          </a:p>
        </p:txBody>
      </p:sp>
      <p:sp>
        <p:nvSpPr>
          <p:cNvPr id="7167" name="Google Shape;7167;p33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descr="C:\Users\Revathi\OneDrive\Pictures\Screenshots\2023-01-20 (46).png" id="7168" name="Google Shape;7168;p330"/>
          <p:cNvPicPr preferRelativeResize="0"/>
          <p:nvPr/>
        </p:nvPicPr>
        <p:blipFill rotWithShape="1">
          <a:blip r:embed="rId3">
            <a:alphaModFix/>
          </a:blip>
          <a:srcRect b="4479" l="0" r="0" t="0"/>
          <a:stretch/>
        </p:blipFill>
        <p:spPr>
          <a:xfrm>
            <a:off x="1712288" y="1664200"/>
            <a:ext cx="5492564" cy="2954550"/>
          </a:xfrm>
          <a:prstGeom prst="rect">
            <a:avLst/>
          </a:prstGeom>
          <a:noFill/>
          <a:ln>
            <a:noFill/>
          </a:ln>
        </p:spPr>
      </p:pic>
      <p:pic>
        <p:nvPicPr>
          <p:cNvPr descr="C:\Users\Revathi\OneDrive\Pictures\Screenshots\2023-01-20 (49).png" id="7169" name="Google Shape;7169;p330"/>
          <p:cNvPicPr preferRelativeResize="0"/>
          <p:nvPr/>
        </p:nvPicPr>
        <p:blipFill rotWithShape="1">
          <a:blip r:embed="rId4">
            <a:alphaModFix/>
          </a:blip>
          <a:srcRect b="4878" l="0" r="0" t="0"/>
          <a:stretch/>
        </p:blipFill>
        <p:spPr>
          <a:xfrm>
            <a:off x="1700675" y="1664200"/>
            <a:ext cx="5515811" cy="2954550"/>
          </a:xfrm>
          <a:prstGeom prst="rect">
            <a:avLst/>
          </a:prstGeom>
          <a:noFill/>
          <a:ln>
            <a:noFill/>
          </a:ln>
        </p:spPr>
      </p:pic>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3" name="Shape 7173"/>
        <p:cNvGrpSpPr/>
        <p:nvPr/>
      </p:nvGrpSpPr>
      <p:grpSpPr>
        <a:xfrm>
          <a:off x="0" y="0"/>
          <a:ext cx="0" cy="0"/>
          <a:chOff x="0" y="0"/>
          <a:chExt cx="0" cy="0"/>
        </a:xfrm>
      </p:grpSpPr>
      <p:sp>
        <p:nvSpPr>
          <p:cNvPr id="7174" name="Google Shape;7174;p3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Testing using LDRA Tool</a:t>
            </a:r>
            <a:endParaRPr/>
          </a:p>
        </p:txBody>
      </p:sp>
      <p:sp>
        <p:nvSpPr>
          <p:cNvPr id="7175" name="Google Shape;7175;p3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Select the Test Case Generation and then click continue</a:t>
            </a:r>
            <a:endParaRPr/>
          </a:p>
        </p:txBody>
      </p:sp>
      <p:sp>
        <p:nvSpPr>
          <p:cNvPr id="7176" name="Google Shape;7176;p33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descr="C:\Users\Revathi\OneDrive\Pictures\Screenshots\2023-01-20 (49).png" id="7177" name="Google Shape;7177;p331"/>
          <p:cNvPicPr preferRelativeResize="0"/>
          <p:nvPr/>
        </p:nvPicPr>
        <p:blipFill rotWithShape="1">
          <a:blip r:embed="rId3">
            <a:alphaModFix/>
          </a:blip>
          <a:srcRect b="4479" l="0" r="0" t="0"/>
          <a:stretch/>
        </p:blipFill>
        <p:spPr>
          <a:xfrm>
            <a:off x="1758650" y="1664200"/>
            <a:ext cx="5399845" cy="2904675"/>
          </a:xfrm>
          <a:prstGeom prst="rect">
            <a:avLst/>
          </a:prstGeom>
          <a:noFill/>
          <a:ln>
            <a:noFill/>
          </a:ln>
        </p:spPr>
      </p:pic>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1" name="Shape 7181"/>
        <p:cNvGrpSpPr/>
        <p:nvPr/>
      </p:nvGrpSpPr>
      <p:grpSpPr>
        <a:xfrm>
          <a:off x="0" y="0"/>
          <a:ext cx="0" cy="0"/>
          <a:chOff x="0" y="0"/>
          <a:chExt cx="0" cy="0"/>
        </a:xfrm>
      </p:grpSpPr>
      <p:sp>
        <p:nvSpPr>
          <p:cNvPr id="7182" name="Google Shape;7182;p3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Testing using LDRA Tool</a:t>
            </a:r>
            <a:endParaRPr/>
          </a:p>
        </p:txBody>
      </p:sp>
      <p:sp>
        <p:nvSpPr>
          <p:cNvPr id="7183" name="Google Shape;7183;p3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Enter the number of repetitions and click continue</a:t>
            </a:r>
            <a:endParaRPr/>
          </a:p>
        </p:txBody>
      </p:sp>
      <p:sp>
        <p:nvSpPr>
          <p:cNvPr id="7184" name="Google Shape;7184;p33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descr="C:\Users\Revathi\OneDrive\Pictures\Screenshots\2023-01-20 (49).png" id="7185" name="Google Shape;7185;p332"/>
          <p:cNvPicPr preferRelativeResize="0"/>
          <p:nvPr/>
        </p:nvPicPr>
        <p:blipFill rotWithShape="1">
          <a:blip r:embed="rId3">
            <a:alphaModFix/>
          </a:blip>
          <a:srcRect b="4633" l="0" r="0" t="0"/>
          <a:stretch/>
        </p:blipFill>
        <p:spPr>
          <a:xfrm>
            <a:off x="1707638" y="1664200"/>
            <a:ext cx="5501884" cy="2954550"/>
          </a:xfrm>
          <a:prstGeom prst="rect">
            <a:avLst/>
          </a:prstGeom>
          <a:noFill/>
          <a:ln>
            <a:noFill/>
          </a:ln>
        </p:spPr>
      </p:pic>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9" name="Shape 7189"/>
        <p:cNvGrpSpPr/>
        <p:nvPr/>
      </p:nvGrpSpPr>
      <p:grpSpPr>
        <a:xfrm>
          <a:off x="0" y="0"/>
          <a:ext cx="0" cy="0"/>
          <a:chOff x="0" y="0"/>
          <a:chExt cx="0" cy="0"/>
        </a:xfrm>
      </p:grpSpPr>
      <p:sp>
        <p:nvSpPr>
          <p:cNvPr id="7190" name="Google Shape;7190;p3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Testing using LDRA Tool</a:t>
            </a:r>
            <a:endParaRPr/>
          </a:p>
        </p:txBody>
      </p:sp>
      <p:sp>
        <p:nvSpPr>
          <p:cNvPr id="7191" name="Google Shape;7191;p3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Function box color has changed from blue to red</a:t>
            </a:r>
            <a:endParaRPr/>
          </a:p>
        </p:txBody>
      </p:sp>
      <p:sp>
        <p:nvSpPr>
          <p:cNvPr id="7192" name="Google Shape;7192;p33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descr="C:\Users\Revathi\OneDrive\Pictures\Screenshots\2023-01-23 (5).png" id="7193" name="Google Shape;7193;p333"/>
          <p:cNvPicPr preferRelativeResize="0"/>
          <p:nvPr/>
        </p:nvPicPr>
        <p:blipFill rotWithShape="1">
          <a:blip r:embed="rId3">
            <a:alphaModFix/>
          </a:blip>
          <a:srcRect b="4633" l="0" r="0" t="0"/>
          <a:stretch/>
        </p:blipFill>
        <p:spPr>
          <a:xfrm>
            <a:off x="1707650" y="1664200"/>
            <a:ext cx="5501839" cy="2954550"/>
          </a:xfrm>
          <a:prstGeom prst="rect">
            <a:avLst/>
          </a:prstGeom>
          <a:noFill/>
          <a:ln>
            <a:noFill/>
          </a:ln>
        </p:spPr>
      </p:pic>
      <p:pic>
        <p:nvPicPr>
          <p:cNvPr id="7194" name="Google Shape;7194;p333"/>
          <p:cNvPicPr preferRelativeResize="0"/>
          <p:nvPr/>
        </p:nvPicPr>
        <p:blipFill rotWithShape="1">
          <a:blip r:embed="rId4">
            <a:alphaModFix/>
          </a:blip>
          <a:srcRect b="0" l="0" r="0" t="0"/>
          <a:stretch/>
        </p:blipFill>
        <p:spPr>
          <a:xfrm>
            <a:off x="4623925" y="2631000"/>
            <a:ext cx="67574" cy="71150"/>
          </a:xfrm>
          <a:prstGeom prst="rect">
            <a:avLst/>
          </a:prstGeom>
          <a:noFill/>
          <a:ln cap="flat" cmpd="sng" w="19050">
            <a:solidFill>
              <a:srgbClr val="FF0000"/>
            </a:solidFill>
            <a:prstDash val="solid"/>
            <a:round/>
            <a:headEnd len="sm" w="sm" type="none"/>
            <a:tailEnd len="sm" w="sm" type="none"/>
          </a:ln>
        </p:spPr>
      </p:pic>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8" name="Shape 7198"/>
        <p:cNvGrpSpPr/>
        <p:nvPr/>
      </p:nvGrpSpPr>
      <p:grpSpPr>
        <a:xfrm>
          <a:off x="0" y="0"/>
          <a:ext cx="0" cy="0"/>
          <a:chOff x="0" y="0"/>
          <a:chExt cx="0" cy="0"/>
        </a:xfrm>
      </p:grpSpPr>
      <p:sp>
        <p:nvSpPr>
          <p:cNvPr id="7199" name="Google Shape;7199;p3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Step 7: Give input and output values for variables in the Variable I/O view.</a:t>
            </a:r>
            <a:endParaRPr/>
          </a:p>
        </p:txBody>
      </p:sp>
      <p:sp>
        <p:nvSpPr>
          <p:cNvPr id="7200" name="Google Shape;7200;p3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Testing using LDRA Tool</a:t>
            </a:r>
            <a:endParaRPr/>
          </a:p>
        </p:txBody>
      </p:sp>
      <p:sp>
        <p:nvSpPr>
          <p:cNvPr id="7201" name="Google Shape;7201;p33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descr="C:\Users\Revathi\OneDrive\Pictures\Screenshots\2023-01-23 (9).png" id="7202" name="Google Shape;7202;p334"/>
          <p:cNvPicPr preferRelativeResize="0"/>
          <p:nvPr/>
        </p:nvPicPr>
        <p:blipFill rotWithShape="1">
          <a:blip r:embed="rId3">
            <a:alphaModFix/>
          </a:blip>
          <a:srcRect b="4716" l="0" r="0" t="0"/>
          <a:stretch/>
        </p:blipFill>
        <p:spPr>
          <a:xfrm>
            <a:off x="1705325" y="1664200"/>
            <a:ext cx="5506488" cy="2954550"/>
          </a:xfrm>
          <a:prstGeom prst="rect">
            <a:avLst/>
          </a:prstGeom>
          <a:noFill/>
          <a:ln>
            <a:noFill/>
          </a:ln>
        </p:spPr>
      </p:pic>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6" name="Shape 7206"/>
        <p:cNvGrpSpPr/>
        <p:nvPr/>
      </p:nvGrpSpPr>
      <p:grpSpPr>
        <a:xfrm>
          <a:off x="0" y="0"/>
          <a:ext cx="0" cy="0"/>
          <a:chOff x="0" y="0"/>
          <a:chExt cx="0" cy="0"/>
        </a:xfrm>
      </p:grpSpPr>
      <p:sp>
        <p:nvSpPr>
          <p:cNvPr id="7207" name="Google Shape;7207;p3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Testing using LDRA Tool</a:t>
            </a:r>
            <a:endParaRPr/>
          </a:p>
        </p:txBody>
      </p:sp>
      <p:sp>
        <p:nvSpPr>
          <p:cNvPr id="7208" name="Google Shape;7208;p3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For this code we will give the Input and Output values.</a:t>
            </a:r>
            <a:endParaRPr/>
          </a:p>
        </p:txBody>
      </p:sp>
      <p:sp>
        <p:nvSpPr>
          <p:cNvPr id="7209" name="Google Shape;7209;p33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descr="C:\Users\Revathi\OneDrive\Pictures\Screenshots\2023-01-23 (12).png" id="7210" name="Google Shape;7210;p335"/>
          <p:cNvPicPr preferRelativeResize="0"/>
          <p:nvPr/>
        </p:nvPicPr>
        <p:blipFill rotWithShape="1">
          <a:blip r:embed="rId3">
            <a:alphaModFix/>
          </a:blip>
          <a:srcRect b="4633" l="0" r="0" t="0"/>
          <a:stretch/>
        </p:blipFill>
        <p:spPr>
          <a:xfrm>
            <a:off x="1707650" y="1664200"/>
            <a:ext cx="5501839" cy="2954550"/>
          </a:xfrm>
          <a:prstGeom prst="rect">
            <a:avLst/>
          </a:prstGeom>
          <a:noFill/>
          <a:ln>
            <a:noFill/>
          </a:ln>
        </p:spPr>
      </p:pic>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4" name="Shape 7214"/>
        <p:cNvGrpSpPr/>
        <p:nvPr/>
      </p:nvGrpSpPr>
      <p:grpSpPr>
        <a:xfrm>
          <a:off x="0" y="0"/>
          <a:ext cx="0" cy="0"/>
          <a:chOff x="0" y="0"/>
          <a:chExt cx="0" cy="0"/>
        </a:xfrm>
      </p:grpSpPr>
      <p:sp>
        <p:nvSpPr>
          <p:cNvPr id="7215" name="Google Shape;7215;p3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Testing using LDRA Tool</a:t>
            </a:r>
            <a:endParaRPr/>
          </a:p>
        </p:txBody>
      </p:sp>
      <p:sp>
        <p:nvSpPr>
          <p:cNvPr id="7216" name="Google Shape;7216;p3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t/>
            </a:r>
            <a:endParaRPr/>
          </a:p>
        </p:txBody>
      </p:sp>
      <p:sp>
        <p:nvSpPr>
          <p:cNvPr id="7217" name="Google Shape;7217;p33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descr="C:\Users\Revathi\OneDrive\Pictures\Screenshots\2023-01-23 (19).png" id="7218" name="Google Shape;7218;p336"/>
          <p:cNvPicPr preferRelativeResize="0"/>
          <p:nvPr/>
        </p:nvPicPr>
        <p:blipFill rotWithShape="1">
          <a:blip r:embed="rId3">
            <a:alphaModFix/>
          </a:blip>
          <a:srcRect b="4149" l="0" r="0" t="0"/>
          <a:stretch/>
        </p:blipFill>
        <p:spPr>
          <a:xfrm>
            <a:off x="1721500" y="1664200"/>
            <a:ext cx="5474150" cy="2954550"/>
          </a:xfrm>
          <a:prstGeom prst="rect">
            <a:avLst/>
          </a:prstGeom>
          <a:noFill/>
          <a:ln>
            <a:noFill/>
          </a:ln>
        </p:spPr>
      </p:pic>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2" name="Shape 7222"/>
        <p:cNvGrpSpPr/>
        <p:nvPr/>
      </p:nvGrpSpPr>
      <p:grpSpPr>
        <a:xfrm>
          <a:off x="0" y="0"/>
          <a:ext cx="0" cy="0"/>
          <a:chOff x="0" y="0"/>
          <a:chExt cx="0" cy="0"/>
        </a:xfrm>
      </p:grpSpPr>
      <p:sp>
        <p:nvSpPr>
          <p:cNvPr id="7223" name="Google Shape;7223;p3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Testing using LDRA Tool</a:t>
            </a:r>
            <a:endParaRPr/>
          </a:p>
        </p:txBody>
      </p:sp>
      <p:sp>
        <p:nvSpPr>
          <p:cNvPr id="7224" name="Google Shape;7224;p3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Step 8: Click on Run Driver in Run Driver or Press F2</a:t>
            </a:r>
            <a:endParaRPr/>
          </a:p>
        </p:txBody>
      </p:sp>
      <p:sp>
        <p:nvSpPr>
          <p:cNvPr id="7225" name="Google Shape;7225;p33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descr="C:\Users\Revathi\OneDrive\Pictures\Screenshots\2023-01-23 (20).png" id="7226" name="Google Shape;7226;p337"/>
          <p:cNvPicPr preferRelativeResize="0"/>
          <p:nvPr/>
        </p:nvPicPr>
        <p:blipFill rotWithShape="1">
          <a:blip r:embed="rId3">
            <a:alphaModFix/>
          </a:blip>
          <a:srcRect b="4149" l="0" r="0" t="0"/>
          <a:stretch/>
        </p:blipFill>
        <p:spPr>
          <a:xfrm>
            <a:off x="1721500" y="1664200"/>
            <a:ext cx="5474150" cy="2954550"/>
          </a:xfrm>
          <a:prstGeom prst="rect">
            <a:avLst/>
          </a:prstGeom>
          <a:noFill/>
          <a:ln>
            <a:noFill/>
          </a:ln>
        </p:spPr>
      </p:pic>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0" name="Shape 7230"/>
        <p:cNvGrpSpPr/>
        <p:nvPr/>
      </p:nvGrpSpPr>
      <p:grpSpPr>
        <a:xfrm>
          <a:off x="0" y="0"/>
          <a:ext cx="0" cy="0"/>
          <a:chOff x="0" y="0"/>
          <a:chExt cx="0" cy="0"/>
        </a:xfrm>
      </p:grpSpPr>
      <p:sp>
        <p:nvSpPr>
          <p:cNvPr id="7231" name="Google Shape;7231;p3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Testing using LDRA Tool</a:t>
            </a:r>
            <a:endParaRPr/>
          </a:p>
        </p:txBody>
      </p:sp>
      <p:sp>
        <p:nvSpPr>
          <p:cNvPr id="7232" name="Google Shape;7232;p3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Step 9: Regression report will be generated.</a:t>
            </a:r>
            <a:endParaRPr/>
          </a:p>
        </p:txBody>
      </p:sp>
      <p:sp>
        <p:nvSpPr>
          <p:cNvPr id="7233" name="Google Shape;7233;p33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descr="C:\Users\Revathi\OneDrive\Pictures\Screenshots\2023-01-23 (21).png" id="7234" name="Google Shape;7234;p338"/>
          <p:cNvPicPr preferRelativeResize="0"/>
          <p:nvPr/>
        </p:nvPicPr>
        <p:blipFill rotWithShape="1">
          <a:blip r:embed="rId3">
            <a:alphaModFix/>
          </a:blip>
          <a:srcRect b="4716" l="0" r="0" t="0"/>
          <a:stretch/>
        </p:blipFill>
        <p:spPr>
          <a:xfrm>
            <a:off x="1705325" y="1664200"/>
            <a:ext cx="5506488" cy="2954550"/>
          </a:xfrm>
          <a:prstGeom prst="rect">
            <a:avLst/>
          </a:prstGeom>
          <a:noFill/>
          <a:ln>
            <a:noFill/>
          </a:ln>
        </p:spPr>
      </p:pic>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8" name="Shape 7238"/>
        <p:cNvGrpSpPr/>
        <p:nvPr/>
      </p:nvGrpSpPr>
      <p:grpSpPr>
        <a:xfrm>
          <a:off x="0" y="0"/>
          <a:ext cx="0" cy="0"/>
          <a:chOff x="0" y="0"/>
          <a:chExt cx="0" cy="0"/>
        </a:xfrm>
      </p:grpSpPr>
      <p:sp>
        <p:nvSpPr>
          <p:cNvPr id="7239" name="Google Shape;7239;p3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Testing using LDRA Tool</a:t>
            </a:r>
            <a:endParaRPr/>
          </a:p>
        </p:txBody>
      </p:sp>
      <p:sp>
        <p:nvSpPr>
          <p:cNvPr id="7240" name="Google Shape;7240;p3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Step 9: Regression report will be generated.</a:t>
            </a:r>
            <a:endParaRPr/>
          </a:p>
        </p:txBody>
      </p:sp>
      <p:sp>
        <p:nvSpPr>
          <p:cNvPr id="7241" name="Google Shape;7241;p33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descr="C:\Users\Revathi\OneDrive\Pictures\Screenshots\2023-01-23 (23).png" id="7242" name="Google Shape;7242;p339"/>
          <p:cNvPicPr preferRelativeResize="0"/>
          <p:nvPr/>
        </p:nvPicPr>
        <p:blipFill rotWithShape="1">
          <a:blip r:embed="rId3">
            <a:alphaModFix/>
          </a:blip>
          <a:srcRect b="4633" l="0" r="0" t="0"/>
          <a:stretch/>
        </p:blipFill>
        <p:spPr>
          <a:xfrm>
            <a:off x="1707650" y="1664200"/>
            <a:ext cx="5501839" cy="29545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3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alibri"/>
                <a:ea typeface="Calibri"/>
                <a:cs typeface="Calibri"/>
                <a:sym typeface="Calibri"/>
              </a:rPr>
              <a:t>1.3.</a:t>
            </a:r>
            <a:r>
              <a:rPr lang="en"/>
              <a:t> The Seven Testing Principles</a:t>
            </a:r>
            <a:endParaRPr/>
          </a:p>
        </p:txBody>
      </p:sp>
      <p:sp>
        <p:nvSpPr>
          <p:cNvPr id="1268" name="Google Shape;1268;p3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1269" name="Google Shape;1269;p34"/>
          <p:cNvPicPr preferRelativeResize="0"/>
          <p:nvPr/>
        </p:nvPicPr>
        <p:blipFill rotWithShape="1">
          <a:blip r:embed="rId3">
            <a:alphaModFix/>
          </a:blip>
          <a:srcRect b="0" l="0" r="0" t="0"/>
          <a:stretch/>
        </p:blipFill>
        <p:spPr>
          <a:xfrm>
            <a:off x="815327" y="2235742"/>
            <a:ext cx="674975" cy="672016"/>
          </a:xfrm>
          <a:prstGeom prst="rect">
            <a:avLst/>
          </a:prstGeom>
          <a:noFill/>
          <a:ln>
            <a:noFill/>
          </a:ln>
        </p:spPr>
      </p:pic>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6" name="Shape 7246"/>
        <p:cNvGrpSpPr/>
        <p:nvPr/>
      </p:nvGrpSpPr>
      <p:grpSpPr>
        <a:xfrm>
          <a:off x="0" y="0"/>
          <a:ext cx="0" cy="0"/>
          <a:chOff x="0" y="0"/>
          <a:chExt cx="0" cy="0"/>
        </a:xfrm>
      </p:grpSpPr>
      <p:sp>
        <p:nvSpPr>
          <p:cNvPr id="7247" name="Google Shape;7247;p3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Testing using LDRA Tool</a:t>
            </a:r>
            <a:endParaRPr/>
          </a:p>
        </p:txBody>
      </p:sp>
      <p:sp>
        <p:nvSpPr>
          <p:cNvPr id="7248" name="Google Shape;7248;p3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Step 10: To see the report click on Test Manager Report</a:t>
            </a:r>
            <a:endParaRPr/>
          </a:p>
        </p:txBody>
      </p:sp>
      <p:sp>
        <p:nvSpPr>
          <p:cNvPr id="7249" name="Google Shape;7249;p34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descr="C:\Users\Revathi\OneDrive\Pictures\Screenshots\2023-01-23 (31).png" id="7250" name="Google Shape;7250;p340"/>
          <p:cNvPicPr preferRelativeResize="0"/>
          <p:nvPr/>
        </p:nvPicPr>
        <p:blipFill rotWithShape="1">
          <a:blip r:embed="rId3">
            <a:alphaModFix/>
          </a:blip>
          <a:srcRect b="4533" l="0" r="0" t="0"/>
          <a:stretch/>
        </p:blipFill>
        <p:spPr>
          <a:xfrm>
            <a:off x="1591550" y="1664200"/>
            <a:ext cx="5734050" cy="2954550"/>
          </a:xfrm>
          <a:prstGeom prst="rect">
            <a:avLst/>
          </a:prstGeom>
          <a:noFill/>
          <a:ln>
            <a:noFill/>
          </a:ln>
        </p:spPr>
      </p:pic>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4" name="Shape 7254"/>
        <p:cNvGrpSpPr/>
        <p:nvPr/>
      </p:nvGrpSpPr>
      <p:grpSpPr>
        <a:xfrm>
          <a:off x="0" y="0"/>
          <a:ext cx="0" cy="0"/>
          <a:chOff x="0" y="0"/>
          <a:chExt cx="0" cy="0"/>
        </a:xfrm>
      </p:grpSpPr>
      <p:sp>
        <p:nvSpPr>
          <p:cNvPr id="7255" name="Google Shape;7255;p3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Testing using LDRA Tool</a:t>
            </a:r>
            <a:endParaRPr/>
          </a:p>
        </p:txBody>
      </p:sp>
      <p:sp>
        <p:nvSpPr>
          <p:cNvPr id="7256" name="Google Shape;7256;p3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t/>
            </a:r>
            <a:endParaRPr/>
          </a:p>
        </p:txBody>
      </p:sp>
      <p:sp>
        <p:nvSpPr>
          <p:cNvPr id="7257" name="Google Shape;7257;p34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descr="C:\Users\Revathi\OneDrive\Pictures\Screenshots\2023-01-23 (38).png" id="7258" name="Google Shape;7258;p341"/>
          <p:cNvPicPr preferRelativeResize="0"/>
          <p:nvPr/>
        </p:nvPicPr>
        <p:blipFill rotWithShape="1">
          <a:blip r:embed="rId3">
            <a:alphaModFix/>
          </a:blip>
          <a:srcRect b="4878" l="0" r="0" t="0"/>
          <a:stretch/>
        </p:blipFill>
        <p:spPr>
          <a:xfrm>
            <a:off x="1700675" y="1664200"/>
            <a:ext cx="5515811" cy="2954550"/>
          </a:xfrm>
          <a:prstGeom prst="rect">
            <a:avLst/>
          </a:prstGeom>
          <a:noFill/>
          <a:ln>
            <a:noFill/>
          </a:ln>
        </p:spPr>
      </p:pic>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2" name="Shape 7262"/>
        <p:cNvGrpSpPr/>
        <p:nvPr/>
      </p:nvGrpSpPr>
      <p:grpSpPr>
        <a:xfrm>
          <a:off x="0" y="0"/>
          <a:ext cx="0" cy="0"/>
          <a:chOff x="0" y="0"/>
          <a:chExt cx="0" cy="0"/>
        </a:xfrm>
      </p:grpSpPr>
      <p:sp>
        <p:nvSpPr>
          <p:cNvPr id="7263" name="Google Shape;7263;p3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Testing using LDRA Tool</a:t>
            </a:r>
            <a:endParaRPr/>
          </a:p>
        </p:txBody>
      </p:sp>
      <p:sp>
        <p:nvSpPr>
          <p:cNvPr id="7264" name="Google Shape;7264;p3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t/>
            </a:r>
            <a:endParaRPr/>
          </a:p>
        </p:txBody>
      </p:sp>
      <p:sp>
        <p:nvSpPr>
          <p:cNvPr id="7265" name="Google Shape;7265;p34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descr="C:\Users\Revathi\OneDrive\Pictures\Screenshots\2023-01-23 (39).png" id="7266" name="Google Shape;7266;p342"/>
          <p:cNvPicPr preferRelativeResize="0"/>
          <p:nvPr/>
        </p:nvPicPr>
        <p:blipFill rotWithShape="1">
          <a:blip r:embed="rId3">
            <a:alphaModFix/>
          </a:blip>
          <a:srcRect b="4798" l="0" r="0" t="0"/>
          <a:stretch/>
        </p:blipFill>
        <p:spPr>
          <a:xfrm>
            <a:off x="1703000" y="1664200"/>
            <a:ext cx="5511146" cy="2954550"/>
          </a:xfrm>
          <a:prstGeom prst="rect">
            <a:avLst/>
          </a:prstGeom>
          <a:noFill/>
          <a:ln>
            <a:noFill/>
          </a:ln>
        </p:spPr>
      </p:pic>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0" name="Shape 7270"/>
        <p:cNvGrpSpPr/>
        <p:nvPr/>
      </p:nvGrpSpPr>
      <p:grpSpPr>
        <a:xfrm>
          <a:off x="0" y="0"/>
          <a:ext cx="0" cy="0"/>
          <a:chOff x="0" y="0"/>
          <a:chExt cx="0" cy="0"/>
        </a:xfrm>
      </p:grpSpPr>
      <p:sp>
        <p:nvSpPr>
          <p:cNvPr id="7271" name="Google Shape;7271;p3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Summary</a:t>
            </a:r>
            <a:endParaRPr/>
          </a:p>
        </p:txBody>
      </p:sp>
      <p:sp>
        <p:nvSpPr>
          <p:cNvPr id="7272" name="Google Shape;7272;p3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In this unit, we learned </a:t>
            </a:r>
            <a:endParaRPr/>
          </a:p>
          <a:p>
            <a:pPr indent="-355600" lvl="1" marL="914400" rtl="0" algn="l">
              <a:lnSpc>
                <a:spcPct val="115000"/>
              </a:lnSpc>
              <a:spcBef>
                <a:spcPts val="0"/>
              </a:spcBef>
              <a:spcAft>
                <a:spcPts val="0"/>
              </a:spcAft>
              <a:buSzPts val="2000"/>
              <a:buChar char="○"/>
            </a:pPr>
            <a:r>
              <a:rPr lang="en"/>
              <a:t>What is black box testing</a:t>
            </a:r>
            <a:endParaRPr/>
          </a:p>
          <a:p>
            <a:pPr indent="-355600" lvl="1" marL="914400" rtl="0" algn="l">
              <a:lnSpc>
                <a:spcPct val="115000"/>
              </a:lnSpc>
              <a:spcBef>
                <a:spcPts val="0"/>
              </a:spcBef>
              <a:spcAft>
                <a:spcPts val="0"/>
              </a:spcAft>
              <a:buSzPts val="2000"/>
              <a:buChar char="○"/>
            </a:pPr>
            <a:r>
              <a:rPr lang="en"/>
              <a:t>Method to apply equivalence partitioning to derive test cases from given requirements</a:t>
            </a:r>
            <a:endParaRPr/>
          </a:p>
          <a:p>
            <a:pPr indent="-355600" lvl="1" marL="914400" rtl="0" algn="l">
              <a:lnSpc>
                <a:spcPct val="115000"/>
              </a:lnSpc>
              <a:spcBef>
                <a:spcPts val="0"/>
              </a:spcBef>
              <a:spcAft>
                <a:spcPts val="0"/>
              </a:spcAft>
              <a:buSzPts val="2000"/>
              <a:buChar char="○"/>
            </a:pPr>
            <a:r>
              <a:rPr lang="en"/>
              <a:t>Method to apply boundary value analysis to derive test cases from given requirements</a:t>
            </a:r>
            <a:endParaRPr/>
          </a:p>
          <a:p>
            <a:pPr indent="-355600" lvl="1" marL="914400" rtl="0" algn="l">
              <a:lnSpc>
                <a:spcPct val="115000"/>
              </a:lnSpc>
              <a:spcBef>
                <a:spcPts val="0"/>
              </a:spcBef>
              <a:spcAft>
                <a:spcPts val="0"/>
              </a:spcAft>
              <a:buSzPts val="2000"/>
              <a:buChar char="○"/>
            </a:pPr>
            <a:r>
              <a:rPr lang="en"/>
              <a:t>Method to apply decision table testing to derive test cases from given requirements</a:t>
            </a:r>
            <a:endParaRPr/>
          </a:p>
        </p:txBody>
      </p:sp>
      <p:sp>
        <p:nvSpPr>
          <p:cNvPr id="7273" name="Google Shape;7273;p34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7274" name="Google Shape;7274;p343"/>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72">
                                            <p:txEl>
                                              <p:pRg end="0" st="0"/>
                                            </p:txEl>
                                          </p:spTgt>
                                        </p:tgtEl>
                                        <p:attrNameLst>
                                          <p:attrName>style.visibility</p:attrName>
                                        </p:attrNameLst>
                                      </p:cBhvr>
                                      <p:to>
                                        <p:strVal val="visible"/>
                                      </p:to>
                                    </p:set>
                                    <p:animEffect filter="fade" transition="in">
                                      <p:cBhvr>
                                        <p:cTn dur="1000"/>
                                        <p:tgtEl>
                                          <p:spTgt spid="72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72">
                                            <p:txEl>
                                              <p:pRg end="1" st="1"/>
                                            </p:txEl>
                                          </p:spTgt>
                                        </p:tgtEl>
                                        <p:attrNameLst>
                                          <p:attrName>style.visibility</p:attrName>
                                        </p:attrNameLst>
                                      </p:cBhvr>
                                      <p:to>
                                        <p:strVal val="visible"/>
                                      </p:to>
                                    </p:set>
                                    <p:animEffect filter="fade" transition="in">
                                      <p:cBhvr>
                                        <p:cTn dur="1000"/>
                                        <p:tgtEl>
                                          <p:spTgt spid="72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72">
                                            <p:txEl>
                                              <p:pRg end="2" st="2"/>
                                            </p:txEl>
                                          </p:spTgt>
                                        </p:tgtEl>
                                        <p:attrNameLst>
                                          <p:attrName>style.visibility</p:attrName>
                                        </p:attrNameLst>
                                      </p:cBhvr>
                                      <p:to>
                                        <p:strVal val="visible"/>
                                      </p:to>
                                    </p:set>
                                    <p:animEffect filter="fade" transition="in">
                                      <p:cBhvr>
                                        <p:cTn dur="1000"/>
                                        <p:tgtEl>
                                          <p:spTgt spid="72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72">
                                            <p:txEl>
                                              <p:pRg end="3" st="3"/>
                                            </p:txEl>
                                          </p:spTgt>
                                        </p:tgtEl>
                                        <p:attrNameLst>
                                          <p:attrName>style.visibility</p:attrName>
                                        </p:attrNameLst>
                                      </p:cBhvr>
                                      <p:to>
                                        <p:strVal val="visible"/>
                                      </p:to>
                                    </p:set>
                                    <p:animEffect filter="fade" transition="in">
                                      <p:cBhvr>
                                        <p:cTn dur="1000"/>
                                        <p:tgtEl>
                                          <p:spTgt spid="727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72">
                                            <p:txEl>
                                              <p:pRg end="4" st="4"/>
                                            </p:txEl>
                                          </p:spTgt>
                                        </p:tgtEl>
                                        <p:attrNameLst>
                                          <p:attrName>style.visibility</p:attrName>
                                        </p:attrNameLst>
                                      </p:cBhvr>
                                      <p:to>
                                        <p:strVal val="visible"/>
                                      </p:to>
                                    </p:set>
                                    <p:animEffect filter="fade" transition="in">
                                      <p:cBhvr>
                                        <p:cTn dur="1000"/>
                                        <p:tgtEl>
                                          <p:spTgt spid="727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8" name="Shape 7278"/>
        <p:cNvGrpSpPr/>
        <p:nvPr/>
      </p:nvGrpSpPr>
      <p:grpSpPr>
        <a:xfrm>
          <a:off x="0" y="0"/>
          <a:ext cx="0" cy="0"/>
          <a:chOff x="0" y="0"/>
          <a:chExt cx="0" cy="0"/>
        </a:xfrm>
      </p:grpSpPr>
      <p:sp>
        <p:nvSpPr>
          <p:cNvPr id="7279" name="Google Shape;7279;p3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Summary</a:t>
            </a:r>
            <a:endParaRPr/>
          </a:p>
        </p:txBody>
      </p:sp>
      <p:sp>
        <p:nvSpPr>
          <p:cNvPr id="7280" name="Google Shape;7280;p3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In this unit, we learned </a:t>
            </a:r>
            <a:endParaRPr/>
          </a:p>
          <a:p>
            <a:pPr indent="-355600" lvl="1" marL="914400" rtl="0" algn="l">
              <a:lnSpc>
                <a:spcPct val="115000"/>
              </a:lnSpc>
              <a:spcBef>
                <a:spcPts val="0"/>
              </a:spcBef>
              <a:spcAft>
                <a:spcPts val="0"/>
              </a:spcAft>
              <a:buSzPts val="2000"/>
              <a:buChar char="○"/>
            </a:pPr>
            <a:r>
              <a:rPr lang="en"/>
              <a:t>Method to apply state transition testing to derive test cases from given requirements</a:t>
            </a:r>
            <a:endParaRPr/>
          </a:p>
          <a:p>
            <a:pPr indent="-355600" lvl="1" marL="914400" rtl="0" algn="l">
              <a:lnSpc>
                <a:spcPct val="115000"/>
              </a:lnSpc>
              <a:spcBef>
                <a:spcPts val="0"/>
              </a:spcBef>
              <a:spcAft>
                <a:spcPts val="0"/>
              </a:spcAft>
              <a:buSzPts val="2000"/>
              <a:buChar char="○"/>
            </a:pPr>
            <a:r>
              <a:rPr lang="en"/>
              <a:t>What is test case</a:t>
            </a:r>
            <a:endParaRPr/>
          </a:p>
          <a:p>
            <a:pPr indent="-355600" lvl="1" marL="914400" rtl="0" algn="l">
              <a:lnSpc>
                <a:spcPct val="115000"/>
              </a:lnSpc>
              <a:spcBef>
                <a:spcPts val="0"/>
              </a:spcBef>
              <a:spcAft>
                <a:spcPts val="0"/>
              </a:spcAft>
              <a:buSzPts val="2000"/>
              <a:buChar char="○"/>
            </a:pPr>
            <a:r>
              <a:rPr lang="en"/>
              <a:t>Methods to derive test cases from a use case</a:t>
            </a:r>
            <a:endParaRPr/>
          </a:p>
          <a:p>
            <a:pPr indent="-355600" lvl="1" marL="914400" rtl="0" algn="l">
              <a:lnSpc>
                <a:spcPct val="115000"/>
              </a:lnSpc>
              <a:spcBef>
                <a:spcPts val="0"/>
              </a:spcBef>
              <a:spcAft>
                <a:spcPts val="0"/>
              </a:spcAft>
              <a:buSzPts val="2000"/>
              <a:buChar char="○"/>
            </a:pPr>
            <a:r>
              <a:rPr lang="en"/>
              <a:t>Various attributes for test case specifications</a:t>
            </a:r>
            <a:endParaRPr/>
          </a:p>
          <a:p>
            <a:pPr indent="-355600" lvl="1" marL="914400" rtl="0" algn="l">
              <a:lnSpc>
                <a:spcPct val="115000"/>
              </a:lnSpc>
              <a:spcBef>
                <a:spcPts val="0"/>
              </a:spcBef>
              <a:spcAft>
                <a:spcPts val="0"/>
              </a:spcAft>
              <a:buSzPts val="2000"/>
              <a:buChar char="○"/>
            </a:pPr>
            <a:r>
              <a:rPr lang="en"/>
              <a:t>Overview of test Specifications</a:t>
            </a:r>
            <a:endParaRPr/>
          </a:p>
        </p:txBody>
      </p:sp>
      <p:sp>
        <p:nvSpPr>
          <p:cNvPr id="7281" name="Google Shape;7281;p34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7282" name="Google Shape;7282;p344"/>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0">
                                            <p:txEl>
                                              <p:pRg end="0" st="0"/>
                                            </p:txEl>
                                          </p:spTgt>
                                        </p:tgtEl>
                                        <p:attrNameLst>
                                          <p:attrName>style.visibility</p:attrName>
                                        </p:attrNameLst>
                                      </p:cBhvr>
                                      <p:to>
                                        <p:strVal val="visible"/>
                                      </p:to>
                                    </p:set>
                                    <p:animEffect filter="fade" transition="in">
                                      <p:cBhvr>
                                        <p:cTn dur="1000"/>
                                        <p:tgtEl>
                                          <p:spTgt spid="72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0">
                                            <p:txEl>
                                              <p:pRg end="1" st="1"/>
                                            </p:txEl>
                                          </p:spTgt>
                                        </p:tgtEl>
                                        <p:attrNameLst>
                                          <p:attrName>style.visibility</p:attrName>
                                        </p:attrNameLst>
                                      </p:cBhvr>
                                      <p:to>
                                        <p:strVal val="visible"/>
                                      </p:to>
                                    </p:set>
                                    <p:animEffect filter="fade" transition="in">
                                      <p:cBhvr>
                                        <p:cTn dur="1000"/>
                                        <p:tgtEl>
                                          <p:spTgt spid="72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0">
                                            <p:txEl>
                                              <p:pRg end="2" st="2"/>
                                            </p:txEl>
                                          </p:spTgt>
                                        </p:tgtEl>
                                        <p:attrNameLst>
                                          <p:attrName>style.visibility</p:attrName>
                                        </p:attrNameLst>
                                      </p:cBhvr>
                                      <p:to>
                                        <p:strVal val="visible"/>
                                      </p:to>
                                    </p:set>
                                    <p:animEffect filter="fade" transition="in">
                                      <p:cBhvr>
                                        <p:cTn dur="1000"/>
                                        <p:tgtEl>
                                          <p:spTgt spid="72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0">
                                            <p:txEl>
                                              <p:pRg end="3" st="3"/>
                                            </p:txEl>
                                          </p:spTgt>
                                        </p:tgtEl>
                                        <p:attrNameLst>
                                          <p:attrName>style.visibility</p:attrName>
                                        </p:attrNameLst>
                                      </p:cBhvr>
                                      <p:to>
                                        <p:strVal val="visible"/>
                                      </p:to>
                                    </p:set>
                                    <p:animEffect filter="fade" transition="in">
                                      <p:cBhvr>
                                        <p:cTn dur="1000"/>
                                        <p:tgtEl>
                                          <p:spTgt spid="728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0">
                                            <p:txEl>
                                              <p:pRg end="4" st="4"/>
                                            </p:txEl>
                                          </p:spTgt>
                                        </p:tgtEl>
                                        <p:attrNameLst>
                                          <p:attrName>style.visibility</p:attrName>
                                        </p:attrNameLst>
                                      </p:cBhvr>
                                      <p:to>
                                        <p:strVal val="visible"/>
                                      </p:to>
                                    </p:set>
                                    <p:animEffect filter="fade" transition="in">
                                      <p:cBhvr>
                                        <p:cTn dur="1000"/>
                                        <p:tgtEl>
                                          <p:spTgt spid="728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0">
                                            <p:txEl>
                                              <p:pRg end="5" st="5"/>
                                            </p:txEl>
                                          </p:spTgt>
                                        </p:tgtEl>
                                        <p:attrNameLst>
                                          <p:attrName>style.visibility</p:attrName>
                                        </p:attrNameLst>
                                      </p:cBhvr>
                                      <p:to>
                                        <p:strVal val="visible"/>
                                      </p:to>
                                    </p:set>
                                    <p:animEffect filter="fade" transition="in">
                                      <p:cBhvr>
                                        <p:cTn dur="1000"/>
                                        <p:tgtEl>
                                          <p:spTgt spid="728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6" name="Shape 7286"/>
        <p:cNvGrpSpPr/>
        <p:nvPr/>
      </p:nvGrpSpPr>
      <p:grpSpPr>
        <a:xfrm>
          <a:off x="0" y="0"/>
          <a:ext cx="0" cy="0"/>
          <a:chOff x="0" y="0"/>
          <a:chExt cx="0" cy="0"/>
        </a:xfrm>
      </p:grpSpPr>
      <p:pic>
        <p:nvPicPr>
          <p:cNvPr descr="Activity.png" id="7287" name="Google Shape;7287;p345"/>
          <p:cNvPicPr preferRelativeResize="0"/>
          <p:nvPr/>
        </p:nvPicPr>
        <p:blipFill rotWithShape="1">
          <a:blip r:embed="rId3">
            <a:alphaModFix/>
          </a:blip>
          <a:srcRect b="0" l="0" r="0" t="0"/>
          <a:stretch/>
        </p:blipFill>
        <p:spPr>
          <a:xfrm>
            <a:off x="8377700" y="243402"/>
            <a:ext cx="616400" cy="557700"/>
          </a:xfrm>
          <a:prstGeom prst="rect">
            <a:avLst/>
          </a:prstGeom>
          <a:noFill/>
          <a:ln>
            <a:noFill/>
          </a:ln>
        </p:spPr>
      </p:pic>
      <p:grpSp>
        <p:nvGrpSpPr>
          <p:cNvPr id="7288" name="Google Shape;7288;p345"/>
          <p:cNvGrpSpPr/>
          <p:nvPr/>
        </p:nvGrpSpPr>
        <p:grpSpPr>
          <a:xfrm>
            <a:off x="748425" y="1011850"/>
            <a:ext cx="4714133" cy="699600"/>
            <a:chOff x="748425" y="1011850"/>
            <a:chExt cx="4714133" cy="699600"/>
          </a:xfrm>
        </p:grpSpPr>
        <p:sp>
          <p:nvSpPr>
            <p:cNvPr id="7289" name="Google Shape;7289;p345"/>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7290" name="Google Shape;7290;p345"/>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7291" name="Google Shape;7291;p345"/>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7292" name="Google Shape;7292;p345"/>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7293" name="Google Shape;7293;p345"/>
            <p:cNvPicPr preferRelativeResize="0"/>
            <p:nvPr/>
          </p:nvPicPr>
          <p:blipFill rotWithShape="1">
            <a:blip r:embed="rId4">
              <a:alphaModFix/>
            </a:blip>
            <a:srcRect b="0" l="0" r="0" t="0"/>
            <a:stretch/>
          </p:blipFill>
          <p:spPr>
            <a:xfrm>
              <a:off x="1059988" y="1124061"/>
              <a:ext cx="475425" cy="475425"/>
            </a:xfrm>
            <a:prstGeom prst="rect">
              <a:avLst/>
            </a:prstGeom>
            <a:noFill/>
            <a:ln>
              <a:noFill/>
            </a:ln>
          </p:spPr>
        </p:pic>
      </p:grpSp>
      <p:pic>
        <p:nvPicPr>
          <p:cNvPr id="7294" name="Google Shape;7294;p345"/>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sp>
        <p:nvSpPr>
          <p:cNvPr id="7295" name="Google Shape;7295;p345"/>
          <p:cNvSpPr/>
          <p:nvPr/>
        </p:nvSpPr>
        <p:spPr>
          <a:xfrm>
            <a:off x="705950" y="2778000"/>
            <a:ext cx="5819700" cy="1690200"/>
          </a:xfrm>
          <a:prstGeom prst="roundRect">
            <a:avLst>
              <a:gd fmla="val 22784" name="adj"/>
            </a:avLst>
          </a:prstGeom>
          <a:solidFill>
            <a:srgbClr val="9900FF"/>
          </a:solidFill>
          <a:ln>
            <a:noFill/>
          </a:ln>
          <a:effectLst>
            <a:outerShdw blurRad="57150" rotWithShape="0" algn="bl" dir="5400000" dist="19050">
              <a:srgbClr val="000000">
                <a:alpha val="49803"/>
              </a:srgbClr>
            </a:outerShdw>
          </a:effectLst>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    Decision table exercise scenario</a:t>
            </a:r>
            <a:endParaRPr b="0" i="0" sz="1200" u="none" cap="none" strike="noStrike">
              <a:solidFill>
                <a:schemeClr val="lt1"/>
              </a:solidFill>
              <a:latin typeface="Calibri"/>
              <a:ea typeface="Calibri"/>
              <a:cs typeface="Calibri"/>
              <a:sym typeface="Calibri"/>
            </a:endParaRPr>
          </a:p>
        </p:txBody>
      </p:sp>
      <p:grpSp>
        <p:nvGrpSpPr>
          <p:cNvPr id="7296" name="Google Shape;7296;p345"/>
          <p:cNvGrpSpPr/>
          <p:nvPr/>
        </p:nvGrpSpPr>
        <p:grpSpPr>
          <a:xfrm>
            <a:off x="973815" y="1951812"/>
            <a:ext cx="5052985" cy="506400"/>
            <a:chOff x="973815" y="1951812"/>
            <a:chExt cx="5052985" cy="506400"/>
          </a:xfrm>
        </p:grpSpPr>
        <p:grpSp>
          <p:nvGrpSpPr>
            <p:cNvPr id="7297" name="Google Shape;7297;p345"/>
            <p:cNvGrpSpPr/>
            <p:nvPr/>
          </p:nvGrpSpPr>
          <p:grpSpPr>
            <a:xfrm>
              <a:off x="973815" y="1951812"/>
              <a:ext cx="5052985" cy="506400"/>
              <a:chOff x="973827" y="1860879"/>
              <a:chExt cx="5052985" cy="506400"/>
            </a:xfrm>
          </p:grpSpPr>
          <p:sp>
            <p:nvSpPr>
              <p:cNvPr id="7298" name="Google Shape;7298;p345"/>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299" name="Google Shape;7299;p345"/>
              <p:cNvSpPr/>
              <p:nvPr/>
            </p:nvSpPr>
            <p:spPr>
              <a:xfrm>
                <a:off x="1602712" y="1956292"/>
                <a:ext cx="4424100" cy="315600"/>
              </a:xfrm>
              <a:prstGeom prst="roundRect">
                <a:avLst>
                  <a:gd fmla="val 50000" name="adj"/>
                </a:avLst>
              </a:prstGeom>
              <a:solidFill>
                <a:srgbClr val="3D85C6"/>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different Black-box testing techniques.</a:t>
                </a:r>
                <a:endParaRPr b="0" i="0" sz="1200" u="none" cap="none" strike="noStrike">
                  <a:solidFill>
                    <a:schemeClr val="lt1"/>
                  </a:solidFill>
                  <a:latin typeface="Calibri"/>
                  <a:ea typeface="Calibri"/>
                  <a:cs typeface="Calibri"/>
                  <a:sym typeface="Calibri"/>
                </a:endParaRPr>
              </a:p>
            </p:txBody>
          </p:sp>
        </p:grpSp>
        <p:pic>
          <p:nvPicPr>
            <p:cNvPr id="7300" name="Google Shape;7300;p345"/>
            <p:cNvPicPr preferRelativeResize="0"/>
            <p:nvPr/>
          </p:nvPicPr>
          <p:blipFill rotWithShape="1">
            <a:blip r:embed="rId6">
              <a:alphaModFix/>
            </a:blip>
            <a:srcRect b="0" l="0" r="0" t="0"/>
            <a:stretch/>
          </p:blipFill>
          <p:spPr>
            <a:xfrm>
              <a:off x="1148521" y="2008913"/>
              <a:ext cx="392156" cy="392156"/>
            </a:xfrm>
            <a:prstGeom prst="rect">
              <a:avLst/>
            </a:prstGeom>
            <a:noFill/>
            <a:ln>
              <a:noFill/>
            </a:ln>
          </p:spPr>
        </p:pic>
      </p:grpSp>
      <p:sp>
        <p:nvSpPr>
          <p:cNvPr id="7301" name="Google Shape;7301;p34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7302" name="Google Shape;7302;p345"/>
          <p:cNvSpPr/>
          <p:nvPr/>
        </p:nvSpPr>
        <p:spPr>
          <a:xfrm>
            <a:off x="925075" y="3119950"/>
            <a:ext cx="5444700" cy="1194900"/>
          </a:xfrm>
          <a:prstGeom prst="roundRect">
            <a:avLst>
              <a:gd fmla="val 22784" name="adj"/>
            </a:avLst>
          </a:prstGeom>
          <a:solidFill>
            <a:schemeClr val="lt1"/>
          </a:solidFill>
          <a:ln>
            <a:noFill/>
          </a:ln>
          <a:effectLst>
            <a:outerShdw blurRad="57150" rotWithShape="0" algn="bl" dir="5400000" dist="19050">
              <a:srgbClr val="000000">
                <a:alpha val="49803"/>
              </a:srgbClr>
            </a:outerShdw>
          </a:effectLst>
        </p:spPr>
        <p:txBody>
          <a:bodyPr anchorCtr="0" anchor="t" bIns="0" lIns="0" spcFirstLastPara="1" rIns="0" wrap="square" tIns="0">
            <a:noAutofit/>
          </a:bodyPr>
          <a:lstStyle/>
          <a:p>
            <a:pPr indent="-298450" lvl="0" marL="457200" marR="0" rtl="0" algn="l">
              <a:lnSpc>
                <a:spcPct val="100000"/>
              </a:lnSpc>
              <a:spcBef>
                <a:spcPts val="0"/>
              </a:spcBef>
              <a:spcAft>
                <a:spcPts val="0"/>
              </a:spcAft>
              <a:buClr>
                <a:schemeClr val="dk2"/>
              </a:buClr>
              <a:buSzPts val="1100"/>
              <a:buFont typeface="Calibri"/>
              <a:buChar char="●"/>
            </a:pPr>
            <a:r>
              <a:rPr b="0" i="0" lang="en" sz="1100" u="none" cap="none" strike="noStrike">
                <a:solidFill>
                  <a:schemeClr val="dk2"/>
                </a:solidFill>
                <a:latin typeface="Calibri"/>
                <a:ea typeface="Calibri"/>
                <a:cs typeface="Calibri"/>
                <a:sym typeface="Calibri"/>
              </a:rPr>
              <a:t>If you hold an 'over 60s' rail card, you get a 34% discount on whatever ticket you buy. </a:t>
            </a:r>
            <a:endParaRPr b="0" i="0" sz="1100" u="none" cap="none" strike="noStrike">
              <a:solidFill>
                <a:schemeClr val="dk2"/>
              </a:solidFill>
              <a:latin typeface="Calibri"/>
              <a:ea typeface="Calibri"/>
              <a:cs typeface="Calibri"/>
              <a:sym typeface="Calibri"/>
            </a:endParaRPr>
          </a:p>
          <a:p>
            <a:pPr indent="-298450" lvl="0" marL="457200" marR="0" rtl="0" algn="l">
              <a:lnSpc>
                <a:spcPct val="100000"/>
              </a:lnSpc>
              <a:spcBef>
                <a:spcPts val="0"/>
              </a:spcBef>
              <a:spcAft>
                <a:spcPts val="0"/>
              </a:spcAft>
              <a:buClr>
                <a:schemeClr val="dk2"/>
              </a:buClr>
              <a:buSzPts val="1100"/>
              <a:buFont typeface="Calibri"/>
              <a:buChar char="●"/>
            </a:pPr>
            <a:r>
              <a:rPr b="0" i="0" lang="en" sz="1100" u="none" cap="none" strike="noStrike">
                <a:solidFill>
                  <a:schemeClr val="dk2"/>
                </a:solidFill>
                <a:latin typeface="Calibri"/>
                <a:ea typeface="Calibri"/>
                <a:cs typeface="Calibri"/>
                <a:sym typeface="Calibri"/>
              </a:rPr>
              <a:t>If you are traveling with a child (under 16), you can get a 50% discount on any ticket. If you hold a family railcard, otherwise you get a 10% discount. </a:t>
            </a:r>
            <a:endParaRPr b="0" i="0" sz="1100" u="none" cap="none" strike="noStrike">
              <a:solidFill>
                <a:schemeClr val="dk2"/>
              </a:solidFill>
              <a:latin typeface="Calibri"/>
              <a:ea typeface="Calibri"/>
              <a:cs typeface="Calibri"/>
              <a:sym typeface="Calibri"/>
            </a:endParaRPr>
          </a:p>
          <a:p>
            <a:pPr indent="-298450" lvl="0" marL="457200" marR="0" rtl="0" algn="l">
              <a:lnSpc>
                <a:spcPct val="100000"/>
              </a:lnSpc>
              <a:spcBef>
                <a:spcPts val="0"/>
              </a:spcBef>
              <a:spcAft>
                <a:spcPts val="0"/>
              </a:spcAft>
              <a:buClr>
                <a:schemeClr val="dk2"/>
              </a:buClr>
              <a:buSzPts val="1100"/>
              <a:buFont typeface="Calibri"/>
              <a:buChar char="●"/>
            </a:pPr>
            <a:r>
              <a:rPr b="0" i="0" lang="en" sz="1100" u="none" cap="none" strike="noStrike">
                <a:solidFill>
                  <a:schemeClr val="dk2"/>
                </a:solidFill>
                <a:latin typeface="Calibri"/>
                <a:ea typeface="Calibri"/>
                <a:cs typeface="Calibri"/>
                <a:sym typeface="Calibri"/>
              </a:rPr>
              <a:t>You can only hold one type of rail card. Produce a decision table showing all the combinations of fare types and resulting discounts and derive test cases from the decision table.</a:t>
            </a:r>
            <a:endParaRPr b="0" i="0" sz="1100" u="none" cap="none" strike="noStrike">
              <a:solidFill>
                <a:schemeClr val="dk2"/>
              </a:solidFill>
              <a:latin typeface="Calibri"/>
              <a:ea typeface="Calibri"/>
              <a:cs typeface="Calibri"/>
              <a:sym typeface="Calibri"/>
            </a:endParaRPr>
          </a:p>
        </p:txBody>
      </p:sp>
      <p:sp>
        <p:nvSpPr>
          <p:cNvPr id="7303" name="Google Shape;7303;p3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 Techniques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288"/>
                                        </p:tgtEl>
                                        <p:attrNameLst>
                                          <p:attrName>style.visibility</p:attrName>
                                        </p:attrNameLst>
                                      </p:cBhvr>
                                      <p:to>
                                        <p:strVal val="visible"/>
                                      </p:to>
                                    </p:set>
                                    <p:anim calcmode="lin" valueType="num">
                                      <p:cBhvr additive="base">
                                        <p:cTn dur="1000"/>
                                        <p:tgtEl>
                                          <p:spTgt spid="728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96"/>
                                        </p:tgtEl>
                                        <p:attrNameLst>
                                          <p:attrName>style.visibility</p:attrName>
                                        </p:attrNameLst>
                                      </p:cBhvr>
                                      <p:to>
                                        <p:strVal val="visible"/>
                                      </p:to>
                                    </p:set>
                                    <p:animEffect filter="fade" transition="in">
                                      <p:cBhvr>
                                        <p:cTn dur="1000"/>
                                        <p:tgtEl>
                                          <p:spTgt spid="7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7" name="Shape 7307"/>
        <p:cNvGrpSpPr/>
        <p:nvPr/>
      </p:nvGrpSpPr>
      <p:grpSpPr>
        <a:xfrm>
          <a:off x="0" y="0"/>
          <a:ext cx="0" cy="0"/>
          <a:chOff x="0" y="0"/>
          <a:chExt cx="0" cy="0"/>
        </a:xfrm>
      </p:grpSpPr>
      <p:sp>
        <p:nvSpPr>
          <p:cNvPr id="7308" name="Google Shape;7308;p346"/>
          <p:cNvSpPr/>
          <p:nvPr/>
        </p:nvSpPr>
        <p:spPr>
          <a:xfrm>
            <a:off x="705950" y="2778000"/>
            <a:ext cx="5819700" cy="1925700"/>
          </a:xfrm>
          <a:prstGeom prst="roundRect">
            <a:avLst>
              <a:gd fmla="val 22784" name="adj"/>
            </a:avLst>
          </a:prstGeom>
          <a:solidFill>
            <a:srgbClr val="9900FF"/>
          </a:solidFill>
          <a:ln>
            <a:noFill/>
          </a:ln>
          <a:effectLst>
            <a:outerShdw blurRad="57150" rotWithShape="0" algn="bl" dir="5400000" dist="19050">
              <a:srgbClr val="000000">
                <a:alpha val="49803"/>
              </a:srgbClr>
            </a:outerShdw>
          </a:effectLst>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    State transition exercise scenario</a:t>
            </a:r>
            <a:endParaRPr b="0" i="0" sz="1200" u="none" cap="none" strike="noStrike">
              <a:solidFill>
                <a:schemeClr val="lt1"/>
              </a:solidFill>
              <a:latin typeface="Calibri"/>
              <a:ea typeface="Calibri"/>
              <a:cs typeface="Calibri"/>
              <a:sym typeface="Calibri"/>
            </a:endParaRPr>
          </a:p>
        </p:txBody>
      </p:sp>
      <p:sp>
        <p:nvSpPr>
          <p:cNvPr id="7309" name="Google Shape;7309;p346"/>
          <p:cNvSpPr/>
          <p:nvPr/>
        </p:nvSpPr>
        <p:spPr>
          <a:xfrm>
            <a:off x="925075" y="3119950"/>
            <a:ext cx="5444700" cy="1434600"/>
          </a:xfrm>
          <a:prstGeom prst="roundRect">
            <a:avLst>
              <a:gd fmla="val 22784" name="adj"/>
            </a:avLst>
          </a:prstGeom>
          <a:solidFill>
            <a:schemeClr val="lt1"/>
          </a:solidFill>
          <a:ln>
            <a:noFill/>
          </a:ln>
          <a:effectLst>
            <a:outerShdw blurRad="57150" rotWithShape="0" algn="bl" dir="5400000" dist="19050">
              <a:srgbClr val="000000">
                <a:alpha val="49803"/>
              </a:srgbClr>
            </a:outerShdw>
          </a:effectLst>
        </p:spPr>
        <p:txBody>
          <a:bodyPr anchorCtr="0" anchor="t" bIns="0" lIns="0" spcFirstLastPara="1" rIns="0" wrap="square" tIns="0">
            <a:noAutofit/>
          </a:bodyPr>
          <a:lstStyle/>
          <a:p>
            <a:pPr indent="-298450" lvl="0" marL="457200" marR="0" rtl="0" algn="l">
              <a:lnSpc>
                <a:spcPct val="100000"/>
              </a:lnSpc>
              <a:spcBef>
                <a:spcPts val="0"/>
              </a:spcBef>
              <a:spcAft>
                <a:spcPts val="0"/>
              </a:spcAft>
              <a:buClr>
                <a:schemeClr val="dk2"/>
              </a:buClr>
              <a:buSzPts val="1100"/>
              <a:buFont typeface="Calibri"/>
              <a:buChar char="●"/>
            </a:pPr>
            <a:r>
              <a:rPr b="0" i="0" lang="en" sz="1100" u="none" cap="none" strike="noStrike">
                <a:solidFill>
                  <a:schemeClr val="dk2"/>
                </a:solidFill>
                <a:latin typeface="Calibri"/>
                <a:ea typeface="Calibri"/>
                <a:cs typeface="Calibri"/>
                <a:sym typeface="Calibri"/>
              </a:rPr>
              <a:t>A website shopping basket starts out as empty. As purchases are selected, they are added to the shopping basket. </a:t>
            </a:r>
            <a:endParaRPr b="0" i="0" sz="1100" u="none" cap="none" strike="noStrike">
              <a:solidFill>
                <a:schemeClr val="dk2"/>
              </a:solidFill>
              <a:latin typeface="Calibri"/>
              <a:ea typeface="Calibri"/>
              <a:cs typeface="Calibri"/>
              <a:sym typeface="Calibri"/>
            </a:endParaRPr>
          </a:p>
          <a:p>
            <a:pPr indent="-298450" lvl="0" marL="457200" marR="0" rtl="0" algn="l">
              <a:lnSpc>
                <a:spcPct val="100000"/>
              </a:lnSpc>
              <a:spcBef>
                <a:spcPts val="0"/>
              </a:spcBef>
              <a:spcAft>
                <a:spcPts val="0"/>
              </a:spcAft>
              <a:buClr>
                <a:schemeClr val="dk2"/>
              </a:buClr>
              <a:buSzPts val="1100"/>
              <a:buFont typeface="Calibri"/>
              <a:buChar char="●"/>
            </a:pPr>
            <a:r>
              <a:rPr b="0" i="0" lang="en" sz="1100" u="none" cap="none" strike="noStrike">
                <a:solidFill>
                  <a:schemeClr val="dk2"/>
                </a:solidFill>
                <a:latin typeface="Calibri"/>
                <a:ea typeface="Calibri"/>
                <a:cs typeface="Calibri"/>
                <a:sym typeface="Calibri"/>
              </a:rPr>
              <a:t>Items can also be removed from the shopping basket. When the customer decides to check out, a summary of the items in the basket and the total cost are shown, for the customer to say whether this is ok or not. </a:t>
            </a:r>
            <a:endParaRPr b="0" i="0" sz="1100" u="none" cap="none" strike="noStrike">
              <a:solidFill>
                <a:schemeClr val="dk2"/>
              </a:solidFill>
              <a:latin typeface="Calibri"/>
              <a:ea typeface="Calibri"/>
              <a:cs typeface="Calibri"/>
              <a:sym typeface="Calibri"/>
            </a:endParaRPr>
          </a:p>
          <a:p>
            <a:pPr indent="-298450" lvl="0" marL="457200" marR="0" rtl="0" algn="l">
              <a:lnSpc>
                <a:spcPct val="100000"/>
              </a:lnSpc>
              <a:spcBef>
                <a:spcPts val="0"/>
              </a:spcBef>
              <a:spcAft>
                <a:spcPts val="0"/>
              </a:spcAft>
              <a:buClr>
                <a:schemeClr val="dk2"/>
              </a:buClr>
              <a:buSzPts val="1100"/>
              <a:buFont typeface="Calibri"/>
              <a:buChar char="●"/>
            </a:pPr>
            <a:r>
              <a:rPr b="0" i="0" lang="en" sz="1100" u="none" cap="none" strike="noStrike">
                <a:solidFill>
                  <a:schemeClr val="dk2"/>
                </a:solidFill>
                <a:latin typeface="Calibri"/>
                <a:ea typeface="Calibri"/>
                <a:cs typeface="Calibri"/>
                <a:sym typeface="Calibri"/>
              </a:rPr>
              <a:t>If the contents and price are ok, then you leave the summary display and go to the payment system. Otherwise, you go back to shopping (so you can remove items if you want). </a:t>
            </a:r>
            <a:endParaRPr b="0" i="0" sz="1100" u="none" cap="none" strike="noStrike">
              <a:solidFill>
                <a:schemeClr val="dk2"/>
              </a:solidFill>
              <a:latin typeface="Calibri"/>
              <a:ea typeface="Calibri"/>
              <a:cs typeface="Calibri"/>
              <a:sym typeface="Calibri"/>
            </a:endParaRPr>
          </a:p>
        </p:txBody>
      </p:sp>
      <p:pic>
        <p:nvPicPr>
          <p:cNvPr descr="Activity.png" id="7310" name="Google Shape;7310;p346"/>
          <p:cNvPicPr preferRelativeResize="0"/>
          <p:nvPr/>
        </p:nvPicPr>
        <p:blipFill rotWithShape="1">
          <a:blip r:embed="rId3">
            <a:alphaModFix/>
          </a:blip>
          <a:srcRect b="0" l="0" r="0" t="0"/>
          <a:stretch/>
        </p:blipFill>
        <p:spPr>
          <a:xfrm>
            <a:off x="8377700" y="243402"/>
            <a:ext cx="616400" cy="557700"/>
          </a:xfrm>
          <a:prstGeom prst="rect">
            <a:avLst/>
          </a:prstGeom>
          <a:noFill/>
          <a:ln>
            <a:noFill/>
          </a:ln>
        </p:spPr>
      </p:pic>
      <p:grpSp>
        <p:nvGrpSpPr>
          <p:cNvPr id="7311" name="Google Shape;7311;p346"/>
          <p:cNvGrpSpPr/>
          <p:nvPr/>
        </p:nvGrpSpPr>
        <p:grpSpPr>
          <a:xfrm>
            <a:off x="748425" y="1011850"/>
            <a:ext cx="4714133" cy="699600"/>
            <a:chOff x="748425" y="1011850"/>
            <a:chExt cx="4714133" cy="699600"/>
          </a:xfrm>
        </p:grpSpPr>
        <p:sp>
          <p:nvSpPr>
            <p:cNvPr id="7312" name="Google Shape;7312;p346"/>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7313" name="Google Shape;7313;p346"/>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7314" name="Google Shape;7314;p346"/>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7315" name="Google Shape;7315;p346"/>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7316" name="Google Shape;7316;p346"/>
            <p:cNvPicPr preferRelativeResize="0"/>
            <p:nvPr/>
          </p:nvPicPr>
          <p:blipFill rotWithShape="1">
            <a:blip r:embed="rId4">
              <a:alphaModFix/>
            </a:blip>
            <a:srcRect b="0" l="0" r="0" t="0"/>
            <a:stretch/>
          </p:blipFill>
          <p:spPr>
            <a:xfrm>
              <a:off x="1059988" y="1124061"/>
              <a:ext cx="475425" cy="475425"/>
            </a:xfrm>
            <a:prstGeom prst="rect">
              <a:avLst/>
            </a:prstGeom>
            <a:noFill/>
            <a:ln>
              <a:noFill/>
            </a:ln>
          </p:spPr>
        </p:pic>
      </p:grpSp>
      <p:pic>
        <p:nvPicPr>
          <p:cNvPr id="7317" name="Google Shape;7317;p346"/>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grpSp>
        <p:nvGrpSpPr>
          <p:cNvPr id="7318" name="Google Shape;7318;p346"/>
          <p:cNvGrpSpPr/>
          <p:nvPr/>
        </p:nvGrpSpPr>
        <p:grpSpPr>
          <a:xfrm>
            <a:off x="973815" y="1951812"/>
            <a:ext cx="5052985" cy="506400"/>
            <a:chOff x="973815" y="1951812"/>
            <a:chExt cx="5052985" cy="506400"/>
          </a:xfrm>
        </p:grpSpPr>
        <p:grpSp>
          <p:nvGrpSpPr>
            <p:cNvPr id="7319" name="Google Shape;7319;p346"/>
            <p:cNvGrpSpPr/>
            <p:nvPr/>
          </p:nvGrpSpPr>
          <p:grpSpPr>
            <a:xfrm>
              <a:off x="973815" y="1951812"/>
              <a:ext cx="5052985" cy="506400"/>
              <a:chOff x="973827" y="1860879"/>
              <a:chExt cx="5052985" cy="506400"/>
            </a:xfrm>
          </p:grpSpPr>
          <p:sp>
            <p:nvSpPr>
              <p:cNvPr id="7320" name="Google Shape;7320;p346"/>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321" name="Google Shape;7321;p346"/>
              <p:cNvSpPr/>
              <p:nvPr/>
            </p:nvSpPr>
            <p:spPr>
              <a:xfrm>
                <a:off x="1602712" y="1956292"/>
                <a:ext cx="4424100" cy="315600"/>
              </a:xfrm>
              <a:prstGeom prst="roundRect">
                <a:avLst>
                  <a:gd fmla="val 50000" name="adj"/>
                </a:avLst>
              </a:prstGeom>
              <a:solidFill>
                <a:srgbClr val="3D85C6"/>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different Black-box testing techniques.</a:t>
                </a:r>
                <a:endParaRPr b="0" i="0" sz="1200" u="none" cap="none" strike="noStrike">
                  <a:solidFill>
                    <a:schemeClr val="lt1"/>
                  </a:solidFill>
                  <a:latin typeface="Calibri"/>
                  <a:ea typeface="Calibri"/>
                  <a:cs typeface="Calibri"/>
                  <a:sym typeface="Calibri"/>
                </a:endParaRPr>
              </a:p>
            </p:txBody>
          </p:sp>
        </p:grpSp>
        <p:pic>
          <p:nvPicPr>
            <p:cNvPr id="7322" name="Google Shape;7322;p346"/>
            <p:cNvPicPr preferRelativeResize="0"/>
            <p:nvPr/>
          </p:nvPicPr>
          <p:blipFill rotWithShape="1">
            <a:blip r:embed="rId6">
              <a:alphaModFix/>
            </a:blip>
            <a:srcRect b="0" l="0" r="0" t="0"/>
            <a:stretch/>
          </p:blipFill>
          <p:spPr>
            <a:xfrm>
              <a:off x="1148521" y="2008913"/>
              <a:ext cx="392156" cy="392156"/>
            </a:xfrm>
            <a:prstGeom prst="rect">
              <a:avLst/>
            </a:prstGeom>
            <a:noFill/>
            <a:ln>
              <a:noFill/>
            </a:ln>
          </p:spPr>
        </p:pic>
      </p:grpSp>
      <p:sp>
        <p:nvSpPr>
          <p:cNvPr id="7323" name="Google Shape;7323;p34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7324" name="Google Shape;7324;p3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 Techniques</a:t>
            </a:r>
            <a:endParaRPr/>
          </a:p>
        </p:txBody>
      </p:sp>
    </p:spTree>
  </p:cSld>
  <p:clrMapOvr>
    <a:masterClrMapping/>
  </p:clrMapOvr>
</p:sld>
</file>

<file path=ppt/slides/slide3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8" name="Shape 7328"/>
        <p:cNvGrpSpPr/>
        <p:nvPr/>
      </p:nvGrpSpPr>
      <p:grpSpPr>
        <a:xfrm>
          <a:off x="0" y="0"/>
          <a:ext cx="0" cy="0"/>
          <a:chOff x="0" y="0"/>
          <a:chExt cx="0" cy="0"/>
        </a:xfrm>
      </p:grpSpPr>
      <p:pic>
        <p:nvPicPr>
          <p:cNvPr descr="Activity.png" id="7329" name="Google Shape;7329;p347"/>
          <p:cNvPicPr preferRelativeResize="0"/>
          <p:nvPr/>
        </p:nvPicPr>
        <p:blipFill rotWithShape="1">
          <a:blip r:embed="rId3">
            <a:alphaModFix/>
          </a:blip>
          <a:srcRect b="0" l="0" r="0" t="0"/>
          <a:stretch/>
        </p:blipFill>
        <p:spPr>
          <a:xfrm>
            <a:off x="8377700" y="243402"/>
            <a:ext cx="616400" cy="557700"/>
          </a:xfrm>
          <a:prstGeom prst="rect">
            <a:avLst/>
          </a:prstGeom>
          <a:noFill/>
          <a:ln>
            <a:noFill/>
          </a:ln>
        </p:spPr>
      </p:pic>
      <p:grpSp>
        <p:nvGrpSpPr>
          <p:cNvPr id="7330" name="Google Shape;7330;p347"/>
          <p:cNvGrpSpPr/>
          <p:nvPr/>
        </p:nvGrpSpPr>
        <p:grpSpPr>
          <a:xfrm>
            <a:off x="748425" y="1011850"/>
            <a:ext cx="4714133" cy="699600"/>
            <a:chOff x="748425" y="1011850"/>
            <a:chExt cx="4714133" cy="699600"/>
          </a:xfrm>
        </p:grpSpPr>
        <p:sp>
          <p:nvSpPr>
            <p:cNvPr id="7331" name="Google Shape;7331;p347"/>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7332" name="Google Shape;7332;p347"/>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7333" name="Google Shape;7333;p347"/>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7334" name="Google Shape;7334;p347"/>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7335" name="Google Shape;7335;p347"/>
            <p:cNvPicPr preferRelativeResize="0"/>
            <p:nvPr/>
          </p:nvPicPr>
          <p:blipFill rotWithShape="1">
            <a:blip r:embed="rId4">
              <a:alphaModFix/>
            </a:blip>
            <a:srcRect b="0" l="0" r="0" t="0"/>
            <a:stretch/>
          </p:blipFill>
          <p:spPr>
            <a:xfrm>
              <a:off x="1059988" y="1124061"/>
              <a:ext cx="475425" cy="475425"/>
            </a:xfrm>
            <a:prstGeom prst="rect">
              <a:avLst/>
            </a:prstGeom>
            <a:noFill/>
            <a:ln>
              <a:noFill/>
            </a:ln>
          </p:spPr>
        </p:pic>
      </p:grpSp>
      <p:pic>
        <p:nvPicPr>
          <p:cNvPr id="7336" name="Google Shape;7336;p347"/>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sp>
        <p:nvSpPr>
          <p:cNvPr id="7337" name="Google Shape;7337;p34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pSp>
        <p:nvGrpSpPr>
          <p:cNvPr id="7338" name="Google Shape;7338;p347"/>
          <p:cNvGrpSpPr/>
          <p:nvPr/>
        </p:nvGrpSpPr>
        <p:grpSpPr>
          <a:xfrm>
            <a:off x="973815" y="1947339"/>
            <a:ext cx="5655685" cy="506400"/>
            <a:chOff x="973815" y="2004633"/>
            <a:chExt cx="5655685" cy="506400"/>
          </a:xfrm>
        </p:grpSpPr>
        <p:grpSp>
          <p:nvGrpSpPr>
            <p:cNvPr id="7339" name="Google Shape;7339;p347"/>
            <p:cNvGrpSpPr/>
            <p:nvPr/>
          </p:nvGrpSpPr>
          <p:grpSpPr>
            <a:xfrm>
              <a:off x="973815" y="2004633"/>
              <a:ext cx="5655685" cy="506400"/>
              <a:chOff x="973827" y="1860879"/>
              <a:chExt cx="5655685" cy="506400"/>
            </a:xfrm>
          </p:grpSpPr>
          <p:sp>
            <p:nvSpPr>
              <p:cNvPr id="7340" name="Google Shape;7340;p347"/>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341" name="Google Shape;7341;p347"/>
              <p:cNvSpPr/>
              <p:nvPr/>
            </p:nvSpPr>
            <p:spPr>
              <a:xfrm>
                <a:off x="1602712" y="1956297"/>
                <a:ext cx="5026800" cy="315600"/>
              </a:xfrm>
              <a:prstGeom prst="roundRect">
                <a:avLst>
                  <a:gd fmla="val 50000" name="adj"/>
                </a:avLst>
              </a:prstGeom>
              <a:solidFill>
                <a:srgbClr val="3D85C6"/>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Produce a state diagram showing the different states and transitions. </a:t>
                </a:r>
                <a:endParaRPr b="0" i="0" sz="1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Define a test, in terms of the sequence of states, to cover all transitions. </a:t>
                </a:r>
                <a:endParaRPr b="0" i="0" sz="1200" u="none" cap="none" strike="noStrike">
                  <a:solidFill>
                    <a:schemeClr val="lt1"/>
                  </a:solidFill>
                  <a:latin typeface="Calibri"/>
                  <a:ea typeface="Calibri"/>
                  <a:cs typeface="Calibri"/>
                  <a:sym typeface="Calibri"/>
                </a:endParaRPr>
              </a:p>
            </p:txBody>
          </p:sp>
        </p:grpSp>
        <p:pic>
          <p:nvPicPr>
            <p:cNvPr id="7342" name="Google Shape;7342;p347"/>
            <p:cNvPicPr preferRelativeResize="0"/>
            <p:nvPr/>
          </p:nvPicPr>
          <p:blipFill rotWithShape="1">
            <a:blip r:embed="rId6">
              <a:alphaModFix/>
            </a:blip>
            <a:srcRect b="0" l="0" r="0" t="0"/>
            <a:stretch/>
          </p:blipFill>
          <p:spPr>
            <a:xfrm>
              <a:off x="1155045" y="2065998"/>
              <a:ext cx="383661" cy="383661"/>
            </a:xfrm>
            <a:prstGeom prst="rect">
              <a:avLst/>
            </a:prstGeom>
            <a:noFill/>
            <a:ln>
              <a:noFill/>
            </a:ln>
          </p:spPr>
        </p:pic>
      </p:grpSp>
      <p:grpSp>
        <p:nvGrpSpPr>
          <p:cNvPr id="7343" name="Google Shape;7343;p347"/>
          <p:cNvGrpSpPr/>
          <p:nvPr/>
        </p:nvGrpSpPr>
        <p:grpSpPr>
          <a:xfrm>
            <a:off x="973815" y="2616928"/>
            <a:ext cx="5655685" cy="506400"/>
            <a:chOff x="973815" y="2662762"/>
            <a:chExt cx="5655685" cy="506400"/>
          </a:xfrm>
        </p:grpSpPr>
        <p:grpSp>
          <p:nvGrpSpPr>
            <p:cNvPr id="7344" name="Google Shape;7344;p347"/>
            <p:cNvGrpSpPr/>
            <p:nvPr/>
          </p:nvGrpSpPr>
          <p:grpSpPr>
            <a:xfrm>
              <a:off x="973815" y="2662762"/>
              <a:ext cx="5655685" cy="506400"/>
              <a:chOff x="973827" y="1860879"/>
              <a:chExt cx="5655685" cy="506400"/>
            </a:xfrm>
          </p:grpSpPr>
          <p:sp>
            <p:nvSpPr>
              <p:cNvPr id="7345" name="Google Shape;7345;p347"/>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346" name="Google Shape;7346;p347"/>
              <p:cNvSpPr/>
              <p:nvPr/>
            </p:nvSpPr>
            <p:spPr>
              <a:xfrm>
                <a:off x="1602712" y="1956292"/>
                <a:ext cx="5026800" cy="315600"/>
              </a:xfrm>
              <a:prstGeom prst="roundRect">
                <a:avLst>
                  <a:gd fmla="val 50000" name="adj"/>
                </a:avLst>
              </a:prstGeom>
              <a:solidFill>
                <a:srgbClr val="3D85C6"/>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Produce a state table. Give an example test for an invalid transition.</a:t>
                </a:r>
                <a:endParaRPr b="0" i="0" sz="1200" u="none" cap="none" strike="noStrike">
                  <a:solidFill>
                    <a:schemeClr val="lt1"/>
                  </a:solidFill>
                  <a:latin typeface="Calibri"/>
                  <a:ea typeface="Calibri"/>
                  <a:cs typeface="Calibri"/>
                  <a:sym typeface="Calibri"/>
                </a:endParaRPr>
              </a:p>
            </p:txBody>
          </p:sp>
        </p:grpSp>
        <p:pic>
          <p:nvPicPr>
            <p:cNvPr id="7347" name="Google Shape;7347;p347"/>
            <p:cNvPicPr preferRelativeResize="0"/>
            <p:nvPr/>
          </p:nvPicPr>
          <p:blipFill rotWithShape="1">
            <a:blip r:embed="rId6">
              <a:alphaModFix/>
            </a:blip>
            <a:srcRect b="0" l="0" r="0" t="0"/>
            <a:stretch/>
          </p:blipFill>
          <p:spPr>
            <a:xfrm>
              <a:off x="1155045" y="2724123"/>
              <a:ext cx="383661" cy="383661"/>
            </a:xfrm>
            <a:prstGeom prst="rect">
              <a:avLst/>
            </a:prstGeom>
            <a:noFill/>
            <a:ln>
              <a:noFill/>
            </a:ln>
          </p:spPr>
        </p:pic>
      </p:grpSp>
      <p:sp>
        <p:nvSpPr>
          <p:cNvPr id="7348" name="Google Shape;7348;p3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 Techniques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43"/>
                                        </p:tgtEl>
                                        <p:attrNameLst>
                                          <p:attrName>style.visibility</p:attrName>
                                        </p:attrNameLst>
                                      </p:cBhvr>
                                      <p:to>
                                        <p:strVal val="visible"/>
                                      </p:to>
                                    </p:set>
                                    <p:anim calcmode="lin" valueType="num">
                                      <p:cBhvr additive="base">
                                        <p:cTn dur="1000"/>
                                        <p:tgtEl>
                                          <p:spTgt spid="734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2" name="Shape 7352"/>
        <p:cNvGrpSpPr/>
        <p:nvPr/>
      </p:nvGrpSpPr>
      <p:grpSpPr>
        <a:xfrm>
          <a:off x="0" y="0"/>
          <a:ext cx="0" cy="0"/>
          <a:chOff x="0" y="0"/>
          <a:chExt cx="0" cy="0"/>
        </a:xfrm>
      </p:grpSpPr>
      <p:pic>
        <p:nvPicPr>
          <p:cNvPr id="7353" name="Google Shape;7353;p348"/>
          <p:cNvPicPr preferRelativeResize="0"/>
          <p:nvPr/>
        </p:nvPicPr>
        <p:blipFill rotWithShape="1">
          <a:blip r:embed="rId3">
            <a:alphaModFix/>
          </a:blip>
          <a:srcRect b="0" l="0" r="0" t="0"/>
          <a:stretch/>
        </p:blipFill>
        <p:spPr>
          <a:xfrm>
            <a:off x="1336225" y="2558199"/>
            <a:ext cx="4126325" cy="1947706"/>
          </a:xfrm>
          <a:prstGeom prst="rect">
            <a:avLst/>
          </a:prstGeom>
          <a:noFill/>
          <a:ln>
            <a:noFill/>
          </a:ln>
        </p:spPr>
      </p:pic>
      <p:sp>
        <p:nvSpPr>
          <p:cNvPr id="7354" name="Google Shape;7354;p3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 Techniques</a:t>
            </a:r>
            <a:endParaRPr/>
          </a:p>
        </p:txBody>
      </p:sp>
      <p:grpSp>
        <p:nvGrpSpPr>
          <p:cNvPr id="7355" name="Google Shape;7355;p348"/>
          <p:cNvGrpSpPr/>
          <p:nvPr/>
        </p:nvGrpSpPr>
        <p:grpSpPr>
          <a:xfrm>
            <a:off x="973815" y="1951812"/>
            <a:ext cx="5052985" cy="506400"/>
            <a:chOff x="973827" y="1860879"/>
            <a:chExt cx="5052985" cy="506400"/>
          </a:xfrm>
        </p:grpSpPr>
        <p:sp>
          <p:nvSpPr>
            <p:cNvPr id="7356" name="Google Shape;7356;p348"/>
            <p:cNvSpPr/>
            <p:nvPr/>
          </p:nvSpPr>
          <p:spPr>
            <a:xfrm rot="-5400000">
              <a:off x="2712927" y="121779"/>
              <a:ext cx="506400" cy="3984600"/>
            </a:xfrm>
            <a:prstGeom prst="round2SameRect">
              <a:avLst>
                <a:gd fmla="val 50000" name="adj1"/>
                <a:gd fmla="val 0" name="adj2"/>
              </a:avLst>
            </a:prstGeom>
            <a:noFill/>
            <a:ln cap="flat" cmpd="sng" w="9525">
              <a:solidFill>
                <a:schemeClr val="accent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357" name="Google Shape;7357;p348"/>
            <p:cNvSpPr/>
            <p:nvPr/>
          </p:nvSpPr>
          <p:spPr>
            <a:xfrm>
              <a:off x="1602712" y="1956292"/>
              <a:ext cx="4424100" cy="315600"/>
            </a:xfrm>
            <a:prstGeom prst="roundRect">
              <a:avLst>
                <a:gd fmla="val 50000" name="adj"/>
              </a:avLst>
            </a:prstGeom>
            <a:solidFill>
              <a:srgbClr val="3D85C6"/>
            </a:solidFill>
            <a:ln cap="flat" cmpd="sng" w="9525">
              <a:solidFill>
                <a:schemeClr val="accent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Do equivalence partitioning for the given example.</a:t>
              </a:r>
              <a:endParaRPr b="0" i="0" sz="1200" u="none" cap="none" strike="noStrike">
                <a:solidFill>
                  <a:schemeClr val="lt1"/>
                </a:solidFill>
                <a:latin typeface="Calibri"/>
                <a:ea typeface="Calibri"/>
                <a:cs typeface="Calibri"/>
                <a:sym typeface="Calibri"/>
              </a:endParaRPr>
            </a:p>
          </p:txBody>
        </p:sp>
      </p:grpSp>
      <p:grpSp>
        <p:nvGrpSpPr>
          <p:cNvPr id="7358" name="Google Shape;7358;p348"/>
          <p:cNvGrpSpPr/>
          <p:nvPr/>
        </p:nvGrpSpPr>
        <p:grpSpPr>
          <a:xfrm>
            <a:off x="748425" y="1011850"/>
            <a:ext cx="4714133" cy="699600"/>
            <a:chOff x="748425" y="1011850"/>
            <a:chExt cx="4714133" cy="699600"/>
          </a:xfrm>
        </p:grpSpPr>
        <p:sp>
          <p:nvSpPr>
            <p:cNvPr id="7359" name="Google Shape;7359;p348"/>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7360" name="Google Shape;7360;p348"/>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7361" name="Google Shape;7361;p348"/>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7362" name="Google Shape;7362;p348"/>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7363" name="Google Shape;7363;p348"/>
            <p:cNvPicPr preferRelativeResize="0"/>
            <p:nvPr/>
          </p:nvPicPr>
          <p:blipFill rotWithShape="1">
            <a:blip r:embed="rId4">
              <a:alphaModFix/>
            </a:blip>
            <a:srcRect b="0" l="0" r="0" t="0"/>
            <a:stretch/>
          </p:blipFill>
          <p:spPr>
            <a:xfrm>
              <a:off x="1059988" y="1124061"/>
              <a:ext cx="475425" cy="475425"/>
            </a:xfrm>
            <a:prstGeom prst="rect">
              <a:avLst/>
            </a:prstGeom>
            <a:noFill/>
            <a:ln>
              <a:noFill/>
            </a:ln>
          </p:spPr>
        </p:pic>
      </p:grpSp>
      <p:sp>
        <p:nvSpPr>
          <p:cNvPr id="7364" name="Google Shape;7364;p34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7365" name="Google Shape;7365;p348"/>
          <p:cNvPicPr preferRelativeResize="0"/>
          <p:nvPr/>
        </p:nvPicPr>
        <p:blipFill rotWithShape="1">
          <a:blip r:embed="rId5">
            <a:alphaModFix/>
          </a:blip>
          <a:srcRect b="0" l="0" r="0" t="0"/>
          <a:stretch/>
        </p:blipFill>
        <p:spPr>
          <a:xfrm>
            <a:off x="1209435" y="2044473"/>
            <a:ext cx="321054" cy="321054"/>
          </a:xfrm>
          <a:prstGeom prst="rect">
            <a:avLst/>
          </a:prstGeom>
          <a:noFill/>
          <a:ln>
            <a:noFill/>
          </a:ln>
        </p:spPr>
      </p:pic>
      <p:pic>
        <p:nvPicPr>
          <p:cNvPr descr="Activity.png" id="7366" name="Google Shape;7366;p348"/>
          <p:cNvPicPr preferRelativeResize="0"/>
          <p:nvPr/>
        </p:nvPicPr>
        <p:blipFill rotWithShape="1">
          <a:blip r:embed="rId6">
            <a:alphaModFix/>
          </a:blip>
          <a:srcRect b="0" l="0" r="0" t="0"/>
          <a:stretch/>
        </p:blipFill>
        <p:spPr>
          <a:xfrm>
            <a:off x="8377700" y="243402"/>
            <a:ext cx="616400" cy="557700"/>
          </a:xfrm>
          <a:prstGeom prst="rect">
            <a:avLst/>
          </a:prstGeom>
          <a:noFill/>
          <a:ln>
            <a:noFill/>
          </a:ln>
        </p:spPr>
      </p:pic>
      <p:pic>
        <p:nvPicPr>
          <p:cNvPr id="7367" name="Google Shape;7367;p348"/>
          <p:cNvPicPr preferRelativeResize="0"/>
          <p:nvPr/>
        </p:nvPicPr>
        <p:blipFill rotWithShape="1">
          <a:blip r:embed="rId7">
            <a:alphaModFix/>
          </a:blip>
          <a:srcRect b="7116" l="0" r="0" t="3252"/>
          <a:stretch/>
        </p:blipFill>
        <p:spPr>
          <a:xfrm>
            <a:off x="7333450" y="1011850"/>
            <a:ext cx="1810550" cy="3542775"/>
          </a:xfrm>
          <a:prstGeom prst="rect">
            <a:avLst/>
          </a:prstGeom>
          <a:noFill/>
          <a:ln>
            <a:noFill/>
          </a:ln>
        </p:spPr>
      </p:pic>
    </p:spTree>
  </p:cSld>
  <p:clrMapOvr>
    <a:masterClrMapping/>
  </p:clrMapOvr>
</p:sld>
</file>

<file path=ppt/slides/slide3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1" name="Shape 7371"/>
        <p:cNvGrpSpPr/>
        <p:nvPr/>
      </p:nvGrpSpPr>
      <p:grpSpPr>
        <a:xfrm>
          <a:off x="0" y="0"/>
          <a:ext cx="0" cy="0"/>
          <a:chOff x="0" y="0"/>
          <a:chExt cx="0" cy="0"/>
        </a:xfrm>
      </p:grpSpPr>
      <p:sp>
        <p:nvSpPr>
          <p:cNvPr id="7372" name="Google Shape;7372;p3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 Techniques</a:t>
            </a:r>
            <a:endParaRPr/>
          </a:p>
        </p:txBody>
      </p:sp>
      <p:grpSp>
        <p:nvGrpSpPr>
          <p:cNvPr id="7373" name="Google Shape;7373;p349"/>
          <p:cNvGrpSpPr/>
          <p:nvPr/>
        </p:nvGrpSpPr>
        <p:grpSpPr>
          <a:xfrm>
            <a:off x="973815" y="1951812"/>
            <a:ext cx="5052985" cy="506400"/>
            <a:chOff x="973827" y="1860879"/>
            <a:chExt cx="5052985" cy="506400"/>
          </a:xfrm>
        </p:grpSpPr>
        <p:sp>
          <p:nvSpPr>
            <p:cNvPr id="7374" name="Google Shape;7374;p349"/>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375" name="Google Shape;7375;p349"/>
            <p:cNvSpPr/>
            <p:nvPr/>
          </p:nvSpPr>
          <p:spPr>
            <a:xfrm>
              <a:off x="1602712" y="1956292"/>
              <a:ext cx="4424100" cy="315600"/>
            </a:xfrm>
            <a:prstGeom prst="roundRect">
              <a:avLst>
                <a:gd fmla="val 50000" name="adj"/>
              </a:avLst>
            </a:prstGeom>
            <a:solidFill>
              <a:srgbClr val="3D85C6"/>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Do boundary check for the given example.</a:t>
              </a:r>
              <a:endParaRPr b="0" i="0" sz="1200" u="none" cap="none" strike="noStrike">
                <a:solidFill>
                  <a:schemeClr val="lt1"/>
                </a:solidFill>
                <a:latin typeface="Calibri"/>
                <a:ea typeface="Calibri"/>
                <a:cs typeface="Calibri"/>
                <a:sym typeface="Calibri"/>
              </a:endParaRPr>
            </a:p>
          </p:txBody>
        </p:sp>
      </p:grpSp>
      <p:grpSp>
        <p:nvGrpSpPr>
          <p:cNvPr id="7376" name="Google Shape;7376;p349"/>
          <p:cNvGrpSpPr/>
          <p:nvPr/>
        </p:nvGrpSpPr>
        <p:grpSpPr>
          <a:xfrm>
            <a:off x="748425" y="1011850"/>
            <a:ext cx="4714133" cy="699600"/>
            <a:chOff x="748425" y="1011850"/>
            <a:chExt cx="4714133" cy="699600"/>
          </a:xfrm>
        </p:grpSpPr>
        <p:sp>
          <p:nvSpPr>
            <p:cNvPr id="7377" name="Google Shape;7377;p349"/>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7378" name="Google Shape;7378;p349"/>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7379" name="Google Shape;7379;p349"/>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7380" name="Google Shape;7380;p349"/>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7381" name="Google Shape;7381;p349"/>
            <p:cNvPicPr preferRelativeResize="0"/>
            <p:nvPr/>
          </p:nvPicPr>
          <p:blipFill rotWithShape="1">
            <a:blip r:embed="rId3">
              <a:alphaModFix/>
            </a:blip>
            <a:srcRect b="0" l="0" r="0" t="0"/>
            <a:stretch/>
          </p:blipFill>
          <p:spPr>
            <a:xfrm>
              <a:off x="1059988" y="1124061"/>
              <a:ext cx="475425" cy="475425"/>
            </a:xfrm>
            <a:prstGeom prst="rect">
              <a:avLst/>
            </a:prstGeom>
            <a:noFill/>
            <a:ln>
              <a:noFill/>
            </a:ln>
          </p:spPr>
        </p:pic>
      </p:grpSp>
      <p:pic>
        <p:nvPicPr>
          <p:cNvPr id="7382" name="Google Shape;7382;p349"/>
          <p:cNvPicPr preferRelativeResize="0"/>
          <p:nvPr/>
        </p:nvPicPr>
        <p:blipFill rotWithShape="1">
          <a:blip r:embed="rId4">
            <a:alphaModFix/>
          </a:blip>
          <a:srcRect b="0" l="0" r="0" t="0"/>
          <a:stretch/>
        </p:blipFill>
        <p:spPr>
          <a:xfrm>
            <a:off x="2215175" y="2543950"/>
            <a:ext cx="3042625" cy="2209800"/>
          </a:xfrm>
          <a:prstGeom prst="rect">
            <a:avLst/>
          </a:prstGeom>
          <a:noFill/>
          <a:ln>
            <a:noFill/>
          </a:ln>
        </p:spPr>
      </p:pic>
      <p:sp>
        <p:nvSpPr>
          <p:cNvPr id="7383" name="Google Shape;7383;p34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7384" name="Google Shape;7384;p349"/>
          <p:cNvPicPr preferRelativeResize="0"/>
          <p:nvPr/>
        </p:nvPicPr>
        <p:blipFill rotWithShape="1">
          <a:blip r:embed="rId5">
            <a:alphaModFix/>
          </a:blip>
          <a:srcRect b="0" l="0" r="0" t="0"/>
          <a:stretch/>
        </p:blipFill>
        <p:spPr>
          <a:xfrm>
            <a:off x="1130298" y="2032061"/>
            <a:ext cx="345878" cy="34587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3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pSp>
        <p:nvGrpSpPr>
          <p:cNvPr id="1275" name="Google Shape;1275;p35"/>
          <p:cNvGrpSpPr/>
          <p:nvPr/>
        </p:nvGrpSpPr>
        <p:grpSpPr>
          <a:xfrm>
            <a:off x="748425" y="1011850"/>
            <a:ext cx="4714133" cy="699600"/>
            <a:chOff x="748425" y="1011850"/>
            <a:chExt cx="4714133" cy="699600"/>
          </a:xfrm>
        </p:grpSpPr>
        <p:sp>
          <p:nvSpPr>
            <p:cNvPr id="1276" name="Google Shape;1276;p35"/>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1277" name="Google Shape;1277;p35"/>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1278" name="Google Shape;1278;p35"/>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1279" name="Google Shape;1279;p35"/>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1280" name="Google Shape;1280;p35"/>
            <p:cNvPicPr preferRelativeResize="0"/>
            <p:nvPr/>
          </p:nvPicPr>
          <p:blipFill rotWithShape="1">
            <a:blip r:embed="rId3">
              <a:alphaModFix/>
            </a:blip>
            <a:srcRect b="0" l="0" r="0" t="0"/>
            <a:stretch/>
          </p:blipFill>
          <p:spPr>
            <a:xfrm>
              <a:off x="1059988" y="1124061"/>
              <a:ext cx="475425" cy="475425"/>
            </a:xfrm>
            <a:prstGeom prst="rect">
              <a:avLst/>
            </a:prstGeom>
            <a:noFill/>
            <a:ln>
              <a:noFill/>
            </a:ln>
          </p:spPr>
        </p:pic>
      </p:grpSp>
      <p:pic>
        <p:nvPicPr>
          <p:cNvPr id="1281" name="Google Shape;1281;p35"/>
          <p:cNvPicPr preferRelativeResize="0"/>
          <p:nvPr/>
        </p:nvPicPr>
        <p:blipFill rotWithShape="1">
          <a:blip r:embed="rId4">
            <a:alphaModFix/>
          </a:blip>
          <a:srcRect b="7116" l="0" r="0" t="3252"/>
          <a:stretch/>
        </p:blipFill>
        <p:spPr>
          <a:xfrm>
            <a:off x="7333450" y="1011850"/>
            <a:ext cx="1810550" cy="3542775"/>
          </a:xfrm>
          <a:prstGeom prst="rect">
            <a:avLst/>
          </a:prstGeom>
          <a:noFill/>
          <a:ln>
            <a:noFill/>
          </a:ln>
        </p:spPr>
      </p:pic>
      <p:pic>
        <p:nvPicPr>
          <p:cNvPr descr="Activity.png" id="1282" name="Google Shape;1282;p35"/>
          <p:cNvPicPr preferRelativeResize="0"/>
          <p:nvPr/>
        </p:nvPicPr>
        <p:blipFill rotWithShape="1">
          <a:blip r:embed="rId5">
            <a:alphaModFix/>
          </a:blip>
          <a:srcRect b="0" l="0" r="0" t="0"/>
          <a:stretch/>
        </p:blipFill>
        <p:spPr>
          <a:xfrm>
            <a:off x="8377700" y="243402"/>
            <a:ext cx="616400" cy="557700"/>
          </a:xfrm>
          <a:prstGeom prst="rect">
            <a:avLst/>
          </a:prstGeom>
          <a:noFill/>
          <a:ln>
            <a:noFill/>
          </a:ln>
        </p:spPr>
      </p:pic>
      <p:grpSp>
        <p:nvGrpSpPr>
          <p:cNvPr id="1283" name="Google Shape;1283;p35"/>
          <p:cNvGrpSpPr/>
          <p:nvPr/>
        </p:nvGrpSpPr>
        <p:grpSpPr>
          <a:xfrm>
            <a:off x="973825" y="1860734"/>
            <a:ext cx="5416573" cy="596400"/>
            <a:chOff x="973825" y="1860734"/>
            <a:chExt cx="5416573" cy="596400"/>
          </a:xfrm>
        </p:grpSpPr>
        <p:sp>
          <p:nvSpPr>
            <p:cNvPr id="1284" name="Google Shape;1284;p35"/>
            <p:cNvSpPr/>
            <p:nvPr/>
          </p:nvSpPr>
          <p:spPr>
            <a:xfrm rot="-5400000">
              <a:off x="2667925" y="166634"/>
              <a:ext cx="596400" cy="3984600"/>
            </a:xfrm>
            <a:prstGeom prst="round2SameRect">
              <a:avLst>
                <a:gd fmla="val 50000" name="adj1"/>
                <a:gd fmla="val 0" name="adj2"/>
              </a:avLst>
            </a:prstGeom>
            <a:noFill/>
            <a:ln cap="flat" cmpd="sng" w="9525">
              <a:solidFill>
                <a:srgbClr val="54294E"/>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85" name="Google Shape;1285;p35"/>
            <p:cNvSpPr/>
            <p:nvPr/>
          </p:nvSpPr>
          <p:spPr>
            <a:xfrm>
              <a:off x="1602698" y="1973182"/>
              <a:ext cx="4787700" cy="371700"/>
            </a:xfrm>
            <a:prstGeom prst="roundRect">
              <a:avLst>
                <a:gd fmla="val 50000" name="adj"/>
              </a:avLst>
            </a:prstGeom>
            <a:solidFill>
              <a:srgbClr val="674EA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Consider a scenario where you are moving a file from folder A to Folder B.</a:t>
              </a:r>
              <a:endParaRPr b="0" i="0" sz="1200" u="none" cap="none" strike="noStrike">
                <a:solidFill>
                  <a:schemeClr val="lt1"/>
                </a:solidFill>
                <a:latin typeface="Calibri"/>
                <a:ea typeface="Calibri"/>
                <a:cs typeface="Calibri"/>
                <a:sym typeface="Calibri"/>
              </a:endParaRPr>
            </a:p>
          </p:txBody>
        </p:sp>
        <p:pic>
          <p:nvPicPr>
            <p:cNvPr id="1286" name="Google Shape;1286;p35"/>
            <p:cNvPicPr preferRelativeResize="0"/>
            <p:nvPr/>
          </p:nvPicPr>
          <p:blipFill rotWithShape="1">
            <a:blip r:embed="rId6">
              <a:alphaModFix/>
            </a:blip>
            <a:srcRect b="0" l="0" r="0" t="0"/>
            <a:stretch/>
          </p:blipFill>
          <p:spPr>
            <a:xfrm>
              <a:off x="1198025" y="2000250"/>
              <a:ext cx="338600" cy="317475"/>
            </a:xfrm>
            <a:prstGeom prst="rect">
              <a:avLst/>
            </a:prstGeom>
            <a:noFill/>
            <a:ln>
              <a:noFill/>
            </a:ln>
          </p:spPr>
        </p:pic>
      </p:grpSp>
      <p:grpSp>
        <p:nvGrpSpPr>
          <p:cNvPr id="1287" name="Google Shape;1287;p35"/>
          <p:cNvGrpSpPr/>
          <p:nvPr/>
        </p:nvGrpSpPr>
        <p:grpSpPr>
          <a:xfrm>
            <a:off x="973825" y="2523623"/>
            <a:ext cx="5416573" cy="596286"/>
            <a:chOff x="973825" y="2523623"/>
            <a:chExt cx="5416573" cy="596286"/>
          </a:xfrm>
        </p:grpSpPr>
        <p:grpSp>
          <p:nvGrpSpPr>
            <p:cNvPr id="1288" name="Google Shape;1288;p35"/>
            <p:cNvGrpSpPr/>
            <p:nvPr/>
          </p:nvGrpSpPr>
          <p:grpSpPr>
            <a:xfrm>
              <a:off x="973825" y="2523623"/>
              <a:ext cx="5416573" cy="596286"/>
              <a:chOff x="973827" y="2423745"/>
              <a:chExt cx="5416573" cy="506400"/>
            </a:xfrm>
          </p:grpSpPr>
          <p:sp>
            <p:nvSpPr>
              <p:cNvPr id="1289" name="Google Shape;1289;p35"/>
              <p:cNvSpPr/>
              <p:nvPr/>
            </p:nvSpPr>
            <p:spPr>
              <a:xfrm rot="-5400000">
                <a:off x="2712927" y="684645"/>
                <a:ext cx="506400" cy="3984600"/>
              </a:xfrm>
              <a:prstGeom prst="round2SameRect">
                <a:avLst>
                  <a:gd fmla="val 50000" name="adj1"/>
                  <a:gd fmla="val 0" name="adj2"/>
                </a:avLst>
              </a:prstGeom>
              <a:solidFill>
                <a:srgbClr val="FFFFFF"/>
              </a:solidFill>
              <a:ln cap="flat" cmpd="sng" w="9525">
                <a:solidFill>
                  <a:srgbClr val="E8AB0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90" name="Google Shape;1290;p35"/>
              <p:cNvSpPr/>
              <p:nvPr/>
            </p:nvSpPr>
            <p:spPr>
              <a:xfrm>
                <a:off x="1602700" y="2519149"/>
                <a:ext cx="4787700" cy="315600"/>
              </a:xfrm>
              <a:prstGeom prst="roundRect">
                <a:avLst>
                  <a:gd fmla="val 50000" name="adj"/>
                </a:avLst>
              </a:prstGeom>
              <a:solidFill>
                <a:srgbClr val="E8AB01"/>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Summarize the discussion on stated example.</a:t>
                </a:r>
                <a:endParaRPr b="0" i="0" sz="1200" u="none" cap="none" strike="noStrike">
                  <a:solidFill>
                    <a:schemeClr val="lt1"/>
                  </a:solidFill>
                  <a:latin typeface="Calibri"/>
                  <a:ea typeface="Calibri"/>
                  <a:cs typeface="Calibri"/>
                  <a:sym typeface="Calibri"/>
                </a:endParaRPr>
              </a:p>
            </p:txBody>
          </p:sp>
        </p:grpSp>
        <p:pic>
          <p:nvPicPr>
            <p:cNvPr id="1291" name="Google Shape;1291;p35"/>
            <p:cNvPicPr preferRelativeResize="0"/>
            <p:nvPr/>
          </p:nvPicPr>
          <p:blipFill rotWithShape="1">
            <a:blip r:embed="rId7">
              <a:alphaModFix/>
            </a:blip>
            <a:srcRect b="0" l="0" r="0" t="0"/>
            <a:stretch/>
          </p:blipFill>
          <p:spPr>
            <a:xfrm>
              <a:off x="1223813" y="2665499"/>
              <a:ext cx="312525" cy="312525"/>
            </a:xfrm>
            <a:prstGeom prst="rect">
              <a:avLst/>
            </a:prstGeom>
            <a:noFill/>
            <a:ln>
              <a:noFill/>
            </a:ln>
          </p:spPr>
        </p:pic>
      </p:grpSp>
      <p:sp>
        <p:nvSpPr>
          <p:cNvPr id="1292" name="Google Shape;1292;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The Seven Software Testing Principles</a:t>
            </a:r>
            <a:endParaRPr/>
          </a:p>
          <a:p>
            <a:pPr indent="0" lvl="0" marL="0" rtl="0" algn="l">
              <a:lnSpc>
                <a:spcPct val="100000"/>
              </a:lnSpc>
              <a:spcBef>
                <a:spcPts val="0"/>
              </a:spcBef>
              <a:spcAft>
                <a:spcPts val="0"/>
              </a:spcAft>
              <a:buSzPts val="3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75"/>
                                        </p:tgtEl>
                                        <p:attrNameLst>
                                          <p:attrName>style.visibility</p:attrName>
                                        </p:attrNameLst>
                                      </p:cBhvr>
                                      <p:to>
                                        <p:strVal val="visible"/>
                                      </p:to>
                                    </p:set>
                                    <p:anim calcmode="lin" valueType="num">
                                      <p:cBhvr additive="base">
                                        <p:cTn dur="1000"/>
                                        <p:tgtEl>
                                          <p:spTgt spid="127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83"/>
                                        </p:tgtEl>
                                        <p:attrNameLst>
                                          <p:attrName>style.visibility</p:attrName>
                                        </p:attrNameLst>
                                      </p:cBhvr>
                                      <p:to>
                                        <p:strVal val="visible"/>
                                      </p:to>
                                    </p:set>
                                    <p:anim calcmode="lin" valueType="num">
                                      <p:cBhvr additive="base">
                                        <p:cTn dur="1000"/>
                                        <p:tgtEl>
                                          <p:spTgt spid="128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87"/>
                                        </p:tgtEl>
                                        <p:attrNameLst>
                                          <p:attrName>style.visibility</p:attrName>
                                        </p:attrNameLst>
                                      </p:cBhvr>
                                      <p:to>
                                        <p:strVal val="visible"/>
                                      </p:to>
                                    </p:set>
                                    <p:anim calcmode="lin" valueType="num">
                                      <p:cBhvr additive="base">
                                        <p:cTn dur="1000"/>
                                        <p:tgtEl>
                                          <p:spTgt spid="128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8" name="Shape 7388"/>
        <p:cNvGrpSpPr/>
        <p:nvPr/>
      </p:nvGrpSpPr>
      <p:grpSpPr>
        <a:xfrm>
          <a:off x="0" y="0"/>
          <a:ext cx="0" cy="0"/>
          <a:chOff x="0" y="0"/>
          <a:chExt cx="0" cy="0"/>
        </a:xfrm>
      </p:grpSpPr>
      <p:sp>
        <p:nvSpPr>
          <p:cNvPr id="7389" name="Google Shape;7389;p3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 Techniques</a:t>
            </a:r>
            <a:endParaRPr/>
          </a:p>
        </p:txBody>
      </p:sp>
      <p:sp>
        <p:nvSpPr>
          <p:cNvPr id="7390" name="Google Shape;7390;p350"/>
          <p:cNvSpPr/>
          <p:nvPr/>
        </p:nvSpPr>
        <p:spPr>
          <a:xfrm>
            <a:off x="748425" y="1995600"/>
            <a:ext cx="3079500" cy="2553600"/>
          </a:xfrm>
          <a:prstGeom prst="roundRect">
            <a:avLst>
              <a:gd fmla="val 15044" name="adj"/>
            </a:avLst>
          </a:prstGeom>
          <a:solidFill>
            <a:srgbClr val="3D85C6"/>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600" u="none" cap="none" strike="noStrike">
                <a:solidFill>
                  <a:schemeClr val="lt1"/>
                </a:solidFill>
                <a:latin typeface="Calibri"/>
                <a:ea typeface="Calibri"/>
                <a:cs typeface="Calibri"/>
                <a:sym typeface="Calibri"/>
              </a:rPr>
              <a:t>Take an example of XYZ bank that provides an interest rate for the Male senior citizen as 10% and 9% for the rest of the people.Do decision table testing.</a:t>
            </a:r>
            <a:endParaRPr b="0" i="0" sz="1600" u="none" cap="none" strike="noStrike">
              <a:solidFill>
                <a:schemeClr val="lt1"/>
              </a:solidFill>
              <a:latin typeface="Calibri"/>
              <a:ea typeface="Calibri"/>
              <a:cs typeface="Calibri"/>
              <a:sym typeface="Calibri"/>
            </a:endParaRPr>
          </a:p>
        </p:txBody>
      </p:sp>
      <p:grpSp>
        <p:nvGrpSpPr>
          <p:cNvPr id="7391" name="Google Shape;7391;p350"/>
          <p:cNvGrpSpPr/>
          <p:nvPr/>
        </p:nvGrpSpPr>
        <p:grpSpPr>
          <a:xfrm>
            <a:off x="748425" y="1011850"/>
            <a:ext cx="4714133" cy="699600"/>
            <a:chOff x="748425" y="1011850"/>
            <a:chExt cx="4714133" cy="699600"/>
          </a:xfrm>
        </p:grpSpPr>
        <p:sp>
          <p:nvSpPr>
            <p:cNvPr id="7392" name="Google Shape;7392;p350"/>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7393" name="Google Shape;7393;p350"/>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7394" name="Google Shape;7394;p350"/>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7395" name="Google Shape;7395;p350"/>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7396" name="Google Shape;7396;p350"/>
            <p:cNvPicPr preferRelativeResize="0"/>
            <p:nvPr/>
          </p:nvPicPr>
          <p:blipFill rotWithShape="1">
            <a:blip r:embed="rId3">
              <a:alphaModFix/>
            </a:blip>
            <a:srcRect b="0" l="0" r="0" t="0"/>
            <a:stretch/>
          </p:blipFill>
          <p:spPr>
            <a:xfrm>
              <a:off x="1059988" y="1124061"/>
              <a:ext cx="475425" cy="475425"/>
            </a:xfrm>
            <a:prstGeom prst="rect">
              <a:avLst/>
            </a:prstGeom>
            <a:noFill/>
            <a:ln>
              <a:noFill/>
            </a:ln>
          </p:spPr>
        </p:pic>
      </p:grpSp>
      <p:pic>
        <p:nvPicPr>
          <p:cNvPr id="7397" name="Google Shape;7397;p350"/>
          <p:cNvPicPr preferRelativeResize="0"/>
          <p:nvPr/>
        </p:nvPicPr>
        <p:blipFill rotWithShape="1">
          <a:blip r:embed="rId4">
            <a:alphaModFix/>
          </a:blip>
          <a:srcRect b="0" l="0" r="0" t="0"/>
          <a:stretch/>
        </p:blipFill>
        <p:spPr>
          <a:xfrm>
            <a:off x="4027443" y="2514950"/>
            <a:ext cx="3657064" cy="1612075"/>
          </a:xfrm>
          <a:prstGeom prst="rect">
            <a:avLst/>
          </a:prstGeom>
          <a:noFill/>
          <a:ln>
            <a:noFill/>
          </a:ln>
        </p:spPr>
      </p:pic>
      <p:sp>
        <p:nvSpPr>
          <p:cNvPr id="7398" name="Google Shape;7398;p35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2" name="Shape 7402"/>
        <p:cNvGrpSpPr/>
        <p:nvPr/>
      </p:nvGrpSpPr>
      <p:grpSpPr>
        <a:xfrm>
          <a:off x="0" y="0"/>
          <a:ext cx="0" cy="0"/>
          <a:chOff x="0" y="0"/>
          <a:chExt cx="0" cy="0"/>
        </a:xfrm>
      </p:grpSpPr>
      <p:sp>
        <p:nvSpPr>
          <p:cNvPr id="7403" name="Google Shape;7403;p351"/>
          <p:cNvSpPr/>
          <p:nvPr/>
        </p:nvSpPr>
        <p:spPr>
          <a:xfrm>
            <a:off x="748425" y="1995600"/>
            <a:ext cx="3079500" cy="2553600"/>
          </a:xfrm>
          <a:prstGeom prst="roundRect">
            <a:avLst>
              <a:gd fmla="val 15044" name="adj"/>
            </a:avLst>
          </a:prstGeom>
          <a:solidFill>
            <a:srgbClr val="3D85C6"/>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600" u="none" cap="none" strike="noStrike">
                <a:solidFill>
                  <a:schemeClr val="lt1"/>
                </a:solidFill>
                <a:latin typeface="Calibri"/>
                <a:ea typeface="Calibri"/>
                <a:cs typeface="Calibri"/>
                <a:sym typeface="Calibri"/>
              </a:rPr>
              <a:t>Find out which technique has been used here.</a:t>
            </a:r>
            <a:endParaRPr b="0" i="0" sz="1600" u="none" cap="none" strike="noStrike">
              <a:solidFill>
                <a:schemeClr val="lt1"/>
              </a:solidFill>
              <a:latin typeface="Calibri"/>
              <a:ea typeface="Calibri"/>
              <a:cs typeface="Calibri"/>
              <a:sym typeface="Calibri"/>
            </a:endParaRPr>
          </a:p>
        </p:txBody>
      </p:sp>
      <p:sp>
        <p:nvSpPr>
          <p:cNvPr id="7404" name="Google Shape;7404;p3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Black-box Test Techniques</a:t>
            </a:r>
            <a:endParaRPr/>
          </a:p>
        </p:txBody>
      </p:sp>
      <p:pic>
        <p:nvPicPr>
          <p:cNvPr id="7405" name="Google Shape;7405;p351"/>
          <p:cNvPicPr preferRelativeResize="0"/>
          <p:nvPr/>
        </p:nvPicPr>
        <p:blipFill rotWithShape="1">
          <a:blip r:embed="rId3">
            <a:alphaModFix/>
          </a:blip>
          <a:srcRect b="0" l="0" r="0" t="0"/>
          <a:stretch/>
        </p:blipFill>
        <p:spPr>
          <a:xfrm>
            <a:off x="4133850" y="1541025"/>
            <a:ext cx="4762500" cy="2724150"/>
          </a:xfrm>
          <a:prstGeom prst="rect">
            <a:avLst/>
          </a:prstGeom>
          <a:noFill/>
          <a:ln>
            <a:noFill/>
          </a:ln>
        </p:spPr>
      </p:pic>
      <p:grpSp>
        <p:nvGrpSpPr>
          <p:cNvPr id="7406" name="Google Shape;7406;p351"/>
          <p:cNvGrpSpPr/>
          <p:nvPr/>
        </p:nvGrpSpPr>
        <p:grpSpPr>
          <a:xfrm>
            <a:off x="748425" y="1011850"/>
            <a:ext cx="4714133" cy="699600"/>
            <a:chOff x="748425" y="1011850"/>
            <a:chExt cx="4714133" cy="699600"/>
          </a:xfrm>
        </p:grpSpPr>
        <p:sp>
          <p:nvSpPr>
            <p:cNvPr id="7407" name="Google Shape;7407;p351"/>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7408" name="Google Shape;7408;p351"/>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7409" name="Google Shape;7409;p351"/>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7410" name="Google Shape;7410;p351"/>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7411" name="Google Shape;7411;p351"/>
            <p:cNvPicPr preferRelativeResize="0"/>
            <p:nvPr/>
          </p:nvPicPr>
          <p:blipFill rotWithShape="1">
            <a:blip r:embed="rId4">
              <a:alphaModFix/>
            </a:blip>
            <a:srcRect b="0" l="0" r="0" t="0"/>
            <a:stretch/>
          </p:blipFill>
          <p:spPr>
            <a:xfrm>
              <a:off x="1059988" y="1124061"/>
              <a:ext cx="475425" cy="475425"/>
            </a:xfrm>
            <a:prstGeom prst="rect">
              <a:avLst/>
            </a:prstGeom>
            <a:noFill/>
            <a:ln>
              <a:noFill/>
            </a:ln>
          </p:spPr>
        </p:pic>
      </p:grpSp>
      <p:sp>
        <p:nvSpPr>
          <p:cNvPr id="7412" name="Google Shape;7412;p35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6" name="Shape 7416"/>
        <p:cNvGrpSpPr/>
        <p:nvPr/>
      </p:nvGrpSpPr>
      <p:grpSpPr>
        <a:xfrm>
          <a:off x="0" y="0"/>
          <a:ext cx="0" cy="0"/>
          <a:chOff x="0" y="0"/>
          <a:chExt cx="0" cy="0"/>
        </a:xfrm>
      </p:grpSpPr>
      <p:sp>
        <p:nvSpPr>
          <p:cNvPr id="7417" name="Google Shape;7417;p35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4.3. White-box Test Techniques</a:t>
            </a:r>
            <a:endParaRPr/>
          </a:p>
        </p:txBody>
      </p:sp>
      <p:sp>
        <p:nvSpPr>
          <p:cNvPr id="7418" name="Google Shape;7418;p35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7419" name="Google Shape;7419;p352"/>
          <p:cNvPicPr preferRelativeResize="0"/>
          <p:nvPr/>
        </p:nvPicPr>
        <p:blipFill rotWithShape="1">
          <a:blip r:embed="rId3">
            <a:alphaModFix/>
          </a:blip>
          <a:srcRect b="0" l="0" r="0" t="0"/>
          <a:stretch/>
        </p:blipFill>
        <p:spPr>
          <a:xfrm>
            <a:off x="1006099" y="2294058"/>
            <a:ext cx="557831" cy="555385"/>
          </a:xfrm>
          <a:prstGeom prst="rect">
            <a:avLst/>
          </a:prstGeom>
          <a:noFill/>
          <a:ln>
            <a:noFill/>
          </a:ln>
        </p:spPr>
      </p:pic>
    </p:spTree>
  </p:cSld>
  <p:clrMapOvr>
    <a:masterClrMapping/>
  </p:clrMapOvr>
</p:sld>
</file>

<file path=ppt/slides/slide3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3" name="Shape 7423"/>
        <p:cNvGrpSpPr/>
        <p:nvPr/>
      </p:nvGrpSpPr>
      <p:grpSpPr>
        <a:xfrm>
          <a:off x="0" y="0"/>
          <a:ext cx="0" cy="0"/>
          <a:chOff x="0" y="0"/>
          <a:chExt cx="0" cy="0"/>
        </a:xfrm>
      </p:grpSpPr>
      <p:sp>
        <p:nvSpPr>
          <p:cNvPr id="7424" name="Google Shape;7424;p35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7425" name="Google Shape;7425;p353"/>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White-box Test Techniques</a:t>
            </a:r>
            <a:endParaRPr/>
          </a:p>
        </p:txBody>
      </p:sp>
      <p:grpSp>
        <p:nvGrpSpPr>
          <p:cNvPr id="7426" name="Google Shape;7426;p353"/>
          <p:cNvGrpSpPr/>
          <p:nvPr/>
        </p:nvGrpSpPr>
        <p:grpSpPr>
          <a:xfrm>
            <a:off x="748425" y="1011850"/>
            <a:ext cx="4714133" cy="699600"/>
            <a:chOff x="748425" y="1011850"/>
            <a:chExt cx="4714133" cy="699600"/>
          </a:xfrm>
        </p:grpSpPr>
        <p:sp>
          <p:nvSpPr>
            <p:cNvPr id="7427" name="Google Shape;7427;p353"/>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7428" name="Google Shape;7428;p353"/>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7429" name="Google Shape;7429;p353"/>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7430" name="Google Shape;7430;p353"/>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7431" name="Google Shape;7431;p353"/>
            <p:cNvPicPr preferRelativeResize="0"/>
            <p:nvPr/>
          </p:nvPicPr>
          <p:blipFill rotWithShape="1">
            <a:blip r:embed="rId3">
              <a:alphaModFix/>
            </a:blip>
            <a:srcRect b="0" l="0" r="0" t="0"/>
            <a:stretch/>
          </p:blipFill>
          <p:spPr>
            <a:xfrm>
              <a:off x="1059988" y="1124061"/>
              <a:ext cx="475425" cy="475425"/>
            </a:xfrm>
            <a:prstGeom prst="rect">
              <a:avLst/>
            </a:prstGeom>
            <a:noFill/>
            <a:ln>
              <a:noFill/>
            </a:ln>
          </p:spPr>
        </p:pic>
      </p:grpSp>
      <p:grpSp>
        <p:nvGrpSpPr>
          <p:cNvPr id="7432" name="Google Shape;7432;p353"/>
          <p:cNvGrpSpPr/>
          <p:nvPr/>
        </p:nvGrpSpPr>
        <p:grpSpPr>
          <a:xfrm>
            <a:off x="973827" y="2653978"/>
            <a:ext cx="5052985" cy="556686"/>
            <a:chOff x="973815" y="2590526"/>
            <a:chExt cx="5052985" cy="506400"/>
          </a:xfrm>
        </p:grpSpPr>
        <p:grpSp>
          <p:nvGrpSpPr>
            <p:cNvPr id="7433" name="Google Shape;7433;p353"/>
            <p:cNvGrpSpPr/>
            <p:nvPr/>
          </p:nvGrpSpPr>
          <p:grpSpPr>
            <a:xfrm>
              <a:off x="973815" y="2590526"/>
              <a:ext cx="5052985" cy="506400"/>
              <a:chOff x="973815" y="2590526"/>
              <a:chExt cx="5052985" cy="506400"/>
            </a:xfrm>
          </p:grpSpPr>
          <p:sp>
            <p:nvSpPr>
              <p:cNvPr id="7434" name="Google Shape;7434;p353"/>
              <p:cNvSpPr/>
              <p:nvPr/>
            </p:nvSpPr>
            <p:spPr>
              <a:xfrm rot="-5400000">
                <a:off x="2712915" y="851426"/>
                <a:ext cx="506400" cy="3984600"/>
              </a:xfrm>
              <a:prstGeom prst="round2SameRect">
                <a:avLst>
                  <a:gd fmla="val 50000" name="adj1"/>
                  <a:gd fmla="val 0" name="adj2"/>
                </a:avLst>
              </a:prstGeom>
              <a:solidFill>
                <a:srgbClr val="FFFFFF"/>
              </a:solidFill>
              <a:ln cap="flat" cmpd="sng" w="9525">
                <a:solidFill>
                  <a:srgbClr val="0F6FC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435" name="Google Shape;7435;p353"/>
              <p:cNvSpPr/>
              <p:nvPr/>
            </p:nvSpPr>
            <p:spPr>
              <a:xfrm>
                <a:off x="1602700" y="2685925"/>
                <a:ext cx="4424100" cy="315600"/>
              </a:xfrm>
              <a:prstGeom prst="roundRect">
                <a:avLst>
                  <a:gd fmla="val 50000" name="adj"/>
                </a:avLst>
              </a:prstGeom>
              <a:solidFill>
                <a:srgbClr val="9900FF"/>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is the difference between White-box testing and Black-box testing?</a:t>
                </a:r>
                <a:endParaRPr b="0" i="0" sz="1200" u="none" cap="none" strike="noStrike">
                  <a:solidFill>
                    <a:schemeClr val="lt1"/>
                  </a:solidFill>
                  <a:latin typeface="Calibri"/>
                  <a:ea typeface="Calibri"/>
                  <a:cs typeface="Calibri"/>
                  <a:sym typeface="Calibri"/>
                </a:endParaRPr>
              </a:p>
            </p:txBody>
          </p:sp>
        </p:grpSp>
        <p:pic>
          <p:nvPicPr>
            <p:cNvPr id="7436" name="Google Shape;7436;p353"/>
            <p:cNvPicPr preferRelativeResize="0"/>
            <p:nvPr/>
          </p:nvPicPr>
          <p:blipFill rotWithShape="1">
            <a:blip r:embed="rId4">
              <a:alphaModFix/>
            </a:blip>
            <a:srcRect b="0" l="0" r="0" t="0"/>
            <a:stretch/>
          </p:blipFill>
          <p:spPr>
            <a:xfrm>
              <a:off x="1083401" y="2617845"/>
              <a:ext cx="451750" cy="451750"/>
            </a:xfrm>
            <a:prstGeom prst="rect">
              <a:avLst/>
            </a:prstGeom>
            <a:noFill/>
            <a:ln>
              <a:noFill/>
            </a:ln>
          </p:spPr>
        </p:pic>
      </p:grpSp>
      <p:grpSp>
        <p:nvGrpSpPr>
          <p:cNvPr id="7437" name="Google Shape;7437;p353"/>
          <p:cNvGrpSpPr/>
          <p:nvPr/>
        </p:nvGrpSpPr>
        <p:grpSpPr>
          <a:xfrm>
            <a:off x="973827" y="1951840"/>
            <a:ext cx="5052985" cy="556686"/>
            <a:chOff x="973815" y="1951812"/>
            <a:chExt cx="5052985" cy="506400"/>
          </a:xfrm>
        </p:grpSpPr>
        <p:grpSp>
          <p:nvGrpSpPr>
            <p:cNvPr id="7438" name="Google Shape;7438;p353"/>
            <p:cNvGrpSpPr/>
            <p:nvPr/>
          </p:nvGrpSpPr>
          <p:grpSpPr>
            <a:xfrm>
              <a:off x="973815" y="1951812"/>
              <a:ext cx="5052985" cy="506400"/>
              <a:chOff x="973827" y="1860879"/>
              <a:chExt cx="5052985" cy="506400"/>
            </a:xfrm>
          </p:grpSpPr>
          <p:sp>
            <p:nvSpPr>
              <p:cNvPr id="7439" name="Google Shape;7439;p353"/>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440" name="Google Shape;7440;p353"/>
              <p:cNvSpPr/>
              <p:nvPr/>
            </p:nvSpPr>
            <p:spPr>
              <a:xfrm>
                <a:off x="1602712" y="1956292"/>
                <a:ext cx="4424100" cy="315600"/>
              </a:xfrm>
              <a:prstGeom prst="roundRect">
                <a:avLst>
                  <a:gd fmla="val 50000" name="adj"/>
                </a:avLst>
              </a:prstGeom>
              <a:solidFill>
                <a:srgbClr val="3D85C6"/>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different Black-box testing techniques.</a:t>
                </a:r>
                <a:endParaRPr b="0" i="0" sz="1200" u="none" cap="none" strike="noStrike">
                  <a:solidFill>
                    <a:schemeClr val="lt1"/>
                  </a:solidFill>
                  <a:latin typeface="Calibri"/>
                  <a:ea typeface="Calibri"/>
                  <a:cs typeface="Calibri"/>
                  <a:sym typeface="Calibri"/>
                </a:endParaRPr>
              </a:p>
            </p:txBody>
          </p:sp>
        </p:grpSp>
        <p:pic>
          <p:nvPicPr>
            <p:cNvPr id="7441" name="Google Shape;7441;p353"/>
            <p:cNvPicPr preferRelativeResize="0"/>
            <p:nvPr/>
          </p:nvPicPr>
          <p:blipFill rotWithShape="1">
            <a:blip r:embed="rId5">
              <a:alphaModFix/>
            </a:blip>
            <a:srcRect b="0" l="0" r="0" t="0"/>
            <a:stretch/>
          </p:blipFill>
          <p:spPr>
            <a:xfrm>
              <a:off x="1100253" y="1995978"/>
              <a:ext cx="418047" cy="418047"/>
            </a:xfrm>
            <a:prstGeom prst="rect">
              <a:avLst/>
            </a:prstGeom>
            <a:noFill/>
            <a:ln>
              <a:noFill/>
            </a:ln>
          </p:spPr>
        </p:pic>
      </p:grpSp>
      <p:pic>
        <p:nvPicPr>
          <p:cNvPr descr="Activity.png" id="7442" name="Google Shape;7442;p353"/>
          <p:cNvPicPr preferRelativeResize="0"/>
          <p:nvPr/>
        </p:nvPicPr>
        <p:blipFill rotWithShape="1">
          <a:blip r:embed="rId6">
            <a:alphaModFix/>
          </a:blip>
          <a:srcRect b="0" l="0" r="0" t="0"/>
          <a:stretch/>
        </p:blipFill>
        <p:spPr>
          <a:xfrm>
            <a:off x="8377700" y="243402"/>
            <a:ext cx="616400" cy="557700"/>
          </a:xfrm>
          <a:prstGeom prst="rect">
            <a:avLst/>
          </a:prstGeom>
          <a:noFill/>
          <a:ln>
            <a:noFill/>
          </a:ln>
        </p:spPr>
      </p:pic>
      <p:pic>
        <p:nvPicPr>
          <p:cNvPr id="7443" name="Google Shape;7443;p353"/>
          <p:cNvPicPr preferRelativeResize="0"/>
          <p:nvPr/>
        </p:nvPicPr>
        <p:blipFill rotWithShape="1">
          <a:blip r:embed="rId7">
            <a:alphaModFix/>
          </a:blip>
          <a:srcRect b="7116" l="0" r="0" t="3252"/>
          <a:stretch/>
        </p:blipFill>
        <p:spPr>
          <a:xfrm>
            <a:off x="7333450" y="1011850"/>
            <a:ext cx="1810550" cy="3542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426"/>
                                        </p:tgtEl>
                                        <p:attrNameLst>
                                          <p:attrName>style.visibility</p:attrName>
                                        </p:attrNameLst>
                                      </p:cBhvr>
                                      <p:to>
                                        <p:strVal val="visible"/>
                                      </p:to>
                                    </p:set>
                                    <p:anim calcmode="lin" valueType="num">
                                      <p:cBhvr additive="base">
                                        <p:cTn dur="1000"/>
                                        <p:tgtEl>
                                          <p:spTgt spid="742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437"/>
                                        </p:tgtEl>
                                        <p:attrNameLst>
                                          <p:attrName>style.visibility</p:attrName>
                                        </p:attrNameLst>
                                      </p:cBhvr>
                                      <p:to>
                                        <p:strVal val="visible"/>
                                      </p:to>
                                    </p:set>
                                    <p:anim calcmode="lin" valueType="num">
                                      <p:cBhvr additive="base">
                                        <p:cTn dur="1000"/>
                                        <p:tgtEl>
                                          <p:spTgt spid="743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432"/>
                                        </p:tgtEl>
                                        <p:attrNameLst>
                                          <p:attrName>style.visibility</p:attrName>
                                        </p:attrNameLst>
                                      </p:cBhvr>
                                      <p:to>
                                        <p:strVal val="visible"/>
                                      </p:to>
                                    </p:set>
                                    <p:anim calcmode="lin" valueType="num">
                                      <p:cBhvr additive="base">
                                        <p:cTn dur="1000"/>
                                        <p:tgtEl>
                                          <p:spTgt spid="743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7" name="Shape 7447"/>
        <p:cNvGrpSpPr/>
        <p:nvPr/>
      </p:nvGrpSpPr>
      <p:grpSpPr>
        <a:xfrm>
          <a:off x="0" y="0"/>
          <a:ext cx="0" cy="0"/>
          <a:chOff x="0" y="0"/>
          <a:chExt cx="0" cy="0"/>
        </a:xfrm>
      </p:grpSpPr>
      <p:pic>
        <p:nvPicPr>
          <p:cNvPr id="7448" name="Google Shape;7448;p354"/>
          <p:cNvPicPr preferRelativeResize="0"/>
          <p:nvPr/>
        </p:nvPicPr>
        <p:blipFill rotWithShape="1">
          <a:blip r:embed="rId3">
            <a:alphaModFix amt="37000"/>
          </a:blip>
          <a:srcRect b="0" l="34332" r="19210" t="14220"/>
          <a:stretch/>
        </p:blipFill>
        <p:spPr>
          <a:xfrm rot="-5400000">
            <a:off x="1818026" y="-2140677"/>
            <a:ext cx="5122012" cy="9457275"/>
          </a:xfrm>
          <a:prstGeom prst="rect">
            <a:avLst/>
          </a:prstGeom>
          <a:noFill/>
          <a:ln>
            <a:noFill/>
          </a:ln>
        </p:spPr>
      </p:pic>
      <p:sp>
        <p:nvSpPr>
          <p:cNvPr id="7449" name="Google Shape;7449;p3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White-box Testing</a:t>
            </a:r>
            <a:endParaRPr/>
          </a:p>
        </p:txBody>
      </p:sp>
      <p:sp>
        <p:nvSpPr>
          <p:cNvPr id="7450" name="Google Shape;7450;p354"/>
          <p:cNvSpPr/>
          <p:nvPr/>
        </p:nvSpPr>
        <p:spPr>
          <a:xfrm>
            <a:off x="633850" y="1275500"/>
            <a:ext cx="3663900" cy="2275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900" u="none" cap="none" strike="noStrike">
                <a:solidFill>
                  <a:schemeClr val="dk2"/>
                </a:solidFill>
                <a:latin typeface="Calibri"/>
                <a:ea typeface="Calibri"/>
                <a:cs typeface="Calibri"/>
                <a:sym typeface="Calibri"/>
              </a:rPr>
              <a:t>An approach that inspects and verifies the inner workings of a software system - its code, infrastructure, and integrations with external systems.</a:t>
            </a:r>
            <a:endParaRPr b="0" i="0" sz="1900" u="none" cap="none" strike="noStrike">
              <a:solidFill>
                <a:schemeClr val="dk2"/>
              </a:solidFill>
              <a:latin typeface="Calibri"/>
              <a:ea typeface="Calibri"/>
              <a:cs typeface="Calibri"/>
              <a:sym typeface="Calibri"/>
            </a:endParaRPr>
          </a:p>
        </p:txBody>
      </p:sp>
      <p:sp>
        <p:nvSpPr>
          <p:cNvPr id="7451" name="Google Shape;7451;p354"/>
          <p:cNvSpPr/>
          <p:nvPr/>
        </p:nvSpPr>
        <p:spPr>
          <a:xfrm>
            <a:off x="4825300" y="2457975"/>
            <a:ext cx="3452700" cy="12087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chemeClr val="dk2"/>
                </a:solidFill>
                <a:latin typeface="Calibri"/>
                <a:ea typeface="Calibri"/>
                <a:cs typeface="Calibri"/>
                <a:sym typeface="Calibri"/>
              </a:rPr>
              <a:t>An approach that checks source code and provides feedback on bugs and possible vulnerabilities</a:t>
            </a:r>
            <a:endParaRPr b="0" i="0" sz="1700" u="none" cap="none" strike="noStrike">
              <a:solidFill>
                <a:schemeClr val="dk2"/>
              </a:solidFill>
              <a:latin typeface="Calibri"/>
              <a:ea typeface="Calibri"/>
              <a:cs typeface="Calibri"/>
              <a:sym typeface="Calibri"/>
            </a:endParaRPr>
          </a:p>
        </p:txBody>
      </p:sp>
      <p:sp>
        <p:nvSpPr>
          <p:cNvPr id="7452" name="Google Shape;7452;p35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7453" name="Google Shape;7453;p354"/>
          <p:cNvSpPr/>
          <p:nvPr/>
        </p:nvSpPr>
        <p:spPr>
          <a:xfrm>
            <a:off x="4825300" y="1312225"/>
            <a:ext cx="3452700" cy="10548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chemeClr val="dk2"/>
                </a:solidFill>
                <a:latin typeface="Calibri"/>
                <a:ea typeface="Calibri"/>
                <a:cs typeface="Calibri"/>
                <a:sym typeface="Calibri"/>
              </a:rPr>
              <a:t>Referenced with </a:t>
            </a:r>
            <a:endParaRPr b="0" i="0" sz="1700" u="none" cap="none" strike="noStrike">
              <a:solidFill>
                <a:schemeClr val="dk2"/>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chemeClr val="dk2"/>
                </a:solidFill>
                <a:latin typeface="Calibri"/>
                <a:ea typeface="Calibri"/>
                <a:cs typeface="Calibri"/>
                <a:sym typeface="Calibri"/>
              </a:rPr>
              <a:t>Static Application Security Testing (SAST)</a:t>
            </a:r>
            <a:endParaRPr b="0" i="0" sz="1700" u="none" cap="none" strike="noStrike">
              <a:solidFill>
                <a:schemeClr val="dk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3"/>
                                        </p:tgtEl>
                                        <p:attrNameLst>
                                          <p:attrName>style.visibility</p:attrName>
                                        </p:attrNameLst>
                                      </p:cBhvr>
                                      <p:to>
                                        <p:strVal val="visible"/>
                                      </p:to>
                                    </p:set>
                                    <p:animEffect filter="fade" transition="in">
                                      <p:cBhvr>
                                        <p:cTn dur="1000"/>
                                        <p:tgtEl>
                                          <p:spTgt spid="74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0"/>
                                        </p:tgtEl>
                                        <p:attrNameLst>
                                          <p:attrName>style.visibility</p:attrName>
                                        </p:attrNameLst>
                                      </p:cBhvr>
                                      <p:to>
                                        <p:strVal val="visible"/>
                                      </p:to>
                                    </p:set>
                                    <p:animEffect filter="fade" transition="in">
                                      <p:cBhvr>
                                        <p:cTn dur="1000"/>
                                        <p:tgtEl>
                                          <p:spTgt spid="7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1"/>
                                        </p:tgtEl>
                                        <p:attrNameLst>
                                          <p:attrName>style.visibility</p:attrName>
                                        </p:attrNameLst>
                                      </p:cBhvr>
                                      <p:to>
                                        <p:strVal val="visible"/>
                                      </p:to>
                                    </p:set>
                                    <p:animEffect filter="fade" transition="in">
                                      <p:cBhvr>
                                        <p:cTn dur="1000"/>
                                        <p:tgtEl>
                                          <p:spTgt spid="74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7" name="Shape 7457"/>
        <p:cNvGrpSpPr/>
        <p:nvPr/>
      </p:nvGrpSpPr>
      <p:grpSpPr>
        <a:xfrm>
          <a:off x="0" y="0"/>
          <a:ext cx="0" cy="0"/>
          <a:chOff x="0" y="0"/>
          <a:chExt cx="0" cy="0"/>
        </a:xfrm>
      </p:grpSpPr>
      <p:grpSp>
        <p:nvGrpSpPr>
          <p:cNvPr id="7458" name="Google Shape;7458;p355"/>
          <p:cNvGrpSpPr/>
          <p:nvPr/>
        </p:nvGrpSpPr>
        <p:grpSpPr>
          <a:xfrm>
            <a:off x="270950" y="1186800"/>
            <a:ext cx="8602099" cy="3154850"/>
            <a:chOff x="152413" y="957325"/>
            <a:chExt cx="8602099" cy="3154850"/>
          </a:xfrm>
        </p:grpSpPr>
        <p:pic>
          <p:nvPicPr>
            <p:cNvPr id="7459" name="Google Shape;7459;p355"/>
            <p:cNvPicPr preferRelativeResize="0"/>
            <p:nvPr/>
          </p:nvPicPr>
          <p:blipFill rotWithShape="1">
            <a:blip r:embed="rId3">
              <a:alphaModFix/>
            </a:blip>
            <a:srcRect b="18164" l="0" r="0" t="16632"/>
            <a:stretch/>
          </p:blipFill>
          <p:spPr>
            <a:xfrm>
              <a:off x="152413" y="957325"/>
              <a:ext cx="8602099" cy="3154850"/>
            </a:xfrm>
            <a:prstGeom prst="rect">
              <a:avLst/>
            </a:prstGeom>
            <a:noFill/>
            <a:ln>
              <a:noFill/>
            </a:ln>
          </p:spPr>
        </p:pic>
        <p:cxnSp>
          <p:nvCxnSpPr>
            <p:cNvPr id="7460" name="Google Shape;7460;p355"/>
            <p:cNvCxnSpPr/>
            <p:nvPr/>
          </p:nvCxnSpPr>
          <p:spPr>
            <a:xfrm>
              <a:off x="3699100" y="1820198"/>
              <a:ext cx="763200" cy="0"/>
            </a:xfrm>
            <a:prstGeom prst="straightConnector1">
              <a:avLst/>
            </a:prstGeom>
            <a:noFill/>
            <a:ln cap="flat" cmpd="sng" w="19050">
              <a:solidFill>
                <a:schemeClr val="dk2"/>
              </a:solidFill>
              <a:prstDash val="solid"/>
              <a:round/>
              <a:headEnd len="sm" w="sm" type="none"/>
              <a:tailEnd len="sm" w="sm" type="none"/>
            </a:ln>
          </p:spPr>
        </p:cxnSp>
      </p:grpSp>
      <p:sp>
        <p:nvSpPr>
          <p:cNvPr id="7461" name="Google Shape;7461;p35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7462" name="Google Shape;7462;p3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White-box Testing</a:t>
            </a:r>
            <a:endParaRPr/>
          </a:p>
        </p:txBody>
      </p:sp>
    </p:spTree>
  </p:cSld>
  <p:clrMapOvr>
    <a:masterClrMapping/>
  </p:clrMapOvr>
</p:sld>
</file>

<file path=ppt/slides/slide3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6" name="Shape 7466"/>
        <p:cNvGrpSpPr/>
        <p:nvPr/>
      </p:nvGrpSpPr>
      <p:grpSpPr>
        <a:xfrm>
          <a:off x="0" y="0"/>
          <a:ext cx="0" cy="0"/>
          <a:chOff x="0" y="0"/>
          <a:chExt cx="0" cy="0"/>
        </a:xfrm>
      </p:grpSpPr>
      <p:sp>
        <p:nvSpPr>
          <p:cNvPr id="7467" name="Google Shape;7467;p3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White-box Testing</a:t>
            </a:r>
            <a:endParaRPr/>
          </a:p>
        </p:txBody>
      </p:sp>
      <p:sp>
        <p:nvSpPr>
          <p:cNvPr id="7468" name="Google Shape;7468;p356"/>
          <p:cNvSpPr/>
          <p:nvPr/>
        </p:nvSpPr>
        <p:spPr>
          <a:xfrm>
            <a:off x="978656" y="1513939"/>
            <a:ext cx="189900" cy="1899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7469" name="Google Shape;7469;p356"/>
          <p:cNvSpPr/>
          <p:nvPr/>
        </p:nvSpPr>
        <p:spPr>
          <a:xfrm>
            <a:off x="629729" y="1339793"/>
            <a:ext cx="272400" cy="2724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7470" name="Google Shape;7470;p356"/>
          <p:cNvSpPr/>
          <p:nvPr/>
        </p:nvSpPr>
        <p:spPr>
          <a:xfrm>
            <a:off x="0" y="1401075"/>
            <a:ext cx="2339046" cy="3058291"/>
          </a:xfrm>
          <a:custGeom>
            <a:rect b="b" l="l" r="r" t="t"/>
            <a:pathLst>
              <a:path extrusionOk="0" h="11993298" w="9083674">
                <a:moveTo>
                  <a:pt x="954744" y="0"/>
                </a:moveTo>
                <a:cubicBezTo>
                  <a:pt x="2009991" y="0"/>
                  <a:pt x="2865437" y="855670"/>
                  <a:pt x="2865437" y="1911192"/>
                </a:cubicBezTo>
                <a:cubicBezTo>
                  <a:pt x="2865437" y="2043132"/>
                  <a:pt x="2852071" y="2171949"/>
                  <a:pt x="2826619" y="2296363"/>
                </a:cubicBezTo>
                <a:lnTo>
                  <a:pt x="2785505" y="2456301"/>
                </a:lnTo>
                <a:lnTo>
                  <a:pt x="3084289" y="2489007"/>
                </a:lnTo>
                <a:cubicBezTo>
                  <a:pt x="4678473" y="2722399"/>
                  <a:pt x="6016875" y="3743535"/>
                  <a:pt x="6691815" y="5144628"/>
                </a:cubicBezTo>
                <a:lnTo>
                  <a:pt x="6783706" y="5347941"/>
                </a:lnTo>
                <a:lnTo>
                  <a:pt x="6929629" y="5320013"/>
                </a:lnTo>
                <a:cubicBezTo>
                  <a:pt x="7009319" y="5309881"/>
                  <a:pt x="7090540" y="5304658"/>
                  <a:pt x="7172981" y="5304658"/>
                </a:cubicBezTo>
                <a:cubicBezTo>
                  <a:pt x="8228228" y="5304658"/>
                  <a:pt x="9083674" y="6160328"/>
                  <a:pt x="9083674" y="7215850"/>
                </a:cubicBezTo>
                <a:cubicBezTo>
                  <a:pt x="9083674" y="8271370"/>
                  <a:pt x="8228228" y="9127040"/>
                  <a:pt x="7172981" y="9127040"/>
                </a:cubicBezTo>
                <a:cubicBezTo>
                  <a:pt x="7090540" y="9127040"/>
                  <a:pt x="7009319" y="9121817"/>
                  <a:pt x="6929629" y="9111685"/>
                </a:cubicBezTo>
                <a:lnTo>
                  <a:pt x="6783707" y="9083758"/>
                </a:lnTo>
                <a:lnTo>
                  <a:pt x="6691815" y="9287071"/>
                </a:lnTo>
                <a:cubicBezTo>
                  <a:pt x="5920455" y="10888320"/>
                  <a:pt x="4282532" y="11993298"/>
                  <a:pt x="2386596" y="11993298"/>
                </a:cubicBezTo>
                <a:cubicBezTo>
                  <a:pt x="1562276" y="11993298"/>
                  <a:pt x="786730" y="11784417"/>
                  <a:pt x="109974" y="11416686"/>
                </a:cubicBezTo>
                <a:lnTo>
                  <a:pt x="0" y="11349858"/>
                </a:lnTo>
                <a:lnTo>
                  <a:pt x="0" y="3564977"/>
                </a:lnTo>
                <a:lnTo>
                  <a:pt x="0" y="3564977"/>
                </a:lnTo>
                <a:lnTo>
                  <a:pt x="0" y="257405"/>
                </a:lnTo>
                <a:lnTo>
                  <a:pt x="43994" y="230671"/>
                </a:lnTo>
                <a:cubicBezTo>
                  <a:pt x="314727" y="83562"/>
                  <a:pt x="624979" y="0"/>
                  <a:pt x="954744" y="0"/>
                </a:cubicBezTo>
                <a:close/>
              </a:path>
            </a:pathLst>
          </a:custGeom>
          <a:solidFill>
            <a:srgbClr val="A1BDEB"/>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7471" name="Google Shape;7471;p356"/>
          <p:cNvSpPr/>
          <p:nvPr/>
        </p:nvSpPr>
        <p:spPr>
          <a:xfrm>
            <a:off x="871769" y="2724833"/>
            <a:ext cx="855300" cy="8553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7472" name="Google Shape;7472;p356"/>
          <p:cNvSpPr/>
          <p:nvPr/>
        </p:nvSpPr>
        <p:spPr>
          <a:xfrm>
            <a:off x="-543606" y="1703858"/>
            <a:ext cx="855300" cy="8553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7473" name="Google Shape;7473;p356"/>
          <p:cNvSpPr/>
          <p:nvPr/>
        </p:nvSpPr>
        <p:spPr>
          <a:xfrm>
            <a:off x="-285256" y="3318658"/>
            <a:ext cx="855300" cy="8553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7474" name="Google Shape;7474;p356"/>
          <p:cNvSpPr/>
          <p:nvPr/>
        </p:nvSpPr>
        <p:spPr>
          <a:xfrm>
            <a:off x="-155875" y="1086375"/>
            <a:ext cx="9291000" cy="1796700"/>
          </a:xfrm>
          <a:prstGeom prst="homePlate">
            <a:avLst>
              <a:gd fmla="val 50000" name="adj"/>
            </a:avLst>
          </a:prstGeom>
          <a:solidFill>
            <a:srgbClr val="4285F4">
              <a:alpha val="2313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5" name="Google Shape;7475;p356"/>
          <p:cNvSpPr txBox="1"/>
          <p:nvPr/>
        </p:nvSpPr>
        <p:spPr>
          <a:xfrm>
            <a:off x="1168550" y="1086775"/>
            <a:ext cx="660000" cy="42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libri"/>
                <a:ea typeface="Calibri"/>
                <a:cs typeface="Calibri"/>
                <a:sym typeface="Calibri"/>
              </a:rPr>
              <a:t>Pros</a:t>
            </a:r>
            <a:endParaRPr b="0" i="0" sz="2000" u="none" cap="none" strike="noStrike">
              <a:solidFill>
                <a:schemeClr val="dk1"/>
              </a:solidFill>
              <a:latin typeface="Calibri"/>
              <a:ea typeface="Calibri"/>
              <a:cs typeface="Calibri"/>
              <a:sym typeface="Calibri"/>
            </a:endParaRPr>
          </a:p>
        </p:txBody>
      </p:sp>
      <p:sp>
        <p:nvSpPr>
          <p:cNvPr id="7476" name="Google Shape;7476;p356"/>
          <p:cNvSpPr/>
          <p:nvPr/>
        </p:nvSpPr>
        <p:spPr>
          <a:xfrm rot="10799872">
            <a:off x="1079533" y="3120156"/>
            <a:ext cx="8055600" cy="1796100"/>
          </a:xfrm>
          <a:prstGeom prst="homePlate">
            <a:avLst>
              <a:gd fmla="val 50000" name="adj"/>
            </a:avLst>
          </a:prstGeom>
          <a:solidFill>
            <a:srgbClr val="4285F4">
              <a:alpha val="2313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7" name="Google Shape;7477;p356"/>
          <p:cNvSpPr txBox="1"/>
          <p:nvPr/>
        </p:nvSpPr>
        <p:spPr>
          <a:xfrm>
            <a:off x="5766151" y="3853753"/>
            <a:ext cx="2619300" cy="329400"/>
          </a:xfrm>
          <a:prstGeom prst="rect">
            <a:avLst/>
          </a:prstGeom>
          <a:noFill/>
          <a:ln>
            <a:noFill/>
          </a:ln>
        </p:spPr>
        <p:txBody>
          <a:bodyPr anchorCtr="0" anchor="t" bIns="41150" lIns="82275" spcFirstLastPara="1" rIns="82275" wrap="square" tIns="41150">
            <a:spAutoFit/>
          </a:bodyPr>
          <a:lstStyle/>
          <a:p>
            <a:pPr indent="0" lvl="0" marL="0" marR="0" rtl="0" algn="l">
              <a:lnSpc>
                <a:spcPct val="100000"/>
              </a:lnSpc>
              <a:spcBef>
                <a:spcPts val="0"/>
              </a:spcBef>
              <a:spcAft>
                <a:spcPts val="0"/>
              </a:spcAft>
              <a:buClr>
                <a:srgbClr val="A5A5A5"/>
              </a:buClr>
              <a:buSzPts val="900"/>
              <a:buFont typeface="Calibri"/>
              <a:buNone/>
            </a:pPr>
            <a:r>
              <a:t/>
            </a:r>
            <a:endParaRPr b="0" i="0" sz="1600" u="none" cap="none" strike="noStrike">
              <a:solidFill>
                <a:srgbClr val="2E333D"/>
              </a:solidFill>
              <a:latin typeface="Calibri"/>
              <a:ea typeface="Calibri"/>
              <a:cs typeface="Calibri"/>
              <a:sym typeface="Calibri"/>
            </a:endParaRPr>
          </a:p>
        </p:txBody>
      </p:sp>
      <p:sp>
        <p:nvSpPr>
          <p:cNvPr id="7478" name="Google Shape;7478;p356"/>
          <p:cNvSpPr txBox="1"/>
          <p:nvPr/>
        </p:nvSpPr>
        <p:spPr>
          <a:xfrm>
            <a:off x="2418300" y="3180325"/>
            <a:ext cx="1003800" cy="42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Calibri"/>
                <a:ea typeface="Calibri"/>
                <a:cs typeface="Calibri"/>
                <a:sym typeface="Calibri"/>
              </a:rPr>
              <a:t>Cons</a:t>
            </a:r>
            <a:endParaRPr b="0" i="0" sz="2000" u="none" cap="none" strike="noStrike">
              <a:solidFill>
                <a:srgbClr val="000000"/>
              </a:solidFill>
              <a:latin typeface="Calibri"/>
              <a:ea typeface="Calibri"/>
              <a:cs typeface="Calibri"/>
              <a:sym typeface="Calibri"/>
            </a:endParaRPr>
          </a:p>
        </p:txBody>
      </p:sp>
      <p:sp>
        <p:nvSpPr>
          <p:cNvPr id="7479" name="Google Shape;7479;p35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7480" name="Google Shape;7480;p356"/>
          <p:cNvSpPr/>
          <p:nvPr/>
        </p:nvSpPr>
        <p:spPr>
          <a:xfrm>
            <a:off x="2318844" y="946096"/>
            <a:ext cx="1267800" cy="1267800"/>
          </a:xfrm>
          <a:prstGeom prst="ellipse">
            <a:avLst/>
          </a:prstGeom>
          <a:solidFill>
            <a:srgbClr val="F5F7F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Code optimization by revealing hidden errors</a:t>
            </a:r>
            <a:endParaRPr b="0" i="0" sz="1200" u="none" cap="none" strike="noStrike">
              <a:solidFill>
                <a:schemeClr val="dk2"/>
              </a:solidFill>
              <a:latin typeface="Calibri"/>
              <a:ea typeface="Calibri"/>
              <a:cs typeface="Calibri"/>
              <a:sym typeface="Calibri"/>
            </a:endParaRPr>
          </a:p>
        </p:txBody>
      </p:sp>
      <p:sp>
        <p:nvSpPr>
          <p:cNvPr id="7481" name="Google Shape;7481;p356"/>
          <p:cNvSpPr/>
          <p:nvPr/>
        </p:nvSpPr>
        <p:spPr>
          <a:xfrm>
            <a:off x="3203766" y="1817941"/>
            <a:ext cx="1152600" cy="1152600"/>
          </a:xfrm>
          <a:prstGeom prst="ellipse">
            <a:avLst/>
          </a:prstGeom>
          <a:solidFill>
            <a:srgbClr val="F5F7F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Internal coding structure transparency </a:t>
            </a:r>
            <a:endParaRPr b="0" i="0" sz="1200" u="none" cap="none" strike="noStrike">
              <a:solidFill>
                <a:schemeClr val="dk2"/>
              </a:solidFill>
              <a:latin typeface="Calibri"/>
              <a:ea typeface="Calibri"/>
              <a:cs typeface="Calibri"/>
              <a:sym typeface="Calibri"/>
            </a:endParaRPr>
          </a:p>
        </p:txBody>
      </p:sp>
      <p:sp>
        <p:nvSpPr>
          <p:cNvPr id="7482" name="Google Shape;7482;p356"/>
          <p:cNvSpPr/>
          <p:nvPr/>
        </p:nvSpPr>
        <p:spPr>
          <a:xfrm>
            <a:off x="3939941" y="1003723"/>
            <a:ext cx="1152600" cy="1152600"/>
          </a:xfrm>
          <a:prstGeom prst="ellipse">
            <a:avLst/>
          </a:prstGeom>
          <a:solidFill>
            <a:srgbClr val="F5F7F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Covers all possible paths of a code </a:t>
            </a:r>
            <a:endParaRPr b="0" i="0" sz="1200" u="none" cap="none" strike="noStrike">
              <a:solidFill>
                <a:schemeClr val="dk2"/>
              </a:solidFill>
              <a:latin typeface="Calibri"/>
              <a:ea typeface="Calibri"/>
              <a:cs typeface="Calibri"/>
              <a:sym typeface="Calibri"/>
            </a:endParaRPr>
          </a:p>
        </p:txBody>
      </p:sp>
      <p:sp>
        <p:nvSpPr>
          <p:cNvPr id="7483" name="Google Shape;7483;p356"/>
          <p:cNvSpPr/>
          <p:nvPr/>
        </p:nvSpPr>
        <p:spPr>
          <a:xfrm>
            <a:off x="4654777" y="1760307"/>
            <a:ext cx="1267800" cy="1267800"/>
          </a:xfrm>
          <a:prstGeom prst="ellipse">
            <a:avLst/>
          </a:prstGeom>
          <a:solidFill>
            <a:srgbClr val="F5F7F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Enables programmer to introspect </a:t>
            </a:r>
            <a:endParaRPr b="0" i="0" sz="1200" u="none" cap="none" strike="noStrike">
              <a:solidFill>
                <a:schemeClr val="dk2"/>
              </a:solidFill>
              <a:latin typeface="Calibri"/>
              <a:ea typeface="Calibri"/>
              <a:cs typeface="Calibri"/>
              <a:sym typeface="Calibri"/>
            </a:endParaRPr>
          </a:p>
        </p:txBody>
      </p:sp>
      <p:sp>
        <p:nvSpPr>
          <p:cNvPr id="7484" name="Google Shape;7484;p356"/>
          <p:cNvSpPr/>
          <p:nvPr/>
        </p:nvSpPr>
        <p:spPr>
          <a:xfrm>
            <a:off x="6608477" y="1864101"/>
            <a:ext cx="1047900" cy="1047900"/>
          </a:xfrm>
          <a:prstGeom prst="ellipse">
            <a:avLst/>
          </a:prstGeom>
          <a:solidFill>
            <a:srgbClr val="F5F7F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Test cases can be easily automated</a:t>
            </a:r>
            <a:endParaRPr b="0" i="0" sz="1200" u="none" cap="none" strike="noStrike">
              <a:solidFill>
                <a:schemeClr val="dk2"/>
              </a:solidFill>
              <a:latin typeface="Calibri"/>
              <a:ea typeface="Calibri"/>
              <a:cs typeface="Calibri"/>
              <a:sym typeface="Calibri"/>
            </a:endParaRPr>
          </a:p>
        </p:txBody>
      </p:sp>
      <p:sp>
        <p:nvSpPr>
          <p:cNvPr id="7485" name="Google Shape;7485;p356"/>
          <p:cNvSpPr/>
          <p:nvPr/>
        </p:nvSpPr>
        <p:spPr>
          <a:xfrm>
            <a:off x="5487837" y="703106"/>
            <a:ext cx="1534200" cy="1534200"/>
          </a:xfrm>
          <a:prstGeom prst="ellipse">
            <a:avLst/>
          </a:prstGeom>
          <a:solidFill>
            <a:srgbClr val="F5F7F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Gives engineering based rules to stop testing an application</a:t>
            </a:r>
            <a:endParaRPr b="0" i="0" sz="1200" u="none" cap="none" strike="noStrike">
              <a:solidFill>
                <a:schemeClr val="dk2"/>
              </a:solidFill>
              <a:latin typeface="Calibri"/>
              <a:ea typeface="Calibri"/>
              <a:cs typeface="Calibri"/>
              <a:sym typeface="Calibri"/>
            </a:endParaRPr>
          </a:p>
        </p:txBody>
      </p:sp>
      <p:sp>
        <p:nvSpPr>
          <p:cNvPr id="7486" name="Google Shape;7486;p356"/>
          <p:cNvSpPr/>
          <p:nvPr/>
        </p:nvSpPr>
        <p:spPr>
          <a:xfrm flipH="1">
            <a:off x="7242966" y="2937731"/>
            <a:ext cx="1394700" cy="1394700"/>
          </a:xfrm>
          <a:prstGeom prst="ellipse">
            <a:avLst/>
          </a:prstGeom>
          <a:solidFill>
            <a:srgbClr val="F5F7F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More complex Testing for large sized applications</a:t>
            </a:r>
            <a:endParaRPr b="0" i="0" sz="1200" u="none" cap="none" strike="noStrike">
              <a:solidFill>
                <a:schemeClr val="dk2"/>
              </a:solidFill>
              <a:latin typeface="Calibri"/>
              <a:ea typeface="Calibri"/>
              <a:cs typeface="Calibri"/>
              <a:sym typeface="Calibri"/>
            </a:endParaRPr>
          </a:p>
        </p:txBody>
      </p:sp>
      <p:sp>
        <p:nvSpPr>
          <p:cNvPr id="7487" name="Google Shape;7487;p356"/>
          <p:cNvSpPr/>
          <p:nvPr/>
        </p:nvSpPr>
        <p:spPr>
          <a:xfrm flipH="1">
            <a:off x="6477503" y="3872966"/>
            <a:ext cx="1152600" cy="1152600"/>
          </a:xfrm>
          <a:prstGeom prst="ellipse">
            <a:avLst/>
          </a:prstGeom>
          <a:solidFill>
            <a:srgbClr val="F5F7F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Some conditions might be untested</a:t>
            </a:r>
            <a:endParaRPr b="0" i="0" sz="1200" u="none" cap="none" strike="noStrike">
              <a:solidFill>
                <a:schemeClr val="dk2"/>
              </a:solidFill>
              <a:latin typeface="Calibri"/>
              <a:ea typeface="Calibri"/>
              <a:cs typeface="Calibri"/>
              <a:sym typeface="Calibri"/>
            </a:endParaRPr>
          </a:p>
        </p:txBody>
      </p:sp>
      <p:sp>
        <p:nvSpPr>
          <p:cNvPr id="7488" name="Google Shape;7488;p356"/>
          <p:cNvSpPr/>
          <p:nvPr/>
        </p:nvSpPr>
        <p:spPr>
          <a:xfrm flipH="1">
            <a:off x="5722629" y="3058748"/>
            <a:ext cx="1152600" cy="1152600"/>
          </a:xfrm>
          <a:prstGeom prst="ellipse">
            <a:avLst/>
          </a:prstGeom>
          <a:solidFill>
            <a:srgbClr val="F5F7F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Defects in the code may  be undetected </a:t>
            </a:r>
            <a:endParaRPr b="0" i="0" sz="1200" u="none" cap="none" strike="noStrike">
              <a:solidFill>
                <a:schemeClr val="dk2"/>
              </a:solidFill>
              <a:latin typeface="Calibri"/>
              <a:ea typeface="Calibri"/>
              <a:cs typeface="Calibri"/>
              <a:sym typeface="Calibri"/>
            </a:endParaRPr>
          </a:p>
        </p:txBody>
      </p:sp>
      <p:sp>
        <p:nvSpPr>
          <p:cNvPr id="7489" name="Google Shape;7489;p356"/>
          <p:cNvSpPr/>
          <p:nvPr/>
        </p:nvSpPr>
        <p:spPr>
          <a:xfrm flipH="1">
            <a:off x="4628920" y="3758405"/>
            <a:ext cx="1534200" cy="1534200"/>
          </a:xfrm>
          <a:prstGeom prst="ellipse">
            <a:avLst/>
          </a:prstGeom>
          <a:solidFill>
            <a:srgbClr val="F5F7F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Updated test script needed for changing implementations</a:t>
            </a:r>
            <a:endParaRPr b="0" i="0" sz="1200" u="none" cap="none" strike="noStrike">
              <a:solidFill>
                <a:schemeClr val="dk2"/>
              </a:solidFill>
              <a:latin typeface="Calibri"/>
              <a:ea typeface="Calibri"/>
              <a:cs typeface="Calibri"/>
              <a:sym typeface="Calibri"/>
            </a:endParaRPr>
          </a:p>
        </p:txBody>
      </p:sp>
      <p:sp>
        <p:nvSpPr>
          <p:cNvPr id="7490" name="Google Shape;7490;p356"/>
          <p:cNvSpPr/>
          <p:nvPr/>
        </p:nvSpPr>
        <p:spPr>
          <a:xfrm flipH="1">
            <a:off x="3161218" y="3770764"/>
            <a:ext cx="1047900" cy="1047900"/>
          </a:xfrm>
          <a:prstGeom prst="ellipse">
            <a:avLst/>
          </a:prstGeom>
          <a:solidFill>
            <a:srgbClr val="F5F7F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Time consuming</a:t>
            </a:r>
            <a:endParaRPr b="0" i="0" sz="1200" u="none" cap="none" strike="noStrike">
              <a:solidFill>
                <a:schemeClr val="dk2"/>
              </a:solidFill>
              <a:latin typeface="Calibri"/>
              <a:ea typeface="Calibri"/>
              <a:cs typeface="Calibri"/>
              <a:sym typeface="Calibri"/>
            </a:endParaRPr>
          </a:p>
        </p:txBody>
      </p:sp>
      <p:sp>
        <p:nvSpPr>
          <p:cNvPr id="7491" name="Google Shape;7491;p356"/>
          <p:cNvSpPr/>
          <p:nvPr/>
        </p:nvSpPr>
        <p:spPr>
          <a:xfrm flipH="1">
            <a:off x="3894194" y="2937724"/>
            <a:ext cx="1267800" cy="1267800"/>
          </a:xfrm>
          <a:prstGeom prst="ellipse">
            <a:avLst/>
          </a:prstGeom>
          <a:solidFill>
            <a:srgbClr val="F5F7F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Complex and expensive procedure </a:t>
            </a:r>
            <a:endParaRPr b="0" i="0" sz="1200" u="none" cap="none" strike="noStrike">
              <a:solidFill>
                <a:schemeClr val="dk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1"/>
                                        </p:tgtEl>
                                        <p:attrNameLst>
                                          <p:attrName>style.visibility</p:attrName>
                                        </p:attrNameLst>
                                      </p:cBhvr>
                                      <p:to>
                                        <p:strVal val="visible"/>
                                      </p:to>
                                    </p:set>
                                    <p:animEffect filter="fade" transition="in">
                                      <p:cBhvr>
                                        <p:cTn dur="1000"/>
                                        <p:tgtEl>
                                          <p:spTgt spid="74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2"/>
                                        </p:tgtEl>
                                        <p:attrNameLst>
                                          <p:attrName>style.visibility</p:attrName>
                                        </p:attrNameLst>
                                      </p:cBhvr>
                                      <p:to>
                                        <p:strVal val="visible"/>
                                      </p:to>
                                    </p:set>
                                    <p:animEffect filter="fade" transition="in">
                                      <p:cBhvr>
                                        <p:cTn dur="1000"/>
                                        <p:tgtEl>
                                          <p:spTgt spid="74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3"/>
                                        </p:tgtEl>
                                        <p:attrNameLst>
                                          <p:attrName>style.visibility</p:attrName>
                                        </p:attrNameLst>
                                      </p:cBhvr>
                                      <p:to>
                                        <p:strVal val="visible"/>
                                      </p:to>
                                    </p:set>
                                    <p:animEffect filter="fade" transition="in">
                                      <p:cBhvr>
                                        <p:cTn dur="1000"/>
                                        <p:tgtEl>
                                          <p:spTgt spid="74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5"/>
                                        </p:tgtEl>
                                        <p:attrNameLst>
                                          <p:attrName>style.visibility</p:attrName>
                                        </p:attrNameLst>
                                      </p:cBhvr>
                                      <p:to>
                                        <p:strVal val="visible"/>
                                      </p:to>
                                    </p:set>
                                    <p:animEffect filter="fade" transition="in">
                                      <p:cBhvr>
                                        <p:cTn dur="1000"/>
                                        <p:tgtEl>
                                          <p:spTgt spid="7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4"/>
                                        </p:tgtEl>
                                        <p:attrNameLst>
                                          <p:attrName>style.visibility</p:attrName>
                                        </p:attrNameLst>
                                      </p:cBhvr>
                                      <p:to>
                                        <p:strVal val="visible"/>
                                      </p:to>
                                    </p:set>
                                    <p:animEffect filter="fade" transition="in">
                                      <p:cBhvr>
                                        <p:cTn dur="1000"/>
                                        <p:tgtEl>
                                          <p:spTgt spid="74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8"/>
                                        </p:tgtEl>
                                        <p:attrNameLst>
                                          <p:attrName>style.visibility</p:attrName>
                                        </p:attrNameLst>
                                      </p:cBhvr>
                                      <p:to>
                                        <p:strVal val="visible"/>
                                      </p:to>
                                    </p:set>
                                    <p:animEffect filter="fade" transition="in">
                                      <p:cBhvr>
                                        <p:cTn dur="1000"/>
                                        <p:tgtEl>
                                          <p:spTgt spid="7478"/>
                                        </p:tgtEl>
                                      </p:cBhvr>
                                    </p:animEffect>
                                  </p:childTnLst>
                                </p:cTn>
                              </p:par>
                              <p:par>
                                <p:cTn fill="hold" nodeType="withEffect" presetClass="entr" presetID="10" presetSubtype="0">
                                  <p:stCondLst>
                                    <p:cond delay="0"/>
                                  </p:stCondLst>
                                  <p:childTnLst>
                                    <p:set>
                                      <p:cBhvr>
                                        <p:cTn dur="1" fill="hold">
                                          <p:stCondLst>
                                            <p:cond delay="0"/>
                                          </p:stCondLst>
                                        </p:cTn>
                                        <p:tgtEl>
                                          <p:spTgt spid="7490"/>
                                        </p:tgtEl>
                                        <p:attrNameLst>
                                          <p:attrName>style.visibility</p:attrName>
                                        </p:attrNameLst>
                                      </p:cBhvr>
                                      <p:to>
                                        <p:strVal val="visible"/>
                                      </p:to>
                                    </p:set>
                                    <p:animEffect filter="fade" transition="in">
                                      <p:cBhvr>
                                        <p:cTn dur="1000"/>
                                        <p:tgtEl>
                                          <p:spTgt spid="7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9"/>
                                        </p:tgtEl>
                                        <p:attrNameLst>
                                          <p:attrName>style.visibility</p:attrName>
                                        </p:attrNameLst>
                                      </p:cBhvr>
                                      <p:to>
                                        <p:strVal val="visible"/>
                                      </p:to>
                                    </p:set>
                                    <p:animEffect filter="fade" transition="in">
                                      <p:cBhvr>
                                        <p:cTn dur="1000"/>
                                        <p:tgtEl>
                                          <p:spTgt spid="7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8"/>
                                        </p:tgtEl>
                                        <p:attrNameLst>
                                          <p:attrName>style.visibility</p:attrName>
                                        </p:attrNameLst>
                                      </p:cBhvr>
                                      <p:to>
                                        <p:strVal val="visible"/>
                                      </p:to>
                                    </p:set>
                                    <p:animEffect filter="fade" transition="in">
                                      <p:cBhvr>
                                        <p:cTn dur="1000"/>
                                        <p:tgtEl>
                                          <p:spTgt spid="74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7"/>
                                        </p:tgtEl>
                                        <p:attrNameLst>
                                          <p:attrName>style.visibility</p:attrName>
                                        </p:attrNameLst>
                                      </p:cBhvr>
                                      <p:to>
                                        <p:strVal val="visible"/>
                                      </p:to>
                                    </p:set>
                                    <p:animEffect filter="fade" transition="in">
                                      <p:cBhvr>
                                        <p:cTn dur="1000"/>
                                        <p:tgtEl>
                                          <p:spTgt spid="7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6"/>
                                        </p:tgtEl>
                                        <p:attrNameLst>
                                          <p:attrName>style.visibility</p:attrName>
                                        </p:attrNameLst>
                                      </p:cBhvr>
                                      <p:to>
                                        <p:strVal val="visible"/>
                                      </p:to>
                                    </p:set>
                                    <p:animEffect filter="fade" transition="in">
                                      <p:cBhvr>
                                        <p:cTn dur="1000"/>
                                        <p:tgtEl>
                                          <p:spTgt spid="74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5" name="Shape 7495"/>
        <p:cNvGrpSpPr/>
        <p:nvPr/>
      </p:nvGrpSpPr>
      <p:grpSpPr>
        <a:xfrm>
          <a:off x="0" y="0"/>
          <a:ext cx="0" cy="0"/>
          <a:chOff x="0" y="0"/>
          <a:chExt cx="0" cy="0"/>
        </a:xfrm>
      </p:grpSpPr>
      <p:grpSp>
        <p:nvGrpSpPr>
          <p:cNvPr id="7496" name="Google Shape;7496;p357"/>
          <p:cNvGrpSpPr/>
          <p:nvPr/>
        </p:nvGrpSpPr>
        <p:grpSpPr>
          <a:xfrm>
            <a:off x="-1209550" y="1438600"/>
            <a:ext cx="6975600" cy="2783100"/>
            <a:chOff x="-1209550" y="1438600"/>
            <a:chExt cx="6975600" cy="2783100"/>
          </a:xfrm>
        </p:grpSpPr>
        <p:sp>
          <p:nvSpPr>
            <p:cNvPr id="7497" name="Google Shape;7497;p357"/>
            <p:cNvSpPr/>
            <p:nvPr/>
          </p:nvSpPr>
          <p:spPr>
            <a:xfrm>
              <a:off x="-1209550" y="1438600"/>
              <a:ext cx="6975600" cy="2783100"/>
            </a:xfrm>
            <a:prstGeom prst="roundRect">
              <a:avLst>
                <a:gd fmla="val 50000" name="adj"/>
              </a:avLst>
            </a:prstGeom>
            <a:solidFill>
              <a:srgbClr val="C0D3F2"/>
            </a:solidFill>
            <a:ln>
              <a:noFill/>
            </a:ln>
          </p:spPr>
          <p:txBody>
            <a:bodyPr anchorCtr="0" anchor="ctr" bIns="91425" lIns="91425" spcFirstLastPara="1" rIns="91425" wrap="square" tIns="91425">
              <a:noAutofit/>
            </a:bodyPr>
            <a:lstStyle/>
            <a:p>
              <a:pPr indent="0" lvl="0" marL="914400" marR="2606196" rtl="0" algn="l">
                <a:lnSpc>
                  <a:spcPct val="100000"/>
                </a:lnSpc>
                <a:spcBef>
                  <a:spcPts val="0"/>
                </a:spcBef>
                <a:spcAft>
                  <a:spcPts val="0"/>
                </a:spcAft>
                <a:buClr>
                  <a:srgbClr val="000000"/>
                </a:buClr>
                <a:buSzPts val="2100"/>
                <a:buFont typeface="Arial"/>
                <a:buNone/>
              </a:pPr>
              <a:r>
                <a:t/>
              </a:r>
              <a:endParaRPr b="0" i="0" sz="2100" u="none" cap="none" strike="noStrike">
                <a:solidFill>
                  <a:schemeClr val="dk2"/>
                </a:solidFill>
                <a:latin typeface="Calibri"/>
                <a:ea typeface="Calibri"/>
                <a:cs typeface="Calibri"/>
                <a:sym typeface="Calibri"/>
              </a:endParaRPr>
            </a:p>
          </p:txBody>
        </p:sp>
        <p:sp>
          <p:nvSpPr>
            <p:cNvPr id="7498" name="Google Shape;7498;p357"/>
            <p:cNvSpPr txBox="1"/>
            <p:nvPr/>
          </p:nvSpPr>
          <p:spPr>
            <a:xfrm>
              <a:off x="-45032" y="1686791"/>
              <a:ext cx="2982300" cy="208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chemeClr val="dk2"/>
                  </a:solidFill>
                  <a:latin typeface="Calibri"/>
                  <a:ea typeface="Calibri"/>
                  <a:cs typeface="Calibri"/>
                  <a:sym typeface="Calibri"/>
                </a:rPr>
                <a:t>Statement coverage uncovers </a:t>
              </a:r>
              <a:endParaRPr b="1" i="0" sz="1700" u="none" cap="none" strike="noStrike">
                <a:solidFill>
                  <a:schemeClr val="dk2"/>
                </a:solidFill>
                <a:latin typeface="Calibri"/>
                <a:ea typeface="Calibri"/>
                <a:cs typeface="Calibri"/>
                <a:sym typeface="Calibri"/>
              </a:endParaRPr>
            </a:p>
            <a:p>
              <a:pPr indent="-336550" lvl="0" marL="457200" marR="0" rtl="0" algn="l">
                <a:lnSpc>
                  <a:spcPct val="100000"/>
                </a:lnSpc>
                <a:spcBef>
                  <a:spcPts val="0"/>
                </a:spcBef>
                <a:spcAft>
                  <a:spcPts val="0"/>
                </a:spcAft>
                <a:buClr>
                  <a:schemeClr val="dk2"/>
                </a:buClr>
                <a:buSzPts val="1700"/>
                <a:buFont typeface="Calibri"/>
                <a:buChar char="●"/>
              </a:pPr>
              <a:r>
                <a:rPr b="0" i="0" lang="en" sz="1700" u="none" cap="none" strike="noStrike">
                  <a:solidFill>
                    <a:schemeClr val="dk2"/>
                  </a:solidFill>
                  <a:latin typeface="Calibri"/>
                  <a:ea typeface="Calibri"/>
                  <a:cs typeface="Calibri"/>
                  <a:sym typeface="Calibri"/>
                </a:rPr>
                <a:t>Unused statements and branches</a:t>
              </a:r>
              <a:endParaRPr b="0" i="0" sz="1700" u="none" cap="none" strike="noStrike">
                <a:solidFill>
                  <a:schemeClr val="dk2"/>
                </a:solidFill>
                <a:latin typeface="Calibri"/>
                <a:ea typeface="Calibri"/>
                <a:cs typeface="Calibri"/>
                <a:sym typeface="Calibri"/>
              </a:endParaRPr>
            </a:p>
            <a:p>
              <a:pPr indent="-336550" lvl="0" marL="457200" marR="0" rtl="0" algn="l">
                <a:lnSpc>
                  <a:spcPct val="100000"/>
                </a:lnSpc>
                <a:spcBef>
                  <a:spcPts val="0"/>
                </a:spcBef>
                <a:spcAft>
                  <a:spcPts val="0"/>
                </a:spcAft>
                <a:buClr>
                  <a:schemeClr val="dk2"/>
                </a:buClr>
                <a:buSzPts val="1700"/>
                <a:buFont typeface="Calibri"/>
                <a:buChar char="●"/>
              </a:pPr>
              <a:r>
                <a:rPr b="0" i="0" lang="en" sz="1700" u="none" cap="none" strike="noStrike">
                  <a:solidFill>
                    <a:schemeClr val="dk2"/>
                  </a:solidFill>
                  <a:latin typeface="Calibri"/>
                  <a:ea typeface="Calibri"/>
                  <a:cs typeface="Calibri"/>
                  <a:sym typeface="Calibri"/>
                </a:rPr>
                <a:t>Missing statement referenced by part of the code</a:t>
              </a:r>
              <a:endParaRPr b="0" i="0" sz="1700" u="none" cap="none" strike="noStrike">
                <a:solidFill>
                  <a:schemeClr val="dk2"/>
                </a:solidFill>
                <a:latin typeface="Calibri"/>
                <a:ea typeface="Calibri"/>
                <a:cs typeface="Calibri"/>
                <a:sym typeface="Calibri"/>
              </a:endParaRPr>
            </a:p>
            <a:p>
              <a:pPr indent="-336550" lvl="0" marL="457200" marR="0" rtl="0" algn="l">
                <a:lnSpc>
                  <a:spcPct val="100000"/>
                </a:lnSpc>
                <a:spcBef>
                  <a:spcPts val="0"/>
                </a:spcBef>
                <a:spcAft>
                  <a:spcPts val="0"/>
                </a:spcAft>
                <a:buClr>
                  <a:schemeClr val="dk2"/>
                </a:buClr>
                <a:buSzPts val="1700"/>
                <a:buFont typeface="Calibri"/>
                <a:buChar char="●"/>
              </a:pPr>
              <a:r>
                <a:rPr b="0" i="0" lang="en" sz="1700" u="none" cap="none" strike="noStrike">
                  <a:solidFill>
                    <a:schemeClr val="dk2"/>
                  </a:solidFill>
                  <a:latin typeface="Calibri"/>
                  <a:ea typeface="Calibri"/>
                  <a:cs typeface="Calibri"/>
                  <a:sym typeface="Calibri"/>
                </a:rPr>
                <a:t>Dead codes left over from previous versions</a:t>
              </a:r>
              <a:endParaRPr b="0" i="0" sz="1300" u="none" cap="none" strike="noStrike">
                <a:solidFill>
                  <a:srgbClr val="000000"/>
                </a:solidFill>
                <a:latin typeface="Gill Sans"/>
                <a:ea typeface="Gill Sans"/>
                <a:cs typeface="Gill Sans"/>
                <a:sym typeface="Gill Sans"/>
              </a:endParaRPr>
            </a:p>
          </p:txBody>
        </p:sp>
      </p:grpSp>
      <p:grpSp>
        <p:nvGrpSpPr>
          <p:cNvPr id="7499" name="Google Shape;7499;p357"/>
          <p:cNvGrpSpPr/>
          <p:nvPr/>
        </p:nvGrpSpPr>
        <p:grpSpPr>
          <a:xfrm>
            <a:off x="2829050" y="1438600"/>
            <a:ext cx="7257000" cy="2783100"/>
            <a:chOff x="2676650" y="1438600"/>
            <a:chExt cx="7257000" cy="2783100"/>
          </a:xfrm>
        </p:grpSpPr>
        <p:sp>
          <p:nvSpPr>
            <p:cNvPr id="7500" name="Google Shape;7500;p357"/>
            <p:cNvSpPr/>
            <p:nvPr/>
          </p:nvSpPr>
          <p:spPr>
            <a:xfrm>
              <a:off x="2676650" y="1438600"/>
              <a:ext cx="7257000" cy="2783100"/>
            </a:xfrm>
            <a:prstGeom prst="roundRect">
              <a:avLst>
                <a:gd fmla="val 50000" name="adj"/>
              </a:avLst>
            </a:prstGeom>
            <a:solidFill>
              <a:srgbClr val="C5EAF1"/>
            </a:solidFill>
            <a:ln>
              <a:noFill/>
            </a:ln>
          </p:spPr>
          <p:txBody>
            <a:bodyPr anchorCtr="0" anchor="ctr" bIns="91425" lIns="91425" spcFirstLastPara="1" rIns="91425" wrap="square" tIns="91425">
              <a:noAutofit/>
            </a:bodyPr>
            <a:lstStyle/>
            <a:p>
              <a:pPr indent="0" lvl="0" marL="914400" marR="2606196" rtl="0" algn="l">
                <a:lnSpc>
                  <a:spcPct val="100000"/>
                </a:lnSpc>
                <a:spcBef>
                  <a:spcPts val="0"/>
                </a:spcBef>
                <a:spcAft>
                  <a:spcPts val="0"/>
                </a:spcAft>
                <a:buClr>
                  <a:srgbClr val="000000"/>
                </a:buClr>
                <a:buSzPts val="2100"/>
                <a:buFont typeface="Arial"/>
                <a:buNone/>
              </a:pPr>
              <a:r>
                <a:t/>
              </a:r>
              <a:endParaRPr b="0" i="0" sz="2100" u="none" cap="none" strike="noStrike">
                <a:solidFill>
                  <a:schemeClr val="dk2"/>
                </a:solidFill>
                <a:latin typeface="Calibri"/>
                <a:ea typeface="Calibri"/>
                <a:cs typeface="Calibri"/>
                <a:sym typeface="Calibri"/>
              </a:endParaRPr>
            </a:p>
          </p:txBody>
        </p:sp>
        <p:sp>
          <p:nvSpPr>
            <p:cNvPr id="7501" name="Google Shape;7501;p357"/>
            <p:cNvSpPr txBox="1"/>
            <p:nvPr/>
          </p:nvSpPr>
          <p:spPr>
            <a:xfrm>
              <a:off x="5865693" y="1629550"/>
              <a:ext cx="2895300" cy="201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chemeClr val="dk2"/>
                  </a:solidFill>
                  <a:latin typeface="Calibri"/>
                  <a:ea typeface="Calibri"/>
                  <a:cs typeface="Calibri"/>
                  <a:sym typeface="Calibri"/>
                </a:rPr>
                <a:t>Example</a:t>
              </a:r>
              <a:endParaRPr b="1" i="0" sz="1700" u="none" cap="none" strike="noStrike">
                <a:solidFill>
                  <a:schemeClr val="dk2"/>
                </a:solidFill>
                <a:latin typeface="Calibri"/>
                <a:ea typeface="Calibri"/>
                <a:cs typeface="Calibri"/>
                <a:sym typeface="Calibri"/>
              </a:endParaRPr>
            </a:p>
            <a:p>
              <a:pPr indent="-336550" lvl="0" marL="457200" marR="0" rtl="0" algn="l">
                <a:lnSpc>
                  <a:spcPct val="100000"/>
                </a:lnSpc>
                <a:spcBef>
                  <a:spcPts val="0"/>
                </a:spcBef>
                <a:spcAft>
                  <a:spcPts val="0"/>
                </a:spcAft>
                <a:buClr>
                  <a:schemeClr val="dk2"/>
                </a:buClr>
                <a:buSzPts val="1700"/>
                <a:buFont typeface="Calibri"/>
                <a:buChar char="●"/>
              </a:pPr>
              <a:r>
                <a:rPr b="0" i="0" lang="en" sz="1700" u="none" cap="none" strike="noStrike">
                  <a:solidFill>
                    <a:schemeClr val="dk2"/>
                  </a:solidFill>
                  <a:latin typeface="Calibri"/>
                  <a:ea typeface="Calibri"/>
                  <a:cs typeface="Calibri"/>
                  <a:sym typeface="Calibri"/>
                </a:rPr>
                <a:t>Code block with several input conditions</a:t>
              </a:r>
              <a:endParaRPr b="0" i="0" sz="1700" u="none" cap="none" strike="noStrike">
                <a:solidFill>
                  <a:schemeClr val="dk2"/>
                </a:solidFill>
                <a:latin typeface="Calibri"/>
                <a:ea typeface="Calibri"/>
                <a:cs typeface="Calibri"/>
                <a:sym typeface="Calibri"/>
              </a:endParaRPr>
            </a:p>
            <a:p>
              <a:pPr indent="-336550" lvl="0" marL="457200" marR="0" rtl="0" algn="l">
                <a:lnSpc>
                  <a:spcPct val="100000"/>
                </a:lnSpc>
                <a:spcBef>
                  <a:spcPts val="0"/>
                </a:spcBef>
                <a:spcAft>
                  <a:spcPts val="0"/>
                </a:spcAft>
                <a:buClr>
                  <a:schemeClr val="dk2"/>
                </a:buClr>
                <a:buSzPts val="1700"/>
                <a:buFont typeface="Calibri"/>
                <a:buChar char="●"/>
              </a:pPr>
              <a:r>
                <a:rPr b="0" i="0" lang="en" sz="1700" u="none" cap="none" strike="noStrike">
                  <a:solidFill>
                    <a:schemeClr val="dk2"/>
                  </a:solidFill>
                  <a:latin typeface="Calibri"/>
                  <a:ea typeface="Calibri"/>
                  <a:cs typeface="Calibri"/>
                  <a:sym typeface="Calibri"/>
                </a:rPr>
                <a:t>Test executes every range of inputs</a:t>
              </a:r>
              <a:endParaRPr b="0" i="0" sz="1700" u="none" cap="none" strike="noStrike">
                <a:solidFill>
                  <a:schemeClr val="dk2"/>
                </a:solidFill>
                <a:latin typeface="Calibri"/>
                <a:ea typeface="Calibri"/>
                <a:cs typeface="Calibri"/>
                <a:sym typeface="Calibri"/>
              </a:endParaRPr>
            </a:p>
            <a:p>
              <a:pPr indent="-336550" lvl="0" marL="457200" marR="0" rtl="0" algn="l">
                <a:lnSpc>
                  <a:spcPct val="100000"/>
                </a:lnSpc>
                <a:spcBef>
                  <a:spcPts val="0"/>
                </a:spcBef>
                <a:spcAft>
                  <a:spcPts val="0"/>
                </a:spcAft>
                <a:buClr>
                  <a:schemeClr val="dk2"/>
                </a:buClr>
                <a:buSzPts val="1700"/>
                <a:buFont typeface="Calibri"/>
                <a:buChar char="●"/>
              </a:pPr>
              <a:r>
                <a:rPr b="0" i="0" lang="en" sz="1700" u="none" cap="none" strike="noStrike">
                  <a:solidFill>
                    <a:schemeClr val="dk2"/>
                  </a:solidFill>
                  <a:latin typeface="Calibri"/>
                  <a:ea typeface="Calibri"/>
                  <a:cs typeface="Calibri"/>
                  <a:sym typeface="Calibri"/>
                </a:rPr>
                <a:t>To ensure all lines of code are actually executed</a:t>
              </a:r>
              <a:endParaRPr b="0" i="0" sz="1700" u="none" cap="none" strike="noStrike">
                <a:solidFill>
                  <a:schemeClr val="dk2"/>
                </a:solidFill>
                <a:latin typeface="Calibri"/>
                <a:ea typeface="Calibri"/>
                <a:cs typeface="Calibri"/>
                <a:sym typeface="Calibri"/>
              </a:endParaRPr>
            </a:p>
          </p:txBody>
        </p:sp>
      </p:grpSp>
      <p:sp>
        <p:nvSpPr>
          <p:cNvPr id="7502" name="Google Shape;7502;p3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Statement Coverage</a:t>
            </a:r>
            <a:endParaRPr/>
          </a:p>
        </p:txBody>
      </p:sp>
      <p:grpSp>
        <p:nvGrpSpPr>
          <p:cNvPr id="7503" name="Google Shape;7503;p357"/>
          <p:cNvGrpSpPr/>
          <p:nvPr/>
        </p:nvGrpSpPr>
        <p:grpSpPr>
          <a:xfrm>
            <a:off x="2844728" y="1397090"/>
            <a:ext cx="3105017" cy="2885521"/>
            <a:chOff x="2661100" y="1336300"/>
            <a:chExt cx="3183000" cy="2987700"/>
          </a:xfrm>
        </p:grpSpPr>
        <p:sp>
          <p:nvSpPr>
            <p:cNvPr id="7504" name="Google Shape;7504;p357"/>
            <p:cNvSpPr/>
            <p:nvPr/>
          </p:nvSpPr>
          <p:spPr>
            <a:xfrm>
              <a:off x="2661100" y="1336300"/>
              <a:ext cx="3183000" cy="2987700"/>
            </a:xfrm>
            <a:prstGeom prst="ellipse">
              <a:avLst/>
            </a:prstGeom>
            <a:solidFill>
              <a:schemeClr val="lt2"/>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Calibri"/>
                <a:ea typeface="Calibri"/>
                <a:cs typeface="Calibri"/>
                <a:sym typeface="Calibri"/>
              </a:endParaRPr>
            </a:p>
          </p:txBody>
        </p:sp>
        <p:sp>
          <p:nvSpPr>
            <p:cNvPr id="7505" name="Google Shape;7505;p357"/>
            <p:cNvSpPr txBox="1"/>
            <p:nvPr/>
          </p:nvSpPr>
          <p:spPr>
            <a:xfrm>
              <a:off x="2869600" y="1728550"/>
              <a:ext cx="2780700" cy="220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2"/>
                  </a:solidFill>
                  <a:latin typeface="Calibri"/>
                  <a:ea typeface="Calibri"/>
                  <a:cs typeface="Calibri"/>
                  <a:sym typeface="Calibri"/>
                </a:rPr>
                <a:t>A white-box testing technique that ensures all executable statements in the code are run and tested at least once. </a:t>
              </a:r>
              <a:endParaRPr b="0" i="0" sz="2000" u="none" cap="none" strike="noStrike">
                <a:solidFill>
                  <a:srgbClr val="000000"/>
                </a:solidFill>
                <a:latin typeface="Arial"/>
                <a:ea typeface="Arial"/>
                <a:cs typeface="Arial"/>
                <a:sym typeface="Arial"/>
              </a:endParaRPr>
            </a:p>
          </p:txBody>
        </p:sp>
      </p:grpSp>
      <p:sp>
        <p:nvSpPr>
          <p:cNvPr id="7506" name="Google Shape;7506;p35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03"/>
                                        </p:tgtEl>
                                        <p:attrNameLst>
                                          <p:attrName>style.visibility</p:attrName>
                                        </p:attrNameLst>
                                      </p:cBhvr>
                                      <p:to>
                                        <p:strVal val="visible"/>
                                      </p:to>
                                    </p:set>
                                    <p:animEffect filter="fade" transition="in">
                                      <p:cBhvr>
                                        <p:cTn dur="1000"/>
                                        <p:tgtEl>
                                          <p:spTgt spid="7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6"/>
                                        </p:tgtEl>
                                        <p:attrNameLst>
                                          <p:attrName>style.visibility</p:attrName>
                                        </p:attrNameLst>
                                      </p:cBhvr>
                                      <p:to>
                                        <p:strVal val="visible"/>
                                      </p:to>
                                    </p:set>
                                    <p:animEffect filter="fade" transition="in">
                                      <p:cBhvr>
                                        <p:cTn dur="1000"/>
                                        <p:tgtEl>
                                          <p:spTgt spid="74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9"/>
                                        </p:tgtEl>
                                        <p:attrNameLst>
                                          <p:attrName>style.visibility</p:attrName>
                                        </p:attrNameLst>
                                      </p:cBhvr>
                                      <p:to>
                                        <p:strVal val="visible"/>
                                      </p:to>
                                    </p:set>
                                    <p:animEffect filter="fade" transition="in">
                                      <p:cBhvr>
                                        <p:cTn dur="1000"/>
                                        <p:tgtEl>
                                          <p:spTgt spid="74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0" name="Shape 7510"/>
        <p:cNvGrpSpPr/>
        <p:nvPr/>
      </p:nvGrpSpPr>
      <p:grpSpPr>
        <a:xfrm>
          <a:off x="0" y="0"/>
          <a:ext cx="0" cy="0"/>
          <a:chOff x="0" y="0"/>
          <a:chExt cx="0" cy="0"/>
        </a:xfrm>
      </p:grpSpPr>
      <p:sp>
        <p:nvSpPr>
          <p:cNvPr id="7511" name="Google Shape;7511;p3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Statement Coverage </a:t>
            </a:r>
            <a:endParaRPr/>
          </a:p>
        </p:txBody>
      </p:sp>
      <p:graphicFrame>
        <p:nvGraphicFramePr>
          <p:cNvPr id="7512" name="Google Shape;7512;p358"/>
          <p:cNvGraphicFramePr/>
          <p:nvPr/>
        </p:nvGraphicFramePr>
        <p:xfrm>
          <a:off x="433400" y="1817349"/>
          <a:ext cx="3000000" cy="3000000"/>
        </p:xfrm>
        <a:graphic>
          <a:graphicData uri="http://schemas.openxmlformats.org/drawingml/2006/table">
            <a:tbl>
              <a:tblPr bandRow="1" firstRow="1">
                <a:noFill/>
                <a:tableStyleId>{0D091D8E-38FE-4EBD-A8D3-85E3BAD3CC0E}</a:tableStyleId>
              </a:tblPr>
              <a:tblGrid>
                <a:gridCol w="1970100"/>
                <a:gridCol w="874000"/>
                <a:gridCol w="874000"/>
              </a:tblGrid>
              <a:tr h="320050">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solidFill>
                            <a:schemeClr val="dk2"/>
                          </a:solidFill>
                        </a:rPr>
                        <a:t>Variables</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solidFill>
                            <a:schemeClr val="dk2"/>
                          </a:solidFill>
                        </a:rPr>
                        <a:t>x</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1500" u="none" cap="none" strike="noStrike">
                          <a:solidFill>
                            <a:schemeClr val="dk2"/>
                          </a:solidFill>
                        </a:rPr>
                        <a:t>y</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r>
              <a:tr h="320050">
                <a:tc>
                  <a:txBody>
                    <a:bodyPr/>
                    <a:lstStyle/>
                    <a:p>
                      <a:pPr indent="0" lvl="0" marL="0" marR="0" rtl="0" algn="l">
                        <a:lnSpc>
                          <a:spcPct val="100000"/>
                        </a:lnSpc>
                        <a:spcBef>
                          <a:spcPts val="0"/>
                        </a:spcBef>
                        <a:spcAft>
                          <a:spcPts val="0"/>
                        </a:spcAft>
                        <a:buClr>
                          <a:srgbClr val="000000"/>
                        </a:buClr>
                        <a:buSzPts val="1500"/>
                        <a:buFont typeface="Arial"/>
                        <a:buNone/>
                      </a:pPr>
                      <a:r>
                        <a:rPr b="1" lang="en" sz="1500" u="none" cap="none" strike="noStrike">
                          <a:solidFill>
                            <a:schemeClr val="dk2"/>
                          </a:solidFill>
                        </a:rPr>
                        <a:t>Stimulus/Input</a:t>
                      </a:r>
                      <a:endParaRPr b="1"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rPr>
                        <a:t>5</a:t>
                      </a:r>
                      <a:endParaRPr sz="14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rPr>
                        <a:t>0</a:t>
                      </a:r>
                      <a:endParaRPr sz="14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r>
              <a:tr h="320050">
                <a:tc>
                  <a:txBody>
                    <a:bodyPr/>
                    <a:lstStyle/>
                    <a:p>
                      <a:pPr indent="0" lvl="0" marL="0" marR="0" rtl="0" algn="l">
                        <a:lnSpc>
                          <a:spcPct val="100000"/>
                        </a:lnSpc>
                        <a:spcBef>
                          <a:spcPts val="0"/>
                        </a:spcBef>
                        <a:spcAft>
                          <a:spcPts val="0"/>
                        </a:spcAft>
                        <a:buClr>
                          <a:srgbClr val="000000"/>
                        </a:buClr>
                        <a:buSzPts val="1800"/>
                        <a:buFont typeface="Arial"/>
                        <a:buNone/>
                      </a:pPr>
                      <a:r>
                        <a:rPr b="1" lang="en" sz="1500" u="none" cap="none" strike="noStrike">
                          <a:solidFill>
                            <a:schemeClr val="dk2"/>
                          </a:solidFill>
                        </a:rPr>
                        <a:t>Expected result</a:t>
                      </a:r>
                      <a:endParaRPr b="1" sz="15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rPr>
                        <a:t>25</a:t>
                      </a:r>
                      <a:endParaRPr sz="14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rPr>
                        <a:t>30</a:t>
                      </a:r>
                      <a:endParaRPr sz="14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r>
            </a:tbl>
          </a:graphicData>
        </a:graphic>
      </p:graphicFrame>
      <p:sp>
        <p:nvSpPr>
          <p:cNvPr id="7513" name="Google Shape;7513;p358"/>
          <p:cNvSpPr/>
          <p:nvPr/>
        </p:nvSpPr>
        <p:spPr>
          <a:xfrm>
            <a:off x="419000" y="3978475"/>
            <a:ext cx="6399600" cy="444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Note: Statement coverage is 100% but we could not find the defect in the program</a:t>
            </a:r>
            <a:endParaRPr b="0" i="0" sz="1200" u="none" cap="none" strike="noStrike">
              <a:solidFill>
                <a:schemeClr val="dk2"/>
              </a:solidFill>
              <a:latin typeface="Calibri"/>
              <a:ea typeface="Calibri"/>
              <a:cs typeface="Calibri"/>
              <a:sym typeface="Calibri"/>
            </a:endParaRPr>
          </a:p>
        </p:txBody>
      </p:sp>
      <p:pic>
        <p:nvPicPr>
          <p:cNvPr id="7514" name="Google Shape;7514;p358"/>
          <p:cNvPicPr preferRelativeResize="0"/>
          <p:nvPr/>
        </p:nvPicPr>
        <p:blipFill rotWithShape="1">
          <a:blip r:embed="rId3">
            <a:alphaModFix/>
          </a:blip>
          <a:srcRect b="0" l="0" r="0" t="0"/>
          <a:stretch/>
        </p:blipFill>
        <p:spPr>
          <a:xfrm>
            <a:off x="4458575" y="1292300"/>
            <a:ext cx="4549176" cy="2558901"/>
          </a:xfrm>
          <a:prstGeom prst="rect">
            <a:avLst/>
          </a:prstGeom>
          <a:noFill/>
          <a:ln>
            <a:noFill/>
          </a:ln>
        </p:spPr>
      </p:pic>
      <p:sp>
        <p:nvSpPr>
          <p:cNvPr id="7515" name="Google Shape;7515;p35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4"/>
                                        </p:tgtEl>
                                        <p:attrNameLst>
                                          <p:attrName>style.visibility</p:attrName>
                                        </p:attrNameLst>
                                      </p:cBhvr>
                                      <p:to>
                                        <p:strVal val="visible"/>
                                      </p:to>
                                    </p:set>
                                    <p:animEffect filter="fade" transition="in">
                                      <p:cBhvr>
                                        <p:cTn dur="1000"/>
                                        <p:tgtEl>
                                          <p:spTgt spid="75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2"/>
                                        </p:tgtEl>
                                        <p:attrNameLst>
                                          <p:attrName>style.visibility</p:attrName>
                                        </p:attrNameLst>
                                      </p:cBhvr>
                                      <p:to>
                                        <p:strVal val="visible"/>
                                      </p:to>
                                    </p:set>
                                    <p:animEffect filter="fade" transition="in">
                                      <p:cBhvr>
                                        <p:cTn dur="1000"/>
                                        <p:tgtEl>
                                          <p:spTgt spid="7512"/>
                                        </p:tgtEl>
                                      </p:cBhvr>
                                    </p:animEffect>
                                  </p:childTnLst>
                                </p:cTn>
                              </p:par>
                              <p:par>
                                <p:cTn fill="hold" nodeType="withEffect" presetClass="entr" presetID="10" presetSubtype="0">
                                  <p:stCondLst>
                                    <p:cond delay="0"/>
                                  </p:stCondLst>
                                  <p:childTnLst>
                                    <p:set>
                                      <p:cBhvr>
                                        <p:cTn dur="1" fill="hold">
                                          <p:stCondLst>
                                            <p:cond delay="0"/>
                                          </p:stCondLst>
                                        </p:cTn>
                                        <p:tgtEl>
                                          <p:spTgt spid="7513"/>
                                        </p:tgtEl>
                                        <p:attrNameLst>
                                          <p:attrName>style.visibility</p:attrName>
                                        </p:attrNameLst>
                                      </p:cBhvr>
                                      <p:to>
                                        <p:strVal val="visible"/>
                                      </p:to>
                                    </p:set>
                                    <p:animEffect filter="fade" transition="in">
                                      <p:cBhvr>
                                        <p:cTn dur="1000"/>
                                        <p:tgtEl>
                                          <p:spTgt spid="75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9" name="Shape 7519"/>
        <p:cNvGrpSpPr/>
        <p:nvPr/>
      </p:nvGrpSpPr>
      <p:grpSpPr>
        <a:xfrm>
          <a:off x="0" y="0"/>
          <a:ext cx="0" cy="0"/>
          <a:chOff x="0" y="0"/>
          <a:chExt cx="0" cy="0"/>
        </a:xfrm>
      </p:grpSpPr>
      <p:sp>
        <p:nvSpPr>
          <p:cNvPr id="7520" name="Google Shape;7520;p3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Decision Coverage</a:t>
            </a:r>
            <a:endParaRPr/>
          </a:p>
        </p:txBody>
      </p:sp>
      <p:graphicFrame>
        <p:nvGraphicFramePr>
          <p:cNvPr id="7521" name="Google Shape;7521;p359"/>
          <p:cNvGraphicFramePr/>
          <p:nvPr/>
        </p:nvGraphicFramePr>
        <p:xfrm>
          <a:off x="433400" y="1817349"/>
          <a:ext cx="3000000" cy="3000000"/>
        </p:xfrm>
        <a:graphic>
          <a:graphicData uri="http://schemas.openxmlformats.org/drawingml/2006/table">
            <a:tbl>
              <a:tblPr bandRow="1" firstRow="1">
                <a:noFill/>
                <a:tableStyleId>{0D091D8E-38FE-4EBD-A8D3-85E3BAD3CC0E}</a:tableStyleId>
              </a:tblPr>
              <a:tblGrid>
                <a:gridCol w="1970100"/>
                <a:gridCol w="874000"/>
                <a:gridCol w="874000"/>
              </a:tblGrid>
              <a:tr h="320050">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solidFill>
                            <a:schemeClr val="dk2"/>
                          </a:solidFill>
                        </a:rPr>
                        <a:t>Variables</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solidFill>
                            <a:schemeClr val="dk2"/>
                          </a:solidFill>
                        </a:rPr>
                        <a:t>x</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solidFill>
                            <a:schemeClr val="dk2"/>
                          </a:solidFill>
                        </a:rPr>
                        <a:t>y</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r>
              <a:tr h="320050">
                <a:tc>
                  <a:txBody>
                    <a:bodyPr/>
                    <a:lstStyle/>
                    <a:p>
                      <a:pPr indent="0" lvl="0" marL="0" marR="0" rtl="0" algn="l">
                        <a:lnSpc>
                          <a:spcPct val="100000"/>
                        </a:lnSpc>
                        <a:spcBef>
                          <a:spcPts val="0"/>
                        </a:spcBef>
                        <a:spcAft>
                          <a:spcPts val="0"/>
                        </a:spcAft>
                        <a:buClr>
                          <a:srgbClr val="000000"/>
                        </a:buClr>
                        <a:buSzPts val="1500"/>
                        <a:buFont typeface="Arial"/>
                        <a:buNone/>
                      </a:pPr>
                      <a:r>
                        <a:rPr b="1" lang="en" sz="1500" u="none" cap="none" strike="noStrike">
                          <a:solidFill>
                            <a:schemeClr val="dk2"/>
                          </a:solidFill>
                        </a:rPr>
                        <a:t>Stimulus/Input</a:t>
                      </a:r>
                      <a:endParaRPr b="1"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rPr>
                        <a:t>5</a:t>
                      </a:r>
                      <a:endParaRPr sz="14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rPr>
                        <a:t>0</a:t>
                      </a:r>
                      <a:endParaRPr sz="14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r>
              <a:tr h="320050">
                <a:tc>
                  <a:txBody>
                    <a:bodyPr/>
                    <a:lstStyle/>
                    <a:p>
                      <a:pPr indent="0" lvl="0" marL="0" marR="0" rtl="0" algn="l">
                        <a:lnSpc>
                          <a:spcPct val="100000"/>
                        </a:lnSpc>
                        <a:spcBef>
                          <a:spcPts val="0"/>
                        </a:spcBef>
                        <a:spcAft>
                          <a:spcPts val="0"/>
                        </a:spcAft>
                        <a:buClr>
                          <a:srgbClr val="000000"/>
                        </a:buClr>
                        <a:buSzPts val="1800"/>
                        <a:buFont typeface="Arial"/>
                        <a:buNone/>
                      </a:pPr>
                      <a:r>
                        <a:rPr b="1" lang="en" sz="1500" u="none" cap="none" strike="noStrike">
                          <a:solidFill>
                            <a:schemeClr val="dk2"/>
                          </a:solidFill>
                        </a:rPr>
                        <a:t>Expected result</a:t>
                      </a:r>
                      <a:endParaRPr b="1" sz="15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rPr>
                        <a:t>25</a:t>
                      </a:r>
                      <a:endParaRPr sz="14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rPr>
                        <a:t>30</a:t>
                      </a:r>
                      <a:endParaRPr sz="14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r>
              <a:tr h="320050">
                <a:tc gridSpan="3">
                  <a:txBody>
                    <a:bodyPr/>
                    <a:lstStyle/>
                    <a:p>
                      <a:pPr indent="0" lvl="0" marL="0" marR="0" rtl="0" algn="l">
                        <a:lnSpc>
                          <a:spcPct val="100000"/>
                        </a:lnSpc>
                        <a:spcBef>
                          <a:spcPts val="0"/>
                        </a:spcBef>
                        <a:spcAft>
                          <a:spcPts val="0"/>
                        </a:spcAft>
                        <a:buClr>
                          <a:srgbClr val="000000"/>
                        </a:buClr>
                        <a:buSzPts val="1500"/>
                        <a:buFont typeface="Arial"/>
                        <a:buNone/>
                      </a:pPr>
                      <a:r>
                        <a:rPr b="1" lang="en" sz="1500" u="none" cap="none" strike="noStrike">
                          <a:solidFill>
                            <a:schemeClr val="dk2"/>
                          </a:solidFill>
                        </a:rPr>
                        <a:t>Irrespective of the placement of statement </a:t>
                      </a:r>
                      <a:endParaRPr b="1" sz="1500" u="none" cap="none" strike="noStrike">
                        <a:solidFill>
                          <a:schemeClr val="dk2"/>
                        </a:solidFill>
                      </a:endParaRPr>
                    </a:p>
                    <a:p>
                      <a:pPr indent="0" lvl="0" marL="0" marR="0" rtl="0" algn="l">
                        <a:lnSpc>
                          <a:spcPct val="100000"/>
                        </a:lnSpc>
                        <a:spcBef>
                          <a:spcPts val="0"/>
                        </a:spcBef>
                        <a:spcAft>
                          <a:spcPts val="0"/>
                        </a:spcAft>
                        <a:buClr>
                          <a:srgbClr val="000000"/>
                        </a:buClr>
                        <a:buSzPts val="1500"/>
                        <a:buFont typeface="Arial"/>
                        <a:buNone/>
                      </a:pPr>
                      <a:r>
                        <a:rPr b="1" lang="en" sz="1500" u="none" cap="none" strike="noStrike">
                          <a:solidFill>
                            <a:schemeClr val="dk2"/>
                          </a:solidFill>
                        </a:rPr>
                        <a:t>y = x+5</a:t>
                      </a:r>
                      <a:endParaRPr b="1" sz="15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hMerge="1"/>
                <a:tc hMerge="1"/>
              </a:tr>
            </a:tbl>
          </a:graphicData>
        </a:graphic>
      </p:graphicFrame>
      <p:pic>
        <p:nvPicPr>
          <p:cNvPr id="7522" name="Google Shape;7522;p359"/>
          <p:cNvPicPr preferRelativeResize="0"/>
          <p:nvPr/>
        </p:nvPicPr>
        <p:blipFill rotWithShape="1">
          <a:blip r:embed="rId3">
            <a:alphaModFix/>
          </a:blip>
          <a:srcRect b="0" l="0" r="0" t="0"/>
          <a:stretch/>
        </p:blipFill>
        <p:spPr>
          <a:xfrm>
            <a:off x="4458575" y="1292300"/>
            <a:ext cx="4549176" cy="2558912"/>
          </a:xfrm>
          <a:prstGeom prst="rect">
            <a:avLst/>
          </a:prstGeom>
          <a:noFill/>
          <a:ln>
            <a:noFill/>
          </a:ln>
        </p:spPr>
      </p:pic>
      <p:sp>
        <p:nvSpPr>
          <p:cNvPr id="7523" name="Google Shape;7523;p35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22"/>
                                        </p:tgtEl>
                                        <p:attrNameLst>
                                          <p:attrName>style.visibility</p:attrName>
                                        </p:attrNameLst>
                                      </p:cBhvr>
                                      <p:to>
                                        <p:strVal val="visible"/>
                                      </p:to>
                                    </p:set>
                                    <p:animEffect filter="fade" transition="in">
                                      <p:cBhvr>
                                        <p:cTn dur="1000"/>
                                        <p:tgtEl>
                                          <p:spTgt spid="75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21"/>
                                        </p:tgtEl>
                                        <p:attrNameLst>
                                          <p:attrName>style.visibility</p:attrName>
                                        </p:attrNameLst>
                                      </p:cBhvr>
                                      <p:to>
                                        <p:strVal val="visible"/>
                                      </p:to>
                                    </p:set>
                                    <p:animEffect filter="fade" transition="in">
                                      <p:cBhvr>
                                        <p:cTn dur="1000"/>
                                        <p:tgtEl>
                                          <p:spTgt spid="7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The Seven Testing Principles</a:t>
            </a:r>
            <a:endParaRPr/>
          </a:p>
        </p:txBody>
      </p:sp>
      <p:sp>
        <p:nvSpPr>
          <p:cNvPr id="1298" name="Google Shape;1298;p3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1299" name="Google Shape;1299;p36"/>
          <p:cNvSpPr/>
          <p:nvPr/>
        </p:nvSpPr>
        <p:spPr>
          <a:xfrm>
            <a:off x="1764434" y="1093928"/>
            <a:ext cx="1854348" cy="2136321"/>
          </a:xfrm>
          <a:custGeom>
            <a:rect b="b" l="l" r="r" t="t"/>
            <a:pathLst>
              <a:path extrusionOk="0" h="2879" w="2499">
                <a:moveTo>
                  <a:pt x="2499" y="2156"/>
                </a:moveTo>
                <a:lnTo>
                  <a:pt x="1243" y="2879"/>
                </a:lnTo>
                <a:lnTo>
                  <a:pt x="0" y="2156"/>
                </a:lnTo>
                <a:lnTo>
                  <a:pt x="0" y="723"/>
                </a:lnTo>
                <a:lnTo>
                  <a:pt x="1243" y="0"/>
                </a:lnTo>
                <a:lnTo>
                  <a:pt x="2499" y="723"/>
                </a:lnTo>
                <a:lnTo>
                  <a:pt x="2499" y="2156"/>
                </a:lnTo>
                <a:close/>
              </a:path>
            </a:pathLst>
          </a:custGeom>
          <a:solidFill>
            <a:srgbClr val="0097D9"/>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nvGrpSpPr>
          <p:cNvPr id="1300" name="Google Shape;1300;p36"/>
          <p:cNvGrpSpPr/>
          <p:nvPr/>
        </p:nvGrpSpPr>
        <p:grpSpPr>
          <a:xfrm>
            <a:off x="1946305" y="1451325"/>
            <a:ext cx="1555875" cy="1364597"/>
            <a:chOff x="7860327" y="3337416"/>
            <a:chExt cx="4149000" cy="3638925"/>
          </a:xfrm>
        </p:grpSpPr>
        <p:sp>
          <p:nvSpPr>
            <p:cNvPr id="1301" name="Google Shape;1301;p36"/>
            <p:cNvSpPr txBox="1"/>
            <p:nvPr/>
          </p:nvSpPr>
          <p:spPr>
            <a:xfrm>
              <a:off x="7971478" y="3337416"/>
              <a:ext cx="3752700" cy="1364700"/>
            </a:xfrm>
            <a:prstGeom prst="rect">
              <a:avLst/>
            </a:prstGeom>
            <a:noFill/>
            <a:ln>
              <a:noFill/>
            </a:ln>
          </p:spPr>
          <p:txBody>
            <a:bodyPr anchorCtr="0" anchor="ctr" bIns="17150" lIns="34275" spcFirstLastPara="1" rIns="34275" wrap="square" tIns="17150">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Calibri"/>
                  <a:ea typeface="Calibri"/>
                  <a:cs typeface="Calibri"/>
                  <a:sym typeface="Calibri"/>
                </a:rPr>
                <a:t>Principle 1</a:t>
              </a:r>
              <a:endParaRPr b="1" i="0" sz="11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Calibri"/>
                  <a:ea typeface="Calibri"/>
                  <a:cs typeface="Calibri"/>
                  <a:sym typeface="Calibri"/>
                </a:rPr>
                <a:t>Testing displays the presence of defects</a:t>
              </a:r>
              <a:endParaRPr b="1" i="0" sz="1400" u="none" cap="none" strike="noStrike">
                <a:solidFill>
                  <a:srgbClr val="FFFFFF"/>
                </a:solidFill>
                <a:latin typeface="Calibri"/>
                <a:ea typeface="Calibri"/>
                <a:cs typeface="Calibri"/>
                <a:sym typeface="Calibri"/>
              </a:endParaRPr>
            </a:p>
          </p:txBody>
        </p:sp>
        <p:sp>
          <p:nvSpPr>
            <p:cNvPr id="1302" name="Google Shape;1302;p36"/>
            <p:cNvSpPr txBox="1"/>
            <p:nvPr/>
          </p:nvSpPr>
          <p:spPr>
            <a:xfrm>
              <a:off x="7860327" y="5073741"/>
              <a:ext cx="4149000" cy="1902600"/>
            </a:xfrm>
            <a:prstGeom prst="rect">
              <a:avLst/>
            </a:prstGeom>
            <a:noFill/>
            <a:ln>
              <a:noFill/>
            </a:ln>
          </p:spPr>
          <p:txBody>
            <a:bodyPr anchorCtr="0" anchor="t" bIns="17150" lIns="34275" spcFirstLastPara="1" rIns="34275" wrap="square" tIns="17150">
              <a:spAutoFit/>
            </a:bodyPr>
            <a:lstStyle/>
            <a:p>
              <a:pPr indent="0" lvl="0" marL="0" marR="0" rtl="0" algn="ctr">
                <a:lnSpc>
                  <a:spcPct val="130000"/>
                </a:lnSpc>
                <a:spcBef>
                  <a:spcPts val="0"/>
                </a:spcBef>
                <a:spcAft>
                  <a:spcPts val="0"/>
                </a:spcAft>
                <a:buClr>
                  <a:srgbClr val="000000"/>
                </a:buClr>
                <a:buSzPts val="900"/>
                <a:buFont typeface="Arial"/>
                <a:buNone/>
              </a:pPr>
              <a:r>
                <a:rPr b="0" i="0" lang="en" sz="900" u="none" cap="none" strike="noStrike">
                  <a:solidFill>
                    <a:srgbClr val="FFFFFF"/>
                  </a:solidFill>
                  <a:latin typeface="Calibri"/>
                  <a:ea typeface="Calibri"/>
                  <a:cs typeface="Calibri"/>
                  <a:sym typeface="Calibri"/>
                </a:rPr>
                <a:t>Testing reduces the probability of undiscovered defects in the software but it cannot prove that there are no defects.</a:t>
              </a:r>
              <a:endParaRPr b="0" i="0" sz="900" u="none" cap="none" strike="noStrike">
                <a:solidFill>
                  <a:srgbClr val="FFFFFF"/>
                </a:solidFill>
                <a:latin typeface="Calibri"/>
                <a:ea typeface="Calibri"/>
                <a:cs typeface="Calibri"/>
                <a:sym typeface="Calibri"/>
              </a:endParaRPr>
            </a:p>
          </p:txBody>
        </p:sp>
        <p:sp>
          <p:nvSpPr>
            <p:cNvPr id="1303" name="Google Shape;1303;p36"/>
            <p:cNvSpPr/>
            <p:nvPr/>
          </p:nvSpPr>
          <p:spPr>
            <a:xfrm>
              <a:off x="8716599" y="4979194"/>
              <a:ext cx="2441700" cy="50100"/>
            </a:xfrm>
            <a:prstGeom prst="rect">
              <a:avLst/>
            </a:pr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sp>
        <p:nvSpPr>
          <p:cNvPr id="1304" name="Google Shape;1304;p36"/>
          <p:cNvSpPr/>
          <p:nvPr/>
        </p:nvSpPr>
        <p:spPr>
          <a:xfrm>
            <a:off x="3636213" y="1098751"/>
            <a:ext cx="1844699" cy="2126672"/>
          </a:xfrm>
          <a:custGeom>
            <a:rect b="b" l="l" r="r" t="t"/>
            <a:pathLst>
              <a:path extrusionOk="0" h="2866" w="2486">
                <a:moveTo>
                  <a:pt x="2486" y="2156"/>
                </a:moveTo>
                <a:lnTo>
                  <a:pt x="1243" y="2866"/>
                </a:lnTo>
                <a:lnTo>
                  <a:pt x="0" y="2156"/>
                </a:lnTo>
                <a:lnTo>
                  <a:pt x="0" y="710"/>
                </a:lnTo>
                <a:lnTo>
                  <a:pt x="1243" y="0"/>
                </a:lnTo>
                <a:lnTo>
                  <a:pt x="2486" y="710"/>
                </a:lnTo>
                <a:lnTo>
                  <a:pt x="2486" y="2156"/>
                </a:lnTo>
                <a:close/>
              </a:path>
            </a:pathLst>
          </a:custGeom>
          <a:solidFill>
            <a:srgbClr val="54294E"/>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nvGrpSpPr>
          <p:cNvPr id="1305" name="Google Shape;1305;p36"/>
          <p:cNvGrpSpPr/>
          <p:nvPr/>
        </p:nvGrpSpPr>
        <p:grpSpPr>
          <a:xfrm>
            <a:off x="3793260" y="2081873"/>
            <a:ext cx="1555875" cy="748930"/>
            <a:chOff x="7860327" y="4979194"/>
            <a:chExt cx="4149000" cy="1997147"/>
          </a:xfrm>
        </p:grpSpPr>
        <p:sp>
          <p:nvSpPr>
            <p:cNvPr id="1306" name="Google Shape;1306;p36"/>
            <p:cNvSpPr txBox="1"/>
            <p:nvPr/>
          </p:nvSpPr>
          <p:spPr>
            <a:xfrm>
              <a:off x="7860327" y="5073741"/>
              <a:ext cx="4149000" cy="1902600"/>
            </a:xfrm>
            <a:prstGeom prst="rect">
              <a:avLst/>
            </a:prstGeom>
            <a:noFill/>
            <a:ln>
              <a:noFill/>
            </a:ln>
          </p:spPr>
          <p:txBody>
            <a:bodyPr anchorCtr="0" anchor="t" bIns="17150" lIns="34275" spcFirstLastPara="1" rIns="34275" wrap="square" tIns="17150">
              <a:spAutoFit/>
            </a:bodyPr>
            <a:lstStyle/>
            <a:p>
              <a:pPr indent="0" lvl="0" marL="0" marR="0" rtl="0" algn="ctr">
                <a:lnSpc>
                  <a:spcPct val="130000"/>
                </a:lnSpc>
                <a:spcBef>
                  <a:spcPts val="0"/>
                </a:spcBef>
                <a:spcAft>
                  <a:spcPts val="0"/>
                </a:spcAft>
                <a:buClr>
                  <a:srgbClr val="000000"/>
                </a:buClr>
                <a:buSzPts val="900"/>
                <a:buFont typeface="Arial"/>
                <a:buNone/>
              </a:pPr>
              <a:r>
                <a:rPr b="0" i="0" lang="en" sz="900" u="none" cap="none" strike="noStrike">
                  <a:solidFill>
                    <a:srgbClr val="FFFFFF"/>
                  </a:solidFill>
                  <a:latin typeface="Calibri"/>
                  <a:ea typeface="Calibri"/>
                  <a:cs typeface="Calibri"/>
                  <a:sym typeface="Calibri"/>
                </a:rPr>
                <a:t>Testing efforts are focused based on risks and priorities as completely testing everything is not feasible.</a:t>
              </a:r>
              <a:endParaRPr b="0" i="0" sz="900" u="none" cap="none" strike="noStrike">
                <a:solidFill>
                  <a:srgbClr val="FFFFFF"/>
                </a:solidFill>
                <a:latin typeface="Calibri"/>
                <a:ea typeface="Calibri"/>
                <a:cs typeface="Calibri"/>
                <a:sym typeface="Calibri"/>
              </a:endParaRPr>
            </a:p>
          </p:txBody>
        </p:sp>
        <p:sp>
          <p:nvSpPr>
            <p:cNvPr id="1307" name="Google Shape;1307;p36"/>
            <p:cNvSpPr/>
            <p:nvPr/>
          </p:nvSpPr>
          <p:spPr>
            <a:xfrm>
              <a:off x="8716599" y="4979194"/>
              <a:ext cx="2441700" cy="50100"/>
            </a:xfrm>
            <a:prstGeom prst="rect">
              <a:avLst/>
            </a:pr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sp>
        <p:nvSpPr>
          <p:cNvPr id="1308" name="Google Shape;1308;p36"/>
          <p:cNvSpPr txBox="1"/>
          <p:nvPr/>
        </p:nvSpPr>
        <p:spPr>
          <a:xfrm>
            <a:off x="3793250" y="1447050"/>
            <a:ext cx="1555800" cy="511800"/>
          </a:xfrm>
          <a:prstGeom prst="rect">
            <a:avLst/>
          </a:prstGeom>
          <a:noFill/>
          <a:ln>
            <a:noFill/>
          </a:ln>
        </p:spPr>
        <p:txBody>
          <a:bodyPr anchorCtr="0" anchor="ctr" bIns="17150" lIns="34275" spcFirstLastPara="1" rIns="34275" wrap="square" tIns="17150">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Calibri"/>
                <a:ea typeface="Calibri"/>
                <a:cs typeface="Calibri"/>
                <a:sym typeface="Calibri"/>
              </a:rPr>
              <a:t>Principle 2</a:t>
            </a:r>
            <a:endParaRPr b="1" i="0" sz="11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Calibri"/>
                <a:ea typeface="Calibri"/>
                <a:cs typeface="Calibri"/>
                <a:sym typeface="Calibri"/>
              </a:rPr>
              <a:t>Exhaustive testing is impossible</a:t>
            </a:r>
            <a:endParaRPr b="1" i="0" sz="1400" u="none" cap="none" strike="noStrike">
              <a:solidFill>
                <a:srgbClr val="FFFFFF"/>
              </a:solidFill>
              <a:latin typeface="Calibri"/>
              <a:ea typeface="Calibri"/>
              <a:cs typeface="Calibri"/>
              <a:sym typeface="Calibri"/>
            </a:endParaRPr>
          </a:p>
        </p:txBody>
      </p:sp>
      <p:sp>
        <p:nvSpPr>
          <p:cNvPr id="1309" name="Google Shape;1309;p36"/>
          <p:cNvSpPr/>
          <p:nvPr/>
        </p:nvSpPr>
        <p:spPr>
          <a:xfrm>
            <a:off x="5498376" y="1098759"/>
            <a:ext cx="1844699" cy="2126672"/>
          </a:xfrm>
          <a:custGeom>
            <a:rect b="b" l="l" r="r" t="t"/>
            <a:pathLst>
              <a:path extrusionOk="0" h="2866" w="2486">
                <a:moveTo>
                  <a:pt x="2486" y="2156"/>
                </a:moveTo>
                <a:lnTo>
                  <a:pt x="1243" y="2866"/>
                </a:lnTo>
                <a:lnTo>
                  <a:pt x="0" y="2156"/>
                </a:lnTo>
                <a:lnTo>
                  <a:pt x="0" y="710"/>
                </a:lnTo>
                <a:lnTo>
                  <a:pt x="1243" y="0"/>
                </a:lnTo>
                <a:lnTo>
                  <a:pt x="2486" y="710"/>
                </a:lnTo>
                <a:lnTo>
                  <a:pt x="2486" y="2156"/>
                </a:lnTo>
                <a:close/>
              </a:path>
            </a:pathLst>
          </a:custGeom>
          <a:solidFill>
            <a:srgbClr val="961A26"/>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nvGrpSpPr>
          <p:cNvPr id="1310" name="Google Shape;1310;p36"/>
          <p:cNvGrpSpPr/>
          <p:nvPr/>
        </p:nvGrpSpPr>
        <p:grpSpPr>
          <a:xfrm>
            <a:off x="5640210" y="1485750"/>
            <a:ext cx="1555875" cy="1352678"/>
            <a:chOff x="7860327" y="3369200"/>
            <a:chExt cx="4149000" cy="3607141"/>
          </a:xfrm>
        </p:grpSpPr>
        <p:sp>
          <p:nvSpPr>
            <p:cNvPr id="1311" name="Google Shape;1311;p36"/>
            <p:cNvSpPr txBox="1"/>
            <p:nvPr/>
          </p:nvSpPr>
          <p:spPr>
            <a:xfrm>
              <a:off x="8014767" y="3369200"/>
              <a:ext cx="3994500" cy="954300"/>
            </a:xfrm>
            <a:prstGeom prst="rect">
              <a:avLst/>
            </a:prstGeom>
            <a:noFill/>
            <a:ln>
              <a:noFill/>
            </a:ln>
          </p:spPr>
          <p:txBody>
            <a:bodyPr anchorCtr="0" anchor="ctr" bIns="17150" lIns="34275" spcFirstLastPara="1" rIns="34275" wrap="square" tIns="17150">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Calibri"/>
                  <a:ea typeface="Calibri"/>
                  <a:cs typeface="Calibri"/>
                  <a:sym typeface="Calibri"/>
                </a:rPr>
                <a:t>Principle 3</a:t>
              </a:r>
              <a:endParaRPr b="1" i="0" sz="11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Calibri"/>
                  <a:ea typeface="Calibri"/>
                  <a:cs typeface="Calibri"/>
                  <a:sym typeface="Calibri"/>
                </a:rPr>
                <a:t>Early testing</a:t>
              </a:r>
              <a:endParaRPr b="1" i="0" sz="1400" u="none" cap="none" strike="noStrike">
                <a:solidFill>
                  <a:srgbClr val="FFFFFF"/>
                </a:solidFill>
                <a:latin typeface="Calibri"/>
                <a:ea typeface="Calibri"/>
                <a:cs typeface="Calibri"/>
                <a:sym typeface="Calibri"/>
              </a:endParaRPr>
            </a:p>
          </p:txBody>
        </p:sp>
        <p:sp>
          <p:nvSpPr>
            <p:cNvPr id="1312" name="Google Shape;1312;p36"/>
            <p:cNvSpPr txBox="1"/>
            <p:nvPr/>
          </p:nvSpPr>
          <p:spPr>
            <a:xfrm>
              <a:off x="7860327" y="5073741"/>
              <a:ext cx="4149000" cy="1902600"/>
            </a:xfrm>
            <a:prstGeom prst="rect">
              <a:avLst/>
            </a:prstGeom>
            <a:noFill/>
            <a:ln>
              <a:noFill/>
            </a:ln>
          </p:spPr>
          <p:txBody>
            <a:bodyPr anchorCtr="0" anchor="t" bIns="17150" lIns="34275" spcFirstLastPara="1" rIns="34275" wrap="square" tIns="17150">
              <a:spAutoFit/>
            </a:bodyPr>
            <a:lstStyle/>
            <a:p>
              <a:pPr indent="0" lvl="0" marL="0" marR="0" rtl="0" algn="ctr">
                <a:lnSpc>
                  <a:spcPct val="130000"/>
                </a:lnSpc>
                <a:spcBef>
                  <a:spcPts val="0"/>
                </a:spcBef>
                <a:spcAft>
                  <a:spcPts val="0"/>
                </a:spcAft>
                <a:buClr>
                  <a:srgbClr val="000000"/>
                </a:buClr>
                <a:buSzPts val="900"/>
                <a:buFont typeface="Arial"/>
                <a:buNone/>
              </a:pPr>
              <a:r>
                <a:rPr b="0" i="0" lang="en" sz="900" u="none" cap="none" strike="noStrike">
                  <a:solidFill>
                    <a:srgbClr val="FFFFFF"/>
                  </a:solidFill>
                  <a:latin typeface="Calibri"/>
                  <a:ea typeface="Calibri"/>
                  <a:cs typeface="Calibri"/>
                  <a:sym typeface="Calibri"/>
                </a:rPr>
                <a:t>Testing activities are to be kick-started as early as possible with the focus on defined objectives.</a:t>
              </a:r>
              <a:endParaRPr b="0" i="0" sz="900" u="none" cap="none" strike="noStrike">
                <a:solidFill>
                  <a:srgbClr val="FFFFFF"/>
                </a:solidFill>
                <a:latin typeface="Calibri"/>
                <a:ea typeface="Calibri"/>
                <a:cs typeface="Calibri"/>
                <a:sym typeface="Calibri"/>
              </a:endParaRPr>
            </a:p>
          </p:txBody>
        </p:sp>
        <p:sp>
          <p:nvSpPr>
            <p:cNvPr id="1313" name="Google Shape;1313;p36"/>
            <p:cNvSpPr/>
            <p:nvPr/>
          </p:nvSpPr>
          <p:spPr>
            <a:xfrm>
              <a:off x="8716599" y="4979194"/>
              <a:ext cx="2441700" cy="50100"/>
            </a:xfrm>
            <a:prstGeom prst="rect">
              <a:avLst/>
            </a:pr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sp>
        <p:nvSpPr>
          <p:cNvPr id="1314" name="Google Shape;1314;p36"/>
          <p:cNvSpPr/>
          <p:nvPr/>
        </p:nvSpPr>
        <p:spPr>
          <a:xfrm>
            <a:off x="873732" y="2735544"/>
            <a:ext cx="1844699" cy="2126672"/>
          </a:xfrm>
          <a:custGeom>
            <a:rect b="b" l="l" r="r" t="t"/>
            <a:pathLst>
              <a:path extrusionOk="0" h="2866" w="2486">
                <a:moveTo>
                  <a:pt x="2486" y="2156"/>
                </a:moveTo>
                <a:lnTo>
                  <a:pt x="1243" y="2866"/>
                </a:lnTo>
                <a:lnTo>
                  <a:pt x="0" y="2156"/>
                </a:lnTo>
                <a:lnTo>
                  <a:pt x="0" y="723"/>
                </a:lnTo>
                <a:lnTo>
                  <a:pt x="1243" y="0"/>
                </a:lnTo>
                <a:lnTo>
                  <a:pt x="2486" y="723"/>
                </a:lnTo>
                <a:lnTo>
                  <a:pt x="2486" y="2156"/>
                </a:lnTo>
                <a:close/>
              </a:path>
            </a:pathLst>
          </a:custGeom>
          <a:solidFill>
            <a:srgbClr val="2E2D27"/>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nvGrpSpPr>
          <p:cNvPr id="1315" name="Google Shape;1315;p36"/>
          <p:cNvGrpSpPr/>
          <p:nvPr/>
        </p:nvGrpSpPr>
        <p:grpSpPr>
          <a:xfrm>
            <a:off x="1018139" y="3106225"/>
            <a:ext cx="1555875" cy="1169189"/>
            <a:chOff x="7766960" y="3763903"/>
            <a:chExt cx="4149000" cy="3117838"/>
          </a:xfrm>
        </p:grpSpPr>
        <p:sp>
          <p:nvSpPr>
            <p:cNvPr id="1316" name="Google Shape;1316;p36"/>
            <p:cNvSpPr txBox="1"/>
            <p:nvPr/>
          </p:nvSpPr>
          <p:spPr>
            <a:xfrm>
              <a:off x="8083918" y="3763903"/>
              <a:ext cx="3515100" cy="954300"/>
            </a:xfrm>
            <a:prstGeom prst="rect">
              <a:avLst/>
            </a:prstGeom>
            <a:noFill/>
            <a:ln>
              <a:noFill/>
            </a:ln>
          </p:spPr>
          <p:txBody>
            <a:bodyPr anchorCtr="0" anchor="ctr" bIns="17150" lIns="34275" spcFirstLastPara="1" rIns="34275" wrap="square" tIns="17150">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Calibri"/>
                  <a:ea typeface="Calibri"/>
                  <a:cs typeface="Calibri"/>
                  <a:sym typeface="Calibri"/>
                </a:rPr>
                <a:t>Principle 4</a:t>
              </a:r>
              <a:endParaRPr b="1" i="0" sz="11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Calibri"/>
                  <a:ea typeface="Calibri"/>
                  <a:cs typeface="Calibri"/>
                  <a:sym typeface="Calibri"/>
                </a:rPr>
                <a:t>Defect clustering</a:t>
              </a:r>
              <a:endParaRPr b="1" i="0" sz="1400" u="none" cap="none" strike="noStrike">
                <a:solidFill>
                  <a:srgbClr val="FFFFFF"/>
                </a:solidFill>
                <a:latin typeface="Calibri"/>
                <a:ea typeface="Calibri"/>
                <a:cs typeface="Calibri"/>
                <a:sym typeface="Calibri"/>
              </a:endParaRPr>
            </a:p>
          </p:txBody>
        </p:sp>
        <p:sp>
          <p:nvSpPr>
            <p:cNvPr id="1317" name="Google Shape;1317;p36"/>
            <p:cNvSpPr txBox="1"/>
            <p:nvPr/>
          </p:nvSpPr>
          <p:spPr>
            <a:xfrm>
              <a:off x="7766960" y="4979141"/>
              <a:ext cx="4149000" cy="1902600"/>
            </a:xfrm>
            <a:prstGeom prst="rect">
              <a:avLst/>
            </a:prstGeom>
            <a:noFill/>
            <a:ln>
              <a:noFill/>
            </a:ln>
          </p:spPr>
          <p:txBody>
            <a:bodyPr anchorCtr="0" anchor="t" bIns="17150" lIns="34275" spcFirstLastPara="1" rIns="34275" wrap="square" tIns="17150">
              <a:spAutoFit/>
            </a:bodyPr>
            <a:lstStyle/>
            <a:p>
              <a:pPr indent="0" lvl="0" marL="0" marR="0" rtl="0" algn="ctr">
                <a:lnSpc>
                  <a:spcPct val="130000"/>
                </a:lnSpc>
                <a:spcBef>
                  <a:spcPts val="0"/>
                </a:spcBef>
                <a:spcAft>
                  <a:spcPts val="0"/>
                </a:spcAft>
                <a:buClr>
                  <a:srgbClr val="000000"/>
                </a:buClr>
                <a:buSzPts val="900"/>
                <a:buFont typeface="Arial"/>
                <a:buNone/>
              </a:pPr>
              <a:r>
                <a:rPr b="0" i="0" lang="en" sz="900" u="none" cap="none" strike="noStrike">
                  <a:solidFill>
                    <a:srgbClr val="FFFFFF"/>
                  </a:solidFill>
                  <a:latin typeface="Calibri"/>
                  <a:ea typeface="Calibri"/>
                  <a:cs typeface="Calibri"/>
                  <a:sym typeface="Calibri"/>
                </a:rPr>
                <a:t>Generally, during pre-release, testing a small number of modules exhibits the greatest number of operational failures.</a:t>
              </a:r>
              <a:endParaRPr b="0" i="0" sz="900" u="none" cap="none" strike="noStrike">
                <a:solidFill>
                  <a:srgbClr val="FFFFFF"/>
                </a:solidFill>
                <a:latin typeface="Calibri"/>
                <a:ea typeface="Calibri"/>
                <a:cs typeface="Calibri"/>
                <a:sym typeface="Calibri"/>
              </a:endParaRPr>
            </a:p>
          </p:txBody>
        </p:sp>
        <p:sp>
          <p:nvSpPr>
            <p:cNvPr id="1318" name="Google Shape;1318;p36"/>
            <p:cNvSpPr/>
            <p:nvPr/>
          </p:nvSpPr>
          <p:spPr>
            <a:xfrm>
              <a:off x="8716599" y="4979194"/>
              <a:ext cx="2441700" cy="50100"/>
            </a:xfrm>
            <a:prstGeom prst="rect">
              <a:avLst/>
            </a:pr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sp>
        <p:nvSpPr>
          <p:cNvPr id="1319" name="Google Shape;1319;p36"/>
          <p:cNvSpPr/>
          <p:nvPr/>
        </p:nvSpPr>
        <p:spPr>
          <a:xfrm>
            <a:off x="2705000" y="2704125"/>
            <a:ext cx="1844699" cy="2136297"/>
          </a:xfrm>
          <a:custGeom>
            <a:rect b="b" l="l" r="r" t="t"/>
            <a:pathLst>
              <a:path extrusionOk="0" h="2879" w="2486">
                <a:moveTo>
                  <a:pt x="2486" y="2156"/>
                </a:moveTo>
                <a:lnTo>
                  <a:pt x="1243" y="2879"/>
                </a:lnTo>
                <a:lnTo>
                  <a:pt x="0" y="2156"/>
                </a:lnTo>
                <a:lnTo>
                  <a:pt x="0" y="723"/>
                </a:lnTo>
                <a:lnTo>
                  <a:pt x="1243" y="0"/>
                </a:lnTo>
                <a:lnTo>
                  <a:pt x="2486" y="723"/>
                </a:lnTo>
                <a:lnTo>
                  <a:pt x="2486" y="2156"/>
                </a:lnTo>
                <a:close/>
              </a:path>
            </a:pathLst>
          </a:custGeom>
          <a:solidFill>
            <a:srgbClr val="E8AB0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nvGrpSpPr>
          <p:cNvPr id="1320" name="Google Shape;1320;p36"/>
          <p:cNvGrpSpPr/>
          <p:nvPr/>
        </p:nvGrpSpPr>
        <p:grpSpPr>
          <a:xfrm>
            <a:off x="2849400" y="3106225"/>
            <a:ext cx="1555875" cy="1708320"/>
            <a:chOff x="7841645" y="3569489"/>
            <a:chExt cx="4149000" cy="4555519"/>
          </a:xfrm>
        </p:grpSpPr>
        <p:sp>
          <p:nvSpPr>
            <p:cNvPr id="1321" name="Google Shape;1321;p36"/>
            <p:cNvSpPr txBox="1"/>
            <p:nvPr/>
          </p:nvSpPr>
          <p:spPr>
            <a:xfrm>
              <a:off x="8570806" y="3569489"/>
              <a:ext cx="2690700" cy="954300"/>
            </a:xfrm>
            <a:prstGeom prst="rect">
              <a:avLst/>
            </a:prstGeom>
            <a:noFill/>
            <a:ln>
              <a:noFill/>
            </a:ln>
          </p:spPr>
          <p:txBody>
            <a:bodyPr anchorCtr="0" anchor="ctr" bIns="17150" lIns="34275" spcFirstLastPara="1" rIns="34275" wrap="square" tIns="17150">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Calibri"/>
                  <a:ea typeface="Calibri"/>
                  <a:cs typeface="Calibri"/>
                  <a:sym typeface="Calibri"/>
                </a:rPr>
                <a:t>Principle 5</a:t>
              </a:r>
              <a:endParaRPr b="1" i="0" sz="11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Calibri"/>
                  <a:ea typeface="Calibri"/>
                  <a:cs typeface="Calibri"/>
                  <a:sym typeface="Calibri"/>
                </a:rPr>
                <a:t>Pesticide paradox</a:t>
              </a:r>
              <a:endParaRPr b="1" i="0" sz="1400" u="none" cap="none" strike="noStrike">
                <a:solidFill>
                  <a:srgbClr val="FFFFFF"/>
                </a:solidFill>
                <a:latin typeface="Calibri"/>
                <a:ea typeface="Calibri"/>
                <a:cs typeface="Calibri"/>
                <a:sym typeface="Calibri"/>
              </a:endParaRPr>
            </a:p>
          </p:txBody>
        </p:sp>
        <p:sp>
          <p:nvSpPr>
            <p:cNvPr id="1322" name="Google Shape;1322;p36"/>
            <p:cNvSpPr txBox="1"/>
            <p:nvPr/>
          </p:nvSpPr>
          <p:spPr>
            <a:xfrm>
              <a:off x="7841645" y="4781808"/>
              <a:ext cx="4149000" cy="3343200"/>
            </a:xfrm>
            <a:prstGeom prst="rect">
              <a:avLst/>
            </a:prstGeom>
            <a:noFill/>
            <a:ln>
              <a:noFill/>
            </a:ln>
          </p:spPr>
          <p:txBody>
            <a:bodyPr anchorCtr="0" anchor="t" bIns="17150" lIns="34275" spcFirstLastPara="1" rIns="34275" wrap="square" tIns="17150">
              <a:spAutoFit/>
            </a:bodyPr>
            <a:lstStyle/>
            <a:p>
              <a:pPr indent="0" lvl="0" marL="0" marR="0" rtl="0" algn="ctr">
                <a:lnSpc>
                  <a:spcPct val="130000"/>
                </a:lnSpc>
                <a:spcBef>
                  <a:spcPts val="0"/>
                </a:spcBef>
                <a:spcAft>
                  <a:spcPts val="0"/>
                </a:spcAft>
                <a:buClr>
                  <a:srgbClr val="000000"/>
                </a:buClr>
                <a:buSzPts val="900"/>
                <a:buFont typeface="Arial"/>
                <a:buNone/>
              </a:pPr>
              <a:r>
                <a:rPr b="0" i="0" lang="en" sz="900" u="none" cap="none" strike="noStrike">
                  <a:solidFill>
                    <a:srgbClr val="FFFFFF"/>
                  </a:solidFill>
                  <a:latin typeface="Calibri"/>
                  <a:ea typeface="Calibri"/>
                  <a:cs typeface="Calibri"/>
                  <a:sym typeface="Calibri"/>
                </a:rPr>
                <a:t>Same set of test cases repeated often will no longer find any new bugs. So, new and different tests need to be written to potentially find more defects.</a:t>
              </a:r>
              <a:endParaRPr b="0" i="0" sz="900" u="none" cap="none" strike="noStrike">
                <a:solidFill>
                  <a:srgbClr val="FFFFFF"/>
                </a:solidFill>
                <a:latin typeface="Calibri"/>
                <a:ea typeface="Calibri"/>
                <a:cs typeface="Calibri"/>
                <a:sym typeface="Calibri"/>
              </a:endParaRPr>
            </a:p>
            <a:p>
              <a:pPr indent="0" lvl="0" marL="0" marR="0" rtl="0" algn="ctr">
                <a:lnSpc>
                  <a:spcPct val="130000"/>
                </a:lnSpc>
                <a:spcBef>
                  <a:spcPts val="0"/>
                </a:spcBef>
                <a:spcAft>
                  <a:spcPts val="0"/>
                </a:spcAft>
                <a:buClr>
                  <a:srgbClr val="000000"/>
                </a:buClr>
                <a:buSzPts val="900"/>
                <a:buFont typeface="Arial"/>
                <a:buNone/>
              </a:pPr>
              <a:r>
                <a:rPr b="0" i="0" lang="en" sz="900" u="sng" cap="none" strike="noStrike">
                  <a:solidFill>
                    <a:schemeClr val="hlink"/>
                  </a:solidFill>
                  <a:latin typeface="Calibri"/>
                  <a:ea typeface="Calibri"/>
                  <a:cs typeface="Calibri"/>
                  <a:sym typeface="Calibri"/>
                  <a:hlinkClick r:id="rId3"/>
                </a:rPr>
                <a:t>(Example)</a:t>
              </a:r>
              <a:endParaRPr b="0" i="0" sz="900" u="none" cap="none" strike="noStrike">
                <a:solidFill>
                  <a:srgbClr val="FFFFFF"/>
                </a:solidFill>
                <a:latin typeface="Calibri"/>
                <a:ea typeface="Calibri"/>
                <a:cs typeface="Calibri"/>
                <a:sym typeface="Calibri"/>
              </a:endParaRPr>
            </a:p>
            <a:p>
              <a:pPr indent="0" lvl="0" marL="0" marR="0" rtl="0" algn="ctr">
                <a:lnSpc>
                  <a:spcPct val="130000"/>
                </a:lnSpc>
                <a:spcBef>
                  <a:spcPts val="0"/>
                </a:spcBef>
                <a:spcAft>
                  <a:spcPts val="0"/>
                </a:spcAft>
                <a:buClr>
                  <a:srgbClr val="000000"/>
                </a:buClr>
                <a:buSzPts val="900"/>
                <a:buFont typeface="Arial"/>
                <a:buNone/>
              </a:pPr>
              <a:r>
                <a:t/>
              </a:r>
              <a:endParaRPr b="0" i="0" sz="900" u="none" cap="none" strike="noStrike">
                <a:solidFill>
                  <a:srgbClr val="FFFFFF"/>
                </a:solidFill>
                <a:latin typeface="Calibri"/>
                <a:ea typeface="Calibri"/>
                <a:cs typeface="Calibri"/>
                <a:sym typeface="Calibri"/>
              </a:endParaRPr>
            </a:p>
          </p:txBody>
        </p:sp>
        <p:sp>
          <p:nvSpPr>
            <p:cNvPr id="1323" name="Google Shape;1323;p36"/>
            <p:cNvSpPr/>
            <p:nvPr/>
          </p:nvSpPr>
          <p:spPr>
            <a:xfrm>
              <a:off x="8716599" y="4751854"/>
              <a:ext cx="2441700" cy="50100"/>
            </a:xfrm>
            <a:prstGeom prst="rect">
              <a:avLst/>
            </a:pr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sp>
        <p:nvSpPr>
          <p:cNvPr id="1324" name="Google Shape;1324;p36"/>
          <p:cNvSpPr/>
          <p:nvPr/>
        </p:nvSpPr>
        <p:spPr>
          <a:xfrm>
            <a:off x="4563106" y="2708942"/>
            <a:ext cx="1844699" cy="2126672"/>
          </a:xfrm>
          <a:custGeom>
            <a:rect b="b" l="l" r="r" t="t"/>
            <a:pathLst>
              <a:path extrusionOk="0" h="2866" w="2486">
                <a:moveTo>
                  <a:pt x="2486" y="2156"/>
                </a:moveTo>
                <a:lnTo>
                  <a:pt x="1243" y="2866"/>
                </a:lnTo>
                <a:lnTo>
                  <a:pt x="0" y="2156"/>
                </a:lnTo>
                <a:lnTo>
                  <a:pt x="0" y="710"/>
                </a:lnTo>
                <a:lnTo>
                  <a:pt x="1243" y="0"/>
                </a:lnTo>
                <a:lnTo>
                  <a:pt x="2486" y="710"/>
                </a:lnTo>
                <a:lnTo>
                  <a:pt x="2486" y="2156"/>
                </a:lnTo>
                <a:close/>
              </a:path>
            </a:pathLst>
          </a:custGeom>
          <a:solidFill>
            <a:srgbClr val="54294E"/>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nvGrpSpPr>
          <p:cNvPr id="1325" name="Google Shape;1325;p36"/>
          <p:cNvGrpSpPr/>
          <p:nvPr/>
        </p:nvGrpSpPr>
        <p:grpSpPr>
          <a:xfrm>
            <a:off x="4737590" y="3569089"/>
            <a:ext cx="1555875" cy="825130"/>
            <a:chOff x="7860327" y="4979194"/>
            <a:chExt cx="4149000" cy="2200347"/>
          </a:xfrm>
        </p:grpSpPr>
        <p:sp>
          <p:nvSpPr>
            <p:cNvPr id="1326" name="Google Shape;1326;p36"/>
            <p:cNvSpPr txBox="1"/>
            <p:nvPr/>
          </p:nvSpPr>
          <p:spPr>
            <a:xfrm>
              <a:off x="7860327" y="5276941"/>
              <a:ext cx="4149000" cy="1902600"/>
            </a:xfrm>
            <a:prstGeom prst="rect">
              <a:avLst/>
            </a:prstGeom>
            <a:noFill/>
            <a:ln>
              <a:noFill/>
            </a:ln>
          </p:spPr>
          <p:txBody>
            <a:bodyPr anchorCtr="0" anchor="t" bIns="17150" lIns="34275" spcFirstLastPara="1" rIns="34275" wrap="square" tIns="17150">
              <a:spAutoFit/>
            </a:bodyPr>
            <a:lstStyle/>
            <a:p>
              <a:pPr indent="0" lvl="0" marL="0" marR="0" rtl="0" algn="ctr">
                <a:lnSpc>
                  <a:spcPct val="130000"/>
                </a:lnSpc>
                <a:spcBef>
                  <a:spcPts val="0"/>
                </a:spcBef>
                <a:spcAft>
                  <a:spcPts val="0"/>
                </a:spcAft>
                <a:buClr>
                  <a:srgbClr val="000000"/>
                </a:buClr>
                <a:buSzPts val="900"/>
                <a:buFont typeface="Arial"/>
                <a:buNone/>
              </a:pPr>
              <a:r>
                <a:rPr b="0" i="0" lang="en" sz="900" u="none" cap="none" strike="noStrike">
                  <a:solidFill>
                    <a:srgbClr val="FFFFFF"/>
                  </a:solidFill>
                  <a:latin typeface="Calibri"/>
                  <a:ea typeface="Calibri"/>
                  <a:cs typeface="Calibri"/>
                  <a:sym typeface="Calibri"/>
                </a:rPr>
                <a:t>Testing is performed based on the context. A safety-critical software is tested differently from an e-commerce site.</a:t>
              </a:r>
              <a:endParaRPr b="0" i="0" sz="900" u="none" cap="none" strike="noStrike">
                <a:solidFill>
                  <a:srgbClr val="FFFFFF"/>
                </a:solidFill>
                <a:latin typeface="Calibri"/>
                <a:ea typeface="Calibri"/>
                <a:cs typeface="Calibri"/>
                <a:sym typeface="Calibri"/>
              </a:endParaRPr>
            </a:p>
          </p:txBody>
        </p:sp>
        <p:sp>
          <p:nvSpPr>
            <p:cNvPr id="1327" name="Google Shape;1327;p36"/>
            <p:cNvSpPr/>
            <p:nvPr/>
          </p:nvSpPr>
          <p:spPr>
            <a:xfrm>
              <a:off x="8716599" y="4979194"/>
              <a:ext cx="2441700" cy="50100"/>
            </a:xfrm>
            <a:prstGeom prst="rect">
              <a:avLst/>
            </a:pr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sp>
        <p:nvSpPr>
          <p:cNvPr id="1328" name="Google Shape;1328;p36"/>
          <p:cNvSpPr txBox="1"/>
          <p:nvPr/>
        </p:nvSpPr>
        <p:spPr>
          <a:xfrm>
            <a:off x="4613575" y="3030025"/>
            <a:ext cx="1680900" cy="573300"/>
          </a:xfrm>
          <a:prstGeom prst="rect">
            <a:avLst/>
          </a:prstGeom>
          <a:noFill/>
          <a:ln>
            <a:noFill/>
          </a:ln>
        </p:spPr>
        <p:txBody>
          <a:bodyPr anchorCtr="0" anchor="ctr" bIns="17150" lIns="34275" spcFirstLastPara="1" rIns="34275" wrap="square" tIns="17150">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Calibri"/>
                <a:ea typeface="Calibri"/>
                <a:cs typeface="Calibri"/>
                <a:sym typeface="Calibri"/>
              </a:rPr>
              <a:t>Principle 6</a:t>
            </a:r>
            <a:endParaRPr b="1" i="0" sz="11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Calibri"/>
                <a:ea typeface="Calibri"/>
                <a:cs typeface="Calibri"/>
                <a:sym typeface="Calibri"/>
              </a:rPr>
              <a:t>Testing is context-dependent</a:t>
            </a:r>
            <a:endParaRPr b="1" i="0" sz="10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1" i="0" sz="1400" u="none" cap="none" strike="noStrike">
              <a:solidFill>
                <a:srgbClr val="FFFFFF"/>
              </a:solidFill>
              <a:latin typeface="Calibri"/>
              <a:ea typeface="Calibri"/>
              <a:cs typeface="Calibri"/>
              <a:sym typeface="Calibri"/>
            </a:endParaRPr>
          </a:p>
        </p:txBody>
      </p:sp>
      <p:sp>
        <p:nvSpPr>
          <p:cNvPr id="1329" name="Google Shape;1329;p36"/>
          <p:cNvSpPr/>
          <p:nvPr/>
        </p:nvSpPr>
        <p:spPr>
          <a:xfrm>
            <a:off x="6425557" y="2713169"/>
            <a:ext cx="1844699" cy="2136319"/>
          </a:xfrm>
          <a:custGeom>
            <a:rect b="b" l="l" r="r" t="t"/>
            <a:pathLst>
              <a:path extrusionOk="0" h="2879" w="2486">
                <a:moveTo>
                  <a:pt x="2486" y="2156"/>
                </a:moveTo>
                <a:lnTo>
                  <a:pt x="1243" y="2879"/>
                </a:lnTo>
                <a:lnTo>
                  <a:pt x="0" y="2156"/>
                </a:lnTo>
                <a:lnTo>
                  <a:pt x="0" y="723"/>
                </a:lnTo>
                <a:lnTo>
                  <a:pt x="1243" y="0"/>
                </a:lnTo>
                <a:lnTo>
                  <a:pt x="2486" y="723"/>
                </a:lnTo>
                <a:lnTo>
                  <a:pt x="2486" y="2156"/>
                </a:lnTo>
                <a:close/>
              </a:path>
            </a:pathLst>
          </a:custGeom>
          <a:solidFill>
            <a:srgbClr val="E8AB0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nvGrpSpPr>
          <p:cNvPr id="1330" name="Google Shape;1330;p36"/>
          <p:cNvGrpSpPr/>
          <p:nvPr/>
        </p:nvGrpSpPr>
        <p:grpSpPr>
          <a:xfrm>
            <a:off x="6576965" y="3106225"/>
            <a:ext cx="1555875" cy="1409331"/>
            <a:chOff x="7860327" y="3698424"/>
            <a:chExt cx="4149000" cy="3758217"/>
          </a:xfrm>
        </p:grpSpPr>
        <p:sp>
          <p:nvSpPr>
            <p:cNvPr id="1331" name="Google Shape;1331;p36"/>
            <p:cNvSpPr txBox="1"/>
            <p:nvPr/>
          </p:nvSpPr>
          <p:spPr>
            <a:xfrm>
              <a:off x="8018526" y="3698424"/>
              <a:ext cx="3795300" cy="954300"/>
            </a:xfrm>
            <a:prstGeom prst="rect">
              <a:avLst/>
            </a:prstGeom>
            <a:noFill/>
            <a:ln>
              <a:noFill/>
            </a:ln>
          </p:spPr>
          <p:txBody>
            <a:bodyPr anchorCtr="0" anchor="ctr" bIns="17150" lIns="34275" spcFirstLastPara="1" rIns="34275" wrap="square" tIns="17150">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Calibri"/>
                  <a:ea typeface="Calibri"/>
                  <a:cs typeface="Calibri"/>
                  <a:sym typeface="Calibri"/>
                </a:rPr>
                <a:t>Principle 7</a:t>
              </a:r>
              <a:endParaRPr b="1" i="0" sz="11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Calibri"/>
                  <a:ea typeface="Calibri"/>
                  <a:cs typeface="Calibri"/>
                  <a:sym typeface="Calibri"/>
                </a:rPr>
                <a:t>Absence of errors fallacy</a:t>
              </a:r>
              <a:endParaRPr b="1" i="0" sz="1400" u="none" cap="none" strike="noStrike">
                <a:solidFill>
                  <a:srgbClr val="FFFFFF"/>
                </a:solidFill>
                <a:latin typeface="Calibri"/>
                <a:ea typeface="Calibri"/>
                <a:cs typeface="Calibri"/>
                <a:sym typeface="Calibri"/>
              </a:endParaRPr>
            </a:p>
          </p:txBody>
        </p:sp>
        <p:sp>
          <p:nvSpPr>
            <p:cNvPr id="1332" name="Google Shape;1332;p36"/>
            <p:cNvSpPr txBox="1"/>
            <p:nvPr/>
          </p:nvSpPr>
          <p:spPr>
            <a:xfrm>
              <a:off x="7860327" y="5073741"/>
              <a:ext cx="4149000" cy="2382900"/>
            </a:xfrm>
            <a:prstGeom prst="rect">
              <a:avLst/>
            </a:prstGeom>
            <a:noFill/>
            <a:ln>
              <a:noFill/>
            </a:ln>
          </p:spPr>
          <p:txBody>
            <a:bodyPr anchorCtr="0" anchor="t" bIns="17150" lIns="34275" spcFirstLastPara="1" rIns="34275" wrap="square" tIns="17150">
              <a:spAutoFit/>
            </a:bodyPr>
            <a:lstStyle/>
            <a:p>
              <a:pPr indent="0" lvl="0" marL="0" marR="0" rtl="0" algn="ctr">
                <a:lnSpc>
                  <a:spcPct val="130000"/>
                </a:lnSpc>
                <a:spcBef>
                  <a:spcPts val="0"/>
                </a:spcBef>
                <a:spcAft>
                  <a:spcPts val="0"/>
                </a:spcAft>
                <a:buClr>
                  <a:srgbClr val="000000"/>
                </a:buClr>
                <a:buSzPts val="900"/>
                <a:buFont typeface="Arial"/>
                <a:buNone/>
              </a:pPr>
              <a:r>
                <a:rPr b="0" i="0" lang="en" sz="900" u="none" cap="none" strike="noStrike">
                  <a:solidFill>
                    <a:srgbClr val="FFFFFF"/>
                  </a:solidFill>
                  <a:latin typeface="Calibri"/>
                  <a:ea typeface="Calibri"/>
                  <a:cs typeface="Calibri"/>
                  <a:sym typeface="Calibri"/>
                </a:rPr>
                <a:t>Finding and fixing defects is of no help if the system built is unusable and does not fulfill the users' needs and expectations</a:t>
              </a:r>
              <a:endParaRPr b="0" i="0" sz="900" u="none" cap="none" strike="noStrike">
                <a:solidFill>
                  <a:srgbClr val="FFFFFF"/>
                </a:solidFill>
                <a:latin typeface="Calibri"/>
                <a:ea typeface="Calibri"/>
                <a:cs typeface="Calibri"/>
                <a:sym typeface="Calibri"/>
              </a:endParaRPr>
            </a:p>
          </p:txBody>
        </p:sp>
        <p:sp>
          <p:nvSpPr>
            <p:cNvPr id="1333" name="Google Shape;1333;p36"/>
            <p:cNvSpPr/>
            <p:nvPr/>
          </p:nvSpPr>
          <p:spPr>
            <a:xfrm>
              <a:off x="8716599" y="4979194"/>
              <a:ext cx="2441700" cy="50100"/>
            </a:xfrm>
            <a:prstGeom prst="rect">
              <a:avLst/>
            </a:pr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pic>
        <p:nvPicPr>
          <p:cNvPr id="1334" name="Google Shape;1334;p36"/>
          <p:cNvPicPr preferRelativeResize="0"/>
          <p:nvPr/>
        </p:nvPicPr>
        <p:blipFill rotWithShape="1">
          <a:blip r:embed="rId4">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9"/>
                                        </p:tgtEl>
                                        <p:attrNameLst>
                                          <p:attrName>style.visibility</p:attrName>
                                        </p:attrNameLst>
                                      </p:cBhvr>
                                      <p:to>
                                        <p:strVal val="visible"/>
                                      </p:to>
                                    </p:set>
                                    <p:animEffect filter="fade" transition="in">
                                      <p:cBhvr>
                                        <p:cTn dur="1000"/>
                                        <p:tgtEl>
                                          <p:spTgt spid="1299"/>
                                        </p:tgtEl>
                                      </p:cBhvr>
                                    </p:animEffect>
                                  </p:childTnLst>
                                </p:cTn>
                              </p:par>
                              <p:par>
                                <p:cTn fill="hold" nodeType="withEffect" presetClass="entr" presetID="10" presetSubtype="0">
                                  <p:stCondLst>
                                    <p:cond delay="0"/>
                                  </p:stCondLst>
                                  <p:childTnLst>
                                    <p:set>
                                      <p:cBhvr>
                                        <p:cTn dur="1" fill="hold">
                                          <p:stCondLst>
                                            <p:cond delay="0"/>
                                          </p:stCondLst>
                                        </p:cTn>
                                        <p:tgtEl>
                                          <p:spTgt spid="1300"/>
                                        </p:tgtEl>
                                        <p:attrNameLst>
                                          <p:attrName>style.visibility</p:attrName>
                                        </p:attrNameLst>
                                      </p:cBhvr>
                                      <p:to>
                                        <p:strVal val="visible"/>
                                      </p:to>
                                    </p:set>
                                    <p:animEffect filter="fade" transition="in">
                                      <p:cBhvr>
                                        <p:cTn dur="1000"/>
                                        <p:tgtEl>
                                          <p:spTgt spid="1300"/>
                                        </p:tgtEl>
                                      </p:cBhvr>
                                    </p:animEffect>
                                  </p:childTnLst>
                                </p:cTn>
                              </p:par>
                              <p:par>
                                <p:cTn fill="hold" nodeType="withEffect" presetClass="entr" presetID="10" presetSubtype="0">
                                  <p:stCondLst>
                                    <p:cond delay="0"/>
                                  </p:stCondLst>
                                  <p:childTnLst>
                                    <p:set>
                                      <p:cBhvr>
                                        <p:cTn dur="1" fill="hold">
                                          <p:stCondLst>
                                            <p:cond delay="0"/>
                                          </p:stCondLst>
                                        </p:cTn>
                                        <p:tgtEl>
                                          <p:spTgt spid="1330"/>
                                        </p:tgtEl>
                                        <p:attrNameLst>
                                          <p:attrName>style.visibility</p:attrName>
                                        </p:attrNameLst>
                                      </p:cBhvr>
                                      <p:to>
                                        <p:strVal val="visible"/>
                                      </p:to>
                                    </p:set>
                                    <p:animEffect filter="fade" transition="in">
                                      <p:cBhvr>
                                        <p:cTn dur="1000"/>
                                        <p:tgtEl>
                                          <p:spTgt spid="1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4"/>
                                        </p:tgtEl>
                                        <p:attrNameLst>
                                          <p:attrName>style.visibility</p:attrName>
                                        </p:attrNameLst>
                                      </p:cBhvr>
                                      <p:to>
                                        <p:strVal val="visible"/>
                                      </p:to>
                                    </p:set>
                                    <p:animEffect filter="fade" transition="in">
                                      <p:cBhvr>
                                        <p:cTn dur="1000"/>
                                        <p:tgtEl>
                                          <p:spTgt spid="1304"/>
                                        </p:tgtEl>
                                      </p:cBhvr>
                                    </p:animEffect>
                                  </p:childTnLst>
                                </p:cTn>
                              </p:par>
                              <p:par>
                                <p:cTn fill="hold" nodeType="withEffect" presetClass="entr" presetID="10" presetSubtype="0">
                                  <p:stCondLst>
                                    <p:cond delay="0"/>
                                  </p:stCondLst>
                                  <p:childTnLst>
                                    <p:set>
                                      <p:cBhvr>
                                        <p:cTn dur="1" fill="hold">
                                          <p:stCondLst>
                                            <p:cond delay="0"/>
                                          </p:stCondLst>
                                        </p:cTn>
                                        <p:tgtEl>
                                          <p:spTgt spid="1305"/>
                                        </p:tgtEl>
                                        <p:attrNameLst>
                                          <p:attrName>style.visibility</p:attrName>
                                        </p:attrNameLst>
                                      </p:cBhvr>
                                      <p:to>
                                        <p:strVal val="visible"/>
                                      </p:to>
                                    </p:set>
                                    <p:animEffect filter="fade" transition="in">
                                      <p:cBhvr>
                                        <p:cTn dur="1000"/>
                                        <p:tgtEl>
                                          <p:spTgt spid="1305"/>
                                        </p:tgtEl>
                                      </p:cBhvr>
                                    </p:animEffect>
                                  </p:childTnLst>
                                </p:cTn>
                              </p:par>
                              <p:par>
                                <p:cTn fill="hold" nodeType="withEffect" presetClass="entr" presetID="10" presetSubtype="0">
                                  <p:stCondLst>
                                    <p:cond delay="0"/>
                                  </p:stCondLst>
                                  <p:childTnLst>
                                    <p:set>
                                      <p:cBhvr>
                                        <p:cTn dur="1" fill="hold">
                                          <p:stCondLst>
                                            <p:cond delay="0"/>
                                          </p:stCondLst>
                                        </p:cTn>
                                        <p:tgtEl>
                                          <p:spTgt spid="1308"/>
                                        </p:tgtEl>
                                        <p:attrNameLst>
                                          <p:attrName>style.visibility</p:attrName>
                                        </p:attrNameLst>
                                      </p:cBhvr>
                                      <p:to>
                                        <p:strVal val="visible"/>
                                      </p:to>
                                    </p:set>
                                    <p:animEffect filter="fade" transition="in">
                                      <p:cBhvr>
                                        <p:cTn dur="1000"/>
                                        <p:tgtEl>
                                          <p:spTgt spid="1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gtEl>
                                        <p:attrNameLst>
                                          <p:attrName>style.visibility</p:attrName>
                                        </p:attrNameLst>
                                      </p:cBhvr>
                                      <p:to>
                                        <p:strVal val="visible"/>
                                      </p:to>
                                    </p:set>
                                    <p:animEffect filter="fade" transition="in">
                                      <p:cBhvr>
                                        <p:cTn dur="1000"/>
                                        <p:tgtEl>
                                          <p:spTgt spid="1309"/>
                                        </p:tgtEl>
                                      </p:cBhvr>
                                    </p:animEffect>
                                  </p:childTnLst>
                                </p:cTn>
                              </p:par>
                              <p:par>
                                <p:cTn fill="hold" nodeType="withEffect" presetClass="entr" presetID="10" presetSubtype="0">
                                  <p:stCondLst>
                                    <p:cond delay="0"/>
                                  </p:stCondLst>
                                  <p:childTnLst>
                                    <p:set>
                                      <p:cBhvr>
                                        <p:cTn dur="1" fill="hold">
                                          <p:stCondLst>
                                            <p:cond delay="0"/>
                                          </p:stCondLst>
                                        </p:cTn>
                                        <p:tgtEl>
                                          <p:spTgt spid="1310"/>
                                        </p:tgtEl>
                                        <p:attrNameLst>
                                          <p:attrName>style.visibility</p:attrName>
                                        </p:attrNameLst>
                                      </p:cBhvr>
                                      <p:to>
                                        <p:strVal val="visible"/>
                                      </p:to>
                                    </p:set>
                                    <p:animEffect filter="fade" transition="in">
                                      <p:cBhvr>
                                        <p:cTn dur="1000"/>
                                        <p:tgtEl>
                                          <p:spTgt spid="1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4"/>
                                        </p:tgtEl>
                                        <p:attrNameLst>
                                          <p:attrName>style.visibility</p:attrName>
                                        </p:attrNameLst>
                                      </p:cBhvr>
                                      <p:to>
                                        <p:strVal val="visible"/>
                                      </p:to>
                                    </p:set>
                                    <p:animEffect filter="fade" transition="in">
                                      <p:cBhvr>
                                        <p:cTn dur="1000"/>
                                        <p:tgtEl>
                                          <p:spTgt spid="1314"/>
                                        </p:tgtEl>
                                      </p:cBhvr>
                                    </p:animEffect>
                                  </p:childTnLst>
                                </p:cTn>
                              </p:par>
                              <p:par>
                                <p:cTn fill="hold" nodeType="withEffect" presetClass="entr" presetID="10" presetSubtype="0">
                                  <p:stCondLst>
                                    <p:cond delay="0"/>
                                  </p:stCondLst>
                                  <p:childTnLst>
                                    <p:set>
                                      <p:cBhvr>
                                        <p:cTn dur="1" fill="hold">
                                          <p:stCondLst>
                                            <p:cond delay="0"/>
                                          </p:stCondLst>
                                        </p:cTn>
                                        <p:tgtEl>
                                          <p:spTgt spid="1315"/>
                                        </p:tgtEl>
                                        <p:attrNameLst>
                                          <p:attrName>style.visibility</p:attrName>
                                        </p:attrNameLst>
                                      </p:cBhvr>
                                      <p:to>
                                        <p:strVal val="visible"/>
                                      </p:to>
                                    </p:set>
                                    <p:animEffect filter="fade" transition="in">
                                      <p:cBhvr>
                                        <p:cTn dur="1000"/>
                                        <p:tgtEl>
                                          <p:spTgt spid="1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9"/>
                                        </p:tgtEl>
                                        <p:attrNameLst>
                                          <p:attrName>style.visibility</p:attrName>
                                        </p:attrNameLst>
                                      </p:cBhvr>
                                      <p:to>
                                        <p:strVal val="visible"/>
                                      </p:to>
                                    </p:set>
                                    <p:animEffect filter="fade" transition="in">
                                      <p:cBhvr>
                                        <p:cTn dur="1000"/>
                                        <p:tgtEl>
                                          <p:spTgt spid="1319"/>
                                        </p:tgtEl>
                                      </p:cBhvr>
                                    </p:animEffect>
                                  </p:childTnLst>
                                </p:cTn>
                              </p:par>
                              <p:par>
                                <p:cTn fill="hold" nodeType="withEffect" presetClass="entr" presetID="10" presetSubtype="0">
                                  <p:stCondLst>
                                    <p:cond delay="0"/>
                                  </p:stCondLst>
                                  <p:childTnLst>
                                    <p:set>
                                      <p:cBhvr>
                                        <p:cTn dur="1" fill="hold">
                                          <p:stCondLst>
                                            <p:cond delay="0"/>
                                          </p:stCondLst>
                                        </p:cTn>
                                        <p:tgtEl>
                                          <p:spTgt spid="1320"/>
                                        </p:tgtEl>
                                        <p:attrNameLst>
                                          <p:attrName>style.visibility</p:attrName>
                                        </p:attrNameLst>
                                      </p:cBhvr>
                                      <p:to>
                                        <p:strVal val="visible"/>
                                      </p:to>
                                    </p:set>
                                    <p:animEffect filter="fade" transition="in">
                                      <p:cBhvr>
                                        <p:cTn dur="1000"/>
                                        <p:tgtEl>
                                          <p:spTgt spid="1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4"/>
                                        </p:tgtEl>
                                        <p:attrNameLst>
                                          <p:attrName>style.visibility</p:attrName>
                                        </p:attrNameLst>
                                      </p:cBhvr>
                                      <p:to>
                                        <p:strVal val="visible"/>
                                      </p:to>
                                    </p:set>
                                    <p:animEffect filter="fade" transition="in">
                                      <p:cBhvr>
                                        <p:cTn dur="1000"/>
                                        <p:tgtEl>
                                          <p:spTgt spid="1324"/>
                                        </p:tgtEl>
                                      </p:cBhvr>
                                    </p:animEffect>
                                  </p:childTnLst>
                                </p:cTn>
                              </p:par>
                              <p:par>
                                <p:cTn fill="hold" nodeType="withEffect" presetClass="entr" presetID="10" presetSubtype="0">
                                  <p:stCondLst>
                                    <p:cond delay="0"/>
                                  </p:stCondLst>
                                  <p:childTnLst>
                                    <p:set>
                                      <p:cBhvr>
                                        <p:cTn dur="1" fill="hold">
                                          <p:stCondLst>
                                            <p:cond delay="0"/>
                                          </p:stCondLst>
                                        </p:cTn>
                                        <p:tgtEl>
                                          <p:spTgt spid="1325"/>
                                        </p:tgtEl>
                                        <p:attrNameLst>
                                          <p:attrName>style.visibility</p:attrName>
                                        </p:attrNameLst>
                                      </p:cBhvr>
                                      <p:to>
                                        <p:strVal val="visible"/>
                                      </p:to>
                                    </p:set>
                                    <p:animEffect filter="fade" transition="in">
                                      <p:cBhvr>
                                        <p:cTn dur="1000"/>
                                        <p:tgtEl>
                                          <p:spTgt spid="1325"/>
                                        </p:tgtEl>
                                      </p:cBhvr>
                                    </p:animEffect>
                                  </p:childTnLst>
                                </p:cTn>
                              </p:par>
                              <p:par>
                                <p:cTn fill="hold" nodeType="withEffect" presetClass="entr" presetID="10" presetSubtype="0">
                                  <p:stCondLst>
                                    <p:cond delay="0"/>
                                  </p:stCondLst>
                                  <p:childTnLst>
                                    <p:set>
                                      <p:cBhvr>
                                        <p:cTn dur="1" fill="hold">
                                          <p:stCondLst>
                                            <p:cond delay="0"/>
                                          </p:stCondLst>
                                        </p:cTn>
                                        <p:tgtEl>
                                          <p:spTgt spid="1328"/>
                                        </p:tgtEl>
                                        <p:attrNameLst>
                                          <p:attrName>style.visibility</p:attrName>
                                        </p:attrNameLst>
                                      </p:cBhvr>
                                      <p:to>
                                        <p:strVal val="visible"/>
                                      </p:to>
                                    </p:set>
                                    <p:animEffect filter="fade" transition="in">
                                      <p:cBhvr>
                                        <p:cTn dur="1000"/>
                                        <p:tgtEl>
                                          <p:spTgt spid="1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9"/>
                                        </p:tgtEl>
                                        <p:attrNameLst>
                                          <p:attrName>style.visibility</p:attrName>
                                        </p:attrNameLst>
                                      </p:cBhvr>
                                      <p:to>
                                        <p:strVal val="visible"/>
                                      </p:to>
                                    </p:set>
                                    <p:animEffect filter="fade" transition="in">
                                      <p:cBhvr>
                                        <p:cTn dur="1000"/>
                                        <p:tgtEl>
                                          <p:spTgt spid="1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7" name="Shape 7527"/>
        <p:cNvGrpSpPr/>
        <p:nvPr/>
      </p:nvGrpSpPr>
      <p:grpSpPr>
        <a:xfrm>
          <a:off x="0" y="0"/>
          <a:ext cx="0" cy="0"/>
          <a:chOff x="0" y="0"/>
          <a:chExt cx="0" cy="0"/>
        </a:xfrm>
      </p:grpSpPr>
      <p:pic>
        <p:nvPicPr>
          <p:cNvPr id="7528" name="Google Shape;7528;p360"/>
          <p:cNvPicPr preferRelativeResize="0"/>
          <p:nvPr/>
        </p:nvPicPr>
        <p:blipFill rotWithShape="1">
          <a:blip r:embed="rId3">
            <a:alphaModFix/>
          </a:blip>
          <a:srcRect b="0" l="0" r="0" t="0"/>
          <a:stretch/>
        </p:blipFill>
        <p:spPr>
          <a:xfrm>
            <a:off x="4458575" y="1292300"/>
            <a:ext cx="4545427" cy="2556803"/>
          </a:xfrm>
          <a:prstGeom prst="rect">
            <a:avLst/>
          </a:prstGeom>
          <a:noFill/>
          <a:ln>
            <a:noFill/>
          </a:ln>
        </p:spPr>
      </p:pic>
      <p:sp>
        <p:nvSpPr>
          <p:cNvPr id="7529" name="Google Shape;7529;p360"/>
          <p:cNvSpPr/>
          <p:nvPr/>
        </p:nvSpPr>
        <p:spPr>
          <a:xfrm>
            <a:off x="433400" y="3978475"/>
            <a:ext cx="5868600" cy="5727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Note: Decision coverage is 100% and we could find the defect in the program.</a:t>
            </a:r>
            <a:endParaRPr b="0" i="0" sz="1200" u="none" cap="none" strike="noStrike">
              <a:solidFill>
                <a:schemeClr val="dk2"/>
              </a:solidFill>
              <a:latin typeface="Calibri"/>
              <a:ea typeface="Calibri"/>
              <a:cs typeface="Calibri"/>
              <a:sym typeface="Calibri"/>
            </a:endParaRPr>
          </a:p>
        </p:txBody>
      </p:sp>
      <p:sp>
        <p:nvSpPr>
          <p:cNvPr id="7530" name="Google Shape;7530;p3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Decision Coverage</a:t>
            </a:r>
            <a:endParaRPr/>
          </a:p>
        </p:txBody>
      </p:sp>
      <p:graphicFrame>
        <p:nvGraphicFramePr>
          <p:cNvPr id="7531" name="Google Shape;7531;p360"/>
          <p:cNvGraphicFramePr/>
          <p:nvPr/>
        </p:nvGraphicFramePr>
        <p:xfrm>
          <a:off x="433400" y="1817362"/>
          <a:ext cx="3000000" cy="3000000"/>
        </p:xfrm>
        <a:graphic>
          <a:graphicData uri="http://schemas.openxmlformats.org/drawingml/2006/table">
            <a:tbl>
              <a:tblPr bandRow="1" firstRow="1">
                <a:noFill/>
                <a:tableStyleId>{0D091D8E-38FE-4EBD-A8D3-85E3BAD3CC0E}</a:tableStyleId>
              </a:tblPr>
              <a:tblGrid>
                <a:gridCol w="1970100"/>
                <a:gridCol w="874000"/>
                <a:gridCol w="874000"/>
              </a:tblGrid>
              <a:tr h="320050">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solidFill>
                            <a:schemeClr val="dk2"/>
                          </a:solidFill>
                        </a:rPr>
                        <a:t>Variables</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solidFill>
                            <a:schemeClr val="dk2"/>
                          </a:solidFill>
                        </a:rPr>
                        <a:t>x</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solidFill>
                            <a:schemeClr val="dk2"/>
                          </a:solidFill>
                        </a:rPr>
                        <a:t>y</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r>
              <a:tr h="320050">
                <a:tc>
                  <a:txBody>
                    <a:bodyPr/>
                    <a:lstStyle/>
                    <a:p>
                      <a:pPr indent="0" lvl="0" marL="0" marR="0" rtl="0" algn="l">
                        <a:lnSpc>
                          <a:spcPct val="100000"/>
                        </a:lnSpc>
                        <a:spcBef>
                          <a:spcPts val="0"/>
                        </a:spcBef>
                        <a:spcAft>
                          <a:spcPts val="0"/>
                        </a:spcAft>
                        <a:buClr>
                          <a:srgbClr val="000000"/>
                        </a:buClr>
                        <a:buSzPts val="1500"/>
                        <a:buFont typeface="Arial"/>
                        <a:buNone/>
                      </a:pPr>
                      <a:r>
                        <a:rPr b="1" lang="en" sz="1500" u="none" cap="none" strike="noStrike">
                          <a:solidFill>
                            <a:schemeClr val="dk2"/>
                          </a:solidFill>
                        </a:rPr>
                        <a:t>Stimulus/Input</a:t>
                      </a:r>
                      <a:endParaRPr b="1"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rPr>
                        <a:t>-1</a:t>
                      </a:r>
                      <a:endParaRPr sz="14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rPr>
                        <a:t>0</a:t>
                      </a:r>
                      <a:endParaRPr sz="14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r>
              <a:tr h="320050">
                <a:tc>
                  <a:txBody>
                    <a:bodyPr/>
                    <a:lstStyle/>
                    <a:p>
                      <a:pPr indent="0" lvl="0" marL="0" marR="0" rtl="0" algn="l">
                        <a:lnSpc>
                          <a:spcPct val="100000"/>
                        </a:lnSpc>
                        <a:spcBef>
                          <a:spcPts val="0"/>
                        </a:spcBef>
                        <a:spcAft>
                          <a:spcPts val="0"/>
                        </a:spcAft>
                        <a:buClr>
                          <a:srgbClr val="000000"/>
                        </a:buClr>
                        <a:buSzPts val="1800"/>
                        <a:buFont typeface="Arial"/>
                        <a:buNone/>
                      </a:pPr>
                      <a:r>
                        <a:rPr b="1" lang="en" sz="1500" u="none" cap="none" strike="noStrike">
                          <a:solidFill>
                            <a:schemeClr val="dk2"/>
                          </a:solidFill>
                        </a:rPr>
                        <a:t>Expected result</a:t>
                      </a:r>
                      <a:endParaRPr b="1" sz="15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rPr>
                        <a:t>-1</a:t>
                      </a:r>
                      <a:endParaRPr sz="14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rPr>
                        <a:t>4</a:t>
                      </a:r>
                      <a:endParaRPr sz="14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r>
              <a:tr h="320050">
                <a:tc>
                  <a:txBody>
                    <a:bodyPr/>
                    <a:lstStyle/>
                    <a:p>
                      <a:pPr indent="0" lvl="0" marL="0" marR="0" rtl="0" algn="l">
                        <a:lnSpc>
                          <a:spcPct val="100000"/>
                        </a:lnSpc>
                        <a:spcBef>
                          <a:spcPts val="0"/>
                        </a:spcBef>
                        <a:spcAft>
                          <a:spcPts val="0"/>
                        </a:spcAft>
                        <a:buClr>
                          <a:srgbClr val="000000"/>
                        </a:buClr>
                        <a:buSzPts val="1500"/>
                        <a:buFont typeface="Arial"/>
                        <a:buNone/>
                      </a:pPr>
                      <a:r>
                        <a:rPr b="1" lang="en" sz="1500" u="none" cap="none" strike="noStrike">
                          <a:solidFill>
                            <a:schemeClr val="dk2"/>
                          </a:solidFill>
                        </a:rPr>
                        <a:t>Actual result</a:t>
                      </a:r>
                      <a:endParaRPr b="1" sz="15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rPr>
                        <a:t>-1</a:t>
                      </a:r>
                      <a:endParaRPr sz="14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rPr>
                        <a:t>0</a:t>
                      </a:r>
                      <a:endParaRPr sz="14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r>
            </a:tbl>
          </a:graphicData>
        </a:graphic>
      </p:graphicFrame>
      <p:sp>
        <p:nvSpPr>
          <p:cNvPr id="7532" name="Google Shape;7532;p36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29"/>
                                        </p:tgtEl>
                                        <p:attrNameLst>
                                          <p:attrName>style.visibility</p:attrName>
                                        </p:attrNameLst>
                                      </p:cBhvr>
                                      <p:to>
                                        <p:strVal val="visible"/>
                                      </p:to>
                                    </p:set>
                                    <p:animEffect filter="fade" transition="in">
                                      <p:cBhvr>
                                        <p:cTn dur="1000"/>
                                        <p:tgtEl>
                                          <p:spTgt spid="7529"/>
                                        </p:tgtEl>
                                      </p:cBhvr>
                                    </p:animEffect>
                                  </p:childTnLst>
                                </p:cTn>
                              </p:par>
                              <p:par>
                                <p:cTn fill="hold" nodeType="withEffect" presetClass="entr" presetID="10" presetSubtype="0">
                                  <p:stCondLst>
                                    <p:cond delay="0"/>
                                  </p:stCondLst>
                                  <p:childTnLst>
                                    <p:set>
                                      <p:cBhvr>
                                        <p:cTn dur="1" fill="hold">
                                          <p:stCondLst>
                                            <p:cond delay="0"/>
                                          </p:stCondLst>
                                        </p:cTn>
                                        <p:tgtEl>
                                          <p:spTgt spid="7531"/>
                                        </p:tgtEl>
                                        <p:attrNameLst>
                                          <p:attrName>style.visibility</p:attrName>
                                        </p:attrNameLst>
                                      </p:cBhvr>
                                      <p:to>
                                        <p:strVal val="visible"/>
                                      </p:to>
                                    </p:set>
                                    <p:animEffect filter="fade" transition="in">
                                      <p:cBhvr>
                                        <p:cTn dur="1000"/>
                                        <p:tgtEl>
                                          <p:spTgt spid="75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6" name="Shape 7536"/>
        <p:cNvGrpSpPr/>
        <p:nvPr/>
      </p:nvGrpSpPr>
      <p:grpSpPr>
        <a:xfrm>
          <a:off x="0" y="0"/>
          <a:ext cx="0" cy="0"/>
          <a:chOff x="0" y="0"/>
          <a:chExt cx="0" cy="0"/>
        </a:xfrm>
      </p:grpSpPr>
      <p:sp>
        <p:nvSpPr>
          <p:cNvPr id="7537" name="Google Shape;7537;p361"/>
          <p:cNvSpPr/>
          <p:nvPr/>
        </p:nvSpPr>
        <p:spPr>
          <a:xfrm>
            <a:off x="415625" y="1288475"/>
            <a:ext cx="8198400" cy="29718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Calibri"/>
                <a:ea typeface="Calibri"/>
                <a:cs typeface="Calibri"/>
                <a:sym typeface="Calibri"/>
              </a:rPr>
              <a:t>Objective</a:t>
            </a:r>
            <a:endParaRPr b="0" i="0" sz="22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Calibri"/>
                <a:ea typeface="Calibri"/>
                <a:cs typeface="Calibri"/>
                <a:sym typeface="Calibri"/>
              </a:rPr>
              <a:t>All atomic conditions and their combinations in loops and decisions are executed, so that every atomic condition changes its logical value once.</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rgbClr val="000000"/>
              </a:solidFill>
              <a:latin typeface="Calibri"/>
              <a:ea typeface="Calibri"/>
              <a:cs typeface="Calibri"/>
              <a:sym typeface="Calibri"/>
            </a:endParaRPr>
          </a:p>
        </p:txBody>
      </p:sp>
      <p:sp>
        <p:nvSpPr>
          <p:cNvPr id="7538" name="Google Shape;7538;p3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Modified Condition Decision Coverage (MCDC)</a:t>
            </a:r>
            <a:endParaRPr/>
          </a:p>
        </p:txBody>
      </p:sp>
      <p:sp>
        <p:nvSpPr>
          <p:cNvPr id="7539" name="Google Shape;7539;p361"/>
          <p:cNvSpPr/>
          <p:nvPr/>
        </p:nvSpPr>
        <p:spPr>
          <a:xfrm>
            <a:off x="814936" y="2806025"/>
            <a:ext cx="7399800" cy="9348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Calibri"/>
                <a:ea typeface="Calibri"/>
                <a:cs typeface="Calibri"/>
                <a:sym typeface="Calibri"/>
              </a:rPr>
              <a:t>Atomic condition:  </a:t>
            </a:r>
            <a:endParaRPr b="0" i="0" sz="18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Condition where the variable modifies according to a value.</a:t>
            </a:r>
            <a:endParaRPr b="0" i="0" sz="1600" u="none" cap="none" strike="noStrike">
              <a:solidFill>
                <a:srgbClr val="000000"/>
              </a:solidFill>
              <a:latin typeface="Calibri"/>
              <a:ea typeface="Calibri"/>
              <a:cs typeface="Calibri"/>
              <a:sym typeface="Calibri"/>
            </a:endParaRPr>
          </a:p>
        </p:txBody>
      </p:sp>
      <p:sp>
        <p:nvSpPr>
          <p:cNvPr id="7540" name="Google Shape;7540;p36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7"/>
                                        </p:tgtEl>
                                        <p:attrNameLst>
                                          <p:attrName>style.visibility</p:attrName>
                                        </p:attrNameLst>
                                      </p:cBhvr>
                                      <p:to>
                                        <p:strVal val="visible"/>
                                      </p:to>
                                    </p:set>
                                    <p:animEffect filter="fade" transition="in">
                                      <p:cBhvr>
                                        <p:cTn dur="1000"/>
                                        <p:tgtEl>
                                          <p:spTgt spid="75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9"/>
                                        </p:tgtEl>
                                        <p:attrNameLst>
                                          <p:attrName>style.visibility</p:attrName>
                                        </p:attrNameLst>
                                      </p:cBhvr>
                                      <p:to>
                                        <p:strVal val="visible"/>
                                      </p:to>
                                    </p:set>
                                    <p:animEffect filter="fade" transition="in">
                                      <p:cBhvr>
                                        <p:cTn dur="1000"/>
                                        <p:tgtEl>
                                          <p:spTgt spid="75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4" name="Shape 7544"/>
        <p:cNvGrpSpPr/>
        <p:nvPr/>
      </p:nvGrpSpPr>
      <p:grpSpPr>
        <a:xfrm>
          <a:off x="0" y="0"/>
          <a:ext cx="0" cy="0"/>
          <a:chOff x="0" y="0"/>
          <a:chExt cx="0" cy="0"/>
        </a:xfrm>
      </p:grpSpPr>
      <p:sp>
        <p:nvSpPr>
          <p:cNvPr id="7545" name="Google Shape;7545;p362"/>
          <p:cNvSpPr/>
          <p:nvPr/>
        </p:nvSpPr>
        <p:spPr>
          <a:xfrm>
            <a:off x="4270650" y="1199925"/>
            <a:ext cx="4447200" cy="11844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Note: ‘==’ is a comparison operator comparing value of sensor_val_3 to 50 </a:t>
            </a:r>
            <a:endParaRPr b="0" i="0" sz="1200" u="none" cap="none" strike="noStrike">
              <a:solidFill>
                <a:srgbClr val="000000"/>
              </a:solidFill>
              <a:latin typeface="Arial"/>
              <a:ea typeface="Arial"/>
              <a:cs typeface="Arial"/>
              <a:sym typeface="Arial"/>
            </a:endParaRPr>
          </a:p>
        </p:txBody>
      </p:sp>
      <p:sp>
        <p:nvSpPr>
          <p:cNvPr id="7546" name="Google Shape;7546;p362"/>
          <p:cNvSpPr/>
          <p:nvPr/>
        </p:nvSpPr>
        <p:spPr>
          <a:xfrm>
            <a:off x="384450" y="1194950"/>
            <a:ext cx="3532800" cy="24108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2"/>
                </a:solidFill>
                <a:latin typeface="Calibri"/>
                <a:ea typeface="Calibri"/>
                <a:cs typeface="Calibri"/>
                <a:sym typeface="Calibri"/>
              </a:rPr>
              <a:t>1. Sensor_value_1 &lt; 20 </a:t>
            </a:r>
            <a:endParaRPr b="0" i="0" sz="2400" u="none" cap="none" strike="noStrike">
              <a:solidFill>
                <a:schemeClr val="dk2"/>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2"/>
                </a:solidFill>
                <a:latin typeface="Calibri"/>
                <a:ea typeface="Calibri"/>
                <a:cs typeface="Calibri"/>
                <a:sym typeface="Calibri"/>
              </a:rPr>
              <a:t>2. Temperature &gt;= 30 </a:t>
            </a:r>
            <a:endParaRPr b="0" i="0" sz="2400" u="none" cap="none" strike="noStrike">
              <a:solidFill>
                <a:schemeClr val="dk2"/>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2"/>
                </a:solidFill>
                <a:latin typeface="Calibri"/>
                <a:ea typeface="Calibri"/>
                <a:cs typeface="Calibri"/>
                <a:sym typeface="Calibri"/>
              </a:rPr>
              <a:t>3. Velocity &lt;= 100 </a:t>
            </a:r>
            <a:endParaRPr b="0" i="0" sz="2400" u="none" cap="none" strike="noStrike">
              <a:solidFill>
                <a:schemeClr val="dk2"/>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2"/>
                </a:solidFill>
                <a:latin typeface="Calibri"/>
                <a:ea typeface="Calibri"/>
                <a:cs typeface="Calibri"/>
                <a:sym typeface="Calibri"/>
              </a:rPr>
              <a:t>4. Sensor_val_2 &gt; 30 </a:t>
            </a:r>
            <a:endParaRPr b="0" i="0" sz="2400" u="none" cap="none" strike="noStrike">
              <a:solidFill>
                <a:schemeClr val="dk2"/>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2"/>
                </a:solidFill>
                <a:latin typeface="Calibri"/>
                <a:ea typeface="Calibri"/>
                <a:cs typeface="Calibri"/>
                <a:sym typeface="Calibri"/>
              </a:rPr>
              <a:t>5. Sensor_val_3 == 50 </a:t>
            </a:r>
            <a:endParaRPr b="0" i="0" sz="1400" u="none" cap="none" strike="noStrike">
              <a:solidFill>
                <a:srgbClr val="000000"/>
              </a:solidFill>
              <a:latin typeface="Calibri"/>
              <a:ea typeface="Calibri"/>
              <a:cs typeface="Calibri"/>
              <a:sym typeface="Calibri"/>
            </a:endParaRPr>
          </a:p>
        </p:txBody>
      </p:sp>
      <p:sp>
        <p:nvSpPr>
          <p:cNvPr id="7547" name="Google Shape;7547;p3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MCDC - Example</a:t>
            </a:r>
            <a:endParaRPr/>
          </a:p>
        </p:txBody>
      </p:sp>
      <p:sp>
        <p:nvSpPr>
          <p:cNvPr id="7548" name="Google Shape;7548;p362"/>
          <p:cNvSpPr/>
          <p:nvPr/>
        </p:nvSpPr>
        <p:spPr>
          <a:xfrm>
            <a:off x="4270650" y="2566525"/>
            <a:ext cx="4447200" cy="103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Tip: If the number of atomic conditions is ‘N’ then the number of test cases derived from MCDC is ‘N+1’</a:t>
            </a:r>
            <a:endParaRPr b="0" i="0" sz="1200" u="none" cap="none" strike="noStrike">
              <a:solidFill>
                <a:srgbClr val="000000"/>
              </a:solidFill>
              <a:latin typeface="Arial"/>
              <a:ea typeface="Arial"/>
              <a:cs typeface="Arial"/>
              <a:sym typeface="Arial"/>
            </a:endParaRPr>
          </a:p>
        </p:txBody>
      </p:sp>
      <p:sp>
        <p:nvSpPr>
          <p:cNvPr id="7549" name="Google Shape;7549;p36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46"/>
                                        </p:tgtEl>
                                        <p:attrNameLst>
                                          <p:attrName>style.visibility</p:attrName>
                                        </p:attrNameLst>
                                      </p:cBhvr>
                                      <p:to>
                                        <p:strVal val="visible"/>
                                      </p:to>
                                    </p:set>
                                    <p:animEffect filter="fade" transition="in">
                                      <p:cBhvr>
                                        <p:cTn dur="1000"/>
                                        <p:tgtEl>
                                          <p:spTgt spid="75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45"/>
                                        </p:tgtEl>
                                        <p:attrNameLst>
                                          <p:attrName>style.visibility</p:attrName>
                                        </p:attrNameLst>
                                      </p:cBhvr>
                                      <p:to>
                                        <p:strVal val="visible"/>
                                      </p:to>
                                    </p:set>
                                    <p:animEffect filter="fade" transition="in">
                                      <p:cBhvr>
                                        <p:cTn dur="1000"/>
                                        <p:tgtEl>
                                          <p:spTgt spid="75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48"/>
                                        </p:tgtEl>
                                        <p:attrNameLst>
                                          <p:attrName>style.visibility</p:attrName>
                                        </p:attrNameLst>
                                      </p:cBhvr>
                                      <p:to>
                                        <p:strVal val="visible"/>
                                      </p:to>
                                    </p:set>
                                    <p:animEffect filter="fade" transition="in">
                                      <p:cBhvr>
                                        <p:cTn dur="1000"/>
                                        <p:tgtEl>
                                          <p:spTgt spid="75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3" name="Shape 7553"/>
        <p:cNvGrpSpPr/>
        <p:nvPr/>
      </p:nvGrpSpPr>
      <p:grpSpPr>
        <a:xfrm>
          <a:off x="0" y="0"/>
          <a:ext cx="0" cy="0"/>
          <a:chOff x="0" y="0"/>
          <a:chExt cx="0" cy="0"/>
        </a:xfrm>
      </p:grpSpPr>
      <p:sp>
        <p:nvSpPr>
          <p:cNvPr id="7554" name="Google Shape;7554;p3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Pairs of MCDC</a:t>
            </a:r>
            <a:endParaRPr/>
          </a:p>
        </p:txBody>
      </p:sp>
      <p:sp>
        <p:nvSpPr>
          <p:cNvPr id="7555" name="Google Shape;7555;p363"/>
          <p:cNvSpPr/>
          <p:nvPr/>
        </p:nvSpPr>
        <p:spPr>
          <a:xfrm>
            <a:off x="354425" y="1424550"/>
            <a:ext cx="3978600" cy="3202200"/>
          </a:xfrm>
          <a:prstGeom prst="roundRect">
            <a:avLst>
              <a:gd fmla="val 16667" name="adj"/>
            </a:avLst>
          </a:prstGeom>
          <a:noFill/>
          <a:ln cap="flat" cmpd="sng" w="19050">
            <a:solidFill>
              <a:schemeClr val="dk2"/>
            </a:solidFill>
            <a:prstDash val="dot"/>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alibri"/>
                <a:ea typeface="Calibri"/>
                <a:cs typeface="Calibri"/>
                <a:sym typeface="Calibri"/>
              </a:rPr>
              <a:t>A &amp;&amp; B </a:t>
            </a:r>
            <a:endParaRPr b="0" i="0" sz="1800" u="none" cap="none" strike="noStrike">
              <a:solidFill>
                <a:srgbClr val="000000"/>
              </a:solidFill>
              <a:latin typeface="Calibri"/>
              <a:ea typeface="Calibri"/>
              <a:cs typeface="Calibri"/>
              <a:sym typeface="Calibri"/>
            </a:endParaRPr>
          </a:p>
        </p:txBody>
      </p:sp>
      <p:sp>
        <p:nvSpPr>
          <p:cNvPr id="7556" name="Google Shape;7556;p363"/>
          <p:cNvSpPr/>
          <p:nvPr/>
        </p:nvSpPr>
        <p:spPr>
          <a:xfrm>
            <a:off x="4604300" y="1424550"/>
            <a:ext cx="3978600" cy="3202200"/>
          </a:xfrm>
          <a:prstGeom prst="roundRect">
            <a:avLst>
              <a:gd fmla="val 16667" name="adj"/>
            </a:avLst>
          </a:prstGeom>
          <a:noFill/>
          <a:ln cap="flat" cmpd="sng" w="19050">
            <a:solidFill>
              <a:schemeClr val="dk2"/>
            </a:solidFill>
            <a:prstDash val="dot"/>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alibri"/>
                <a:ea typeface="Calibri"/>
                <a:cs typeface="Calibri"/>
                <a:sym typeface="Calibri"/>
              </a:rPr>
              <a:t>A || B</a:t>
            </a:r>
            <a:endParaRPr b="0" i="0" sz="1800" u="none" cap="none" strike="noStrike">
              <a:solidFill>
                <a:srgbClr val="000000"/>
              </a:solidFill>
              <a:latin typeface="Calibri"/>
              <a:ea typeface="Calibri"/>
              <a:cs typeface="Calibri"/>
              <a:sym typeface="Calibri"/>
            </a:endParaRPr>
          </a:p>
        </p:txBody>
      </p:sp>
      <p:graphicFrame>
        <p:nvGraphicFramePr>
          <p:cNvPr id="7557" name="Google Shape;7557;p363"/>
          <p:cNvGraphicFramePr/>
          <p:nvPr/>
        </p:nvGraphicFramePr>
        <p:xfrm>
          <a:off x="765725" y="2385549"/>
          <a:ext cx="3000000" cy="3000000"/>
        </p:xfrm>
        <a:graphic>
          <a:graphicData uri="http://schemas.openxmlformats.org/drawingml/2006/table">
            <a:tbl>
              <a:tblPr bandRow="1" firstRow="1">
                <a:noFill/>
                <a:tableStyleId>{0D091D8E-38FE-4EBD-A8D3-85E3BAD3CC0E}</a:tableStyleId>
              </a:tblPr>
              <a:tblGrid>
                <a:gridCol w="1052000"/>
                <a:gridCol w="1052000"/>
                <a:gridCol w="1052000"/>
              </a:tblGrid>
              <a:tr h="3200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rPr>
                        <a:t>A</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rPr>
                        <a:t>B</a:t>
                      </a:r>
                      <a:endParaRPr sz="14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rPr>
                        <a:t>A&amp;&amp;B</a:t>
                      </a:r>
                      <a:endParaRPr sz="14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r>
              <a:tr h="3200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r>
              <a:tr h="3200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r>
              <a:tr h="3200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r>
            </a:tbl>
          </a:graphicData>
        </a:graphic>
      </p:graphicFrame>
      <p:graphicFrame>
        <p:nvGraphicFramePr>
          <p:cNvPr id="7558" name="Google Shape;7558;p363"/>
          <p:cNvGraphicFramePr/>
          <p:nvPr/>
        </p:nvGraphicFramePr>
        <p:xfrm>
          <a:off x="5015600" y="2385549"/>
          <a:ext cx="3000000" cy="3000000"/>
        </p:xfrm>
        <a:graphic>
          <a:graphicData uri="http://schemas.openxmlformats.org/drawingml/2006/table">
            <a:tbl>
              <a:tblPr bandRow="1" firstRow="1">
                <a:noFill/>
                <a:tableStyleId>{0D091D8E-38FE-4EBD-A8D3-85E3BAD3CC0E}</a:tableStyleId>
              </a:tblPr>
              <a:tblGrid>
                <a:gridCol w="1052000"/>
                <a:gridCol w="1052000"/>
                <a:gridCol w="1052000"/>
              </a:tblGrid>
              <a:tr h="3200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rPr>
                        <a:t>A</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rPr>
                        <a:t>B</a:t>
                      </a:r>
                      <a:endParaRPr sz="14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rPr>
                        <a:t>A||B</a:t>
                      </a:r>
                      <a:endParaRPr sz="1400" u="none" cap="none" strike="noStrike">
                        <a:solidFill>
                          <a:schemeClr val="dk2"/>
                        </a:solidFill>
                      </a:endParaRPr>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rgbClr val="CFE2F3"/>
                    </a:solidFill>
                  </a:tcPr>
                </a:tc>
              </a:tr>
              <a:tr h="3200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r>
              <a:tr h="3200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r>
              <a:tr h="3200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45725" marB="45725" marR="91450" marL="91450" anchor="ctr">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solidFill>
                      <a:schemeClr val="lt1"/>
                    </a:solidFill>
                  </a:tcPr>
                </a:tc>
              </a:tr>
            </a:tbl>
          </a:graphicData>
        </a:graphic>
      </p:graphicFrame>
      <p:sp>
        <p:nvSpPr>
          <p:cNvPr id="7559" name="Google Shape;7559;p36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55"/>
                                        </p:tgtEl>
                                        <p:attrNameLst>
                                          <p:attrName>style.visibility</p:attrName>
                                        </p:attrNameLst>
                                      </p:cBhvr>
                                      <p:to>
                                        <p:strVal val="visible"/>
                                      </p:to>
                                    </p:set>
                                    <p:animEffect filter="fade" transition="in">
                                      <p:cBhvr>
                                        <p:cTn dur="1000"/>
                                        <p:tgtEl>
                                          <p:spTgt spid="7555"/>
                                        </p:tgtEl>
                                      </p:cBhvr>
                                    </p:animEffect>
                                  </p:childTnLst>
                                </p:cTn>
                              </p:par>
                              <p:par>
                                <p:cTn fill="hold" nodeType="withEffect" presetClass="entr" presetID="10" presetSubtype="0">
                                  <p:stCondLst>
                                    <p:cond delay="0"/>
                                  </p:stCondLst>
                                  <p:childTnLst>
                                    <p:set>
                                      <p:cBhvr>
                                        <p:cTn dur="1" fill="hold">
                                          <p:stCondLst>
                                            <p:cond delay="0"/>
                                          </p:stCondLst>
                                        </p:cTn>
                                        <p:tgtEl>
                                          <p:spTgt spid="7557"/>
                                        </p:tgtEl>
                                        <p:attrNameLst>
                                          <p:attrName>style.visibility</p:attrName>
                                        </p:attrNameLst>
                                      </p:cBhvr>
                                      <p:to>
                                        <p:strVal val="visible"/>
                                      </p:to>
                                    </p:set>
                                    <p:animEffect filter="fade" transition="in">
                                      <p:cBhvr>
                                        <p:cTn dur="1000"/>
                                        <p:tgtEl>
                                          <p:spTgt spid="75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56"/>
                                        </p:tgtEl>
                                        <p:attrNameLst>
                                          <p:attrName>style.visibility</p:attrName>
                                        </p:attrNameLst>
                                      </p:cBhvr>
                                      <p:to>
                                        <p:strVal val="visible"/>
                                      </p:to>
                                    </p:set>
                                    <p:animEffect filter="fade" transition="in">
                                      <p:cBhvr>
                                        <p:cTn dur="1000"/>
                                        <p:tgtEl>
                                          <p:spTgt spid="7556"/>
                                        </p:tgtEl>
                                      </p:cBhvr>
                                    </p:animEffect>
                                  </p:childTnLst>
                                </p:cTn>
                              </p:par>
                              <p:par>
                                <p:cTn fill="hold" nodeType="withEffect" presetClass="entr" presetID="10" presetSubtype="0">
                                  <p:stCondLst>
                                    <p:cond delay="0"/>
                                  </p:stCondLst>
                                  <p:childTnLst>
                                    <p:set>
                                      <p:cBhvr>
                                        <p:cTn dur="1" fill="hold">
                                          <p:stCondLst>
                                            <p:cond delay="0"/>
                                          </p:stCondLst>
                                        </p:cTn>
                                        <p:tgtEl>
                                          <p:spTgt spid="7558"/>
                                        </p:tgtEl>
                                        <p:attrNameLst>
                                          <p:attrName>style.visibility</p:attrName>
                                        </p:attrNameLst>
                                      </p:cBhvr>
                                      <p:to>
                                        <p:strVal val="visible"/>
                                      </p:to>
                                    </p:set>
                                    <p:animEffect filter="fade" transition="in">
                                      <p:cBhvr>
                                        <p:cTn dur="1000"/>
                                        <p:tgtEl>
                                          <p:spTgt spid="75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3" name="Shape 7563"/>
        <p:cNvGrpSpPr/>
        <p:nvPr/>
      </p:nvGrpSpPr>
      <p:grpSpPr>
        <a:xfrm>
          <a:off x="0" y="0"/>
          <a:ext cx="0" cy="0"/>
          <a:chOff x="0" y="0"/>
          <a:chExt cx="0" cy="0"/>
        </a:xfrm>
      </p:grpSpPr>
      <p:sp>
        <p:nvSpPr>
          <p:cNvPr id="7564" name="Google Shape;7564;p3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Pairs of MCDC</a:t>
            </a:r>
            <a:endParaRPr/>
          </a:p>
        </p:txBody>
      </p:sp>
      <p:pic>
        <p:nvPicPr>
          <p:cNvPr id="7565" name="Google Shape;7565;p364"/>
          <p:cNvPicPr preferRelativeResize="0"/>
          <p:nvPr/>
        </p:nvPicPr>
        <p:blipFill rotWithShape="1">
          <a:blip r:embed="rId3">
            <a:alphaModFix/>
          </a:blip>
          <a:srcRect b="10410" l="0" r="0" t="0"/>
          <a:stretch/>
        </p:blipFill>
        <p:spPr>
          <a:xfrm>
            <a:off x="1295400" y="941525"/>
            <a:ext cx="6792850" cy="3423200"/>
          </a:xfrm>
          <a:prstGeom prst="rect">
            <a:avLst/>
          </a:prstGeom>
          <a:noFill/>
          <a:ln>
            <a:noFill/>
          </a:ln>
        </p:spPr>
      </p:pic>
      <p:sp>
        <p:nvSpPr>
          <p:cNvPr id="7566" name="Google Shape;7566;p36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0" name="Shape 7570"/>
        <p:cNvGrpSpPr/>
        <p:nvPr/>
      </p:nvGrpSpPr>
      <p:grpSpPr>
        <a:xfrm>
          <a:off x="0" y="0"/>
          <a:ext cx="0" cy="0"/>
          <a:chOff x="0" y="0"/>
          <a:chExt cx="0" cy="0"/>
        </a:xfrm>
      </p:grpSpPr>
      <p:sp>
        <p:nvSpPr>
          <p:cNvPr id="7571" name="Google Shape;7571;p3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Deriving MCDC Test Cases</a:t>
            </a:r>
            <a:endParaRPr/>
          </a:p>
        </p:txBody>
      </p:sp>
      <p:graphicFrame>
        <p:nvGraphicFramePr>
          <p:cNvPr id="7572" name="Google Shape;7572;p365"/>
          <p:cNvGraphicFramePr/>
          <p:nvPr/>
        </p:nvGraphicFramePr>
        <p:xfrm>
          <a:off x="1763144" y="1382077"/>
          <a:ext cx="3000000" cy="3000000"/>
        </p:xfrm>
        <a:graphic>
          <a:graphicData uri="http://schemas.openxmlformats.org/drawingml/2006/table">
            <a:tbl>
              <a:tblPr bandRow="1" firstRow="1">
                <a:noFill/>
                <a:tableStyleId>{2CBCDE2C-FBEC-4941-8C56-0BE6F32CC9F1}</a:tableStyleId>
              </a:tblPr>
              <a:tblGrid>
                <a:gridCol w="733325"/>
                <a:gridCol w="776525"/>
                <a:gridCol w="825975"/>
                <a:gridCol w="1706775"/>
              </a:tblGrid>
              <a:tr h="3721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Calibri"/>
                          <a:ea typeface="Calibri"/>
                          <a:cs typeface="Calibri"/>
                          <a:sym typeface="Calibri"/>
                        </a:rPr>
                        <a:t>A</a:t>
                      </a:r>
                      <a:endParaRPr sz="14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Calibri"/>
                          <a:ea typeface="Calibri"/>
                          <a:cs typeface="Calibri"/>
                          <a:sym typeface="Calibri"/>
                        </a:rPr>
                        <a:t>B</a:t>
                      </a:r>
                      <a:endParaRPr sz="14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Calibri"/>
                          <a:ea typeface="Calibri"/>
                          <a:cs typeface="Calibri"/>
                          <a:sym typeface="Calibri"/>
                        </a:rPr>
                        <a:t>C</a:t>
                      </a:r>
                      <a:endParaRPr sz="14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Calibri"/>
                          <a:ea typeface="Calibri"/>
                          <a:cs typeface="Calibri"/>
                          <a:sym typeface="Calibri"/>
                        </a:rPr>
                        <a:t>A &amp;&amp; B &amp;&amp; C</a:t>
                      </a:r>
                      <a:endParaRPr sz="14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rgbClr val="CFE2F3"/>
                    </a:solidFill>
                  </a:tcPr>
                </a:tc>
              </a:tr>
              <a:tr h="3708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Calibri"/>
                          <a:ea typeface="Calibri"/>
                          <a:cs typeface="Calibri"/>
                          <a:sym typeface="Calibri"/>
                        </a:rPr>
                        <a:t>0</a:t>
                      </a:r>
                      <a:endParaRPr sz="14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Calibri"/>
                          <a:ea typeface="Calibri"/>
                          <a:cs typeface="Calibri"/>
                          <a:sym typeface="Calibri"/>
                        </a:rPr>
                        <a:t>1</a:t>
                      </a:r>
                      <a:endParaRPr sz="14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Calibri"/>
                          <a:ea typeface="Calibri"/>
                          <a:cs typeface="Calibri"/>
                          <a:sym typeface="Calibri"/>
                        </a:rPr>
                        <a:t>1</a:t>
                      </a:r>
                      <a:endParaRPr sz="14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Calibri"/>
                          <a:ea typeface="Calibri"/>
                          <a:cs typeface="Calibri"/>
                          <a:sym typeface="Calibri"/>
                        </a:rPr>
                        <a:t>0</a:t>
                      </a:r>
                      <a:endParaRPr sz="14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r>
              <a:tr h="3708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Calibri"/>
                          <a:ea typeface="Calibri"/>
                          <a:cs typeface="Calibri"/>
                          <a:sym typeface="Calibri"/>
                        </a:rPr>
                        <a:t>1</a:t>
                      </a:r>
                      <a:endParaRPr sz="14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Calibri"/>
                          <a:ea typeface="Calibri"/>
                          <a:cs typeface="Calibri"/>
                          <a:sym typeface="Calibri"/>
                        </a:rPr>
                        <a:t>1</a:t>
                      </a:r>
                      <a:endParaRPr sz="14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Calibri"/>
                          <a:ea typeface="Calibri"/>
                          <a:cs typeface="Calibri"/>
                          <a:sym typeface="Calibri"/>
                        </a:rPr>
                        <a:t>1</a:t>
                      </a:r>
                      <a:endParaRPr sz="14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Calibri"/>
                          <a:ea typeface="Calibri"/>
                          <a:cs typeface="Calibri"/>
                          <a:sym typeface="Calibri"/>
                        </a:rPr>
                        <a:t>1</a:t>
                      </a:r>
                      <a:endParaRPr sz="14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r>
              <a:tr h="3708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Calibri"/>
                          <a:ea typeface="Calibri"/>
                          <a:cs typeface="Calibri"/>
                          <a:sym typeface="Calibri"/>
                        </a:rPr>
                        <a:t>1</a:t>
                      </a:r>
                      <a:endParaRPr sz="14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Calibri"/>
                          <a:ea typeface="Calibri"/>
                          <a:cs typeface="Calibri"/>
                          <a:sym typeface="Calibri"/>
                        </a:rPr>
                        <a:t>0</a:t>
                      </a:r>
                      <a:endParaRPr sz="14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Calibri"/>
                          <a:ea typeface="Calibri"/>
                          <a:cs typeface="Calibri"/>
                          <a:sym typeface="Calibri"/>
                        </a:rPr>
                        <a:t>1</a:t>
                      </a:r>
                      <a:endParaRPr sz="14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Calibri"/>
                          <a:ea typeface="Calibri"/>
                          <a:cs typeface="Calibri"/>
                          <a:sym typeface="Calibri"/>
                        </a:rPr>
                        <a:t>0</a:t>
                      </a:r>
                      <a:endParaRPr sz="14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r>
              <a:tr h="3708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Calibri"/>
                          <a:ea typeface="Calibri"/>
                          <a:cs typeface="Calibri"/>
                          <a:sym typeface="Calibri"/>
                        </a:rPr>
                        <a:t>1</a:t>
                      </a:r>
                      <a:endParaRPr sz="14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Calibri"/>
                          <a:ea typeface="Calibri"/>
                          <a:cs typeface="Calibri"/>
                          <a:sym typeface="Calibri"/>
                        </a:rPr>
                        <a:t>1</a:t>
                      </a:r>
                      <a:endParaRPr sz="14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Calibri"/>
                          <a:ea typeface="Calibri"/>
                          <a:cs typeface="Calibri"/>
                          <a:sym typeface="Calibri"/>
                        </a:rPr>
                        <a:t>0</a:t>
                      </a:r>
                      <a:endParaRPr sz="14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Calibri"/>
                          <a:ea typeface="Calibri"/>
                          <a:cs typeface="Calibri"/>
                          <a:sym typeface="Calibri"/>
                        </a:rPr>
                        <a:t>0</a:t>
                      </a:r>
                      <a:endParaRPr sz="1400" u="none" cap="none" strike="noStrike">
                        <a:solidFill>
                          <a:schemeClr val="dk2"/>
                        </a:solidFill>
                        <a:latin typeface="Calibri"/>
                        <a:ea typeface="Calibri"/>
                        <a:cs typeface="Calibri"/>
                        <a:sym typeface="Calibri"/>
                      </a:endParaRPr>
                    </a:p>
                  </a:txBody>
                  <a:tcPr marT="45725" marB="45725" marR="91450" marL="91450">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r>
            </a:tbl>
          </a:graphicData>
        </a:graphic>
      </p:graphicFrame>
      <p:grpSp>
        <p:nvGrpSpPr>
          <p:cNvPr id="7573" name="Google Shape;7573;p365"/>
          <p:cNvGrpSpPr/>
          <p:nvPr/>
        </p:nvGrpSpPr>
        <p:grpSpPr>
          <a:xfrm>
            <a:off x="2025653" y="1885953"/>
            <a:ext cx="3310176" cy="1180484"/>
            <a:chOff x="2025653" y="1885953"/>
            <a:chExt cx="3310176" cy="1180484"/>
          </a:xfrm>
        </p:grpSpPr>
        <p:cxnSp>
          <p:nvCxnSpPr>
            <p:cNvPr id="7574" name="Google Shape;7574;p365"/>
            <p:cNvCxnSpPr/>
            <p:nvPr/>
          </p:nvCxnSpPr>
          <p:spPr>
            <a:xfrm flipH="1" rot="-5400000">
              <a:off x="1802753" y="2108853"/>
              <a:ext cx="446400" cy="600"/>
            </a:xfrm>
            <a:prstGeom prst="bentConnector3">
              <a:avLst>
                <a:gd fmla="val 61370" name="adj1"/>
              </a:avLst>
            </a:prstGeom>
            <a:noFill/>
            <a:ln cap="flat" cmpd="sng" w="9525">
              <a:solidFill>
                <a:srgbClr val="3E6EC2"/>
              </a:solidFill>
              <a:prstDash val="solid"/>
              <a:round/>
              <a:headEnd len="med" w="med" type="triangle"/>
              <a:tailEnd len="med" w="med" type="triangle"/>
            </a:ln>
          </p:spPr>
        </p:cxnSp>
        <p:cxnSp>
          <p:nvCxnSpPr>
            <p:cNvPr id="7575" name="Google Shape;7575;p365"/>
            <p:cNvCxnSpPr/>
            <p:nvPr/>
          </p:nvCxnSpPr>
          <p:spPr>
            <a:xfrm flipH="1" rot="-5400000">
              <a:off x="5100779" y="2473163"/>
              <a:ext cx="395700" cy="74400"/>
            </a:xfrm>
            <a:prstGeom prst="bentConnector3">
              <a:avLst>
                <a:gd fmla="val 49994" name="adj1"/>
              </a:avLst>
            </a:prstGeom>
            <a:noFill/>
            <a:ln cap="flat" cmpd="sng" w="9525">
              <a:solidFill>
                <a:srgbClr val="3E6EC2"/>
              </a:solidFill>
              <a:prstDash val="solid"/>
              <a:round/>
              <a:headEnd len="med" w="med" type="triangle"/>
              <a:tailEnd len="med" w="med" type="triangle"/>
            </a:ln>
          </p:spPr>
        </p:cxnSp>
        <p:cxnSp>
          <p:nvCxnSpPr>
            <p:cNvPr id="7576" name="Google Shape;7576;p365"/>
            <p:cNvCxnSpPr/>
            <p:nvPr/>
          </p:nvCxnSpPr>
          <p:spPr>
            <a:xfrm flipH="1" rot="-5400000">
              <a:off x="2796980" y="2484755"/>
              <a:ext cx="446400" cy="600"/>
            </a:xfrm>
            <a:prstGeom prst="bentConnector3">
              <a:avLst>
                <a:gd fmla="val 61370" name="adj1"/>
              </a:avLst>
            </a:prstGeom>
            <a:noFill/>
            <a:ln cap="flat" cmpd="sng" w="9525">
              <a:solidFill>
                <a:srgbClr val="3E6EC2"/>
              </a:solidFill>
              <a:prstDash val="solid"/>
              <a:round/>
              <a:headEnd len="med" w="med" type="triangle"/>
              <a:tailEnd len="med" w="med" type="triangle"/>
            </a:ln>
          </p:spPr>
        </p:cxnSp>
        <p:cxnSp>
          <p:nvCxnSpPr>
            <p:cNvPr id="7577" name="Google Shape;7577;p365"/>
            <p:cNvCxnSpPr/>
            <p:nvPr/>
          </p:nvCxnSpPr>
          <p:spPr>
            <a:xfrm flipH="1" rot="-5400000">
              <a:off x="3512575" y="2658887"/>
              <a:ext cx="753900" cy="61200"/>
            </a:xfrm>
            <a:prstGeom prst="bentConnector3">
              <a:avLst>
                <a:gd fmla="val 50004" name="adj1"/>
              </a:avLst>
            </a:prstGeom>
            <a:noFill/>
            <a:ln cap="flat" cmpd="sng" w="9525">
              <a:solidFill>
                <a:srgbClr val="3E6EC2"/>
              </a:solidFill>
              <a:prstDash val="solid"/>
              <a:round/>
              <a:headEnd len="med" w="med" type="triangle"/>
              <a:tailEnd len="med" w="med" type="triangle"/>
            </a:ln>
          </p:spPr>
        </p:cxnSp>
      </p:grpSp>
      <p:sp>
        <p:nvSpPr>
          <p:cNvPr id="7578" name="Google Shape;7578;p365"/>
          <p:cNvSpPr/>
          <p:nvPr/>
        </p:nvSpPr>
        <p:spPr>
          <a:xfrm>
            <a:off x="474269" y="2425620"/>
            <a:ext cx="1473300" cy="640800"/>
          </a:xfrm>
          <a:prstGeom prst="wedgeEllipseCallout">
            <a:avLst>
              <a:gd fmla="val 53060" name="adj1"/>
              <a:gd fmla="val -76787" name="adj2"/>
            </a:avLst>
          </a:prstGeom>
          <a:noFill/>
          <a:ln cap="flat" cmpd="sng" w="25400">
            <a:solidFill>
              <a:srgbClr val="CFE2F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Calibri"/>
                <a:ea typeface="Calibri"/>
                <a:cs typeface="Calibri"/>
                <a:sym typeface="Calibri"/>
              </a:rPr>
              <a:t>Atomic Condition Changes Logical Value</a:t>
            </a:r>
            <a:endParaRPr b="0" i="0" sz="1400" u="none" cap="none" strike="noStrike">
              <a:solidFill>
                <a:schemeClr val="dk2"/>
              </a:solidFill>
              <a:latin typeface="Calibri"/>
              <a:ea typeface="Calibri"/>
              <a:cs typeface="Calibri"/>
              <a:sym typeface="Calibri"/>
            </a:endParaRPr>
          </a:p>
        </p:txBody>
      </p:sp>
      <p:sp>
        <p:nvSpPr>
          <p:cNvPr id="7579" name="Google Shape;7579;p365"/>
          <p:cNvSpPr/>
          <p:nvPr/>
        </p:nvSpPr>
        <p:spPr>
          <a:xfrm>
            <a:off x="6097247" y="1992086"/>
            <a:ext cx="1473300" cy="640800"/>
          </a:xfrm>
          <a:prstGeom prst="wedgeEllipseCallout">
            <a:avLst>
              <a:gd fmla="val -96696" name="adj1"/>
              <a:gd fmla="val -3180" name="adj2"/>
            </a:avLst>
          </a:prstGeom>
          <a:noFill/>
          <a:ln cap="flat" cmpd="sng" w="25400">
            <a:solidFill>
              <a:srgbClr val="CFE2F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Calibri"/>
                <a:ea typeface="Calibri"/>
                <a:cs typeface="Calibri"/>
                <a:sym typeface="Calibri"/>
              </a:rPr>
              <a:t>Result of the expression changes its value</a:t>
            </a:r>
            <a:endParaRPr b="0" i="0" sz="1400" u="none" cap="none" strike="noStrike">
              <a:solidFill>
                <a:schemeClr val="dk2"/>
              </a:solidFill>
              <a:latin typeface="Calibri"/>
              <a:ea typeface="Calibri"/>
              <a:cs typeface="Calibri"/>
              <a:sym typeface="Calibri"/>
            </a:endParaRPr>
          </a:p>
        </p:txBody>
      </p:sp>
      <p:sp>
        <p:nvSpPr>
          <p:cNvPr id="7580" name="Google Shape;7580;p365"/>
          <p:cNvSpPr/>
          <p:nvPr/>
        </p:nvSpPr>
        <p:spPr>
          <a:xfrm>
            <a:off x="6168571" y="2797629"/>
            <a:ext cx="2561700" cy="1146600"/>
          </a:xfrm>
          <a:prstGeom prst="roundRect">
            <a:avLst>
              <a:gd fmla="val 16667" name="adj"/>
            </a:avLst>
          </a:prstGeom>
          <a:noFill/>
          <a:ln cap="flat" cmpd="sng" w="25400">
            <a:solidFill>
              <a:srgbClr val="CFE2F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MCDC Pairs : (0,1,1) , (1,1,1) , (1,0,1) , (1,1,0)</a:t>
            </a:r>
            <a:endParaRPr b="0" i="0" sz="1400" u="none" cap="none" strike="noStrike">
              <a:solidFill>
                <a:schemeClr val="dk2"/>
              </a:solidFill>
              <a:latin typeface="Calibri"/>
              <a:ea typeface="Calibri"/>
              <a:cs typeface="Calibri"/>
              <a:sym typeface="Calibri"/>
            </a:endParaRPr>
          </a:p>
        </p:txBody>
      </p:sp>
      <p:grpSp>
        <p:nvGrpSpPr>
          <p:cNvPr id="7581" name="Google Shape;7581;p365"/>
          <p:cNvGrpSpPr/>
          <p:nvPr/>
        </p:nvGrpSpPr>
        <p:grpSpPr>
          <a:xfrm>
            <a:off x="914225" y="1710215"/>
            <a:ext cx="1033200" cy="623079"/>
            <a:chOff x="914225" y="1710215"/>
            <a:chExt cx="1033200" cy="623079"/>
          </a:xfrm>
        </p:grpSpPr>
        <p:grpSp>
          <p:nvGrpSpPr>
            <p:cNvPr id="7582" name="Google Shape;7582;p365"/>
            <p:cNvGrpSpPr/>
            <p:nvPr/>
          </p:nvGrpSpPr>
          <p:grpSpPr>
            <a:xfrm>
              <a:off x="914225" y="1710215"/>
              <a:ext cx="1033200" cy="623079"/>
              <a:chOff x="914225" y="1710215"/>
              <a:chExt cx="1033200" cy="623079"/>
            </a:xfrm>
          </p:grpSpPr>
          <p:sp>
            <p:nvSpPr>
              <p:cNvPr id="7583" name="Google Shape;7583;p365"/>
              <p:cNvSpPr/>
              <p:nvPr/>
            </p:nvSpPr>
            <p:spPr>
              <a:xfrm>
                <a:off x="1134782" y="1710215"/>
                <a:ext cx="506400" cy="180300"/>
              </a:xfrm>
              <a:prstGeom prst="roundRect">
                <a:avLst>
                  <a:gd fmla="val 16667" name="adj"/>
                </a:avLst>
              </a:prstGeom>
              <a:noFill/>
              <a:ln cap="flat" cmpd="sng" w="25400">
                <a:solidFill>
                  <a:srgbClr val="CFE2F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Calibri"/>
                    <a:ea typeface="Calibri"/>
                    <a:cs typeface="Calibri"/>
                    <a:sym typeface="Calibri"/>
                  </a:rPr>
                  <a:t>Ref 1</a:t>
                </a:r>
                <a:endParaRPr b="0" i="0" sz="1400" u="none" cap="none" strike="noStrike">
                  <a:solidFill>
                    <a:schemeClr val="dk2"/>
                  </a:solidFill>
                  <a:latin typeface="Calibri"/>
                  <a:ea typeface="Calibri"/>
                  <a:cs typeface="Calibri"/>
                  <a:sym typeface="Calibri"/>
                </a:endParaRPr>
              </a:p>
            </p:txBody>
          </p:sp>
          <p:sp>
            <p:nvSpPr>
              <p:cNvPr id="7584" name="Google Shape;7584;p365"/>
              <p:cNvSpPr/>
              <p:nvPr/>
            </p:nvSpPr>
            <p:spPr>
              <a:xfrm>
                <a:off x="914225" y="2213594"/>
                <a:ext cx="1033200" cy="119700"/>
              </a:xfrm>
              <a:prstGeom prst="rightArrow">
                <a:avLst>
                  <a:gd fmla="val 50000" name="adj1"/>
                  <a:gd fmla="val 50000" name="adj2"/>
                </a:avLst>
              </a:prstGeom>
              <a:noFill/>
              <a:ln cap="flat" cmpd="sng" w="25400">
                <a:solidFill>
                  <a:srgbClr val="CFE2F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5" name="Google Shape;7585;p365"/>
              <p:cNvSpPr/>
              <p:nvPr/>
            </p:nvSpPr>
            <p:spPr>
              <a:xfrm>
                <a:off x="914225" y="1902115"/>
                <a:ext cx="1033200" cy="119700"/>
              </a:xfrm>
              <a:prstGeom prst="rightArrow">
                <a:avLst>
                  <a:gd fmla="val 50000" name="adj1"/>
                  <a:gd fmla="val 50000" name="adj2"/>
                </a:avLst>
              </a:prstGeom>
              <a:noFill/>
              <a:ln cap="flat" cmpd="sng" w="25400">
                <a:solidFill>
                  <a:srgbClr val="CFE2F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86" name="Google Shape;7586;p365"/>
            <p:cNvSpPr/>
            <p:nvPr/>
          </p:nvSpPr>
          <p:spPr>
            <a:xfrm>
              <a:off x="1134782" y="2027553"/>
              <a:ext cx="506400" cy="180300"/>
            </a:xfrm>
            <a:prstGeom prst="roundRect">
              <a:avLst>
                <a:gd fmla="val 16667" name="adj"/>
              </a:avLst>
            </a:prstGeom>
            <a:noFill/>
            <a:ln cap="flat" cmpd="sng" w="25400">
              <a:solidFill>
                <a:srgbClr val="CFE2F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Calibri"/>
                  <a:ea typeface="Calibri"/>
                  <a:cs typeface="Calibri"/>
                  <a:sym typeface="Calibri"/>
                </a:rPr>
                <a:t>Ref 2</a:t>
              </a:r>
              <a:endParaRPr b="0" i="0" sz="1400" u="none" cap="none" strike="noStrike">
                <a:solidFill>
                  <a:schemeClr val="dk2"/>
                </a:solidFill>
                <a:latin typeface="Calibri"/>
                <a:ea typeface="Calibri"/>
                <a:cs typeface="Calibri"/>
                <a:sym typeface="Calibri"/>
              </a:endParaRPr>
            </a:p>
          </p:txBody>
        </p:sp>
      </p:grpSp>
      <p:sp>
        <p:nvSpPr>
          <p:cNvPr id="7587" name="Google Shape;7587;p36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72"/>
                                        </p:tgtEl>
                                        <p:attrNameLst>
                                          <p:attrName>style.visibility</p:attrName>
                                        </p:attrNameLst>
                                      </p:cBhvr>
                                      <p:to>
                                        <p:strVal val="visible"/>
                                      </p:to>
                                    </p:set>
                                    <p:animEffect filter="fade" transition="in">
                                      <p:cBhvr>
                                        <p:cTn dur="1000"/>
                                        <p:tgtEl>
                                          <p:spTgt spid="75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73"/>
                                        </p:tgtEl>
                                        <p:attrNameLst>
                                          <p:attrName>style.visibility</p:attrName>
                                        </p:attrNameLst>
                                      </p:cBhvr>
                                      <p:to>
                                        <p:strVal val="visible"/>
                                      </p:to>
                                    </p:set>
                                    <p:animEffect filter="fade" transition="in">
                                      <p:cBhvr>
                                        <p:cTn dur="1000"/>
                                        <p:tgtEl>
                                          <p:spTgt spid="75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1"/>
                                        </p:tgtEl>
                                        <p:attrNameLst>
                                          <p:attrName>style.visibility</p:attrName>
                                        </p:attrNameLst>
                                      </p:cBhvr>
                                      <p:to>
                                        <p:strVal val="visible"/>
                                      </p:to>
                                    </p:set>
                                    <p:animEffect filter="fade" transition="in">
                                      <p:cBhvr>
                                        <p:cTn dur="1000"/>
                                        <p:tgtEl>
                                          <p:spTgt spid="75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78"/>
                                        </p:tgtEl>
                                        <p:attrNameLst>
                                          <p:attrName>style.visibility</p:attrName>
                                        </p:attrNameLst>
                                      </p:cBhvr>
                                      <p:to>
                                        <p:strVal val="visible"/>
                                      </p:to>
                                    </p:set>
                                    <p:animEffect filter="fade" transition="in">
                                      <p:cBhvr>
                                        <p:cTn dur="1000"/>
                                        <p:tgtEl>
                                          <p:spTgt spid="7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79"/>
                                        </p:tgtEl>
                                        <p:attrNameLst>
                                          <p:attrName>style.visibility</p:attrName>
                                        </p:attrNameLst>
                                      </p:cBhvr>
                                      <p:to>
                                        <p:strVal val="visible"/>
                                      </p:to>
                                    </p:set>
                                    <p:animEffect filter="fade" transition="in">
                                      <p:cBhvr>
                                        <p:cTn dur="1000"/>
                                        <p:tgtEl>
                                          <p:spTgt spid="75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0"/>
                                        </p:tgtEl>
                                        <p:attrNameLst>
                                          <p:attrName>style.visibility</p:attrName>
                                        </p:attrNameLst>
                                      </p:cBhvr>
                                      <p:to>
                                        <p:strVal val="visible"/>
                                      </p:to>
                                    </p:set>
                                    <p:animEffect filter="fade" transition="in">
                                      <p:cBhvr>
                                        <p:cTn dur="1000"/>
                                        <p:tgtEl>
                                          <p:spTgt spid="75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1" name="Shape 7591"/>
        <p:cNvGrpSpPr/>
        <p:nvPr/>
      </p:nvGrpSpPr>
      <p:grpSpPr>
        <a:xfrm>
          <a:off x="0" y="0"/>
          <a:ext cx="0" cy="0"/>
          <a:chOff x="0" y="0"/>
          <a:chExt cx="0" cy="0"/>
        </a:xfrm>
      </p:grpSpPr>
      <p:sp>
        <p:nvSpPr>
          <p:cNvPr id="7592" name="Google Shape;7592;p366"/>
          <p:cNvSpPr/>
          <p:nvPr/>
        </p:nvSpPr>
        <p:spPr>
          <a:xfrm>
            <a:off x="949525" y="1195950"/>
            <a:ext cx="7599600" cy="3202200"/>
          </a:xfrm>
          <a:prstGeom prst="roundRect">
            <a:avLst>
              <a:gd fmla="val 16667" name="adj"/>
            </a:avLst>
          </a:prstGeom>
          <a:noFill/>
          <a:ln cap="flat" cmpd="sng" w="19050">
            <a:solidFill>
              <a:schemeClr val="dk2"/>
            </a:solidFill>
            <a:prstDash val="dot"/>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400"/>
              <a:buFont typeface="Arial"/>
              <a:buNone/>
            </a:pPr>
            <a:r>
              <a:rPr b="0" i="0" lang="en" sz="2400" u="none" cap="none" strike="noStrike">
                <a:solidFill>
                  <a:schemeClr val="dk2"/>
                </a:solidFill>
                <a:latin typeface="Gill Sans"/>
                <a:ea typeface="Gill Sans"/>
                <a:cs typeface="Gill Sans"/>
                <a:sym typeface="Gill Sans"/>
              </a:rPr>
              <a:t>A || B &amp;&amp; C</a:t>
            </a:r>
            <a:endParaRPr b="0" i="0" sz="1800" u="none" cap="none" strike="noStrike">
              <a:solidFill>
                <a:srgbClr val="000000"/>
              </a:solidFill>
              <a:latin typeface="Calibri"/>
              <a:ea typeface="Calibri"/>
              <a:cs typeface="Calibri"/>
              <a:sym typeface="Calibri"/>
            </a:endParaRPr>
          </a:p>
        </p:txBody>
      </p:sp>
      <p:sp>
        <p:nvSpPr>
          <p:cNvPr id="7593" name="Google Shape;7593;p3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Deriving MCDC Test Cases</a:t>
            </a:r>
            <a:endParaRPr/>
          </a:p>
        </p:txBody>
      </p:sp>
      <p:graphicFrame>
        <p:nvGraphicFramePr>
          <p:cNvPr id="7594" name="Google Shape;7594;p366"/>
          <p:cNvGraphicFramePr/>
          <p:nvPr/>
        </p:nvGraphicFramePr>
        <p:xfrm>
          <a:off x="2358063" y="2253602"/>
          <a:ext cx="3000000" cy="3000000"/>
        </p:xfrm>
        <a:graphic>
          <a:graphicData uri="http://schemas.openxmlformats.org/drawingml/2006/table">
            <a:tbl>
              <a:tblPr bandRow="1" firstRow="1">
                <a:noFill/>
                <a:tableStyleId>{2CBCDE2C-FBEC-4941-8C56-0BE6F32CC9F1}</a:tableStyleId>
              </a:tblPr>
              <a:tblGrid>
                <a:gridCol w="1010650"/>
                <a:gridCol w="1010650"/>
                <a:gridCol w="1010650"/>
                <a:gridCol w="1750475"/>
              </a:tblGrid>
              <a:tr h="3721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Calibri"/>
                          <a:ea typeface="Calibri"/>
                          <a:cs typeface="Calibri"/>
                          <a:sym typeface="Calibri"/>
                        </a:rPr>
                        <a:t>A</a:t>
                      </a:r>
                      <a:endParaRPr sz="1400" u="none" cap="none" strike="noStrike">
                        <a:solidFill>
                          <a:schemeClr val="dk2"/>
                        </a:solidFill>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Calibri"/>
                          <a:ea typeface="Calibri"/>
                          <a:cs typeface="Calibri"/>
                          <a:sym typeface="Calibri"/>
                        </a:rPr>
                        <a:t>B</a:t>
                      </a:r>
                      <a:endParaRPr sz="1400" u="none" cap="none" strike="noStrike">
                        <a:solidFill>
                          <a:schemeClr val="dk2"/>
                        </a:solidFill>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Calibri"/>
                          <a:ea typeface="Calibri"/>
                          <a:cs typeface="Calibri"/>
                          <a:sym typeface="Calibri"/>
                        </a:rPr>
                        <a:t>C</a:t>
                      </a:r>
                      <a:endParaRPr sz="1400" u="none" cap="none" strike="noStrike">
                        <a:solidFill>
                          <a:schemeClr val="dk2"/>
                        </a:solidFill>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Calibri"/>
                          <a:ea typeface="Calibri"/>
                          <a:cs typeface="Calibri"/>
                          <a:sym typeface="Calibri"/>
                        </a:rPr>
                        <a:t>A || B &amp;&amp; C</a:t>
                      </a:r>
                      <a:endParaRPr sz="1400" u="none" cap="none" strike="noStrike">
                        <a:solidFill>
                          <a:schemeClr val="dk2"/>
                        </a:solidFill>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rgbClr val="CFE2F3"/>
                    </a:solidFill>
                  </a:tcPr>
                </a:tc>
              </a:tr>
              <a:tr h="3708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r>
              <a:tr h="3708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r>
              <a:tr h="3708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r>
              <a:tr h="3708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r>
            </a:tbl>
          </a:graphicData>
        </a:graphic>
      </p:graphicFrame>
      <p:sp>
        <p:nvSpPr>
          <p:cNvPr id="7595" name="Google Shape;7595;p36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9" name="Shape 7599"/>
        <p:cNvGrpSpPr/>
        <p:nvPr/>
      </p:nvGrpSpPr>
      <p:grpSpPr>
        <a:xfrm>
          <a:off x="0" y="0"/>
          <a:ext cx="0" cy="0"/>
          <a:chOff x="0" y="0"/>
          <a:chExt cx="0" cy="0"/>
        </a:xfrm>
      </p:grpSpPr>
      <p:sp>
        <p:nvSpPr>
          <p:cNvPr id="7600" name="Google Shape;7600;p367"/>
          <p:cNvSpPr/>
          <p:nvPr/>
        </p:nvSpPr>
        <p:spPr>
          <a:xfrm>
            <a:off x="949525" y="1195950"/>
            <a:ext cx="7599600" cy="3202200"/>
          </a:xfrm>
          <a:prstGeom prst="roundRect">
            <a:avLst>
              <a:gd fmla="val 16667" name="adj"/>
            </a:avLst>
          </a:prstGeom>
          <a:noFill/>
          <a:ln cap="flat" cmpd="sng" w="19050">
            <a:solidFill>
              <a:schemeClr val="dk2"/>
            </a:solidFill>
            <a:prstDash val="dot"/>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400"/>
              <a:buFont typeface="Arial"/>
              <a:buNone/>
            </a:pPr>
            <a:r>
              <a:rPr b="0" i="0" lang="en" sz="2400" u="none" cap="none" strike="noStrike">
                <a:solidFill>
                  <a:schemeClr val="dk2"/>
                </a:solidFill>
                <a:latin typeface="Gill Sans"/>
                <a:ea typeface="Gill Sans"/>
                <a:cs typeface="Gill Sans"/>
                <a:sym typeface="Gill Sans"/>
              </a:rPr>
              <a:t>(A &amp;&amp; B) || (C  &amp;&amp; D )</a:t>
            </a:r>
            <a:endParaRPr b="0" i="0" sz="2400" u="none" cap="none" strike="noStrike">
              <a:solidFill>
                <a:schemeClr val="dk2"/>
              </a:solidFill>
              <a:latin typeface="Gill Sans"/>
              <a:ea typeface="Gill Sans"/>
              <a:cs typeface="Gill Sans"/>
              <a:sym typeface="Gill Sans"/>
            </a:endParaRPr>
          </a:p>
        </p:txBody>
      </p:sp>
      <p:sp>
        <p:nvSpPr>
          <p:cNvPr id="7601" name="Google Shape;7601;p3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Deriving MCDC Test Cases</a:t>
            </a:r>
            <a:endParaRPr/>
          </a:p>
        </p:txBody>
      </p:sp>
      <p:graphicFrame>
        <p:nvGraphicFramePr>
          <p:cNvPr id="7602" name="Google Shape;7602;p367"/>
          <p:cNvGraphicFramePr/>
          <p:nvPr/>
        </p:nvGraphicFramePr>
        <p:xfrm>
          <a:off x="1614468" y="2248577"/>
          <a:ext cx="3000000" cy="3000000"/>
        </p:xfrm>
        <a:graphic>
          <a:graphicData uri="http://schemas.openxmlformats.org/drawingml/2006/table">
            <a:tbl>
              <a:tblPr bandRow="1" firstRow="1">
                <a:noFill/>
                <a:tableStyleId>{2CBCDE2C-FBEC-4941-8C56-0BE6F32CC9F1}</a:tableStyleId>
              </a:tblPr>
              <a:tblGrid>
                <a:gridCol w="903525"/>
                <a:gridCol w="903525"/>
                <a:gridCol w="903525"/>
                <a:gridCol w="903525"/>
                <a:gridCol w="2300950"/>
              </a:tblGrid>
              <a:tr h="3721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Calibri"/>
                          <a:ea typeface="Calibri"/>
                          <a:cs typeface="Calibri"/>
                          <a:sym typeface="Calibri"/>
                        </a:rPr>
                        <a:t>A</a:t>
                      </a:r>
                      <a:endParaRPr sz="1400" u="none" cap="none" strike="noStrike">
                        <a:solidFill>
                          <a:schemeClr val="dk2"/>
                        </a:solidFill>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Calibri"/>
                          <a:ea typeface="Calibri"/>
                          <a:cs typeface="Calibri"/>
                          <a:sym typeface="Calibri"/>
                        </a:rPr>
                        <a:t>B</a:t>
                      </a:r>
                      <a:endParaRPr sz="1400" u="none" cap="none" strike="noStrike">
                        <a:solidFill>
                          <a:schemeClr val="dk2"/>
                        </a:solidFill>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Calibri"/>
                          <a:ea typeface="Calibri"/>
                          <a:cs typeface="Calibri"/>
                          <a:sym typeface="Calibri"/>
                        </a:rPr>
                        <a:t>C</a:t>
                      </a:r>
                      <a:endParaRPr sz="1400" u="none" cap="none" strike="noStrike">
                        <a:solidFill>
                          <a:schemeClr val="dk2"/>
                        </a:solidFill>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Calibri"/>
                          <a:ea typeface="Calibri"/>
                          <a:cs typeface="Calibri"/>
                          <a:sym typeface="Calibri"/>
                        </a:rPr>
                        <a:t>D</a:t>
                      </a:r>
                      <a:endParaRPr sz="1400" u="none" cap="none" strike="noStrike">
                        <a:solidFill>
                          <a:schemeClr val="dk2"/>
                        </a:solidFill>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Calibri"/>
                          <a:ea typeface="Calibri"/>
                          <a:cs typeface="Calibri"/>
                          <a:sym typeface="Calibri"/>
                        </a:rPr>
                        <a:t>(A &amp;&amp; B ) || ( C &amp;&amp; D)</a:t>
                      </a:r>
                      <a:endParaRPr sz="1400" u="none" cap="none" strike="noStrike">
                        <a:solidFill>
                          <a:schemeClr val="dk2"/>
                        </a:solidFill>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rgbClr val="CFE2F3"/>
                    </a:solidFill>
                  </a:tcPr>
                </a:tc>
              </a:tr>
              <a:tr h="3708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r>
              <a:tr h="3708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r>
              <a:tr h="3708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r>
              <a:tr h="3708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Calibri"/>
                        <a:ea typeface="Calibri"/>
                        <a:cs typeface="Calibri"/>
                        <a:sym typeface="Calibri"/>
                      </a:endParaRPr>
                    </a:p>
                  </a:txBody>
                  <a:tcPr marT="45725" marB="45725" marR="91450" marL="91450" anchor="ctr">
                    <a:lnL cap="flat" cmpd="sng" w="12700">
                      <a:solidFill>
                        <a:schemeClr val="dk2"/>
                      </a:solidFill>
                      <a:prstDash val="dash"/>
                      <a:round/>
                      <a:headEnd len="sm" w="sm" type="none"/>
                      <a:tailEnd len="sm" w="sm" type="none"/>
                    </a:lnL>
                    <a:lnR cap="flat" cmpd="sng" w="12700">
                      <a:solidFill>
                        <a:schemeClr val="dk2"/>
                      </a:solidFill>
                      <a:prstDash val="dash"/>
                      <a:round/>
                      <a:headEnd len="sm" w="sm" type="none"/>
                      <a:tailEnd len="sm" w="sm" type="none"/>
                    </a:lnR>
                    <a:lnT cap="flat" cmpd="sng" w="12700">
                      <a:solidFill>
                        <a:schemeClr val="dk2"/>
                      </a:solidFill>
                      <a:prstDash val="dash"/>
                      <a:round/>
                      <a:headEnd len="sm" w="sm" type="none"/>
                      <a:tailEnd len="sm" w="sm" type="none"/>
                    </a:lnT>
                    <a:lnB cap="flat" cmpd="sng" w="12700">
                      <a:solidFill>
                        <a:schemeClr val="dk2"/>
                      </a:solidFill>
                      <a:prstDash val="dash"/>
                      <a:round/>
                      <a:headEnd len="sm" w="sm" type="none"/>
                      <a:tailEnd len="sm" w="sm" type="none"/>
                    </a:lnB>
                    <a:solidFill>
                      <a:schemeClr val="lt1"/>
                    </a:solidFill>
                  </a:tcPr>
                </a:tc>
              </a:tr>
            </a:tbl>
          </a:graphicData>
        </a:graphic>
      </p:graphicFrame>
      <p:sp>
        <p:nvSpPr>
          <p:cNvPr id="7603" name="Google Shape;7603;p36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7" name="Shape 7607"/>
        <p:cNvGrpSpPr/>
        <p:nvPr/>
      </p:nvGrpSpPr>
      <p:grpSpPr>
        <a:xfrm>
          <a:off x="0" y="0"/>
          <a:ext cx="0" cy="0"/>
          <a:chOff x="0" y="0"/>
          <a:chExt cx="0" cy="0"/>
        </a:xfrm>
      </p:grpSpPr>
      <p:sp>
        <p:nvSpPr>
          <p:cNvPr id="7608" name="Google Shape;7608;p3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White-box Testing Using LDRA Tool</a:t>
            </a:r>
            <a:endParaRPr/>
          </a:p>
        </p:txBody>
      </p:sp>
      <p:sp>
        <p:nvSpPr>
          <p:cNvPr id="7609" name="Google Shape;7609;p36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Step1:Open LDRA Tool using remote desktop connection</a:t>
            </a:r>
            <a:endParaRPr/>
          </a:p>
        </p:txBody>
      </p:sp>
      <p:sp>
        <p:nvSpPr>
          <p:cNvPr id="7610" name="Google Shape;7610;p36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7611" name="Google Shape;7611;p368"/>
          <p:cNvPicPr preferRelativeResize="0"/>
          <p:nvPr/>
        </p:nvPicPr>
        <p:blipFill rotWithShape="1">
          <a:blip r:embed="rId3">
            <a:alphaModFix/>
          </a:blip>
          <a:srcRect b="0" l="0" r="0" t="0"/>
          <a:stretch/>
        </p:blipFill>
        <p:spPr>
          <a:xfrm>
            <a:off x="1601288" y="1664200"/>
            <a:ext cx="5714568" cy="2954550"/>
          </a:xfrm>
          <a:prstGeom prst="rect">
            <a:avLst/>
          </a:prstGeom>
          <a:noFill/>
          <a:ln>
            <a:noFill/>
          </a:ln>
        </p:spPr>
      </p:pic>
    </p:spTree>
  </p:cSld>
  <p:clrMapOvr>
    <a:masterClrMapping/>
  </p:clrMapOvr>
</p:sld>
</file>

<file path=ppt/slides/slide3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5" name="Shape 7615"/>
        <p:cNvGrpSpPr/>
        <p:nvPr/>
      </p:nvGrpSpPr>
      <p:grpSpPr>
        <a:xfrm>
          <a:off x="0" y="0"/>
          <a:ext cx="0" cy="0"/>
          <a:chOff x="0" y="0"/>
          <a:chExt cx="0" cy="0"/>
        </a:xfrm>
      </p:grpSpPr>
      <p:sp>
        <p:nvSpPr>
          <p:cNvPr id="7616" name="Google Shape;7616;p3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White-box Testing Using LDRA Tool</a:t>
            </a:r>
            <a:endParaRPr/>
          </a:p>
        </p:txBody>
      </p:sp>
      <p:sp>
        <p:nvSpPr>
          <p:cNvPr id="7617" name="Google Shape;7617;p3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Step </a:t>
            </a:r>
            <a:r>
              <a:rPr lang="en">
                <a:latin typeface="Helvetica Neue"/>
                <a:ea typeface="Helvetica Neue"/>
                <a:cs typeface="Helvetica Neue"/>
                <a:sym typeface="Helvetica Neue"/>
              </a:rPr>
              <a:t>1</a:t>
            </a:r>
            <a:r>
              <a:rPr lang="en"/>
              <a:t>: Open LDRA Tool using remote desktop connection</a:t>
            </a:r>
            <a:endParaRPr/>
          </a:p>
        </p:txBody>
      </p:sp>
      <p:sp>
        <p:nvSpPr>
          <p:cNvPr id="7618" name="Google Shape;7618;p36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7619" name="Google Shape;7619;p369"/>
          <p:cNvPicPr preferRelativeResize="0"/>
          <p:nvPr/>
        </p:nvPicPr>
        <p:blipFill rotWithShape="1">
          <a:blip r:embed="rId3">
            <a:alphaModFix/>
          </a:blip>
          <a:srcRect b="4670" l="0" r="0" t="0"/>
          <a:stretch/>
        </p:blipFill>
        <p:spPr>
          <a:xfrm>
            <a:off x="1714625" y="1674725"/>
            <a:ext cx="5487910" cy="2944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The Seven Software Testing Principles</a:t>
            </a:r>
            <a:endParaRPr/>
          </a:p>
        </p:txBody>
      </p:sp>
      <p:pic>
        <p:nvPicPr>
          <p:cNvPr descr="G:\ \z\1\2-1.png" id="1340" name="Google Shape;1340;p37"/>
          <p:cNvPicPr preferRelativeResize="0"/>
          <p:nvPr/>
        </p:nvPicPr>
        <p:blipFill rotWithShape="1">
          <a:blip r:embed="rId3">
            <a:alphaModFix/>
          </a:blip>
          <a:srcRect b="0" l="0" r="0" t="0"/>
          <a:stretch/>
        </p:blipFill>
        <p:spPr>
          <a:xfrm>
            <a:off x="2520603" y="3798050"/>
            <a:ext cx="1072202" cy="1037800"/>
          </a:xfrm>
          <a:prstGeom prst="rect">
            <a:avLst/>
          </a:prstGeom>
          <a:noFill/>
          <a:ln>
            <a:noFill/>
          </a:ln>
        </p:spPr>
      </p:pic>
      <p:grpSp>
        <p:nvGrpSpPr>
          <p:cNvPr id="1341" name="Google Shape;1341;p37"/>
          <p:cNvGrpSpPr/>
          <p:nvPr/>
        </p:nvGrpSpPr>
        <p:grpSpPr>
          <a:xfrm>
            <a:off x="2013079" y="2527362"/>
            <a:ext cx="1377940" cy="1225775"/>
            <a:chOff x="9695377" y="6112232"/>
            <a:chExt cx="3674506" cy="3268733"/>
          </a:xfrm>
        </p:grpSpPr>
        <p:sp>
          <p:nvSpPr>
            <p:cNvPr id="1342" name="Google Shape;1342;p37"/>
            <p:cNvSpPr/>
            <p:nvPr/>
          </p:nvSpPr>
          <p:spPr>
            <a:xfrm>
              <a:off x="9695377" y="6112232"/>
              <a:ext cx="3674506" cy="3268733"/>
            </a:xfrm>
            <a:custGeom>
              <a:rect b="b" l="l" r="r" t="t"/>
              <a:pathLst>
                <a:path extrusionOk="0" h="266" w="299">
                  <a:moveTo>
                    <a:pt x="297" y="131"/>
                  </a:moveTo>
                  <a:cubicBezTo>
                    <a:pt x="295" y="126"/>
                    <a:pt x="292" y="122"/>
                    <a:pt x="287" y="119"/>
                  </a:cubicBezTo>
                  <a:cubicBezTo>
                    <a:pt x="287" y="118"/>
                    <a:pt x="287" y="118"/>
                    <a:pt x="286" y="118"/>
                  </a:cubicBezTo>
                  <a:cubicBezTo>
                    <a:pt x="282" y="115"/>
                    <a:pt x="278" y="114"/>
                    <a:pt x="273" y="114"/>
                  </a:cubicBezTo>
                  <a:cubicBezTo>
                    <a:pt x="267" y="114"/>
                    <a:pt x="255" y="119"/>
                    <a:pt x="248" y="122"/>
                  </a:cubicBezTo>
                  <a:cubicBezTo>
                    <a:pt x="248" y="122"/>
                    <a:pt x="248" y="122"/>
                    <a:pt x="248" y="122"/>
                  </a:cubicBezTo>
                  <a:cubicBezTo>
                    <a:pt x="244" y="123"/>
                    <a:pt x="241" y="124"/>
                    <a:pt x="238" y="124"/>
                  </a:cubicBezTo>
                  <a:cubicBezTo>
                    <a:pt x="227" y="124"/>
                    <a:pt x="219" y="115"/>
                    <a:pt x="219" y="103"/>
                  </a:cubicBezTo>
                  <a:cubicBezTo>
                    <a:pt x="219" y="0"/>
                    <a:pt x="219" y="0"/>
                    <a:pt x="219" y="0"/>
                  </a:cubicBezTo>
                  <a:cubicBezTo>
                    <a:pt x="116" y="0"/>
                    <a:pt x="116" y="0"/>
                    <a:pt x="116" y="0"/>
                  </a:cubicBezTo>
                  <a:cubicBezTo>
                    <a:pt x="112" y="0"/>
                    <a:pt x="109" y="1"/>
                    <a:pt x="108" y="3"/>
                  </a:cubicBezTo>
                  <a:cubicBezTo>
                    <a:pt x="107" y="5"/>
                    <a:pt x="107" y="8"/>
                    <a:pt x="108" y="12"/>
                  </a:cubicBezTo>
                  <a:cubicBezTo>
                    <a:pt x="109" y="14"/>
                    <a:pt x="117" y="31"/>
                    <a:pt x="117" y="42"/>
                  </a:cubicBezTo>
                  <a:cubicBezTo>
                    <a:pt x="117" y="63"/>
                    <a:pt x="100" y="80"/>
                    <a:pt x="78" y="80"/>
                  </a:cubicBezTo>
                  <a:cubicBezTo>
                    <a:pt x="57" y="80"/>
                    <a:pt x="40" y="63"/>
                    <a:pt x="40" y="42"/>
                  </a:cubicBezTo>
                  <a:cubicBezTo>
                    <a:pt x="40" y="31"/>
                    <a:pt x="48" y="14"/>
                    <a:pt x="49" y="12"/>
                  </a:cubicBezTo>
                  <a:cubicBezTo>
                    <a:pt x="50" y="8"/>
                    <a:pt x="50" y="5"/>
                    <a:pt x="49" y="3"/>
                  </a:cubicBezTo>
                  <a:cubicBezTo>
                    <a:pt x="48" y="1"/>
                    <a:pt x="45" y="0"/>
                    <a:pt x="41" y="0"/>
                  </a:cubicBezTo>
                  <a:cubicBezTo>
                    <a:pt x="0" y="0"/>
                    <a:pt x="0" y="0"/>
                    <a:pt x="0" y="0"/>
                  </a:cubicBezTo>
                  <a:cubicBezTo>
                    <a:pt x="6" y="24"/>
                    <a:pt x="14" y="46"/>
                    <a:pt x="26" y="67"/>
                  </a:cubicBezTo>
                  <a:cubicBezTo>
                    <a:pt x="82" y="168"/>
                    <a:pt x="97" y="148"/>
                    <a:pt x="106" y="203"/>
                  </a:cubicBezTo>
                  <a:cubicBezTo>
                    <a:pt x="109" y="216"/>
                    <a:pt x="111" y="226"/>
                    <a:pt x="114" y="233"/>
                  </a:cubicBezTo>
                  <a:cubicBezTo>
                    <a:pt x="109" y="236"/>
                    <a:pt x="107" y="240"/>
                    <a:pt x="107" y="244"/>
                  </a:cubicBezTo>
                  <a:cubicBezTo>
                    <a:pt x="107" y="248"/>
                    <a:pt x="107" y="248"/>
                    <a:pt x="107" y="248"/>
                  </a:cubicBezTo>
                  <a:cubicBezTo>
                    <a:pt x="107" y="253"/>
                    <a:pt x="107" y="253"/>
                    <a:pt x="107" y="253"/>
                  </a:cubicBezTo>
                  <a:cubicBezTo>
                    <a:pt x="107" y="260"/>
                    <a:pt x="114" y="266"/>
                    <a:pt x="122" y="266"/>
                  </a:cubicBezTo>
                  <a:cubicBezTo>
                    <a:pt x="219" y="266"/>
                    <a:pt x="219" y="266"/>
                    <a:pt x="219" y="266"/>
                  </a:cubicBezTo>
                  <a:cubicBezTo>
                    <a:pt x="219" y="198"/>
                    <a:pt x="219" y="198"/>
                    <a:pt x="219" y="198"/>
                  </a:cubicBezTo>
                  <a:cubicBezTo>
                    <a:pt x="219" y="177"/>
                    <a:pt x="219" y="177"/>
                    <a:pt x="219" y="177"/>
                  </a:cubicBezTo>
                  <a:cubicBezTo>
                    <a:pt x="219" y="165"/>
                    <a:pt x="227" y="156"/>
                    <a:pt x="238" y="156"/>
                  </a:cubicBezTo>
                  <a:cubicBezTo>
                    <a:pt x="241" y="156"/>
                    <a:pt x="244" y="157"/>
                    <a:pt x="248" y="158"/>
                  </a:cubicBezTo>
                  <a:cubicBezTo>
                    <a:pt x="248" y="158"/>
                    <a:pt x="248" y="158"/>
                    <a:pt x="248" y="158"/>
                  </a:cubicBezTo>
                  <a:cubicBezTo>
                    <a:pt x="252" y="160"/>
                    <a:pt x="259" y="163"/>
                    <a:pt x="264" y="164"/>
                  </a:cubicBezTo>
                  <a:cubicBezTo>
                    <a:pt x="268" y="165"/>
                    <a:pt x="271" y="166"/>
                    <a:pt x="273" y="166"/>
                  </a:cubicBezTo>
                  <a:cubicBezTo>
                    <a:pt x="278" y="166"/>
                    <a:pt x="282" y="164"/>
                    <a:pt x="286" y="162"/>
                  </a:cubicBezTo>
                  <a:cubicBezTo>
                    <a:pt x="287" y="162"/>
                    <a:pt x="287" y="161"/>
                    <a:pt x="287" y="161"/>
                  </a:cubicBezTo>
                  <a:cubicBezTo>
                    <a:pt x="294" y="156"/>
                    <a:pt x="299" y="148"/>
                    <a:pt x="299" y="140"/>
                  </a:cubicBezTo>
                  <a:cubicBezTo>
                    <a:pt x="299" y="137"/>
                    <a:pt x="298" y="134"/>
                    <a:pt x="297" y="131"/>
                  </a:cubicBezTo>
                  <a:close/>
                </a:path>
              </a:pathLst>
            </a:custGeom>
            <a:solidFill>
              <a:srgbClr val="175D5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nvGrpSpPr>
            <p:cNvPr id="1343" name="Google Shape;1343;p37"/>
            <p:cNvGrpSpPr/>
            <p:nvPr/>
          </p:nvGrpSpPr>
          <p:grpSpPr>
            <a:xfrm>
              <a:off x="11095764" y="7374559"/>
              <a:ext cx="929438" cy="931751"/>
              <a:chOff x="17129509" y="11525195"/>
              <a:chExt cx="638175" cy="639763"/>
            </a:xfrm>
          </p:grpSpPr>
          <p:sp>
            <p:nvSpPr>
              <p:cNvPr id="1344" name="Google Shape;1344;p37"/>
              <p:cNvSpPr/>
              <p:nvPr/>
            </p:nvSpPr>
            <p:spPr>
              <a:xfrm>
                <a:off x="17129509" y="11525195"/>
                <a:ext cx="638175" cy="639763"/>
              </a:xfrm>
              <a:custGeom>
                <a:rect b="b" l="l" r="r" t="t"/>
                <a:pathLst>
                  <a:path extrusionOk="0" h="67" w="67">
                    <a:moveTo>
                      <a:pt x="59" y="5"/>
                    </a:moveTo>
                    <a:cubicBezTo>
                      <a:pt x="52" y="5"/>
                      <a:pt x="52" y="5"/>
                      <a:pt x="52" y="5"/>
                    </a:cubicBezTo>
                    <a:cubicBezTo>
                      <a:pt x="52" y="2"/>
                      <a:pt x="52" y="2"/>
                      <a:pt x="52" y="2"/>
                    </a:cubicBezTo>
                    <a:cubicBezTo>
                      <a:pt x="52" y="1"/>
                      <a:pt x="51" y="0"/>
                      <a:pt x="50" y="0"/>
                    </a:cubicBezTo>
                    <a:cubicBezTo>
                      <a:pt x="49" y="0"/>
                      <a:pt x="49" y="1"/>
                      <a:pt x="49" y="2"/>
                    </a:cubicBezTo>
                    <a:cubicBezTo>
                      <a:pt x="49" y="5"/>
                      <a:pt x="49" y="5"/>
                      <a:pt x="49" y="5"/>
                    </a:cubicBezTo>
                    <a:cubicBezTo>
                      <a:pt x="18" y="5"/>
                      <a:pt x="18" y="5"/>
                      <a:pt x="18" y="5"/>
                    </a:cubicBezTo>
                    <a:cubicBezTo>
                      <a:pt x="18" y="2"/>
                      <a:pt x="18" y="2"/>
                      <a:pt x="18" y="2"/>
                    </a:cubicBezTo>
                    <a:cubicBezTo>
                      <a:pt x="18" y="1"/>
                      <a:pt x="17" y="0"/>
                      <a:pt x="16" y="0"/>
                    </a:cubicBezTo>
                    <a:cubicBezTo>
                      <a:pt x="15" y="0"/>
                      <a:pt x="14" y="1"/>
                      <a:pt x="14" y="2"/>
                    </a:cubicBezTo>
                    <a:cubicBezTo>
                      <a:pt x="14" y="5"/>
                      <a:pt x="14" y="5"/>
                      <a:pt x="14" y="5"/>
                    </a:cubicBezTo>
                    <a:cubicBezTo>
                      <a:pt x="8" y="5"/>
                      <a:pt x="8" y="5"/>
                      <a:pt x="8" y="5"/>
                    </a:cubicBezTo>
                    <a:cubicBezTo>
                      <a:pt x="3" y="5"/>
                      <a:pt x="0" y="8"/>
                      <a:pt x="0" y="13"/>
                    </a:cubicBezTo>
                    <a:cubicBezTo>
                      <a:pt x="0" y="59"/>
                      <a:pt x="0" y="59"/>
                      <a:pt x="0" y="59"/>
                    </a:cubicBezTo>
                    <a:cubicBezTo>
                      <a:pt x="0" y="63"/>
                      <a:pt x="3" y="67"/>
                      <a:pt x="8" y="67"/>
                    </a:cubicBezTo>
                    <a:cubicBezTo>
                      <a:pt x="59" y="67"/>
                      <a:pt x="59" y="67"/>
                      <a:pt x="59" y="67"/>
                    </a:cubicBezTo>
                    <a:cubicBezTo>
                      <a:pt x="63" y="67"/>
                      <a:pt x="67" y="63"/>
                      <a:pt x="67" y="59"/>
                    </a:cubicBezTo>
                    <a:cubicBezTo>
                      <a:pt x="67" y="13"/>
                      <a:pt x="67" y="13"/>
                      <a:pt x="67" y="13"/>
                    </a:cubicBezTo>
                    <a:cubicBezTo>
                      <a:pt x="67" y="8"/>
                      <a:pt x="63" y="5"/>
                      <a:pt x="59" y="5"/>
                    </a:cubicBezTo>
                    <a:close/>
                    <a:moveTo>
                      <a:pt x="63" y="59"/>
                    </a:moveTo>
                    <a:cubicBezTo>
                      <a:pt x="63" y="61"/>
                      <a:pt x="61" y="63"/>
                      <a:pt x="59" y="63"/>
                    </a:cubicBezTo>
                    <a:cubicBezTo>
                      <a:pt x="8" y="63"/>
                      <a:pt x="8" y="63"/>
                      <a:pt x="8" y="63"/>
                    </a:cubicBezTo>
                    <a:cubicBezTo>
                      <a:pt x="5" y="63"/>
                      <a:pt x="3" y="61"/>
                      <a:pt x="3" y="59"/>
                    </a:cubicBezTo>
                    <a:cubicBezTo>
                      <a:pt x="3" y="21"/>
                      <a:pt x="3" y="21"/>
                      <a:pt x="3" y="21"/>
                    </a:cubicBezTo>
                    <a:cubicBezTo>
                      <a:pt x="63" y="21"/>
                      <a:pt x="63" y="21"/>
                      <a:pt x="63" y="21"/>
                    </a:cubicBezTo>
                    <a:lnTo>
                      <a:pt x="63" y="59"/>
                    </a:lnTo>
                    <a:close/>
                    <a:moveTo>
                      <a:pt x="63" y="17"/>
                    </a:moveTo>
                    <a:cubicBezTo>
                      <a:pt x="3" y="17"/>
                      <a:pt x="3" y="17"/>
                      <a:pt x="3" y="17"/>
                    </a:cubicBezTo>
                    <a:cubicBezTo>
                      <a:pt x="3" y="13"/>
                      <a:pt x="3" y="13"/>
                      <a:pt x="3" y="13"/>
                    </a:cubicBezTo>
                    <a:cubicBezTo>
                      <a:pt x="3" y="10"/>
                      <a:pt x="5" y="8"/>
                      <a:pt x="8" y="8"/>
                    </a:cubicBezTo>
                    <a:cubicBezTo>
                      <a:pt x="14" y="8"/>
                      <a:pt x="14" y="8"/>
                      <a:pt x="14" y="8"/>
                    </a:cubicBezTo>
                    <a:cubicBezTo>
                      <a:pt x="14" y="12"/>
                      <a:pt x="14" y="12"/>
                      <a:pt x="14" y="12"/>
                    </a:cubicBezTo>
                    <a:cubicBezTo>
                      <a:pt x="14" y="13"/>
                      <a:pt x="15" y="14"/>
                      <a:pt x="16" y="14"/>
                    </a:cubicBezTo>
                    <a:cubicBezTo>
                      <a:pt x="17" y="14"/>
                      <a:pt x="18" y="13"/>
                      <a:pt x="18" y="12"/>
                    </a:cubicBezTo>
                    <a:cubicBezTo>
                      <a:pt x="18" y="8"/>
                      <a:pt x="18" y="8"/>
                      <a:pt x="18" y="8"/>
                    </a:cubicBezTo>
                    <a:cubicBezTo>
                      <a:pt x="49" y="8"/>
                      <a:pt x="49" y="8"/>
                      <a:pt x="49" y="8"/>
                    </a:cubicBezTo>
                    <a:cubicBezTo>
                      <a:pt x="49" y="12"/>
                      <a:pt x="49" y="12"/>
                      <a:pt x="49" y="12"/>
                    </a:cubicBezTo>
                    <a:cubicBezTo>
                      <a:pt x="49" y="13"/>
                      <a:pt x="49" y="14"/>
                      <a:pt x="50" y="14"/>
                    </a:cubicBezTo>
                    <a:cubicBezTo>
                      <a:pt x="51" y="14"/>
                      <a:pt x="52" y="13"/>
                      <a:pt x="52" y="12"/>
                    </a:cubicBezTo>
                    <a:cubicBezTo>
                      <a:pt x="52" y="8"/>
                      <a:pt x="52" y="8"/>
                      <a:pt x="52" y="8"/>
                    </a:cubicBezTo>
                    <a:cubicBezTo>
                      <a:pt x="59" y="8"/>
                      <a:pt x="59" y="8"/>
                      <a:pt x="59" y="8"/>
                    </a:cubicBezTo>
                    <a:cubicBezTo>
                      <a:pt x="61" y="8"/>
                      <a:pt x="63" y="10"/>
                      <a:pt x="63" y="13"/>
                    </a:cubicBezTo>
                    <a:lnTo>
                      <a:pt x="63" y="17"/>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1345" name="Google Shape;1345;p37"/>
              <p:cNvSpPr/>
              <p:nvPr/>
            </p:nvSpPr>
            <p:spPr>
              <a:xfrm>
                <a:off x="17253334" y="11936358"/>
                <a:ext cx="104775" cy="104775"/>
              </a:xfrm>
              <a:custGeom>
                <a:rect b="b" l="l" r="r" t="t"/>
                <a:pathLst>
                  <a:path extrusionOk="0" h="11" w="11">
                    <a:moveTo>
                      <a:pt x="1" y="11"/>
                    </a:moveTo>
                    <a:cubicBezTo>
                      <a:pt x="10" y="11"/>
                      <a:pt x="10" y="11"/>
                      <a:pt x="10" y="11"/>
                    </a:cubicBezTo>
                    <a:cubicBezTo>
                      <a:pt x="10" y="11"/>
                      <a:pt x="11" y="10"/>
                      <a:pt x="11" y="10"/>
                    </a:cubicBezTo>
                    <a:cubicBezTo>
                      <a:pt x="11" y="1"/>
                      <a:pt x="11" y="1"/>
                      <a:pt x="11" y="1"/>
                    </a:cubicBezTo>
                    <a:cubicBezTo>
                      <a:pt x="11" y="1"/>
                      <a:pt x="10" y="0"/>
                      <a:pt x="10" y="0"/>
                    </a:cubicBezTo>
                    <a:cubicBezTo>
                      <a:pt x="1" y="0"/>
                      <a:pt x="1" y="0"/>
                      <a:pt x="1" y="0"/>
                    </a:cubicBezTo>
                    <a:cubicBezTo>
                      <a:pt x="1" y="0"/>
                      <a:pt x="0" y="1"/>
                      <a:pt x="0" y="1"/>
                    </a:cubicBezTo>
                    <a:cubicBezTo>
                      <a:pt x="0" y="10"/>
                      <a:pt x="0" y="10"/>
                      <a:pt x="0" y="10"/>
                    </a:cubicBezTo>
                    <a:cubicBezTo>
                      <a:pt x="0" y="10"/>
                      <a:pt x="1" y="11"/>
                      <a:pt x="1" y="11"/>
                    </a:cubicBezTo>
                    <a:close/>
                    <a:moveTo>
                      <a:pt x="3" y="3"/>
                    </a:moveTo>
                    <a:cubicBezTo>
                      <a:pt x="8" y="3"/>
                      <a:pt x="8" y="3"/>
                      <a:pt x="8" y="3"/>
                    </a:cubicBezTo>
                    <a:cubicBezTo>
                      <a:pt x="8" y="9"/>
                      <a:pt x="8" y="9"/>
                      <a:pt x="8" y="9"/>
                    </a:cubicBezTo>
                    <a:cubicBezTo>
                      <a:pt x="3" y="9"/>
                      <a:pt x="3" y="9"/>
                      <a:pt x="3" y="9"/>
                    </a:cubicBezTo>
                    <a:lnTo>
                      <a:pt x="3" y="3"/>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1346" name="Google Shape;1346;p37"/>
              <p:cNvSpPr/>
              <p:nvPr/>
            </p:nvSpPr>
            <p:spPr>
              <a:xfrm>
                <a:off x="17396209" y="11936358"/>
                <a:ext cx="95250" cy="104775"/>
              </a:xfrm>
              <a:custGeom>
                <a:rect b="b" l="l" r="r" t="t"/>
                <a:pathLst>
                  <a:path extrusionOk="0" h="11" w="10">
                    <a:moveTo>
                      <a:pt x="1" y="11"/>
                    </a:moveTo>
                    <a:cubicBezTo>
                      <a:pt x="9" y="11"/>
                      <a:pt x="9" y="11"/>
                      <a:pt x="9" y="11"/>
                    </a:cubicBezTo>
                    <a:cubicBezTo>
                      <a:pt x="10" y="11"/>
                      <a:pt x="10" y="10"/>
                      <a:pt x="10" y="10"/>
                    </a:cubicBezTo>
                    <a:cubicBezTo>
                      <a:pt x="10" y="1"/>
                      <a:pt x="10" y="1"/>
                      <a:pt x="10" y="1"/>
                    </a:cubicBezTo>
                    <a:cubicBezTo>
                      <a:pt x="10" y="1"/>
                      <a:pt x="10" y="0"/>
                      <a:pt x="9" y="0"/>
                    </a:cubicBezTo>
                    <a:cubicBezTo>
                      <a:pt x="1" y="0"/>
                      <a:pt x="1" y="0"/>
                      <a:pt x="1" y="0"/>
                    </a:cubicBezTo>
                    <a:cubicBezTo>
                      <a:pt x="0" y="0"/>
                      <a:pt x="0" y="1"/>
                      <a:pt x="0" y="1"/>
                    </a:cubicBezTo>
                    <a:cubicBezTo>
                      <a:pt x="0" y="10"/>
                      <a:pt x="0" y="10"/>
                      <a:pt x="0" y="10"/>
                    </a:cubicBezTo>
                    <a:cubicBezTo>
                      <a:pt x="0" y="10"/>
                      <a:pt x="0" y="11"/>
                      <a:pt x="1" y="11"/>
                    </a:cubicBezTo>
                    <a:close/>
                    <a:moveTo>
                      <a:pt x="2" y="3"/>
                    </a:moveTo>
                    <a:cubicBezTo>
                      <a:pt x="8" y="3"/>
                      <a:pt x="8" y="3"/>
                      <a:pt x="8" y="3"/>
                    </a:cubicBezTo>
                    <a:cubicBezTo>
                      <a:pt x="8" y="9"/>
                      <a:pt x="8" y="9"/>
                      <a:pt x="8" y="9"/>
                    </a:cubicBezTo>
                    <a:cubicBezTo>
                      <a:pt x="2" y="9"/>
                      <a:pt x="2" y="9"/>
                      <a:pt x="2" y="9"/>
                    </a:cubicBezTo>
                    <a:lnTo>
                      <a:pt x="2" y="3"/>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1347" name="Google Shape;1347;p37"/>
              <p:cNvSpPr/>
              <p:nvPr/>
            </p:nvSpPr>
            <p:spPr>
              <a:xfrm>
                <a:off x="17529559" y="11936358"/>
                <a:ext cx="104775" cy="104775"/>
              </a:xfrm>
              <a:custGeom>
                <a:rect b="b" l="l" r="r" t="t"/>
                <a:pathLst>
                  <a:path extrusionOk="0" h="11" w="11">
                    <a:moveTo>
                      <a:pt x="2" y="11"/>
                    </a:moveTo>
                    <a:cubicBezTo>
                      <a:pt x="10" y="11"/>
                      <a:pt x="10" y="11"/>
                      <a:pt x="10" y="11"/>
                    </a:cubicBezTo>
                    <a:cubicBezTo>
                      <a:pt x="10" y="11"/>
                      <a:pt x="11" y="10"/>
                      <a:pt x="11" y="10"/>
                    </a:cubicBezTo>
                    <a:cubicBezTo>
                      <a:pt x="11" y="1"/>
                      <a:pt x="11" y="1"/>
                      <a:pt x="11" y="1"/>
                    </a:cubicBezTo>
                    <a:cubicBezTo>
                      <a:pt x="11" y="1"/>
                      <a:pt x="10" y="0"/>
                      <a:pt x="10" y="0"/>
                    </a:cubicBezTo>
                    <a:cubicBezTo>
                      <a:pt x="2" y="0"/>
                      <a:pt x="2" y="0"/>
                      <a:pt x="2" y="0"/>
                    </a:cubicBezTo>
                    <a:cubicBezTo>
                      <a:pt x="1" y="0"/>
                      <a:pt x="0" y="1"/>
                      <a:pt x="0" y="1"/>
                    </a:cubicBezTo>
                    <a:cubicBezTo>
                      <a:pt x="0" y="10"/>
                      <a:pt x="0" y="10"/>
                      <a:pt x="0" y="10"/>
                    </a:cubicBezTo>
                    <a:cubicBezTo>
                      <a:pt x="0" y="10"/>
                      <a:pt x="1" y="11"/>
                      <a:pt x="2" y="11"/>
                    </a:cubicBezTo>
                    <a:close/>
                    <a:moveTo>
                      <a:pt x="3" y="3"/>
                    </a:moveTo>
                    <a:cubicBezTo>
                      <a:pt x="9" y="3"/>
                      <a:pt x="9" y="3"/>
                      <a:pt x="9" y="3"/>
                    </a:cubicBezTo>
                    <a:cubicBezTo>
                      <a:pt x="9" y="9"/>
                      <a:pt x="9" y="9"/>
                      <a:pt x="9" y="9"/>
                    </a:cubicBezTo>
                    <a:cubicBezTo>
                      <a:pt x="3" y="9"/>
                      <a:pt x="3" y="9"/>
                      <a:pt x="3" y="9"/>
                    </a:cubicBezTo>
                    <a:lnTo>
                      <a:pt x="3" y="3"/>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1348" name="Google Shape;1348;p37"/>
              <p:cNvSpPr/>
              <p:nvPr/>
            </p:nvSpPr>
            <p:spPr>
              <a:xfrm>
                <a:off x="17253334" y="11803008"/>
                <a:ext cx="104775" cy="95250"/>
              </a:xfrm>
              <a:custGeom>
                <a:rect b="b" l="l" r="r" t="t"/>
                <a:pathLst>
                  <a:path extrusionOk="0" h="10" w="11">
                    <a:moveTo>
                      <a:pt x="1" y="10"/>
                    </a:moveTo>
                    <a:cubicBezTo>
                      <a:pt x="10" y="10"/>
                      <a:pt x="10" y="10"/>
                      <a:pt x="10" y="10"/>
                    </a:cubicBezTo>
                    <a:cubicBezTo>
                      <a:pt x="10" y="10"/>
                      <a:pt x="11" y="10"/>
                      <a:pt x="11" y="9"/>
                    </a:cubicBezTo>
                    <a:cubicBezTo>
                      <a:pt x="11" y="1"/>
                      <a:pt x="11" y="1"/>
                      <a:pt x="11" y="1"/>
                    </a:cubicBezTo>
                    <a:cubicBezTo>
                      <a:pt x="11" y="0"/>
                      <a:pt x="10" y="0"/>
                      <a:pt x="10" y="0"/>
                    </a:cubicBezTo>
                    <a:cubicBezTo>
                      <a:pt x="1" y="0"/>
                      <a:pt x="1" y="0"/>
                      <a:pt x="1" y="0"/>
                    </a:cubicBezTo>
                    <a:cubicBezTo>
                      <a:pt x="1" y="0"/>
                      <a:pt x="0" y="0"/>
                      <a:pt x="0" y="1"/>
                    </a:cubicBezTo>
                    <a:cubicBezTo>
                      <a:pt x="0" y="9"/>
                      <a:pt x="0" y="9"/>
                      <a:pt x="0" y="9"/>
                    </a:cubicBezTo>
                    <a:cubicBezTo>
                      <a:pt x="0" y="10"/>
                      <a:pt x="1" y="10"/>
                      <a:pt x="1" y="10"/>
                    </a:cubicBezTo>
                    <a:close/>
                    <a:moveTo>
                      <a:pt x="3" y="2"/>
                    </a:moveTo>
                    <a:cubicBezTo>
                      <a:pt x="8" y="2"/>
                      <a:pt x="8" y="2"/>
                      <a:pt x="8" y="2"/>
                    </a:cubicBezTo>
                    <a:cubicBezTo>
                      <a:pt x="8" y="8"/>
                      <a:pt x="8" y="8"/>
                      <a:pt x="8" y="8"/>
                    </a:cubicBezTo>
                    <a:cubicBezTo>
                      <a:pt x="3" y="8"/>
                      <a:pt x="3" y="8"/>
                      <a:pt x="3" y="8"/>
                    </a:cubicBezTo>
                    <a:lnTo>
                      <a:pt x="3" y="2"/>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1349" name="Google Shape;1349;p37"/>
              <p:cNvSpPr/>
              <p:nvPr/>
            </p:nvSpPr>
            <p:spPr>
              <a:xfrm>
                <a:off x="17396209" y="11803008"/>
                <a:ext cx="95250" cy="95250"/>
              </a:xfrm>
              <a:custGeom>
                <a:rect b="b" l="l" r="r" t="t"/>
                <a:pathLst>
                  <a:path extrusionOk="0" h="10" w="10">
                    <a:moveTo>
                      <a:pt x="1" y="10"/>
                    </a:moveTo>
                    <a:cubicBezTo>
                      <a:pt x="9" y="10"/>
                      <a:pt x="9" y="10"/>
                      <a:pt x="9" y="10"/>
                    </a:cubicBezTo>
                    <a:cubicBezTo>
                      <a:pt x="10" y="10"/>
                      <a:pt x="10" y="10"/>
                      <a:pt x="10" y="9"/>
                    </a:cubicBezTo>
                    <a:cubicBezTo>
                      <a:pt x="10" y="1"/>
                      <a:pt x="10" y="1"/>
                      <a:pt x="10" y="1"/>
                    </a:cubicBezTo>
                    <a:cubicBezTo>
                      <a:pt x="10" y="0"/>
                      <a:pt x="10" y="0"/>
                      <a:pt x="9" y="0"/>
                    </a:cubicBezTo>
                    <a:cubicBezTo>
                      <a:pt x="1" y="0"/>
                      <a:pt x="1" y="0"/>
                      <a:pt x="1" y="0"/>
                    </a:cubicBezTo>
                    <a:cubicBezTo>
                      <a:pt x="0" y="0"/>
                      <a:pt x="0" y="0"/>
                      <a:pt x="0" y="1"/>
                    </a:cubicBezTo>
                    <a:cubicBezTo>
                      <a:pt x="0" y="9"/>
                      <a:pt x="0" y="9"/>
                      <a:pt x="0" y="9"/>
                    </a:cubicBezTo>
                    <a:cubicBezTo>
                      <a:pt x="0" y="10"/>
                      <a:pt x="0" y="10"/>
                      <a:pt x="1" y="10"/>
                    </a:cubicBezTo>
                    <a:close/>
                    <a:moveTo>
                      <a:pt x="2" y="2"/>
                    </a:moveTo>
                    <a:cubicBezTo>
                      <a:pt x="8" y="2"/>
                      <a:pt x="8" y="2"/>
                      <a:pt x="8" y="2"/>
                    </a:cubicBezTo>
                    <a:cubicBezTo>
                      <a:pt x="8" y="8"/>
                      <a:pt x="8" y="8"/>
                      <a:pt x="8" y="8"/>
                    </a:cubicBezTo>
                    <a:cubicBezTo>
                      <a:pt x="2" y="8"/>
                      <a:pt x="2" y="8"/>
                      <a:pt x="2" y="8"/>
                    </a:cubicBezTo>
                    <a:lnTo>
                      <a:pt x="2" y="2"/>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1350" name="Google Shape;1350;p37"/>
              <p:cNvSpPr/>
              <p:nvPr/>
            </p:nvSpPr>
            <p:spPr>
              <a:xfrm>
                <a:off x="17529559" y="11803008"/>
                <a:ext cx="104775" cy="95250"/>
              </a:xfrm>
              <a:custGeom>
                <a:rect b="b" l="l" r="r" t="t"/>
                <a:pathLst>
                  <a:path extrusionOk="0" h="10" w="11">
                    <a:moveTo>
                      <a:pt x="2" y="10"/>
                    </a:moveTo>
                    <a:cubicBezTo>
                      <a:pt x="10" y="10"/>
                      <a:pt x="10" y="10"/>
                      <a:pt x="10" y="10"/>
                    </a:cubicBezTo>
                    <a:cubicBezTo>
                      <a:pt x="10" y="10"/>
                      <a:pt x="11" y="10"/>
                      <a:pt x="11" y="9"/>
                    </a:cubicBezTo>
                    <a:cubicBezTo>
                      <a:pt x="11" y="1"/>
                      <a:pt x="11" y="1"/>
                      <a:pt x="11" y="1"/>
                    </a:cubicBezTo>
                    <a:cubicBezTo>
                      <a:pt x="11" y="0"/>
                      <a:pt x="10" y="0"/>
                      <a:pt x="10" y="0"/>
                    </a:cubicBezTo>
                    <a:cubicBezTo>
                      <a:pt x="2" y="0"/>
                      <a:pt x="2" y="0"/>
                      <a:pt x="2" y="0"/>
                    </a:cubicBezTo>
                    <a:cubicBezTo>
                      <a:pt x="1" y="0"/>
                      <a:pt x="0" y="0"/>
                      <a:pt x="0" y="1"/>
                    </a:cubicBezTo>
                    <a:cubicBezTo>
                      <a:pt x="0" y="9"/>
                      <a:pt x="0" y="9"/>
                      <a:pt x="0" y="9"/>
                    </a:cubicBezTo>
                    <a:cubicBezTo>
                      <a:pt x="0" y="10"/>
                      <a:pt x="1" y="10"/>
                      <a:pt x="2" y="10"/>
                    </a:cubicBezTo>
                    <a:close/>
                    <a:moveTo>
                      <a:pt x="3" y="2"/>
                    </a:moveTo>
                    <a:cubicBezTo>
                      <a:pt x="9" y="2"/>
                      <a:pt x="9" y="2"/>
                      <a:pt x="9" y="2"/>
                    </a:cubicBezTo>
                    <a:cubicBezTo>
                      <a:pt x="9" y="8"/>
                      <a:pt x="9" y="8"/>
                      <a:pt x="9" y="8"/>
                    </a:cubicBezTo>
                    <a:cubicBezTo>
                      <a:pt x="3" y="8"/>
                      <a:pt x="3" y="8"/>
                      <a:pt x="3" y="8"/>
                    </a:cubicBezTo>
                    <a:lnTo>
                      <a:pt x="3" y="2"/>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grpSp>
      <p:grpSp>
        <p:nvGrpSpPr>
          <p:cNvPr id="1351" name="Google Shape;1351;p37"/>
          <p:cNvGrpSpPr/>
          <p:nvPr/>
        </p:nvGrpSpPr>
        <p:grpSpPr>
          <a:xfrm>
            <a:off x="3082136" y="2158655"/>
            <a:ext cx="1004680" cy="1594483"/>
            <a:chOff x="12546197" y="5129012"/>
            <a:chExt cx="2679147" cy="4251953"/>
          </a:xfrm>
        </p:grpSpPr>
        <p:sp>
          <p:nvSpPr>
            <p:cNvPr id="1352" name="Google Shape;1352;p37"/>
            <p:cNvSpPr/>
            <p:nvPr/>
          </p:nvSpPr>
          <p:spPr>
            <a:xfrm>
              <a:off x="12546197" y="5129012"/>
              <a:ext cx="2679147" cy="4251953"/>
            </a:xfrm>
            <a:custGeom>
              <a:rect b="b" l="l" r="r" t="t"/>
              <a:pathLst>
                <a:path extrusionOk="0" h="346" w="218">
                  <a:moveTo>
                    <a:pt x="177" y="80"/>
                  </a:moveTo>
                  <a:cubicBezTo>
                    <a:pt x="164" y="80"/>
                    <a:pt x="156" y="72"/>
                    <a:pt x="156" y="61"/>
                  </a:cubicBezTo>
                  <a:cubicBezTo>
                    <a:pt x="156" y="58"/>
                    <a:pt x="156" y="54"/>
                    <a:pt x="158" y="51"/>
                  </a:cubicBezTo>
                  <a:cubicBezTo>
                    <a:pt x="158" y="51"/>
                    <a:pt x="158" y="51"/>
                    <a:pt x="158" y="51"/>
                  </a:cubicBezTo>
                  <a:cubicBezTo>
                    <a:pt x="161" y="44"/>
                    <a:pt x="165" y="31"/>
                    <a:pt x="165" y="26"/>
                  </a:cubicBezTo>
                  <a:cubicBezTo>
                    <a:pt x="165" y="21"/>
                    <a:pt x="164" y="16"/>
                    <a:pt x="162" y="13"/>
                  </a:cubicBezTo>
                  <a:cubicBezTo>
                    <a:pt x="161" y="12"/>
                    <a:pt x="161" y="12"/>
                    <a:pt x="161" y="11"/>
                  </a:cubicBezTo>
                  <a:cubicBezTo>
                    <a:pt x="156" y="4"/>
                    <a:pt x="148" y="0"/>
                    <a:pt x="140" y="0"/>
                  </a:cubicBezTo>
                  <a:cubicBezTo>
                    <a:pt x="131" y="0"/>
                    <a:pt x="123" y="4"/>
                    <a:pt x="118" y="11"/>
                  </a:cubicBezTo>
                  <a:cubicBezTo>
                    <a:pt x="118" y="12"/>
                    <a:pt x="118" y="12"/>
                    <a:pt x="118" y="12"/>
                  </a:cubicBezTo>
                  <a:cubicBezTo>
                    <a:pt x="118" y="12"/>
                    <a:pt x="118" y="12"/>
                    <a:pt x="118" y="12"/>
                  </a:cubicBezTo>
                  <a:cubicBezTo>
                    <a:pt x="115" y="16"/>
                    <a:pt x="114" y="21"/>
                    <a:pt x="114" y="26"/>
                  </a:cubicBezTo>
                  <a:cubicBezTo>
                    <a:pt x="114" y="31"/>
                    <a:pt x="118" y="44"/>
                    <a:pt x="121" y="51"/>
                  </a:cubicBezTo>
                  <a:cubicBezTo>
                    <a:pt x="121" y="51"/>
                    <a:pt x="121" y="51"/>
                    <a:pt x="121" y="51"/>
                  </a:cubicBezTo>
                  <a:cubicBezTo>
                    <a:pt x="122" y="52"/>
                    <a:pt x="122" y="53"/>
                    <a:pt x="123" y="54"/>
                  </a:cubicBezTo>
                  <a:cubicBezTo>
                    <a:pt x="123" y="57"/>
                    <a:pt x="124" y="59"/>
                    <a:pt x="124" y="61"/>
                  </a:cubicBezTo>
                  <a:cubicBezTo>
                    <a:pt x="124" y="63"/>
                    <a:pt x="123" y="65"/>
                    <a:pt x="122" y="67"/>
                  </a:cubicBezTo>
                  <a:cubicBezTo>
                    <a:pt x="120" y="75"/>
                    <a:pt x="112" y="80"/>
                    <a:pt x="102" y="80"/>
                  </a:cubicBezTo>
                  <a:cubicBezTo>
                    <a:pt x="0" y="80"/>
                    <a:pt x="0" y="80"/>
                    <a:pt x="0" y="80"/>
                  </a:cubicBezTo>
                  <a:cubicBezTo>
                    <a:pt x="0" y="183"/>
                    <a:pt x="0" y="183"/>
                    <a:pt x="0" y="183"/>
                  </a:cubicBezTo>
                  <a:cubicBezTo>
                    <a:pt x="0" y="187"/>
                    <a:pt x="1" y="189"/>
                    <a:pt x="3" y="191"/>
                  </a:cubicBezTo>
                  <a:cubicBezTo>
                    <a:pt x="5" y="192"/>
                    <a:pt x="8" y="192"/>
                    <a:pt x="11" y="190"/>
                  </a:cubicBezTo>
                  <a:cubicBezTo>
                    <a:pt x="13" y="190"/>
                    <a:pt x="31" y="182"/>
                    <a:pt x="41" y="182"/>
                  </a:cubicBezTo>
                  <a:cubicBezTo>
                    <a:pt x="55" y="182"/>
                    <a:pt x="67" y="189"/>
                    <a:pt x="74" y="199"/>
                  </a:cubicBezTo>
                  <a:cubicBezTo>
                    <a:pt x="78" y="205"/>
                    <a:pt x="80" y="213"/>
                    <a:pt x="80" y="220"/>
                  </a:cubicBezTo>
                  <a:cubicBezTo>
                    <a:pt x="80" y="241"/>
                    <a:pt x="63" y="259"/>
                    <a:pt x="41" y="259"/>
                  </a:cubicBezTo>
                  <a:cubicBezTo>
                    <a:pt x="36" y="259"/>
                    <a:pt x="27" y="256"/>
                    <a:pt x="21" y="254"/>
                  </a:cubicBezTo>
                  <a:cubicBezTo>
                    <a:pt x="16" y="252"/>
                    <a:pt x="12" y="251"/>
                    <a:pt x="11" y="250"/>
                  </a:cubicBezTo>
                  <a:cubicBezTo>
                    <a:pt x="8" y="249"/>
                    <a:pt x="5" y="249"/>
                    <a:pt x="3" y="250"/>
                  </a:cubicBezTo>
                  <a:cubicBezTo>
                    <a:pt x="1" y="251"/>
                    <a:pt x="0" y="254"/>
                    <a:pt x="0" y="258"/>
                  </a:cubicBezTo>
                  <a:cubicBezTo>
                    <a:pt x="0" y="270"/>
                    <a:pt x="0" y="270"/>
                    <a:pt x="0" y="270"/>
                  </a:cubicBezTo>
                  <a:cubicBezTo>
                    <a:pt x="0" y="346"/>
                    <a:pt x="0" y="346"/>
                    <a:pt x="0" y="346"/>
                  </a:cubicBezTo>
                  <a:cubicBezTo>
                    <a:pt x="96" y="346"/>
                    <a:pt x="96" y="346"/>
                    <a:pt x="96" y="346"/>
                  </a:cubicBezTo>
                  <a:cubicBezTo>
                    <a:pt x="105" y="346"/>
                    <a:pt x="112" y="340"/>
                    <a:pt x="112" y="333"/>
                  </a:cubicBezTo>
                  <a:cubicBezTo>
                    <a:pt x="112" y="324"/>
                    <a:pt x="112" y="324"/>
                    <a:pt x="112" y="324"/>
                  </a:cubicBezTo>
                  <a:cubicBezTo>
                    <a:pt x="112" y="320"/>
                    <a:pt x="109" y="316"/>
                    <a:pt x="105" y="313"/>
                  </a:cubicBezTo>
                  <a:cubicBezTo>
                    <a:pt x="108" y="306"/>
                    <a:pt x="110" y="296"/>
                    <a:pt x="112" y="283"/>
                  </a:cubicBezTo>
                  <a:cubicBezTo>
                    <a:pt x="121" y="228"/>
                    <a:pt x="136" y="248"/>
                    <a:pt x="193" y="147"/>
                  </a:cubicBezTo>
                  <a:cubicBezTo>
                    <a:pt x="204" y="126"/>
                    <a:pt x="213" y="104"/>
                    <a:pt x="218" y="80"/>
                  </a:cubicBezTo>
                  <a:lnTo>
                    <a:pt x="177" y="80"/>
                  </a:lnTo>
                  <a:close/>
                </a:path>
              </a:pathLst>
            </a:custGeom>
            <a:solidFill>
              <a:srgbClr val="0097D9"/>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1353" name="Google Shape;1353;p37"/>
            <p:cNvSpPr/>
            <p:nvPr/>
          </p:nvSpPr>
          <p:spPr>
            <a:xfrm>
              <a:off x="13442226" y="6378948"/>
              <a:ext cx="929411" cy="860052"/>
            </a:xfrm>
            <a:custGeom>
              <a:rect b="b" l="l" r="r" t="t"/>
              <a:pathLst>
                <a:path extrusionOk="0" h="62" w="67">
                  <a:moveTo>
                    <a:pt x="59" y="44"/>
                  </a:moveTo>
                  <a:cubicBezTo>
                    <a:pt x="59" y="35"/>
                    <a:pt x="59" y="35"/>
                    <a:pt x="59" y="35"/>
                  </a:cubicBezTo>
                  <a:cubicBezTo>
                    <a:pt x="59" y="34"/>
                    <a:pt x="59" y="33"/>
                    <a:pt x="58" y="33"/>
                  </a:cubicBezTo>
                  <a:cubicBezTo>
                    <a:pt x="53" y="33"/>
                    <a:pt x="53" y="33"/>
                    <a:pt x="53" y="33"/>
                  </a:cubicBezTo>
                  <a:cubicBezTo>
                    <a:pt x="50" y="33"/>
                    <a:pt x="50" y="33"/>
                    <a:pt x="50" y="33"/>
                  </a:cubicBezTo>
                  <a:cubicBezTo>
                    <a:pt x="35" y="33"/>
                    <a:pt x="35" y="33"/>
                    <a:pt x="35" y="33"/>
                  </a:cubicBezTo>
                  <a:cubicBezTo>
                    <a:pt x="35" y="19"/>
                    <a:pt x="35" y="19"/>
                    <a:pt x="35" y="19"/>
                  </a:cubicBezTo>
                  <a:cubicBezTo>
                    <a:pt x="40" y="18"/>
                    <a:pt x="43" y="14"/>
                    <a:pt x="43" y="10"/>
                  </a:cubicBezTo>
                  <a:cubicBezTo>
                    <a:pt x="43" y="4"/>
                    <a:pt x="39" y="0"/>
                    <a:pt x="34" y="0"/>
                  </a:cubicBezTo>
                  <a:cubicBezTo>
                    <a:pt x="29" y="0"/>
                    <a:pt x="24" y="4"/>
                    <a:pt x="24" y="10"/>
                  </a:cubicBezTo>
                  <a:cubicBezTo>
                    <a:pt x="24" y="14"/>
                    <a:pt x="28" y="18"/>
                    <a:pt x="32" y="19"/>
                  </a:cubicBezTo>
                  <a:cubicBezTo>
                    <a:pt x="32" y="33"/>
                    <a:pt x="32" y="33"/>
                    <a:pt x="32" y="33"/>
                  </a:cubicBezTo>
                  <a:cubicBezTo>
                    <a:pt x="10" y="33"/>
                    <a:pt x="10" y="33"/>
                    <a:pt x="10" y="33"/>
                  </a:cubicBezTo>
                  <a:cubicBezTo>
                    <a:pt x="9" y="33"/>
                    <a:pt x="8" y="34"/>
                    <a:pt x="8" y="35"/>
                  </a:cubicBezTo>
                  <a:cubicBezTo>
                    <a:pt x="8" y="44"/>
                    <a:pt x="8" y="44"/>
                    <a:pt x="8" y="44"/>
                  </a:cubicBezTo>
                  <a:cubicBezTo>
                    <a:pt x="4" y="44"/>
                    <a:pt x="0" y="48"/>
                    <a:pt x="0" y="53"/>
                  </a:cubicBezTo>
                  <a:cubicBezTo>
                    <a:pt x="0" y="58"/>
                    <a:pt x="4" y="62"/>
                    <a:pt x="10" y="62"/>
                  </a:cubicBezTo>
                  <a:cubicBezTo>
                    <a:pt x="15" y="62"/>
                    <a:pt x="19" y="58"/>
                    <a:pt x="19" y="53"/>
                  </a:cubicBezTo>
                  <a:cubicBezTo>
                    <a:pt x="19" y="48"/>
                    <a:pt x="16" y="44"/>
                    <a:pt x="11" y="44"/>
                  </a:cubicBezTo>
                  <a:cubicBezTo>
                    <a:pt x="11" y="36"/>
                    <a:pt x="11" y="36"/>
                    <a:pt x="11" y="36"/>
                  </a:cubicBezTo>
                  <a:cubicBezTo>
                    <a:pt x="32" y="36"/>
                    <a:pt x="32" y="36"/>
                    <a:pt x="32" y="36"/>
                  </a:cubicBezTo>
                  <a:cubicBezTo>
                    <a:pt x="32" y="44"/>
                    <a:pt x="32" y="44"/>
                    <a:pt x="32" y="44"/>
                  </a:cubicBezTo>
                  <a:cubicBezTo>
                    <a:pt x="28" y="44"/>
                    <a:pt x="24" y="48"/>
                    <a:pt x="24" y="53"/>
                  </a:cubicBezTo>
                  <a:cubicBezTo>
                    <a:pt x="24" y="58"/>
                    <a:pt x="29" y="62"/>
                    <a:pt x="34" y="62"/>
                  </a:cubicBezTo>
                  <a:cubicBezTo>
                    <a:pt x="39" y="62"/>
                    <a:pt x="43" y="58"/>
                    <a:pt x="43" y="53"/>
                  </a:cubicBezTo>
                  <a:cubicBezTo>
                    <a:pt x="43" y="48"/>
                    <a:pt x="40" y="44"/>
                    <a:pt x="35" y="44"/>
                  </a:cubicBezTo>
                  <a:cubicBezTo>
                    <a:pt x="35" y="36"/>
                    <a:pt x="35" y="36"/>
                    <a:pt x="35" y="36"/>
                  </a:cubicBezTo>
                  <a:cubicBezTo>
                    <a:pt x="50" y="36"/>
                    <a:pt x="50" y="36"/>
                    <a:pt x="50" y="36"/>
                  </a:cubicBezTo>
                  <a:cubicBezTo>
                    <a:pt x="53" y="36"/>
                    <a:pt x="53" y="36"/>
                    <a:pt x="53" y="36"/>
                  </a:cubicBezTo>
                  <a:cubicBezTo>
                    <a:pt x="56" y="36"/>
                    <a:pt x="56" y="36"/>
                    <a:pt x="56" y="36"/>
                  </a:cubicBezTo>
                  <a:cubicBezTo>
                    <a:pt x="56" y="44"/>
                    <a:pt x="56" y="44"/>
                    <a:pt x="56" y="44"/>
                  </a:cubicBezTo>
                  <a:cubicBezTo>
                    <a:pt x="52" y="44"/>
                    <a:pt x="48" y="48"/>
                    <a:pt x="48" y="53"/>
                  </a:cubicBezTo>
                  <a:cubicBezTo>
                    <a:pt x="48" y="58"/>
                    <a:pt x="53" y="62"/>
                    <a:pt x="58" y="62"/>
                  </a:cubicBezTo>
                  <a:cubicBezTo>
                    <a:pt x="63" y="62"/>
                    <a:pt x="67" y="58"/>
                    <a:pt x="67" y="53"/>
                  </a:cubicBezTo>
                  <a:cubicBezTo>
                    <a:pt x="67" y="48"/>
                    <a:pt x="64" y="44"/>
                    <a:pt x="59" y="44"/>
                  </a:cubicBezTo>
                  <a:close/>
                  <a:moveTo>
                    <a:pt x="28" y="10"/>
                  </a:moveTo>
                  <a:cubicBezTo>
                    <a:pt x="28" y="6"/>
                    <a:pt x="31" y="4"/>
                    <a:pt x="34" y="4"/>
                  </a:cubicBezTo>
                  <a:cubicBezTo>
                    <a:pt x="37" y="4"/>
                    <a:pt x="39" y="6"/>
                    <a:pt x="39" y="10"/>
                  </a:cubicBezTo>
                  <a:cubicBezTo>
                    <a:pt x="39" y="13"/>
                    <a:pt x="37" y="15"/>
                    <a:pt x="34" y="15"/>
                  </a:cubicBezTo>
                  <a:cubicBezTo>
                    <a:pt x="31" y="15"/>
                    <a:pt x="28" y="13"/>
                    <a:pt x="28" y="10"/>
                  </a:cubicBezTo>
                  <a:close/>
                  <a:moveTo>
                    <a:pt x="15" y="53"/>
                  </a:moveTo>
                  <a:cubicBezTo>
                    <a:pt x="15" y="56"/>
                    <a:pt x="13" y="58"/>
                    <a:pt x="10" y="58"/>
                  </a:cubicBezTo>
                  <a:cubicBezTo>
                    <a:pt x="6" y="58"/>
                    <a:pt x="4" y="56"/>
                    <a:pt x="4" y="53"/>
                  </a:cubicBezTo>
                  <a:cubicBezTo>
                    <a:pt x="4" y="50"/>
                    <a:pt x="6" y="47"/>
                    <a:pt x="10" y="47"/>
                  </a:cubicBezTo>
                  <a:cubicBezTo>
                    <a:pt x="13" y="47"/>
                    <a:pt x="15" y="50"/>
                    <a:pt x="15" y="53"/>
                  </a:cubicBezTo>
                  <a:close/>
                  <a:moveTo>
                    <a:pt x="39" y="53"/>
                  </a:moveTo>
                  <a:cubicBezTo>
                    <a:pt x="39" y="56"/>
                    <a:pt x="37" y="58"/>
                    <a:pt x="34" y="58"/>
                  </a:cubicBezTo>
                  <a:cubicBezTo>
                    <a:pt x="31" y="58"/>
                    <a:pt x="28" y="56"/>
                    <a:pt x="28" y="53"/>
                  </a:cubicBezTo>
                  <a:cubicBezTo>
                    <a:pt x="28" y="50"/>
                    <a:pt x="31" y="47"/>
                    <a:pt x="34" y="47"/>
                  </a:cubicBezTo>
                  <a:cubicBezTo>
                    <a:pt x="37" y="47"/>
                    <a:pt x="39" y="50"/>
                    <a:pt x="39" y="53"/>
                  </a:cubicBezTo>
                  <a:close/>
                  <a:moveTo>
                    <a:pt x="58" y="58"/>
                  </a:moveTo>
                  <a:cubicBezTo>
                    <a:pt x="55" y="58"/>
                    <a:pt x="52" y="56"/>
                    <a:pt x="52" y="53"/>
                  </a:cubicBezTo>
                  <a:cubicBezTo>
                    <a:pt x="52" y="50"/>
                    <a:pt x="55" y="47"/>
                    <a:pt x="58" y="47"/>
                  </a:cubicBezTo>
                  <a:cubicBezTo>
                    <a:pt x="61" y="47"/>
                    <a:pt x="63" y="50"/>
                    <a:pt x="63" y="53"/>
                  </a:cubicBezTo>
                  <a:cubicBezTo>
                    <a:pt x="63" y="56"/>
                    <a:pt x="61" y="58"/>
                    <a:pt x="58" y="58"/>
                  </a:cubicBez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grpSp>
        <p:nvGrpSpPr>
          <p:cNvPr id="1354" name="Google Shape;1354;p37"/>
          <p:cNvGrpSpPr/>
          <p:nvPr/>
        </p:nvGrpSpPr>
        <p:grpSpPr>
          <a:xfrm>
            <a:off x="1989669" y="1246314"/>
            <a:ext cx="1032642" cy="1589931"/>
            <a:chOff x="9632950" y="2696104"/>
            <a:chExt cx="2753712" cy="4239815"/>
          </a:xfrm>
        </p:grpSpPr>
        <p:sp>
          <p:nvSpPr>
            <p:cNvPr id="1355" name="Google Shape;1355;p37"/>
            <p:cNvSpPr/>
            <p:nvPr/>
          </p:nvSpPr>
          <p:spPr>
            <a:xfrm>
              <a:off x="9632950" y="2696104"/>
              <a:ext cx="2753712" cy="4239815"/>
            </a:xfrm>
            <a:custGeom>
              <a:rect b="b" l="l" r="r" t="t"/>
              <a:pathLst>
                <a:path extrusionOk="0" h="345" w="224">
                  <a:moveTo>
                    <a:pt x="221" y="154"/>
                  </a:moveTo>
                  <a:cubicBezTo>
                    <a:pt x="219" y="153"/>
                    <a:pt x="216" y="153"/>
                    <a:pt x="212" y="155"/>
                  </a:cubicBezTo>
                  <a:cubicBezTo>
                    <a:pt x="210" y="155"/>
                    <a:pt x="192" y="163"/>
                    <a:pt x="182" y="163"/>
                  </a:cubicBezTo>
                  <a:cubicBezTo>
                    <a:pt x="161" y="163"/>
                    <a:pt x="144" y="146"/>
                    <a:pt x="144" y="125"/>
                  </a:cubicBezTo>
                  <a:cubicBezTo>
                    <a:pt x="144" y="103"/>
                    <a:pt x="161" y="86"/>
                    <a:pt x="182" y="86"/>
                  </a:cubicBezTo>
                  <a:cubicBezTo>
                    <a:pt x="192" y="86"/>
                    <a:pt x="210" y="94"/>
                    <a:pt x="212" y="95"/>
                  </a:cubicBezTo>
                  <a:cubicBezTo>
                    <a:pt x="216" y="96"/>
                    <a:pt x="219" y="96"/>
                    <a:pt x="221" y="95"/>
                  </a:cubicBezTo>
                  <a:cubicBezTo>
                    <a:pt x="223" y="94"/>
                    <a:pt x="224" y="91"/>
                    <a:pt x="224" y="87"/>
                  </a:cubicBezTo>
                  <a:cubicBezTo>
                    <a:pt x="224" y="36"/>
                    <a:pt x="224" y="36"/>
                    <a:pt x="224" y="36"/>
                  </a:cubicBezTo>
                  <a:cubicBezTo>
                    <a:pt x="224" y="0"/>
                    <a:pt x="224" y="0"/>
                    <a:pt x="224" y="0"/>
                  </a:cubicBezTo>
                  <a:cubicBezTo>
                    <a:pt x="205" y="0"/>
                    <a:pt x="187" y="3"/>
                    <a:pt x="169" y="8"/>
                  </a:cubicBezTo>
                  <a:cubicBezTo>
                    <a:pt x="72" y="34"/>
                    <a:pt x="0" y="123"/>
                    <a:pt x="0" y="230"/>
                  </a:cubicBezTo>
                  <a:cubicBezTo>
                    <a:pt x="0" y="242"/>
                    <a:pt x="1" y="253"/>
                    <a:pt x="3" y="265"/>
                  </a:cubicBezTo>
                  <a:cubicBezTo>
                    <a:pt x="47" y="265"/>
                    <a:pt x="47" y="265"/>
                    <a:pt x="47" y="265"/>
                  </a:cubicBezTo>
                  <a:cubicBezTo>
                    <a:pt x="59" y="265"/>
                    <a:pt x="68" y="273"/>
                    <a:pt x="68" y="284"/>
                  </a:cubicBezTo>
                  <a:cubicBezTo>
                    <a:pt x="68" y="287"/>
                    <a:pt x="67" y="291"/>
                    <a:pt x="66" y="294"/>
                  </a:cubicBezTo>
                  <a:cubicBezTo>
                    <a:pt x="66" y="294"/>
                    <a:pt x="66" y="294"/>
                    <a:pt x="66" y="294"/>
                  </a:cubicBezTo>
                  <a:cubicBezTo>
                    <a:pt x="63" y="301"/>
                    <a:pt x="58" y="313"/>
                    <a:pt x="58" y="319"/>
                  </a:cubicBezTo>
                  <a:cubicBezTo>
                    <a:pt x="58" y="324"/>
                    <a:pt x="59" y="328"/>
                    <a:pt x="62" y="332"/>
                  </a:cubicBezTo>
                  <a:cubicBezTo>
                    <a:pt x="62" y="333"/>
                    <a:pt x="62" y="333"/>
                    <a:pt x="63" y="334"/>
                  </a:cubicBezTo>
                  <a:cubicBezTo>
                    <a:pt x="67" y="341"/>
                    <a:pt x="75" y="345"/>
                    <a:pt x="84" y="345"/>
                  </a:cubicBezTo>
                  <a:cubicBezTo>
                    <a:pt x="92" y="345"/>
                    <a:pt x="100" y="341"/>
                    <a:pt x="105" y="333"/>
                  </a:cubicBezTo>
                  <a:cubicBezTo>
                    <a:pt x="105" y="333"/>
                    <a:pt x="106" y="333"/>
                    <a:pt x="106" y="332"/>
                  </a:cubicBezTo>
                  <a:cubicBezTo>
                    <a:pt x="108" y="328"/>
                    <a:pt x="110" y="324"/>
                    <a:pt x="110" y="319"/>
                  </a:cubicBezTo>
                  <a:cubicBezTo>
                    <a:pt x="110" y="313"/>
                    <a:pt x="105" y="301"/>
                    <a:pt x="102" y="294"/>
                  </a:cubicBezTo>
                  <a:cubicBezTo>
                    <a:pt x="102" y="294"/>
                    <a:pt x="102" y="294"/>
                    <a:pt x="102" y="294"/>
                  </a:cubicBezTo>
                  <a:cubicBezTo>
                    <a:pt x="101" y="291"/>
                    <a:pt x="100" y="287"/>
                    <a:pt x="100" y="284"/>
                  </a:cubicBezTo>
                  <a:cubicBezTo>
                    <a:pt x="100" y="273"/>
                    <a:pt x="109" y="265"/>
                    <a:pt x="121" y="265"/>
                  </a:cubicBezTo>
                  <a:cubicBezTo>
                    <a:pt x="224" y="265"/>
                    <a:pt x="224" y="265"/>
                    <a:pt x="224" y="265"/>
                  </a:cubicBezTo>
                  <a:cubicBezTo>
                    <a:pt x="224" y="162"/>
                    <a:pt x="224" y="162"/>
                    <a:pt x="224" y="162"/>
                  </a:cubicBezTo>
                  <a:cubicBezTo>
                    <a:pt x="224" y="158"/>
                    <a:pt x="223" y="156"/>
                    <a:pt x="221" y="154"/>
                  </a:cubicBezTo>
                  <a:close/>
                </a:path>
              </a:pathLst>
            </a:custGeom>
            <a:solidFill>
              <a:srgbClr val="961A26"/>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1356" name="Google Shape;1356;p37"/>
            <p:cNvSpPr/>
            <p:nvPr/>
          </p:nvSpPr>
          <p:spPr>
            <a:xfrm>
              <a:off x="10409237" y="4473948"/>
              <a:ext cx="790693" cy="860052"/>
            </a:xfrm>
            <a:custGeom>
              <a:rect b="b" l="l" r="r" t="t"/>
              <a:pathLst>
                <a:path extrusionOk="0" h="62" w="57">
                  <a:moveTo>
                    <a:pt x="55" y="0"/>
                  </a:moveTo>
                  <a:cubicBezTo>
                    <a:pt x="34" y="0"/>
                    <a:pt x="34" y="0"/>
                    <a:pt x="34" y="0"/>
                  </a:cubicBezTo>
                  <a:cubicBezTo>
                    <a:pt x="33" y="0"/>
                    <a:pt x="32" y="1"/>
                    <a:pt x="32" y="2"/>
                  </a:cubicBezTo>
                  <a:cubicBezTo>
                    <a:pt x="32" y="10"/>
                    <a:pt x="32" y="10"/>
                    <a:pt x="32" y="10"/>
                  </a:cubicBezTo>
                  <a:cubicBezTo>
                    <a:pt x="32" y="25"/>
                    <a:pt x="32" y="25"/>
                    <a:pt x="32" y="25"/>
                  </a:cubicBezTo>
                  <a:cubicBezTo>
                    <a:pt x="30" y="25"/>
                    <a:pt x="30" y="25"/>
                    <a:pt x="30" y="25"/>
                  </a:cubicBezTo>
                  <a:cubicBezTo>
                    <a:pt x="28" y="25"/>
                    <a:pt x="28" y="25"/>
                    <a:pt x="28" y="25"/>
                  </a:cubicBezTo>
                  <a:cubicBezTo>
                    <a:pt x="28" y="25"/>
                    <a:pt x="28" y="25"/>
                    <a:pt x="28" y="25"/>
                  </a:cubicBezTo>
                  <a:cubicBezTo>
                    <a:pt x="27" y="25"/>
                    <a:pt x="27" y="25"/>
                    <a:pt x="27" y="25"/>
                  </a:cubicBezTo>
                  <a:cubicBezTo>
                    <a:pt x="24" y="25"/>
                    <a:pt x="24" y="25"/>
                    <a:pt x="24" y="25"/>
                  </a:cubicBezTo>
                  <a:cubicBezTo>
                    <a:pt x="24" y="10"/>
                    <a:pt x="24" y="10"/>
                    <a:pt x="24" y="10"/>
                  </a:cubicBezTo>
                  <a:cubicBezTo>
                    <a:pt x="24" y="2"/>
                    <a:pt x="24" y="2"/>
                    <a:pt x="24" y="2"/>
                  </a:cubicBezTo>
                  <a:cubicBezTo>
                    <a:pt x="24" y="1"/>
                    <a:pt x="23" y="0"/>
                    <a:pt x="22" y="0"/>
                  </a:cubicBezTo>
                  <a:cubicBezTo>
                    <a:pt x="1" y="0"/>
                    <a:pt x="1" y="0"/>
                    <a:pt x="1" y="0"/>
                  </a:cubicBezTo>
                  <a:cubicBezTo>
                    <a:pt x="1" y="0"/>
                    <a:pt x="0" y="1"/>
                    <a:pt x="0" y="2"/>
                  </a:cubicBezTo>
                  <a:cubicBezTo>
                    <a:pt x="0" y="10"/>
                    <a:pt x="0" y="10"/>
                    <a:pt x="0" y="10"/>
                  </a:cubicBezTo>
                  <a:cubicBezTo>
                    <a:pt x="0" y="27"/>
                    <a:pt x="0" y="27"/>
                    <a:pt x="0" y="27"/>
                  </a:cubicBezTo>
                  <a:cubicBezTo>
                    <a:pt x="0" y="27"/>
                    <a:pt x="0" y="27"/>
                    <a:pt x="0" y="28"/>
                  </a:cubicBezTo>
                  <a:cubicBezTo>
                    <a:pt x="8" y="52"/>
                    <a:pt x="8" y="52"/>
                    <a:pt x="8" y="52"/>
                  </a:cubicBezTo>
                  <a:cubicBezTo>
                    <a:pt x="8" y="60"/>
                    <a:pt x="8" y="60"/>
                    <a:pt x="8" y="60"/>
                  </a:cubicBezTo>
                  <a:cubicBezTo>
                    <a:pt x="8" y="61"/>
                    <a:pt x="9" y="62"/>
                    <a:pt x="10" y="62"/>
                  </a:cubicBezTo>
                  <a:cubicBezTo>
                    <a:pt x="27" y="62"/>
                    <a:pt x="27" y="62"/>
                    <a:pt x="27" y="62"/>
                  </a:cubicBezTo>
                  <a:cubicBezTo>
                    <a:pt x="27" y="62"/>
                    <a:pt x="28" y="62"/>
                    <a:pt x="28" y="61"/>
                  </a:cubicBezTo>
                  <a:cubicBezTo>
                    <a:pt x="28" y="62"/>
                    <a:pt x="29" y="62"/>
                    <a:pt x="30" y="62"/>
                  </a:cubicBezTo>
                  <a:cubicBezTo>
                    <a:pt x="46" y="62"/>
                    <a:pt x="46" y="62"/>
                    <a:pt x="46" y="62"/>
                  </a:cubicBezTo>
                  <a:cubicBezTo>
                    <a:pt x="47" y="62"/>
                    <a:pt x="48" y="61"/>
                    <a:pt x="48" y="60"/>
                  </a:cubicBezTo>
                  <a:cubicBezTo>
                    <a:pt x="48" y="52"/>
                    <a:pt x="48" y="52"/>
                    <a:pt x="48" y="52"/>
                  </a:cubicBezTo>
                  <a:cubicBezTo>
                    <a:pt x="56" y="28"/>
                    <a:pt x="56" y="28"/>
                    <a:pt x="56" y="28"/>
                  </a:cubicBezTo>
                  <a:cubicBezTo>
                    <a:pt x="56" y="27"/>
                    <a:pt x="57" y="27"/>
                    <a:pt x="57" y="27"/>
                  </a:cubicBezTo>
                  <a:cubicBezTo>
                    <a:pt x="57" y="10"/>
                    <a:pt x="57" y="10"/>
                    <a:pt x="57" y="10"/>
                  </a:cubicBezTo>
                  <a:cubicBezTo>
                    <a:pt x="57" y="2"/>
                    <a:pt x="57" y="2"/>
                    <a:pt x="57" y="2"/>
                  </a:cubicBezTo>
                  <a:cubicBezTo>
                    <a:pt x="57" y="1"/>
                    <a:pt x="56" y="0"/>
                    <a:pt x="55" y="0"/>
                  </a:cubicBezTo>
                  <a:close/>
                  <a:moveTo>
                    <a:pt x="3" y="4"/>
                  </a:moveTo>
                  <a:cubicBezTo>
                    <a:pt x="21" y="4"/>
                    <a:pt x="21" y="4"/>
                    <a:pt x="21" y="4"/>
                  </a:cubicBezTo>
                  <a:cubicBezTo>
                    <a:pt x="21" y="9"/>
                    <a:pt x="21" y="9"/>
                    <a:pt x="21" y="9"/>
                  </a:cubicBezTo>
                  <a:cubicBezTo>
                    <a:pt x="3" y="9"/>
                    <a:pt x="3" y="9"/>
                    <a:pt x="3" y="9"/>
                  </a:cubicBezTo>
                  <a:lnTo>
                    <a:pt x="3" y="4"/>
                  </a:lnTo>
                  <a:close/>
                  <a:moveTo>
                    <a:pt x="10" y="48"/>
                  </a:moveTo>
                  <a:cubicBezTo>
                    <a:pt x="3" y="27"/>
                    <a:pt x="3" y="27"/>
                    <a:pt x="3" y="27"/>
                  </a:cubicBezTo>
                  <a:cubicBezTo>
                    <a:pt x="3" y="12"/>
                    <a:pt x="3" y="12"/>
                    <a:pt x="3" y="12"/>
                  </a:cubicBezTo>
                  <a:cubicBezTo>
                    <a:pt x="10" y="12"/>
                    <a:pt x="10" y="12"/>
                    <a:pt x="10" y="12"/>
                  </a:cubicBezTo>
                  <a:lnTo>
                    <a:pt x="10" y="48"/>
                  </a:lnTo>
                  <a:close/>
                  <a:moveTo>
                    <a:pt x="25" y="59"/>
                  </a:moveTo>
                  <a:cubicBezTo>
                    <a:pt x="12" y="59"/>
                    <a:pt x="12" y="59"/>
                    <a:pt x="12" y="59"/>
                  </a:cubicBezTo>
                  <a:cubicBezTo>
                    <a:pt x="12" y="54"/>
                    <a:pt x="12" y="54"/>
                    <a:pt x="12" y="54"/>
                  </a:cubicBezTo>
                  <a:cubicBezTo>
                    <a:pt x="25" y="54"/>
                    <a:pt x="25" y="54"/>
                    <a:pt x="25" y="54"/>
                  </a:cubicBezTo>
                  <a:lnTo>
                    <a:pt x="25" y="59"/>
                  </a:lnTo>
                  <a:close/>
                  <a:moveTo>
                    <a:pt x="25" y="43"/>
                  </a:moveTo>
                  <a:cubicBezTo>
                    <a:pt x="25" y="50"/>
                    <a:pt x="25" y="50"/>
                    <a:pt x="25" y="50"/>
                  </a:cubicBezTo>
                  <a:cubicBezTo>
                    <a:pt x="13" y="50"/>
                    <a:pt x="13" y="50"/>
                    <a:pt x="13" y="50"/>
                  </a:cubicBezTo>
                  <a:cubicBezTo>
                    <a:pt x="13" y="12"/>
                    <a:pt x="13" y="12"/>
                    <a:pt x="13" y="12"/>
                  </a:cubicBezTo>
                  <a:cubicBezTo>
                    <a:pt x="21" y="12"/>
                    <a:pt x="21" y="12"/>
                    <a:pt x="21" y="12"/>
                  </a:cubicBezTo>
                  <a:cubicBezTo>
                    <a:pt x="21" y="27"/>
                    <a:pt x="21" y="27"/>
                    <a:pt x="21" y="27"/>
                  </a:cubicBezTo>
                  <a:cubicBezTo>
                    <a:pt x="21" y="28"/>
                    <a:pt x="21" y="29"/>
                    <a:pt x="22" y="29"/>
                  </a:cubicBezTo>
                  <a:cubicBezTo>
                    <a:pt x="25" y="29"/>
                    <a:pt x="25" y="29"/>
                    <a:pt x="25" y="29"/>
                  </a:cubicBezTo>
                  <a:cubicBezTo>
                    <a:pt x="25" y="36"/>
                    <a:pt x="25" y="36"/>
                    <a:pt x="25" y="36"/>
                  </a:cubicBezTo>
                  <a:cubicBezTo>
                    <a:pt x="31" y="36"/>
                    <a:pt x="31" y="36"/>
                    <a:pt x="31" y="36"/>
                  </a:cubicBezTo>
                  <a:cubicBezTo>
                    <a:pt x="31" y="29"/>
                    <a:pt x="31" y="29"/>
                    <a:pt x="31" y="29"/>
                  </a:cubicBezTo>
                  <a:cubicBezTo>
                    <a:pt x="34" y="29"/>
                    <a:pt x="34" y="29"/>
                    <a:pt x="34" y="29"/>
                  </a:cubicBezTo>
                  <a:cubicBezTo>
                    <a:pt x="35" y="29"/>
                    <a:pt x="36" y="28"/>
                    <a:pt x="36" y="27"/>
                  </a:cubicBezTo>
                  <a:cubicBezTo>
                    <a:pt x="36" y="12"/>
                    <a:pt x="36" y="12"/>
                    <a:pt x="36" y="12"/>
                  </a:cubicBezTo>
                  <a:cubicBezTo>
                    <a:pt x="43" y="12"/>
                    <a:pt x="43" y="12"/>
                    <a:pt x="43" y="12"/>
                  </a:cubicBezTo>
                  <a:cubicBezTo>
                    <a:pt x="43" y="50"/>
                    <a:pt x="43" y="50"/>
                    <a:pt x="43" y="50"/>
                  </a:cubicBezTo>
                  <a:cubicBezTo>
                    <a:pt x="31" y="50"/>
                    <a:pt x="31" y="50"/>
                    <a:pt x="31" y="50"/>
                  </a:cubicBezTo>
                  <a:cubicBezTo>
                    <a:pt x="31" y="43"/>
                    <a:pt x="31" y="43"/>
                    <a:pt x="31" y="43"/>
                  </a:cubicBezTo>
                  <a:lnTo>
                    <a:pt x="25" y="43"/>
                  </a:lnTo>
                  <a:close/>
                  <a:moveTo>
                    <a:pt x="45" y="59"/>
                  </a:moveTo>
                  <a:cubicBezTo>
                    <a:pt x="31" y="59"/>
                    <a:pt x="31" y="59"/>
                    <a:pt x="31" y="59"/>
                  </a:cubicBezTo>
                  <a:cubicBezTo>
                    <a:pt x="31" y="54"/>
                    <a:pt x="31" y="54"/>
                    <a:pt x="31" y="54"/>
                  </a:cubicBezTo>
                  <a:cubicBezTo>
                    <a:pt x="45" y="54"/>
                    <a:pt x="45" y="54"/>
                    <a:pt x="45" y="54"/>
                  </a:cubicBezTo>
                  <a:lnTo>
                    <a:pt x="45" y="59"/>
                  </a:lnTo>
                  <a:close/>
                  <a:moveTo>
                    <a:pt x="53" y="27"/>
                  </a:moveTo>
                  <a:cubicBezTo>
                    <a:pt x="46" y="48"/>
                    <a:pt x="46" y="48"/>
                    <a:pt x="46" y="48"/>
                  </a:cubicBezTo>
                  <a:cubicBezTo>
                    <a:pt x="46" y="12"/>
                    <a:pt x="46" y="12"/>
                    <a:pt x="46" y="12"/>
                  </a:cubicBezTo>
                  <a:cubicBezTo>
                    <a:pt x="53" y="12"/>
                    <a:pt x="53" y="12"/>
                    <a:pt x="53" y="12"/>
                  </a:cubicBezTo>
                  <a:lnTo>
                    <a:pt x="53" y="27"/>
                  </a:lnTo>
                  <a:close/>
                  <a:moveTo>
                    <a:pt x="53" y="9"/>
                  </a:moveTo>
                  <a:cubicBezTo>
                    <a:pt x="36" y="9"/>
                    <a:pt x="36" y="9"/>
                    <a:pt x="36" y="9"/>
                  </a:cubicBezTo>
                  <a:cubicBezTo>
                    <a:pt x="36" y="4"/>
                    <a:pt x="36" y="4"/>
                    <a:pt x="36" y="4"/>
                  </a:cubicBezTo>
                  <a:cubicBezTo>
                    <a:pt x="53" y="4"/>
                    <a:pt x="53" y="4"/>
                    <a:pt x="53" y="4"/>
                  </a:cubicBezTo>
                  <a:lnTo>
                    <a:pt x="53" y="9"/>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grpSp>
        <p:nvGrpSpPr>
          <p:cNvPr id="1357" name="Google Shape;1357;p37"/>
          <p:cNvGrpSpPr/>
          <p:nvPr/>
        </p:nvGrpSpPr>
        <p:grpSpPr>
          <a:xfrm>
            <a:off x="2713429" y="1246314"/>
            <a:ext cx="1396148" cy="1221223"/>
            <a:chOff x="11562977" y="2696104"/>
            <a:chExt cx="3723060" cy="3256594"/>
          </a:xfrm>
        </p:grpSpPr>
        <p:sp>
          <p:nvSpPr>
            <p:cNvPr id="1358" name="Google Shape;1358;p37"/>
            <p:cNvSpPr/>
            <p:nvPr/>
          </p:nvSpPr>
          <p:spPr>
            <a:xfrm>
              <a:off x="11562977" y="2696104"/>
              <a:ext cx="3723060" cy="3256594"/>
            </a:xfrm>
            <a:custGeom>
              <a:rect b="b" l="l" r="r" t="t"/>
              <a:pathLst>
                <a:path extrusionOk="0" h="265" w="303">
                  <a:moveTo>
                    <a:pt x="80" y="0"/>
                  </a:moveTo>
                  <a:cubicBezTo>
                    <a:pt x="80" y="45"/>
                    <a:pt x="80" y="45"/>
                    <a:pt x="80" y="45"/>
                  </a:cubicBezTo>
                  <a:cubicBezTo>
                    <a:pt x="80" y="88"/>
                    <a:pt x="80" y="88"/>
                    <a:pt x="80" y="88"/>
                  </a:cubicBezTo>
                  <a:cubicBezTo>
                    <a:pt x="80" y="100"/>
                    <a:pt x="72" y="109"/>
                    <a:pt x="61" y="109"/>
                  </a:cubicBezTo>
                  <a:cubicBezTo>
                    <a:pt x="57" y="109"/>
                    <a:pt x="54" y="108"/>
                    <a:pt x="51" y="107"/>
                  </a:cubicBezTo>
                  <a:cubicBezTo>
                    <a:pt x="50" y="107"/>
                    <a:pt x="50" y="107"/>
                    <a:pt x="50" y="107"/>
                  </a:cubicBezTo>
                  <a:cubicBezTo>
                    <a:pt x="44" y="104"/>
                    <a:pt x="31" y="99"/>
                    <a:pt x="26" y="99"/>
                  </a:cubicBezTo>
                  <a:cubicBezTo>
                    <a:pt x="21" y="99"/>
                    <a:pt x="16" y="101"/>
                    <a:pt x="12" y="103"/>
                  </a:cubicBezTo>
                  <a:cubicBezTo>
                    <a:pt x="12" y="103"/>
                    <a:pt x="12" y="103"/>
                    <a:pt x="11" y="104"/>
                  </a:cubicBezTo>
                  <a:cubicBezTo>
                    <a:pt x="4" y="109"/>
                    <a:pt x="0" y="117"/>
                    <a:pt x="0" y="125"/>
                  </a:cubicBezTo>
                  <a:cubicBezTo>
                    <a:pt x="0" y="134"/>
                    <a:pt x="4" y="142"/>
                    <a:pt x="11" y="146"/>
                  </a:cubicBezTo>
                  <a:cubicBezTo>
                    <a:pt x="12" y="147"/>
                    <a:pt x="12" y="147"/>
                    <a:pt x="12" y="147"/>
                  </a:cubicBezTo>
                  <a:cubicBezTo>
                    <a:pt x="16" y="150"/>
                    <a:pt x="21" y="151"/>
                    <a:pt x="26" y="151"/>
                  </a:cubicBezTo>
                  <a:cubicBezTo>
                    <a:pt x="31" y="151"/>
                    <a:pt x="44" y="146"/>
                    <a:pt x="50" y="143"/>
                  </a:cubicBezTo>
                  <a:cubicBezTo>
                    <a:pt x="51" y="143"/>
                    <a:pt x="51" y="143"/>
                    <a:pt x="51" y="143"/>
                  </a:cubicBezTo>
                  <a:cubicBezTo>
                    <a:pt x="54" y="142"/>
                    <a:pt x="57" y="141"/>
                    <a:pt x="61" y="141"/>
                  </a:cubicBezTo>
                  <a:cubicBezTo>
                    <a:pt x="72" y="141"/>
                    <a:pt x="80" y="150"/>
                    <a:pt x="80" y="162"/>
                  </a:cubicBezTo>
                  <a:cubicBezTo>
                    <a:pt x="80" y="265"/>
                    <a:pt x="80" y="265"/>
                    <a:pt x="80" y="265"/>
                  </a:cubicBezTo>
                  <a:cubicBezTo>
                    <a:pt x="183" y="265"/>
                    <a:pt x="183" y="265"/>
                    <a:pt x="183" y="265"/>
                  </a:cubicBezTo>
                  <a:cubicBezTo>
                    <a:pt x="186" y="265"/>
                    <a:pt x="189" y="264"/>
                    <a:pt x="190" y="262"/>
                  </a:cubicBezTo>
                  <a:cubicBezTo>
                    <a:pt x="192" y="260"/>
                    <a:pt x="192" y="257"/>
                    <a:pt x="190" y="253"/>
                  </a:cubicBezTo>
                  <a:cubicBezTo>
                    <a:pt x="189" y="251"/>
                    <a:pt x="182" y="234"/>
                    <a:pt x="182" y="223"/>
                  </a:cubicBezTo>
                  <a:cubicBezTo>
                    <a:pt x="182" y="212"/>
                    <a:pt x="186" y="202"/>
                    <a:pt x="194" y="195"/>
                  </a:cubicBezTo>
                  <a:cubicBezTo>
                    <a:pt x="201" y="189"/>
                    <a:pt x="210" y="185"/>
                    <a:pt x="220" y="185"/>
                  </a:cubicBezTo>
                  <a:cubicBezTo>
                    <a:pt x="241" y="185"/>
                    <a:pt x="258" y="202"/>
                    <a:pt x="258" y="223"/>
                  </a:cubicBezTo>
                  <a:cubicBezTo>
                    <a:pt x="258" y="234"/>
                    <a:pt x="251" y="251"/>
                    <a:pt x="250" y="253"/>
                  </a:cubicBezTo>
                  <a:cubicBezTo>
                    <a:pt x="248" y="257"/>
                    <a:pt x="248" y="260"/>
                    <a:pt x="250" y="262"/>
                  </a:cubicBezTo>
                  <a:cubicBezTo>
                    <a:pt x="251" y="264"/>
                    <a:pt x="254" y="265"/>
                    <a:pt x="257" y="265"/>
                  </a:cubicBezTo>
                  <a:cubicBezTo>
                    <a:pt x="301" y="265"/>
                    <a:pt x="301" y="265"/>
                    <a:pt x="301" y="265"/>
                  </a:cubicBezTo>
                  <a:cubicBezTo>
                    <a:pt x="302" y="253"/>
                    <a:pt x="303" y="242"/>
                    <a:pt x="303" y="230"/>
                  </a:cubicBezTo>
                  <a:cubicBezTo>
                    <a:pt x="303" y="105"/>
                    <a:pt x="204" y="3"/>
                    <a:pt x="80" y="0"/>
                  </a:cubicBezTo>
                  <a:close/>
                </a:path>
              </a:pathLst>
            </a:custGeom>
            <a:solidFill>
              <a:srgbClr val="E8AB0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nvGrpSpPr>
            <p:cNvPr id="1359" name="Google Shape;1359;p37"/>
            <p:cNvGrpSpPr/>
            <p:nvPr/>
          </p:nvGrpSpPr>
          <p:grpSpPr>
            <a:xfrm>
              <a:off x="13339052" y="3734249"/>
              <a:ext cx="651994" cy="973367"/>
              <a:chOff x="9260948" y="10553700"/>
              <a:chExt cx="447675" cy="668338"/>
            </a:xfrm>
          </p:grpSpPr>
          <p:sp>
            <p:nvSpPr>
              <p:cNvPr id="1360" name="Google Shape;1360;p37"/>
              <p:cNvSpPr/>
              <p:nvPr/>
            </p:nvSpPr>
            <p:spPr>
              <a:xfrm>
                <a:off x="9260948" y="10553700"/>
                <a:ext cx="447675" cy="668338"/>
              </a:xfrm>
              <a:custGeom>
                <a:rect b="b" l="l" r="r" t="t"/>
                <a:pathLst>
                  <a:path extrusionOk="0" h="70" w="47">
                    <a:moveTo>
                      <a:pt x="43" y="14"/>
                    </a:moveTo>
                    <a:cubicBezTo>
                      <a:pt x="43" y="12"/>
                      <a:pt x="43" y="12"/>
                      <a:pt x="43" y="12"/>
                    </a:cubicBezTo>
                    <a:cubicBezTo>
                      <a:pt x="45" y="12"/>
                      <a:pt x="45" y="12"/>
                      <a:pt x="45" y="12"/>
                    </a:cubicBezTo>
                    <a:cubicBezTo>
                      <a:pt x="46" y="12"/>
                      <a:pt x="47" y="11"/>
                      <a:pt x="47" y="10"/>
                    </a:cubicBezTo>
                    <a:cubicBezTo>
                      <a:pt x="47" y="2"/>
                      <a:pt x="47" y="2"/>
                      <a:pt x="47" y="2"/>
                    </a:cubicBezTo>
                    <a:cubicBezTo>
                      <a:pt x="47" y="1"/>
                      <a:pt x="46" y="0"/>
                      <a:pt x="45" y="0"/>
                    </a:cubicBezTo>
                    <a:cubicBezTo>
                      <a:pt x="1" y="0"/>
                      <a:pt x="1" y="0"/>
                      <a:pt x="1" y="0"/>
                    </a:cubicBezTo>
                    <a:cubicBezTo>
                      <a:pt x="1" y="0"/>
                      <a:pt x="0" y="1"/>
                      <a:pt x="0" y="2"/>
                    </a:cubicBezTo>
                    <a:cubicBezTo>
                      <a:pt x="0" y="10"/>
                      <a:pt x="0" y="10"/>
                      <a:pt x="0" y="10"/>
                    </a:cubicBezTo>
                    <a:cubicBezTo>
                      <a:pt x="0" y="11"/>
                      <a:pt x="1" y="12"/>
                      <a:pt x="1" y="12"/>
                    </a:cubicBezTo>
                    <a:cubicBezTo>
                      <a:pt x="4" y="12"/>
                      <a:pt x="4" y="12"/>
                      <a:pt x="4" y="12"/>
                    </a:cubicBezTo>
                    <a:cubicBezTo>
                      <a:pt x="4" y="14"/>
                      <a:pt x="4" y="14"/>
                      <a:pt x="4" y="14"/>
                    </a:cubicBezTo>
                    <a:cubicBezTo>
                      <a:pt x="4" y="23"/>
                      <a:pt x="9" y="31"/>
                      <a:pt x="17" y="35"/>
                    </a:cubicBezTo>
                    <a:cubicBezTo>
                      <a:pt x="17" y="36"/>
                      <a:pt x="17" y="36"/>
                      <a:pt x="17" y="36"/>
                    </a:cubicBezTo>
                    <a:cubicBezTo>
                      <a:pt x="9" y="40"/>
                      <a:pt x="4" y="48"/>
                      <a:pt x="4" y="56"/>
                    </a:cubicBezTo>
                    <a:cubicBezTo>
                      <a:pt x="4" y="59"/>
                      <a:pt x="4" y="59"/>
                      <a:pt x="4" y="59"/>
                    </a:cubicBezTo>
                    <a:cubicBezTo>
                      <a:pt x="1" y="59"/>
                      <a:pt x="1" y="59"/>
                      <a:pt x="1" y="59"/>
                    </a:cubicBezTo>
                    <a:cubicBezTo>
                      <a:pt x="1" y="59"/>
                      <a:pt x="0" y="59"/>
                      <a:pt x="0" y="60"/>
                    </a:cubicBezTo>
                    <a:cubicBezTo>
                      <a:pt x="0" y="69"/>
                      <a:pt x="0" y="69"/>
                      <a:pt x="0" y="69"/>
                    </a:cubicBezTo>
                    <a:cubicBezTo>
                      <a:pt x="0" y="70"/>
                      <a:pt x="1" y="70"/>
                      <a:pt x="1" y="70"/>
                    </a:cubicBezTo>
                    <a:cubicBezTo>
                      <a:pt x="45" y="70"/>
                      <a:pt x="45" y="70"/>
                      <a:pt x="45" y="70"/>
                    </a:cubicBezTo>
                    <a:cubicBezTo>
                      <a:pt x="46" y="70"/>
                      <a:pt x="47" y="70"/>
                      <a:pt x="47" y="69"/>
                    </a:cubicBezTo>
                    <a:cubicBezTo>
                      <a:pt x="47" y="60"/>
                      <a:pt x="47" y="60"/>
                      <a:pt x="47" y="60"/>
                    </a:cubicBezTo>
                    <a:cubicBezTo>
                      <a:pt x="47" y="59"/>
                      <a:pt x="46" y="59"/>
                      <a:pt x="45" y="59"/>
                    </a:cubicBezTo>
                    <a:cubicBezTo>
                      <a:pt x="43" y="59"/>
                      <a:pt x="43" y="59"/>
                      <a:pt x="43" y="59"/>
                    </a:cubicBezTo>
                    <a:cubicBezTo>
                      <a:pt x="43" y="56"/>
                      <a:pt x="43" y="56"/>
                      <a:pt x="43" y="56"/>
                    </a:cubicBezTo>
                    <a:cubicBezTo>
                      <a:pt x="43" y="48"/>
                      <a:pt x="38" y="40"/>
                      <a:pt x="30" y="36"/>
                    </a:cubicBezTo>
                    <a:cubicBezTo>
                      <a:pt x="30" y="35"/>
                      <a:pt x="30" y="35"/>
                      <a:pt x="30" y="35"/>
                    </a:cubicBezTo>
                    <a:cubicBezTo>
                      <a:pt x="38" y="31"/>
                      <a:pt x="43" y="23"/>
                      <a:pt x="43" y="14"/>
                    </a:cubicBezTo>
                    <a:close/>
                    <a:moveTo>
                      <a:pt x="3" y="8"/>
                    </a:moveTo>
                    <a:cubicBezTo>
                      <a:pt x="3" y="3"/>
                      <a:pt x="3" y="3"/>
                      <a:pt x="3" y="3"/>
                    </a:cubicBezTo>
                    <a:cubicBezTo>
                      <a:pt x="43" y="3"/>
                      <a:pt x="43" y="3"/>
                      <a:pt x="43" y="3"/>
                    </a:cubicBezTo>
                    <a:cubicBezTo>
                      <a:pt x="43" y="8"/>
                      <a:pt x="43" y="8"/>
                      <a:pt x="43" y="8"/>
                    </a:cubicBezTo>
                    <a:lnTo>
                      <a:pt x="3" y="8"/>
                    </a:lnTo>
                    <a:close/>
                    <a:moveTo>
                      <a:pt x="41" y="62"/>
                    </a:moveTo>
                    <a:cubicBezTo>
                      <a:pt x="43" y="62"/>
                      <a:pt x="43" y="62"/>
                      <a:pt x="43" y="62"/>
                    </a:cubicBezTo>
                    <a:cubicBezTo>
                      <a:pt x="43" y="67"/>
                      <a:pt x="43" y="67"/>
                      <a:pt x="43" y="67"/>
                    </a:cubicBezTo>
                    <a:cubicBezTo>
                      <a:pt x="3" y="67"/>
                      <a:pt x="3" y="67"/>
                      <a:pt x="3" y="67"/>
                    </a:cubicBezTo>
                    <a:cubicBezTo>
                      <a:pt x="3" y="62"/>
                      <a:pt x="3" y="62"/>
                      <a:pt x="3" y="62"/>
                    </a:cubicBezTo>
                    <a:cubicBezTo>
                      <a:pt x="6" y="62"/>
                      <a:pt x="6" y="62"/>
                      <a:pt x="6" y="62"/>
                    </a:cubicBezTo>
                    <a:cubicBezTo>
                      <a:pt x="6" y="62"/>
                      <a:pt x="6" y="62"/>
                      <a:pt x="6" y="62"/>
                    </a:cubicBezTo>
                    <a:cubicBezTo>
                      <a:pt x="41" y="62"/>
                      <a:pt x="41" y="62"/>
                      <a:pt x="41" y="62"/>
                    </a:cubicBezTo>
                    <a:cubicBezTo>
                      <a:pt x="41" y="62"/>
                      <a:pt x="41" y="62"/>
                      <a:pt x="41" y="62"/>
                    </a:cubicBezTo>
                    <a:close/>
                    <a:moveTo>
                      <a:pt x="39" y="56"/>
                    </a:moveTo>
                    <a:cubicBezTo>
                      <a:pt x="39" y="59"/>
                      <a:pt x="39" y="59"/>
                      <a:pt x="39" y="59"/>
                    </a:cubicBezTo>
                    <a:cubicBezTo>
                      <a:pt x="7" y="59"/>
                      <a:pt x="7" y="59"/>
                      <a:pt x="7" y="59"/>
                    </a:cubicBezTo>
                    <a:cubicBezTo>
                      <a:pt x="7" y="56"/>
                      <a:pt x="7" y="56"/>
                      <a:pt x="7" y="56"/>
                    </a:cubicBezTo>
                    <a:cubicBezTo>
                      <a:pt x="7" y="55"/>
                      <a:pt x="8" y="53"/>
                      <a:pt x="8" y="51"/>
                    </a:cubicBezTo>
                    <a:cubicBezTo>
                      <a:pt x="39" y="51"/>
                      <a:pt x="39" y="51"/>
                      <a:pt x="39" y="51"/>
                    </a:cubicBezTo>
                    <a:cubicBezTo>
                      <a:pt x="39" y="53"/>
                      <a:pt x="39" y="55"/>
                      <a:pt x="39" y="56"/>
                    </a:cubicBezTo>
                    <a:close/>
                    <a:moveTo>
                      <a:pt x="28" y="39"/>
                    </a:moveTo>
                    <a:cubicBezTo>
                      <a:pt x="32" y="40"/>
                      <a:pt x="35" y="44"/>
                      <a:pt x="37" y="48"/>
                    </a:cubicBezTo>
                    <a:cubicBezTo>
                      <a:pt x="9" y="48"/>
                      <a:pt x="9" y="48"/>
                      <a:pt x="9" y="48"/>
                    </a:cubicBezTo>
                    <a:cubicBezTo>
                      <a:pt x="11" y="44"/>
                      <a:pt x="15" y="40"/>
                      <a:pt x="19" y="39"/>
                    </a:cubicBezTo>
                    <a:cubicBezTo>
                      <a:pt x="20" y="38"/>
                      <a:pt x="20" y="38"/>
                      <a:pt x="20" y="37"/>
                    </a:cubicBezTo>
                    <a:cubicBezTo>
                      <a:pt x="20" y="33"/>
                      <a:pt x="20" y="33"/>
                      <a:pt x="20" y="33"/>
                    </a:cubicBezTo>
                    <a:cubicBezTo>
                      <a:pt x="20" y="33"/>
                      <a:pt x="20" y="32"/>
                      <a:pt x="19" y="32"/>
                    </a:cubicBezTo>
                    <a:cubicBezTo>
                      <a:pt x="12" y="29"/>
                      <a:pt x="7" y="22"/>
                      <a:pt x="7" y="14"/>
                    </a:cubicBezTo>
                    <a:cubicBezTo>
                      <a:pt x="7" y="12"/>
                      <a:pt x="7" y="12"/>
                      <a:pt x="7" y="12"/>
                    </a:cubicBezTo>
                    <a:cubicBezTo>
                      <a:pt x="9" y="12"/>
                      <a:pt x="9" y="12"/>
                      <a:pt x="9" y="12"/>
                    </a:cubicBezTo>
                    <a:cubicBezTo>
                      <a:pt x="38" y="12"/>
                      <a:pt x="38" y="12"/>
                      <a:pt x="38" y="12"/>
                    </a:cubicBezTo>
                    <a:cubicBezTo>
                      <a:pt x="38" y="12"/>
                      <a:pt x="38" y="12"/>
                      <a:pt x="38" y="12"/>
                    </a:cubicBezTo>
                    <a:cubicBezTo>
                      <a:pt x="39" y="12"/>
                      <a:pt x="39" y="12"/>
                      <a:pt x="39" y="12"/>
                    </a:cubicBezTo>
                    <a:cubicBezTo>
                      <a:pt x="39" y="14"/>
                      <a:pt x="39" y="14"/>
                      <a:pt x="39" y="14"/>
                    </a:cubicBezTo>
                    <a:cubicBezTo>
                      <a:pt x="39" y="22"/>
                      <a:pt x="35" y="29"/>
                      <a:pt x="28" y="32"/>
                    </a:cubicBezTo>
                    <a:cubicBezTo>
                      <a:pt x="27" y="32"/>
                      <a:pt x="27" y="33"/>
                      <a:pt x="27" y="33"/>
                    </a:cubicBezTo>
                    <a:cubicBezTo>
                      <a:pt x="27" y="37"/>
                      <a:pt x="27" y="37"/>
                      <a:pt x="27" y="37"/>
                    </a:cubicBezTo>
                    <a:cubicBezTo>
                      <a:pt x="27" y="38"/>
                      <a:pt x="27" y="38"/>
                      <a:pt x="28" y="39"/>
                    </a:cubicBez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1361" name="Google Shape;1361;p37"/>
              <p:cNvSpPr/>
              <p:nvPr/>
            </p:nvSpPr>
            <p:spPr>
              <a:xfrm>
                <a:off x="9508598" y="10726737"/>
                <a:ext cx="66600" cy="66600"/>
              </a:xfrm>
              <a:prstGeom prst="ellipse">
                <a:avLst/>
              </a:pr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1362" name="Google Shape;1362;p37"/>
              <p:cNvSpPr/>
              <p:nvPr/>
            </p:nvSpPr>
            <p:spPr>
              <a:xfrm>
                <a:off x="9480023" y="10793412"/>
                <a:ext cx="38100" cy="38100"/>
              </a:xfrm>
              <a:prstGeom prst="ellipse">
                <a:avLst/>
              </a:pr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1363" name="Google Shape;1363;p37"/>
              <p:cNvSpPr/>
              <p:nvPr/>
            </p:nvSpPr>
            <p:spPr>
              <a:xfrm>
                <a:off x="9499073" y="10936287"/>
                <a:ext cx="28500" cy="38100"/>
              </a:xfrm>
              <a:prstGeom prst="ellipse">
                <a:avLst/>
              </a:pr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grpSp>
      </p:grpSp>
      <p:sp>
        <p:nvSpPr>
          <p:cNvPr id="1364" name="Google Shape;1364;p37"/>
          <p:cNvSpPr/>
          <p:nvPr/>
        </p:nvSpPr>
        <p:spPr>
          <a:xfrm>
            <a:off x="4632986" y="2629575"/>
            <a:ext cx="2505300" cy="635025"/>
          </a:xfrm>
          <a:custGeom>
            <a:rect b="b" l="l" r="r" t="t"/>
            <a:pathLst>
              <a:path extrusionOk="0" h="64" w="300">
                <a:moveTo>
                  <a:pt x="290" y="0"/>
                </a:moveTo>
                <a:cubicBezTo>
                  <a:pt x="0" y="0"/>
                  <a:pt x="0" y="0"/>
                  <a:pt x="0" y="0"/>
                </a:cubicBezTo>
                <a:cubicBezTo>
                  <a:pt x="0" y="64"/>
                  <a:pt x="0" y="64"/>
                  <a:pt x="0" y="64"/>
                </a:cubicBezTo>
                <a:cubicBezTo>
                  <a:pt x="290" y="64"/>
                  <a:pt x="290" y="64"/>
                  <a:pt x="290" y="64"/>
                </a:cubicBezTo>
                <a:cubicBezTo>
                  <a:pt x="296" y="64"/>
                  <a:pt x="300" y="59"/>
                  <a:pt x="300" y="54"/>
                </a:cubicBezTo>
                <a:cubicBezTo>
                  <a:pt x="300" y="10"/>
                  <a:pt x="300" y="10"/>
                  <a:pt x="300" y="10"/>
                </a:cubicBezTo>
                <a:cubicBezTo>
                  <a:pt x="300" y="5"/>
                  <a:pt x="296" y="0"/>
                  <a:pt x="290" y="0"/>
                </a:cubicBezTo>
                <a:close/>
              </a:path>
            </a:pathLst>
          </a:custGeom>
          <a:solidFill>
            <a:srgbClr val="961A26"/>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1365" name="Google Shape;1365;p37"/>
          <p:cNvSpPr txBox="1"/>
          <p:nvPr/>
        </p:nvSpPr>
        <p:spPr>
          <a:xfrm>
            <a:off x="4632988" y="2628488"/>
            <a:ext cx="2441700" cy="637200"/>
          </a:xfrm>
          <a:prstGeom prst="rect">
            <a:avLst/>
          </a:prstGeom>
          <a:noFill/>
          <a:ln>
            <a:noFill/>
          </a:ln>
        </p:spPr>
        <p:txBody>
          <a:bodyPr anchorCtr="0" anchor="t" bIns="41150" lIns="82275" spcFirstLastPara="1" rIns="82275" wrap="square" tIns="41150">
            <a:spAutoFit/>
          </a:bodyPr>
          <a:lstStyle/>
          <a:p>
            <a:pPr indent="0" lvl="0" marL="0" marR="0" rtl="0" algn="l">
              <a:lnSpc>
                <a:spcPct val="100000"/>
              </a:lnSpc>
              <a:spcBef>
                <a:spcPts val="0"/>
              </a:spcBef>
              <a:spcAft>
                <a:spcPts val="0"/>
              </a:spcAft>
              <a:buClr>
                <a:srgbClr val="9B9B8C"/>
              </a:buClr>
              <a:buSzPts val="900"/>
              <a:buFont typeface="Calibri"/>
              <a:buNone/>
            </a:pPr>
            <a:r>
              <a:rPr b="0" i="0" lang="en" sz="1200" u="none" cap="none" strike="noStrike">
                <a:solidFill>
                  <a:srgbClr val="FFFFFF"/>
                </a:solidFill>
                <a:latin typeface="Calibri"/>
                <a:ea typeface="Calibri"/>
                <a:cs typeface="Calibri"/>
                <a:sym typeface="Calibri"/>
              </a:rPr>
              <a:t>Experienced testers internalize these principles thoroughly and apply them even without thinking</a:t>
            </a:r>
            <a:endParaRPr b="0" i="0" sz="1200" u="none" cap="none" strike="noStrike">
              <a:solidFill>
                <a:srgbClr val="FFFFFF"/>
              </a:solidFill>
              <a:latin typeface="Calibri"/>
              <a:ea typeface="Calibri"/>
              <a:cs typeface="Calibri"/>
              <a:sym typeface="Calibri"/>
            </a:endParaRPr>
          </a:p>
        </p:txBody>
      </p:sp>
      <p:sp>
        <p:nvSpPr>
          <p:cNvPr id="1366" name="Google Shape;1366;p37"/>
          <p:cNvSpPr/>
          <p:nvPr/>
        </p:nvSpPr>
        <p:spPr>
          <a:xfrm>
            <a:off x="4632986" y="1723763"/>
            <a:ext cx="2505300" cy="635025"/>
          </a:xfrm>
          <a:custGeom>
            <a:rect b="b" l="l" r="r" t="t"/>
            <a:pathLst>
              <a:path extrusionOk="0" h="64" w="300">
                <a:moveTo>
                  <a:pt x="290" y="0"/>
                </a:moveTo>
                <a:cubicBezTo>
                  <a:pt x="0" y="0"/>
                  <a:pt x="0" y="0"/>
                  <a:pt x="0" y="0"/>
                </a:cubicBezTo>
                <a:cubicBezTo>
                  <a:pt x="0" y="64"/>
                  <a:pt x="0" y="64"/>
                  <a:pt x="0" y="64"/>
                </a:cubicBezTo>
                <a:cubicBezTo>
                  <a:pt x="290" y="64"/>
                  <a:pt x="290" y="64"/>
                  <a:pt x="290" y="64"/>
                </a:cubicBezTo>
                <a:cubicBezTo>
                  <a:pt x="296" y="64"/>
                  <a:pt x="300" y="59"/>
                  <a:pt x="300" y="54"/>
                </a:cubicBezTo>
                <a:cubicBezTo>
                  <a:pt x="300" y="10"/>
                  <a:pt x="300" y="10"/>
                  <a:pt x="300" y="10"/>
                </a:cubicBezTo>
                <a:cubicBezTo>
                  <a:pt x="300" y="5"/>
                  <a:pt x="296" y="0"/>
                  <a:pt x="290" y="0"/>
                </a:cubicBezTo>
                <a:close/>
              </a:path>
            </a:pathLst>
          </a:custGeom>
          <a:solidFill>
            <a:srgbClr val="175D5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1367" name="Google Shape;1367;p37"/>
          <p:cNvSpPr txBox="1"/>
          <p:nvPr/>
        </p:nvSpPr>
        <p:spPr>
          <a:xfrm>
            <a:off x="4632984" y="1722680"/>
            <a:ext cx="2441700" cy="637200"/>
          </a:xfrm>
          <a:prstGeom prst="rect">
            <a:avLst/>
          </a:prstGeom>
          <a:noFill/>
          <a:ln>
            <a:noFill/>
          </a:ln>
        </p:spPr>
        <p:txBody>
          <a:bodyPr anchorCtr="0" anchor="t" bIns="41150" lIns="82275" spcFirstLastPara="1" rIns="82275" wrap="square" tIns="4115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Calibri"/>
                <a:ea typeface="Calibri"/>
                <a:cs typeface="Calibri"/>
                <a:sym typeface="Calibri"/>
              </a:rPr>
              <a:t>Test principles help create an effective test strategy and build test cases.</a:t>
            </a:r>
            <a:endParaRPr b="0" i="0" sz="1200" u="none" cap="none" strike="noStrike">
              <a:solidFill>
                <a:srgbClr val="FFFFFF"/>
              </a:solidFill>
              <a:latin typeface="Calibri"/>
              <a:ea typeface="Calibri"/>
              <a:cs typeface="Calibri"/>
              <a:sym typeface="Calibri"/>
            </a:endParaRPr>
          </a:p>
        </p:txBody>
      </p:sp>
      <p:cxnSp>
        <p:nvCxnSpPr>
          <p:cNvPr id="1368" name="Google Shape;1368;p37"/>
          <p:cNvCxnSpPr/>
          <p:nvPr/>
        </p:nvCxnSpPr>
        <p:spPr>
          <a:xfrm rot="10800000">
            <a:off x="4651357" y="2476466"/>
            <a:ext cx="2441700" cy="0"/>
          </a:xfrm>
          <a:prstGeom prst="straightConnector1">
            <a:avLst/>
          </a:prstGeom>
          <a:noFill/>
          <a:ln cap="flat" cmpd="sng" w="22850">
            <a:solidFill>
              <a:srgbClr val="54294E"/>
            </a:solidFill>
            <a:prstDash val="dash"/>
            <a:miter lim="800000"/>
            <a:headEnd len="sm" w="sm" type="none"/>
            <a:tailEnd len="sm" w="sm" type="none"/>
          </a:ln>
        </p:spPr>
      </p:cxnSp>
      <p:pic>
        <p:nvPicPr>
          <p:cNvPr id="1369" name="Google Shape;1369;p37"/>
          <p:cNvPicPr preferRelativeResize="0"/>
          <p:nvPr/>
        </p:nvPicPr>
        <p:blipFill rotWithShape="1">
          <a:blip r:embed="rId4">
            <a:alphaModFix/>
          </a:blip>
          <a:srcRect b="0" l="0" r="0" t="0"/>
          <a:stretch/>
        </p:blipFill>
        <p:spPr>
          <a:xfrm>
            <a:off x="8389452" y="79580"/>
            <a:ext cx="674975" cy="672016"/>
          </a:xfrm>
          <a:prstGeom prst="rect">
            <a:avLst/>
          </a:prstGeom>
          <a:noFill/>
          <a:ln>
            <a:noFill/>
          </a:ln>
        </p:spPr>
      </p:pic>
      <p:sp>
        <p:nvSpPr>
          <p:cNvPr id="1370" name="Google Shape;1370;p3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6"/>
                                        </p:tgtEl>
                                        <p:attrNameLst>
                                          <p:attrName>style.visibility</p:attrName>
                                        </p:attrNameLst>
                                      </p:cBhvr>
                                      <p:to>
                                        <p:strVal val="visible"/>
                                      </p:to>
                                    </p:set>
                                    <p:animEffect filter="fade" transition="in">
                                      <p:cBhvr>
                                        <p:cTn dur="1000"/>
                                        <p:tgtEl>
                                          <p:spTgt spid="1366"/>
                                        </p:tgtEl>
                                      </p:cBhvr>
                                    </p:animEffect>
                                  </p:childTnLst>
                                </p:cTn>
                              </p:par>
                              <p:par>
                                <p:cTn fill="hold" nodeType="withEffect" presetClass="entr" presetID="10" presetSubtype="0">
                                  <p:stCondLst>
                                    <p:cond delay="0"/>
                                  </p:stCondLst>
                                  <p:childTnLst>
                                    <p:set>
                                      <p:cBhvr>
                                        <p:cTn dur="1" fill="hold">
                                          <p:stCondLst>
                                            <p:cond delay="0"/>
                                          </p:stCondLst>
                                        </p:cTn>
                                        <p:tgtEl>
                                          <p:spTgt spid="1367"/>
                                        </p:tgtEl>
                                        <p:attrNameLst>
                                          <p:attrName>style.visibility</p:attrName>
                                        </p:attrNameLst>
                                      </p:cBhvr>
                                      <p:to>
                                        <p:strVal val="visible"/>
                                      </p:to>
                                    </p:set>
                                    <p:animEffect filter="fade" transition="in">
                                      <p:cBhvr>
                                        <p:cTn dur="1000"/>
                                        <p:tgtEl>
                                          <p:spTgt spid="13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4"/>
                                        </p:tgtEl>
                                        <p:attrNameLst>
                                          <p:attrName>style.visibility</p:attrName>
                                        </p:attrNameLst>
                                      </p:cBhvr>
                                      <p:to>
                                        <p:strVal val="visible"/>
                                      </p:to>
                                    </p:set>
                                    <p:animEffect filter="fade" transition="in">
                                      <p:cBhvr>
                                        <p:cTn dur="1000"/>
                                        <p:tgtEl>
                                          <p:spTgt spid="1364"/>
                                        </p:tgtEl>
                                      </p:cBhvr>
                                    </p:animEffect>
                                  </p:childTnLst>
                                </p:cTn>
                              </p:par>
                              <p:par>
                                <p:cTn fill="hold" nodeType="withEffect" presetClass="entr" presetID="10" presetSubtype="0">
                                  <p:stCondLst>
                                    <p:cond delay="0"/>
                                  </p:stCondLst>
                                  <p:childTnLst>
                                    <p:set>
                                      <p:cBhvr>
                                        <p:cTn dur="1" fill="hold">
                                          <p:stCondLst>
                                            <p:cond delay="0"/>
                                          </p:stCondLst>
                                        </p:cTn>
                                        <p:tgtEl>
                                          <p:spTgt spid="1365"/>
                                        </p:tgtEl>
                                        <p:attrNameLst>
                                          <p:attrName>style.visibility</p:attrName>
                                        </p:attrNameLst>
                                      </p:cBhvr>
                                      <p:to>
                                        <p:strVal val="visible"/>
                                      </p:to>
                                    </p:set>
                                    <p:animEffect filter="fade" transition="in">
                                      <p:cBhvr>
                                        <p:cTn dur="1000"/>
                                        <p:tgtEl>
                                          <p:spTgt spid="13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3" name="Shape 7623"/>
        <p:cNvGrpSpPr/>
        <p:nvPr/>
      </p:nvGrpSpPr>
      <p:grpSpPr>
        <a:xfrm>
          <a:off x="0" y="0"/>
          <a:ext cx="0" cy="0"/>
          <a:chOff x="0" y="0"/>
          <a:chExt cx="0" cy="0"/>
        </a:xfrm>
      </p:grpSpPr>
      <p:sp>
        <p:nvSpPr>
          <p:cNvPr id="7624" name="Google Shape;7624;p3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White-box Testing Using LDRA Tool</a:t>
            </a:r>
            <a:endParaRPr/>
          </a:p>
        </p:txBody>
      </p:sp>
      <p:sp>
        <p:nvSpPr>
          <p:cNvPr id="7625" name="Google Shape;7625;p37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t/>
            </a:r>
            <a:endParaRPr/>
          </a:p>
        </p:txBody>
      </p:sp>
      <p:sp>
        <p:nvSpPr>
          <p:cNvPr id="7626" name="Google Shape;7626;p37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7627" name="Google Shape;7627;p370"/>
          <p:cNvPicPr preferRelativeResize="0"/>
          <p:nvPr/>
        </p:nvPicPr>
        <p:blipFill rotWithShape="1">
          <a:blip r:embed="rId3">
            <a:alphaModFix/>
          </a:blip>
          <a:srcRect b="0" l="0" r="0" t="0"/>
          <a:stretch/>
        </p:blipFill>
        <p:spPr>
          <a:xfrm>
            <a:off x="1565562" y="1654975"/>
            <a:ext cx="5786024" cy="2929953"/>
          </a:xfrm>
          <a:prstGeom prst="rect">
            <a:avLst/>
          </a:prstGeom>
          <a:noFill/>
          <a:ln>
            <a:noFill/>
          </a:ln>
        </p:spPr>
      </p:pic>
    </p:spTree>
  </p:cSld>
  <p:clrMapOvr>
    <a:masterClrMapping/>
  </p:clrMapOvr>
</p:sld>
</file>

<file path=ppt/slides/slide3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1" name="Shape 7631"/>
        <p:cNvGrpSpPr/>
        <p:nvPr/>
      </p:nvGrpSpPr>
      <p:grpSpPr>
        <a:xfrm>
          <a:off x="0" y="0"/>
          <a:ext cx="0" cy="0"/>
          <a:chOff x="0" y="0"/>
          <a:chExt cx="0" cy="0"/>
        </a:xfrm>
      </p:grpSpPr>
      <p:sp>
        <p:nvSpPr>
          <p:cNvPr id="7632" name="Google Shape;7632;p3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White-box Testing Using LDRA Tool</a:t>
            </a:r>
            <a:endParaRPr/>
          </a:p>
        </p:txBody>
      </p:sp>
      <p:sp>
        <p:nvSpPr>
          <p:cNvPr id="7633" name="Google Shape;7633;p3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Step 2: Load the single file from source</a:t>
            </a:r>
            <a:endParaRPr/>
          </a:p>
        </p:txBody>
      </p:sp>
      <p:sp>
        <p:nvSpPr>
          <p:cNvPr id="7634" name="Google Shape;7634;p37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7635" name="Google Shape;7635;p371"/>
          <p:cNvPicPr preferRelativeResize="0"/>
          <p:nvPr/>
        </p:nvPicPr>
        <p:blipFill rotWithShape="1">
          <a:blip r:embed="rId3">
            <a:alphaModFix/>
          </a:blip>
          <a:srcRect b="0" l="0" r="0" t="0"/>
          <a:stretch/>
        </p:blipFill>
        <p:spPr>
          <a:xfrm>
            <a:off x="1565550" y="1676530"/>
            <a:ext cx="5786024" cy="2886845"/>
          </a:xfrm>
          <a:prstGeom prst="rect">
            <a:avLst/>
          </a:prstGeom>
          <a:noFill/>
          <a:ln>
            <a:noFill/>
          </a:ln>
        </p:spPr>
      </p:pic>
    </p:spTree>
  </p:cSld>
  <p:clrMapOvr>
    <a:masterClrMapping/>
  </p:clrMapOvr>
</p:sld>
</file>

<file path=ppt/slides/slide3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9" name="Shape 7639"/>
        <p:cNvGrpSpPr/>
        <p:nvPr/>
      </p:nvGrpSpPr>
      <p:grpSpPr>
        <a:xfrm>
          <a:off x="0" y="0"/>
          <a:ext cx="0" cy="0"/>
          <a:chOff x="0" y="0"/>
          <a:chExt cx="0" cy="0"/>
        </a:xfrm>
      </p:grpSpPr>
      <p:sp>
        <p:nvSpPr>
          <p:cNvPr id="7640" name="Google Shape;7640;p3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White-box Testing Using LDRA Tool</a:t>
            </a:r>
            <a:endParaRPr/>
          </a:p>
        </p:txBody>
      </p:sp>
      <p:sp>
        <p:nvSpPr>
          <p:cNvPr id="7641" name="Google Shape;7641;p37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Select the .c file which does need to be tested.</a:t>
            </a:r>
            <a:endParaRPr/>
          </a:p>
        </p:txBody>
      </p:sp>
      <p:sp>
        <p:nvSpPr>
          <p:cNvPr id="7642" name="Google Shape;7642;p37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7643" name="Google Shape;7643;p372"/>
          <p:cNvPicPr preferRelativeResize="0"/>
          <p:nvPr/>
        </p:nvPicPr>
        <p:blipFill rotWithShape="1">
          <a:blip r:embed="rId3">
            <a:alphaModFix/>
          </a:blip>
          <a:srcRect b="0" l="0" r="0" t="0"/>
          <a:stretch/>
        </p:blipFill>
        <p:spPr>
          <a:xfrm>
            <a:off x="1565581" y="1664200"/>
            <a:ext cx="5785994" cy="2954550"/>
          </a:xfrm>
          <a:prstGeom prst="rect">
            <a:avLst/>
          </a:prstGeom>
          <a:noFill/>
          <a:ln>
            <a:noFill/>
          </a:ln>
        </p:spPr>
      </p:pic>
    </p:spTree>
  </p:cSld>
  <p:clrMapOvr>
    <a:masterClrMapping/>
  </p:clrMapOvr>
</p:sld>
</file>

<file path=ppt/slides/slide3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7" name="Shape 7647"/>
        <p:cNvGrpSpPr/>
        <p:nvPr/>
      </p:nvGrpSpPr>
      <p:grpSpPr>
        <a:xfrm>
          <a:off x="0" y="0"/>
          <a:ext cx="0" cy="0"/>
          <a:chOff x="0" y="0"/>
          <a:chExt cx="0" cy="0"/>
        </a:xfrm>
      </p:grpSpPr>
      <p:sp>
        <p:nvSpPr>
          <p:cNvPr id="7648" name="Google Shape;7648;p3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White-box Testing Using LDRA Tool</a:t>
            </a:r>
            <a:endParaRPr/>
          </a:p>
        </p:txBody>
      </p:sp>
      <p:sp>
        <p:nvSpPr>
          <p:cNvPr id="7649" name="Google Shape;7649;p37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t/>
            </a:r>
            <a:endParaRPr/>
          </a:p>
        </p:txBody>
      </p:sp>
      <p:sp>
        <p:nvSpPr>
          <p:cNvPr id="7650" name="Google Shape;7650;p37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7651" name="Google Shape;7651;p373"/>
          <p:cNvPicPr preferRelativeResize="0"/>
          <p:nvPr/>
        </p:nvPicPr>
        <p:blipFill rotWithShape="1">
          <a:blip r:embed="rId3">
            <a:alphaModFix/>
          </a:blip>
          <a:srcRect b="5615" l="0" r="0" t="0"/>
          <a:stretch/>
        </p:blipFill>
        <p:spPr>
          <a:xfrm>
            <a:off x="1677463" y="1664200"/>
            <a:ext cx="5562231" cy="2954550"/>
          </a:xfrm>
          <a:prstGeom prst="rect">
            <a:avLst/>
          </a:prstGeom>
          <a:noFill/>
          <a:ln>
            <a:noFill/>
          </a:ln>
        </p:spPr>
      </p:pic>
    </p:spTree>
  </p:cSld>
  <p:clrMapOvr>
    <a:masterClrMapping/>
  </p:clrMapOvr>
</p:sld>
</file>

<file path=ppt/slides/slide3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5" name="Shape 7655"/>
        <p:cNvGrpSpPr/>
        <p:nvPr/>
      </p:nvGrpSpPr>
      <p:grpSpPr>
        <a:xfrm>
          <a:off x="0" y="0"/>
          <a:ext cx="0" cy="0"/>
          <a:chOff x="0" y="0"/>
          <a:chExt cx="0" cy="0"/>
        </a:xfrm>
      </p:grpSpPr>
      <p:sp>
        <p:nvSpPr>
          <p:cNvPr id="7656" name="Google Shape;7656;p3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White-box Testing Using LDRA Tool</a:t>
            </a:r>
            <a:endParaRPr/>
          </a:p>
        </p:txBody>
      </p:sp>
      <p:sp>
        <p:nvSpPr>
          <p:cNvPr id="7657" name="Google Shape;7657;p37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Step 3: Create new sequence for test</a:t>
            </a:r>
            <a:endParaRPr/>
          </a:p>
        </p:txBody>
      </p:sp>
      <p:sp>
        <p:nvSpPr>
          <p:cNvPr id="7658" name="Google Shape;7658;p37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7659" name="Google Shape;7659;p374"/>
          <p:cNvPicPr preferRelativeResize="0"/>
          <p:nvPr/>
        </p:nvPicPr>
        <p:blipFill rotWithShape="1">
          <a:blip r:embed="rId3">
            <a:alphaModFix/>
          </a:blip>
          <a:srcRect b="4615" l="0" r="0" t="0"/>
          <a:stretch/>
        </p:blipFill>
        <p:spPr>
          <a:xfrm>
            <a:off x="1706500" y="1664200"/>
            <a:ext cx="5504156" cy="2954550"/>
          </a:xfrm>
          <a:prstGeom prst="rect">
            <a:avLst/>
          </a:prstGeom>
          <a:noFill/>
          <a:ln>
            <a:noFill/>
          </a:ln>
        </p:spPr>
      </p:pic>
    </p:spTree>
  </p:cSld>
  <p:clrMapOvr>
    <a:masterClrMapping/>
  </p:clrMapOvr>
</p:sld>
</file>

<file path=ppt/slides/slide3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3" name="Shape 7663"/>
        <p:cNvGrpSpPr/>
        <p:nvPr/>
      </p:nvGrpSpPr>
      <p:grpSpPr>
        <a:xfrm>
          <a:off x="0" y="0"/>
          <a:ext cx="0" cy="0"/>
          <a:chOff x="0" y="0"/>
          <a:chExt cx="0" cy="0"/>
        </a:xfrm>
      </p:grpSpPr>
      <p:sp>
        <p:nvSpPr>
          <p:cNvPr id="7664" name="Google Shape;7664;p3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White-box Testing Using LDRA Tool</a:t>
            </a:r>
            <a:endParaRPr/>
          </a:p>
        </p:txBody>
      </p:sp>
      <p:sp>
        <p:nvSpPr>
          <p:cNvPr id="7665" name="Google Shape;7665;p37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Give name for the sequence and enable the code coverage</a:t>
            </a:r>
            <a:endParaRPr/>
          </a:p>
        </p:txBody>
      </p:sp>
      <p:sp>
        <p:nvSpPr>
          <p:cNvPr id="7666" name="Google Shape;7666;p37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7667" name="Google Shape;7667;p375"/>
          <p:cNvPicPr preferRelativeResize="0"/>
          <p:nvPr/>
        </p:nvPicPr>
        <p:blipFill rotWithShape="1">
          <a:blip r:embed="rId3">
            <a:alphaModFix/>
          </a:blip>
          <a:srcRect b="5792" l="0" r="0" t="0"/>
          <a:stretch/>
        </p:blipFill>
        <p:spPr>
          <a:xfrm>
            <a:off x="1672238" y="1664200"/>
            <a:ext cx="5572673" cy="2954550"/>
          </a:xfrm>
          <a:prstGeom prst="rect">
            <a:avLst/>
          </a:prstGeom>
          <a:noFill/>
          <a:ln>
            <a:noFill/>
          </a:ln>
        </p:spPr>
      </p:pic>
    </p:spTree>
  </p:cSld>
  <p:clrMapOvr>
    <a:masterClrMapping/>
  </p:clrMapOvr>
</p:sld>
</file>

<file path=ppt/slides/slide3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1" name="Shape 7671"/>
        <p:cNvGrpSpPr/>
        <p:nvPr/>
      </p:nvGrpSpPr>
      <p:grpSpPr>
        <a:xfrm>
          <a:off x="0" y="0"/>
          <a:ext cx="0" cy="0"/>
          <a:chOff x="0" y="0"/>
          <a:chExt cx="0" cy="0"/>
        </a:xfrm>
      </p:grpSpPr>
      <p:sp>
        <p:nvSpPr>
          <p:cNvPr id="7672" name="Google Shape;7672;p3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White-box Testing Using LDRA Tool</a:t>
            </a:r>
            <a:endParaRPr/>
          </a:p>
        </p:txBody>
      </p:sp>
      <p:sp>
        <p:nvSpPr>
          <p:cNvPr id="7673" name="Google Shape;7673;p37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Step 4: Create new test case from Test Case</a:t>
            </a:r>
            <a:endParaRPr/>
          </a:p>
        </p:txBody>
      </p:sp>
      <p:sp>
        <p:nvSpPr>
          <p:cNvPr id="7674" name="Google Shape;7674;p37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7675" name="Google Shape;7675;p376"/>
          <p:cNvPicPr preferRelativeResize="0"/>
          <p:nvPr/>
        </p:nvPicPr>
        <p:blipFill rotWithShape="1">
          <a:blip r:embed="rId3">
            <a:alphaModFix/>
          </a:blip>
          <a:srcRect b="5615" l="0" r="0" t="0"/>
          <a:stretch/>
        </p:blipFill>
        <p:spPr>
          <a:xfrm>
            <a:off x="1565550" y="1664200"/>
            <a:ext cx="5562257" cy="2954550"/>
          </a:xfrm>
          <a:prstGeom prst="rect">
            <a:avLst/>
          </a:prstGeom>
          <a:noFill/>
          <a:ln>
            <a:noFill/>
          </a:ln>
        </p:spPr>
      </p:pic>
    </p:spTree>
  </p:cSld>
  <p:clrMapOvr>
    <a:masterClrMapping/>
  </p:clrMapOvr>
</p:sld>
</file>

<file path=ppt/slides/slide3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9" name="Shape 7679"/>
        <p:cNvGrpSpPr/>
        <p:nvPr/>
      </p:nvGrpSpPr>
      <p:grpSpPr>
        <a:xfrm>
          <a:off x="0" y="0"/>
          <a:ext cx="0" cy="0"/>
          <a:chOff x="0" y="0"/>
          <a:chExt cx="0" cy="0"/>
        </a:xfrm>
      </p:grpSpPr>
      <p:sp>
        <p:nvSpPr>
          <p:cNvPr id="7680" name="Google Shape;7680;p3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White-box Testing Using LDRA Tool</a:t>
            </a:r>
            <a:endParaRPr/>
          </a:p>
        </p:txBody>
      </p:sp>
      <p:sp>
        <p:nvSpPr>
          <p:cNvPr id="7681" name="Google Shape;7681;p37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Step 5: Select the function to be tested</a:t>
            </a:r>
            <a:endParaRPr/>
          </a:p>
        </p:txBody>
      </p:sp>
      <p:sp>
        <p:nvSpPr>
          <p:cNvPr id="7682" name="Google Shape;7682;p37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7683" name="Google Shape;7683;p377"/>
          <p:cNvPicPr preferRelativeResize="0"/>
          <p:nvPr/>
        </p:nvPicPr>
        <p:blipFill rotWithShape="1">
          <a:blip r:embed="rId3">
            <a:alphaModFix/>
          </a:blip>
          <a:srcRect b="5338" l="0" r="0" t="0"/>
          <a:stretch/>
        </p:blipFill>
        <p:spPr>
          <a:xfrm>
            <a:off x="1685504" y="1664204"/>
            <a:ext cx="5546139" cy="2954550"/>
          </a:xfrm>
          <a:prstGeom prst="rect">
            <a:avLst/>
          </a:prstGeom>
          <a:noFill/>
          <a:ln>
            <a:noFill/>
          </a:ln>
        </p:spPr>
      </p:pic>
    </p:spTree>
  </p:cSld>
  <p:clrMapOvr>
    <a:masterClrMapping/>
  </p:clrMapOvr>
</p:sld>
</file>

<file path=ppt/slides/slide3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7" name="Shape 7687"/>
        <p:cNvGrpSpPr/>
        <p:nvPr/>
      </p:nvGrpSpPr>
      <p:grpSpPr>
        <a:xfrm>
          <a:off x="0" y="0"/>
          <a:ext cx="0" cy="0"/>
          <a:chOff x="0" y="0"/>
          <a:chExt cx="0" cy="0"/>
        </a:xfrm>
      </p:grpSpPr>
      <p:sp>
        <p:nvSpPr>
          <p:cNvPr id="7688" name="Google Shape;7688;p37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White-box Testing Using LDRA Tool</a:t>
            </a:r>
            <a:endParaRPr/>
          </a:p>
        </p:txBody>
      </p:sp>
      <p:sp>
        <p:nvSpPr>
          <p:cNvPr id="7689" name="Google Shape;7689;p37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Select the Test Case Generation then click continue </a:t>
            </a:r>
            <a:endParaRPr/>
          </a:p>
        </p:txBody>
      </p:sp>
      <p:sp>
        <p:nvSpPr>
          <p:cNvPr id="7690" name="Google Shape;7690;p37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7691" name="Google Shape;7691;p378"/>
          <p:cNvPicPr preferRelativeResize="0"/>
          <p:nvPr/>
        </p:nvPicPr>
        <p:blipFill rotWithShape="1">
          <a:blip r:embed="rId3">
            <a:alphaModFix/>
          </a:blip>
          <a:srcRect b="6006" l="0" r="0" t="0"/>
          <a:stretch/>
        </p:blipFill>
        <p:spPr>
          <a:xfrm>
            <a:off x="1665875" y="1664200"/>
            <a:ext cx="5585402" cy="2954550"/>
          </a:xfrm>
          <a:prstGeom prst="rect">
            <a:avLst/>
          </a:prstGeom>
          <a:noFill/>
          <a:ln>
            <a:noFill/>
          </a:ln>
        </p:spPr>
      </p:pic>
    </p:spTree>
  </p:cSld>
  <p:clrMapOvr>
    <a:masterClrMapping/>
  </p:clrMapOvr>
</p:sld>
</file>

<file path=ppt/slides/slide3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5" name="Shape 7695"/>
        <p:cNvGrpSpPr/>
        <p:nvPr/>
      </p:nvGrpSpPr>
      <p:grpSpPr>
        <a:xfrm>
          <a:off x="0" y="0"/>
          <a:ext cx="0" cy="0"/>
          <a:chOff x="0" y="0"/>
          <a:chExt cx="0" cy="0"/>
        </a:xfrm>
      </p:grpSpPr>
      <p:sp>
        <p:nvSpPr>
          <p:cNvPr id="7696" name="Google Shape;7696;p3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White-box Testing Using LDRA Tool</a:t>
            </a:r>
            <a:endParaRPr/>
          </a:p>
        </p:txBody>
      </p:sp>
      <p:sp>
        <p:nvSpPr>
          <p:cNvPr id="7697" name="Google Shape;7697;p37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Enter the number of repetitions and click continue</a:t>
            </a:r>
            <a:endParaRPr/>
          </a:p>
        </p:txBody>
      </p:sp>
      <p:sp>
        <p:nvSpPr>
          <p:cNvPr id="7698" name="Google Shape;7698;p37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7699" name="Google Shape;7699;p379"/>
          <p:cNvPicPr preferRelativeResize="0"/>
          <p:nvPr/>
        </p:nvPicPr>
        <p:blipFill rotWithShape="1">
          <a:blip r:embed="rId3">
            <a:alphaModFix/>
          </a:blip>
          <a:srcRect b="5338" l="0" r="0" t="0"/>
          <a:stretch/>
        </p:blipFill>
        <p:spPr>
          <a:xfrm>
            <a:off x="1647354" y="1623554"/>
            <a:ext cx="5622445" cy="29952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Summary</a:t>
            </a:r>
            <a:endParaRPr/>
          </a:p>
        </p:txBody>
      </p:sp>
      <p:sp>
        <p:nvSpPr>
          <p:cNvPr id="1376" name="Google Shape;1376;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In this unit, we learned </a:t>
            </a:r>
            <a:endParaRPr/>
          </a:p>
          <a:p>
            <a:pPr indent="-355600" lvl="1" marL="914400" rtl="0" algn="l">
              <a:lnSpc>
                <a:spcPct val="115000"/>
              </a:lnSpc>
              <a:spcBef>
                <a:spcPts val="0"/>
              </a:spcBef>
              <a:spcAft>
                <a:spcPts val="0"/>
              </a:spcAft>
              <a:buSzPts val="2000"/>
              <a:buChar char="○"/>
            </a:pPr>
            <a:r>
              <a:rPr lang="en"/>
              <a:t>Seven testing principles and their advantages</a:t>
            </a:r>
            <a:endParaRPr/>
          </a:p>
        </p:txBody>
      </p:sp>
      <p:sp>
        <p:nvSpPr>
          <p:cNvPr id="1377" name="Google Shape;1377;p3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1378" name="Google Shape;1378;p38"/>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6">
                                            <p:txEl>
                                              <p:pRg end="0" st="0"/>
                                            </p:txEl>
                                          </p:spTgt>
                                        </p:tgtEl>
                                        <p:attrNameLst>
                                          <p:attrName>style.visibility</p:attrName>
                                        </p:attrNameLst>
                                      </p:cBhvr>
                                      <p:to>
                                        <p:strVal val="visible"/>
                                      </p:to>
                                    </p:set>
                                    <p:animEffect filter="fade" transition="in">
                                      <p:cBhvr>
                                        <p:cTn dur="1000"/>
                                        <p:tgtEl>
                                          <p:spTgt spid="13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6">
                                            <p:txEl>
                                              <p:pRg end="1" st="1"/>
                                            </p:txEl>
                                          </p:spTgt>
                                        </p:tgtEl>
                                        <p:attrNameLst>
                                          <p:attrName>style.visibility</p:attrName>
                                        </p:attrNameLst>
                                      </p:cBhvr>
                                      <p:to>
                                        <p:strVal val="visible"/>
                                      </p:to>
                                    </p:set>
                                    <p:animEffect filter="fade" transition="in">
                                      <p:cBhvr>
                                        <p:cTn dur="1000"/>
                                        <p:tgtEl>
                                          <p:spTgt spid="137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3" name="Shape 7703"/>
        <p:cNvGrpSpPr/>
        <p:nvPr/>
      </p:nvGrpSpPr>
      <p:grpSpPr>
        <a:xfrm>
          <a:off x="0" y="0"/>
          <a:ext cx="0" cy="0"/>
          <a:chOff x="0" y="0"/>
          <a:chExt cx="0" cy="0"/>
        </a:xfrm>
      </p:grpSpPr>
      <p:sp>
        <p:nvSpPr>
          <p:cNvPr id="7704" name="Google Shape;7704;p3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White-box Testing Using LDRA Tool</a:t>
            </a:r>
            <a:endParaRPr/>
          </a:p>
        </p:txBody>
      </p:sp>
      <p:sp>
        <p:nvSpPr>
          <p:cNvPr id="7705" name="Google Shape;7705;p38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There will be a change in function box color </a:t>
            </a:r>
            <a:endParaRPr/>
          </a:p>
        </p:txBody>
      </p:sp>
      <p:sp>
        <p:nvSpPr>
          <p:cNvPr id="7706" name="Google Shape;7706;p38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7707" name="Google Shape;7707;p380"/>
          <p:cNvPicPr preferRelativeResize="0"/>
          <p:nvPr/>
        </p:nvPicPr>
        <p:blipFill rotWithShape="1">
          <a:blip r:embed="rId3">
            <a:alphaModFix/>
          </a:blip>
          <a:srcRect b="5516" l="0" r="0" t="0"/>
          <a:stretch/>
        </p:blipFill>
        <p:spPr>
          <a:xfrm>
            <a:off x="1680288" y="1664200"/>
            <a:ext cx="5556563" cy="2954550"/>
          </a:xfrm>
          <a:prstGeom prst="rect">
            <a:avLst/>
          </a:prstGeom>
          <a:noFill/>
          <a:ln>
            <a:noFill/>
          </a:ln>
        </p:spPr>
      </p:pic>
      <p:sp>
        <p:nvSpPr>
          <p:cNvPr id="7708" name="Google Shape;7708;p380"/>
          <p:cNvSpPr/>
          <p:nvPr/>
        </p:nvSpPr>
        <p:spPr>
          <a:xfrm>
            <a:off x="4612550" y="2521850"/>
            <a:ext cx="122100" cy="10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2" name="Shape 7712"/>
        <p:cNvGrpSpPr/>
        <p:nvPr/>
      </p:nvGrpSpPr>
      <p:grpSpPr>
        <a:xfrm>
          <a:off x="0" y="0"/>
          <a:ext cx="0" cy="0"/>
          <a:chOff x="0" y="0"/>
          <a:chExt cx="0" cy="0"/>
        </a:xfrm>
      </p:grpSpPr>
      <p:sp>
        <p:nvSpPr>
          <p:cNvPr id="7713" name="Google Shape;7713;p38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White-box Testing Using LDRA Tool</a:t>
            </a:r>
            <a:endParaRPr/>
          </a:p>
        </p:txBody>
      </p:sp>
      <p:sp>
        <p:nvSpPr>
          <p:cNvPr id="7714" name="Google Shape;7714;p38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7715" name="Google Shape;7715;p381"/>
          <p:cNvSpPr txBox="1"/>
          <p:nvPr>
            <p:ph idx="1" type="body"/>
          </p:nvPr>
        </p:nvSpPr>
        <p:spPr>
          <a:xfrm>
            <a:off x="311700" y="1152475"/>
            <a:ext cx="91440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Step 6: Give input &amp; output variable values in the Variable I/O view. </a:t>
            </a:r>
            <a:endParaRPr/>
          </a:p>
        </p:txBody>
      </p:sp>
      <p:pic>
        <p:nvPicPr>
          <p:cNvPr descr="C:\Users\Revathi\Downloads\whiteboxtesting\Screenshot (64).png" id="7716" name="Google Shape;7716;p381"/>
          <p:cNvPicPr preferRelativeResize="0"/>
          <p:nvPr/>
        </p:nvPicPr>
        <p:blipFill rotWithShape="1">
          <a:blip r:embed="rId3">
            <a:alphaModFix/>
          </a:blip>
          <a:srcRect b="5570" l="0" r="0" t="0"/>
          <a:stretch/>
        </p:blipFill>
        <p:spPr>
          <a:xfrm>
            <a:off x="1680438" y="1664200"/>
            <a:ext cx="5556287" cy="2954550"/>
          </a:xfrm>
          <a:prstGeom prst="rect">
            <a:avLst/>
          </a:prstGeom>
          <a:noFill/>
          <a:ln>
            <a:noFill/>
          </a:ln>
        </p:spPr>
      </p:pic>
    </p:spTree>
  </p:cSld>
  <p:clrMapOvr>
    <a:masterClrMapping/>
  </p:clrMapOvr>
</p:sld>
</file>

<file path=ppt/slides/slide3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0" name="Shape 7720"/>
        <p:cNvGrpSpPr/>
        <p:nvPr/>
      </p:nvGrpSpPr>
      <p:grpSpPr>
        <a:xfrm>
          <a:off x="0" y="0"/>
          <a:ext cx="0" cy="0"/>
          <a:chOff x="0" y="0"/>
          <a:chExt cx="0" cy="0"/>
        </a:xfrm>
      </p:grpSpPr>
      <p:sp>
        <p:nvSpPr>
          <p:cNvPr id="7721" name="Google Shape;7721;p38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White-box Testing Using LDRA Tool</a:t>
            </a:r>
            <a:endParaRPr/>
          </a:p>
        </p:txBody>
      </p:sp>
      <p:sp>
        <p:nvSpPr>
          <p:cNvPr id="7722" name="Google Shape;7722;p38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t/>
            </a:r>
            <a:endParaRPr/>
          </a:p>
        </p:txBody>
      </p:sp>
      <p:sp>
        <p:nvSpPr>
          <p:cNvPr id="7723" name="Google Shape;7723;p38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descr="C:\Users\Revathi\Downloads\whiteboxtesting\Screenshot (65).png" id="7724" name="Google Shape;7724;p382"/>
          <p:cNvPicPr preferRelativeResize="0"/>
          <p:nvPr/>
        </p:nvPicPr>
        <p:blipFill rotWithShape="1">
          <a:blip r:embed="rId3">
            <a:alphaModFix/>
          </a:blip>
          <a:srcRect b="5499" l="0" r="0" t="0"/>
          <a:stretch/>
        </p:blipFill>
        <p:spPr>
          <a:xfrm>
            <a:off x="1663701" y="1644175"/>
            <a:ext cx="5589761" cy="2974575"/>
          </a:xfrm>
          <a:prstGeom prst="rect">
            <a:avLst/>
          </a:prstGeom>
          <a:noFill/>
          <a:ln>
            <a:noFill/>
          </a:ln>
        </p:spPr>
      </p:pic>
    </p:spTree>
  </p:cSld>
  <p:clrMapOvr>
    <a:masterClrMapping/>
  </p:clrMapOvr>
</p:sld>
</file>

<file path=ppt/slides/slide3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8" name="Shape 7728"/>
        <p:cNvGrpSpPr/>
        <p:nvPr/>
      </p:nvGrpSpPr>
      <p:grpSpPr>
        <a:xfrm>
          <a:off x="0" y="0"/>
          <a:ext cx="0" cy="0"/>
          <a:chOff x="0" y="0"/>
          <a:chExt cx="0" cy="0"/>
        </a:xfrm>
      </p:grpSpPr>
      <p:sp>
        <p:nvSpPr>
          <p:cNvPr id="7729" name="Google Shape;7729;p38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White-box Testing Using LDRA Tool</a:t>
            </a:r>
            <a:endParaRPr/>
          </a:p>
        </p:txBody>
      </p:sp>
      <p:sp>
        <p:nvSpPr>
          <p:cNvPr id="7730" name="Google Shape;7730;p38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t/>
            </a:r>
            <a:endParaRPr/>
          </a:p>
        </p:txBody>
      </p:sp>
      <p:sp>
        <p:nvSpPr>
          <p:cNvPr id="7731" name="Google Shape;7731;p38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7732" name="Google Shape;7732;p383"/>
          <p:cNvPicPr preferRelativeResize="0"/>
          <p:nvPr/>
        </p:nvPicPr>
        <p:blipFill rotWithShape="1">
          <a:blip r:embed="rId3">
            <a:alphaModFix/>
          </a:blip>
          <a:srcRect b="5562" l="0" r="0" t="0"/>
          <a:stretch/>
        </p:blipFill>
        <p:spPr>
          <a:xfrm>
            <a:off x="1679025" y="1664200"/>
            <a:ext cx="5559099" cy="2954550"/>
          </a:xfrm>
          <a:prstGeom prst="rect">
            <a:avLst/>
          </a:prstGeom>
          <a:noFill/>
          <a:ln>
            <a:noFill/>
          </a:ln>
        </p:spPr>
      </p:pic>
    </p:spTree>
  </p:cSld>
  <p:clrMapOvr>
    <a:masterClrMapping/>
  </p:clrMapOvr>
</p:sld>
</file>

<file path=ppt/slides/slide3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6" name="Shape 7736"/>
        <p:cNvGrpSpPr/>
        <p:nvPr/>
      </p:nvGrpSpPr>
      <p:grpSpPr>
        <a:xfrm>
          <a:off x="0" y="0"/>
          <a:ext cx="0" cy="0"/>
          <a:chOff x="0" y="0"/>
          <a:chExt cx="0" cy="0"/>
        </a:xfrm>
      </p:grpSpPr>
      <p:sp>
        <p:nvSpPr>
          <p:cNvPr id="7737" name="Google Shape;7737;p3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White-box Testing Using LDRA Tool</a:t>
            </a:r>
            <a:endParaRPr/>
          </a:p>
        </p:txBody>
      </p:sp>
      <p:sp>
        <p:nvSpPr>
          <p:cNvPr id="7738" name="Google Shape;7738;p38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Step 7: Click on Run Driver in Run Driver or Press F2</a:t>
            </a:r>
            <a:endParaRPr/>
          </a:p>
        </p:txBody>
      </p:sp>
      <p:sp>
        <p:nvSpPr>
          <p:cNvPr id="7739" name="Google Shape;7739;p38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descr="C:\Users\Revathi\Downloads\whiteboxtesting\Screenshot (68).png" id="7740" name="Google Shape;7740;p384"/>
          <p:cNvPicPr preferRelativeResize="0"/>
          <p:nvPr/>
        </p:nvPicPr>
        <p:blipFill rotWithShape="1">
          <a:blip r:embed="rId3">
            <a:alphaModFix/>
          </a:blip>
          <a:srcRect b="5589" l="0" r="0" t="0"/>
          <a:stretch/>
        </p:blipFill>
        <p:spPr>
          <a:xfrm>
            <a:off x="1679788" y="1664200"/>
            <a:ext cx="5557563" cy="2954550"/>
          </a:xfrm>
          <a:prstGeom prst="rect">
            <a:avLst/>
          </a:prstGeom>
          <a:noFill/>
          <a:ln>
            <a:noFill/>
          </a:ln>
        </p:spPr>
      </p:pic>
    </p:spTree>
  </p:cSld>
  <p:clrMapOvr>
    <a:masterClrMapping/>
  </p:clrMapOvr>
</p:sld>
</file>

<file path=ppt/slides/slide3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4" name="Shape 7744"/>
        <p:cNvGrpSpPr/>
        <p:nvPr/>
      </p:nvGrpSpPr>
      <p:grpSpPr>
        <a:xfrm>
          <a:off x="0" y="0"/>
          <a:ext cx="0" cy="0"/>
          <a:chOff x="0" y="0"/>
          <a:chExt cx="0" cy="0"/>
        </a:xfrm>
      </p:grpSpPr>
      <p:sp>
        <p:nvSpPr>
          <p:cNvPr id="7745" name="Google Shape;7745;p3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White-box Testing Using LDRA Tool</a:t>
            </a:r>
            <a:endParaRPr/>
          </a:p>
        </p:txBody>
      </p:sp>
      <p:sp>
        <p:nvSpPr>
          <p:cNvPr id="7746" name="Google Shape;7746;p38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Step 8: Regression report will be generated</a:t>
            </a:r>
            <a:endParaRPr/>
          </a:p>
        </p:txBody>
      </p:sp>
      <p:sp>
        <p:nvSpPr>
          <p:cNvPr id="7747" name="Google Shape;7747;p38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descr="C:\Users\Revathi\Downloads\whiteboxtesting\Screenshot (70).png" id="7748" name="Google Shape;7748;p385"/>
          <p:cNvPicPr preferRelativeResize="0"/>
          <p:nvPr/>
        </p:nvPicPr>
        <p:blipFill rotWithShape="1">
          <a:blip r:embed="rId3">
            <a:alphaModFix/>
          </a:blip>
          <a:srcRect b="5526" l="0" r="0" t="0"/>
          <a:stretch/>
        </p:blipFill>
        <p:spPr>
          <a:xfrm>
            <a:off x="1681888" y="1664200"/>
            <a:ext cx="5553373" cy="2954550"/>
          </a:xfrm>
          <a:prstGeom prst="rect">
            <a:avLst/>
          </a:prstGeom>
          <a:noFill/>
          <a:ln>
            <a:noFill/>
          </a:ln>
        </p:spPr>
      </p:pic>
    </p:spTree>
  </p:cSld>
  <p:clrMapOvr>
    <a:masterClrMapping/>
  </p:clrMapOvr>
</p:sld>
</file>

<file path=ppt/slides/slide3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2" name="Shape 7752"/>
        <p:cNvGrpSpPr/>
        <p:nvPr/>
      </p:nvGrpSpPr>
      <p:grpSpPr>
        <a:xfrm>
          <a:off x="0" y="0"/>
          <a:ext cx="0" cy="0"/>
          <a:chOff x="0" y="0"/>
          <a:chExt cx="0" cy="0"/>
        </a:xfrm>
      </p:grpSpPr>
      <p:sp>
        <p:nvSpPr>
          <p:cNvPr id="7753" name="Google Shape;7753;p3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White-box Testing Using LDRA Tool</a:t>
            </a:r>
            <a:endParaRPr/>
          </a:p>
        </p:txBody>
      </p:sp>
      <p:sp>
        <p:nvSpPr>
          <p:cNvPr id="7754" name="Google Shape;7754;p38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Step 9: To see the report click on Test Manager Report</a:t>
            </a:r>
            <a:endParaRPr/>
          </a:p>
        </p:txBody>
      </p:sp>
      <p:sp>
        <p:nvSpPr>
          <p:cNvPr id="7755" name="Google Shape;7755;p38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descr="C:\Users\Revathi\Downloads\whiteboxtesting\Screenshot (71).png" id="7756" name="Google Shape;7756;p386"/>
          <p:cNvPicPr preferRelativeResize="0"/>
          <p:nvPr/>
        </p:nvPicPr>
        <p:blipFill rotWithShape="1">
          <a:blip r:embed="rId3">
            <a:alphaModFix/>
          </a:blip>
          <a:srcRect b="5580" l="0" r="0" t="0"/>
          <a:stretch/>
        </p:blipFill>
        <p:spPr>
          <a:xfrm>
            <a:off x="1680113" y="1664200"/>
            <a:ext cx="5556925" cy="2954550"/>
          </a:xfrm>
          <a:prstGeom prst="rect">
            <a:avLst/>
          </a:prstGeom>
          <a:noFill/>
          <a:ln>
            <a:noFill/>
          </a:ln>
        </p:spPr>
      </p:pic>
    </p:spTree>
  </p:cSld>
  <p:clrMapOvr>
    <a:masterClrMapping/>
  </p:clrMapOvr>
</p:sld>
</file>

<file path=ppt/slides/slide3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0" name="Shape 7760"/>
        <p:cNvGrpSpPr/>
        <p:nvPr/>
      </p:nvGrpSpPr>
      <p:grpSpPr>
        <a:xfrm>
          <a:off x="0" y="0"/>
          <a:ext cx="0" cy="0"/>
          <a:chOff x="0" y="0"/>
          <a:chExt cx="0" cy="0"/>
        </a:xfrm>
      </p:grpSpPr>
      <p:sp>
        <p:nvSpPr>
          <p:cNvPr id="7761" name="Google Shape;7761;p38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descr="C:\Users\Revathi\Downloads\whiteboxtesting\Screenshot (78).png" id="7762" name="Google Shape;7762;p387"/>
          <p:cNvPicPr preferRelativeResize="0"/>
          <p:nvPr/>
        </p:nvPicPr>
        <p:blipFill rotWithShape="1">
          <a:blip r:embed="rId3">
            <a:alphaModFix/>
          </a:blip>
          <a:srcRect b="5516" l="0" r="0" t="0"/>
          <a:stretch/>
        </p:blipFill>
        <p:spPr>
          <a:xfrm>
            <a:off x="1795313" y="1463200"/>
            <a:ext cx="5553373" cy="2954550"/>
          </a:xfrm>
          <a:prstGeom prst="rect">
            <a:avLst/>
          </a:prstGeom>
          <a:noFill/>
          <a:ln>
            <a:noFill/>
          </a:ln>
        </p:spPr>
      </p:pic>
      <p:sp>
        <p:nvSpPr>
          <p:cNvPr id="7763" name="Google Shape;7763;p387"/>
          <p:cNvSpPr/>
          <p:nvPr/>
        </p:nvSpPr>
        <p:spPr>
          <a:xfrm>
            <a:off x="3872325" y="3281275"/>
            <a:ext cx="2538000" cy="39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4" name="Google Shape;7764;p38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White-box Testing Using LDRA Tool</a:t>
            </a:r>
            <a:endParaRPr/>
          </a:p>
        </p:txBody>
      </p:sp>
    </p:spTree>
  </p:cSld>
  <p:clrMapOvr>
    <a:masterClrMapping/>
  </p:clrMapOvr>
</p:sld>
</file>

<file path=ppt/slides/slide3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8" name="Shape 7768"/>
        <p:cNvGrpSpPr/>
        <p:nvPr/>
      </p:nvGrpSpPr>
      <p:grpSpPr>
        <a:xfrm>
          <a:off x="0" y="0"/>
          <a:ext cx="0" cy="0"/>
          <a:chOff x="0" y="0"/>
          <a:chExt cx="0" cy="0"/>
        </a:xfrm>
      </p:grpSpPr>
      <p:sp>
        <p:nvSpPr>
          <p:cNvPr id="7769" name="Google Shape;7769;p38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descr="C:\Users\Revathi\Downloads\whiteboxtesting\Screenshot (84).png" id="7770" name="Google Shape;7770;p388"/>
          <p:cNvPicPr preferRelativeResize="0"/>
          <p:nvPr/>
        </p:nvPicPr>
        <p:blipFill rotWithShape="1">
          <a:blip r:embed="rId3">
            <a:alphaModFix/>
          </a:blip>
          <a:srcRect b="5872" l="0" r="0" t="0"/>
          <a:stretch/>
        </p:blipFill>
        <p:spPr>
          <a:xfrm>
            <a:off x="1785025" y="1383400"/>
            <a:ext cx="5573929" cy="2954550"/>
          </a:xfrm>
          <a:prstGeom prst="rect">
            <a:avLst/>
          </a:prstGeom>
          <a:noFill/>
          <a:ln>
            <a:noFill/>
          </a:ln>
        </p:spPr>
      </p:pic>
      <p:sp>
        <p:nvSpPr>
          <p:cNvPr id="7771" name="Google Shape;7771;p388"/>
          <p:cNvSpPr/>
          <p:nvPr/>
        </p:nvSpPr>
        <p:spPr>
          <a:xfrm>
            <a:off x="1831375" y="2623720"/>
            <a:ext cx="4172100" cy="12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2" name="Google Shape;7772;p3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White-box Testing Using LDRA Tool</a:t>
            </a:r>
            <a:endParaRPr/>
          </a:p>
        </p:txBody>
      </p:sp>
    </p:spTree>
  </p:cSld>
  <p:clrMapOvr>
    <a:masterClrMapping/>
  </p:clrMapOvr>
</p:sld>
</file>

<file path=ppt/slides/slide3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6" name="Shape 7776"/>
        <p:cNvGrpSpPr/>
        <p:nvPr/>
      </p:nvGrpSpPr>
      <p:grpSpPr>
        <a:xfrm>
          <a:off x="0" y="0"/>
          <a:ext cx="0" cy="0"/>
          <a:chOff x="0" y="0"/>
          <a:chExt cx="0" cy="0"/>
        </a:xfrm>
      </p:grpSpPr>
      <p:sp>
        <p:nvSpPr>
          <p:cNvPr id="7777" name="Google Shape;7777;p38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descr="C:\Users\Revathi\Downloads\whiteboxtesting\Screenshot (85).png" id="7778" name="Google Shape;7778;p389"/>
          <p:cNvPicPr preferRelativeResize="0"/>
          <p:nvPr/>
        </p:nvPicPr>
        <p:blipFill rotWithShape="1">
          <a:blip r:embed="rId3">
            <a:alphaModFix/>
          </a:blip>
          <a:srcRect b="5748" l="0" r="0" t="0"/>
          <a:stretch/>
        </p:blipFill>
        <p:spPr>
          <a:xfrm>
            <a:off x="1751288" y="1359400"/>
            <a:ext cx="5566968" cy="2954550"/>
          </a:xfrm>
          <a:prstGeom prst="rect">
            <a:avLst/>
          </a:prstGeom>
          <a:noFill/>
          <a:ln>
            <a:noFill/>
          </a:ln>
        </p:spPr>
      </p:pic>
      <p:sp>
        <p:nvSpPr>
          <p:cNvPr id="7779" name="Google Shape;7779;p38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White-box Testing Using LDRA Tool</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3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pSp>
        <p:nvGrpSpPr>
          <p:cNvPr id="1384" name="Google Shape;1384;p39"/>
          <p:cNvGrpSpPr/>
          <p:nvPr/>
        </p:nvGrpSpPr>
        <p:grpSpPr>
          <a:xfrm>
            <a:off x="748425" y="1011850"/>
            <a:ext cx="4714133" cy="699600"/>
            <a:chOff x="748425" y="1011850"/>
            <a:chExt cx="4714133" cy="699600"/>
          </a:xfrm>
        </p:grpSpPr>
        <p:sp>
          <p:nvSpPr>
            <p:cNvPr id="1385" name="Google Shape;1385;p39"/>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1386" name="Google Shape;1386;p39"/>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1387" name="Google Shape;1387;p39"/>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1388" name="Google Shape;1388;p39"/>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1389" name="Google Shape;1389;p39"/>
            <p:cNvPicPr preferRelativeResize="0"/>
            <p:nvPr/>
          </p:nvPicPr>
          <p:blipFill rotWithShape="1">
            <a:blip r:embed="rId3">
              <a:alphaModFix/>
            </a:blip>
            <a:srcRect b="0" l="0" r="0" t="0"/>
            <a:stretch/>
          </p:blipFill>
          <p:spPr>
            <a:xfrm>
              <a:off x="1059988" y="1124061"/>
              <a:ext cx="475425" cy="475425"/>
            </a:xfrm>
            <a:prstGeom prst="rect">
              <a:avLst/>
            </a:prstGeom>
            <a:noFill/>
            <a:ln>
              <a:noFill/>
            </a:ln>
          </p:spPr>
        </p:pic>
      </p:grpSp>
      <p:pic>
        <p:nvPicPr>
          <p:cNvPr id="1390" name="Google Shape;1390;p39"/>
          <p:cNvPicPr preferRelativeResize="0"/>
          <p:nvPr/>
        </p:nvPicPr>
        <p:blipFill rotWithShape="1">
          <a:blip r:embed="rId4">
            <a:alphaModFix/>
          </a:blip>
          <a:srcRect b="7116" l="0" r="0" t="3252"/>
          <a:stretch/>
        </p:blipFill>
        <p:spPr>
          <a:xfrm>
            <a:off x="7333450" y="1011850"/>
            <a:ext cx="1810550" cy="3542775"/>
          </a:xfrm>
          <a:prstGeom prst="rect">
            <a:avLst/>
          </a:prstGeom>
          <a:noFill/>
          <a:ln>
            <a:noFill/>
          </a:ln>
        </p:spPr>
      </p:pic>
      <p:pic>
        <p:nvPicPr>
          <p:cNvPr descr="Activity.png" id="1391" name="Google Shape;1391;p39"/>
          <p:cNvPicPr preferRelativeResize="0"/>
          <p:nvPr/>
        </p:nvPicPr>
        <p:blipFill rotWithShape="1">
          <a:blip r:embed="rId5">
            <a:alphaModFix/>
          </a:blip>
          <a:srcRect b="0" l="0" r="0" t="0"/>
          <a:stretch/>
        </p:blipFill>
        <p:spPr>
          <a:xfrm>
            <a:off x="8377700" y="243402"/>
            <a:ext cx="616400" cy="557700"/>
          </a:xfrm>
          <a:prstGeom prst="rect">
            <a:avLst/>
          </a:prstGeom>
          <a:noFill/>
          <a:ln>
            <a:noFill/>
          </a:ln>
        </p:spPr>
      </p:pic>
      <p:grpSp>
        <p:nvGrpSpPr>
          <p:cNvPr id="1392" name="Google Shape;1392;p39"/>
          <p:cNvGrpSpPr/>
          <p:nvPr/>
        </p:nvGrpSpPr>
        <p:grpSpPr>
          <a:xfrm>
            <a:off x="973825" y="1860734"/>
            <a:ext cx="4273574" cy="596400"/>
            <a:chOff x="973825" y="1860734"/>
            <a:chExt cx="4273574" cy="596400"/>
          </a:xfrm>
        </p:grpSpPr>
        <p:sp>
          <p:nvSpPr>
            <p:cNvPr id="1393" name="Google Shape;1393;p39"/>
            <p:cNvSpPr/>
            <p:nvPr/>
          </p:nvSpPr>
          <p:spPr>
            <a:xfrm rot="-5400000">
              <a:off x="2667925" y="166634"/>
              <a:ext cx="596400" cy="3984600"/>
            </a:xfrm>
            <a:prstGeom prst="round2SameRect">
              <a:avLst>
                <a:gd fmla="val 50000" name="adj1"/>
                <a:gd fmla="val 0" name="adj2"/>
              </a:avLst>
            </a:prstGeom>
            <a:noFill/>
            <a:ln cap="flat" cmpd="sng" w="9525">
              <a:solidFill>
                <a:srgbClr val="54294E"/>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94" name="Google Shape;1394;p39"/>
            <p:cNvSpPr/>
            <p:nvPr/>
          </p:nvSpPr>
          <p:spPr>
            <a:xfrm>
              <a:off x="1602699" y="1973175"/>
              <a:ext cx="3644700" cy="371700"/>
            </a:xfrm>
            <a:prstGeom prst="roundRect">
              <a:avLst>
                <a:gd fmla="val 50000" name="adj"/>
              </a:avLst>
            </a:prstGeom>
            <a:solidFill>
              <a:srgbClr val="674EA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7 Principles of testing</a:t>
              </a:r>
              <a:endParaRPr b="0" i="0" sz="1200" u="none" cap="none" strike="noStrike">
                <a:solidFill>
                  <a:schemeClr val="lt1"/>
                </a:solidFill>
                <a:latin typeface="Calibri"/>
                <a:ea typeface="Calibri"/>
                <a:cs typeface="Calibri"/>
                <a:sym typeface="Calibri"/>
              </a:endParaRPr>
            </a:p>
          </p:txBody>
        </p:sp>
        <p:pic>
          <p:nvPicPr>
            <p:cNvPr id="1395" name="Google Shape;1395;p39"/>
            <p:cNvPicPr preferRelativeResize="0"/>
            <p:nvPr/>
          </p:nvPicPr>
          <p:blipFill rotWithShape="1">
            <a:blip r:embed="rId6">
              <a:alphaModFix/>
            </a:blip>
            <a:srcRect b="0" l="0" r="0" t="0"/>
            <a:stretch/>
          </p:blipFill>
          <p:spPr>
            <a:xfrm>
              <a:off x="1194200" y="1996675"/>
              <a:ext cx="346250" cy="324625"/>
            </a:xfrm>
            <a:prstGeom prst="rect">
              <a:avLst/>
            </a:prstGeom>
            <a:noFill/>
            <a:ln>
              <a:noFill/>
            </a:ln>
          </p:spPr>
        </p:pic>
      </p:grpSp>
      <p:sp>
        <p:nvSpPr>
          <p:cNvPr id="1396" name="Google Shape;1396;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The Seven Software Testing Principles</a:t>
            </a:r>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84"/>
                                        </p:tgtEl>
                                        <p:attrNameLst>
                                          <p:attrName>style.visibility</p:attrName>
                                        </p:attrNameLst>
                                      </p:cBhvr>
                                      <p:to>
                                        <p:strVal val="visible"/>
                                      </p:to>
                                    </p:set>
                                    <p:anim calcmode="lin" valueType="num">
                                      <p:cBhvr additive="base">
                                        <p:cTn dur="1000"/>
                                        <p:tgtEl>
                                          <p:spTgt spid="138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92"/>
                                        </p:tgtEl>
                                        <p:attrNameLst>
                                          <p:attrName>style.visibility</p:attrName>
                                        </p:attrNameLst>
                                      </p:cBhvr>
                                      <p:to>
                                        <p:strVal val="visible"/>
                                      </p:to>
                                    </p:set>
                                    <p:anim calcmode="lin" valueType="num">
                                      <p:cBhvr additive="base">
                                        <p:cTn dur="1000"/>
                                        <p:tgtEl>
                                          <p:spTgt spid="139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3" name="Shape 7783"/>
        <p:cNvGrpSpPr/>
        <p:nvPr/>
      </p:nvGrpSpPr>
      <p:grpSpPr>
        <a:xfrm>
          <a:off x="0" y="0"/>
          <a:ext cx="0" cy="0"/>
          <a:chOff x="0" y="0"/>
          <a:chExt cx="0" cy="0"/>
        </a:xfrm>
      </p:grpSpPr>
      <p:sp>
        <p:nvSpPr>
          <p:cNvPr id="7784" name="Google Shape;7784;p39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Pairwise Independent Combinational Testing (PICT) Tool</a:t>
            </a:r>
            <a:endParaRPr/>
          </a:p>
        </p:txBody>
      </p:sp>
      <p:sp>
        <p:nvSpPr>
          <p:cNvPr id="7785" name="Google Shape;7785;p39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7786" name="Google Shape;7786;p390"/>
          <p:cNvSpPr/>
          <p:nvPr/>
        </p:nvSpPr>
        <p:spPr>
          <a:xfrm>
            <a:off x="420850" y="1689250"/>
            <a:ext cx="8175300" cy="778200"/>
          </a:xfrm>
          <a:prstGeom prst="roundRect">
            <a:avLst>
              <a:gd fmla="val 7359"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chemeClr val="dk2"/>
              </a:buClr>
              <a:buSzPts val="1600"/>
              <a:buFont typeface="Calibri"/>
              <a:buChar char="●"/>
            </a:pPr>
            <a:r>
              <a:rPr b="0" i="0" lang="en" sz="1600" u="none" cap="none" strike="noStrike">
                <a:solidFill>
                  <a:schemeClr val="dk2"/>
                </a:solidFill>
                <a:latin typeface="Calibri"/>
                <a:ea typeface="Calibri"/>
                <a:cs typeface="Calibri"/>
                <a:sym typeface="Calibri"/>
              </a:rPr>
              <a:t>Create test configurations and test cases for software systems</a:t>
            </a:r>
            <a:endParaRPr b="0" i="0" sz="1600" u="none" cap="none" strike="noStrike">
              <a:solidFill>
                <a:schemeClr val="dk2"/>
              </a:solidFill>
              <a:latin typeface="Calibri"/>
              <a:ea typeface="Calibri"/>
              <a:cs typeface="Calibri"/>
              <a:sym typeface="Calibri"/>
            </a:endParaRPr>
          </a:p>
          <a:p>
            <a:pPr indent="-330200" lvl="0" marL="457200" marR="0" rtl="0" algn="l">
              <a:lnSpc>
                <a:spcPct val="115000"/>
              </a:lnSpc>
              <a:spcBef>
                <a:spcPts val="0"/>
              </a:spcBef>
              <a:spcAft>
                <a:spcPts val="0"/>
              </a:spcAft>
              <a:buClr>
                <a:schemeClr val="dk2"/>
              </a:buClr>
              <a:buSzPts val="1600"/>
              <a:buFont typeface="Calibri"/>
              <a:buChar char="●"/>
            </a:pPr>
            <a:r>
              <a:rPr b="0" i="0" lang="en" sz="1600" u="none" cap="none" strike="noStrike">
                <a:solidFill>
                  <a:schemeClr val="dk2"/>
                </a:solidFill>
                <a:latin typeface="Calibri"/>
                <a:ea typeface="Calibri"/>
                <a:cs typeface="Calibri"/>
                <a:sym typeface="Calibri"/>
              </a:rPr>
              <a:t>Produce tests that are more efficient than manually generated tests</a:t>
            </a:r>
            <a:endParaRPr b="0" i="0" sz="1600" u="none" cap="none" strike="noStrike">
              <a:solidFill>
                <a:schemeClr val="dk2"/>
              </a:solidFill>
              <a:latin typeface="Calibri"/>
              <a:ea typeface="Calibri"/>
              <a:cs typeface="Calibri"/>
              <a:sym typeface="Calibri"/>
            </a:endParaRPr>
          </a:p>
        </p:txBody>
      </p:sp>
      <p:sp>
        <p:nvSpPr>
          <p:cNvPr id="7787" name="Google Shape;7787;p390"/>
          <p:cNvSpPr/>
          <p:nvPr/>
        </p:nvSpPr>
        <p:spPr>
          <a:xfrm>
            <a:off x="420850" y="2622050"/>
            <a:ext cx="8175300" cy="1595100"/>
          </a:xfrm>
          <a:prstGeom prst="roundRect">
            <a:avLst>
              <a:gd fmla="val 7359" name="adj"/>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chemeClr val="dk2"/>
              </a:buClr>
              <a:buSzPts val="1600"/>
              <a:buFont typeface="Calibri"/>
              <a:buChar char="●"/>
            </a:pPr>
            <a:r>
              <a:rPr b="0" i="0" lang="en" sz="1600" u="none" cap="none" strike="noStrike">
                <a:solidFill>
                  <a:schemeClr val="dk2"/>
                </a:solidFill>
                <a:latin typeface="Calibri"/>
                <a:ea typeface="Calibri"/>
                <a:cs typeface="Calibri"/>
                <a:sym typeface="Calibri"/>
              </a:rPr>
              <a:t>Procedures to install:</a:t>
            </a:r>
            <a:endParaRPr b="0" i="0" sz="1600" u="none" cap="none" strike="noStrike">
              <a:solidFill>
                <a:schemeClr val="dk2"/>
              </a:solidFill>
              <a:latin typeface="Calibri"/>
              <a:ea typeface="Calibri"/>
              <a:cs typeface="Calibri"/>
              <a:sym typeface="Calibri"/>
            </a:endParaRPr>
          </a:p>
          <a:p>
            <a:pPr indent="-317500" lvl="1" marL="1371600" marR="0" rtl="0" algn="l">
              <a:lnSpc>
                <a:spcPct val="115000"/>
              </a:lnSpc>
              <a:spcBef>
                <a:spcPts val="0"/>
              </a:spcBef>
              <a:spcAft>
                <a:spcPts val="0"/>
              </a:spcAft>
              <a:buClr>
                <a:schemeClr val="dk2"/>
              </a:buClr>
              <a:buSzPts val="1400"/>
              <a:buFont typeface="Calibri"/>
              <a:buChar char="○"/>
            </a:pPr>
            <a:r>
              <a:rPr b="0" i="0" lang="en" sz="1400" u="none" cap="none" strike="noStrike">
                <a:solidFill>
                  <a:schemeClr val="dk2"/>
                </a:solidFill>
                <a:latin typeface="Calibri"/>
                <a:ea typeface="Calibri"/>
                <a:cs typeface="Calibri"/>
                <a:sym typeface="Calibri"/>
              </a:rPr>
              <a:t>Double-click the.msi file after unzipping the attached file.</a:t>
            </a:r>
            <a:endParaRPr b="0" i="0" sz="1400" u="none" cap="none" strike="noStrike">
              <a:solidFill>
                <a:schemeClr val="dk2"/>
              </a:solidFill>
              <a:latin typeface="Calibri"/>
              <a:ea typeface="Calibri"/>
              <a:cs typeface="Calibri"/>
              <a:sym typeface="Calibri"/>
            </a:endParaRPr>
          </a:p>
          <a:p>
            <a:pPr indent="-317500" lvl="1" marL="1371600" marR="0" rtl="0" algn="l">
              <a:lnSpc>
                <a:spcPct val="115000"/>
              </a:lnSpc>
              <a:spcBef>
                <a:spcPts val="0"/>
              </a:spcBef>
              <a:spcAft>
                <a:spcPts val="0"/>
              </a:spcAft>
              <a:buClr>
                <a:schemeClr val="dk2"/>
              </a:buClr>
              <a:buSzPts val="1400"/>
              <a:buFont typeface="Calibri"/>
              <a:buChar char="○"/>
            </a:pPr>
            <a:r>
              <a:rPr b="0" i="0" lang="en" sz="1400" u="none" cap="none" strike="noStrike">
                <a:solidFill>
                  <a:schemeClr val="dk2"/>
                </a:solidFill>
                <a:latin typeface="Calibri"/>
                <a:ea typeface="Calibri"/>
                <a:cs typeface="Calibri"/>
                <a:sym typeface="Calibri"/>
              </a:rPr>
              <a:t>Follow the instructions to install</a:t>
            </a:r>
            <a:endParaRPr b="0" i="0" sz="1400" u="none" cap="none" strike="noStrike">
              <a:solidFill>
                <a:schemeClr val="dk2"/>
              </a:solidFill>
              <a:latin typeface="Calibri"/>
              <a:ea typeface="Calibri"/>
              <a:cs typeface="Calibri"/>
              <a:sym typeface="Calibri"/>
            </a:endParaRPr>
          </a:p>
          <a:p>
            <a:pPr indent="-317500" lvl="1" marL="1371600" marR="0" rtl="0" algn="l">
              <a:lnSpc>
                <a:spcPct val="115000"/>
              </a:lnSpc>
              <a:spcBef>
                <a:spcPts val="0"/>
              </a:spcBef>
              <a:spcAft>
                <a:spcPts val="0"/>
              </a:spcAft>
              <a:buClr>
                <a:schemeClr val="dk2"/>
              </a:buClr>
              <a:buSzPts val="1400"/>
              <a:buFont typeface="Calibri"/>
              <a:buChar char="○"/>
            </a:pPr>
            <a:r>
              <a:rPr b="0" i="0" lang="en" sz="1400" u="none" cap="none" strike="noStrike">
                <a:solidFill>
                  <a:schemeClr val="dk2"/>
                </a:solidFill>
                <a:latin typeface="Calibri"/>
                <a:ea typeface="Calibri"/>
                <a:cs typeface="Calibri"/>
                <a:sym typeface="Calibri"/>
              </a:rPr>
              <a:t>To learn more about the features and usage after installation, browse the help file at C:/Program Files/PICT/PICTHelp.htm. </a:t>
            </a:r>
            <a:endParaRPr b="0" i="0" sz="1400" u="none" cap="none" strike="noStrike">
              <a:solidFill>
                <a:schemeClr val="dk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86"/>
                                        </p:tgtEl>
                                        <p:attrNameLst>
                                          <p:attrName>style.visibility</p:attrName>
                                        </p:attrNameLst>
                                      </p:cBhvr>
                                      <p:to>
                                        <p:strVal val="visible"/>
                                      </p:to>
                                    </p:set>
                                    <p:animEffect filter="fade" transition="in">
                                      <p:cBhvr>
                                        <p:cTn dur="1000"/>
                                        <p:tgtEl>
                                          <p:spTgt spid="77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87"/>
                                        </p:tgtEl>
                                        <p:attrNameLst>
                                          <p:attrName>style.visibility</p:attrName>
                                        </p:attrNameLst>
                                      </p:cBhvr>
                                      <p:to>
                                        <p:strVal val="visible"/>
                                      </p:to>
                                    </p:set>
                                    <p:animEffect filter="fade" transition="in">
                                      <p:cBhvr>
                                        <p:cTn dur="1000"/>
                                        <p:tgtEl>
                                          <p:spTgt spid="77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1" name="Shape 7791"/>
        <p:cNvGrpSpPr/>
        <p:nvPr/>
      </p:nvGrpSpPr>
      <p:grpSpPr>
        <a:xfrm>
          <a:off x="0" y="0"/>
          <a:ext cx="0" cy="0"/>
          <a:chOff x="0" y="0"/>
          <a:chExt cx="0" cy="0"/>
        </a:xfrm>
      </p:grpSpPr>
      <p:sp>
        <p:nvSpPr>
          <p:cNvPr id="7792" name="Google Shape;7792;p39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Pairwise Independent Combinational Testing (PICT) Tool</a:t>
            </a:r>
            <a:endParaRPr/>
          </a:p>
        </p:txBody>
      </p:sp>
      <p:sp>
        <p:nvSpPr>
          <p:cNvPr id="7793" name="Google Shape;7793;p39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7794" name="Google Shape;7794;p391"/>
          <p:cNvSpPr txBox="1"/>
          <p:nvPr>
            <p:ph idx="1" type="body"/>
          </p:nvPr>
        </p:nvSpPr>
        <p:spPr>
          <a:xfrm>
            <a:off x="311700" y="1533475"/>
            <a:ext cx="8520600" cy="1152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How to run from command line:</a:t>
            </a:r>
            <a:endParaRPr/>
          </a:p>
          <a:p>
            <a:pPr indent="-330200" lvl="1" marL="914400" rtl="0" algn="l">
              <a:lnSpc>
                <a:spcPct val="115000"/>
              </a:lnSpc>
              <a:spcBef>
                <a:spcPts val="0"/>
              </a:spcBef>
              <a:spcAft>
                <a:spcPts val="0"/>
              </a:spcAft>
              <a:buSzPts val="1600"/>
              <a:buChar char="○"/>
            </a:pPr>
            <a:r>
              <a:rPr lang="en" sz="1600"/>
              <a:t>C:\YourFolder &gt; pict.exe test.txt &gt; test.xls </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94"/>
                                        </p:tgtEl>
                                        <p:attrNameLst>
                                          <p:attrName>style.visibility</p:attrName>
                                        </p:attrNameLst>
                                      </p:cBhvr>
                                      <p:to>
                                        <p:strVal val="visible"/>
                                      </p:to>
                                    </p:set>
                                    <p:animEffect filter="fade" transition="in">
                                      <p:cBhvr>
                                        <p:cTn dur="1000"/>
                                        <p:tgtEl>
                                          <p:spTgt spid="77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8" name="Shape 7798"/>
        <p:cNvGrpSpPr/>
        <p:nvPr/>
      </p:nvGrpSpPr>
      <p:grpSpPr>
        <a:xfrm>
          <a:off x="0" y="0"/>
          <a:ext cx="0" cy="0"/>
          <a:chOff x="0" y="0"/>
          <a:chExt cx="0" cy="0"/>
        </a:xfrm>
      </p:grpSpPr>
      <p:sp>
        <p:nvSpPr>
          <p:cNvPr id="7799" name="Google Shape;7799;p3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Pairwise Independent Combinational Testing (PICT) Tool</a:t>
            </a:r>
            <a:endParaRPr/>
          </a:p>
        </p:txBody>
      </p:sp>
      <p:sp>
        <p:nvSpPr>
          <p:cNvPr id="7800" name="Google Shape;7800;p39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7801" name="Google Shape;7801;p392"/>
          <p:cNvSpPr txBox="1"/>
          <p:nvPr>
            <p:ph idx="1" type="body"/>
          </p:nvPr>
        </p:nvSpPr>
        <p:spPr>
          <a:xfrm>
            <a:off x="311700" y="1533475"/>
            <a:ext cx="8520600" cy="320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Step </a:t>
            </a:r>
            <a:r>
              <a:rPr lang="en">
                <a:latin typeface="Helvetica Neue"/>
                <a:ea typeface="Helvetica Neue"/>
                <a:cs typeface="Helvetica Neue"/>
                <a:sym typeface="Helvetica Neue"/>
              </a:rPr>
              <a:t>1</a:t>
            </a:r>
            <a:r>
              <a:rPr lang="en"/>
              <a:t>: Go to the folder of the test file</a:t>
            </a:r>
            <a:endParaRPr sz="1600"/>
          </a:p>
        </p:txBody>
      </p:sp>
      <p:pic>
        <p:nvPicPr>
          <p:cNvPr id="7802" name="Google Shape;7802;p392"/>
          <p:cNvPicPr preferRelativeResize="0"/>
          <p:nvPr/>
        </p:nvPicPr>
        <p:blipFill rotWithShape="1">
          <a:blip r:embed="rId3">
            <a:alphaModFix/>
          </a:blip>
          <a:srcRect b="0" l="0" r="0" t="0"/>
          <a:stretch/>
        </p:blipFill>
        <p:spPr>
          <a:xfrm>
            <a:off x="2272313" y="2088040"/>
            <a:ext cx="4599375" cy="2590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01"/>
                                        </p:tgtEl>
                                        <p:attrNameLst>
                                          <p:attrName>style.visibility</p:attrName>
                                        </p:attrNameLst>
                                      </p:cBhvr>
                                      <p:to>
                                        <p:strVal val="visible"/>
                                      </p:to>
                                    </p:set>
                                    <p:animEffect filter="fade" transition="in">
                                      <p:cBhvr>
                                        <p:cTn dur="1000"/>
                                        <p:tgtEl>
                                          <p:spTgt spid="78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02"/>
                                        </p:tgtEl>
                                        <p:attrNameLst>
                                          <p:attrName>style.visibility</p:attrName>
                                        </p:attrNameLst>
                                      </p:cBhvr>
                                      <p:to>
                                        <p:strVal val="visible"/>
                                      </p:to>
                                    </p:set>
                                    <p:animEffect filter="fade" transition="in">
                                      <p:cBhvr>
                                        <p:cTn dur="1000"/>
                                        <p:tgtEl>
                                          <p:spTgt spid="78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6" name="Shape 7806"/>
        <p:cNvGrpSpPr/>
        <p:nvPr/>
      </p:nvGrpSpPr>
      <p:grpSpPr>
        <a:xfrm>
          <a:off x="0" y="0"/>
          <a:ext cx="0" cy="0"/>
          <a:chOff x="0" y="0"/>
          <a:chExt cx="0" cy="0"/>
        </a:xfrm>
      </p:grpSpPr>
      <p:sp>
        <p:nvSpPr>
          <p:cNvPr id="7807" name="Google Shape;7807;p3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Pairwise Independent Combinational Testing (PICT) Tool</a:t>
            </a:r>
            <a:endParaRPr/>
          </a:p>
        </p:txBody>
      </p:sp>
      <p:sp>
        <p:nvSpPr>
          <p:cNvPr id="7808" name="Google Shape;7808;p39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7809" name="Google Shape;7809;p393"/>
          <p:cNvSpPr txBox="1"/>
          <p:nvPr>
            <p:ph idx="1" type="body"/>
          </p:nvPr>
        </p:nvSpPr>
        <p:spPr>
          <a:xfrm>
            <a:off x="311700" y="1533475"/>
            <a:ext cx="8520600" cy="320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Step 2: Enter into cmd prompt from the address bar of the current folder where the testing file is located.</a:t>
            </a:r>
            <a:endParaRPr/>
          </a:p>
        </p:txBody>
      </p:sp>
      <p:pic>
        <p:nvPicPr>
          <p:cNvPr id="7810" name="Google Shape;7810;p393"/>
          <p:cNvPicPr preferRelativeResize="0"/>
          <p:nvPr/>
        </p:nvPicPr>
        <p:blipFill rotWithShape="1">
          <a:blip r:embed="rId3">
            <a:alphaModFix/>
          </a:blip>
          <a:srcRect b="0" l="0" r="0" t="0"/>
          <a:stretch/>
        </p:blipFill>
        <p:spPr>
          <a:xfrm>
            <a:off x="2548663" y="2476304"/>
            <a:ext cx="4046674" cy="2279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09"/>
                                        </p:tgtEl>
                                        <p:attrNameLst>
                                          <p:attrName>style.visibility</p:attrName>
                                        </p:attrNameLst>
                                      </p:cBhvr>
                                      <p:to>
                                        <p:strVal val="visible"/>
                                      </p:to>
                                    </p:set>
                                    <p:animEffect filter="fade" transition="in">
                                      <p:cBhvr>
                                        <p:cTn dur="1000"/>
                                        <p:tgtEl>
                                          <p:spTgt spid="78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10"/>
                                        </p:tgtEl>
                                        <p:attrNameLst>
                                          <p:attrName>style.visibility</p:attrName>
                                        </p:attrNameLst>
                                      </p:cBhvr>
                                      <p:to>
                                        <p:strVal val="visible"/>
                                      </p:to>
                                    </p:set>
                                    <p:animEffect filter="fade" transition="in">
                                      <p:cBhvr>
                                        <p:cTn dur="1000"/>
                                        <p:tgtEl>
                                          <p:spTgt spid="78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4" name="Shape 7814"/>
        <p:cNvGrpSpPr/>
        <p:nvPr/>
      </p:nvGrpSpPr>
      <p:grpSpPr>
        <a:xfrm>
          <a:off x="0" y="0"/>
          <a:ext cx="0" cy="0"/>
          <a:chOff x="0" y="0"/>
          <a:chExt cx="0" cy="0"/>
        </a:xfrm>
      </p:grpSpPr>
      <p:sp>
        <p:nvSpPr>
          <p:cNvPr id="7815" name="Google Shape;7815;p3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Pairwise Independent Combinational Testing (PICT) Tool</a:t>
            </a:r>
            <a:endParaRPr/>
          </a:p>
        </p:txBody>
      </p:sp>
      <p:sp>
        <p:nvSpPr>
          <p:cNvPr id="7816" name="Google Shape;7816;p39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7817" name="Google Shape;7817;p394"/>
          <p:cNvSpPr txBox="1"/>
          <p:nvPr>
            <p:ph idx="1" type="body"/>
          </p:nvPr>
        </p:nvSpPr>
        <p:spPr>
          <a:xfrm>
            <a:off x="311700" y="1533475"/>
            <a:ext cx="8520600" cy="320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Step 3: Type pict.exe test.txt (File to be tested) &gt; test.xls (Test case file)</a:t>
            </a:r>
            <a:endParaRPr/>
          </a:p>
        </p:txBody>
      </p:sp>
      <p:pic>
        <p:nvPicPr>
          <p:cNvPr id="7818" name="Google Shape;7818;p394"/>
          <p:cNvPicPr preferRelativeResize="0"/>
          <p:nvPr/>
        </p:nvPicPr>
        <p:blipFill rotWithShape="1">
          <a:blip r:embed="rId3">
            <a:alphaModFix/>
          </a:blip>
          <a:srcRect b="0" l="0" r="0" t="0"/>
          <a:stretch/>
        </p:blipFill>
        <p:spPr>
          <a:xfrm>
            <a:off x="2359013" y="2156386"/>
            <a:ext cx="4425986" cy="25449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17"/>
                                        </p:tgtEl>
                                        <p:attrNameLst>
                                          <p:attrName>style.visibility</p:attrName>
                                        </p:attrNameLst>
                                      </p:cBhvr>
                                      <p:to>
                                        <p:strVal val="visible"/>
                                      </p:to>
                                    </p:set>
                                    <p:animEffect filter="fade" transition="in">
                                      <p:cBhvr>
                                        <p:cTn dur="1000"/>
                                        <p:tgtEl>
                                          <p:spTgt spid="78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18"/>
                                        </p:tgtEl>
                                        <p:attrNameLst>
                                          <p:attrName>style.visibility</p:attrName>
                                        </p:attrNameLst>
                                      </p:cBhvr>
                                      <p:to>
                                        <p:strVal val="visible"/>
                                      </p:to>
                                    </p:set>
                                    <p:animEffect filter="fade" transition="in">
                                      <p:cBhvr>
                                        <p:cTn dur="1000"/>
                                        <p:tgtEl>
                                          <p:spTgt spid="78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2" name="Shape 7822"/>
        <p:cNvGrpSpPr/>
        <p:nvPr/>
      </p:nvGrpSpPr>
      <p:grpSpPr>
        <a:xfrm>
          <a:off x="0" y="0"/>
          <a:ext cx="0" cy="0"/>
          <a:chOff x="0" y="0"/>
          <a:chExt cx="0" cy="0"/>
        </a:xfrm>
      </p:grpSpPr>
      <p:sp>
        <p:nvSpPr>
          <p:cNvPr id="7823" name="Google Shape;7823;p39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Pairwise Independent Combinational Testing (PICT) Tool</a:t>
            </a:r>
            <a:endParaRPr/>
          </a:p>
        </p:txBody>
      </p:sp>
      <p:sp>
        <p:nvSpPr>
          <p:cNvPr id="7824" name="Google Shape;7824;p39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7825" name="Google Shape;7825;p395"/>
          <p:cNvPicPr preferRelativeResize="0"/>
          <p:nvPr/>
        </p:nvPicPr>
        <p:blipFill rotWithShape="1">
          <a:blip r:embed="rId3">
            <a:alphaModFix/>
          </a:blip>
          <a:srcRect b="0" l="0" r="0" t="0"/>
          <a:stretch/>
        </p:blipFill>
        <p:spPr>
          <a:xfrm>
            <a:off x="1714500" y="1510225"/>
            <a:ext cx="5715000" cy="3219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25"/>
                                        </p:tgtEl>
                                        <p:attrNameLst>
                                          <p:attrName>style.visibility</p:attrName>
                                        </p:attrNameLst>
                                      </p:cBhvr>
                                      <p:to>
                                        <p:strVal val="visible"/>
                                      </p:to>
                                    </p:set>
                                    <p:animEffect filter="fade" transition="in">
                                      <p:cBhvr>
                                        <p:cTn dur="1000"/>
                                        <p:tgtEl>
                                          <p:spTgt spid="78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9" name="Shape 7829"/>
        <p:cNvGrpSpPr/>
        <p:nvPr/>
      </p:nvGrpSpPr>
      <p:grpSpPr>
        <a:xfrm>
          <a:off x="0" y="0"/>
          <a:ext cx="0" cy="0"/>
          <a:chOff x="0" y="0"/>
          <a:chExt cx="0" cy="0"/>
        </a:xfrm>
      </p:grpSpPr>
      <p:sp>
        <p:nvSpPr>
          <p:cNvPr id="7830" name="Google Shape;7830;p3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Pairwise Independent Combinational Testing (PICT) Tool</a:t>
            </a:r>
            <a:endParaRPr/>
          </a:p>
        </p:txBody>
      </p:sp>
      <p:sp>
        <p:nvSpPr>
          <p:cNvPr id="7831" name="Google Shape;7831;p39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7832" name="Google Shape;7832;p396"/>
          <p:cNvPicPr preferRelativeResize="0"/>
          <p:nvPr/>
        </p:nvPicPr>
        <p:blipFill rotWithShape="1">
          <a:blip r:embed="rId3">
            <a:alphaModFix/>
          </a:blip>
          <a:srcRect b="0" l="0" r="0" t="0"/>
          <a:stretch/>
        </p:blipFill>
        <p:spPr>
          <a:xfrm>
            <a:off x="1988550" y="1708075"/>
            <a:ext cx="5166900" cy="2910675"/>
          </a:xfrm>
          <a:prstGeom prst="rect">
            <a:avLst/>
          </a:prstGeom>
          <a:noFill/>
          <a:ln>
            <a:noFill/>
          </a:ln>
        </p:spPr>
      </p:pic>
      <p:sp>
        <p:nvSpPr>
          <p:cNvPr id="7833" name="Google Shape;7833;p396"/>
          <p:cNvSpPr txBox="1"/>
          <p:nvPr>
            <p:ph idx="1" type="body"/>
          </p:nvPr>
        </p:nvSpPr>
        <p:spPr>
          <a:xfrm>
            <a:off x="311700" y="1533475"/>
            <a:ext cx="8520600" cy="5727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Output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33"/>
                                        </p:tgtEl>
                                        <p:attrNameLst>
                                          <p:attrName>style.visibility</p:attrName>
                                        </p:attrNameLst>
                                      </p:cBhvr>
                                      <p:to>
                                        <p:strVal val="visible"/>
                                      </p:to>
                                    </p:set>
                                    <p:animEffect filter="fade" transition="in">
                                      <p:cBhvr>
                                        <p:cTn dur="1000"/>
                                        <p:tgtEl>
                                          <p:spTgt spid="78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32"/>
                                        </p:tgtEl>
                                        <p:attrNameLst>
                                          <p:attrName>style.visibility</p:attrName>
                                        </p:attrNameLst>
                                      </p:cBhvr>
                                      <p:to>
                                        <p:strVal val="visible"/>
                                      </p:to>
                                    </p:set>
                                    <p:animEffect filter="fade" transition="in">
                                      <p:cBhvr>
                                        <p:cTn dur="1000"/>
                                        <p:tgtEl>
                                          <p:spTgt spid="78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7" name="Shape 7837"/>
        <p:cNvGrpSpPr/>
        <p:nvPr/>
      </p:nvGrpSpPr>
      <p:grpSpPr>
        <a:xfrm>
          <a:off x="0" y="0"/>
          <a:ext cx="0" cy="0"/>
          <a:chOff x="0" y="0"/>
          <a:chExt cx="0" cy="0"/>
        </a:xfrm>
      </p:grpSpPr>
      <p:sp>
        <p:nvSpPr>
          <p:cNvPr id="7838" name="Google Shape;7838;p3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Pairwise Independent Combinational Testing (PICT) Tool</a:t>
            </a:r>
            <a:endParaRPr/>
          </a:p>
        </p:txBody>
      </p:sp>
      <p:sp>
        <p:nvSpPr>
          <p:cNvPr id="7839" name="Google Shape;7839;p39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7840" name="Google Shape;7840;p397"/>
          <p:cNvSpPr txBox="1"/>
          <p:nvPr>
            <p:ph idx="1" type="body"/>
          </p:nvPr>
        </p:nvSpPr>
        <p:spPr>
          <a:xfrm>
            <a:off x="311700" y="1533475"/>
            <a:ext cx="8520600" cy="5727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PICT using Online:</a:t>
            </a:r>
            <a:endParaRPr/>
          </a:p>
          <a:p>
            <a:pPr indent="-355600" lvl="1" marL="914400" rtl="0" algn="l">
              <a:lnSpc>
                <a:spcPct val="115000"/>
              </a:lnSpc>
              <a:spcBef>
                <a:spcPts val="0"/>
              </a:spcBef>
              <a:spcAft>
                <a:spcPts val="0"/>
              </a:spcAft>
              <a:buSzPts val="2000"/>
              <a:buChar char="○"/>
            </a:pPr>
            <a:r>
              <a:rPr lang="en"/>
              <a:t>Paste the code to be tested in the right hand side and click on generate Right hand, you can get the test cases for the given test factors.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0"/>
                                        </p:tgtEl>
                                        <p:attrNameLst>
                                          <p:attrName>style.visibility</p:attrName>
                                        </p:attrNameLst>
                                      </p:cBhvr>
                                      <p:to>
                                        <p:strVal val="visible"/>
                                      </p:to>
                                    </p:set>
                                    <p:animEffect filter="fade" transition="in">
                                      <p:cBhvr>
                                        <p:cTn dur="1000"/>
                                        <p:tgtEl>
                                          <p:spTgt spid="78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4" name="Shape 7844"/>
        <p:cNvGrpSpPr/>
        <p:nvPr/>
      </p:nvGrpSpPr>
      <p:grpSpPr>
        <a:xfrm>
          <a:off x="0" y="0"/>
          <a:ext cx="0" cy="0"/>
          <a:chOff x="0" y="0"/>
          <a:chExt cx="0" cy="0"/>
        </a:xfrm>
      </p:grpSpPr>
      <p:sp>
        <p:nvSpPr>
          <p:cNvPr id="7845" name="Google Shape;7845;p39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Pairwise Independent Combinational Testing (PICT) Tool</a:t>
            </a:r>
            <a:endParaRPr/>
          </a:p>
        </p:txBody>
      </p:sp>
      <p:sp>
        <p:nvSpPr>
          <p:cNvPr id="7846" name="Google Shape;7846;p39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7847" name="Google Shape;7847;p398"/>
          <p:cNvPicPr preferRelativeResize="0"/>
          <p:nvPr/>
        </p:nvPicPr>
        <p:blipFill rotWithShape="1">
          <a:blip r:embed="rId3">
            <a:alphaModFix/>
          </a:blip>
          <a:srcRect b="0" l="0" r="0" t="0"/>
          <a:stretch/>
        </p:blipFill>
        <p:spPr>
          <a:xfrm>
            <a:off x="1714500" y="1510225"/>
            <a:ext cx="5715000" cy="3219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7"/>
                                        </p:tgtEl>
                                        <p:attrNameLst>
                                          <p:attrName>style.visibility</p:attrName>
                                        </p:attrNameLst>
                                      </p:cBhvr>
                                      <p:to>
                                        <p:strVal val="visible"/>
                                      </p:to>
                                    </p:set>
                                    <p:animEffect filter="fade" transition="in">
                                      <p:cBhvr>
                                        <p:cTn dur="1000"/>
                                        <p:tgtEl>
                                          <p:spTgt spid="78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1" name="Shape 7851"/>
        <p:cNvGrpSpPr/>
        <p:nvPr/>
      </p:nvGrpSpPr>
      <p:grpSpPr>
        <a:xfrm>
          <a:off x="0" y="0"/>
          <a:ext cx="0" cy="0"/>
          <a:chOff x="0" y="0"/>
          <a:chExt cx="0" cy="0"/>
        </a:xfrm>
      </p:grpSpPr>
      <p:sp>
        <p:nvSpPr>
          <p:cNvPr id="7852" name="Google Shape;7852;p3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Summary</a:t>
            </a:r>
            <a:endParaRPr/>
          </a:p>
        </p:txBody>
      </p:sp>
      <p:sp>
        <p:nvSpPr>
          <p:cNvPr id="7853" name="Google Shape;7853;p39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In this unit, we learned </a:t>
            </a:r>
            <a:endParaRPr/>
          </a:p>
          <a:p>
            <a:pPr indent="-355600" lvl="1" marL="914400" rtl="0" algn="l">
              <a:lnSpc>
                <a:spcPct val="115000"/>
              </a:lnSpc>
              <a:spcBef>
                <a:spcPts val="0"/>
              </a:spcBef>
              <a:spcAft>
                <a:spcPts val="0"/>
              </a:spcAft>
              <a:buSzPts val="2000"/>
              <a:buChar char="○"/>
            </a:pPr>
            <a:r>
              <a:rPr lang="en"/>
              <a:t>What is white box testing</a:t>
            </a:r>
            <a:endParaRPr/>
          </a:p>
          <a:p>
            <a:pPr indent="-355600" lvl="1" marL="914400" rtl="0" algn="l">
              <a:lnSpc>
                <a:spcPct val="115000"/>
              </a:lnSpc>
              <a:spcBef>
                <a:spcPts val="0"/>
              </a:spcBef>
              <a:spcAft>
                <a:spcPts val="0"/>
              </a:spcAft>
              <a:buSzPts val="2000"/>
              <a:buChar char="○"/>
            </a:pPr>
            <a:r>
              <a:rPr lang="en"/>
              <a:t>Different test coverage levels</a:t>
            </a:r>
            <a:endParaRPr/>
          </a:p>
          <a:p>
            <a:pPr indent="-355600" lvl="1" marL="914400" rtl="0" algn="l">
              <a:lnSpc>
                <a:spcPct val="115000"/>
              </a:lnSpc>
              <a:spcBef>
                <a:spcPts val="0"/>
              </a:spcBef>
              <a:spcAft>
                <a:spcPts val="0"/>
              </a:spcAft>
              <a:buSzPts val="2000"/>
              <a:buChar char="○"/>
            </a:pPr>
            <a:r>
              <a:rPr lang="en"/>
              <a:t>Overview of statement coverage - C0</a:t>
            </a:r>
            <a:endParaRPr/>
          </a:p>
          <a:p>
            <a:pPr indent="-355600" lvl="1" marL="914400" rtl="0" algn="l">
              <a:lnSpc>
                <a:spcPct val="115000"/>
              </a:lnSpc>
              <a:spcBef>
                <a:spcPts val="0"/>
              </a:spcBef>
              <a:spcAft>
                <a:spcPts val="0"/>
              </a:spcAft>
              <a:buSzPts val="2000"/>
              <a:buChar char="○"/>
            </a:pPr>
            <a:r>
              <a:rPr lang="en"/>
              <a:t>Overview of decision coverage - C</a:t>
            </a:r>
            <a:r>
              <a:rPr lang="en">
                <a:latin typeface="Helvetica Neue"/>
                <a:ea typeface="Helvetica Neue"/>
                <a:cs typeface="Helvetica Neue"/>
                <a:sym typeface="Helvetica Neue"/>
              </a:rPr>
              <a:t>1</a:t>
            </a:r>
            <a:endParaRPr>
              <a:latin typeface="Helvetica Neue"/>
              <a:ea typeface="Helvetica Neue"/>
              <a:cs typeface="Helvetica Neue"/>
              <a:sym typeface="Helvetica Neue"/>
            </a:endParaRPr>
          </a:p>
          <a:p>
            <a:pPr indent="-355600" lvl="1" marL="914400" rtl="0" algn="l">
              <a:lnSpc>
                <a:spcPct val="115000"/>
              </a:lnSpc>
              <a:spcBef>
                <a:spcPts val="0"/>
              </a:spcBef>
              <a:spcAft>
                <a:spcPts val="0"/>
              </a:spcAft>
              <a:buSzPts val="2000"/>
              <a:buChar char="○"/>
            </a:pPr>
            <a:r>
              <a:rPr lang="en"/>
              <a:t>The value of statement and decision coverage (Modified Coverage and Decision coverage MCDC) - C2</a:t>
            </a:r>
            <a:endParaRPr/>
          </a:p>
          <a:p>
            <a:pPr indent="-355600" lvl="1" marL="914400" rtl="0" algn="l">
              <a:lnSpc>
                <a:spcPct val="115000"/>
              </a:lnSpc>
              <a:spcBef>
                <a:spcPts val="0"/>
              </a:spcBef>
              <a:spcAft>
                <a:spcPts val="0"/>
              </a:spcAft>
              <a:buSzPts val="2000"/>
              <a:buChar char="○"/>
            </a:pPr>
            <a:r>
              <a:rPr lang="en"/>
              <a:t>Usage of LDRA Tool </a:t>
            </a:r>
            <a:endParaRPr/>
          </a:p>
          <a:p>
            <a:pPr indent="-355600" lvl="1" marL="914400" rtl="0" algn="l">
              <a:lnSpc>
                <a:spcPct val="115000"/>
              </a:lnSpc>
              <a:spcBef>
                <a:spcPts val="0"/>
              </a:spcBef>
              <a:spcAft>
                <a:spcPts val="0"/>
              </a:spcAft>
              <a:buSzPts val="2000"/>
              <a:buChar char="○"/>
            </a:pPr>
            <a:r>
              <a:rPr lang="en"/>
              <a:t>Usage of PICT </a:t>
            </a:r>
            <a:endParaRPr/>
          </a:p>
        </p:txBody>
      </p:sp>
      <p:sp>
        <p:nvSpPr>
          <p:cNvPr id="7854" name="Google Shape;7854;p39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7855" name="Google Shape;7855;p399"/>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3">
                                            <p:txEl>
                                              <p:pRg end="0" st="0"/>
                                            </p:txEl>
                                          </p:spTgt>
                                        </p:tgtEl>
                                        <p:attrNameLst>
                                          <p:attrName>style.visibility</p:attrName>
                                        </p:attrNameLst>
                                      </p:cBhvr>
                                      <p:to>
                                        <p:strVal val="visible"/>
                                      </p:to>
                                    </p:set>
                                    <p:animEffect filter="fade" transition="in">
                                      <p:cBhvr>
                                        <p:cTn dur="1000"/>
                                        <p:tgtEl>
                                          <p:spTgt spid="78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3">
                                            <p:txEl>
                                              <p:pRg end="1" st="1"/>
                                            </p:txEl>
                                          </p:spTgt>
                                        </p:tgtEl>
                                        <p:attrNameLst>
                                          <p:attrName>style.visibility</p:attrName>
                                        </p:attrNameLst>
                                      </p:cBhvr>
                                      <p:to>
                                        <p:strVal val="visible"/>
                                      </p:to>
                                    </p:set>
                                    <p:animEffect filter="fade" transition="in">
                                      <p:cBhvr>
                                        <p:cTn dur="1000"/>
                                        <p:tgtEl>
                                          <p:spTgt spid="78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3">
                                            <p:txEl>
                                              <p:pRg end="2" st="2"/>
                                            </p:txEl>
                                          </p:spTgt>
                                        </p:tgtEl>
                                        <p:attrNameLst>
                                          <p:attrName>style.visibility</p:attrName>
                                        </p:attrNameLst>
                                      </p:cBhvr>
                                      <p:to>
                                        <p:strVal val="visible"/>
                                      </p:to>
                                    </p:set>
                                    <p:animEffect filter="fade" transition="in">
                                      <p:cBhvr>
                                        <p:cTn dur="1000"/>
                                        <p:tgtEl>
                                          <p:spTgt spid="78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3">
                                            <p:txEl>
                                              <p:pRg end="3" st="3"/>
                                            </p:txEl>
                                          </p:spTgt>
                                        </p:tgtEl>
                                        <p:attrNameLst>
                                          <p:attrName>style.visibility</p:attrName>
                                        </p:attrNameLst>
                                      </p:cBhvr>
                                      <p:to>
                                        <p:strVal val="visible"/>
                                      </p:to>
                                    </p:set>
                                    <p:animEffect filter="fade" transition="in">
                                      <p:cBhvr>
                                        <p:cTn dur="1000"/>
                                        <p:tgtEl>
                                          <p:spTgt spid="78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3">
                                            <p:txEl>
                                              <p:pRg end="4" st="4"/>
                                            </p:txEl>
                                          </p:spTgt>
                                        </p:tgtEl>
                                        <p:attrNameLst>
                                          <p:attrName>style.visibility</p:attrName>
                                        </p:attrNameLst>
                                      </p:cBhvr>
                                      <p:to>
                                        <p:strVal val="visible"/>
                                      </p:to>
                                    </p:set>
                                    <p:animEffect filter="fade" transition="in">
                                      <p:cBhvr>
                                        <p:cTn dur="1000"/>
                                        <p:tgtEl>
                                          <p:spTgt spid="785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3">
                                            <p:txEl>
                                              <p:pRg end="5" st="5"/>
                                            </p:txEl>
                                          </p:spTgt>
                                        </p:tgtEl>
                                        <p:attrNameLst>
                                          <p:attrName>style.visibility</p:attrName>
                                        </p:attrNameLst>
                                      </p:cBhvr>
                                      <p:to>
                                        <p:strVal val="visible"/>
                                      </p:to>
                                    </p:set>
                                    <p:animEffect filter="fade" transition="in">
                                      <p:cBhvr>
                                        <p:cTn dur="1000"/>
                                        <p:tgtEl>
                                          <p:spTgt spid="785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3">
                                            <p:txEl>
                                              <p:pRg end="6" st="6"/>
                                            </p:txEl>
                                          </p:spTgt>
                                        </p:tgtEl>
                                        <p:attrNameLst>
                                          <p:attrName>style.visibility</p:attrName>
                                        </p:attrNameLst>
                                      </p:cBhvr>
                                      <p:to>
                                        <p:strVal val="visible"/>
                                      </p:to>
                                    </p:set>
                                    <p:animEffect filter="fade" transition="in">
                                      <p:cBhvr>
                                        <p:cTn dur="1000"/>
                                        <p:tgtEl>
                                          <p:spTgt spid="785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3">
                                            <p:txEl>
                                              <p:pRg end="7" st="7"/>
                                            </p:txEl>
                                          </p:spTgt>
                                        </p:tgtEl>
                                        <p:attrNameLst>
                                          <p:attrName>style.visibility</p:attrName>
                                        </p:attrNameLst>
                                      </p:cBhvr>
                                      <p:to>
                                        <p:strVal val="visible"/>
                                      </p:to>
                                    </p:set>
                                    <p:animEffect filter="fade" transition="in">
                                      <p:cBhvr>
                                        <p:cTn dur="1000"/>
                                        <p:tgtEl>
                                          <p:spTgt spid="7853">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4"/>
          <p:cNvSpPr txBox="1"/>
          <p:nvPr>
            <p:ph type="title"/>
          </p:nvPr>
        </p:nvSpPr>
        <p:spPr>
          <a:xfrm>
            <a:off x="311700" y="445025"/>
            <a:ext cx="4563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Introduction to Testing</a:t>
            </a:r>
            <a:endParaRPr/>
          </a:p>
        </p:txBody>
      </p:sp>
      <p:sp>
        <p:nvSpPr>
          <p:cNvPr id="655" name="Google Shape;655;p4"/>
          <p:cNvSpPr txBox="1"/>
          <p:nvPr>
            <p:ph idx="1" type="body"/>
          </p:nvPr>
        </p:nvSpPr>
        <p:spPr>
          <a:xfrm>
            <a:off x="311700" y="1152475"/>
            <a:ext cx="4122000" cy="3416400"/>
          </a:xfrm>
          <a:prstGeom prst="rect">
            <a:avLst/>
          </a:prstGeom>
          <a:noFill/>
          <a:ln>
            <a:noFill/>
          </a:ln>
        </p:spPr>
        <p:txBody>
          <a:bodyPr anchorCtr="0" anchor="t" bIns="91425" lIns="91425" spcFirstLastPara="1" rIns="91425" wrap="square" tIns="91425">
            <a:noAutofit/>
          </a:bodyPr>
          <a:lstStyle/>
          <a:p>
            <a:pPr indent="-374650" lvl="0" marL="457200" rtl="0" algn="l">
              <a:lnSpc>
                <a:spcPct val="115000"/>
              </a:lnSpc>
              <a:spcBef>
                <a:spcPts val="0"/>
              </a:spcBef>
              <a:spcAft>
                <a:spcPts val="0"/>
              </a:spcAft>
              <a:buSzPts val="2300"/>
              <a:buFont typeface="Gill Sans"/>
              <a:buChar char="●"/>
            </a:pPr>
            <a:r>
              <a:rPr b="1" lang="en">
                <a:latin typeface="Gill Sans"/>
                <a:ea typeface="Gill Sans"/>
                <a:cs typeface="Gill Sans"/>
                <a:sym typeface="Gill Sans"/>
              </a:rPr>
              <a:t>Testing </a:t>
            </a:r>
            <a:r>
              <a:rPr lang="en">
                <a:latin typeface="Gill Sans"/>
                <a:ea typeface="Gill Sans"/>
                <a:cs typeface="Gill Sans"/>
                <a:sym typeface="Gill Sans"/>
              </a:rPr>
              <a:t>is an integrated part of the software development </a:t>
            </a:r>
            <a:r>
              <a:rPr lang="en"/>
              <a:t>l</a:t>
            </a:r>
            <a:r>
              <a:rPr lang="en">
                <a:latin typeface="Gill Sans"/>
                <a:ea typeface="Gill Sans"/>
                <a:cs typeface="Gill Sans"/>
                <a:sym typeface="Gill Sans"/>
              </a:rPr>
              <a:t>ifecycle.</a:t>
            </a:r>
            <a:endParaRPr/>
          </a:p>
        </p:txBody>
      </p:sp>
      <p:sp>
        <p:nvSpPr>
          <p:cNvPr id="656" name="Google Shape;656;p4"/>
          <p:cNvSpPr txBox="1"/>
          <p:nvPr/>
        </p:nvSpPr>
        <p:spPr>
          <a:xfrm rot="-860">
            <a:off x="5482589" y="1067097"/>
            <a:ext cx="1199700" cy="46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Calibri"/>
                <a:ea typeface="Calibri"/>
                <a:cs typeface="Calibri"/>
                <a:sym typeface="Calibri"/>
              </a:rPr>
              <a:t>Planning</a:t>
            </a:r>
            <a:endParaRPr b="0" i="0" sz="1300" u="none" cap="none" strike="noStrike">
              <a:solidFill>
                <a:schemeClr val="lt1"/>
              </a:solidFill>
              <a:latin typeface="Calibri"/>
              <a:ea typeface="Calibri"/>
              <a:cs typeface="Calibri"/>
              <a:sym typeface="Calibri"/>
            </a:endParaRPr>
          </a:p>
        </p:txBody>
      </p:sp>
      <p:sp>
        <p:nvSpPr>
          <p:cNvPr id="657" name="Google Shape;657;p4"/>
          <p:cNvSpPr txBox="1"/>
          <p:nvPr/>
        </p:nvSpPr>
        <p:spPr>
          <a:xfrm rot="-1718">
            <a:off x="5040185" y="1705382"/>
            <a:ext cx="1200300" cy="89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Calibri"/>
                <a:ea typeface="Calibri"/>
                <a:cs typeface="Calibri"/>
                <a:sym typeface="Calibri"/>
              </a:rPr>
              <a:t>Maintenance</a:t>
            </a:r>
            <a:endParaRPr b="0" i="0" sz="1300" u="none" cap="none" strike="noStrike">
              <a:solidFill>
                <a:schemeClr val="lt1"/>
              </a:solidFill>
              <a:latin typeface="Calibri"/>
              <a:ea typeface="Calibri"/>
              <a:cs typeface="Calibri"/>
              <a:sym typeface="Calibri"/>
            </a:endParaRPr>
          </a:p>
        </p:txBody>
      </p:sp>
      <p:sp>
        <p:nvSpPr>
          <p:cNvPr id="658" name="Google Shape;658;p4"/>
          <p:cNvSpPr txBox="1"/>
          <p:nvPr/>
        </p:nvSpPr>
        <p:spPr>
          <a:xfrm rot="-2578">
            <a:off x="7086561" y="1066946"/>
            <a:ext cx="1200000" cy="462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Calibri"/>
                <a:ea typeface="Calibri"/>
                <a:cs typeface="Calibri"/>
                <a:sym typeface="Calibri"/>
              </a:rPr>
              <a:t>Analysis</a:t>
            </a:r>
            <a:endParaRPr b="0" i="0" sz="1300" u="none" cap="none" strike="noStrike">
              <a:solidFill>
                <a:schemeClr val="lt1"/>
              </a:solidFill>
              <a:latin typeface="Calibri"/>
              <a:ea typeface="Calibri"/>
              <a:cs typeface="Calibri"/>
              <a:sym typeface="Calibri"/>
            </a:endParaRPr>
          </a:p>
        </p:txBody>
      </p:sp>
      <p:sp>
        <p:nvSpPr>
          <p:cNvPr id="659" name="Google Shape;659;p4"/>
          <p:cNvSpPr txBox="1"/>
          <p:nvPr/>
        </p:nvSpPr>
        <p:spPr>
          <a:xfrm rot="-5155">
            <a:off x="7621619" y="2819304"/>
            <a:ext cx="1200301" cy="46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Calibri"/>
                <a:ea typeface="Calibri"/>
                <a:cs typeface="Calibri"/>
                <a:sym typeface="Calibri"/>
              </a:rPr>
              <a:t>Design</a:t>
            </a:r>
            <a:endParaRPr b="0" i="0" sz="1300" u="none" cap="none" strike="noStrike">
              <a:solidFill>
                <a:schemeClr val="lt1"/>
              </a:solidFill>
              <a:latin typeface="Calibri"/>
              <a:ea typeface="Calibri"/>
              <a:cs typeface="Calibri"/>
              <a:sym typeface="Calibri"/>
            </a:endParaRPr>
          </a:p>
        </p:txBody>
      </p:sp>
      <p:sp>
        <p:nvSpPr>
          <p:cNvPr id="660" name="Google Shape;660;p4"/>
          <p:cNvSpPr txBox="1"/>
          <p:nvPr/>
        </p:nvSpPr>
        <p:spPr>
          <a:xfrm rot="-3437">
            <a:off x="5482296" y="3409701"/>
            <a:ext cx="1200301" cy="46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Calibri"/>
                <a:ea typeface="Calibri"/>
                <a:cs typeface="Calibri"/>
                <a:sym typeface="Calibri"/>
              </a:rPr>
              <a:t>Testing</a:t>
            </a:r>
            <a:endParaRPr b="1" i="0" sz="1800" u="none" cap="none" strike="noStrike">
              <a:solidFill>
                <a:schemeClr val="lt1"/>
              </a:solidFill>
              <a:latin typeface="Calibri"/>
              <a:ea typeface="Calibri"/>
              <a:cs typeface="Calibri"/>
              <a:sym typeface="Calibri"/>
            </a:endParaRPr>
          </a:p>
        </p:txBody>
      </p:sp>
      <p:sp>
        <p:nvSpPr>
          <p:cNvPr id="661" name="Google Shape;661;p4"/>
          <p:cNvSpPr txBox="1"/>
          <p:nvPr/>
        </p:nvSpPr>
        <p:spPr>
          <a:xfrm rot="-3773">
            <a:off x="6807900" y="3545272"/>
            <a:ext cx="1366801" cy="60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Calibri"/>
                <a:ea typeface="Calibri"/>
                <a:cs typeface="Calibri"/>
                <a:sym typeface="Calibri"/>
              </a:rPr>
              <a:t>Implementation</a:t>
            </a:r>
            <a:endParaRPr b="0" i="0" sz="1300" u="none" cap="none" strike="noStrike">
              <a:solidFill>
                <a:schemeClr val="lt1"/>
              </a:solidFill>
              <a:latin typeface="Calibri"/>
              <a:ea typeface="Calibri"/>
              <a:cs typeface="Calibri"/>
              <a:sym typeface="Calibri"/>
            </a:endParaRPr>
          </a:p>
        </p:txBody>
      </p:sp>
      <p:sp>
        <p:nvSpPr>
          <p:cNvPr id="662" name="Google Shape;662;p4"/>
          <p:cNvSpPr/>
          <p:nvPr/>
        </p:nvSpPr>
        <p:spPr>
          <a:xfrm>
            <a:off x="6823701" y="462281"/>
            <a:ext cx="1784769" cy="1489398"/>
          </a:xfrm>
          <a:custGeom>
            <a:rect b="b" l="l" r="r" t="t"/>
            <a:pathLst>
              <a:path extrusionOk="0" h="21246" w="21458">
                <a:moveTo>
                  <a:pt x="12562" y="20852"/>
                </a:moveTo>
                <a:lnTo>
                  <a:pt x="20998" y="15182"/>
                </a:lnTo>
                <a:cubicBezTo>
                  <a:pt x="21463" y="14870"/>
                  <a:pt x="21600" y="14162"/>
                  <a:pt x="21297" y="13646"/>
                </a:cubicBezTo>
                <a:cubicBezTo>
                  <a:pt x="16781" y="5972"/>
                  <a:pt x="9426" y="742"/>
                  <a:pt x="994" y="3"/>
                </a:cubicBezTo>
                <a:cubicBezTo>
                  <a:pt x="458" y="-44"/>
                  <a:pt x="0" y="447"/>
                  <a:pt x="0" y="1072"/>
                </a:cubicBezTo>
                <a:lnTo>
                  <a:pt x="0" y="12411"/>
                </a:lnTo>
                <a:cubicBezTo>
                  <a:pt x="0" y="13814"/>
                  <a:pt x="846" y="15011"/>
                  <a:pt x="2023" y="15315"/>
                </a:cubicBezTo>
                <a:cubicBezTo>
                  <a:pt x="4902" y="16059"/>
                  <a:pt x="7451" y="17818"/>
                  <a:pt x="9380" y="20255"/>
                </a:cubicBezTo>
                <a:cubicBezTo>
                  <a:pt x="10200" y="21292"/>
                  <a:pt x="11514" y="21556"/>
                  <a:pt x="12562" y="20852"/>
                </a:cubicBezTo>
                <a:close/>
              </a:path>
            </a:pathLst>
          </a:custGeom>
          <a:solidFill>
            <a:srgbClr val="EEAB0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3400"/>
              <a:buFont typeface="Roboto Thin"/>
              <a:buNone/>
            </a:pPr>
            <a:r>
              <a:t/>
            </a:r>
            <a:endParaRPr b="0" i="0" sz="3400" u="none" cap="none" strike="noStrike">
              <a:solidFill>
                <a:srgbClr val="000000"/>
              </a:solidFill>
              <a:latin typeface="Roboto Thin"/>
              <a:ea typeface="Roboto Thin"/>
              <a:cs typeface="Roboto Thin"/>
              <a:sym typeface="Roboto Thin"/>
            </a:endParaRPr>
          </a:p>
        </p:txBody>
      </p:sp>
      <p:sp>
        <p:nvSpPr>
          <p:cNvPr id="663" name="Google Shape;663;p4"/>
          <p:cNvSpPr/>
          <p:nvPr/>
        </p:nvSpPr>
        <p:spPr>
          <a:xfrm>
            <a:off x="6826827" y="3385783"/>
            <a:ext cx="1781604" cy="1489398"/>
          </a:xfrm>
          <a:custGeom>
            <a:rect b="b" l="l" r="r" t="t"/>
            <a:pathLst>
              <a:path extrusionOk="0" h="21246" w="21458">
                <a:moveTo>
                  <a:pt x="0" y="8835"/>
                </a:moveTo>
                <a:lnTo>
                  <a:pt x="0" y="20174"/>
                </a:lnTo>
                <a:cubicBezTo>
                  <a:pt x="0" y="20799"/>
                  <a:pt x="458" y="21290"/>
                  <a:pt x="994" y="21243"/>
                </a:cubicBezTo>
                <a:cubicBezTo>
                  <a:pt x="9426" y="20504"/>
                  <a:pt x="16780" y="15274"/>
                  <a:pt x="21297" y="7600"/>
                </a:cubicBezTo>
                <a:cubicBezTo>
                  <a:pt x="21600" y="7084"/>
                  <a:pt x="21462" y="6377"/>
                  <a:pt x="20998" y="6064"/>
                </a:cubicBezTo>
                <a:lnTo>
                  <a:pt x="12562" y="394"/>
                </a:lnTo>
                <a:cubicBezTo>
                  <a:pt x="11514" y="-310"/>
                  <a:pt x="10199" y="-46"/>
                  <a:pt x="9379" y="990"/>
                </a:cubicBezTo>
                <a:cubicBezTo>
                  <a:pt x="7451" y="3428"/>
                  <a:pt x="4901" y="5187"/>
                  <a:pt x="2023" y="5931"/>
                </a:cubicBezTo>
                <a:cubicBezTo>
                  <a:pt x="846" y="6235"/>
                  <a:pt x="0" y="7432"/>
                  <a:pt x="0" y="8835"/>
                </a:cubicBezTo>
                <a:close/>
              </a:path>
            </a:pathLst>
          </a:custGeom>
          <a:solidFill>
            <a:srgbClr val="EEAB0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3400"/>
              <a:buFont typeface="Roboto Thin"/>
              <a:buNone/>
            </a:pPr>
            <a:r>
              <a:t/>
            </a:r>
            <a:endParaRPr b="0" i="0" sz="3400" u="none" cap="none" strike="noStrike">
              <a:solidFill>
                <a:srgbClr val="000000"/>
              </a:solidFill>
              <a:latin typeface="Roboto Thin"/>
              <a:ea typeface="Roboto Thin"/>
              <a:cs typeface="Roboto Thin"/>
              <a:sym typeface="Roboto Thin"/>
            </a:endParaRPr>
          </a:p>
        </p:txBody>
      </p:sp>
      <p:sp>
        <p:nvSpPr>
          <p:cNvPr id="664" name="Google Shape;664;p4"/>
          <p:cNvSpPr/>
          <p:nvPr/>
        </p:nvSpPr>
        <p:spPr>
          <a:xfrm>
            <a:off x="4501365" y="1666049"/>
            <a:ext cx="1131505" cy="1999227"/>
          </a:xfrm>
          <a:custGeom>
            <a:rect b="b" l="l" r="r" t="t"/>
            <a:pathLst>
              <a:path extrusionOk="0" h="21349" w="21228">
                <a:moveTo>
                  <a:pt x="20038" y="10674"/>
                </a:moveTo>
                <a:cubicBezTo>
                  <a:pt x="20038" y="9387"/>
                  <a:pt x="20388" y="8146"/>
                  <a:pt x="21039" y="6979"/>
                </a:cubicBezTo>
                <a:cubicBezTo>
                  <a:pt x="21600" y="5971"/>
                  <a:pt x="20886" y="4879"/>
                  <a:pt x="19256" y="4351"/>
                </a:cubicBezTo>
                <a:lnTo>
                  <a:pt x="6147" y="107"/>
                </a:lnTo>
                <a:cubicBezTo>
                  <a:pt x="5426" y="-126"/>
                  <a:pt x="4502" y="34"/>
                  <a:pt x="4141" y="455"/>
                </a:cubicBezTo>
                <a:cubicBezTo>
                  <a:pt x="1488" y="3547"/>
                  <a:pt x="0" y="7013"/>
                  <a:pt x="0" y="10674"/>
                </a:cubicBezTo>
                <a:cubicBezTo>
                  <a:pt x="0" y="14335"/>
                  <a:pt x="1488" y="17801"/>
                  <a:pt x="4141" y="20893"/>
                </a:cubicBezTo>
                <a:cubicBezTo>
                  <a:pt x="4502" y="21314"/>
                  <a:pt x="5426" y="21474"/>
                  <a:pt x="6147" y="21241"/>
                </a:cubicBezTo>
                <a:lnTo>
                  <a:pt x="19255" y="16997"/>
                </a:lnTo>
                <a:cubicBezTo>
                  <a:pt x="20886" y="16469"/>
                  <a:pt x="21600" y="15377"/>
                  <a:pt x="21038" y="14369"/>
                </a:cubicBezTo>
                <a:cubicBezTo>
                  <a:pt x="20388" y="13202"/>
                  <a:pt x="20038" y="11961"/>
                  <a:pt x="20038" y="10674"/>
                </a:cubicBezTo>
                <a:close/>
              </a:path>
            </a:pathLst>
          </a:custGeom>
          <a:solidFill>
            <a:srgbClr val="EEAB0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3400"/>
              <a:buFont typeface="Roboto Thin"/>
              <a:buNone/>
            </a:pPr>
            <a:r>
              <a:t/>
            </a:r>
            <a:endParaRPr b="0" i="0" sz="3400" u="none" cap="none" strike="noStrike">
              <a:solidFill>
                <a:srgbClr val="000000"/>
              </a:solidFill>
              <a:latin typeface="Roboto Thin"/>
              <a:ea typeface="Roboto Thin"/>
              <a:cs typeface="Roboto Thin"/>
              <a:sym typeface="Roboto Thin"/>
            </a:endParaRPr>
          </a:p>
        </p:txBody>
      </p:sp>
      <p:sp>
        <p:nvSpPr>
          <p:cNvPr id="665" name="Google Shape;665;p4"/>
          <p:cNvSpPr/>
          <p:nvPr/>
        </p:nvSpPr>
        <p:spPr>
          <a:xfrm>
            <a:off x="4876407" y="3385783"/>
            <a:ext cx="1781658" cy="1489398"/>
          </a:xfrm>
          <a:custGeom>
            <a:rect b="b" l="l" r="r" t="t"/>
            <a:pathLst>
              <a:path extrusionOk="0" h="21246" w="21458">
                <a:moveTo>
                  <a:pt x="8896" y="394"/>
                </a:moveTo>
                <a:lnTo>
                  <a:pt x="460" y="6064"/>
                </a:lnTo>
                <a:cubicBezTo>
                  <a:pt x="-5" y="6376"/>
                  <a:pt x="-142" y="7084"/>
                  <a:pt x="161" y="7600"/>
                </a:cubicBezTo>
                <a:cubicBezTo>
                  <a:pt x="4677" y="15274"/>
                  <a:pt x="12032" y="20504"/>
                  <a:pt x="20464" y="21243"/>
                </a:cubicBezTo>
                <a:cubicBezTo>
                  <a:pt x="21000" y="21290"/>
                  <a:pt x="21458" y="20799"/>
                  <a:pt x="21458" y="20174"/>
                </a:cubicBezTo>
                <a:lnTo>
                  <a:pt x="21458" y="8834"/>
                </a:lnTo>
                <a:cubicBezTo>
                  <a:pt x="21458" y="7431"/>
                  <a:pt x="20612" y="6234"/>
                  <a:pt x="19435" y="5931"/>
                </a:cubicBezTo>
                <a:cubicBezTo>
                  <a:pt x="16556" y="5187"/>
                  <a:pt x="14007" y="3428"/>
                  <a:pt x="12078" y="990"/>
                </a:cubicBezTo>
                <a:cubicBezTo>
                  <a:pt x="11258" y="-46"/>
                  <a:pt x="9944" y="-310"/>
                  <a:pt x="8896" y="394"/>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3400"/>
              <a:buFont typeface="Roboto Thin"/>
              <a:buNone/>
            </a:pPr>
            <a:r>
              <a:t/>
            </a:r>
            <a:endParaRPr b="0" i="0" sz="3400" u="none" cap="none" strike="noStrike">
              <a:solidFill>
                <a:srgbClr val="000000"/>
              </a:solidFill>
              <a:latin typeface="Roboto Thin"/>
              <a:ea typeface="Roboto Thin"/>
              <a:cs typeface="Roboto Thin"/>
              <a:sym typeface="Roboto Thin"/>
            </a:endParaRPr>
          </a:p>
        </p:txBody>
      </p:sp>
      <p:sp>
        <p:nvSpPr>
          <p:cNvPr id="666" name="Google Shape;666;p4"/>
          <p:cNvSpPr/>
          <p:nvPr/>
        </p:nvSpPr>
        <p:spPr>
          <a:xfrm>
            <a:off x="7852017" y="1666049"/>
            <a:ext cx="1131505" cy="1999227"/>
          </a:xfrm>
          <a:custGeom>
            <a:rect b="b" l="l" r="r" t="t"/>
            <a:pathLst>
              <a:path extrusionOk="0" h="21349" w="21228">
                <a:moveTo>
                  <a:pt x="1191" y="10674"/>
                </a:moveTo>
                <a:cubicBezTo>
                  <a:pt x="1191" y="11961"/>
                  <a:pt x="840" y="13202"/>
                  <a:pt x="190" y="14369"/>
                </a:cubicBezTo>
                <a:cubicBezTo>
                  <a:pt x="-372" y="15377"/>
                  <a:pt x="342" y="16469"/>
                  <a:pt x="1973" y="16997"/>
                </a:cubicBezTo>
                <a:lnTo>
                  <a:pt x="15081" y="21241"/>
                </a:lnTo>
                <a:cubicBezTo>
                  <a:pt x="15802" y="21474"/>
                  <a:pt x="16726" y="21314"/>
                  <a:pt x="17087" y="20893"/>
                </a:cubicBezTo>
                <a:cubicBezTo>
                  <a:pt x="19740" y="17801"/>
                  <a:pt x="21228" y="14335"/>
                  <a:pt x="21228" y="10674"/>
                </a:cubicBezTo>
                <a:cubicBezTo>
                  <a:pt x="21228" y="7013"/>
                  <a:pt x="19740" y="3547"/>
                  <a:pt x="17087" y="455"/>
                </a:cubicBezTo>
                <a:cubicBezTo>
                  <a:pt x="16726" y="34"/>
                  <a:pt x="15802" y="-126"/>
                  <a:pt x="15081" y="107"/>
                </a:cubicBezTo>
                <a:lnTo>
                  <a:pt x="1972" y="4351"/>
                </a:lnTo>
                <a:cubicBezTo>
                  <a:pt x="341" y="4878"/>
                  <a:pt x="-372" y="5971"/>
                  <a:pt x="189" y="6978"/>
                </a:cubicBezTo>
                <a:cubicBezTo>
                  <a:pt x="840" y="8145"/>
                  <a:pt x="1191" y="9386"/>
                  <a:pt x="1191" y="10674"/>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3400"/>
              <a:buFont typeface="Roboto Thin"/>
              <a:buNone/>
            </a:pPr>
            <a:r>
              <a:t/>
            </a:r>
            <a:endParaRPr b="0" i="0" sz="3400" u="none" cap="none" strike="noStrike">
              <a:solidFill>
                <a:srgbClr val="000000"/>
              </a:solidFill>
              <a:latin typeface="Roboto Thin"/>
              <a:ea typeface="Roboto Thin"/>
              <a:cs typeface="Roboto Thin"/>
              <a:sym typeface="Roboto Thin"/>
            </a:endParaRPr>
          </a:p>
        </p:txBody>
      </p:sp>
      <p:sp>
        <p:nvSpPr>
          <p:cNvPr id="667" name="Google Shape;667;p4"/>
          <p:cNvSpPr/>
          <p:nvPr/>
        </p:nvSpPr>
        <p:spPr>
          <a:xfrm>
            <a:off x="4876407" y="462281"/>
            <a:ext cx="1781658" cy="1489398"/>
          </a:xfrm>
          <a:custGeom>
            <a:rect b="b" l="l" r="r" t="t"/>
            <a:pathLst>
              <a:path extrusionOk="0" h="21246" w="21458">
                <a:moveTo>
                  <a:pt x="21458" y="12411"/>
                </a:moveTo>
                <a:lnTo>
                  <a:pt x="21458" y="1072"/>
                </a:lnTo>
                <a:cubicBezTo>
                  <a:pt x="21458" y="447"/>
                  <a:pt x="21000" y="-44"/>
                  <a:pt x="20464" y="3"/>
                </a:cubicBezTo>
                <a:cubicBezTo>
                  <a:pt x="12032" y="742"/>
                  <a:pt x="4677" y="5972"/>
                  <a:pt x="161" y="13646"/>
                </a:cubicBezTo>
                <a:cubicBezTo>
                  <a:pt x="-142" y="14162"/>
                  <a:pt x="-5" y="14870"/>
                  <a:pt x="460" y="15182"/>
                </a:cubicBezTo>
                <a:lnTo>
                  <a:pt x="8896" y="20852"/>
                </a:lnTo>
                <a:cubicBezTo>
                  <a:pt x="9944" y="21556"/>
                  <a:pt x="11258" y="21292"/>
                  <a:pt x="12078" y="20256"/>
                </a:cubicBezTo>
                <a:cubicBezTo>
                  <a:pt x="14006" y="17818"/>
                  <a:pt x="16556" y="16059"/>
                  <a:pt x="19435" y="15315"/>
                </a:cubicBezTo>
                <a:cubicBezTo>
                  <a:pt x="20612" y="15011"/>
                  <a:pt x="21458" y="13814"/>
                  <a:pt x="21458" y="12411"/>
                </a:cubicBezTo>
                <a:close/>
              </a:path>
            </a:pathLst>
          </a:custGeom>
          <a:solidFill>
            <a:schemeClr val="accent1"/>
          </a:solid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chemeClr val="dk1"/>
              </a:buClr>
              <a:buSzPts val="1100"/>
              <a:buFont typeface="Arial"/>
              <a:buNone/>
            </a:pPr>
            <a:r>
              <a:t/>
            </a:r>
            <a:endParaRPr b="0" i="0" sz="2000" u="none" cap="none" strike="noStrike">
              <a:solidFill>
                <a:srgbClr val="000000"/>
              </a:solidFill>
              <a:latin typeface="Roboto Thin"/>
              <a:ea typeface="Roboto Thin"/>
              <a:cs typeface="Roboto Thin"/>
              <a:sym typeface="Roboto Thin"/>
            </a:endParaRPr>
          </a:p>
        </p:txBody>
      </p:sp>
      <p:sp>
        <p:nvSpPr>
          <p:cNvPr id="668" name="Google Shape;668;p4"/>
          <p:cNvSpPr txBox="1"/>
          <p:nvPr/>
        </p:nvSpPr>
        <p:spPr>
          <a:xfrm>
            <a:off x="5750684" y="2112185"/>
            <a:ext cx="1983600" cy="9807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Clr>
                <a:schemeClr val="dk1"/>
              </a:buClr>
              <a:buSzPts val="1100"/>
              <a:buFont typeface="Arial"/>
              <a:buNone/>
            </a:pPr>
            <a:r>
              <a:rPr b="1" i="0" lang="en" sz="2000" u="none" cap="none" strike="noStrike">
                <a:solidFill>
                  <a:srgbClr val="53585F"/>
                </a:solidFill>
                <a:latin typeface="Calibri"/>
                <a:ea typeface="Calibri"/>
                <a:cs typeface="Calibri"/>
                <a:sym typeface="Calibri"/>
              </a:rPr>
              <a:t>Software Development Life Cycle</a:t>
            </a:r>
            <a:endParaRPr b="1" i="0" sz="2000" u="none" cap="none" strike="noStrike">
              <a:solidFill>
                <a:srgbClr val="53585F"/>
              </a:solidFill>
              <a:latin typeface="Calibri"/>
              <a:ea typeface="Calibri"/>
              <a:cs typeface="Calibri"/>
              <a:sym typeface="Calibri"/>
            </a:endParaRPr>
          </a:p>
        </p:txBody>
      </p:sp>
      <p:sp>
        <p:nvSpPr>
          <p:cNvPr id="669" name="Google Shape;669;p4"/>
          <p:cNvSpPr txBox="1"/>
          <p:nvPr/>
        </p:nvSpPr>
        <p:spPr>
          <a:xfrm rot="-860">
            <a:off x="5259139" y="1067097"/>
            <a:ext cx="1199700" cy="46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lt1"/>
                </a:solidFill>
                <a:latin typeface="Calibri"/>
                <a:ea typeface="Calibri"/>
                <a:cs typeface="Calibri"/>
                <a:sym typeface="Calibri"/>
              </a:rPr>
              <a:t>1. Planning</a:t>
            </a:r>
            <a:endParaRPr b="1" i="0" sz="1300" u="none" cap="none" strike="noStrike">
              <a:solidFill>
                <a:schemeClr val="lt1"/>
              </a:solidFill>
              <a:latin typeface="Calibri"/>
              <a:ea typeface="Calibri"/>
              <a:cs typeface="Calibri"/>
              <a:sym typeface="Calibri"/>
            </a:endParaRPr>
          </a:p>
        </p:txBody>
      </p:sp>
      <p:sp>
        <p:nvSpPr>
          <p:cNvPr id="670" name="Google Shape;670;p4"/>
          <p:cNvSpPr txBox="1"/>
          <p:nvPr/>
        </p:nvSpPr>
        <p:spPr>
          <a:xfrm rot="-1619">
            <a:off x="4406841" y="2258203"/>
            <a:ext cx="1274100" cy="762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lt1"/>
                </a:solidFill>
                <a:latin typeface="Calibri"/>
                <a:ea typeface="Calibri"/>
                <a:cs typeface="Calibri"/>
                <a:sym typeface="Calibri"/>
              </a:rPr>
              <a:t>6.Maintenance</a:t>
            </a:r>
            <a:endParaRPr b="1" i="0" sz="1300" u="none" cap="none" strike="noStrike">
              <a:solidFill>
                <a:schemeClr val="lt1"/>
              </a:solidFill>
              <a:latin typeface="Calibri"/>
              <a:ea typeface="Calibri"/>
              <a:cs typeface="Calibri"/>
              <a:sym typeface="Calibri"/>
            </a:endParaRPr>
          </a:p>
        </p:txBody>
      </p:sp>
      <p:sp>
        <p:nvSpPr>
          <p:cNvPr id="671" name="Google Shape;671;p4"/>
          <p:cNvSpPr txBox="1"/>
          <p:nvPr/>
        </p:nvSpPr>
        <p:spPr>
          <a:xfrm rot="-2578">
            <a:off x="6974711" y="921471"/>
            <a:ext cx="1200000" cy="462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lt1"/>
                </a:solidFill>
                <a:latin typeface="Calibri"/>
                <a:ea typeface="Calibri"/>
                <a:cs typeface="Calibri"/>
                <a:sym typeface="Calibri"/>
              </a:rPr>
              <a:t>2.Analysis</a:t>
            </a:r>
            <a:endParaRPr b="1" i="0" sz="1300" u="none" cap="none" strike="noStrike">
              <a:solidFill>
                <a:schemeClr val="lt1"/>
              </a:solidFill>
              <a:latin typeface="Calibri"/>
              <a:ea typeface="Calibri"/>
              <a:cs typeface="Calibri"/>
              <a:sym typeface="Calibri"/>
            </a:endParaRPr>
          </a:p>
        </p:txBody>
      </p:sp>
      <p:sp>
        <p:nvSpPr>
          <p:cNvPr id="672" name="Google Shape;672;p4"/>
          <p:cNvSpPr txBox="1"/>
          <p:nvPr/>
        </p:nvSpPr>
        <p:spPr>
          <a:xfrm rot="-5155">
            <a:off x="7849919" y="2422229"/>
            <a:ext cx="1200301" cy="46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lt1"/>
                </a:solidFill>
                <a:latin typeface="Calibri"/>
                <a:ea typeface="Calibri"/>
                <a:cs typeface="Calibri"/>
                <a:sym typeface="Calibri"/>
              </a:rPr>
              <a:t>3.Design</a:t>
            </a:r>
            <a:endParaRPr b="1" i="0" sz="1300" u="none" cap="none" strike="noStrike">
              <a:solidFill>
                <a:schemeClr val="lt1"/>
              </a:solidFill>
              <a:latin typeface="Calibri"/>
              <a:ea typeface="Calibri"/>
              <a:cs typeface="Calibri"/>
              <a:sym typeface="Calibri"/>
            </a:endParaRPr>
          </a:p>
        </p:txBody>
      </p:sp>
      <p:sp>
        <p:nvSpPr>
          <p:cNvPr id="673" name="Google Shape;673;p4"/>
          <p:cNvSpPr txBox="1"/>
          <p:nvPr/>
        </p:nvSpPr>
        <p:spPr>
          <a:xfrm rot="-3437">
            <a:off x="5258846" y="3944901"/>
            <a:ext cx="1200301" cy="46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lt1"/>
                </a:solidFill>
                <a:latin typeface="Calibri"/>
                <a:ea typeface="Calibri"/>
                <a:cs typeface="Calibri"/>
                <a:sym typeface="Calibri"/>
              </a:rPr>
              <a:t>5.Testing</a:t>
            </a:r>
            <a:endParaRPr b="1" i="0" sz="1300" u="none" cap="none" strike="noStrike">
              <a:solidFill>
                <a:schemeClr val="lt1"/>
              </a:solidFill>
              <a:latin typeface="Calibri"/>
              <a:ea typeface="Calibri"/>
              <a:cs typeface="Calibri"/>
              <a:sym typeface="Calibri"/>
            </a:endParaRPr>
          </a:p>
        </p:txBody>
      </p:sp>
      <p:sp>
        <p:nvSpPr>
          <p:cNvPr id="674" name="Google Shape;674;p4"/>
          <p:cNvSpPr txBox="1"/>
          <p:nvPr/>
        </p:nvSpPr>
        <p:spPr>
          <a:xfrm rot="-3487">
            <a:off x="6835350" y="3872747"/>
            <a:ext cx="1478701" cy="60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lt1"/>
                </a:solidFill>
                <a:latin typeface="Calibri"/>
                <a:ea typeface="Calibri"/>
                <a:cs typeface="Calibri"/>
                <a:sym typeface="Calibri"/>
              </a:rPr>
              <a:t>4.Implementation</a:t>
            </a:r>
            <a:endParaRPr b="1" i="0" sz="1300" u="none" cap="none" strike="noStrike">
              <a:solidFill>
                <a:schemeClr val="lt1"/>
              </a:solidFill>
              <a:latin typeface="Calibri"/>
              <a:ea typeface="Calibri"/>
              <a:cs typeface="Calibri"/>
              <a:sym typeface="Calibri"/>
            </a:endParaRPr>
          </a:p>
        </p:txBody>
      </p:sp>
      <p:pic>
        <p:nvPicPr>
          <p:cNvPr id="675" name="Google Shape;675;p4"/>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
        <p:nvSpPr>
          <p:cNvPr id="676" name="Google Shape;676;p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par>
                                <p:cTn fill="hold" nodeType="with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000"/>
                                        <p:tgtEl>
                                          <p:spTgt spid="657"/>
                                        </p:tgtEl>
                                      </p:cBhvr>
                                    </p:animEffect>
                                  </p:childTnLst>
                                </p:cTn>
                              </p:par>
                              <p:par>
                                <p:cTn fill="hold" nodeType="with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par>
                                <p:cTn fill="hold" nodeType="with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par>
                                <p:cTn fill="hold" nodeType="with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1000"/>
                                        <p:tgtEl>
                                          <p:spTgt spid="661"/>
                                        </p:tgtEl>
                                      </p:cBhvr>
                                    </p:animEffect>
                                  </p:childTnLst>
                                </p:cTn>
                              </p:par>
                              <p:par>
                                <p:cTn fill="hold" nodeType="with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par>
                                <p:cTn fill="hold" nodeType="with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par>
                                <p:cTn fill="hold" nodeType="with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000"/>
                                        <p:tgtEl>
                                          <p:spTgt spid="664"/>
                                        </p:tgtEl>
                                      </p:cBhvr>
                                    </p:animEffect>
                                  </p:childTnLst>
                                </p:cTn>
                              </p:par>
                              <p:par>
                                <p:cTn fill="hold" nodeType="with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000"/>
                                        <p:tgtEl>
                                          <p:spTgt spid="665"/>
                                        </p:tgtEl>
                                      </p:cBhvr>
                                    </p:animEffect>
                                  </p:childTnLst>
                                </p:cTn>
                              </p:par>
                              <p:par>
                                <p:cTn fill="hold" nodeType="with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1000"/>
                                        <p:tgtEl>
                                          <p:spTgt spid="666"/>
                                        </p:tgtEl>
                                      </p:cBhvr>
                                    </p:animEffect>
                                  </p:childTnLst>
                                </p:cTn>
                              </p:par>
                              <p:par>
                                <p:cTn fill="hold" nodeType="with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par>
                                <p:cTn fill="hold" nodeType="with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1000"/>
                                        <p:tgtEl>
                                          <p:spTgt spid="668"/>
                                        </p:tgtEl>
                                      </p:cBhvr>
                                    </p:animEffect>
                                  </p:childTnLst>
                                </p:cTn>
                              </p:par>
                              <p:par>
                                <p:cTn fill="hold" nodeType="with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1000"/>
                                        <p:tgtEl>
                                          <p:spTgt spid="669"/>
                                        </p:tgtEl>
                                      </p:cBhvr>
                                    </p:animEffect>
                                  </p:childTnLst>
                                </p:cTn>
                              </p:par>
                              <p:par>
                                <p:cTn fill="hold" nodeType="with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1000"/>
                                        <p:tgtEl>
                                          <p:spTgt spid="670"/>
                                        </p:tgtEl>
                                      </p:cBhvr>
                                    </p:animEffect>
                                  </p:childTnLst>
                                </p:cTn>
                              </p:par>
                              <p:par>
                                <p:cTn fill="hold" nodeType="with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1000"/>
                                        <p:tgtEl>
                                          <p:spTgt spid="671"/>
                                        </p:tgtEl>
                                      </p:cBhvr>
                                    </p:animEffect>
                                  </p:childTnLst>
                                </p:cTn>
                              </p:par>
                              <p:par>
                                <p:cTn fill="hold" nodeType="with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1000"/>
                                        <p:tgtEl>
                                          <p:spTgt spid="672"/>
                                        </p:tgtEl>
                                      </p:cBhvr>
                                    </p:animEffect>
                                  </p:childTnLst>
                                </p:cTn>
                              </p:par>
                              <p:par>
                                <p:cTn fill="hold" nodeType="with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1000"/>
                                        <p:tgtEl>
                                          <p:spTgt spid="673"/>
                                        </p:tgtEl>
                                      </p:cBhvr>
                                    </p:animEffect>
                                  </p:childTnLst>
                                </p:cTn>
                              </p:par>
                              <p:par>
                                <p:cTn fill="hold" nodeType="with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1000"/>
                                        <p:tgtEl>
                                          <p:spTgt spid="6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4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alibri"/>
                <a:ea typeface="Calibri"/>
                <a:cs typeface="Calibri"/>
                <a:sym typeface="Calibri"/>
              </a:rPr>
              <a:t>1.4.</a:t>
            </a:r>
            <a:r>
              <a:rPr lang="en"/>
              <a:t> Test Process</a:t>
            </a:r>
            <a:endParaRPr/>
          </a:p>
        </p:txBody>
      </p:sp>
      <p:pic>
        <p:nvPicPr>
          <p:cNvPr id="1402" name="Google Shape;1402;p40"/>
          <p:cNvPicPr preferRelativeResize="0"/>
          <p:nvPr/>
        </p:nvPicPr>
        <p:blipFill rotWithShape="1">
          <a:blip r:embed="rId3">
            <a:alphaModFix/>
          </a:blip>
          <a:srcRect b="0" l="0" r="0" t="0"/>
          <a:stretch/>
        </p:blipFill>
        <p:spPr>
          <a:xfrm>
            <a:off x="2195165" y="2235748"/>
            <a:ext cx="674975" cy="672016"/>
          </a:xfrm>
          <a:prstGeom prst="rect">
            <a:avLst/>
          </a:prstGeom>
          <a:noFill/>
          <a:ln>
            <a:noFill/>
          </a:ln>
        </p:spPr>
      </p:pic>
      <p:sp>
        <p:nvSpPr>
          <p:cNvPr id="1403" name="Google Shape;1403;p4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9" name="Shape 7859"/>
        <p:cNvGrpSpPr/>
        <p:nvPr/>
      </p:nvGrpSpPr>
      <p:grpSpPr>
        <a:xfrm>
          <a:off x="0" y="0"/>
          <a:ext cx="0" cy="0"/>
          <a:chOff x="0" y="0"/>
          <a:chExt cx="0" cy="0"/>
        </a:xfrm>
      </p:grpSpPr>
      <p:sp>
        <p:nvSpPr>
          <p:cNvPr id="7860" name="Google Shape;7860;p40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7861" name="Google Shape;7861;p400"/>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White-box Test Techniques</a:t>
            </a:r>
            <a:endParaRPr/>
          </a:p>
        </p:txBody>
      </p:sp>
      <p:grpSp>
        <p:nvGrpSpPr>
          <p:cNvPr id="7862" name="Google Shape;7862;p400"/>
          <p:cNvGrpSpPr/>
          <p:nvPr/>
        </p:nvGrpSpPr>
        <p:grpSpPr>
          <a:xfrm>
            <a:off x="748425" y="1011850"/>
            <a:ext cx="4714133" cy="699600"/>
            <a:chOff x="748425" y="1011850"/>
            <a:chExt cx="4714133" cy="699600"/>
          </a:xfrm>
        </p:grpSpPr>
        <p:sp>
          <p:nvSpPr>
            <p:cNvPr id="7863" name="Google Shape;7863;p400"/>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7864" name="Google Shape;7864;p400"/>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7865" name="Google Shape;7865;p400"/>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7866" name="Google Shape;7866;p400"/>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7867" name="Google Shape;7867;p400"/>
            <p:cNvPicPr preferRelativeResize="0"/>
            <p:nvPr/>
          </p:nvPicPr>
          <p:blipFill rotWithShape="1">
            <a:blip r:embed="rId3">
              <a:alphaModFix/>
            </a:blip>
            <a:srcRect b="0" l="0" r="0" t="0"/>
            <a:stretch/>
          </p:blipFill>
          <p:spPr>
            <a:xfrm>
              <a:off x="1059988" y="1124061"/>
              <a:ext cx="475425" cy="475425"/>
            </a:xfrm>
            <a:prstGeom prst="rect">
              <a:avLst/>
            </a:prstGeom>
            <a:noFill/>
            <a:ln>
              <a:noFill/>
            </a:ln>
          </p:spPr>
        </p:pic>
      </p:grpSp>
      <p:sp>
        <p:nvSpPr>
          <p:cNvPr id="7868" name="Google Shape;7868;p400"/>
          <p:cNvSpPr/>
          <p:nvPr/>
        </p:nvSpPr>
        <p:spPr>
          <a:xfrm rot="-5400000">
            <a:off x="1592425" y="1333124"/>
            <a:ext cx="2747400" cy="3984600"/>
          </a:xfrm>
          <a:prstGeom prst="round2SameRect">
            <a:avLst>
              <a:gd fmla="val 19882" name="adj1"/>
              <a:gd fmla="val 2426" name="adj2"/>
            </a:avLst>
          </a:prstGeom>
          <a:noFill/>
          <a:ln cap="flat" cmpd="sng" w="9525">
            <a:solidFill>
              <a:srgbClr val="006FC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869" name="Google Shape;7869;p400"/>
          <p:cNvSpPr/>
          <p:nvPr/>
        </p:nvSpPr>
        <p:spPr>
          <a:xfrm>
            <a:off x="1350600" y="1810775"/>
            <a:ext cx="3495900" cy="315600"/>
          </a:xfrm>
          <a:prstGeom prst="roundRect">
            <a:avLst>
              <a:gd fmla="val 50000" name="adj"/>
            </a:avLst>
          </a:prstGeom>
          <a:solidFill>
            <a:srgbClr val="3D85C6"/>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Do White-box testing for the following code</a:t>
            </a:r>
            <a:endParaRPr b="0" i="0" sz="1200" u="none" cap="none" strike="noStrike">
              <a:solidFill>
                <a:schemeClr val="lt1"/>
              </a:solidFill>
              <a:latin typeface="Calibri"/>
              <a:ea typeface="Calibri"/>
              <a:cs typeface="Calibri"/>
              <a:sym typeface="Calibri"/>
            </a:endParaRPr>
          </a:p>
        </p:txBody>
      </p:sp>
      <p:sp>
        <p:nvSpPr>
          <p:cNvPr id="7870" name="Google Shape;7870;p400"/>
          <p:cNvSpPr txBox="1"/>
          <p:nvPr/>
        </p:nvSpPr>
        <p:spPr>
          <a:xfrm>
            <a:off x="1446425" y="2540825"/>
            <a:ext cx="4424100" cy="198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Printme(int a, int b)  ------------  Printme is a function</a:t>
            </a:r>
            <a:endParaRPr b="0" i="0" sz="12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 { </a:t>
            </a:r>
            <a:endParaRPr b="0" i="0" sz="12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    int result = a+ b; </a:t>
            </a:r>
            <a:endParaRPr b="0" i="0" sz="12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    If (result&gt; 0)</a:t>
            </a:r>
            <a:endParaRPr b="0" i="0" sz="12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    	Print ("Positive", result)</a:t>
            </a:r>
            <a:endParaRPr b="0" i="0" sz="12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    Else</a:t>
            </a:r>
            <a:endParaRPr b="0" i="0" sz="12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    	Print ("Negative", result)</a:t>
            </a:r>
            <a:endParaRPr b="0" i="0" sz="12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    }                -----------   End of the source code</a:t>
            </a:r>
            <a:endParaRPr b="0" i="0" sz="1200" u="none" cap="none" strike="noStrike">
              <a:solidFill>
                <a:schemeClr val="dk2"/>
              </a:solidFill>
              <a:latin typeface="Calibri"/>
              <a:ea typeface="Calibri"/>
              <a:cs typeface="Calibri"/>
              <a:sym typeface="Calibri"/>
            </a:endParaRPr>
          </a:p>
        </p:txBody>
      </p:sp>
      <p:pic>
        <p:nvPicPr>
          <p:cNvPr descr="Activity.png" id="7871" name="Google Shape;7871;p400"/>
          <p:cNvPicPr preferRelativeResize="0"/>
          <p:nvPr/>
        </p:nvPicPr>
        <p:blipFill rotWithShape="1">
          <a:blip r:embed="rId4">
            <a:alphaModFix/>
          </a:blip>
          <a:srcRect b="0" l="0" r="0" t="0"/>
          <a:stretch/>
        </p:blipFill>
        <p:spPr>
          <a:xfrm>
            <a:off x="8377700" y="243402"/>
            <a:ext cx="616400" cy="557700"/>
          </a:xfrm>
          <a:prstGeom prst="rect">
            <a:avLst/>
          </a:prstGeom>
          <a:noFill/>
          <a:ln>
            <a:noFill/>
          </a:ln>
        </p:spPr>
      </p:pic>
      <p:pic>
        <p:nvPicPr>
          <p:cNvPr id="7872" name="Google Shape;7872;p400"/>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spTree>
  </p:cSld>
  <p:clrMapOvr>
    <a:masterClrMapping/>
  </p:clrMapOvr>
</p:sld>
</file>

<file path=ppt/slides/slide4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6" name="Shape 7876"/>
        <p:cNvGrpSpPr/>
        <p:nvPr/>
      </p:nvGrpSpPr>
      <p:grpSpPr>
        <a:xfrm>
          <a:off x="0" y="0"/>
          <a:ext cx="0" cy="0"/>
          <a:chOff x="0" y="0"/>
          <a:chExt cx="0" cy="0"/>
        </a:xfrm>
      </p:grpSpPr>
      <p:sp>
        <p:nvSpPr>
          <p:cNvPr id="7877" name="Google Shape;7877;p40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7878" name="Google Shape;7878;p401"/>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White-box Test Techniques</a:t>
            </a:r>
            <a:endParaRPr/>
          </a:p>
        </p:txBody>
      </p:sp>
      <p:grpSp>
        <p:nvGrpSpPr>
          <p:cNvPr id="7879" name="Google Shape;7879;p401"/>
          <p:cNvGrpSpPr/>
          <p:nvPr/>
        </p:nvGrpSpPr>
        <p:grpSpPr>
          <a:xfrm>
            <a:off x="748425" y="1011850"/>
            <a:ext cx="4714133" cy="699600"/>
            <a:chOff x="748425" y="1011850"/>
            <a:chExt cx="4714133" cy="699600"/>
          </a:xfrm>
        </p:grpSpPr>
        <p:sp>
          <p:nvSpPr>
            <p:cNvPr id="7880" name="Google Shape;7880;p401"/>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7881" name="Google Shape;7881;p401"/>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7882" name="Google Shape;7882;p401"/>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7883" name="Google Shape;7883;p401"/>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7884" name="Google Shape;7884;p401"/>
            <p:cNvPicPr preferRelativeResize="0"/>
            <p:nvPr/>
          </p:nvPicPr>
          <p:blipFill rotWithShape="1">
            <a:blip r:embed="rId3">
              <a:alphaModFix/>
            </a:blip>
            <a:srcRect b="0" l="0" r="0" t="0"/>
            <a:stretch/>
          </p:blipFill>
          <p:spPr>
            <a:xfrm>
              <a:off x="1059988" y="1124061"/>
              <a:ext cx="475425" cy="475425"/>
            </a:xfrm>
            <a:prstGeom prst="rect">
              <a:avLst/>
            </a:prstGeom>
            <a:noFill/>
            <a:ln>
              <a:noFill/>
            </a:ln>
          </p:spPr>
        </p:pic>
      </p:grpSp>
      <p:sp>
        <p:nvSpPr>
          <p:cNvPr id="7885" name="Google Shape;7885;p401"/>
          <p:cNvSpPr/>
          <p:nvPr/>
        </p:nvSpPr>
        <p:spPr>
          <a:xfrm rot="-5400000">
            <a:off x="1592425" y="1333124"/>
            <a:ext cx="2747400" cy="3984600"/>
          </a:xfrm>
          <a:prstGeom prst="round2SameRect">
            <a:avLst>
              <a:gd fmla="val 19882" name="adj1"/>
              <a:gd fmla="val 2426" name="adj2"/>
            </a:avLst>
          </a:prstGeom>
          <a:noFill/>
          <a:ln cap="flat" cmpd="sng" w="9525">
            <a:solidFill>
              <a:srgbClr val="006FC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886" name="Google Shape;7886;p401"/>
          <p:cNvSpPr/>
          <p:nvPr/>
        </p:nvSpPr>
        <p:spPr>
          <a:xfrm>
            <a:off x="1350600" y="1810775"/>
            <a:ext cx="3495900" cy="315600"/>
          </a:xfrm>
          <a:prstGeom prst="roundRect">
            <a:avLst>
              <a:gd fmla="val 50000" name="adj"/>
            </a:avLst>
          </a:prstGeom>
          <a:solidFill>
            <a:srgbClr val="3D85C6"/>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Create test cases for given code.</a:t>
            </a:r>
            <a:endParaRPr b="0" i="0" sz="1200" u="none" cap="none" strike="noStrike">
              <a:solidFill>
                <a:schemeClr val="lt1"/>
              </a:solidFill>
              <a:latin typeface="Calibri"/>
              <a:ea typeface="Calibri"/>
              <a:cs typeface="Calibri"/>
              <a:sym typeface="Calibri"/>
            </a:endParaRPr>
          </a:p>
        </p:txBody>
      </p:sp>
      <p:sp>
        <p:nvSpPr>
          <p:cNvPr id="7887" name="Google Shape;7887;p401"/>
          <p:cNvSpPr txBox="1"/>
          <p:nvPr/>
        </p:nvSpPr>
        <p:spPr>
          <a:xfrm>
            <a:off x="1446425" y="2540825"/>
            <a:ext cx="4424100" cy="198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2"/>
                </a:solidFill>
                <a:latin typeface="Calibri"/>
                <a:ea typeface="Calibri"/>
                <a:cs typeface="Calibri"/>
                <a:sym typeface="Calibri"/>
              </a:rPr>
              <a:t>if (A||B)</a:t>
            </a:r>
            <a:endParaRPr b="0" i="0" sz="12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2"/>
                </a:solidFill>
                <a:latin typeface="Calibri"/>
                <a:ea typeface="Calibri"/>
                <a:cs typeface="Calibri"/>
                <a:sym typeface="Calibri"/>
              </a:rPr>
              <a:t>then</a:t>
            </a:r>
            <a:endParaRPr b="0" i="0" sz="12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print C</a:t>
            </a:r>
            <a:endParaRPr b="0" i="0" sz="1200" u="none" cap="none" strike="noStrike">
              <a:solidFill>
                <a:schemeClr val="dk2"/>
              </a:solidFill>
              <a:latin typeface="Calibri"/>
              <a:ea typeface="Calibri"/>
              <a:cs typeface="Calibri"/>
              <a:sym typeface="Calibri"/>
            </a:endParaRPr>
          </a:p>
        </p:txBody>
      </p:sp>
      <p:pic>
        <p:nvPicPr>
          <p:cNvPr descr="Activity.png" id="7888" name="Google Shape;7888;p401"/>
          <p:cNvPicPr preferRelativeResize="0"/>
          <p:nvPr/>
        </p:nvPicPr>
        <p:blipFill rotWithShape="1">
          <a:blip r:embed="rId4">
            <a:alphaModFix/>
          </a:blip>
          <a:srcRect b="0" l="0" r="0" t="0"/>
          <a:stretch/>
        </p:blipFill>
        <p:spPr>
          <a:xfrm>
            <a:off x="8377700" y="243402"/>
            <a:ext cx="616400" cy="557700"/>
          </a:xfrm>
          <a:prstGeom prst="rect">
            <a:avLst/>
          </a:prstGeom>
          <a:noFill/>
          <a:ln>
            <a:noFill/>
          </a:ln>
        </p:spPr>
      </p:pic>
      <p:pic>
        <p:nvPicPr>
          <p:cNvPr id="7889" name="Google Shape;7889;p401"/>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spTree>
  </p:cSld>
  <p:clrMapOvr>
    <a:masterClrMapping/>
  </p:clrMapOvr>
</p:sld>
</file>

<file path=ppt/slides/slide4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3" name="Shape 7893"/>
        <p:cNvGrpSpPr/>
        <p:nvPr/>
      </p:nvGrpSpPr>
      <p:grpSpPr>
        <a:xfrm>
          <a:off x="0" y="0"/>
          <a:ext cx="0" cy="0"/>
          <a:chOff x="0" y="0"/>
          <a:chExt cx="0" cy="0"/>
        </a:xfrm>
      </p:grpSpPr>
      <p:sp>
        <p:nvSpPr>
          <p:cNvPr id="7894" name="Google Shape;7894;p40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7895" name="Google Shape;7895;p402"/>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White-box Test Techniques</a:t>
            </a:r>
            <a:endParaRPr/>
          </a:p>
        </p:txBody>
      </p:sp>
      <p:grpSp>
        <p:nvGrpSpPr>
          <p:cNvPr id="7896" name="Google Shape;7896;p402"/>
          <p:cNvGrpSpPr/>
          <p:nvPr/>
        </p:nvGrpSpPr>
        <p:grpSpPr>
          <a:xfrm>
            <a:off x="748425" y="1011850"/>
            <a:ext cx="4714133" cy="699600"/>
            <a:chOff x="748425" y="1011850"/>
            <a:chExt cx="4714133" cy="699600"/>
          </a:xfrm>
        </p:grpSpPr>
        <p:sp>
          <p:nvSpPr>
            <p:cNvPr id="7897" name="Google Shape;7897;p402"/>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7898" name="Google Shape;7898;p402"/>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7899" name="Google Shape;7899;p402"/>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7900" name="Google Shape;7900;p402"/>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7901" name="Google Shape;7901;p402"/>
            <p:cNvPicPr preferRelativeResize="0"/>
            <p:nvPr/>
          </p:nvPicPr>
          <p:blipFill rotWithShape="1">
            <a:blip r:embed="rId3">
              <a:alphaModFix/>
            </a:blip>
            <a:srcRect b="0" l="0" r="0" t="0"/>
            <a:stretch/>
          </p:blipFill>
          <p:spPr>
            <a:xfrm>
              <a:off x="1059988" y="1124061"/>
              <a:ext cx="475425" cy="475425"/>
            </a:xfrm>
            <a:prstGeom prst="rect">
              <a:avLst/>
            </a:prstGeom>
            <a:noFill/>
            <a:ln>
              <a:noFill/>
            </a:ln>
          </p:spPr>
        </p:pic>
      </p:grpSp>
      <p:sp>
        <p:nvSpPr>
          <p:cNvPr id="7902" name="Google Shape;7902;p402"/>
          <p:cNvSpPr/>
          <p:nvPr/>
        </p:nvSpPr>
        <p:spPr>
          <a:xfrm rot="-5400000">
            <a:off x="1592425" y="1333124"/>
            <a:ext cx="2747400" cy="3984600"/>
          </a:xfrm>
          <a:prstGeom prst="round2SameRect">
            <a:avLst>
              <a:gd fmla="val 19882" name="adj1"/>
              <a:gd fmla="val 2426" name="adj2"/>
            </a:avLst>
          </a:prstGeom>
          <a:noFill/>
          <a:ln cap="flat" cmpd="sng" w="9525">
            <a:solidFill>
              <a:srgbClr val="006FC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903" name="Google Shape;7903;p402"/>
          <p:cNvSpPr/>
          <p:nvPr/>
        </p:nvSpPr>
        <p:spPr>
          <a:xfrm>
            <a:off x="1350600" y="1810775"/>
            <a:ext cx="3495900" cy="315600"/>
          </a:xfrm>
          <a:prstGeom prst="roundRect">
            <a:avLst>
              <a:gd fmla="val 50000" name="adj"/>
            </a:avLst>
          </a:prstGeom>
          <a:solidFill>
            <a:srgbClr val="3D85C6"/>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Create test cases for the give pseudo code.</a:t>
            </a:r>
            <a:endParaRPr b="0" i="0" sz="1200" u="none" cap="none" strike="noStrike">
              <a:solidFill>
                <a:schemeClr val="lt1"/>
              </a:solidFill>
              <a:latin typeface="Calibri"/>
              <a:ea typeface="Calibri"/>
              <a:cs typeface="Calibri"/>
              <a:sym typeface="Calibri"/>
            </a:endParaRPr>
          </a:p>
        </p:txBody>
      </p:sp>
      <p:sp>
        <p:nvSpPr>
          <p:cNvPr id="7904" name="Google Shape;7904;p402"/>
          <p:cNvSpPr txBox="1"/>
          <p:nvPr/>
        </p:nvSpPr>
        <p:spPr>
          <a:xfrm>
            <a:off x="1446425" y="2540825"/>
            <a:ext cx="4424100" cy="198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INPUT A &amp; B</a:t>
            </a:r>
            <a:endParaRPr b="0" i="0" sz="12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C = A + B</a:t>
            </a:r>
            <a:endParaRPr b="0" i="0" sz="12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If C&gt;100</a:t>
            </a:r>
            <a:endParaRPr b="0" i="0" sz="12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print “Its Done”</a:t>
            </a:r>
            <a:endParaRPr b="0" i="0" sz="12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else</a:t>
            </a:r>
            <a:endParaRPr b="0" i="0" sz="12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print “Its Pending”</a:t>
            </a:r>
            <a:endParaRPr b="0" i="0" sz="1200" u="none" cap="none" strike="noStrike">
              <a:solidFill>
                <a:schemeClr val="dk2"/>
              </a:solidFill>
              <a:latin typeface="Calibri"/>
              <a:ea typeface="Calibri"/>
              <a:cs typeface="Calibri"/>
              <a:sym typeface="Calibri"/>
            </a:endParaRPr>
          </a:p>
        </p:txBody>
      </p:sp>
      <p:pic>
        <p:nvPicPr>
          <p:cNvPr descr="Activity.png" id="7905" name="Google Shape;7905;p402"/>
          <p:cNvPicPr preferRelativeResize="0"/>
          <p:nvPr/>
        </p:nvPicPr>
        <p:blipFill rotWithShape="1">
          <a:blip r:embed="rId4">
            <a:alphaModFix/>
          </a:blip>
          <a:srcRect b="0" l="0" r="0" t="0"/>
          <a:stretch/>
        </p:blipFill>
        <p:spPr>
          <a:xfrm>
            <a:off x="8377700" y="243402"/>
            <a:ext cx="616400" cy="557700"/>
          </a:xfrm>
          <a:prstGeom prst="rect">
            <a:avLst/>
          </a:prstGeom>
          <a:noFill/>
          <a:ln>
            <a:noFill/>
          </a:ln>
        </p:spPr>
      </p:pic>
      <p:pic>
        <p:nvPicPr>
          <p:cNvPr id="7906" name="Google Shape;7906;p402"/>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spTree>
  </p:cSld>
  <p:clrMapOvr>
    <a:masterClrMapping/>
  </p:clrMapOvr>
</p:sld>
</file>

<file path=ppt/slides/slide4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0" name="Shape 7910"/>
        <p:cNvGrpSpPr/>
        <p:nvPr/>
      </p:nvGrpSpPr>
      <p:grpSpPr>
        <a:xfrm>
          <a:off x="0" y="0"/>
          <a:ext cx="0" cy="0"/>
          <a:chOff x="0" y="0"/>
          <a:chExt cx="0" cy="0"/>
        </a:xfrm>
      </p:grpSpPr>
      <p:sp>
        <p:nvSpPr>
          <p:cNvPr id="7911" name="Google Shape;7911;p40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7912" name="Google Shape;7912;p403"/>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White-box Test Techniques</a:t>
            </a:r>
            <a:endParaRPr/>
          </a:p>
        </p:txBody>
      </p:sp>
      <p:grpSp>
        <p:nvGrpSpPr>
          <p:cNvPr id="7913" name="Google Shape;7913;p403"/>
          <p:cNvGrpSpPr/>
          <p:nvPr/>
        </p:nvGrpSpPr>
        <p:grpSpPr>
          <a:xfrm>
            <a:off x="748425" y="1011850"/>
            <a:ext cx="4714133" cy="699600"/>
            <a:chOff x="748425" y="1011850"/>
            <a:chExt cx="4714133" cy="699600"/>
          </a:xfrm>
        </p:grpSpPr>
        <p:sp>
          <p:nvSpPr>
            <p:cNvPr id="7914" name="Google Shape;7914;p403"/>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7915" name="Google Shape;7915;p403"/>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7916" name="Google Shape;7916;p403"/>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7917" name="Google Shape;7917;p403"/>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7918" name="Google Shape;7918;p403"/>
            <p:cNvPicPr preferRelativeResize="0"/>
            <p:nvPr/>
          </p:nvPicPr>
          <p:blipFill rotWithShape="1">
            <a:blip r:embed="rId3">
              <a:alphaModFix/>
            </a:blip>
            <a:srcRect b="0" l="0" r="0" t="0"/>
            <a:stretch/>
          </p:blipFill>
          <p:spPr>
            <a:xfrm>
              <a:off x="1059988" y="1124061"/>
              <a:ext cx="475425" cy="475425"/>
            </a:xfrm>
            <a:prstGeom prst="rect">
              <a:avLst/>
            </a:prstGeom>
            <a:noFill/>
            <a:ln>
              <a:noFill/>
            </a:ln>
          </p:spPr>
        </p:pic>
      </p:grpSp>
      <p:sp>
        <p:nvSpPr>
          <p:cNvPr id="7919" name="Google Shape;7919;p403"/>
          <p:cNvSpPr/>
          <p:nvPr/>
        </p:nvSpPr>
        <p:spPr>
          <a:xfrm rot="-5400000">
            <a:off x="1592425" y="1333124"/>
            <a:ext cx="2747400" cy="3984600"/>
          </a:xfrm>
          <a:prstGeom prst="round2SameRect">
            <a:avLst>
              <a:gd fmla="val 19882" name="adj1"/>
              <a:gd fmla="val 2426" name="adj2"/>
            </a:avLst>
          </a:prstGeom>
          <a:noFill/>
          <a:ln cap="flat" cmpd="sng" w="9525">
            <a:solidFill>
              <a:srgbClr val="006FC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920" name="Google Shape;7920;p403"/>
          <p:cNvSpPr/>
          <p:nvPr/>
        </p:nvSpPr>
        <p:spPr>
          <a:xfrm>
            <a:off x="1350600" y="1810775"/>
            <a:ext cx="3495900" cy="393600"/>
          </a:xfrm>
          <a:prstGeom prst="roundRect">
            <a:avLst>
              <a:gd fmla="val 50000" name="adj"/>
            </a:avLst>
          </a:prstGeom>
          <a:solidFill>
            <a:srgbClr val="3D85C6"/>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Calculate the statement coverage, branch coverage, and path coverage.</a:t>
            </a:r>
            <a:endParaRPr b="0" i="0" sz="1200" u="none" cap="none" strike="noStrike">
              <a:solidFill>
                <a:schemeClr val="lt1"/>
              </a:solidFill>
              <a:latin typeface="Calibri"/>
              <a:ea typeface="Calibri"/>
              <a:cs typeface="Calibri"/>
              <a:sym typeface="Calibri"/>
            </a:endParaRPr>
          </a:p>
        </p:txBody>
      </p:sp>
      <p:sp>
        <p:nvSpPr>
          <p:cNvPr id="7921" name="Google Shape;7921;p403"/>
          <p:cNvSpPr txBox="1"/>
          <p:nvPr/>
        </p:nvSpPr>
        <p:spPr>
          <a:xfrm>
            <a:off x="1446425" y="2540825"/>
            <a:ext cx="4424100" cy="198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Read X</a:t>
            </a:r>
            <a:endParaRPr b="0" i="0" sz="12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Read Y</a:t>
            </a:r>
            <a:endParaRPr b="0" i="0" sz="12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IF X+Y &gt; 100 THEN</a:t>
            </a:r>
            <a:endParaRPr b="0" i="0" sz="12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Print “Greater”</a:t>
            </a:r>
            <a:endParaRPr b="0" i="0" sz="12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ENDIF</a:t>
            </a:r>
            <a:endParaRPr b="0" i="0" sz="12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If P &gt; 50 THEN</a:t>
            </a:r>
            <a:endParaRPr b="0" i="0" sz="12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Print “X&gt;50”</a:t>
            </a:r>
            <a:endParaRPr b="0" i="0" sz="12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ENDIF</a:t>
            </a:r>
            <a:endParaRPr b="0" i="0" sz="1200" u="none" cap="none" strike="noStrike">
              <a:solidFill>
                <a:schemeClr val="dk2"/>
              </a:solidFill>
              <a:latin typeface="Calibri"/>
              <a:ea typeface="Calibri"/>
              <a:cs typeface="Calibri"/>
              <a:sym typeface="Calibri"/>
            </a:endParaRPr>
          </a:p>
        </p:txBody>
      </p:sp>
      <p:pic>
        <p:nvPicPr>
          <p:cNvPr descr="Activity.png" id="7922" name="Google Shape;7922;p403"/>
          <p:cNvPicPr preferRelativeResize="0"/>
          <p:nvPr/>
        </p:nvPicPr>
        <p:blipFill rotWithShape="1">
          <a:blip r:embed="rId4">
            <a:alphaModFix/>
          </a:blip>
          <a:srcRect b="0" l="0" r="0" t="0"/>
          <a:stretch/>
        </p:blipFill>
        <p:spPr>
          <a:xfrm>
            <a:off x="8377700" y="243402"/>
            <a:ext cx="616400" cy="557700"/>
          </a:xfrm>
          <a:prstGeom prst="rect">
            <a:avLst/>
          </a:prstGeom>
          <a:noFill/>
          <a:ln>
            <a:noFill/>
          </a:ln>
        </p:spPr>
      </p:pic>
      <p:pic>
        <p:nvPicPr>
          <p:cNvPr id="7923" name="Google Shape;7923;p403"/>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spTree>
  </p:cSld>
  <p:clrMapOvr>
    <a:masterClrMapping/>
  </p:clrMapOvr>
</p:sld>
</file>

<file path=ppt/slides/slide4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7" name="Shape 7927"/>
        <p:cNvGrpSpPr/>
        <p:nvPr/>
      </p:nvGrpSpPr>
      <p:grpSpPr>
        <a:xfrm>
          <a:off x="0" y="0"/>
          <a:ext cx="0" cy="0"/>
          <a:chOff x="0" y="0"/>
          <a:chExt cx="0" cy="0"/>
        </a:xfrm>
      </p:grpSpPr>
      <p:sp>
        <p:nvSpPr>
          <p:cNvPr id="7928" name="Google Shape;7928;p40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alibri"/>
                <a:ea typeface="Calibri"/>
                <a:cs typeface="Calibri"/>
                <a:sym typeface="Calibri"/>
              </a:rPr>
              <a:t>4.4.</a:t>
            </a:r>
            <a:r>
              <a:rPr lang="en"/>
              <a:t> Experience-based Test Techniques</a:t>
            </a:r>
            <a:endParaRPr/>
          </a:p>
        </p:txBody>
      </p:sp>
      <p:sp>
        <p:nvSpPr>
          <p:cNvPr id="7929" name="Google Shape;7929;p40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7930" name="Google Shape;7930;p404"/>
          <p:cNvPicPr preferRelativeResize="0"/>
          <p:nvPr/>
        </p:nvPicPr>
        <p:blipFill rotWithShape="1">
          <a:blip r:embed="rId3">
            <a:alphaModFix/>
          </a:blip>
          <a:srcRect b="0" l="0" r="0" t="0"/>
          <a:stretch/>
        </p:blipFill>
        <p:spPr>
          <a:xfrm>
            <a:off x="253727" y="2235742"/>
            <a:ext cx="674975" cy="672016"/>
          </a:xfrm>
          <a:prstGeom prst="rect">
            <a:avLst/>
          </a:prstGeom>
          <a:noFill/>
          <a:ln>
            <a:noFill/>
          </a:ln>
        </p:spPr>
      </p:pic>
    </p:spTree>
  </p:cSld>
  <p:clrMapOvr>
    <a:masterClrMapping/>
  </p:clrMapOvr>
</p:sld>
</file>

<file path=ppt/slides/slide4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4" name="Shape 7934"/>
        <p:cNvGrpSpPr/>
        <p:nvPr/>
      </p:nvGrpSpPr>
      <p:grpSpPr>
        <a:xfrm>
          <a:off x="0" y="0"/>
          <a:ext cx="0" cy="0"/>
          <a:chOff x="0" y="0"/>
          <a:chExt cx="0" cy="0"/>
        </a:xfrm>
      </p:grpSpPr>
      <p:sp>
        <p:nvSpPr>
          <p:cNvPr id="7935" name="Google Shape;7935;p40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7936" name="Google Shape;7936;p405"/>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Experience-based Test Techniques</a:t>
            </a:r>
            <a:endParaRPr/>
          </a:p>
        </p:txBody>
      </p:sp>
      <p:grpSp>
        <p:nvGrpSpPr>
          <p:cNvPr id="7937" name="Google Shape;7937;p405"/>
          <p:cNvGrpSpPr/>
          <p:nvPr/>
        </p:nvGrpSpPr>
        <p:grpSpPr>
          <a:xfrm>
            <a:off x="748425" y="1011850"/>
            <a:ext cx="4714133" cy="699600"/>
            <a:chOff x="748425" y="1011850"/>
            <a:chExt cx="4714133" cy="699600"/>
          </a:xfrm>
        </p:grpSpPr>
        <p:sp>
          <p:nvSpPr>
            <p:cNvPr id="7938" name="Google Shape;7938;p405"/>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7939" name="Google Shape;7939;p405"/>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7940" name="Google Shape;7940;p405"/>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7941" name="Google Shape;7941;p405"/>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7942" name="Google Shape;7942;p405"/>
            <p:cNvPicPr preferRelativeResize="0"/>
            <p:nvPr/>
          </p:nvPicPr>
          <p:blipFill rotWithShape="1">
            <a:blip r:embed="rId3">
              <a:alphaModFix/>
            </a:blip>
            <a:srcRect b="0" l="0" r="0" t="0"/>
            <a:stretch/>
          </p:blipFill>
          <p:spPr>
            <a:xfrm>
              <a:off x="1059988" y="1124061"/>
              <a:ext cx="475425" cy="475425"/>
            </a:xfrm>
            <a:prstGeom prst="rect">
              <a:avLst/>
            </a:prstGeom>
            <a:noFill/>
            <a:ln>
              <a:noFill/>
            </a:ln>
          </p:spPr>
        </p:pic>
      </p:grpSp>
      <p:grpSp>
        <p:nvGrpSpPr>
          <p:cNvPr id="7943" name="Google Shape;7943;p405"/>
          <p:cNvGrpSpPr/>
          <p:nvPr/>
        </p:nvGrpSpPr>
        <p:grpSpPr>
          <a:xfrm>
            <a:off x="973863" y="1951800"/>
            <a:ext cx="5624606" cy="506400"/>
            <a:chOff x="973815" y="1951812"/>
            <a:chExt cx="5391685" cy="506400"/>
          </a:xfrm>
        </p:grpSpPr>
        <p:grpSp>
          <p:nvGrpSpPr>
            <p:cNvPr id="7944" name="Google Shape;7944;p405"/>
            <p:cNvGrpSpPr/>
            <p:nvPr/>
          </p:nvGrpSpPr>
          <p:grpSpPr>
            <a:xfrm>
              <a:off x="973815" y="1951812"/>
              <a:ext cx="5391685" cy="506400"/>
              <a:chOff x="973827" y="1860879"/>
              <a:chExt cx="5391685" cy="506400"/>
            </a:xfrm>
          </p:grpSpPr>
          <p:sp>
            <p:nvSpPr>
              <p:cNvPr id="7945" name="Google Shape;7945;p405"/>
              <p:cNvSpPr/>
              <p:nvPr/>
            </p:nvSpPr>
            <p:spPr>
              <a:xfrm rot="-5400000">
                <a:off x="2712927" y="121779"/>
                <a:ext cx="506400" cy="3984600"/>
              </a:xfrm>
              <a:prstGeom prst="round2SameRect">
                <a:avLst>
                  <a:gd fmla="val 50000" name="adj1"/>
                  <a:gd fmla="val 0" name="adj2"/>
                </a:avLst>
              </a:prstGeom>
              <a:noFill/>
              <a:ln cap="flat" cmpd="sng" w="9525">
                <a:solidFill>
                  <a:srgbClr val="6FA8DC"/>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946" name="Google Shape;7946;p405"/>
              <p:cNvSpPr/>
              <p:nvPr/>
            </p:nvSpPr>
            <p:spPr>
              <a:xfrm>
                <a:off x="1602712" y="1956292"/>
                <a:ext cx="4762800" cy="315600"/>
              </a:xfrm>
              <a:prstGeom prst="roundRect">
                <a:avLst>
                  <a:gd fmla="val 50000" name="adj"/>
                </a:avLst>
              </a:prstGeom>
              <a:solidFill>
                <a:srgbClr val="3D85C6"/>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did you understand about experienced based testing technique?</a:t>
                </a:r>
                <a:endParaRPr b="0" i="0" sz="1200" u="none" cap="none" strike="noStrike">
                  <a:solidFill>
                    <a:schemeClr val="lt1"/>
                  </a:solidFill>
                  <a:latin typeface="Calibri"/>
                  <a:ea typeface="Calibri"/>
                  <a:cs typeface="Calibri"/>
                  <a:sym typeface="Calibri"/>
                </a:endParaRPr>
              </a:p>
            </p:txBody>
          </p:sp>
        </p:grpSp>
        <p:pic>
          <p:nvPicPr>
            <p:cNvPr id="7947" name="Google Shape;7947;p405"/>
            <p:cNvPicPr preferRelativeResize="0"/>
            <p:nvPr/>
          </p:nvPicPr>
          <p:blipFill rotWithShape="1">
            <a:blip r:embed="rId4">
              <a:alphaModFix/>
            </a:blip>
            <a:srcRect b="0" l="0" r="0" t="0"/>
            <a:stretch/>
          </p:blipFill>
          <p:spPr>
            <a:xfrm>
              <a:off x="1103600" y="2010600"/>
              <a:ext cx="393600" cy="393600"/>
            </a:xfrm>
            <a:prstGeom prst="rect">
              <a:avLst/>
            </a:prstGeom>
            <a:noFill/>
            <a:ln>
              <a:noFill/>
            </a:ln>
          </p:spPr>
        </p:pic>
      </p:grpSp>
      <p:grpSp>
        <p:nvGrpSpPr>
          <p:cNvPr id="7948" name="Google Shape;7948;p405"/>
          <p:cNvGrpSpPr/>
          <p:nvPr/>
        </p:nvGrpSpPr>
        <p:grpSpPr>
          <a:xfrm>
            <a:off x="973815" y="3220155"/>
            <a:ext cx="5391685" cy="506400"/>
            <a:chOff x="973815" y="3220155"/>
            <a:chExt cx="5391685" cy="506400"/>
          </a:xfrm>
        </p:grpSpPr>
        <p:grpSp>
          <p:nvGrpSpPr>
            <p:cNvPr id="7949" name="Google Shape;7949;p405"/>
            <p:cNvGrpSpPr/>
            <p:nvPr/>
          </p:nvGrpSpPr>
          <p:grpSpPr>
            <a:xfrm>
              <a:off x="973815" y="3220155"/>
              <a:ext cx="5391685" cy="506400"/>
              <a:chOff x="973815" y="2590526"/>
              <a:chExt cx="5391685" cy="506400"/>
            </a:xfrm>
          </p:grpSpPr>
          <p:sp>
            <p:nvSpPr>
              <p:cNvPr id="7950" name="Google Shape;7950;p405"/>
              <p:cNvSpPr/>
              <p:nvPr/>
            </p:nvSpPr>
            <p:spPr>
              <a:xfrm rot="-5400000">
                <a:off x="2712915" y="851426"/>
                <a:ext cx="506400" cy="3984600"/>
              </a:xfrm>
              <a:prstGeom prst="round2SameRect">
                <a:avLst>
                  <a:gd fmla="val 50000" name="adj1"/>
                  <a:gd fmla="val 0" name="adj2"/>
                </a:avLst>
              </a:prstGeom>
              <a:solidFill>
                <a:srgbClr val="FFFFFF"/>
              </a:solidFill>
              <a:ln cap="flat" cmpd="sng" w="9525">
                <a:solidFill>
                  <a:srgbClr val="0F6FC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951" name="Google Shape;7951;p405"/>
              <p:cNvSpPr/>
              <p:nvPr/>
            </p:nvSpPr>
            <p:spPr>
              <a:xfrm>
                <a:off x="1602700" y="2685925"/>
                <a:ext cx="4762800" cy="315600"/>
              </a:xfrm>
              <a:prstGeom prst="roundRect">
                <a:avLst>
                  <a:gd fmla="val 50000" name="adj"/>
                </a:avLst>
              </a:prstGeom>
              <a:solidFill>
                <a:srgbClr val="0B5394"/>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Give the scenario for checklist testing technique.</a:t>
                </a:r>
                <a:endParaRPr b="0" i="0" sz="1200" u="none" cap="none" strike="noStrike">
                  <a:solidFill>
                    <a:schemeClr val="lt1"/>
                  </a:solidFill>
                  <a:latin typeface="Calibri"/>
                  <a:ea typeface="Calibri"/>
                  <a:cs typeface="Calibri"/>
                  <a:sym typeface="Calibri"/>
                </a:endParaRPr>
              </a:p>
            </p:txBody>
          </p:sp>
        </p:grpSp>
        <p:pic>
          <p:nvPicPr>
            <p:cNvPr id="7952" name="Google Shape;7952;p405"/>
            <p:cNvPicPr preferRelativeResize="0"/>
            <p:nvPr/>
          </p:nvPicPr>
          <p:blipFill rotWithShape="1">
            <a:blip r:embed="rId5">
              <a:alphaModFix/>
            </a:blip>
            <a:srcRect b="0" l="0" r="0" t="0"/>
            <a:stretch/>
          </p:blipFill>
          <p:spPr>
            <a:xfrm>
              <a:off x="1114675" y="3276555"/>
              <a:ext cx="393600" cy="393600"/>
            </a:xfrm>
            <a:prstGeom prst="rect">
              <a:avLst/>
            </a:prstGeom>
            <a:noFill/>
            <a:ln>
              <a:noFill/>
            </a:ln>
          </p:spPr>
        </p:pic>
      </p:grpSp>
      <p:grpSp>
        <p:nvGrpSpPr>
          <p:cNvPr id="7953" name="Google Shape;7953;p405"/>
          <p:cNvGrpSpPr/>
          <p:nvPr/>
        </p:nvGrpSpPr>
        <p:grpSpPr>
          <a:xfrm>
            <a:off x="973815" y="3816226"/>
            <a:ext cx="5391685" cy="506400"/>
            <a:chOff x="973815" y="3816226"/>
            <a:chExt cx="5391685" cy="506400"/>
          </a:xfrm>
        </p:grpSpPr>
        <p:grpSp>
          <p:nvGrpSpPr>
            <p:cNvPr id="7954" name="Google Shape;7954;p405"/>
            <p:cNvGrpSpPr/>
            <p:nvPr/>
          </p:nvGrpSpPr>
          <p:grpSpPr>
            <a:xfrm>
              <a:off x="973815" y="3816226"/>
              <a:ext cx="5391685" cy="506400"/>
              <a:chOff x="973815" y="2590526"/>
              <a:chExt cx="5391685" cy="506400"/>
            </a:xfrm>
          </p:grpSpPr>
          <p:sp>
            <p:nvSpPr>
              <p:cNvPr id="7955" name="Google Shape;7955;p405"/>
              <p:cNvSpPr/>
              <p:nvPr/>
            </p:nvSpPr>
            <p:spPr>
              <a:xfrm rot="-5400000">
                <a:off x="2712915" y="851426"/>
                <a:ext cx="506400" cy="3984600"/>
              </a:xfrm>
              <a:prstGeom prst="round2SameRect">
                <a:avLst>
                  <a:gd fmla="val 50000" name="adj1"/>
                  <a:gd fmla="val 0" name="adj2"/>
                </a:avLst>
              </a:prstGeom>
              <a:solidFill>
                <a:srgbClr val="FFFFFF"/>
              </a:solidFill>
              <a:ln cap="flat" cmpd="sng" w="9525">
                <a:solidFill>
                  <a:srgbClr val="9900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956" name="Google Shape;7956;p405"/>
              <p:cNvSpPr/>
              <p:nvPr/>
            </p:nvSpPr>
            <p:spPr>
              <a:xfrm>
                <a:off x="1602700" y="2685925"/>
                <a:ext cx="4762800" cy="315600"/>
              </a:xfrm>
              <a:prstGeom prst="roundRect">
                <a:avLst>
                  <a:gd fmla="val 50000" name="adj"/>
                </a:avLst>
              </a:prstGeom>
              <a:solidFill>
                <a:srgbClr val="9900FF"/>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Give the scenario for experienced based testing technique.</a:t>
                </a:r>
                <a:endParaRPr b="0" i="0" sz="1200" u="none" cap="none" strike="noStrike">
                  <a:solidFill>
                    <a:schemeClr val="lt1"/>
                  </a:solidFill>
                  <a:latin typeface="Calibri"/>
                  <a:ea typeface="Calibri"/>
                  <a:cs typeface="Calibri"/>
                  <a:sym typeface="Calibri"/>
                </a:endParaRPr>
              </a:p>
            </p:txBody>
          </p:sp>
        </p:grpSp>
        <p:pic>
          <p:nvPicPr>
            <p:cNvPr id="7957" name="Google Shape;7957;p405"/>
            <p:cNvPicPr preferRelativeResize="0"/>
            <p:nvPr/>
          </p:nvPicPr>
          <p:blipFill rotWithShape="1">
            <a:blip r:embed="rId5">
              <a:alphaModFix/>
            </a:blip>
            <a:srcRect b="0" l="0" r="0" t="0"/>
            <a:stretch/>
          </p:blipFill>
          <p:spPr>
            <a:xfrm>
              <a:off x="1114675" y="3872626"/>
              <a:ext cx="393600" cy="393600"/>
            </a:xfrm>
            <a:prstGeom prst="rect">
              <a:avLst/>
            </a:prstGeom>
            <a:noFill/>
            <a:ln>
              <a:noFill/>
            </a:ln>
          </p:spPr>
        </p:pic>
      </p:grpSp>
      <p:grpSp>
        <p:nvGrpSpPr>
          <p:cNvPr id="7958" name="Google Shape;7958;p405"/>
          <p:cNvGrpSpPr/>
          <p:nvPr/>
        </p:nvGrpSpPr>
        <p:grpSpPr>
          <a:xfrm>
            <a:off x="973815" y="2624083"/>
            <a:ext cx="5624785" cy="506400"/>
            <a:chOff x="973815" y="2624083"/>
            <a:chExt cx="5624785" cy="506400"/>
          </a:xfrm>
        </p:grpSpPr>
        <p:grpSp>
          <p:nvGrpSpPr>
            <p:cNvPr id="7959" name="Google Shape;7959;p405"/>
            <p:cNvGrpSpPr/>
            <p:nvPr/>
          </p:nvGrpSpPr>
          <p:grpSpPr>
            <a:xfrm>
              <a:off x="973815" y="2624083"/>
              <a:ext cx="5624785" cy="506400"/>
              <a:chOff x="973815" y="2590526"/>
              <a:chExt cx="5624785" cy="506400"/>
            </a:xfrm>
          </p:grpSpPr>
          <p:sp>
            <p:nvSpPr>
              <p:cNvPr id="7960" name="Google Shape;7960;p405"/>
              <p:cNvSpPr/>
              <p:nvPr/>
            </p:nvSpPr>
            <p:spPr>
              <a:xfrm rot="-5400000">
                <a:off x="2712915" y="851426"/>
                <a:ext cx="506400" cy="3984600"/>
              </a:xfrm>
              <a:prstGeom prst="round2SameRect">
                <a:avLst>
                  <a:gd fmla="val 50000" name="adj1"/>
                  <a:gd fmla="val 0" name="adj2"/>
                </a:avLst>
              </a:prstGeom>
              <a:solidFill>
                <a:srgbClr val="FFFFFF"/>
              </a:solidFill>
              <a:ln cap="flat" cmpd="sng" w="9525">
                <a:solidFill>
                  <a:srgbClr val="70AD47"/>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961" name="Google Shape;7961;p405"/>
              <p:cNvSpPr/>
              <p:nvPr/>
            </p:nvSpPr>
            <p:spPr>
              <a:xfrm>
                <a:off x="1602700" y="2685917"/>
                <a:ext cx="4995900" cy="315600"/>
              </a:xfrm>
              <a:prstGeom prst="roundRect">
                <a:avLst>
                  <a:gd fmla="val 50000" name="adj"/>
                </a:avLst>
              </a:prstGeom>
              <a:solidFill>
                <a:srgbClr val="70AD4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are all testing techniques will come under experienced based testing in Embedded System testing?</a:t>
                </a:r>
                <a:endParaRPr b="0" i="0" sz="1200" u="none" cap="none" strike="noStrike">
                  <a:solidFill>
                    <a:schemeClr val="lt1"/>
                  </a:solidFill>
                  <a:latin typeface="Calibri"/>
                  <a:ea typeface="Calibri"/>
                  <a:cs typeface="Calibri"/>
                  <a:sym typeface="Calibri"/>
                </a:endParaRPr>
              </a:p>
            </p:txBody>
          </p:sp>
        </p:grpSp>
        <p:pic>
          <p:nvPicPr>
            <p:cNvPr id="7962" name="Google Shape;7962;p405"/>
            <p:cNvPicPr preferRelativeResize="0"/>
            <p:nvPr/>
          </p:nvPicPr>
          <p:blipFill rotWithShape="1">
            <a:blip r:embed="rId6">
              <a:alphaModFix/>
            </a:blip>
            <a:srcRect b="0" l="0" r="0" t="0"/>
            <a:stretch/>
          </p:blipFill>
          <p:spPr>
            <a:xfrm>
              <a:off x="1114675" y="2680483"/>
              <a:ext cx="393600" cy="393600"/>
            </a:xfrm>
            <a:prstGeom prst="rect">
              <a:avLst/>
            </a:prstGeom>
            <a:noFill/>
            <a:ln>
              <a:noFill/>
            </a:ln>
          </p:spPr>
        </p:pic>
      </p:grpSp>
      <p:pic>
        <p:nvPicPr>
          <p:cNvPr descr="Activity.png" id="7963" name="Google Shape;7963;p405"/>
          <p:cNvPicPr preferRelativeResize="0"/>
          <p:nvPr/>
        </p:nvPicPr>
        <p:blipFill rotWithShape="1">
          <a:blip r:embed="rId7">
            <a:alphaModFix/>
          </a:blip>
          <a:srcRect b="0" l="0" r="0" t="0"/>
          <a:stretch/>
        </p:blipFill>
        <p:spPr>
          <a:xfrm>
            <a:off x="8377700" y="243402"/>
            <a:ext cx="616400" cy="557700"/>
          </a:xfrm>
          <a:prstGeom prst="rect">
            <a:avLst/>
          </a:prstGeom>
          <a:noFill/>
          <a:ln>
            <a:noFill/>
          </a:ln>
        </p:spPr>
      </p:pic>
      <p:pic>
        <p:nvPicPr>
          <p:cNvPr id="7964" name="Google Shape;7964;p405"/>
          <p:cNvPicPr preferRelativeResize="0"/>
          <p:nvPr/>
        </p:nvPicPr>
        <p:blipFill rotWithShape="1">
          <a:blip r:embed="rId8">
            <a:alphaModFix/>
          </a:blip>
          <a:srcRect b="7116" l="0" r="0" t="3252"/>
          <a:stretch/>
        </p:blipFill>
        <p:spPr>
          <a:xfrm>
            <a:off x="7333450" y="1011850"/>
            <a:ext cx="1810550" cy="3542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937"/>
                                        </p:tgtEl>
                                        <p:attrNameLst>
                                          <p:attrName>style.visibility</p:attrName>
                                        </p:attrNameLst>
                                      </p:cBhvr>
                                      <p:to>
                                        <p:strVal val="visible"/>
                                      </p:to>
                                    </p:set>
                                    <p:anim calcmode="lin" valueType="num">
                                      <p:cBhvr additive="base">
                                        <p:cTn dur="1000"/>
                                        <p:tgtEl>
                                          <p:spTgt spid="793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943"/>
                                        </p:tgtEl>
                                        <p:attrNameLst>
                                          <p:attrName>style.visibility</p:attrName>
                                        </p:attrNameLst>
                                      </p:cBhvr>
                                      <p:to>
                                        <p:strVal val="visible"/>
                                      </p:to>
                                    </p:set>
                                    <p:anim calcmode="lin" valueType="num">
                                      <p:cBhvr additive="base">
                                        <p:cTn dur="1000"/>
                                        <p:tgtEl>
                                          <p:spTgt spid="794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958"/>
                                        </p:tgtEl>
                                        <p:attrNameLst>
                                          <p:attrName>style.visibility</p:attrName>
                                        </p:attrNameLst>
                                      </p:cBhvr>
                                      <p:to>
                                        <p:strVal val="visible"/>
                                      </p:to>
                                    </p:set>
                                    <p:anim calcmode="lin" valueType="num">
                                      <p:cBhvr additive="base">
                                        <p:cTn dur="1000"/>
                                        <p:tgtEl>
                                          <p:spTgt spid="795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948"/>
                                        </p:tgtEl>
                                        <p:attrNameLst>
                                          <p:attrName>style.visibility</p:attrName>
                                        </p:attrNameLst>
                                      </p:cBhvr>
                                      <p:to>
                                        <p:strVal val="visible"/>
                                      </p:to>
                                    </p:set>
                                    <p:anim calcmode="lin" valueType="num">
                                      <p:cBhvr additive="base">
                                        <p:cTn dur="1000"/>
                                        <p:tgtEl>
                                          <p:spTgt spid="794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953"/>
                                        </p:tgtEl>
                                        <p:attrNameLst>
                                          <p:attrName>style.visibility</p:attrName>
                                        </p:attrNameLst>
                                      </p:cBhvr>
                                      <p:to>
                                        <p:strVal val="visible"/>
                                      </p:to>
                                    </p:set>
                                    <p:anim calcmode="lin" valueType="num">
                                      <p:cBhvr additive="base">
                                        <p:cTn dur="1000"/>
                                        <p:tgtEl>
                                          <p:spTgt spid="795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8" name="Shape 7968"/>
        <p:cNvGrpSpPr/>
        <p:nvPr/>
      </p:nvGrpSpPr>
      <p:grpSpPr>
        <a:xfrm>
          <a:off x="0" y="0"/>
          <a:ext cx="0" cy="0"/>
          <a:chOff x="0" y="0"/>
          <a:chExt cx="0" cy="0"/>
        </a:xfrm>
      </p:grpSpPr>
      <p:pic>
        <p:nvPicPr>
          <p:cNvPr id="7969" name="Google Shape;7969;p406"/>
          <p:cNvPicPr preferRelativeResize="0"/>
          <p:nvPr/>
        </p:nvPicPr>
        <p:blipFill rotWithShape="1">
          <a:blip r:embed="rId3">
            <a:alphaModFix/>
          </a:blip>
          <a:srcRect b="0" l="0" r="8998" t="0"/>
          <a:stretch/>
        </p:blipFill>
        <p:spPr>
          <a:xfrm>
            <a:off x="4446925" y="1592875"/>
            <a:ext cx="4697074" cy="2903350"/>
          </a:xfrm>
          <a:prstGeom prst="rect">
            <a:avLst/>
          </a:prstGeom>
          <a:noFill/>
          <a:ln>
            <a:noFill/>
          </a:ln>
        </p:spPr>
      </p:pic>
      <p:sp>
        <p:nvSpPr>
          <p:cNvPr id="7970" name="Google Shape;7970;p40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Error Guessing</a:t>
            </a:r>
            <a:endParaRPr/>
          </a:p>
        </p:txBody>
      </p:sp>
      <p:sp>
        <p:nvSpPr>
          <p:cNvPr id="7971" name="Google Shape;7971;p406"/>
          <p:cNvSpPr/>
          <p:nvPr/>
        </p:nvSpPr>
        <p:spPr>
          <a:xfrm>
            <a:off x="538150" y="1783275"/>
            <a:ext cx="3438300" cy="1779900"/>
          </a:xfrm>
          <a:prstGeom prst="roundRect">
            <a:avLst>
              <a:gd fmla="val 16667" name="adj"/>
            </a:avLst>
          </a:prstGeom>
          <a:solidFill>
            <a:srgbClr val="C6D6F3"/>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 sz="2000" u="none" cap="none" strike="noStrike">
                <a:solidFill>
                  <a:schemeClr val="dk2"/>
                </a:solidFill>
                <a:latin typeface="Calibri"/>
                <a:ea typeface="Calibri"/>
                <a:cs typeface="Calibri"/>
                <a:sym typeface="Calibri"/>
              </a:rPr>
              <a:t>Experience-based software testing technique in which the tester guesses the error that prevails in a code.</a:t>
            </a:r>
            <a:endParaRPr b="0" i="0" sz="1400" u="none" cap="none" strike="noStrike">
              <a:solidFill>
                <a:srgbClr val="000000"/>
              </a:solidFill>
              <a:latin typeface="Calibri"/>
              <a:ea typeface="Calibri"/>
              <a:cs typeface="Calibri"/>
              <a:sym typeface="Calibri"/>
            </a:endParaRPr>
          </a:p>
        </p:txBody>
      </p:sp>
      <p:sp>
        <p:nvSpPr>
          <p:cNvPr id="7972" name="Google Shape;7972;p40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71"/>
                                        </p:tgtEl>
                                        <p:attrNameLst>
                                          <p:attrName>style.visibility</p:attrName>
                                        </p:attrNameLst>
                                      </p:cBhvr>
                                      <p:to>
                                        <p:strVal val="visible"/>
                                      </p:to>
                                    </p:set>
                                    <p:animEffect filter="fade" transition="in">
                                      <p:cBhvr>
                                        <p:cTn dur="1000"/>
                                        <p:tgtEl>
                                          <p:spTgt spid="79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9"/>
                                        </p:tgtEl>
                                        <p:attrNameLst>
                                          <p:attrName>style.visibility</p:attrName>
                                        </p:attrNameLst>
                                      </p:cBhvr>
                                      <p:to>
                                        <p:strVal val="visible"/>
                                      </p:to>
                                    </p:set>
                                    <p:animEffect filter="fade" transition="in">
                                      <p:cBhvr>
                                        <p:cTn dur="1000"/>
                                        <p:tgtEl>
                                          <p:spTgt spid="79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6" name="Shape 7976"/>
        <p:cNvGrpSpPr/>
        <p:nvPr/>
      </p:nvGrpSpPr>
      <p:grpSpPr>
        <a:xfrm>
          <a:off x="0" y="0"/>
          <a:ext cx="0" cy="0"/>
          <a:chOff x="0" y="0"/>
          <a:chExt cx="0" cy="0"/>
        </a:xfrm>
      </p:grpSpPr>
      <p:sp>
        <p:nvSpPr>
          <p:cNvPr id="7977" name="Google Shape;7977;p4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Error Guessing</a:t>
            </a:r>
            <a:endParaRPr/>
          </a:p>
        </p:txBody>
      </p:sp>
      <p:grpSp>
        <p:nvGrpSpPr>
          <p:cNvPr id="7978" name="Google Shape;7978;p407"/>
          <p:cNvGrpSpPr/>
          <p:nvPr/>
        </p:nvGrpSpPr>
        <p:grpSpPr>
          <a:xfrm>
            <a:off x="4655100" y="1266050"/>
            <a:ext cx="3874200" cy="2359500"/>
            <a:chOff x="4655100" y="1266050"/>
            <a:chExt cx="3874200" cy="2359500"/>
          </a:xfrm>
        </p:grpSpPr>
        <p:sp>
          <p:nvSpPr>
            <p:cNvPr id="7979" name="Google Shape;7979;p407"/>
            <p:cNvSpPr/>
            <p:nvPr/>
          </p:nvSpPr>
          <p:spPr>
            <a:xfrm>
              <a:off x="4655100" y="1266050"/>
              <a:ext cx="3874200" cy="2359500"/>
            </a:xfrm>
            <a:prstGeom prst="rect">
              <a:avLst/>
            </a:prstGeom>
            <a:solidFill>
              <a:srgbClr val="B4A7D6"/>
            </a:solidFill>
            <a:ln cap="flat" cmpd="sng" w="9525">
              <a:solidFill>
                <a:srgbClr val="D9D2E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2000" u="none" cap="none" strike="noStrike">
                  <a:solidFill>
                    <a:schemeClr val="lt1"/>
                  </a:solidFill>
                  <a:latin typeface="Gill Sans"/>
                  <a:ea typeface="Gill Sans"/>
                  <a:cs typeface="Gill Sans"/>
                  <a:sym typeface="Gill Sans"/>
                </a:rPr>
                <a:t>Procedure</a:t>
              </a:r>
              <a:endParaRPr b="0" i="0" sz="2000" u="none" cap="none" strike="noStrike">
                <a:solidFill>
                  <a:schemeClr val="lt1"/>
                </a:solidFill>
                <a:latin typeface="Gill Sans"/>
                <a:ea typeface="Gill Sans"/>
                <a:cs typeface="Gill Sans"/>
                <a:sym typeface="Gill Sans"/>
              </a:endParaRPr>
            </a:p>
          </p:txBody>
        </p:sp>
        <p:sp>
          <p:nvSpPr>
            <p:cNvPr id="7980" name="Google Shape;7980;p407"/>
            <p:cNvSpPr/>
            <p:nvPr/>
          </p:nvSpPr>
          <p:spPr>
            <a:xfrm>
              <a:off x="4996375" y="1674300"/>
              <a:ext cx="3191700" cy="807300"/>
            </a:xfrm>
            <a:prstGeom prst="rect">
              <a:avLst/>
            </a:prstGeom>
            <a:solidFill>
              <a:srgbClr val="C6D6F3"/>
            </a:solidFill>
            <a:ln cap="flat" cmpd="sng" w="9525">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1400" u="none" cap="none" strike="noStrike">
                  <a:solidFill>
                    <a:schemeClr val="dk2"/>
                  </a:solidFill>
                  <a:latin typeface="Calibri"/>
                  <a:ea typeface="Calibri"/>
                  <a:cs typeface="Calibri"/>
                  <a:sym typeface="Calibri"/>
                </a:rPr>
                <a:t>Nominate experienced test engineers (domain and methodology)</a:t>
              </a:r>
              <a:endParaRPr b="0" i="0" sz="1400" u="none" cap="none" strike="noStrike">
                <a:solidFill>
                  <a:schemeClr val="dk2"/>
                </a:solidFill>
                <a:latin typeface="Calibri"/>
                <a:ea typeface="Calibri"/>
                <a:cs typeface="Calibri"/>
                <a:sym typeface="Calibri"/>
              </a:endParaRPr>
            </a:p>
          </p:txBody>
        </p:sp>
        <p:sp>
          <p:nvSpPr>
            <p:cNvPr id="7981" name="Google Shape;7981;p407"/>
            <p:cNvSpPr/>
            <p:nvPr/>
          </p:nvSpPr>
          <p:spPr>
            <a:xfrm>
              <a:off x="4996325" y="2649913"/>
              <a:ext cx="3191700" cy="807300"/>
            </a:xfrm>
            <a:prstGeom prst="rect">
              <a:avLst/>
            </a:prstGeom>
            <a:solidFill>
              <a:srgbClr val="C6D6F3"/>
            </a:solidFill>
            <a:ln cap="flat" cmpd="sng" w="9525">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1400" u="none" cap="none" strike="noStrike">
                  <a:solidFill>
                    <a:schemeClr val="dk2"/>
                  </a:solidFill>
                  <a:latin typeface="Calibri"/>
                  <a:ea typeface="Calibri"/>
                  <a:cs typeface="Calibri"/>
                  <a:sym typeface="Calibri"/>
                </a:rPr>
                <a:t>Evaluate specific documentation</a:t>
              </a:r>
              <a:endParaRPr b="0" i="0" sz="1400" u="none" cap="none" strike="noStrike">
                <a:solidFill>
                  <a:schemeClr val="dk2"/>
                </a:solidFill>
                <a:latin typeface="Calibri"/>
                <a:ea typeface="Calibri"/>
                <a:cs typeface="Calibri"/>
                <a:sym typeface="Calibri"/>
              </a:endParaRPr>
            </a:p>
          </p:txBody>
        </p:sp>
      </p:grpSp>
      <p:grpSp>
        <p:nvGrpSpPr>
          <p:cNvPr id="7982" name="Google Shape;7982;p407"/>
          <p:cNvGrpSpPr/>
          <p:nvPr/>
        </p:nvGrpSpPr>
        <p:grpSpPr>
          <a:xfrm>
            <a:off x="207800" y="1266050"/>
            <a:ext cx="3874200" cy="2359500"/>
            <a:chOff x="207800" y="1266050"/>
            <a:chExt cx="3874200" cy="2359500"/>
          </a:xfrm>
        </p:grpSpPr>
        <p:sp>
          <p:nvSpPr>
            <p:cNvPr id="7983" name="Google Shape;7983;p407"/>
            <p:cNvSpPr/>
            <p:nvPr/>
          </p:nvSpPr>
          <p:spPr>
            <a:xfrm>
              <a:off x="207800" y="1266050"/>
              <a:ext cx="3874200" cy="2359500"/>
            </a:xfrm>
            <a:prstGeom prst="rect">
              <a:avLst/>
            </a:prstGeom>
            <a:solidFill>
              <a:srgbClr val="B4A7D6"/>
            </a:solidFill>
            <a:ln cap="flat" cmpd="sng" w="9525">
              <a:solidFill>
                <a:srgbClr val="D9D2E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2000" u="none" cap="none" strike="noStrike">
                  <a:solidFill>
                    <a:schemeClr val="lt1"/>
                  </a:solidFill>
                  <a:latin typeface="Gill Sans"/>
                  <a:ea typeface="Gill Sans"/>
                  <a:cs typeface="Gill Sans"/>
                  <a:sym typeface="Gill Sans"/>
                </a:rPr>
                <a:t>Characteristics</a:t>
              </a:r>
              <a:endParaRPr b="0" i="0" sz="2000" u="none" cap="none" strike="noStrike">
                <a:solidFill>
                  <a:schemeClr val="lt1"/>
                </a:solidFill>
                <a:latin typeface="Gill Sans"/>
                <a:ea typeface="Gill Sans"/>
                <a:cs typeface="Gill Sans"/>
                <a:sym typeface="Gill Sans"/>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chemeClr val="lt1"/>
                </a:solidFill>
                <a:latin typeface="Gill Sans"/>
                <a:ea typeface="Gill Sans"/>
                <a:cs typeface="Gill Sans"/>
                <a:sym typeface="Gill Sans"/>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chemeClr val="lt1"/>
                </a:solidFill>
                <a:latin typeface="Gill Sans"/>
                <a:ea typeface="Gill Sans"/>
                <a:cs typeface="Gill Sans"/>
                <a:sym typeface="Gill Sans"/>
              </a:endParaRPr>
            </a:p>
          </p:txBody>
        </p:sp>
        <p:sp>
          <p:nvSpPr>
            <p:cNvPr id="7984" name="Google Shape;7984;p407"/>
            <p:cNvSpPr/>
            <p:nvPr/>
          </p:nvSpPr>
          <p:spPr>
            <a:xfrm>
              <a:off x="549075" y="1674300"/>
              <a:ext cx="3191700" cy="807300"/>
            </a:xfrm>
            <a:prstGeom prst="rect">
              <a:avLst/>
            </a:prstGeom>
            <a:solidFill>
              <a:srgbClr val="C6D6F3"/>
            </a:solidFill>
            <a:ln cap="flat" cmpd="sng" w="9525">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1400" u="none" cap="none" strike="noStrike">
                  <a:solidFill>
                    <a:schemeClr val="dk2"/>
                  </a:solidFill>
                  <a:latin typeface="Calibri"/>
                  <a:ea typeface="Calibri"/>
                  <a:cs typeface="Calibri"/>
                  <a:sym typeface="Calibri"/>
                </a:rPr>
                <a:t>Black-Box</a:t>
              </a:r>
              <a:endParaRPr b="0" i="0" sz="1400" u="none" cap="none" strike="noStrike">
                <a:solidFill>
                  <a:schemeClr val="dk2"/>
                </a:solidFill>
                <a:latin typeface="Calibri"/>
                <a:ea typeface="Calibri"/>
                <a:cs typeface="Calibri"/>
                <a:sym typeface="Calibri"/>
              </a:endParaRPr>
            </a:p>
          </p:txBody>
        </p:sp>
        <p:sp>
          <p:nvSpPr>
            <p:cNvPr id="7985" name="Google Shape;7985;p407"/>
            <p:cNvSpPr/>
            <p:nvPr/>
          </p:nvSpPr>
          <p:spPr>
            <a:xfrm>
              <a:off x="549050" y="2649913"/>
              <a:ext cx="3191700" cy="807300"/>
            </a:xfrm>
            <a:prstGeom prst="rect">
              <a:avLst/>
            </a:prstGeom>
            <a:solidFill>
              <a:srgbClr val="C6D6F3"/>
            </a:solidFill>
            <a:ln cap="flat" cmpd="sng" w="9525">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1400" u="none" cap="none" strike="noStrike">
                  <a:solidFill>
                    <a:schemeClr val="dk2"/>
                  </a:solidFill>
                  <a:latin typeface="Calibri"/>
                  <a:ea typeface="Calibri"/>
                  <a:cs typeface="Calibri"/>
                  <a:sym typeface="Calibri"/>
                </a:rPr>
                <a:t>Non-formal test design technique</a:t>
              </a:r>
              <a:endParaRPr b="0" i="0" sz="1400" u="none" cap="none" strike="noStrike">
                <a:solidFill>
                  <a:schemeClr val="dk2"/>
                </a:solidFill>
                <a:latin typeface="Calibri"/>
                <a:ea typeface="Calibri"/>
                <a:cs typeface="Calibri"/>
                <a:sym typeface="Calibri"/>
              </a:endParaRPr>
            </a:p>
          </p:txBody>
        </p:sp>
      </p:grpSp>
      <p:sp>
        <p:nvSpPr>
          <p:cNvPr id="7986" name="Google Shape;7986;p40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982"/>
                                        </p:tgtEl>
                                        <p:attrNameLst>
                                          <p:attrName>style.visibility</p:attrName>
                                        </p:attrNameLst>
                                      </p:cBhvr>
                                      <p:to>
                                        <p:strVal val="visible"/>
                                      </p:to>
                                    </p:set>
                                    <p:animEffect filter="fade" transition="in">
                                      <p:cBhvr>
                                        <p:cTn dur="1000"/>
                                        <p:tgtEl>
                                          <p:spTgt spid="79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78"/>
                                        </p:tgtEl>
                                        <p:attrNameLst>
                                          <p:attrName>style.visibility</p:attrName>
                                        </p:attrNameLst>
                                      </p:cBhvr>
                                      <p:to>
                                        <p:strVal val="visible"/>
                                      </p:to>
                                    </p:set>
                                    <p:animEffect filter="fade" transition="in">
                                      <p:cBhvr>
                                        <p:cTn dur="1000"/>
                                        <p:tgtEl>
                                          <p:spTgt spid="79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0" name="Shape 7990"/>
        <p:cNvGrpSpPr/>
        <p:nvPr/>
      </p:nvGrpSpPr>
      <p:grpSpPr>
        <a:xfrm>
          <a:off x="0" y="0"/>
          <a:ext cx="0" cy="0"/>
          <a:chOff x="0" y="0"/>
          <a:chExt cx="0" cy="0"/>
        </a:xfrm>
      </p:grpSpPr>
      <p:pic>
        <p:nvPicPr>
          <p:cNvPr id="7991" name="Google Shape;7991;p408"/>
          <p:cNvPicPr preferRelativeResize="0"/>
          <p:nvPr/>
        </p:nvPicPr>
        <p:blipFill rotWithShape="1">
          <a:blip r:embed="rId3">
            <a:alphaModFix/>
          </a:blip>
          <a:srcRect b="19634" l="15584" r="15576" t="19634"/>
          <a:stretch/>
        </p:blipFill>
        <p:spPr>
          <a:xfrm>
            <a:off x="878201" y="1231090"/>
            <a:ext cx="7312498" cy="3461643"/>
          </a:xfrm>
          <a:prstGeom prst="rect">
            <a:avLst/>
          </a:prstGeom>
          <a:noFill/>
          <a:ln>
            <a:noFill/>
          </a:ln>
        </p:spPr>
      </p:pic>
      <p:sp>
        <p:nvSpPr>
          <p:cNvPr id="7992" name="Google Shape;7992;p4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Error Guessing - Application</a:t>
            </a:r>
            <a:endParaRPr/>
          </a:p>
        </p:txBody>
      </p:sp>
      <p:sp>
        <p:nvSpPr>
          <p:cNvPr id="7993" name="Google Shape;7993;p40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1"/>
                                        </p:tgtEl>
                                        <p:attrNameLst>
                                          <p:attrName>style.visibility</p:attrName>
                                        </p:attrNameLst>
                                      </p:cBhvr>
                                      <p:to>
                                        <p:strVal val="visible"/>
                                      </p:to>
                                    </p:set>
                                    <p:animEffect filter="fade" transition="in">
                                      <p:cBhvr>
                                        <p:cTn dur="1000"/>
                                        <p:tgtEl>
                                          <p:spTgt spid="79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7" name="Shape 7997"/>
        <p:cNvGrpSpPr/>
        <p:nvPr/>
      </p:nvGrpSpPr>
      <p:grpSpPr>
        <a:xfrm>
          <a:off x="0" y="0"/>
          <a:ext cx="0" cy="0"/>
          <a:chOff x="0" y="0"/>
          <a:chExt cx="0" cy="0"/>
        </a:xfrm>
      </p:grpSpPr>
      <p:sp>
        <p:nvSpPr>
          <p:cNvPr id="7998" name="Google Shape;7998;p4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Error Guessing - Application</a:t>
            </a:r>
            <a:endParaRPr/>
          </a:p>
        </p:txBody>
      </p:sp>
      <p:pic>
        <p:nvPicPr>
          <p:cNvPr id="7999" name="Google Shape;7999;p409"/>
          <p:cNvPicPr preferRelativeResize="0"/>
          <p:nvPr/>
        </p:nvPicPr>
        <p:blipFill rotWithShape="1">
          <a:blip r:embed="rId3">
            <a:alphaModFix/>
          </a:blip>
          <a:srcRect b="19782" l="15629" r="15636" t="19776"/>
          <a:stretch/>
        </p:blipFill>
        <p:spPr>
          <a:xfrm>
            <a:off x="962199" y="1244921"/>
            <a:ext cx="7219598" cy="3406525"/>
          </a:xfrm>
          <a:prstGeom prst="rect">
            <a:avLst/>
          </a:prstGeom>
          <a:noFill/>
          <a:ln>
            <a:noFill/>
          </a:ln>
        </p:spPr>
      </p:pic>
      <p:sp>
        <p:nvSpPr>
          <p:cNvPr id="8000" name="Google Shape;8000;p40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pic>
        <p:nvPicPr>
          <p:cNvPr descr="Activity.png" id="1408" name="Google Shape;1408;p41"/>
          <p:cNvPicPr preferRelativeResize="0"/>
          <p:nvPr/>
        </p:nvPicPr>
        <p:blipFill rotWithShape="1">
          <a:blip r:embed="rId3">
            <a:alphaModFix/>
          </a:blip>
          <a:srcRect b="0" l="0" r="0" t="0"/>
          <a:stretch/>
        </p:blipFill>
        <p:spPr>
          <a:xfrm>
            <a:off x="8377700" y="243402"/>
            <a:ext cx="616400" cy="557700"/>
          </a:xfrm>
          <a:prstGeom prst="rect">
            <a:avLst/>
          </a:prstGeom>
          <a:noFill/>
          <a:ln>
            <a:noFill/>
          </a:ln>
        </p:spPr>
      </p:pic>
      <p:grpSp>
        <p:nvGrpSpPr>
          <p:cNvPr id="1409" name="Google Shape;1409;p41"/>
          <p:cNvGrpSpPr/>
          <p:nvPr/>
        </p:nvGrpSpPr>
        <p:grpSpPr>
          <a:xfrm>
            <a:off x="748425" y="1011850"/>
            <a:ext cx="4714133" cy="699600"/>
            <a:chOff x="748425" y="1011850"/>
            <a:chExt cx="4714133" cy="699600"/>
          </a:xfrm>
        </p:grpSpPr>
        <p:sp>
          <p:nvSpPr>
            <p:cNvPr id="1410" name="Google Shape;1410;p41"/>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1411" name="Google Shape;1411;p41"/>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1412" name="Google Shape;1412;p41"/>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1413" name="Google Shape;1413;p41"/>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1414" name="Google Shape;1414;p41"/>
            <p:cNvPicPr preferRelativeResize="0"/>
            <p:nvPr/>
          </p:nvPicPr>
          <p:blipFill rotWithShape="1">
            <a:blip r:embed="rId4">
              <a:alphaModFix/>
            </a:blip>
            <a:srcRect b="0" l="0" r="0" t="0"/>
            <a:stretch/>
          </p:blipFill>
          <p:spPr>
            <a:xfrm>
              <a:off x="1059988" y="1124061"/>
              <a:ext cx="475425" cy="475425"/>
            </a:xfrm>
            <a:prstGeom prst="rect">
              <a:avLst/>
            </a:prstGeom>
            <a:noFill/>
            <a:ln>
              <a:noFill/>
            </a:ln>
          </p:spPr>
        </p:pic>
      </p:grpSp>
      <p:pic>
        <p:nvPicPr>
          <p:cNvPr id="1415" name="Google Shape;1415;p41"/>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grpSp>
        <p:nvGrpSpPr>
          <p:cNvPr id="1416" name="Google Shape;1416;p41"/>
          <p:cNvGrpSpPr/>
          <p:nvPr/>
        </p:nvGrpSpPr>
        <p:grpSpPr>
          <a:xfrm>
            <a:off x="973827" y="1860879"/>
            <a:ext cx="5489173" cy="506400"/>
            <a:chOff x="973827" y="1860879"/>
            <a:chExt cx="5489173" cy="506400"/>
          </a:xfrm>
        </p:grpSpPr>
        <p:grpSp>
          <p:nvGrpSpPr>
            <p:cNvPr id="1417" name="Google Shape;1417;p41"/>
            <p:cNvGrpSpPr/>
            <p:nvPr/>
          </p:nvGrpSpPr>
          <p:grpSpPr>
            <a:xfrm>
              <a:off x="973827" y="1860879"/>
              <a:ext cx="5489173" cy="506400"/>
              <a:chOff x="973827" y="1860879"/>
              <a:chExt cx="5489173" cy="506400"/>
            </a:xfrm>
          </p:grpSpPr>
          <p:sp>
            <p:nvSpPr>
              <p:cNvPr id="1418" name="Google Shape;1418;p41"/>
              <p:cNvSpPr/>
              <p:nvPr/>
            </p:nvSpPr>
            <p:spPr>
              <a:xfrm rot="-5400000">
                <a:off x="2712927" y="121779"/>
                <a:ext cx="506400" cy="3984600"/>
              </a:xfrm>
              <a:prstGeom prst="round2SameRect">
                <a:avLst>
                  <a:gd fmla="val 50000" name="adj1"/>
                  <a:gd fmla="val 0" name="adj2"/>
                </a:avLst>
              </a:prstGeom>
              <a:noFill/>
              <a:ln cap="flat" cmpd="sng" w="9525">
                <a:solidFill>
                  <a:srgbClr val="54294E"/>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419" name="Google Shape;1419;p41"/>
              <p:cNvSpPr/>
              <p:nvPr/>
            </p:nvSpPr>
            <p:spPr>
              <a:xfrm>
                <a:off x="1602700" y="1956275"/>
                <a:ext cx="4860300" cy="315600"/>
              </a:xfrm>
              <a:prstGeom prst="roundRect">
                <a:avLst>
                  <a:gd fmla="val 50000" name="adj"/>
                </a:avLst>
              </a:prstGeom>
              <a:solidFill>
                <a:srgbClr val="674EA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Give an example for where do we follow Testing Principles.</a:t>
                </a:r>
                <a:endParaRPr b="0" i="0" sz="1200" u="none" cap="none" strike="noStrike">
                  <a:solidFill>
                    <a:schemeClr val="lt1"/>
                  </a:solidFill>
                  <a:latin typeface="Calibri"/>
                  <a:ea typeface="Calibri"/>
                  <a:cs typeface="Calibri"/>
                  <a:sym typeface="Calibri"/>
                </a:endParaRPr>
              </a:p>
            </p:txBody>
          </p:sp>
        </p:grpSp>
        <p:pic>
          <p:nvPicPr>
            <p:cNvPr id="1420" name="Google Shape;1420;p41"/>
            <p:cNvPicPr preferRelativeResize="0"/>
            <p:nvPr/>
          </p:nvPicPr>
          <p:blipFill rotWithShape="1">
            <a:blip r:embed="rId6">
              <a:alphaModFix/>
            </a:blip>
            <a:srcRect b="0" l="0" r="0" t="0"/>
            <a:stretch/>
          </p:blipFill>
          <p:spPr>
            <a:xfrm>
              <a:off x="1144591" y="1953552"/>
              <a:ext cx="321054" cy="321054"/>
            </a:xfrm>
            <a:prstGeom prst="rect">
              <a:avLst/>
            </a:prstGeom>
            <a:noFill/>
            <a:ln>
              <a:noFill/>
            </a:ln>
          </p:spPr>
        </p:pic>
      </p:grpSp>
      <p:grpSp>
        <p:nvGrpSpPr>
          <p:cNvPr id="1421" name="Google Shape;1421;p41"/>
          <p:cNvGrpSpPr/>
          <p:nvPr/>
        </p:nvGrpSpPr>
        <p:grpSpPr>
          <a:xfrm>
            <a:off x="973827" y="2423745"/>
            <a:ext cx="5489173" cy="506400"/>
            <a:chOff x="973827" y="2423745"/>
            <a:chExt cx="5489173" cy="506400"/>
          </a:xfrm>
        </p:grpSpPr>
        <p:grpSp>
          <p:nvGrpSpPr>
            <p:cNvPr id="1422" name="Google Shape;1422;p41"/>
            <p:cNvGrpSpPr/>
            <p:nvPr/>
          </p:nvGrpSpPr>
          <p:grpSpPr>
            <a:xfrm>
              <a:off x="973827" y="2423745"/>
              <a:ext cx="5489173" cy="506400"/>
              <a:chOff x="973827" y="2423745"/>
              <a:chExt cx="5489173" cy="506400"/>
            </a:xfrm>
          </p:grpSpPr>
          <p:sp>
            <p:nvSpPr>
              <p:cNvPr id="1423" name="Google Shape;1423;p41"/>
              <p:cNvSpPr/>
              <p:nvPr/>
            </p:nvSpPr>
            <p:spPr>
              <a:xfrm rot="-5400000">
                <a:off x="2712927" y="684645"/>
                <a:ext cx="506400" cy="3984600"/>
              </a:xfrm>
              <a:prstGeom prst="round2SameRect">
                <a:avLst>
                  <a:gd fmla="val 50000" name="adj1"/>
                  <a:gd fmla="val 0" name="adj2"/>
                </a:avLst>
              </a:prstGeom>
              <a:solidFill>
                <a:srgbClr val="FFFFFF"/>
              </a:solidFill>
              <a:ln cap="flat" cmpd="sng" w="9525">
                <a:solidFill>
                  <a:srgbClr val="E8AB0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424" name="Google Shape;1424;p41"/>
              <p:cNvSpPr/>
              <p:nvPr/>
            </p:nvSpPr>
            <p:spPr>
              <a:xfrm>
                <a:off x="1602700" y="2519150"/>
                <a:ext cx="4860300" cy="315600"/>
              </a:xfrm>
              <a:prstGeom prst="roundRect">
                <a:avLst>
                  <a:gd fmla="val 50000" name="adj"/>
                </a:avLst>
              </a:prstGeom>
              <a:solidFill>
                <a:srgbClr val="E8AB01"/>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seven Embedded System Software Testing Principles.</a:t>
                </a:r>
                <a:endParaRPr b="0" i="0" sz="1200" u="none" cap="none" strike="noStrike">
                  <a:solidFill>
                    <a:schemeClr val="lt1"/>
                  </a:solidFill>
                  <a:latin typeface="Calibri"/>
                  <a:ea typeface="Calibri"/>
                  <a:cs typeface="Calibri"/>
                  <a:sym typeface="Calibri"/>
                </a:endParaRPr>
              </a:p>
            </p:txBody>
          </p:sp>
        </p:grpSp>
        <p:pic>
          <p:nvPicPr>
            <p:cNvPr id="1425" name="Google Shape;1425;p41"/>
            <p:cNvPicPr preferRelativeResize="0"/>
            <p:nvPr/>
          </p:nvPicPr>
          <p:blipFill rotWithShape="1">
            <a:blip r:embed="rId7">
              <a:alphaModFix/>
            </a:blip>
            <a:srcRect b="0" l="0" r="0" t="0"/>
            <a:stretch/>
          </p:blipFill>
          <p:spPr>
            <a:xfrm>
              <a:off x="1201046" y="2520911"/>
              <a:ext cx="312063" cy="312063"/>
            </a:xfrm>
            <a:prstGeom prst="rect">
              <a:avLst/>
            </a:prstGeom>
            <a:noFill/>
            <a:ln>
              <a:noFill/>
            </a:ln>
          </p:spPr>
        </p:pic>
      </p:grpSp>
      <p:grpSp>
        <p:nvGrpSpPr>
          <p:cNvPr id="1426" name="Google Shape;1426;p41"/>
          <p:cNvGrpSpPr/>
          <p:nvPr/>
        </p:nvGrpSpPr>
        <p:grpSpPr>
          <a:xfrm>
            <a:off x="973797" y="2986600"/>
            <a:ext cx="5489169" cy="506400"/>
            <a:chOff x="973815" y="2986611"/>
            <a:chExt cx="5291785" cy="506400"/>
          </a:xfrm>
        </p:grpSpPr>
        <p:grpSp>
          <p:nvGrpSpPr>
            <p:cNvPr id="1427" name="Google Shape;1427;p41"/>
            <p:cNvGrpSpPr/>
            <p:nvPr/>
          </p:nvGrpSpPr>
          <p:grpSpPr>
            <a:xfrm>
              <a:off x="973815" y="2986611"/>
              <a:ext cx="5291785" cy="506400"/>
              <a:chOff x="973815" y="2986611"/>
              <a:chExt cx="5291785" cy="506400"/>
            </a:xfrm>
          </p:grpSpPr>
          <p:sp>
            <p:nvSpPr>
              <p:cNvPr id="1428" name="Google Shape;1428;p41"/>
              <p:cNvSpPr/>
              <p:nvPr/>
            </p:nvSpPr>
            <p:spPr>
              <a:xfrm rot="-5400000">
                <a:off x="2712915" y="1247511"/>
                <a:ext cx="506400" cy="3984600"/>
              </a:xfrm>
              <a:prstGeom prst="round2SameRect">
                <a:avLst>
                  <a:gd fmla="val 50000" name="adj1"/>
                  <a:gd fmla="val 0" name="adj2"/>
                </a:avLst>
              </a:prstGeom>
              <a:noFill/>
              <a:ln cap="flat" cmpd="sng" w="9525">
                <a:solidFill>
                  <a:srgbClr val="7F7F7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429" name="Google Shape;1429;p41"/>
              <p:cNvSpPr/>
              <p:nvPr/>
            </p:nvSpPr>
            <p:spPr>
              <a:xfrm>
                <a:off x="1602700" y="3082000"/>
                <a:ext cx="4662900" cy="315600"/>
              </a:xfrm>
              <a:prstGeom prst="roundRect">
                <a:avLst>
                  <a:gd fmla="val 50000" name="adj"/>
                </a:avLst>
              </a:prstGeom>
              <a:solidFill>
                <a:srgbClr val="585858"/>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importance of Embedded System Software Testing Principles.</a:t>
                </a:r>
                <a:endParaRPr b="0" i="0" sz="1200" u="none" cap="none" strike="noStrike">
                  <a:solidFill>
                    <a:schemeClr val="lt1"/>
                  </a:solidFill>
                  <a:latin typeface="Calibri"/>
                  <a:ea typeface="Calibri"/>
                  <a:cs typeface="Calibri"/>
                  <a:sym typeface="Calibri"/>
                </a:endParaRPr>
              </a:p>
            </p:txBody>
          </p:sp>
        </p:grpSp>
        <p:pic>
          <p:nvPicPr>
            <p:cNvPr id="1430" name="Google Shape;1430;p41"/>
            <p:cNvPicPr preferRelativeResize="0"/>
            <p:nvPr/>
          </p:nvPicPr>
          <p:blipFill rotWithShape="1">
            <a:blip r:embed="rId7">
              <a:alphaModFix/>
            </a:blip>
            <a:srcRect b="0" l="0" r="0" t="0"/>
            <a:stretch/>
          </p:blipFill>
          <p:spPr>
            <a:xfrm>
              <a:off x="1201046" y="3083773"/>
              <a:ext cx="312063" cy="312063"/>
            </a:xfrm>
            <a:prstGeom prst="rect">
              <a:avLst/>
            </a:prstGeom>
            <a:noFill/>
            <a:ln>
              <a:noFill/>
            </a:ln>
          </p:spPr>
        </p:pic>
      </p:grpSp>
      <p:sp>
        <p:nvSpPr>
          <p:cNvPr id="1431" name="Google Shape;1431;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 Process</a:t>
            </a:r>
            <a:endParaRPr/>
          </a:p>
        </p:txBody>
      </p:sp>
      <p:sp>
        <p:nvSpPr>
          <p:cNvPr id="1432" name="Google Shape;1432;p4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09"/>
                                        </p:tgtEl>
                                        <p:attrNameLst>
                                          <p:attrName>style.visibility</p:attrName>
                                        </p:attrNameLst>
                                      </p:cBhvr>
                                      <p:to>
                                        <p:strVal val="visible"/>
                                      </p:to>
                                    </p:set>
                                    <p:anim calcmode="lin" valueType="num">
                                      <p:cBhvr additive="base">
                                        <p:cTn dur="1000"/>
                                        <p:tgtEl>
                                          <p:spTgt spid="14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16"/>
                                        </p:tgtEl>
                                        <p:attrNameLst>
                                          <p:attrName>style.visibility</p:attrName>
                                        </p:attrNameLst>
                                      </p:cBhvr>
                                      <p:to>
                                        <p:strVal val="visible"/>
                                      </p:to>
                                    </p:set>
                                    <p:anim calcmode="lin" valueType="num">
                                      <p:cBhvr additive="base">
                                        <p:cTn dur="1000"/>
                                        <p:tgtEl>
                                          <p:spTgt spid="141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21"/>
                                        </p:tgtEl>
                                        <p:attrNameLst>
                                          <p:attrName>style.visibility</p:attrName>
                                        </p:attrNameLst>
                                      </p:cBhvr>
                                      <p:to>
                                        <p:strVal val="visible"/>
                                      </p:to>
                                    </p:set>
                                    <p:anim calcmode="lin" valueType="num">
                                      <p:cBhvr additive="base">
                                        <p:cTn dur="1000"/>
                                        <p:tgtEl>
                                          <p:spTgt spid="142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26"/>
                                        </p:tgtEl>
                                        <p:attrNameLst>
                                          <p:attrName>style.visibility</p:attrName>
                                        </p:attrNameLst>
                                      </p:cBhvr>
                                      <p:to>
                                        <p:strVal val="visible"/>
                                      </p:to>
                                    </p:set>
                                    <p:anim calcmode="lin" valueType="num">
                                      <p:cBhvr additive="base">
                                        <p:cTn dur="1000"/>
                                        <p:tgtEl>
                                          <p:spTgt spid="142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4" name="Shape 8004"/>
        <p:cNvGrpSpPr/>
        <p:nvPr/>
      </p:nvGrpSpPr>
      <p:grpSpPr>
        <a:xfrm>
          <a:off x="0" y="0"/>
          <a:ext cx="0" cy="0"/>
          <a:chOff x="0" y="0"/>
          <a:chExt cx="0" cy="0"/>
        </a:xfrm>
      </p:grpSpPr>
      <p:pic>
        <p:nvPicPr>
          <p:cNvPr id="8005" name="Google Shape;8005;p410"/>
          <p:cNvPicPr preferRelativeResize="0"/>
          <p:nvPr/>
        </p:nvPicPr>
        <p:blipFill rotWithShape="1">
          <a:blip r:embed="rId3">
            <a:alphaModFix/>
          </a:blip>
          <a:srcRect b="43842" l="0" r="68466" t="0"/>
          <a:stretch/>
        </p:blipFill>
        <p:spPr>
          <a:xfrm>
            <a:off x="522300" y="1163175"/>
            <a:ext cx="3499675" cy="3505775"/>
          </a:xfrm>
          <a:prstGeom prst="rect">
            <a:avLst/>
          </a:prstGeom>
          <a:noFill/>
          <a:ln>
            <a:noFill/>
          </a:ln>
        </p:spPr>
      </p:pic>
      <p:sp>
        <p:nvSpPr>
          <p:cNvPr id="8006" name="Google Shape;8006;p4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Exploratory Testing </a:t>
            </a:r>
            <a:endParaRPr/>
          </a:p>
        </p:txBody>
      </p:sp>
      <p:sp>
        <p:nvSpPr>
          <p:cNvPr id="8007" name="Google Shape;8007;p41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8008" name="Google Shape;8008;p410"/>
          <p:cNvPicPr preferRelativeResize="0"/>
          <p:nvPr/>
        </p:nvPicPr>
        <p:blipFill rotWithShape="1">
          <a:blip r:embed="rId4">
            <a:alphaModFix/>
          </a:blip>
          <a:srcRect b="6218" l="34989" r="21822" t="16626"/>
          <a:stretch/>
        </p:blipFill>
        <p:spPr>
          <a:xfrm>
            <a:off x="4767557" y="1134761"/>
            <a:ext cx="3350587" cy="336705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05"/>
                                        </p:tgtEl>
                                        <p:attrNameLst>
                                          <p:attrName>style.visibility</p:attrName>
                                        </p:attrNameLst>
                                      </p:cBhvr>
                                      <p:to>
                                        <p:strVal val="visible"/>
                                      </p:to>
                                    </p:set>
                                    <p:animEffect filter="fade" transition="in">
                                      <p:cBhvr>
                                        <p:cTn dur="1000"/>
                                        <p:tgtEl>
                                          <p:spTgt spid="80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08"/>
                                        </p:tgtEl>
                                        <p:attrNameLst>
                                          <p:attrName>style.visibility</p:attrName>
                                        </p:attrNameLst>
                                      </p:cBhvr>
                                      <p:to>
                                        <p:strVal val="visible"/>
                                      </p:to>
                                    </p:set>
                                    <p:animEffect filter="fade" transition="in">
                                      <p:cBhvr>
                                        <p:cTn dur="1000"/>
                                        <p:tgtEl>
                                          <p:spTgt spid="80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2" name="Shape 8012"/>
        <p:cNvGrpSpPr/>
        <p:nvPr/>
      </p:nvGrpSpPr>
      <p:grpSpPr>
        <a:xfrm>
          <a:off x="0" y="0"/>
          <a:ext cx="0" cy="0"/>
          <a:chOff x="0" y="0"/>
          <a:chExt cx="0" cy="0"/>
        </a:xfrm>
      </p:grpSpPr>
      <p:sp>
        <p:nvSpPr>
          <p:cNvPr id="8013" name="Google Shape;8013;p4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Why should someone use Exploratory Testing?</a:t>
            </a:r>
            <a:endParaRPr/>
          </a:p>
        </p:txBody>
      </p:sp>
      <p:pic>
        <p:nvPicPr>
          <p:cNvPr id="8014" name="Google Shape;8014;p411"/>
          <p:cNvPicPr preferRelativeResize="0"/>
          <p:nvPr/>
        </p:nvPicPr>
        <p:blipFill rotWithShape="1">
          <a:blip r:embed="rId3">
            <a:alphaModFix/>
          </a:blip>
          <a:srcRect b="20909" l="32522" r="34643" t="20909"/>
          <a:stretch/>
        </p:blipFill>
        <p:spPr>
          <a:xfrm>
            <a:off x="3070913" y="1270025"/>
            <a:ext cx="3002174" cy="2992550"/>
          </a:xfrm>
          <a:prstGeom prst="rect">
            <a:avLst/>
          </a:prstGeom>
          <a:noFill/>
          <a:ln>
            <a:noFill/>
          </a:ln>
        </p:spPr>
      </p:pic>
      <p:pic>
        <p:nvPicPr>
          <p:cNvPr id="8015" name="Google Shape;8015;p411"/>
          <p:cNvPicPr preferRelativeResize="0"/>
          <p:nvPr/>
        </p:nvPicPr>
        <p:blipFill rotWithShape="1">
          <a:blip r:embed="rId3">
            <a:alphaModFix/>
          </a:blip>
          <a:srcRect b="20909" l="65045" r="2119" t="20909"/>
          <a:stretch/>
        </p:blipFill>
        <p:spPr>
          <a:xfrm>
            <a:off x="6141825" y="1270025"/>
            <a:ext cx="3002174" cy="2992550"/>
          </a:xfrm>
          <a:prstGeom prst="rect">
            <a:avLst/>
          </a:prstGeom>
          <a:noFill/>
          <a:ln>
            <a:noFill/>
          </a:ln>
        </p:spPr>
      </p:pic>
      <p:pic>
        <p:nvPicPr>
          <p:cNvPr id="8016" name="Google Shape;8016;p411"/>
          <p:cNvPicPr preferRelativeResize="0"/>
          <p:nvPr/>
        </p:nvPicPr>
        <p:blipFill rotWithShape="1">
          <a:blip r:embed="rId4">
            <a:alphaModFix/>
          </a:blip>
          <a:srcRect b="19049" l="0" r="67167" t="19041"/>
          <a:stretch/>
        </p:blipFill>
        <p:spPr>
          <a:xfrm>
            <a:off x="121950" y="1174175"/>
            <a:ext cx="3002174" cy="3184250"/>
          </a:xfrm>
          <a:prstGeom prst="rect">
            <a:avLst/>
          </a:prstGeom>
          <a:noFill/>
          <a:ln>
            <a:noFill/>
          </a:ln>
        </p:spPr>
      </p:pic>
      <p:sp>
        <p:nvSpPr>
          <p:cNvPr id="8017" name="Google Shape;8017;p41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16"/>
                                        </p:tgtEl>
                                        <p:attrNameLst>
                                          <p:attrName>style.visibility</p:attrName>
                                        </p:attrNameLst>
                                      </p:cBhvr>
                                      <p:to>
                                        <p:strVal val="visible"/>
                                      </p:to>
                                    </p:set>
                                    <p:animEffect filter="fade" transition="in">
                                      <p:cBhvr>
                                        <p:cTn dur="1000"/>
                                        <p:tgtEl>
                                          <p:spTgt spid="80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14"/>
                                        </p:tgtEl>
                                        <p:attrNameLst>
                                          <p:attrName>style.visibility</p:attrName>
                                        </p:attrNameLst>
                                      </p:cBhvr>
                                      <p:to>
                                        <p:strVal val="visible"/>
                                      </p:to>
                                    </p:set>
                                    <p:animEffect filter="fade" transition="in">
                                      <p:cBhvr>
                                        <p:cTn dur="1000"/>
                                        <p:tgtEl>
                                          <p:spTgt spid="80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15"/>
                                        </p:tgtEl>
                                        <p:attrNameLst>
                                          <p:attrName>style.visibility</p:attrName>
                                        </p:attrNameLst>
                                      </p:cBhvr>
                                      <p:to>
                                        <p:strVal val="visible"/>
                                      </p:to>
                                    </p:set>
                                    <p:animEffect filter="fade" transition="in">
                                      <p:cBhvr>
                                        <p:cTn dur="1000"/>
                                        <p:tgtEl>
                                          <p:spTgt spid="80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1" name="Shape 8021"/>
        <p:cNvGrpSpPr/>
        <p:nvPr/>
      </p:nvGrpSpPr>
      <p:grpSpPr>
        <a:xfrm>
          <a:off x="0" y="0"/>
          <a:ext cx="0" cy="0"/>
          <a:chOff x="0" y="0"/>
          <a:chExt cx="0" cy="0"/>
        </a:xfrm>
      </p:grpSpPr>
      <p:sp>
        <p:nvSpPr>
          <p:cNvPr id="8022" name="Google Shape;8022;p412"/>
          <p:cNvSpPr txBox="1"/>
          <p:nvPr>
            <p:ph idx="1" type="body"/>
          </p:nvPr>
        </p:nvSpPr>
        <p:spPr>
          <a:xfrm>
            <a:off x="311700" y="1152475"/>
            <a:ext cx="3200400" cy="34164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400"/>
              <a:buNone/>
            </a:pPr>
            <a:r>
              <a:rPr lang="en">
                <a:latin typeface="Calibri"/>
                <a:ea typeface="Calibri"/>
                <a:cs typeface="Calibri"/>
                <a:sym typeface="Calibri"/>
              </a:rPr>
              <a:t>For any type of testing that is regulated or compliance-based, scripted testing is the way to go.</a:t>
            </a:r>
            <a:endParaRPr>
              <a:latin typeface="Calibri"/>
              <a:ea typeface="Calibri"/>
              <a:cs typeface="Calibri"/>
              <a:sym typeface="Calibri"/>
            </a:endParaRPr>
          </a:p>
        </p:txBody>
      </p:sp>
      <p:sp>
        <p:nvSpPr>
          <p:cNvPr id="8023" name="Google Shape;8023;p4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When not to use Exploratory Testing? </a:t>
            </a:r>
            <a:endParaRPr/>
          </a:p>
        </p:txBody>
      </p:sp>
      <p:sp>
        <p:nvSpPr>
          <p:cNvPr id="8024" name="Google Shape;8024;p412"/>
          <p:cNvSpPr txBox="1"/>
          <p:nvPr>
            <p:ph idx="1" type="body"/>
          </p:nvPr>
        </p:nvSpPr>
        <p:spPr>
          <a:xfrm>
            <a:off x="3584875" y="1152475"/>
            <a:ext cx="5486400" cy="15807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latin typeface="Calibri"/>
                <a:ea typeface="Calibri"/>
                <a:cs typeface="Calibri"/>
                <a:sym typeface="Calibri"/>
              </a:rPr>
              <a:t>Compliance-based testing</a:t>
            </a:r>
            <a:endParaRPr>
              <a:latin typeface="Calibri"/>
              <a:ea typeface="Calibri"/>
              <a:cs typeface="Calibri"/>
              <a:sym typeface="Calibri"/>
            </a:endParaRPr>
          </a:p>
          <a:p>
            <a:pPr indent="0" lvl="0" marL="0" rtl="0" algn="l">
              <a:lnSpc>
                <a:spcPct val="115000"/>
              </a:lnSpc>
              <a:spcBef>
                <a:spcPts val="0"/>
              </a:spcBef>
              <a:spcAft>
                <a:spcPts val="0"/>
              </a:spcAft>
              <a:buSzPts val="2400"/>
              <a:buNone/>
            </a:pPr>
            <a:r>
              <a:rPr lang="en" sz="2000">
                <a:latin typeface="Calibri"/>
                <a:ea typeface="Calibri"/>
                <a:cs typeface="Calibri"/>
                <a:sym typeface="Calibri"/>
              </a:rPr>
              <a:t>Certain checklists and mandates need to be followed for legal reasons.</a:t>
            </a:r>
            <a:endParaRPr sz="2000">
              <a:latin typeface="Calibri"/>
              <a:ea typeface="Calibri"/>
              <a:cs typeface="Calibri"/>
              <a:sym typeface="Calibri"/>
            </a:endParaRPr>
          </a:p>
        </p:txBody>
      </p:sp>
      <p:sp>
        <p:nvSpPr>
          <p:cNvPr id="8025" name="Google Shape;8025;p412"/>
          <p:cNvSpPr txBox="1"/>
          <p:nvPr>
            <p:ph idx="1" type="body"/>
          </p:nvPr>
        </p:nvSpPr>
        <p:spPr>
          <a:xfrm>
            <a:off x="3584875" y="2904777"/>
            <a:ext cx="5486400" cy="1664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400"/>
              <a:buNone/>
            </a:pPr>
            <a:r>
              <a:rPr lang="en">
                <a:latin typeface="Calibri"/>
                <a:ea typeface="Calibri"/>
                <a:cs typeface="Calibri"/>
                <a:sym typeface="Calibri"/>
              </a:rPr>
              <a:t>Accessibility testing</a:t>
            </a:r>
            <a:endParaRPr>
              <a:latin typeface="Calibri"/>
              <a:ea typeface="Calibri"/>
              <a:cs typeface="Calibri"/>
              <a:sym typeface="Calibri"/>
            </a:endParaRPr>
          </a:p>
          <a:p>
            <a:pPr indent="0" lvl="0" marL="0" rtl="0" algn="l">
              <a:lnSpc>
                <a:spcPct val="115000"/>
              </a:lnSpc>
              <a:spcBef>
                <a:spcPts val="0"/>
              </a:spcBef>
              <a:spcAft>
                <a:spcPts val="0"/>
              </a:spcAft>
              <a:buSzPts val="2400"/>
              <a:buNone/>
            </a:pPr>
            <a:r>
              <a:rPr lang="en" sz="2000">
                <a:latin typeface="Calibri"/>
                <a:ea typeface="Calibri"/>
                <a:cs typeface="Calibri"/>
                <a:sym typeface="Calibri"/>
              </a:rPr>
              <a:t>Several laws govern the testing protocol, and there are defined standards that need to be passed.</a:t>
            </a:r>
            <a:endParaRPr sz="2000">
              <a:latin typeface="Calibri"/>
              <a:ea typeface="Calibri"/>
              <a:cs typeface="Calibri"/>
              <a:sym typeface="Calibri"/>
            </a:endParaRPr>
          </a:p>
        </p:txBody>
      </p:sp>
      <p:sp>
        <p:nvSpPr>
          <p:cNvPr id="8026" name="Google Shape;8026;p41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2"/>
                                        </p:tgtEl>
                                        <p:attrNameLst>
                                          <p:attrName>style.visibility</p:attrName>
                                        </p:attrNameLst>
                                      </p:cBhvr>
                                      <p:to>
                                        <p:strVal val="visible"/>
                                      </p:to>
                                    </p:set>
                                    <p:animEffect filter="fade" transition="in">
                                      <p:cBhvr>
                                        <p:cTn dur="1000"/>
                                        <p:tgtEl>
                                          <p:spTgt spid="80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4"/>
                                        </p:tgtEl>
                                        <p:attrNameLst>
                                          <p:attrName>style.visibility</p:attrName>
                                        </p:attrNameLst>
                                      </p:cBhvr>
                                      <p:to>
                                        <p:strVal val="visible"/>
                                      </p:to>
                                    </p:set>
                                    <p:animEffect filter="fade" transition="in">
                                      <p:cBhvr>
                                        <p:cTn dur="1000"/>
                                        <p:tgtEl>
                                          <p:spTgt spid="80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5"/>
                                        </p:tgtEl>
                                        <p:attrNameLst>
                                          <p:attrName>style.visibility</p:attrName>
                                        </p:attrNameLst>
                                      </p:cBhvr>
                                      <p:to>
                                        <p:strVal val="visible"/>
                                      </p:to>
                                    </p:set>
                                    <p:animEffect filter="fade" transition="in">
                                      <p:cBhvr>
                                        <p:cTn dur="1000"/>
                                        <p:tgtEl>
                                          <p:spTgt spid="80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0" name="Shape 8030"/>
        <p:cNvGrpSpPr/>
        <p:nvPr/>
      </p:nvGrpSpPr>
      <p:grpSpPr>
        <a:xfrm>
          <a:off x="0" y="0"/>
          <a:ext cx="0" cy="0"/>
          <a:chOff x="0" y="0"/>
          <a:chExt cx="0" cy="0"/>
        </a:xfrm>
      </p:grpSpPr>
      <p:grpSp>
        <p:nvGrpSpPr>
          <p:cNvPr id="8031" name="Google Shape;8031;p413"/>
          <p:cNvGrpSpPr/>
          <p:nvPr/>
        </p:nvGrpSpPr>
        <p:grpSpPr>
          <a:xfrm>
            <a:off x="1730599" y="2231813"/>
            <a:ext cx="6015155" cy="1332205"/>
            <a:chOff x="1056400" y="2430550"/>
            <a:chExt cx="5473797" cy="1201267"/>
          </a:xfrm>
        </p:grpSpPr>
        <p:sp>
          <p:nvSpPr>
            <p:cNvPr id="8032" name="Google Shape;8032;p413"/>
            <p:cNvSpPr/>
            <p:nvPr/>
          </p:nvSpPr>
          <p:spPr>
            <a:xfrm rot="5400000">
              <a:off x="4266245" y="1367865"/>
              <a:ext cx="1201267" cy="3326636"/>
            </a:xfrm>
            <a:custGeom>
              <a:rect b="b" l="l" r="r" t="t"/>
              <a:pathLst>
                <a:path extrusionOk="0" h="10907003" w="3938581">
                  <a:moveTo>
                    <a:pt x="1977647" y="0"/>
                  </a:moveTo>
                  <a:cubicBezTo>
                    <a:pt x="2022214" y="0"/>
                    <a:pt x="2089064" y="22283"/>
                    <a:pt x="2133631" y="66849"/>
                  </a:cubicBezTo>
                  <a:cubicBezTo>
                    <a:pt x="2133631" y="66849"/>
                    <a:pt x="2133631" y="66849"/>
                    <a:pt x="3871731" y="1782626"/>
                  </a:cubicBezTo>
                  <a:cubicBezTo>
                    <a:pt x="3960865" y="1894040"/>
                    <a:pt x="3960865" y="2027737"/>
                    <a:pt x="3871731" y="2139151"/>
                  </a:cubicBezTo>
                  <a:cubicBezTo>
                    <a:pt x="3827165" y="2183717"/>
                    <a:pt x="3760315" y="2206000"/>
                    <a:pt x="3693465" y="2206000"/>
                  </a:cubicBezTo>
                  <a:cubicBezTo>
                    <a:pt x="3693465" y="2206000"/>
                    <a:pt x="3693465" y="2206000"/>
                    <a:pt x="3314648" y="2206000"/>
                  </a:cubicBezTo>
                  <a:cubicBezTo>
                    <a:pt x="3314648" y="2206000"/>
                    <a:pt x="3314648" y="2206000"/>
                    <a:pt x="3314648" y="3966343"/>
                  </a:cubicBezTo>
                  <a:cubicBezTo>
                    <a:pt x="3314648" y="3966343"/>
                    <a:pt x="3314648" y="3966343"/>
                    <a:pt x="3309382" y="3966343"/>
                  </a:cubicBezTo>
                  <a:lnTo>
                    <a:pt x="3306584" y="3966343"/>
                  </a:lnTo>
                  <a:lnTo>
                    <a:pt x="3306584" y="10907003"/>
                  </a:lnTo>
                  <a:lnTo>
                    <a:pt x="626425" y="10907003"/>
                  </a:lnTo>
                  <a:lnTo>
                    <a:pt x="626425" y="3966343"/>
                  </a:lnTo>
                  <a:lnTo>
                    <a:pt x="618363" y="3966343"/>
                  </a:lnTo>
                  <a:cubicBezTo>
                    <a:pt x="618363" y="3966343"/>
                    <a:pt x="618363" y="3966343"/>
                    <a:pt x="618363" y="2206000"/>
                  </a:cubicBezTo>
                  <a:cubicBezTo>
                    <a:pt x="618363" y="2206000"/>
                    <a:pt x="618363" y="2206000"/>
                    <a:pt x="261829" y="2206000"/>
                  </a:cubicBezTo>
                  <a:cubicBezTo>
                    <a:pt x="194979" y="2206000"/>
                    <a:pt x="128129" y="2183717"/>
                    <a:pt x="83563" y="2139151"/>
                  </a:cubicBezTo>
                  <a:cubicBezTo>
                    <a:pt x="-27854" y="2027737"/>
                    <a:pt x="-27854" y="1894040"/>
                    <a:pt x="83563" y="1782626"/>
                  </a:cubicBezTo>
                  <a:cubicBezTo>
                    <a:pt x="83563" y="1782626"/>
                    <a:pt x="83563" y="1782626"/>
                    <a:pt x="1799380" y="66849"/>
                  </a:cubicBezTo>
                  <a:cubicBezTo>
                    <a:pt x="1843947" y="22283"/>
                    <a:pt x="1910797" y="0"/>
                    <a:pt x="1977647" y="0"/>
                  </a:cubicBezTo>
                  <a:close/>
                </a:path>
              </a:pathLst>
            </a:custGeom>
            <a:solidFill>
              <a:srgbClr val="B6D7A8"/>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chemeClr val="dk2"/>
                </a:solidFill>
                <a:latin typeface="Calibri"/>
                <a:ea typeface="Calibri"/>
                <a:cs typeface="Calibri"/>
                <a:sym typeface="Calibri"/>
              </a:endParaRPr>
            </a:p>
          </p:txBody>
        </p:sp>
        <p:sp>
          <p:nvSpPr>
            <p:cNvPr id="8033" name="Google Shape;8033;p413"/>
            <p:cNvSpPr/>
            <p:nvPr/>
          </p:nvSpPr>
          <p:spPr>
            <a:xfrm>
              <a:off x="1056400" y="2623325"/>
              <a:ext cx="2208000" cy="815700"/>
            </a:xfrm>
            <a:prstGeom prst="rect">
              <a:avLst/>
            </a:prstGeom>
            <a:solidFill>
              <a:srgbClr val="B6D7A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chemeClr val="dk2"/>
                </a:solidFill>
                <a:latin typeface="Calibri"/>
                <a:ea typeface="Calibri"/>
                <a:cs typeface="Calibri"/>
                <a:sym typeface="Calibri"/>
              </a:endParaRPr>
            </a:p>
          </p:txBody>
        </p:sp>
        <p:sp>
          <p:nvSpPr>
            <p:cNvPr id="8034" name="Google Shape;8034;p413"/>
            <p:cNvSpPr txBox="1"/>
            <p:nvPr/>
          </p:nvSpPr>
          <p:spPr>
            <a:xfrm>
              <a:off x="1796064" y="2672825"/>
              <a:ext cx="4280400" cy="665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2"/>
                  </a:solidFill>
                  <a:latin typeface="Calibri"/>
                  <a:ea typeface="Calibri"/>
                  <a:cs typeface="Calibri"/>
                  <a:sym typeface="Calibri"/>
                </a:rPr>
                <a:t>    Opens testing to all key stakeholders.</a:t>
              </a:r>
              <a:endParaRPr b="0" i="0" sz="1800" u="none" cap="none" strike="noStrike">
                <a:solidFill>
                  <a:schemeClr val="dk2"/>
                </a:solidFill>
                <a:latin typeface="Calibri"/>
                <a:ea typeface="Calibri"/>
                <a:cs typeface="Calibri"/>
                <a:sym typeface="Calibri"/>
              </a:endParaRPr>
            </a:p>
          </p:txBody>
        </p:sp>
      </p:grpSp>
      <p:grpSp>
        <p:nvGrpSpPr>
          <p:cNvPr id="8035" name="Google Shape;8035;p413"/>
          <p:cNvGrpSpPr/>
          <p:nvPr/>
        </p:nvGrpSpPr>
        <p:grpSpPr>
          <a:xfrm>
            <a:off x="166245" y="3480186"/>
            <a:ext cx="7050457" cy="1332205"/>
            <a:chOff x="114275" y="3791750"/>
            <a:chExt cx="6415922" cy="1201267"/>
          </a:xfrm>
        </p:grpSpPr>
        <p:sp>
          <p:nvSpPr>
            <p:cNvPr id="8036" name="Google Shape;8036;p413"/>
            <p:cNvSpPr/>
            <p:nvPr/>
          </p:nvSpPr>
          <p:spPr>
            <a:xfrm rot="5400000">
              <a:off x="4266245" y="2729065"/>
              <a:ext cx="1201267" cy="3326636"/>
            </a:xfrm>
            <a:custGeom>
              <a:rect b="b" l="l" r="r" t="t"/>
              <a:pathLst>
                <a:path extrusionOk="0" h="10907003" w="3938581">
                  <a:moveTo>
                    <a:pt x="1977647" y="0"/>
                  </a:moveTo>
                  <a:cubicBezTo>
                    <a:pt x="2022214" y="0"/>
                    <a:pt x="2089064" y="22283"/>
                    <a:pt x="2133631" y="66849"/>
                  </a:cubicBezTo>
                  <a:cubicBezTo>
                    <a:pt x="2133631" y="66849"/>
                    <a:pt x="2133631" y="66849"/>
                    <a:pt x="3871731" y="1782626"/>
                  </a:cubicBezTo>
                  <a:cubicBezTo>
                    <a:pt x="3960865" y="1894040"/>
                    <a:pt x="3960865" y="2027737"/>
                    <a:pt x="3871731" y="2139151"/>
                  </a:cubicBezTo>
                  <a:cubicBezTo>
                    <a:pt x="3827165" y="2183717"/>
                    <a:pt x="3760315" y="2206000"/>
                    <a:pt x="3693465" y="2206000"/>
                  </a:cubicBezTo>
                  <a:cubicBezTo>
                    <a:pt x="3693465" y="2206000"/>
                    <a:pt x="3693465" y="2206000"/>
                    <a:pt x="3314648" y="2206000"/>
                  </a:cubicBezTo>
                  <a:cubicBezTo>
                    <a:pt x="3314648" y="2206000"/>
                    <a:pt x="3314648" y="2206000"/>
                    <a:pt x="3314648" y="3966343"/>
                  </a:cubicBezTo>
                  <a:cubicBezTo>
                    <a:pt x="3314648" y="3966343"/>
                    <a:pt x="3314648" y="3966343"/>
                    <a:pt x="3309382" y="3966343"/>
                  </a:cubicBezTo>
                  <a:lnTo>
                    <a:pt x="3306584" y="3966343"/>
                  </a:lnTo>
                  <a:lnTo>
                    <a:pt x="3306584" y="10907003"/>
                  </a:lnTo>
                  <a:lnTo>
                    <a:pt x="626425" y="10907003"/>
                  </a:lnTo>
                  <a:lnTo>
                    <a:pt x="626425" y="3966343"/>
                  </a:lnTo>
                  <a:lnTo>
                    <a:pt x="618363" y="3966343"/>
                  </a:lnTo>
                  <a:cubicBezTo>
                    <a:pt x="618363" y="3966343"/>
                    <a:pt x="618363" y="3966343"/>
                    <a:pt x="618363" y="2206000"/>
                  </a:cubicBezTo>
                  <a:cubicBezTo>
                    <a:pt x="618363" y="2206000"/>
                    <a:pt x="618363" y="2206000"/>
                    <a:pt x="261829" y="2206000"/>
                  </a:cubicBezTo>
                  <a:cubicBezTo>
                    <a:pt x="194979" y="2206000"/>
                    <a:pt x="128129" y="2183717"/>
                    <a:pt x="83563" y="2139151"/>
                  </a:cubicBezTo>
                  <a:cubicBezTo>
                    <a:pt x="-27854" y="2027737"/>
                    <a:pt x="-27854" y="1894040"/>
                    <a:pt x="83563" y="1782626"/>
                  </a:cubicBezTo>
                  <a:cubicBezTo>
                    <a:pt x="83563" y="1782626"/>
                    <a:pt x="83563" y="1782626"/>
                    <a:pt x="1799380" y="66849"/>
                  </a:cubicBezTo>
                  <a:cubicBezTo>
                    <a:pt x="1843947" y="22283"/>
                    <a:pt x="1910797" y="0"/>
                    <a:pt x="1977647" y="0"/>
                  </a:cubicBezTo>
                  <a:close/>
                </a:path>
              </a:pathLst>
            </a:custGeom>
            <a:solidFill>
              <a:srgbClr val="C5EAF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chemeClr val="dk2"/>
                </a:solidFill>
                <a:latin typeface="Calibri"/>
                <a:ea typeface="Calibri"/>
                <a:cs typeface="Calibri"/>
                <a:sym typeface="Calibri"/>
              </a:endParaRPr>
            </a:p>
          </p:txBody>
        </p:sp>
        <p:sp>
          <p:nvSpPr>
            <p:cNvPr id="8037" name="Google Shape;8037;p413"/>
            <p:cNvSpPr/>
            <p:nvPr/>
          </p:nvSpPr>
          <p:spPr>
            <a:xfrm>
              <a:off x="114275" y="3984550"/>
              <a:ext cx="3150000" cy="815700"/>
            </a:xfrm>
            <a:prstGeom prst="rect">
              <a:avLst/>
            </a:prstGeom>
            <a:solidFill>
              <a:srgbClr val="C5EAF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chemeClr val="dk2"/>
                </a:solidFill>
                <a:latin typeface="Calibri"/>
                <a:ea typeface="Calibri"/>
                <a:cs typeface="Calibri"/>
                <a:sym typeface="Calibri"/>
              </a:endParaRPr>
            </a:p>
          </p:txBody>
        </p:sp>
        <p:sp>
          <p:nvSpPr>
            <p:cNvPr id="8038" name="Google Shape;8038;p413"/>
            <p:cNvSpPr txBox="1"/>
            <p:nvPr/>
          </p:nvSpPr>
          <p:spPr>
            <a:xfrm>
              <a:off x="1759358" y="4059843"/>
              <a:ext cx="4710000" cy="665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2"/>
                  </a:solidFill>
                  <a:latin typeface="Calibri"/>
                  <a:ea typeface="Calibri"/>
                  <a:cs typeface="Calibri"/>
                  <a:sym typeface="Calibri"/>
                </a:rPr>
                <a:t>Enables faster and more efficient review by people beyond the traditional software tester using different features. </a:t>
              </a:r>
              <a:endParaRPr b="0" i="0" sz="1800" u="none" cap="none" strike="noStrike">
                <a:solidFill>
                  <a:schemeClr val="dk2"/>
                </a:solidFill>
                <a:latin typeface="Calibri"/>
                <a:ea typeface="Calibri"/>
                <a:cs typeface="Calibri"/>
                <a:sym typeface="Calibri"/>
              </a:endParaRPr>
            </a:p>
          </p:txBody>
        </p:sp>
      </p:grpSp>
      <p:grpSp>
        <p:nvGrpSpPr>
          <p:cNvPr id="8039" name="Google Shape;8039;p413"/>
          <p:cNvGrpSpPr/>
          <p:nvPr/>
        </p:nvGrpSpPr>
        <p:grpSpPr>
          <a:xfrm>
            <a:off x="734301" y="1152828"/>
            <a:ext cx="5968213" cy="1332205"/>
            <a:chOff x="1745675" y="1017725"/>
            <a:chExt cx="4784522" cy="1201267"/>
          </a:xfrm>
        </p:grpSpPr>
        <p:sp>
          <p:nvSpPr>
            <p:cNvPr id="8040" name="Google Shape;8040;p413"/>
            <p:cNvSpPr/>
            <p:nvPr/>
          </p:nvSpPr>
          <p:spPr>
            <a:xfrm rot="5400000">
              <a:off x="4266245" y="-44960"/>
              <a:ext cx="1201267" cy="3326636"/>
            </a:xfrm>
            <a:custGeom>
              <a:rect b="b" l="l" r="r" t="t"/>
              <a:pathLst>
                <a:path extrusionOk="0" h="10907003" w="3938581">
                  <a:moveTo>
                    <a:pt x="1977647" y="0"/>
                  </a:moveTo>
                  <a:cubicBezTo>
                    <a:pt x="2022214" y="0"/>
                    <a:pt x="2089064" y="22283"/>
                    <a:pt x="2133631" y="66849"/>
                  </a:cubicBezTo>
                  <a:cubicBezTo>
                    <a:pt x="2133631" y="66849"/>
                    <a:pt x="2133631" y="66849"/>
                    <a:pt x="3871731" y="1782626"/>
                  </a:cubicBezTo>
                  <a:cubicBezTo>
                    <a:pt x="3960865" y="1894040"/>
                    <a:pt x="3960865" y="2027737"/>
                    <a:pt x="3871731" y="2139151"/>
                  </a:cubicBezTo>
                  <a:cubicBezTo>
                    <a:pt x="3827165" y="2183717"/>
                    <a:pt x="3760315" y="2206000"/>
                    <a:pt x="3693465" y="2206000"/>
                  </a:cubicBezTo>
                  <a:cubicBezTo>
                    <a:pt x="3693465" y="2206000"/>
                    <a:pt x="3693465" y="2206000"/>
                    <a:pt x="3314648" y="2206000"/>
                  </a:cubicBezTo>
                  <a:cubicBezTo>
                    <a:pt x="3314648" y="2206000"/>
                    <a:pt x="3314648" y="2206000"/>
                    <a:pt x="3314648" y="3966343"/>
                  </a:cubicBezTo>
                  <a:cubicBezTo>
                    <a:pt x="3314648" y="3966343"/>
                    <a:pt x="3314648" y="3966343"/>
                    <a:pt x="3309382" y="3966343"/>
                  </a:cubicBezTo>
                  <a:lnTo>
                    <a:pt x="3306584" y="3966343"/>
                  </a:lnTo>
                  <a:lnTo>
                    <a:pt x="3306584" y="10907003"/>
                  </a:lnTo>
                  <a:lnTo>
                    <a:pt x="626425" y="10907003"/>
                  </a:lnTo>
                  <a:lnTo>
                    <a:pt x="626425" y="3966343"/>
                  </a:lnTo>
                  <a:lnTo>
                    <a:pt x="618363" y="3966343"/>
                  </a:lnTo>
                  <a:cubicBezTo>
                    <a:pt x="618363" y="3966343"/>
                    <a:pt x="618363" y="3966343"/>
                    <a:pt x="618363" y="2206000"/>
                  </a:cubicBezTo>
                  <a:cubicBezTo>
                    <a:pt x="618363" y="2206000"/>
                    <a:pt x="618363" y="2206000"/>
                    <a:pt x="261829" y="2206000"/>
                  </a:cubicBezTo>
                  <a:cubicBezTo>
                    <a:pt x="194979" y="2206000"/>
                    <a:pt x="128129" y="2183717"/>
                    <a:pt x="83563" y="2139151"/>
                  </a:cubicBezTo>
                  <a:cubicBezTo>
                    <a:pt x="-27854" y="2027737"/>
                    <a:pt x="-27854" y="1894040"/>
                    <a:pt x="83563" y="1782626"/>
                  </a:cubicBezTo>
                  <a:cubicBezTo>
                    <a:pt x="83563" y="1782626"/>
                    <a:pt x="83563" y="1782626"/>
                    <a:pt x="1799380" y="66849"/>
                  </a:cubicBezTo>
                  <a:cubicBezTo>
                    <a:pt x="1843947" y="22283"/>
                    <a:pt x="1910797" y="0"/>
                    <a:pt x="1977647" y="0"/>
                  </a:cubicBezTo>
                  <a:close/>
                </a:path>
              </a:pathLst>
            </a:custGeom>
            <a:solidFill>
              <a:srgbClr val="E1DEE4"/>
            </a:solidFill>
            <a:ln>
              <a:noFill/>
            </a:ln>
          </p:spPr>
          <p:txBody>
            <a:bodyPr anchorCtr="0" anchor="ctr"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chemeClr val="dk2"/>
                </a:solidFill>
                <a:latin typeface="Calibri"/>
                <a:ea typeface="Calibri"/>
                <a:cs typeface="Calibri"/>
                <a:sym typeface="Calibri"/>
              </a:endParaRPr>
            </a:p>
          </p:txBody>
        </p:sp>
        <p:sp>
          <p:nvSpPr>
            <p:cNvPr id="8041" name="Google Shape;8041;p413"/>
            <p:cNvSpPr/>
            <p:nvPr/>
          </p:nvSpPr>
          <p:spPr>
            <a:xfrm>
              <a:off x="1745675" y="1210525"/>
              <a:ext cx="1518600" cy="815700"/>
            </a:xfrm>
            <a:prstGeom prst="rect">
              <a:avLst/>
            </a:prstGeom>
            <a:solidFill>
              <a:srgbClr val="E1DE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Calibri"/>
                <a:ea typeface="Calibri"/>
                <a:cs typeface="Calibri"/>
                <a:sym typeface="Calibri"/>
              </a:endParaRPr>
            </a:p>
          </p:txBody>
        </p:sp>
        <p:sp>
          <p:nvSpPr>
            <p:cNvPr id="8042" name="Google Shape;8042;p413"/>
            <p:cNvSpPr txBox="1"/>
            <p:nvPr/>
          </p:nvSpPr>
          <p:spPr>
            <a:xfrm>
              <a:off x="2293855" y="1285824"/>
              <a:ext cx="4157100" cy="665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Calibri"/>
                  <a:ea typeface="Calibri"/>
                  <a:cs typeface="Calibri"/>
                  <a:sym typeface="Calibri"/>
                </a:rPr>
                <a:t>Complements traditional testing to find defects that are generally hidden behind the defined workflow.</a:t>
              </a:r>
              <a:endParaRPr b="0" i="0" sz="1800" u="none" cap="none" strike="noStrike">
                <a:solidFill>
                  <a:schemeClr val="dk2"/>
                </a:solidFill>
                <a:latin typeface="Calibri"/>
                <a:ea typeface="Calibri"/>
                <a:cs typeface="Calibri"/>
                <a:sym typeface="Calibri"/>
              </a:endParaRPr>
            </a:p>
          </p:txBody>
        </p:sp>
      </p:grpSp>
      <p:sp>
        <p:nvSpPr>
          <p:cNvPr id="8043" name="Google Shape;8043;p4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Importance of Exploratory Testing</a:t>
            </a:r>
            <a:endParaRPr/>
          </a:p>
        </p:txBody>
      </p:sp>
      <p:sp>
        <p:nvSpPr>
          <p:cNvPr id="8044" name="Google Shape;8044;p413"/>
          <p:cNvSpPr/>
          <p:nvPr/>
        </p:nvSpPr>
        <p:spPr>
          <a:xfrm>
            <a:off x="-12" y="1017727"/>
            <a:ext cx="2543429" cy="3358123"/>
          </a:xfrm>
          <a:custGeom>
            <a:rect b="b" l="l" r="r" t="t"/>
            <a:pathLst>
              <a:path extrusionOk="0" h="11993298" w="9083674">
                <a:moveTo>
                  <a:pt x="954744" y="0"/>
                </a:moveTo>
                <a:cubicBezTo>
                  <a:pt x="2009991" y="0"/>
                  <a:pt x="2865437" y="855670"/>
                  <a:pt x="2865437" y="1911192"/>
                </a:cubicBezTo>
                <a:cubicBezTo>
                  <a:pt x="2865437" y="2043132"/>
                  <a:pt x="2852071" y="2171949"/>
                  <a:pt x="2826619" y="2296363"/>
                </a:cubicBezTo>
                <a:lnTo>
                  <a:pt x="2785505" y="2456301"/>
                </a:lnTo>
                <a:lnTo>
                  <a:pt x="3084289" y="2489007"/>
                </a:lnTo>
                <a:cubicBezTo>
                  <a:pt x="4678473" y="2722399"/>
                  <a:pt x="6016875" y="3743535"/>
                  <a:pt x="6691815" y="5144628"/>
                </a:cubicBezTo>
                <a:lnTo>
                  <a:pt x="6783706" y="5347941"/>
                </a:lnTo>
                <a:lnTo>
                  <a:pt x="6929629" y="5320013"/>
                </a:lnTo>
                <a:cubicBezTo>
                  <a:pt x="7009319" y="5309881"/>
                  <a:pt x="7090540" y="5304658"/>
                  <a:pt x="7172981" y="5304658"/>
                </a:cubicBezTo>
                <a:cubicBezTo>
                  <a:pt x="8228228" y="5304658"/>
                  <a:pt x="9083674" y="6160328"/>
                  <a:pt x="9083674" y="7215850"/>
                </a:cubicBezTo>
                <a:cubicBezTo>
                  <a:pt x="9083674" y="8271370"/>
                  <a:pt x="8228228" y="9127040"/>
                  <a:pt x="7172981" y="9127040"/>
                </a:cubicBezTo>
                <a:cubicBezTo>
                  <a:pt x="7090540" y="9127040"/>
                  <a:pt x="7009319" y="9121817"/>
                  <a:pt x="6929629" y="9111685"/>
                </a:cubicBezTo>
                <a:lnTo>
                  <a:pt x="6783707" y="9083758"/>
                </a:lnTo>
                <a:lnTo>
                  <a:pt x="6691815" y="9287071"/>
                </a:lnTo>
                <a:cubicBezTo>
                  <a:pt x="5920455" y="10888320"/>
                  <a:pt x="4282532" y="11993298"/>
                  <a:pt x="2386596" y="11993298"/>
                </a:cubicBezTo>
                <a:cubicBezTo>
                  <a:pt x="1562276" y="11993298"/>
                  <a:pt x="786730" y="11784417"/>
                  <a:pt x="109974" y="11416686"/>
                </a:cubicBezTo>
                <a:lnTo>
                  <a:pt x="0" y="11349858"/>
                </a:lnTo>
                <a:lnTo>
                  <a:pt x="0" y="3564977"/>
                </a:lnTo>
                <a:lnTo>
                  <a:pt x="0" y="3564977"/>
                </a:lnTo>
                <a:lnTo>
                  <a:pt x="0" y="257405"/>
                </a:lnTo>
                <a:lnTo>
                  <a:pt x="43994" y="230671"/>
                </a:lnTo>
                <a:cubicBezTo>
                  <a:pt x="314727" y="83562"/>
                  <a:pt x="624979" y="0"/>
                  <a:pt x="954744" y="0"/>
                </a:cubicBezTo>
                <a:close/>
              </a:path>
            </a:pathLst>
          </a:custGeom>
          <a:solidFill>
            <a:srgbClr val="A1BDEB"/>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FFFFFF"/>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8045" name="Google Shape;8045;p41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39"/>
                                        </p:tgtEl>
                                        <p:attrNameLst>
                                          <p:attrName>style.visibility</p:attrName>
                                        </p:attrNameLst>
                                      </p:cBhvr>
                                      <p:to>
                                        <p:strVal val="visible"/>
                                      </p:to>
                                    </p:set>
                                    <p:animEffect filter="fade" transition="in">
                                      <p:cBhvr>
                                        <p:cTn dur="1000"/>
                                        <p:tgtEl>
                                          <p:spTgt spid="80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31"/>
                                        </p:tgtEl>
                                        <p:attrNameLst>
                                          <p:attrName>style.visibility</p:attrName>
                                        </p:attrNameLst>
                                      </p:cBhvr>
                                      <p:to>
                                        <p:strVal val="visible"/>
                                      </p:to>
                                    </p:set>
                                    <p:animEffect filter="fade" transition="in">
                                      <p:cBhvr>
                                        <p:cTn dur="1000"/>
                                        <p:tgtEl>
                                          <p:spTgt spid="80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35"/>
                                        </p:tgtEl>
                                        <p:attrNameLst>
                                          <p:attrName>style.visibility</p:attrName>
                                        </p:attrNameLst>
                                      </p:cBhvr>
                                      <p:to>
                                        <p:strVal val="visible"/>
                                      </p:to>
                                    </p:set>
                                    <p:animEffect filter="fade" transition="in">
                                      <p:cBhvr>
                                        <p:cTn dur="1000"/>
                                        <p:tgtEl>
                                          <p:spTgt spid="80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9" name="Shape 8049"/>
        <p:cNvGrpSpPr/>
        <p:nvPr/>
      </p:nvGrpSpPr>
      <p:grpSpPr>
        <a:xfrm>
          <a:off x="0" y="0"/>
          <a:ext cx="0" cy="0"/>
          <a:chOff x="0" y="0"/>
          <a:chExt cx="0" cy="0"/>
        </a:xfrm>
      </p:grpSpPr>
      <p:sp>
        <p:nvSpPr>
          <p:cNvPr id="8050" name="Google Shape;8050;p4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Checklist-based Testing</a:t>
            </a:r>
            <a:endParaRPr/>
          </a:p>
        </p:txBody>
      </p:sp>
      <p:sp>
        <p:nvSpPr>
          <p:cNvPr id="8051" name="Google Shape;8051;p41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8052" name="Google Shape;8052;p414"/>
          <p:cNvSpPr/>
          <p:nvPr/>
        </p:nvSpPr>
        <p:spPr>
          <a:xfrm>
            <a:off x="685800" y="1454725"/>
            <a:ext cx="7616400" cy="2358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2000" u="none" cap="none" strike="noStrike">
                <a:solidFill>
                  <a:schemeClr val="dk2"/>
                </a:solidFill>
                <a:latin typeface="Calibri"/>
                <a:ea typeface="Calibri"/>
                <a:cs typeface="Calibri"/>
                <a:sym typeface="Calibri"/>
              </a:rPr>
              <a:t>Experience-based test design technique whereby the experienced tester uses a high-level list of items to be noted/checked/remembered/ a set of rules/criteria against which a product has to be verified.</a:t>
            </a:r>
            <a:endParaRPr b="0" i="0" sz="2000" u="none" cap="none" strike="noStrike">
              <a:solidFill>
                <a:schemeClr val="dk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52"/>
                                        </p:tgtEl>
                                        <p:attrNameLst>
                                          <p:attrName>style.visibility</p:attrName>
                                        </p:attrNameLst>
                                      </p:cBhvr>
                                      <p:to>
                                        <p:strVal val="visible"/>
                                      </p:to>
                                    </p:set>
                                    <p:animEffect filter="fade" transition="in">
                                      <p:cBhvr>
                                        <p:cTn dur="1000"/>
                                        <p:tgtEl>
                                          <p:spTgt spid="80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6" name="Shape 8056"/>
        <p:cNvGrpSpPr/>
        <p:nvPr/>
      </p:nvGrpSpPr>
      <p:grpSpPr>
        <a:xfrm>
          <a:off x="0" y="0"/>
          <a:ext cx="0" cy="0"/>
          <a:chOff x="0" y="0"/>
          <a:chExt cx="0" cy="0"/>
        </a:xfrm>
      </p:grpSpPr>
      <p:pic>
        <p:nvPicPr>
          <p:cNvPr id="8057" name="Google Shape;8057;p415"/>
          <p:cNvPicPr preferRelativeResize="0"/>
          <p:nvPr/>
        </p:nvPicPr>
        <p:blipFill rotWithShape="1">
          <a:blip r:embed="rId3">
            <a:alphaModFix/>
          </a:blip>
          <a:srcRect b="0" l="0" r="0" t="8374"/>
          <a:stretch/>
        </p:blipFill>
        <p:spPr>
          <a:xfrm>
            <a:off x="1295400" y="1109100"/>
            <a:ext cx="6792850" cy="3501001"/>
          </a:xfrm>
          <a:prstGeom prst="rect">
            <a:avLst/>
          </a:prstGeom>
          <a:noFill/>
          <a:ln>
            <a:noFill/>
          </a:ln>
        </p:spPr>
      </p:pic>
      <p:sp>
        <p:nvSpPr>
          <p:cNvPr id="8058" name="Google Shape;8058;p4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Commonly used Checklist</a:t>
            </a:r>
            <a:endParaRPr/>
          </a:p>
        </p:txBody>
      </p:sp>
      <p:sp>
        <p:nvSpPr>
          <p:cNvPr id="8059" name="Google Shape;8059;p41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57"/>
                                        </p:tgtEl>
                                        <p:attrNameLst>
                                          <p:attrName>style.visibility</p:attrName>
                                        </p:attrNameLst>
                                      </p:cBhvr>
                                      <p:to>
                                        <p:strVal val="visible"/>
                                      </p:to>
                                    </p:set>
                                    <p:animEffect filter="fade" transition="in">
                                      <p:cBhvr>
                                        <p:cTn dur="1000"/>
                                        <p:tgtEl>
                                          <p:spTgt spid="80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3" name="Shape 8063"/>
        <p:cNvGrpSpPr/>
        <p:nvPr/>
      </p:nvGrpSpPr>
      <p:grpSpPr>
        <a:xfrm>
          <a:off x="0" y="0"/>
          <a:ext cx="0" cy="0"/>
          <a:chOff x="0" y="0"/>
          <a:chExt cx="0" cy="0"/>
        </a:xfrm>
      </p:grpSpPr>
      <p:sp>
        <p:nvSpPr>
          <p:cNvPr id="8064" name="Google Shape;8064;p4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Checklist-based Testing - Types</a:t>
            </a:r>
            <a:endParaRPr/>
          </a:p>
        </p:txBody>
      </p:sp>
      <p:grpSp>
        <p:nvGrpSpPr>
          <p:cNvPr id="8065" name="Google Shape;8065;p416"/>
          <p:cNvGrpSpPr/>
          <p:nvPr/>
        </p:nvGrpSpPr>
        <p:grpSpPr>
          <a:xfrm>
            <a:off x="474530" y="1719530"/>
            <a:ext cx="2043720" cy="1724494"/>
            <a:chOff x="474530" y="1719530"/>
            <a:chExt cx="2043720" cy="1724494"/>
          </a:xfrm>
        </p:grpSpPr>
        <p:sp>
          <p:nvSpPr>
            <p:cNvPr id="8066" name="Google Shape;8066;p416"/>
            <p:cNvSpPr/>
            <p:nvPr/>
          </p:nvSpPr>
          <p:spPr>
            <a:xfrm>
              <a:off x="474530" y="1986324"/>
              <a:ext cx="1804800" cy="14577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8067" name="Google Shape;8067;p416"/>
            <p:cNvSpPr/>
            <p:nvPr/>
          </p:nvSpPr>
          <p:spPr>
            <a:xfrm>
              <a:off x="713450" y="1719530"/>
              <a:ext cx="1804800" cy="1457700"/>
            </a:xfrm>
            <a:prstGeom prst="rect">
              <a:avLst/>
            </a:prstGeom>
            <a:solidFill>
              <a:schemeClr val="lt1"/>
            </a:solid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Calibri"/>
                  <a:ea typeface="Calibri"/>
                  <a:cs typeface="Calibri"/>
                  <a:sym typeface="Calibri"/>
                </a:rPr>
                <a:t>Functional (black-box) checklists</a:t>
              </a:r>
              <a:endParaRPr b="0" i="0" sz="1600" u="none" cap="none" strike="noStrike">
                <a:solidFill>
                  <a:schemeClr val="dk2"/>
                </a:solidFill>
                <a:latin typeface="Calibri"/>
                <a:ea typeface="Calibri"/>
                <a:cs typeface="Calibri"/>
                <a:sym typeface="Calibri"/>
              </a:endParaRPr>
            </a:p>
          </p:txBody>
        </p:sp>
      </p:grpSp>
      <p:grpSp>
        <p:nvGrpSpPr>
          <p:cNvPr id="8068" name="Google Shape;8068;p416"/>
          <p:cNvGrpSpPr/>
          <p:nvPr/>
        </p:nvGrpSpPr>
        <p:grpSpPr>
          <a:xfrm>
            <a:off x="2614071" y="1719530"/>
            <a:ext cx="2043720" cy="1724494"/>
            <a:chOff x="2614071" y="1719530"/>
            <a:chExt cx="2043720" cy="1724494"/>
          </a:xfrm>
        </p:grpSpPr>
        <p:sp>
          <p:nvSpPr>
            <p:cNvPr id="8069" name="Google Shape;8069;p416"/>
            <p:cNvSpPr/>
            <p:nvPr/>
          </p:nvSpPr>
          <p:spPr>
            <a:xfrm>
              <a:off x="2614071" y="1986324"/>
              <a:ext cx="1804800" cy="14577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8070" name="Google Shape;8070;p416"/>
            <p:cNvSpPr/>
            <p:nvPr/>
          </p:nvSpPr>
          <p:spPr>
            <a:xfrm>
              <a:off x="2852991" y="1719530"/>
              <a:ext cx="1804800" cy="1457700"/>
            </a:xfrm>
            <a:prstGeom prst="rect">
              <a:avLst/>
            </a:prstGeom>
            <a:solidFill>
              <a:schemeClr val="lt1"/>
            </a:solid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Calibri"/>
                  <a:ea typeface="Calibri"/>
                  <a:cs typeface="Calibri"/>
                  <a:sym typeface="Calibri"/>
                </a:rPr>
                <a:t>System elements</a:t>
              </a:r>
              <a:endParaRPr b="0" i="0" sz="1700" u="none" cap="none" strike="noStrike">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Calibri"/>
                  <a:ea typeface="Calibri"/>
                  <a:cs typeface="Calibri"/>
                  <a:sym typeface="Calibri"/>
                </a:rPr>
                <a:t>(white-box) checklists</a:t>
              </a:r>
              <a:endParaRPr b="0" i="0" sz="1700" u="none" cap="none" strike="noStrike">
                <a:solidFill>
                  <a:schemeClr val="dk2"/>
                </a:solidFill>
                <a:latin typeface="Calibri"/>
                <a:ea typeface="Calibri"/>
                <a:cs typeface="Calibri"/>
                <a:sym typeface="Calibri"/>
              </a:endParaRPr>
            </a:p>
          </p:txBody>
        </p:sp>
      </p:grpSp>
      <p:grpSp>
        <p:nvGrpSpPr>
          <p:cNvPr id="8071" name="Google Shape;8071;p416"/>
          <p:cNvGrpSpPr/>
          <p:nvPr/>
        </p:nvGrpSpPr>
        <p:grpSpPr>
          <a:xfrm>
            <a:off x="4753611" y="1719530"/>
            <a:ext cx="2043720" cy="1724494"/>
            <a:chOff x="4753611" y="1719530"/>
            <a:chExt cx="2043720" cy="1724494"/>
          </a:xfrm>
        </p:grpSpPr>
        <p:sp>
          <p:nvSpPr>
            <p:cNvPr id="8072" name="Google Shape;8072;p416"/>
            <p:cNvSpPr/>
            <p:nvPr/>
          </p:nvSpPr>
          <p:spPr>
            <a:xfrm>
              <a:off x="4753611" y="1986324"/>
              <a:ext cx="1804800" cy="14577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8073" name="Google Shape;8073;p416"/>
            <p:cNvSpPr/>
            <p:nvPr/>
          </p:nvSpPr>
          <p:spPr>
            <a:xfrm>
              <a:off x="4992531" y="1719530"/>
              <a:ext cx="1804800" cy="1457700"/>
            </a:xfrm>
            <a:prstGeom prst="rect">
              <a:avLst/>
            </a:prstGeom>
            <a:solidFill>
              <a:schemeClr val="lt1"/>
            </a:solid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Calibri"/>
                  <a:ea typeface="Calibri"/>
                  <a:cs typeface="Calibri"/>
                  <a:sym typeface="Calibri"/>
                </a:rPr>
                <a:t>Structure/feature checklists</a:t>
              </a:r>
              <a:endParaRPr b="0" i="0" sz="1300" u="none" cap="none" strike="noStrike">
                <a:solidFill>
                  <a:schemeClr val="lt1"/>
                </a:solidFill>
                <a:latin typeface="Calibri"/>
                <a:ea typeface="Calibri"/>
                <a:cs typeface="Calibri"/>
                <a:sym typeface="Calibri"/>
              </a:endParaRPr>
            </a:p>
          </p:txBody>
        </p:sp>
      </p:grpSp>
      <p:grpSp>
        <p:nvGrpSpPr>
          <p:cNvPr id="8074" name="Google Shape;8074;p416"/>
          <p:cNvGrpSpPr/>
          <p:nvPr/>
        </p:nvGrpSpPr>
        <p:grpSpPr>
          <a:xfrm>
            <a:off x="6893152" y="1719530"/>
            <a:ext cx="2043720" cy="1724494"/>
            <a:chOff x="6893152" y="1719530"/>
            <a:chExt cx="2043720" cy="1724494"/>
          </a:xfrm>
        </p:grpSpPr>
        <p:sp>
          <p:nvSpPr>
            <p:cNvPr id="8075" name="Google Shape;8075;p416"/>
            <p:cNvSpPr/>
            <p:nvPr/>
          </p:nvSpPr>
          <p:spPr>
            <a:xfrm>
              <a:off x="6893152" y="1986324"/>
              <a:ext cx="1804800" cy="14577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8076" name="Google Shape;8076;p416"/>
            <p:cNvSpPr/>
            <p:nvPr/>
          </p:nvSpPr>
          <p:spPr>
            <a:xfrm>
              <a:off x="7132072" y="1719530"/>
              <a:ext cx="1804800" cy="1457700"/>
            </a:xfrm>
            <a:prstGeom prst="rect">
              <a:avLst/>
            </a:prstGeom>
            <a:solidFill>
              <a:schemeClr val="lt1"/>
            </a:solid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Calibri"/>
                  <a:ea typeface="Calibri"/>
                  <a:cs typeface="Calibri"/>
                  <a:sym typeface="Calibri"/>
                </a:rPr>
                <a:t>Properties checklists</a:t>
              </a:r>
              <a:r>
                <a:rPr b="0" i="0" lang="en" sz="1300" u="none" cap="none" strike="noStrike">
                  <a:solidFill>
                    <a:schemeClr val="lt1"/>
                  </a:solidFill>
                  <a:latin typeface="Calibri"/>
                  <a:ea typeface="Calibri"/>
                  <a:cs typeface="Calibri"/>
                  <a:sym typeface="Calibri"/>
                </a:rPr>
                <a:t> </a:t>
              </a:r>
              <a:endParaRPr b="0" i="0" sz="1300" u="none" cap="none" strike="noStrike">
                <a:solidFill>
                  <a:schemeClr val="lt1"/>
                </a:solidFill>
                <a:latin typeface="Calibri"/>
                <a:ea typeface="Calibri"/>
                <a:cs typeface="Calibri"/>
                <a:sym typeface="Calibri"/>
              </a:endParaRPr>
            </a:p>
          </p:txBody>
        </p:sp>
      </p:grpSp>
      <p:sp>
        <p:nvSpPr>
          <p:cNvPr id="8077" name="Google Shape;8077;p41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65"/>
                                        </p:tgtEl>
                                        <p:attrNameLst>
                                          <p:attrName>style.visibility</p:attrName>
                                        </p:attrNameLst>
                                      </p:cBhvr>
                                      <p:to>
                                        <p:strVal val="visible"/>
                                      </p:to>
                                    </p:set>
                                    <p:animEffect filter="fade" transition="in">
                                      <p:cBhvr>
                                        <p:cTn dur="1000"/>
                                        <p:tgtEl>
                                          <p:spTgt spid="8065"/>
                                        </p:tgtEl>
                                      </p:cBhvr>
                                    </p:animEffect>
                                  </p:childTnLst>
                                </p:cTn>
                              </p:par>
                              <p:par>
                                <p:cTn fill="hold" nodeType="withEffect" presetClass="entr" presetID="10" presetSubtype="0">
                                  <p:stCondLst>
                                    <p:cond delay="0"/>
                                  </p:stCondLst>
                                  <p:childTnLst>
                                    <p:set>
                                      <p:cBhvr>
                                        <p:cTn dur="1" fill="hold">
                                          <p:stCondLst>
                                            <p:cond delay="0"/>
                                          </p:stCondLst>
                                        </p:cTn>
                                        <p:tgtEl>
                                          <p:spTgt spid="8068"/>
                                        </p:tgtEl>
                                        <p:attrNameLst>
                                          <p:attrName>style.visibility</p:attrName>
                                        </p:attrNameLst>
                                      </p:cBhvr>
                                      <p:to>
                                        <p:strVal val="visible"/>
                                      </p:to>
                                    </p:set>
                                    <p:animEffect filter="fade" transition="in">
                                      <p:cBhvr>
                                        <p:cTn dur="1000"/>
                                        <p:tgtEl>
                                          <p:spTgt spid="8068"/>
                                        </p:tgtEl>
                                      </p:cBhvr>
                                    </p:animEffect>
                                  </p:childTnLst>
                                </p:cTn>
                              </p:par>
                              <p:par>
                                <p:cTn fill="hold" nodeType="withEffect" presetClass="entr" presetID="10" presetSubtype="0">
                                  <p:stCondLst>
                                    <p:cond delay="0"/>
                                  </p:stCondLst>
                                  <p:childTnLst>
                                    <p:set>
                                      <p:cBhvr>
                                        <p:cTn dur="1" fill="hold">
                                          <p:stCondLst>
                                            <p:cond delay="0"/>
                                          </p:stCondLst>
                                        </p:cTn>
                                        <p:tgtEl>
                                          <p:spTgt spid="8071"/>
                                        </p:tgtEl>
                                        <p:attrNameLst>
                                          <p:attrName>style.visibility</p:attrName>
                                        </p:attrNameLst>
                                      </p:cBhvr>
                                      <p:to>
                                        <p:strVal val="visible"/>
                                      </p:to>
                                    </p:set>
                                    <p:animEffect filter="fade" transition="in">
                                      <p:cBhvr>
                                        <p:cTn dur="1000"/>
                                        <p:tgtEl>
                                          <p:spTgt spid="8071"/>
                                        </p:tgtEl>
                                      </p:cBhvr>
                                    </p:animEffect>
                                  </p:childTnLst>
                                </p:cTn>
                              </p:par>
                              <p:par>
                                <p:cTn fill="hold" nodeType="withEffect" presetClass="entr" presetID="10" presetSubtype="0">
                                  <p:stCondLst>
                                    <p:cond delay="0"/>
                                  </p:stCondLst>
                                  <p:childTnLst>
                                    <p:set>
                                      <p:cBhvr>
                                        <p:cTn dur="1" fill="hold">
                                          <p:stCondLst>
                                            <p:cond delay="0"/>
                                          </p:stCondLst>
                                        </p:cTn>
                                        <p:tgtEl>
                                          <p:spTgt spid="8074"/>
                                        </p:tgtEl>
                                        <p:attrNameLst>
                                          <p:attrName>style.visibility</p:attrName>
                                        </p:attrNameLst>
                                      </p:cBhvr>
                                      <p:to>
                                        <p:strVal val="visible"/>
                                      </p:to>
                                    </p:set>
                                    <p:animEffect filter="fade" transition="in">
                                      <p:cBhvr>
                                        <p:cTn dur="1000"/>
                                        <p:tgtEl>
                                          <p:spTgt spid="80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1" name="Shape 8081"/>
        <p:cNvGrpSpPr/>
        <p:nvPr/>
      </p:nvGrpSpPr>
      <p:grpSpPr>
        <a:xfrm>
          <a:off x="0" y="0"/>
          <a:ext cx="0" cy="0"/>
          <a:chOff x="0" y="0"/>
          <a:chExt cx="0" cy="0"/>
        </a:xfrm>
      </p:grpSpPr>
      <p:sp>
        <p:nvSpPr>
          <p:cNvPr id="8082" name="Google Shape;8082;p4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Checklist-based Testing</a:t>
            </a:r>
            <a:endParaRPr/>
          </a:p>
        </p:txBody>
      </p:sp>
      <p:sp>
        <p:nvSpPr>
          <p:cNvPr id="8083" name="Google Shape;8083;p417"/>
          <p:cNvSpPr/>
          <p:nvPr/>
        </p:nvSpPr>
        <p:spPr>
          <a:xfrm>
            <a:off x="978656" y="1513939"/>
            <a:ext cx="189900" cy="1899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8084" name="Google Shape;8084;p417"/>
          <p:cNvSpPr/>
          <p:nvPr/>
        </p:nvSpPr>
        <p:spPr>
          <a:xfrm>
            <a:off x="629729" y="1339793"/>
            <a:ext cx="272400" cy="2724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8085" name="Google Shape;8085;p417"/>
          <p:cNvSpPr/>
          <p:nvPr/>
        </p:nvSpPr>
        <p:spPr>
          <a:xfrm>
            <a:off x="0" y="1401075"/>
            <a:ext cx="2339046" cy="3058291"/>
          </a:xfrm>
          <a:custGeom>
            <a:rect b="b" l="l" r="r" t="t"/>
            <a:pathLst>
              <a:path extrusionOk="0" h="11993298" w="9083674">
                <a:moveTo>
                  <a:pt x="954744" y="0"/>
                </a:moveTo>
                <a:cubicBezTo>
                  <a:pt x="2009991" y="0"/>
                  <a:pt x="2865437" y="855670"/>
                  <a:pt x="2865437" y="1911192"/>
                </a:cubicBezTo>
                <a:cubicBezTo>
                  <a:pt x="2865437" y="2043132"/>
                  <a:pt x="2852071" y="2171949"/>
                  <a:pt x="2826619" y="2296363"/>
                </a:cubicBezTo>
                <a:lnTo>
                  <a:pt x="2785505" y="2456301"/>
                </a:lnTo>
                <a:lnTo>
                  <a:pt x="3084289" y="2489007"/>
                </a:lnTo>
                <a:cubicBezTo>
                  <a:pt x="4678473" y="2722399"/>
                  <a:pt x="6016875" y="3743535"/>
                  <a:pt x="6691815" y="5144628"/>
                </a:cubicBezTo>
                <a:lnTo>
                  <a:pt x="6783706" y="5347941"/>
                </a:lnTo>
                <a:lnTo>
                  <a:pt x="6929629" y="5320013"/>
                </a:lnTo>
                <a:cubicBezTo>
                  <a:pt x="7009319" y="5309881"/>
                  <a:pt x="7090540" y="5304658"/>
                  <a:pt x="7172981" y="5304658"/>
                </a:cubicBezTo>
                <a:cubicBezTo>
                  <a:pt x="8228228" y="5304658"/>
                  <a:pt x="9083674" y="6160328"/>
                  <a:pt x="9083674" y="7215850"/>
                </a:cubicBezTo>
                <a:cubicBezTo>
                  <a:pt x="9083674" y="8271370"/>
                  <a:pt x="8228228" y="9127040"/>
                  <a:pt x="7172981" y="9127040"/>
                </a:cubicBezTo>
                <a:cubicBezTo>
                  <a:pt x="7090540" y="9127040"/>
                  <a:pt x="7009319" y="9121817"/>
                  <a:pt x="6929629" y="9111685"/>
                </a:cubicBezTo>
                <a:lnTo>
                  <a:pt x="6783707" y="9083758"/>
                </a:lnTo>
                <a:lnTo>
                  <a:pt x="6691815" y="9287071"/>
                </a:lnTo>
                <a:cubicBezTo>
                  <a:pt x="5920455" y="10888320"/>
                  <a:pt x="4282532" y="11993298"/>
                  <a:pt x="2386596" y="11993298"/>
                </a:cubicBezTo>
                <a:cubicBezTo>
                  <a:pt x="1562276" y="11993298"/>
                  <a:pt x="786730" y="11784417"/>
                  <a:pt x="109974" y="11416686"/>
                </a:cubicBezTo>
                <a:lnTo>
                  <a:pt x="0" y="11349858"/>
                </a:lnTo>
                <a:lnTo>
                  <a:pt x="0" y="3564977"/>
                </a:lnTo>
                <a:lnTo>
                  <a:pt x="0" y="3564977"/>
                </a:lnTo>
                <a:lnTo>
                  <a:pt x="0" y="257405"/>
                </a:lnTo>
                <a:lnTo>
                  <a:pt x="43994" y="230671"/>
                </a:lnTo>
                <a:cubicBezTo>
                  <a:pt x="314727" y="83562"/>
                  <a:pt x="624979" y="0"/>
                  <a:pt x="954744" y="0"/>
                </a:cubicBezTo>
                <a:close/>
              </a:path>
            </a:pathLst>
          </a:custGeom>
          <a:solidFill>
            <a:srgbClr val="A1BDEB"/>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8086" name="Google Shape;8086;p417"/>
          <p:cNvSpPr/>
          <p:nvPr/>
        </p:nvSpPr>
        <p:spPr>
          <a:xfrm>
            <a:off x="871769" y="2724833"/>
            <a:ext cx="855300" cy="8553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8087" name="Google Shape;8087;p417"/>
          <p:cNvSpPr/>
          <p:nvPr/>
        </p:nvSpPr>
        <p:spPr>
          <a:xfrm>
            <a:off x="-543606" y="1703858"/>
            <a:ext cx="855300" cy="8553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8088" name="Google Shape;8088;p417"/>
          <p:cNvSpPr/>
          <p:nvPr/>
        </p:nvSpPr>
        <p:spPr>
          <a:xfrm>
            <a:off x="-285256" y="3318658"/>
            <a:ext cx="855300" cy="8553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grpSp>
        <p:nvGrpSpPr>
          <p:cNvPr id="8089" name="Google Shape;8089;p417"/>
          <p:cNvGrpSpPr/>
          <p:nvPr/>
        </p:nvGrpSpPr>
        <p:grpSpPr>
          <a:xfrm>
            <a:off x="0" y="1086775"/>
            <a:ext cx="9143665" cy="1872400"/>
            <a:chOff x="0" y="1086775"/>
            <a:chExt cx="9143665" cy="1872400"/>
          </a:xfrm>
        </p:grpSpPr>
        <p:sp>
          <p:nvSpPr>
            <p:cNvPr id="8090" name="Google Shape;8090;p417"/>
            <p:cNvSpPr/>
            <p:nvPr/>
          </p:nvSpPr>
          <p:spPr>
            <a:xfrm>
              <a:off x="0" y="1197675"/>
              <a:ext cx="9143665" cy="1761500"/>
            </a:xfrm>
            <a:custGeom>
              <a:rect b="b" l="l" r="r" t="t"/>
              <a:pathLst>
                <a:path extrusionOk="0" h="70460" w="362628">
                  <a:moveTo>
                    <a:pt x="3121" y="68752"/>
                  </a:moveTo>
                  <a:lnTo>
                    <a:pt x="323310" y="70460"/>
                  </a:lnTo>
                  <a:lnTo>
                    <a:pt x="362628" y="27249"/>
                  </a:lnTo>
                  <a:lnTo>
                    <a:pt x="334915" y="1884"/>
                  </a:lnTo>
                  <a:lnTo>
                    <a:pt x="0" y="0"/>
                  </a:lnTo>
                  <a:lnTo>
                    <a:pt x="0" y="68698"/>
                  </a:lnTo>
                  <a:close/>
                </a:path>
              </a:pathLst>
            </a:custGeom>
            <a:solidFill>
              <a:srgbClr val="4285F4">
                <a:alpha val="9803"/>
              </a:srgbClr>
            </a:solidFill>
            <a:ln>
              <a:noFill/>
            </a:ln>
          </p:spPr>
        </p:sp>
        <p:sp>
          <p:nvSpPr>
            <p:cNvPr id="8091" name="Google Shape;8091;p417"/>
            <p:cNvSpPr txBox="1"/>
            <p:nvPr/>
          </p:nvSpPr>
          <p:spPr>
            <a:xfrm>
              <a:off x="1168550" y="1086775"/>
              <a:ext cx="7398300" cy="156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Advantages</a:t>
              </a:r>
              <a:endParaRPr b="0" i="0" sz="1700" u="none" cap="none" strike="noStrike">
                <a:solidFill>
                  <a:schemeClr val="dk1"/>
                </a:solidFill>
                <a:latin typeface="Calibri"/>
                <a:ea typeface="Calibri"/>
                <a:cs typeface="Calibri"/>
                <a:sym typeface="Calibri"/>
              </a:endParaRPr>
            </a:p>
          </p:txBody>
        </p:sp>
        <p:sp>
          <p:nvSpPr>
            <p:cNvPr id="8092" name="Google Shape;8092;p417"/>
            <p:cNvSpPr/>
            <p:nvPr/>
          </p:nvSpPr>
          <p:spPr>
            <a:xfrm>
              <a:off x="1245074" y="1591875"/>
              <a:ext cx="1384500" cy="1014300"/>
            </a:xfrm>
            <a:prstGeom prst="homePlate">
              <a:avLst>
                <a:gd fmla="val 50000" name="adj"/>
              </a:avLst>
            </a:prstGeom>
            <a:solidFill>
              <a:srgbClr val="4285F4">
                <a:alpha val="9803"/>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Flexibility</a:t>
              </a:r>
              <a:endParaRPr b="0" i="0" sz="1400" u="none" cap="none" strike="noStrike">
                <a:solidFill>
                  <a:srgbClr val="000000"/>
                </a:solidFill>
                <a:latin typeface="Calibri"/>
                <a:ea typeface="Calibri"/>
                <a:cs typeface="Calibri"/>
                <a:sym typeface="Calibri"/>
              </a:endParaRPr>
            </a:p>
          </p:txBody>
        </p:sp>
        <p:sp>
          <p:nvSpPr>
            <p:cNvPr id="8093" name="Google Shape;8093;p417"/>
            <p:cNvSpPr/>
            <p:nvPr/>
          </p:nvSpPr>
          <p:spPr>
            <a:xfrm>
              <a:off x="2765359" y="1591875"/>
              <a:ext cx="1384500" cy="1014300"/>
            </a:xfrm>
            <a:prstGeom prst="homePlate">
              <a:avLst>
                <a:gd fmla="val 50000" name="adj"/>
              </a:avLst>
            </a:prstGeom>
            <a:solidFill>
              <a:srgbClr val="4285F4">
                <a:alpha val="9803"/>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Easy to create</a:t>
              </a:r>
              <a:endParaRPr b="0" i="0" sz="1400" u="none" cap="none" strike="noStrike">
                <a:solidFill>
                  <a:srgbClr val="000000"/>
                </a:solidFill>
                <a:latin typeface="Calibri"/>
                <a:ea typeface="Calibri"/>
                <a:cs typeface="Calibri"/>
                <a:sym typeface="Calibri"/>
              </a:endParaRPr>
            </a:p>
          </p:txBody>
        </p:sp>
        <p:sp>
          <p:nvSpPr>
            <p:cNvPr id="8094" name="Google Shape;8094;p417"/>
            <p:cNvSpPr/>
            <p:nvPr/>
          </p:nvSpPr>
          <p:spPr>
            <a:xfrm>
              <a:off x="4285644" y="1591875"/>
              <a:ext cx="1384500" cy="1014300"/>
            </a:xfrm>
            <a:prstGeom prst="homePlate">
              <a:avLst>
                <a:gd fmla="val 50000" name="adj"/>
              </a:avLst>
            </a:prstGeom>
            <a:solidFill>
              <a:srgbClr val="4285F4">
                <a:alpha val="9803"/>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Easy to follow and examine</a:t>
              </a:r>
              <a:endParaRPr b="0" i="0" sz="1400" u="none" cap="none" strike="noStrike">
                <a:solidFill>
                  <a:srgbClr val="000000"/>
                </a:solidFill>
                <a:latin typeface="Calibri"/>
                <a:ea typeface="Calibri"/>
                <a:cs typeface="Calibri"/>
                <a:sym typeface="Calibri"/>
              </a:endParaRPr>
            </a:p>
          </p:txBody>
        </p:sp>
        <p:sp>
          <p:nvSpPr>
            <p:cNvPr id="8095" name="Google Shape;8095;p417"/>
            <p:cNvSpPr/>
            <p:nvPr/>
          </p:nvSpPr>
          <p:spPr>
            <a:xfrm>
              <a:off x="5805928" y="1591875"/>
              <a:ext cx="1384500" cy="1014300"/>
            </a:xfrm>
            <a:prstGeom prst="homePlate">
              <a:avLst>
                <a:gd fmla="val 50000" name="adj"/>
              </a:avLst>
            </a:prstGeom>
            <a:solidFill>
              <a:srgbClr val="4285F4">
                <a:alpha val="9803"/>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Team integration</a:t>
              </a:r>
              <a:endParaRPr b="0" i="0" sz="1400" u="none" cap="none" strike="noStrike">
                <a:solidFill>
                  <a:srgbClr val="000000"/>
                </a:solidFill>
                <a:latin typeface="Calibri"/>
                <a:ea typeface="Calibri"/>
                <a:cs typeface="Calibri"/>
                <a:sym typeface="Calibri"/>
              </a:endParaRPr>
            </a:p>
          </p:txBody>
        </p:sp>
        <p:sp>
          <p:nvSpPr>
            <p:cNvPr id="8096" name="Google Shape;8096;p417"/>
            <p:cNvSpPr/>
            <p:nvPr/>
          </p:nvSpPr>
          <p:spPr>
            <a:xfrm>
              <a:off x="7326213" y="1591875"/>
              <a:ext cx="1384500" cy="1014300"/>
            </a:xfrm>
            <a:prstGeom prst="homePlate">
              <a:avLst>
                <a:gd fmla="val 50000" name="adj"/>
              </a:avLst>
            </a:prstGeom>
            <a:solidFill>
              <a:srgbClr val="4285F4">
                <a:alpha val="9803"/>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Deadlines control</a:t>
              </a:r>
              <a:endParaRPr b="0" i="0" sz="1400" u="none" cap="none" strike="noStrike">
                <a:solidFill>
                  <a:srgbClr val="000000"/>
                </a:solidFill>
                <a:latin typeface="Calibri"/>
                <a:ea typeface="Calibri"/>
                <a:cs typeface="Calibri"/>
                <a:sym typeface="Calibri"/>
              </a:endParaRPr>
            </a:p>
          </p:txBody>
        </p:sp>
      </p:grpSp>
      <p:grpSp>
        <p:nvGrpSpPr>
          <p:cNvPr id="8097" name="Google Shape;8097;p417"/>
          <p:cNvGrpSpPr/>
          <p:nvPr/>
        </p:nvGrpSpPr>
        <p:grpSpPr>
          <a:xfrm>
            <a:off x="1079500" y="3120006"/>
            <a:ext cx="8067500" cy="1796400"/>
            <a:chOff x="1079500" y="3120006"/>
            <a:chExt cx="8067500" cy="1796400"/>
          </a:xfrm>
        </p:grpSpPr>
        <p:sp>
          <p:nvSpPr>
            <p:cNvPr id="8098" name="Google Shape;8098;p417"/>
            <p:cNvSpPr/>
            <p:nvPr/>
          </p:nvSpPr>
          <p:spPr>
            <a:xfrm rot="10799872">
              <a:off x="1079533" y="3120156"/>
              <a:ext cx="8055600" cy="1796100"/>
            </a:xfrm>
            <a:prstGeom prst="homePlate">
              <a:avLst>
                <a:gd fmla="val 50000" name="adj"/>
              </a:avLst>
            </a:prstGeom>
            <a:solidFill>
              <a:srgbClr val="4285F4">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9" name="Google Shape;8099;p417"/>
            <p:cNvSpPr txBox="1"/>
            <p:nvPr/>
          </p:nvSpPr>
          <p:spPr>
            <a:xfrm>
              <a:off x="5766151" y="3622050"/>
              <a:ext cx="2619300" cy="329400"/>
            </a:xfrm>
            <a:prstGeom prst="rect">
              <a:avLst/>
            </a:prstGeom>
            <a:noFill/>
            <a:ln>
              <a:noFill/>
            </a:ln>
          </p:spPr>
          <p:txBody>
            <a:bodyPr anchorCtr="0" anchor="t" bIns="41150" lIns="82275" spcFirstLastPara="1" rIns="82275" wrap="square" tIns="41150">
              <a:spAutoFit/>
            </a:bodyPr>
            <a:lstStyle/>
            <a:p>
              <a:pPr indent="0" lvl="0" marL="0" marR="0" rtl="0" algn="l">
                <a:lnSpc>
                  <a:spcPct val="100000"/>
                </a:lnSpc>
                <a:spcBef>
                  <a:spcPts val="0"/>
                </a:spcBef>
                <a:spcAft>
                  <a:spcPts val="0"/>
                </a:spcAft>
                <a:buClr>
                  <a:srgbClr val="A5A5A5"/>
                </a:buClr>
                <a:buSzPts val="900"/>
                <a:buFont typeface="Calibri"/>
                <a:buNone/>
              </a:pPr>
              <a:r>
                <a:t/>
              </a:r>
              <a:endParaRPr b="0" i="0" sz="1600" u="none" cap="none" strike="noStrike">
                <a:solidFill>
                  <a:srgbClr val="2E333D"/>
                </a:solidFill>
                <a:latin typeface="Calibri"/>
                <a:ea typeface="Calibri"/>
                <a:cs typeface="Calibri"/>
                <a:sym typeface="Calibri"/>
              </a:endParaRPr>
            </a:p>
          </p:txBody>
        </p:sp>
        <p:sp>
          <p:nvSpPr>
            <p:cNvPr id="8100" name="Google Shape;8100;p417"/>
            <p:cNvSpPr txBox="1"/>
            <p:nvPr/>
          </p:nvSpPr>
          <p:spPr>
            <a:xfrm>
              <a:off x="2418300" y="3180325"/>
              <a:ext cx="6728700" cy="15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Disadvantages</a:t>
              </a:r>
              <a:endParaRPr b="0" i="0" sz="1700" u="none" cap="none" strike="noStrike">
                <a:solidFill>
                  <a:schemeClr val="dk1"/>
                </a:solidFill>
                <a:latin typeface="Calibri"/>
                <a:ea typeface="Calibri"/>
                <a:cs typeface="Calibri"/>
                <a:sym typeface="Calibri"/>
              </a:endParaRPr>
            </a:p>
          </p:txBody>
        </p:sp>
        <p:sp>
          <p:nvSpPr>
            <p:cNvPr id="8101" name="Google Shape;8101;p417"/>
            <p:cNvSpPr/>
            <p:nvPr/>
          </p:nvSpPr>
          <p:spPr>
            <a:xfrm>
              <a:off x="2682675" y="3764350"/>
              <a:ext cx="1384500" cy="1014300"/>
            </a:xfrm>
            <a:prstGeom prst="homePlate">
              <a:avLst>
                <a:gd fmla="val 50000" name="adj"/>
              </a:avLst>
            </a:prstGeom>
            <a:solidFill>
              <a:srgbClr val="4285F4">
                <a:alpha val="9803"/>
              </a:srgbClr>
            </a:solidFill>
            <a:ln>
              <a:noFill/>
            </a:ln>
          </p:spPr>
          <p:txBody>
            <a:bodyPr anchorCtr="0" anchor="ctr" bIns="0" lIns="91425"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Different interpretation</a:t>
              </a:r>
              <a:endParaRPr b="0" i="0" sz="1400" u="none" cap="none" strike="noStrike">
                <a:solidFill>
                  <a:srgbClr val="000000"/>
                </a:solidFill>
                <a:latin typeface="Calibri"/>
                <a:ea typeface="Calibri"/>
                <a:cs typeface="Calibri"/>
                <a:sym typeface="Calibri"/>
              </a:endParaRPr>
            </a:p>
          </p:txBody>
        </p:sp>
        <p:sp>
          <p:nvSpPr>
            <p:cNvPr id="8102" name="Google Shape;8102;p417"/>
            <p:cNvSpPr/>
            <p:nvPr/>
          </p:nvSpPr>
          <p:spPr>
            <a:xfrm>
              <a:off x="4230521" y="3764350"/>
              <a:ext cx="1384500" cy="1014300"/>
            </a:xfrm>
            <a:prstGeom prst="homePlate">
              <a:avLst>
                <a:gd fmla="val 50000" name="adj"/>
              </a:avLst>
            </a:prstGeom>
            <a:solidFill>
              <a:srgbClr val="4285F4">
                <a:alpha val="9803"/>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“Holes” in coverage</a:t>
              </a:r>
              <a:endParaRPr b="0" i="0" sz="1400" u="none" cap="none" strike="noStrike">
                <a:solidFill>
                  <a:srgbClr val="000000"/>
                </a:solidFill>
                <a:latin typeface="Calibri"/>
                <a:ea typeface="Calibri"/>
                <a:cs typeface="Calibri"/>
                <a:sym typeface="Calibri"/>
              </a:endParaRPr>
            </a:p>
          </p:txBody>
        </p:sp>
        <p:sp>
          <p:nvSpPr>
            <p:cNvPr id="8103" name="Google Shape;8103;p417"/>
            <p:cNvSpPr/>
            <p:nvPr/>
          </p:nvSpPr>
          <p:spPr>
            <a:xfrm>
              <a:off x="5778367" y="3764350"/>
              <a:ext cx="1384500" cy="1014300"/>
            </a:xfrm>
            <a:prstGeom prst="homePlate">
              <a:avLst>
                <a:gd fmla="val 50000" name="adj"/>
              </a:avLst>
            </a:prstGeom>
            <a:solidFill>
              <a:srgbClr val="4285F4">
                <a:alpha val="9803"/>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Item overlap</a:t>
              </a:r>
              <a:endParaRPr b="0" i="0" sz="1400" u="none" cap="none" strike="noStrike">
                <a:solidFill>
                  <a:srgbClr val="000000"/>
                </a:solidFill>
                <a:latin typeface="Calibri"/>
                <a:ea typeface="Calibri"/>
                <a:cs typeface="Calibri"/>
                <a:sym typeface="Calibri"/>
              </a:endParaRPr>
            </a:p>
          </p:txBody>
        </p:sp>
        <p:sp>
          <p:nvSpPr>
            <p:cNvPr id="8104" name="Google Shape;8104;p417"/>
            <p:cNvSpPr/>
            <p:nvPr/>
          </p:nvSpPr>
          <p:spPr>
            <a:xfrm>
              <a:off x="7326213" y="3764350"/>
              <a:ext cx="1384500" cy="1014300"/>
            </a:xfrm>
            <a:prstGeom prst="homePlate">
              <a:avLst>
                <a:gd fmla="val 50000" name="adj"/>
              </a:avLst>
            </a:prstGeom>
            <a:solidFill>
              <a:srgbClr val="4285F4">
                <a:alpha val="9803"/>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Difficult to illustrate complex systems</a:t>
              </a:r>
              <a:endParaRPr b="0" i="0" sz="1400" u="none" cap="none" strike="noStrike">
                <a:solidFill>
                  <a:srgbClr val="000000"/>
                </a:solidFill>
                <a:latin typeface="Calibri"/>
                <a:ea typeface="Calibri"/>
                <a:cs typeface="Calibri"/>
                <a:sym typeface="Calibri"/>
              </a:endParaRPr>
            </a:p>
          </p:txBody>
        </p:sp>
      </p:grpSp>
      <p:sp>
        <p:nvSpPr>
          <p:cNvPr id="8105" name="Google Shape;8105;p41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89"/>
                                        </p:tgtEl>
                                        <p:attrNameLst>
                                          <p:attrName>style.visibility</p:attrName>
                                        </p:attrNameLst>
                                      </p:cBhvr>
                                      <p:to>
                                        <p:strVal val="visible"/>
                                      </p:to>
                                    </p:set>
                                    <p:animEffect filter="fade" transition="in">
                                      <p:cBhvr>
                                        <p:cTn dur="1000"/>
                                        <p:tgtEl>
                                          <p:spTgt spid="80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97"/>
                                        </p:tgtEl>
                                        <p:attrNameLst>
                                          <p:attrName>style.visibility</p:attrName>
                                        </p:attrNameLst>
                                      </p:cBhvr>
                                      <p:to>
                                        <p:strVal val="visible"/>
                                      </p:to>
                                    </p:set>
                                    <p:animEffect filter="fade" transition="in">
                                      <p:cBhvr>
                                        <p:cTn dur="1000"/>
                                        <p:tgtEl>
                                          <p:spTgt spid="80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9" name="Shape 8109"/>
        <p:cNvGrpSpPr/>
        <p:nvPr/>
      </p:nvGrpSpPr>
      <p:grpSpPr>
        <a:xfrm>
          <a:off x="0" y="0"/>
          <a:ext cx="0" cy="0"/>
          <a:chOff x="0" y="0"/>
          <a:chExt cx="0" cy="0"/>
        </a:xfrm>
      </p:grpSpPr>
      <p:sp>
        <p:nvSpPr>
          <p:cNvPr id="8110" name="Google Shape;8110;p4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Summary</a:t>
            </a:r>
            <a:endParaRPr/>
          </a:p>
        </p:txBody>
      </p:sp>
      <p:sp>
        <p:nvSpPr>
          <p:cNvPr id="8111" name="Google Shape;8111;p4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In this unit, we learned </a:t>
            </a:r>
            <a:endParaRPr/>
          </a:p>
          <a:p>
            <a:pPr indent="-355600" lvl="1" marL="914400" rtl="0" algn="l">
              <a:lnSpc>
                <a:spcPct val="115000"/>
              </a:lnSpc>
              <a:spcBef>
                <a:spcPts val="0"/>
              </a:spcBef>
              <a:spcAft>
                <a:spcPts val="0"/>
              </a:spcAft>
              <a:buSzPts val="2000"/>
              <a:buChar char="○"/>
            </a:pPr>
            <a:r>
              <a:rPr lang="en"/>
              <a:t>Method for error guessing </a:t>
            </a:r>
            <a:endParaRPr/>
          </a:p>
          <a:p>
            <a:pPr indent="-355600" lvl="1" marL="914400" rtl="0" algn="l">
              <a:lnSpc>
                <a:spcPct val="115000"/>
              </a:lnSpc>
              <a:spcBef>
                <a:spcPts val="0"/>
              </a:spcBef>
              <a:spcAft>
                <a:spcPts val="0"/>
              </a:spcAft>
              <a:buSzPts val="2000"/>
              <a:buChar char="○"/>
            </a:pPr>
            <a:r>
              <a:rPr lang="en"/>
              <a:t>When error guessing can be done</a:t>
            </a:r>
            <a:endParaRPr/>
          </a:p>
          <a:p>
            <a:pPr indent="-355600" lvl="1" marL="914400" rtl="0" algn="l">
              <a:lnSpc>
                <a:spcPct val="115000"/>
              </a:lnSpc>
              <a:spcBef>
                <a:spcPts val="0"/>
              </a:spcBef>
              <a:spcAft>
                <a:spcPts val="0"/>
              </a:spcAft>
              <a:buSzPts val="2000"/>
              <a:buChar char="○"/>
            </a:pPr>
            <a:r>
              <a:rPr lang="en"/>
              <a:t>Method of exploratory testing </a:t>
            </a:r>
            <a:endParaRPr/>
          </a:p>
          <a:p>
            <a:pPr indent="-355600" lvl="1" marL="914400" rtl="0" algn="l">
              <a:lnSpc>
                <a:spcPct val="115000"/>
              </a:lnSpc>
              <a:spcBef>
                <a:spcPts val="0"/>
              </a:spcBef>
              <a:spcAft>
                <a:spcPts val="0"/>
              </a:spcAft>
              <a:buSzPts val="2000"/>
              <a:buChar char="○"/>
            </a:pPr>
            <a:r>
              <a:rPr lang="en"/>
              <a:t>Creation of checklist-based testing</a:t>
            </a:r>
            <a:endParaRPr/>
          </a:p>
        </p:txBody>
      </p:sp>
      <p:sp>
        <p:nvSpPr>
          <p:cNvPr id="8112" name="Google Shape;8112;p41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8113" name="Google Shape;8113;p418"/>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11">
                                            <p:txEl>
                                              <p:pRg end="0" st="0"/>
                                            </p:txEl>
                                          </p:spTgt>
                                        </p:tgtEl>
                                        <p:attrNameLst>
                                          <p:attrName>style.visibility</p:attrName>
                                        </p:attrNameLst>
                                      </p:cBhvr>
                                      <p:to>
                                        <p:strVal val="visible"/>
                                      </p:to>
                                    </p:set>
                                    <p:animEffect filter="fade" transition="in">
                                      <p:cBhvr>
                                        <p:cTn dur="1000"/>
                                        <p:tgtEl>
                                          <p:spTgt spid="81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11">
                                            <p:txEl>
                                              <p:pRg end="1" st="1"/>
                                            </p:txEl>
                                          </p:spTgt>
                                        </p:tgtEl>
                                        <p:attrNameLst>
                                          <p:attrName>style.visibility</p:attrName>
                                        </p:attrNameLst>
                                      </p:cBhvr>
                                      <p:to>
                                        <p:strVal val="visible"/>
                                      </p:to>
                                    </p:set>
                                    <p:animEffect filter="fade" transition="in">
                                      <p:cBhvr>
                                        <p:cTn dur="1000"/>
                                        <p:tgtEl>
                                          <p:spTgt spid="81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11">
                                            <p:txEl>
                                              <p:pRg end="2" st="2"/>
                                            </p:txEl>
                                          </p:spTgt>
                                        </p:tgtEl>
                                        <p:attrNameLst>
                                          <p:attrName>style.visibility</p:attrName>
                                        </p:attrNameLst>
                                      </p:cBhvr>
                                      <p:to>
                                        <p:strVal val="visible"/>
                                      </p:to>
                                    </p:set>
                                    <p:animEffect filter="fade" transition="in">
                                      <p:cBhvr>
                                        <p:cTn dur="1000"/>
                                        <p:tgtEl>
                                          <p:spTgt spid="81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11">
                                            <p:txEl>
                                              <p:pRg end="3" st="3"/>
                                            </p:txEl>
                                          </p:spTgt>
                                        </p:tgtEl>
                                        <p:attrNameLst>
                                          <p:attrName>style.visibility</p:attrName>
                                        </p:attrNameLst>
                                      </p:cBhvr>
                                      <p:to>
                                        <p:strVal val="visible"/>
                                      </p:to>
                                    </p:set>
                                    <p:animEffect filter="fade" transition="in">
                                      <p:cBhvr>
                                        <p:cTn dur="1000"/>
                                        <p:tgtEl>
                                          <p:spTgt spid="811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11">
                                            <p:txEl>
                                              <p:pRg end="4" st="4"/>
                                            </p:txEl>
                                          </p:spTgt>
                                        </p:tgtEl>
                                        <p:attrNameLst>
                                          <p:attrName>style.visibility</p:attrName>
                                        </p:attrNameLst>
                                      </p:cBhvr>
                                      <p:to>
                                        <p:strVal val="visible"/>
                                      </p:to>
                                    </p:set>
                                    <p:animEffect filter="fade" transition="in">
                                      <p:cBhvr>
                                        <p:cTn dur="1000"/>
                                        <p:tgtEl>
                                          <p:spTgt spid="811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7" name="Shape 8117"/>
        <p:cNvGrpSpPr/>
        <p:nvPr/>
      </p:nvGrpSpPr>
      <p:grpSpPr>
        <a:xfrm>
          <a:off x="0" y="0"/>
          <a:ext cx="0" cy="0"/>
          <a:chOff x="0" y="0"/>
          <a:chExt cx="0" cy="0"/>
        </a:xfrm>
      </p:grpSpPr>
      <p:sp>
        <p:nvSpPr>
          <p:cNvPr id="8118" name="Google Shape;8118;p41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8119" name="Google Shape;8119;p419"/>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Experience-based Test Techniques</a:t>
            </a:r>
            <a:endParaRPr/>
          </a:p>
        </p:txBody>
      </p:sp>
      <p:grpSp>
        <p:nvGrpSpPr>
          <p:cNvPr id="8120" name="Google Shape;8120;p419"/>
          <p:cNvGrpSpPr/>
          <p:nvPr/>
        </p:nvGrpSpPr>
        <p:grpSpPr>
          <a:xfrm>
            <a:off x="748425" y="1011850"/>
            <a:ext cx="4714133" cy="699600"/>
            <a:chOff x="748425" y="1011850"/>
            <a:chExt cx="4714133" cy="699600"/>
          </a:xfrm>
        </p:grpSpPr>
        <p:sp>
          <p:nvSpPr>
            <p:cNvPr id="8121" name="Google Shape;8121;p419"/>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8122" name="Google Shape;8122;p419"/>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8123" name="Google Shape;8123;p419"/>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8124" name="Google Shape;8124;p419"/>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8125" name="Google Shape;8125;p419"/>
            <p:cNvPicPr preferRelativeResize="0"/>
            <p:nvPr/>
          </p:nvPicPr>
          <p:blipFill rotWithShape="1">
            <a:blip r:embed="rId3">
              <a:alphaModFix/>
            </a:blip>
            <a:srcRect b="0" l="0" r="0" t="0"/>
            <a:stretch/>
          </p:blipFill>
          <p:spPr>
            <a:xfrm>
              <a:off x="1059988" y="1124061"/>
              <a:ext cx="475425" cy="475425"/>
            </a:xfrm>
            <a:prstGeom prst="rect">
              <a:avLst/>
            </a:prstGeom>
            <a:noFill/>
            <a:ln>
              <a:noFill/>
            </a:ln>
          </p:spPr>
        </p:pic>
      </p:grpSp>
      <p:pic>
        <p:nvPicPr>
          <p:cNvPr descr="Activity.png" id="8126" name="Google Shape;8126;p419"/>
          <p:cNvPicPr preferRelativeResize="0"/>
          <p:nvPr/>
        </p:nvPicPr>
        <p:blipFill rotWithShape="1">
          <a:blip r:embed="rId4">
            <a:alphaModFix/>
          </a:blip>
          <a:srcRect b="0" l="0" r="0" t="0"/>
          <a:stretch/>
        </p:blipFill>
        <p:spPr>
          <a:xfrm>
            <a:off x="8377700" y="243402"/>
            <a:ext cx="616400" cy="557700"/>
          </a:xfrm>
          <a:prstGeom prst="rect">
            <a:avLst/>
          </a:prstGeom>
          <a:noFill/>
          <a:ln>
            <a:noFill/>
          </a:ln>
        </p:spPr>
      </p:pic>
      <p:pic>
        <p:nvPicPr>
          <p:cNvPr id="8127" name="Google Shape;8127;p419"/>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grpSp>
        <p:nvGrpSpPr>
          <p:cNvPr id="8128" name="Google Shape;8128;p419"/>
          <p:cNvGrpSpPr/>
          <p:nvPr/>
        </p:nvGrpSpPr>
        <p:grpSpPr>
          <a:xfrm>
            <a:off x="973815" y="1951812"/>
            <a:ext cx="5391685" cy="506400"/>
            <a:chOff x="973815" y="1951812"/>
            <a:chExt cx="5391685" cy="506400"/>
          </a:xfrm>
        </p:grpSpPr>
        <p:grpSp>
          <p:nvGrpSpPr>
            <p:cNvPr id="8129" name="Google Shape;8129;p419"/>
            <p:cNvGrpSpPr/>
            <p:nvPr/>
          </p:nvGrpSpPr>
          <p:grpSpPr>
            <a:xfrm>
              <a:off x="973815" y="1951812"/>
              <a:ext cx="5391685" cy="506400"/>
              <a:chOff x="973827" y="1860879"/>
              <a:chExt cx="5391685" cy="506400"/>
            </a:xfrm>
          </p:grpSpPr>
          <p:sp>
            <p:nvSpPr>
              <p:cNvPr id="8130" name="Google Shape;8130;p419"/>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131" name="Google Shape;8131;p419"/>
              <p:cNvSpPr/>
              <p:nvPr/>
            </p:nvSpPr>
            <p:spPr>
              <a:xfrm>
                <a:off x="1602712" y="1956292"/>
                <a:ext cx="4762800" cy="315600"/>
              </a:xfrm>
              <a:prstGeom prst="roundRect">
                <a:avLst>
                  <a:gd fmla="val 50000" name="adj"/>
                </a:avLst>
              </a:prstGeom>
              <a:solidFill>
                <a:srgbClr val="3D85C6"/>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various test design techniques in embedded system.</a:t>
                </a:r>
                <a:endParaRPr b="0" i="0" sz="1200" u="none" cap="none" strike="noStrike">
                  <a:solidFill>
                    <a:schemeClr val="lt1"/>
                  </a:solidFill>
                  <a:latin typeface="Calibri"/>
                  <a:ea typeface="Calibri"/>
                  <a:cs typeface="Calibri"/>
                  <a:sym typeface="Calibri"/>
                </a:endParaRPr>
              </a:p>
            </p:txBody>
          </p:sp>
        </p:grpSp>
        <p:pic>
          <p:nvPicPr>
            <p:cNvPr id="8132" name="Google Shape;8132;p419"/>
            <p:cNvPicPr preferRelativeResize="0"/>
            <p:nvPr/>
          </p:nvPicPr>
          <p:blipFill rotWithShape="1">
            <a:blip r:embed="rId6">
              <a:alphaModFix/>
            </a:blip>
            <a:srcRect b="0" l="0" r="0" t="0"/>
            <a:stretch/>
          </p:blipFill>
          <p:spPr>
            <a:xfrm>
              <a:off x="1141627" y="2023038"/>
              <a:ext cx="363900" cy="3639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120"/>
                                        </p:tgtEl>
                                        <p:attrNameLst>
                                          <p:attrName>style.visibility</p:attrName>
                                        </p:attrNameLst>
                                      </p:cBhvr>
                                      <p:to>
                                        <p:strVal val="visible"/>
                                      </p:to>
                                    </p:set>
                                    <p:anim calcmode="lin" valueType="num">
                                      <p:cBhvr additive="base">
                                        <p:cTn dur="1000"/>
                                        <p:tgtEl>
                                          <p:spTgt spid="812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128"/>
                                        </p:tgtEl>
                                        <p:attrNameLst>
                                          <p:attrName>style.visibility</p:attrName>
                                        </p:attrNameLst>
                                      </p:cBhvr>
                                      <p:to>
                                        <p:strVal val="visible"/>
                                      </p:to>
                                    </p:set>
                                    <p:anim calcmode="lin" valueType="num">
                                      <p:cBhvr additive="base">
                                        <p:cTn dur="1000"/>
                                        <p:tgtEl>
                                          <p:spTgt spid="812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42"/>
          <p:cNvSpPr/>
          <p:nvPr/>
        </p:nvSpPr>
        <p:spPr>
          <a:xfrm>
            <a:off x="0" y="0"/>
            <a:ext cx="9144000" cy="2381400"/>
          </a:xfrm>
          <a:prstGeom prst="rect">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1438" name="Google Shape;1438;p42"/>
          <p:cNvSpPr/>
          <p:nvPr/>
        </p:nvSpPr>
        <p:spPr>
          <a:xfrm>
            <a:off x="2618905" y="2164185"/>
            <a:ext cx="1905000" cy="2143200"/>
          </a:xfrm>
          <a:prstGeom prst="rect">
            <a:avLst/>
          </a:prstGeom>
          <a:solidFill>
            <a:srgbClr val="E5E7E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1439" name="Google Shape;1439;p42"/>
          <p:cNvSpPr/>
          <p:nvPr/>
        </p:nvSpPr>
        <p:spPr>
          <a:xfrm>
            <a:off x="4620102" y="2164185"/>
            <a:ext cx="1905000" cy="2143200"/>
          </a:xfrm>
          <a:prstGeom prst="rect">
            <a:avLst/>
          </a:prstGeom>
          <a:solidFill>
            <a:srgbClr val="E5E7E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1440" name="Google Shape;1440;p42"/>
          <p:cNvSpPr txBox="1"/>
          <p:nvPr/>
        </p:nvSpPr>
        <p:spPr>
          <a:xfrm>
            <a:off x="2812258" y="2979362"/>
            <a:ext cx="1518300" cy="10560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chemeClr val="dk1"/>
              </a:buClr>
              <a:buSzPts val="1100"/>
              <a:buFont typeface="Arial"/>
              <a:buNone/>
            </a:pPr>
            <a:r>
              <a:rPr b="1" i="0" lang="en" sz="1400" u="none" cap="none" strike="noStrike">
                <a:solidFill>
                  <a:srgbClr val="53585F"/>
                </a:solidFill>
                <a:latin typeface="Calibri"/>
                <a:ea typeface="Calibri"/>
                <a:cs typeface="Calibri"/>
                <a:sym typeface="Calibri"/>
              </a:rPr>
              <a:t>Test activities involved in a particular test process</a:t>
            </a:r>
            <a:endParaRPr b="1" i="0" sz="1400" u="none" cap="none" strike="noStrike">
              <a:solidFill>
                <a:srgbClr val="53585F"/>
              </a:solidFill>
              <a:latin typeface="Calibri"/>
              <a:ea typeface="Calibri"/>
              <a:cs typeface="Calibri"/>
              <a:sym typeface="Calibri"/>
            </a:endParaRPr>
          </a:p>
        </p:txBody>
      </p:sp>
      <p:sp>
        <p:nvSpPr>
          <p:cNvPr id="1441" name="Google Shape;1441;p42"/>
          <p:cNvSpPr txBox="1"/>
          <p:nvPr/>
        </p:nvSpPr>
        <p:spPr>
          <a:xfrm>
            <a:off x="4813455" y="2979362"/>
            <a:ext cx="1518300" cy="10560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chemeClr val="dk1"/>
              </a:buClr>
              <a:buSzPts val="1100"/>
              <a:buFont typeface="Arial"/>
              <a:buNone/>
            </a:pPr>
            <a:r>
              <a:rPr b="1" i="0" lang="en" sz="1400" u="none" cap="none" strike="noStrike">
                <a:solidFill>
                  <a:srgbClr val="53585F"/>
                </a:solidFill>
                <a:latin typeface="Calibri"/>
                <a:ea typeface="Calibri"/>
                <a:cs typeface="Calibri"/>
                <a:sym typeface="Calibri"/>
              </a:rPr>
              <a:t>The method and time of implementing the test activities</a:t>
            </a:r>
            <a:endParaRPr b="1" i="0" sz="1400" u="none" cap="none" strike="noStrike">
              <a:solidFill>
                <a:srgbClr val="53585F"/>
              </a:solidFill>
              <a:latin typeface="Calibri"/>
              <a:ea typeface="Calibri"/>
              <a:cs typeface="Calibri"/>
              <a:sym typeface="Calibri"/>
            </a:endParaRPr>
          </a:p>
        </p:txBody>
      </p:sp>
      <p:pic>
        <p:nvPicPr>
          <p:cNvPr id="1442" name="Google Shape;1442;p42"/>
          <p:cNvPicPr preferRelativeResize="0"/>
          <p:nvPr/>
        </p:nvPicPr>
        <p:blipFill rotWithShape="1">
          <a:blip r:embed="rId3">
            <a:alphaModFix/>
          </a:blip>
          <a:srcRect b="0" l="0" r="0" t="0"/>
          <a:stretch/>
        </p:blipFill>
        <p:spPr>
          <a:xfrm>
            <a:off x="8305415" y="162760"/>
            <a:ext cx="674975" cy="672016"/>
          </a:xfrm>
          <a:prstGeom prst="rect">
            <a:avLst/>
          </a:prstGeom>
          <a:noFill/>
          <a:ln>
            <a:noFill/>
          </a:ln>
        </p:spPr>
      </p:pic>
      <p:sp>
        <p:nvSpPr>
          <p:cNvPr id="1443" name="Google Shape;1443;p42"/>
          <p:cNvSpPr/>
          <p:nvPr/>
        </p:nvSpPr>
        <p:spPr>
          <a:xfrm>
            <a:off x="5358214" y="2357450"/>
            <a:ext cx="428700" cy="428700"/>
          </a:xfrm>
          <a:prstGeom prst="ellipse">
            <a:avLst/>
          </a:prstGeom>
          <a:solidFill>
            <a:srgbClr val="434A5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1444" name="Google Shape;1444;p42"/>
          <p:cNvSpPr txBox="1"/>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sp>
        <p:nvSpPr>
          <p:cNvPr id="1445" name="Google Shape;1445;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solidFill>
                  <a:schemeClr val="lt1"/>
                </a:solidFill>
              </a:rPr>
              <a:t>Test Process</a:t>
            </a:r>
            <a:endParaRPr>
              <a:solidFill>
                <a:schemeClr val="lt1"/>
              </a:solidFill>
            </a:endParaRPr>
          </a:p>
        </p:txBody>
      </p:sp>
      <p:sp>
        <p:nvSpPr>
          <p:cNvPr id="1446" name="Google Shape;1446;p4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1447" name="Google Shape;1447;p42"/>
          <p:cNvSpPr txBox="1"/>
          <p:nvPr/>
        </p:nvSpPr>
        <p:spPr>
          <a:xfrm>
            <a:off x="407550" y="1705325"/>
            <a:ext cx="8328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Gill Sans"/>
                <a:ea typeface="Gill Sans"/>
                <a:cs typeface="Gill Sans"/>
                <a:sym typeface="Gill Sans"/>
              </a:rPr>
              <a:t>The following points are discussed in an organisation’s test strategy.</a:t>
            </a:r>
            <a:endParaRPr b="0" i="0" sz="1200" u="none" cap="none" strike="noStrike">
              <a:solidFill>
                <a:schemeClr val="lt1"/>
              </a:solidFill>
              <a:latin typeface="Gill Sans"/>
              <a:ea typeface="Gill Sans"/>
              <a:cs typeface="Gill Sans"/>
              <a:sym typeface="Gill Sans"/>
            </a:endParaRPr>
          </a:p>
        </p:txBody>
      </p:sp>
      <p:sp>
        <p:nvSpPr>
          <p:cNvPr id="1448" name="Google Shape;1448;p42"/>
          <p:cNvSpPr txBox="1"/>
          <p:nvPr/>
        </p:nvSpPr>
        <p:spPr>
          <a:xfrm>
            <a:off x="407550" y="1248125"/>
            <a:ext cx="8328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Gill Sans"/>
                <a:ea typeface="Gill Sans"/>
                <a:cs typeface="Gill Sans"/>
                <a:sym typeface="Gill Sans"/>
              </a:rPr>
              <a:t>The collection of tools, techniques, and working methods used to perform a test.</a:t>
            </a:r>
            <a:endParaRPr b="1" i="0" sz="1200" u="none" cap="none" strike="noStrike">
              <a:solidFill>
                <a:schemeClr val="lt1"/>
              </a:solidFill>
              <a:latin typeface="Gill Sans"/>
              <a:ea typeface="Gill Sans"/>
              <a:cs typeface="Gill Sans"/>
              <a:sym typeface="Gill Sans"/>
            </a:endParaRPr>
          </a:p>
        </p:txBody>
      </p:sp>
      <p:grpSp>
        <p:nvGrpSpPr>
          <p:cNvPr id="1449" name="Google Shape;1449;p42"/>
          <p:cNvGrpSpPr/>
          <p:nvPr/>
        </p:nvGrpSpPr>
        <p:grpSpPr>
          <a:xfrm>
            <a:off x="5346372" y="2345591"/>
            <a:ext cx="452337" cy="452337"/>
            <a:chOff x="3271200" y="1435075"/>
            <a:chExt cx="481825" cy="481825"/>
          </a:xfrm>
        </p:grpSpPr>
        <p:sp>
          <p:nvSpPr>
            <p:cNvPr id="1450" name="Google Shape;1450;p4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FFFFFF"/>
            </a:solidFill>
            <a:ln cap="flat" cmpd="sng" w="9525">
              <a:solidFill>
                <a:srgbClr val="0097D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435D74"/>
                </a:solidFill>
                <a:latin typeface="Arial"/>
                <a:ea typeface="Arial"/>
                <a:cs typeface="Arial"/>
                <a:sym typeface="Arial"/>
              </a:endParaRPr>
            </a:p>
          </p:txBody>
        </p:sp>
        <p:sp>
          <p:nvSpPr>
            <p:cNvPr id="1451" name="Google Shape;1451;p4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FFFFFF"/>
            </a:solidFill>
            <a:ln cap="flat" cmpd="sng" w="9525">
              <a:solidFill>
                <a:srgbClr val="0097D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435D74"/>
                </a:solidFill>
                <a:latin typeface="Arial"/>
                <a:ea typeface="Arial"/>
                <a:cs typeface="Arial"/>
                <a:sym typeface="Arial"/>
              </a:endParaRPr>
            </a:p>
          </p:txBody>
        </p:sp>
      </p:grpSp>
      <p:pic>
        <p:nvPicPr>
          <p:cNvPr id="1452" name="Google Shape;1452;p42"/>
          <p:cNvPicPr preferRelativeResize="0"/>
          <p:nvPr/>
        </p:nvPicPr>
        <p:blipFill rotWithShape="1">
          <a:blip r:embed="rId4">
            <a:alphaModFix/>
          </a:blip>
          <a:srcRect b="26329" l="26451" r="23940" t="25254"/>
          <a:stretch/>
        </p:blipFill>
        <p:spPr>
          <a:xfrm>
            <a:off x="3357562" y="2362643"/>
            <a:ext cx="427675" cy="4182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8"/>
                                        </p:tgtEl>
                                        <p:attrNameLst>
                                          <p:attrName>style.visibility</p:attrName>
                                        </p:attrNameLst>
                                      </p:cBhvr>
                                      <p:to>
                                        <p:strVal val="visible"/>
                                      </p:to>
                                    </p:set>
                                    <p:animEffect filter="fade" transition="in">
                                      <p:cBhvr>
                                        <p:cTn dur="1000"/>
                                        <p:tgtEl>
                                          <p:spTgt spid="14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7"/>
                                        </p:tgtEl>
                                        <p:attrNameLst>
                                          <p:attrName>style.visibility</p:attrName>
                                        </p:attrNameLst>
                                      </p:cBhvr>
                                      <p:to>
                                        <p:strVal val="visible"/>
                                      </p:to>
                                    </p:set>
                                    <p:animEffect filter="fade" transition="in">
                                      <p:cBhvr>
                                        <p:cTn dur="1000"/>
                                        <p:tgtEl>
                                          <p:spTgt spid="1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8"/>
                                        </p:tgtEl>
                                        <p:attrNameLst>
                                          <p:attrName>style.visibility</p:attrName>
                                        </p:attrNameLst>
                                      </p:cBhvr>
                                      <p:to>
                                        <p:strVal val="visible"/>
                                      </p:to>
                                    </p:set>
                                    <p:animEffect filter="fade" transition="in">
                                      <p:cBhvr>
                                        <p:cTn dur="1000"/>
                                        <p:tgtEl>
                                          <p:spTgt spid="1438"/>
                                        </p:tgtEl>
                                      </p:cBhvr>
                                    </p:animEffect>
                                  </p:childTnLst>
                                </p:cTn>
                              </p:par>
                              <p:par>
                                <p:cTn fill="hold" nodeType="withEffect" presetClass="entr" presetID="10" presetSubtype="0">
                                  <p:stCondLst>
                                    <p:cond delay="0"/>
                                  </p:stCondLst>
                                  <p:childTnLst>
                                    <p:set>
                                      <p:cBhvr>
                                        <p:cTn dur="1" fill="hold">
                                          <p:stCondLst>
                                            <p:cond delay="0"/>
                                          </p:stCondLst>
                                        </p:cTn>
                                        <p:tgtEl>
                                          <p:spTgt spid="1440"/>
                                        </p:tgtEl>
                                        <p:attrNameLst>
                                          <p:attrName>style.visibility</p:attrName>
                                        </p:attrNameLst>
                                      </p:cBhvr>
                                      <p:to>
                                        <p:strVal val="visible"/>
                                      </p:to>
                                    </p:set>
                                    <p:animEffect filter="fade" transition="in">
                                      <p:cBhvr>
                                        <p:cTn dur="1000"/>
                                        <p:tgtEl>
                                          <p:spTgt spid="1440"/>
                                        </p:tgtEl>
                                      </p:cBhvr>
                                    </p:animEffect>
                                  </p:childTnLst>
                                </p:cTn>
                              </p:par>
                              <p:par>
                                <p:cTn fill="hold" nodeType="withEffect" presetClass="entr" presetID="10" presetSubtype="0">
                                  <p:stCondLst>
                                    <p:cond delay="0"/>
                                  </p:stCondLst>
                                  <p:childTnLst>
                                    <p:set>
                                      <p:cBhvr>
                                        <p:cTn dur="1" fill="hold">
                                          <p:stCondLst>
                                            <p:cond delay="0"/>
                                          </p:stCondLst>
                                        </p:cTn>
                                        <p:tgtEl>
                                          <p:spTgt spid="1452"/>
                                        </p:tgtEl>
                                        <p:attrNameLst>
                                          <p:attrName>style.visibility</p:attrName>
                                        </p:attrNameLst>
                                      </p:cBhvr>
                                      <p:to>
                                        <p:strVal val="visible"/>
                                      </p:to>
                                    </p:set>
                                    <p:animEffect filter="fade" transition="in">
                                      <p:cBhvr>
                                        <p:cTn dur="1000"/>
                                        <p:tgtEl>
                                          <p:spTgt spid="1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9"/>
                                        </p:tgtEl>
                                        <p:attrNameLst>
                                          <p:attrName>style.visibility</p:attrName>
                                        </p:attrNameLst>
                                      </p:cBhvr>
                                      <p:to>
                                        <p:strVal val="visible"/>
                                      </p:to>
                                    </p:set>
                                    <p:animEffect filter="fade" transition="in">
                                      <p:cBhvr>
                                        <p:cTn dur="1000"/>
                                        <p:tgtEl>
                                          <p:spTgt spid="1439"/>
                                        </p:tgtEl>
                                      </p:cBhvr>
                                    </p:animEffect>
                                  </p:childTnLst>
                                </p:cTn>
                              </p:par>
                              <p:par>
                                <p:cTn fill="hold" nodeType="withEffect" presetClass="entr" presetID="10" presetSubtype="0">
                                  <p:stCondLst>
                                    <p:cond delay="0"/>
                                  </p:stCondLst>
                                  <p:childTnLst>
                                    <p:set>
                                      <p:cBhvr>
                                        <p:cTn dur="1" fill="hold">
                                          <p:stCondLst>
                                            <p:cond delay="0"/>
                                          </p:stCondLst>
                                        </p:cTn>
                                        <p:tgtEl>
                                          <p:spTgt spid="1441"/>
                                        </p:tgtEl>
                                        <p:attrNameLst>
                                          <p:attrName>style.visibility</p:attrName>
                                        </p:attrNameLst>
                                      </p:cBhvr>
                                      <p:to>
                                        <p:strVal val="visible"/>
                                      </p:to>
                                    </p:set>
                                    <p:animEffect filter="fade" transition="in">
                                      <p:cBhvr>
                                        <p:cTn dur="1000"/>
                                        <p:tgtEl>
                                          <p:spTgt spid="1441"/>
                                        </p:tgtEl>
                                      </p:cBhvr>
                                    </p:animEffect>
                                  </p:childTnLst>
                                </p:cTn>
                              </p:par>
                              <p:par>
                                <p:cTn fill="hold" nodeType="withEffect" presetClass="entr" presetID="10" presetSubtype="0">
                                  <p:stCondLst>
                                    <p:cond delay="0"/>
                                  </p:stCondLst>
                                  <p:childTnLst>
                                    <p:set>
                                      <p:cBhvr>
                                        <p:cTn dur="1" fill="hold">
                                          <p:stCondLst>
                                            <p:cond delay="0"/>
                                          </p:stCondLst>
                                        </p:cTn>
                                        <p:tgtEl>
                                          <p:spTgt spid="1443"/>
                                        </p:tgtEl>
                                        <p:attrNameLst>
                                          <p:attrName>style.visibility</p:attrName>
                                        </p:attrNameLst>
                                      </p:cBhvr>
                                      <p:to>
                                        <p:strVal val="visible"/>
                                      </p:to>
                                    </p:set>
                                    <p:animEffect filter="fade" transition="in">
                                      <p:cBhvr>
                                        <p:cTn dur="1000"/>
                                        <p:tgtEl>
                                          <p:spTgt spid="1443"/>
                                        </p:tgtEl>
                                      </p:cBhvr>
                                    </p:animEffect>
                                  </p:childTnLst>
                                </p:cTn>
                              </p:par>
                              <p:par>
                                <p:cTn fill="hold" nodeType="withEffect" presetClass="entr" presetID="10" presetSubtype="0">
                                  <p:stCondLst>
                                    <p:cond delay="0"/>
                                  </p:stCondLst>
                                  <p:childTnLst>
                                    <p:set>
                                      <p:cBhvr>
                                        <p:cTn dur="1" fill="hold">
                                          <p:stCondLst>
                                            <p:cond delay="0"/>
                                          </p:stCondLst>
                                        </p:cTn>
                                        <p:tgtEl>
                                          <p:spTgt spid="1449"/>
                                        </p:tgtEl>
                                        <p:attrNameLst>
                                          <p:attrName>style.visibility</p:attrName>
                                        </p:attrNameLst>
                                      </p:cBhvr>
                                      <p:to>
                                        <p:strVal val="visible"/>
                                      </p:to>
                                    </p:set>
                                    <p:animEffect filter="fade" transition="in">
                                      <p:cBhvr>
                                        <p:cTn dur="1000"/>
                                        <p:tgtEl>
                                          <p:spTgt spid="14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6" name="Shape 8136"/>
        <p:cNvGrpSpPr/>
        <p:nvPr/>
      </p:nvGrpSpPr>
      <p:grpSpPr>
        <a:xfrm>
          <a:off x="0" y="0"/>
          <a:ext cx="0" cy="0"/>
          <a:chOff x="0" y="0"/>
          <a:chExt cx="0" cy="0"/>
        </a:xfrm>
      </p:grpSpPr>
      <p:sp>
        <p:nvSpPr>
          <p:cNvPr id="8137" name="Google Shape;8137;p42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8138" name="Google Shape;8138;p420"/>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Experience-based Test Techniques</a:t>
            </a:r>
            <a:endParaRPr/>
          </a:p>
        </p:txBody>
      </p:sp>
      <p:grpSp>
        <p:nvGrpSpPr>
          <p:cNvPr id="8139" name="Google Shape;8139;p420"/>
          <p:cNvGrpSpPr/>
          <p:nvPr/>
        </p:nvGrpSpPr>
        <p:grpSpPr>
          <a:xfrm>
            <a:off x="748425" y="1011850"/>
            <a:ext cx="4714133" cy="699600"/>
            <a:chOff x="748425" y="1011850"/>
            <a:chExt cx="4714133" cy="699600"/>
          </a:xfrm>
        </p:grpSpPr>
        <p:sp>
          <p:nvSpPr>
            <p:cNvPr id="8140" name="Google Shape;8140;p420"/>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8141" name="Google Shape;8141;p420"/>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8142" name="Google Shape;8142;p420"/>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8143" name="Google Shape;8143;p420"/>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8144" name="Google Shape;8144;p420"/>
            <p:cNvPicPr preferRelativeResize="0"/>
            <p:nvPr/>
          </p:nvPicPr>
          <p:blipFill rotWithShape="1">
            <a:blip r:embed="rId3">
              <a:alphaModFix/>
            </a:blip>
            <a:srcRect b="0" l="0" r="0" t="0"/>
            <a:stretch/>
          </p:blipFill>
          <p:spPr>
            <a:xfrm>
              <a:off x="1059988" y="1124061"/>
              <a:ext cx="475425" cy="475425"/>
            </a:xfrm>
            <a:prstGeom prst="rect">
              <a:avLst/>
            </a:prstGeom>
            <a:noFill/>
            <a:ln>
              <a:noFill/>
            </a:ln>
          </p:spPr>
        </p:pic>
      </p:grpSp>
      <p:grpSp>
        <p:nvGrpSpPr>
          <p:cNvPr id="8145" name="Google Shape;8145;p420"/>
          <p:cNvGrpSpPr/>
          <p:nvPr/>
        </p:nvGrpSpPr>
        <p:grpSpPr>
          <a:xfrm>
            <a:off x="973815" y="1951812"/>
            <a:ext cx="5738785" cy="506400"/>
            <a:chOff x="973827" y="1860879"/>
            <a:chExt cx="5738785" cy="506400"/>
          </a:xfrm>
        </p:grpSpPr>
        <p:sp>
          <p:nvSpPr>
            <p:cNvPr id="8146" name="Google Shape;8146;p420"/>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147" name="Google Shape;8147;p420"/>
            <p:cNvSpPr/>
            <p:nvPr/>
          </p:nvSpPr>
          <p:spPr>
            <a:xfrm>
              <a:off x="1602712" y="1956292"/>
              <a:ext cx="5109900" cy="315600"/>
            </a:xfrm>
            <a:prstGeom prst="roundRect">
              <a:avLst>
                <a:gd fmla="val 50000" name="adj"/>
              </a:avLst>
            </a:prstGeom>
            <a:solidFill>
              <a:srgbClr val="70AD4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libri"/>
                  <a:ea typeface="Calibri"/>
                  <a:cs typeface="Calibri"/>
                  <a:sym typeface="Calibri"/>
                </a:rPr>
                <a:t>Use the following scenario to draw state transition diagram and state table.</a:t>
              </a:r>
              <a:endParaRPr b="0" i="0" sz="1200" u="none" cap="none" strike="noStrike">
                <a:solidFill>
                  <a:schemeClr val="lt1"/>
                </a:solidFill>
                <a:latin typeface="Calibri"/>
                <a:ea typeface="Calibri"/>
                <a:cs typeface="Calibri"/>
                <a:sym typeface="Calibri"/>
              </a:endParaRPr>
            </a:p>
          </p:txBody>
        </p:sp>
      </p:grpSp>
      <p:pic>
        <p:nvPicPr>
          <p:cNvPr descr="Activity.png" id="8148" name="Google Shape;8148;p420"/>
          <p:cNvPicPr preferRelativeResize="0"/>
          <p:nvPr/>
        </p:nvPicPr>
        <p:blipFill rotWithShape="1">
          <a:blip r:embed="rId4">
            <a:alphaModFix/>
          </a:blip>
          <a:srcRect b="0" l="0" r="0" t="0"/>
          <a:stretch/>
        </p:blipFill>
        <p:spPr>
          <a:xfrm>
            <a:off x="8377700" y="243402"/>
            <a:ext cx="616400" cy="557700"/>
          </a:xfrm>
          <a:prstGeom prst="rect">
            <a:avLst/>
          </a:prstGeom>
          <a:noFill/>
          <a:ln>
            <a:noFill/>
          </a:ln>
        </p:spPr>
      </p:pic>
      <p:pic>
        <p:nvPicPr>
          <p:cNvPr id="8149" name="Google Shape;8149;p420"/>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sp>
        <p:nvSpPr>
          <p:cNvPr id="8150" name="Google Shape;8150;p420"/>
          <p:cNvSpPr/>
          <p:nvPr/>
        </p:nvSpPr>
        <p:spPr>
          <a:xfrm>
            <a:off x="1755100" y="2532225"/>
            <a:ext cx="5964300" cy="2184000"/>
          </a:xfrm>
          <a:prstGeom prst="roundRect">
            <a:avLst>
              <a:gd fmla="val 18243" name="adj"/>
            </a:avLst>
          </a:prstGeom>
          <a:solidFill>
            <a:srgbClr val="70AD4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304800" lvl="0" marL="457200" marR="0" rtl="0" algn="l">
              <a:lnSpc>
                <a:spcPct val="100000"/>
              </a:lnSpc>
              <a:spcBef>
                <a:spcPts val="0"/>
              </a:spcBef>
              <a:spcAft>
                <a:spcPts val="0"/>
              </a:spcAft>
              <a:buClr>
                <a:schemeClr val="lt1"/>
              </a:buClr>
              <a:buSzPts val="1200"/>
              <a:buFont typeface="Calibri"/>
              <a:buChar char="●"/>
            </a:pPr>
            <a:r>
              <a:rPr b="0" i="0" lang="en" sz="1200" u="none" cap="none" strike="noStrike">
                <a:solidFill>
                  <a:schemeClr val="lt1"/>
                </a:solidFill>
                <a:latin typeface="Calibri"/>
                <a:ea typeface="Calibri"/>
                <a:cs typeface="Calibri"/>
                <a:sym typeface="Calibri"/>
              </a:rPr>
              <a:t>In the flight reservation login screen, consider you must enter the correct agent’s name and password to access the flight reservation application.</a:t>
            </a:r>
            <a:endParaRPr b="0" i="0" sz="1200" u="none" cap="none" strike="noStrike">
              <a:solidFill>
                <a:schemeClr val="lt1"/>
              </a:solidFill>
              <a:latin typeface="Calibri"/>
              <a:ea typeface="Calibri"/>
              <a:cs typeface="Calibri"/>
              <a:sym typeface="Calibri"/>
            </a:endParaRPr>
          </a:p>
          <a:p>
            <a:pPr indent="-304800" lvl="0" marL="457200" marR="0" rtl="0" algn="l">
              <a:lnSpc>
                <a:spcPct val="100000"/>
              </a:lnSpc>
              <a:spcBef>
                <a:spcPts val="0"/>
              </a:spcBef>
              <a:spcAft>
                <a:spcPts val="0"/>
              </a:spcAft>
              <a:buClr>
                <a:schemeClr val="lt1"/>
              </a:buClr>
              <a:buSzPts val="1200"/>
              <a:buFont typeface="Calibri"/>
              <a:buChar char="●"/>
            </a:pPr>
            <a:r>
              <a:rPr b="0" i="0" lang="en" sz="1200" u="none" cap="none" strike="noStrike">
                <a:solidFill>
                  <a:schemeClr val="lt1"/>
                </a:solidFill>
                <a:latin typeface="Calibri"/>
                <a:ea typeface="Calibri"/>
                <a:cs typeface="Calibri"/>
                <a:sym typeface="Calibri"/>
              </a:rPr>
              <a:t>It gives you access to the application with the correct password and login name, but what if you entered the wrong password.</a:t>
            </a:r>
            <a:endParaRPr b="0" i="0" sz="1200" u="none" cap="none" strike="noStrike">
              <a:solidFill>
                <a:schemeClr val="lt1"/>
              </a:solidFill>
              <a:latin typeface="Calibri"/>
              <a:ea typeface="Calibri"/>
              <a:cs typeface="Calibri"/>
              <a:sym typeface="Calibri"/>
            </a:endParaRPr>
          </a:p>
          <a:p>
            <a:pPr indent="-304800" lvl="0" marL="457200" marR="0" rtl="0" algn="l">
              <a:lnSpc>
                <a:spcPct val="100000"/>
              </a:lnSpc>
              <a:spcBef>
                <a:spcPts val="0"/>
              </a:spcBef>
              <a:spcAft>
                <a:spcPts val="0"/>
              </a:spcAft>
              <a:buClr>
                <a:schemeClr val="lt1"/>
              </a:buClr>
              <a:buSzPts val="1200"/>
              <a:buFont typeface="Calibri"/>
              <a:buChar char="●"/>
            </a:pPr>
            <a:r>
              <a:rPr b="0" i="0" lang="en" sz="1200" u="none" cap="none" strike="noStrike">
                <a:solidFill>
                  <a:schemeClr val="lt1"/>
                </a:solidFill>
                <a:latin typeface="Calibri"/>
                <a:ea typeface="Calibri"/>
                <a:cs typeface="Calibri"/>
                <a:sym typeface="Calibri"/>
              </a:rPr>
              <a:t>The application allows three attempts, and if users enter the wrong password at the 4th attempt, the system closes the application automatically.</a:t>
            </a:r>
            <a:endParaRPr b="0" i="0" sz="1200" u="none" cap="none" strike="noStrike">
              <a:solidFill>
                <a:schemeClr val="lt1"/>
              </a:solidFill>
              <a:latin typeface="Calibri"/>
              <a:ea typeface="Calibri"/>
              <a:cs typeface="Calibri"/>
              <a:sym typeface="Calibri"/>
            </a:endParaRPr>
          </a:p>
          <a:p>
            <a:pPr indent="-304800" lvl="0" marL="457200" marR="0" rtl="0" algn="l">
              <a:lnSpc>
                <a:spcPct val="100000"/>
              </a:lnSpc>
              <a:spcBef>
                <a:spcPts val="0"/>
              </a:spcBef>
              <a:spcAft>
                <a:spcPts val="0"/>
              </a:spcAft>
              <a:buClr>
                <a:schemeClr val="lt1"/>
              </a:buClr>
              <a:buSzPts val="1200"/>
              <a:buFont typeface="Calibri"/>
              <a:buChar char="●"/>
            </a:pPr>
            <a:r>
              <a:rPr b="0" i="0" lang="en" sz="1200" u="none" cap="none" strike="noStrike">
                <a:solidFill>
                  <a:schemeClr val="lt1"/>
                </a:solidFill>
                <a:latin typeface="Calibri"/>
                <a:ea typeface="Calibri"/>
                <a:cs typeface="Calibri"/>
                <a:sym typeface="Calibri"/>
              </a:rPr>
              <a:t>The state graphs help you determine valid transitions to be tested. In this case, testing with the correct password and with an incorrect password is mandatory. For the test scenarios, log-in on 2nd, 3rd and 4th attempts anyone could be tested.</a:t>
            </a:r>
            <a:endParaRPr b="0" i="0" sz="1200" u="none" cap="none" strike="noStrike">
              <a:solidFill>
                <a:schemeClr val="lt1"/>
              </a:solidFill>
              <a:latin typeface="Calibri"/>
              <a:ea typeface="Calibri"/>
              <a:cs typeface="Calibri"/>
              <a:sym typeface="Calibri"/>
            </a:endParaRPr>
          </a:p>
          <a:p>
            <a:pPr indent="-304800" lvl="0" marL="457200" marR="0" rtl="0" algn="l">
              <a:lnSpc>
                <a:spcPct val="100000"/>
              </a:lnSpc>
              <a:spcBef>
                <a:spcPts val="0"/>
              </a:spcBef>
              <a:spcAft>
                <a:spcPts val="0"/>
              </a:spcAft>
              <a:buClr>
                <a:schemeClr val="lt1"/>
              </a:buClr>
              <a:buSzPts val="1200"/>
              <a:buFont typeface="Calibri"/>
              <a:buChar char="●"/>
            </a:pPr>
            <a:r>
              <a:rPr b="0" i="0" lang="en" sz="1200" u="none" cap="none" strike="noStrike">
                <a:solidFill>
                  <a:schemeClr val="lt1"/>
                </a:solidFill>
                <a:latin typeface="Calibri"/>
                <a:ea typeface="Calibri"/>
                <a:cs typeface="Calibri"/>
                <a:sym typeface="Calibri"/>
              </a:rPr>
              <a:t>You can use the state table to determine invalid system transitions.</a:t>
            </a:r>
            <a:endParaRPr b="0" i="0" sz="1200" u="none" cap="none" strike="noStrike">
              <a:solidFill>
                <a:schemeClr val="lt1"/>
              </a:solidFill>
              <a:latin typeface="Calibri"/>
              <a:ea typeface="Calibri"/>
              <a:cs typeface="Calibri"/>
              <a:sym typeface="Calibri"/>
            </a:endParaRPr>
          </a:p>
        </p:txBody>
      </p:sp>
      <p:pic>
        <p:nvPicPr>
          <p:cNvPr id="8151" name="Google Shape;8151;p420"/>
          <p:cNvPicPr preferRelativeResize="0"/>
          <p:nvPr/>
        </p:nvPicPr>
        <p:blipFill rotWithShape="1">
          <a:blip r:embed="rId6">
            <a:alphaModFix/>
          </a:blip>
          <a:srcRect b="0" l="0" r="0" t="0"/>
          <a:stretch/>
        </p:blipFill>
        <p:spPr>
          <a:xfrm>
            <a:off x="1141627" y="2023038"/>
            <a:ext cx="363900" cy="363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139"/>
                                        </p:tgtEl>
                                        <p:attrNameLst>
                                          <p:attrName>style.visibility</p:attrName>
                                        </p:attrNameLst>
                                      </p:cBhvr>
                                      <p:to>
                                        <p:strVal val="visible"/>
                                      </p:to>
                                    </p:set>
                                    <p:anim calcmode="lin" valueType="num">
                                      <p:cBhvr additive="base">
                                        <p:cTn dur="1000"/>
                                        <p:tgtEl>
                                          <p:spTgt spid="813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5" name="Shape 8155"/>
        <p:cNvGrpSpPr/>
        <p:nvPr/>
      </p:nvGrpSpPr>
      <p:grpSpPr>
        <a:xfrm>
          <a:off x="0" y="0"/>
          <a:ext cx="0" cy="0"/>
          <a:chOff x="0" y="0"/>
          <a:chExt cx="0" cy="0"/>
        </a:xfrm>
      </p:grpSpPr>
      <p:sp>
        <p:nvSpPr>
          <p:cNvPr id="8156" name="Google Shape;8156;p42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8157" name="Google Shape;8157;p421"/>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Experience-based Test Techniques</a:t>
            </a:r>
            <a:endParaRPr/>
          </a:p>
        </p:txBody>
      </p:sp>
      <p:grpSp>
        <p:nvGrpSpPr>
          <p:cNvPr id="8158" name="Google Shape;8158;p421"/>
          <p:cNvGrpSpPr/>
          <p:nvPr/>
        </p:nvGrpSpPr>
        <p:grpSpPr>
          <a:xfrm>
            <a:off x="748425" y="1011850"/>
            <a:ext cx="4714133" cy="699600"/>
            <a:chOff x="748425" y="1011850"/>
            <a:chExt cx="4714133" cy="699600"/>
          </a:xfrm>
        </p:grpSpPr>
        <p:sp>
          <p:nvSpPr>
            <p:cNvPr id="8159" name="Google Shape;8159;p421"/>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8160" name="Google Shape;8160;p421"/>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8161" name="Google Shape;8161;p421"/>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8162" name="Google Shape;8162;p421"/>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8163" name="Google Shape;8163;p421"/>
            <p:cNvPicPr preferRelativeResize="0"/>
            <p:nvPr/>
          </p:nvPicPr>
          <p:blipFill rotWithShape="1">
            <a:blip r:embed="rId3">
              <a:alphaModFix/>
            </a:blip>
            <a:srcRect b="0" l="0" r="0" t="0"/>
            <a:stretch/>
          </p:blipFill>
          <p:spPr>
            <a:xfrm>
              <a:off x="1059988" y="1124061"/>
              <a:ext cx="475425" cy="475425"/>
            </a:xfrm>
            <a:prstGeom prst="rect">
              <a:avLst/>
            </a:prstGeom>
            <a:noFill/>
            <a:ln>
              <a:noFill/>
            </a:ln>
          </p:spPr>
        </p:pic>
      </p:grpSp>
      <p:grpSp>
        <p:nvGrpSpPr>
          <p:cNvPr id="8164" name="Google Shape;8164;p421"/>
          <p:cNvGrpSpPr/>
          <p:nvPr/>
        </p:nvGrpSpPr>
        <p:grpSpPr>
          <a:xfrm>
            <a:off x="973815" y="1951812"/>
            <a:ext cx="5738785" cy="506400"/>
            <a:chOff x="973815" y="1951812"/>
            <a:chExt cx="5738785" cy="506400"/>
          </a:xfrm>
        </p:grpSpPr>
        <p:grpSp>
          <p:nvGrpSpPr>
            <p:cNvPr id="8165" name="Google Shape;8165;p421"/>
            <p:cNvGrpSpPr/>
            <p:nvPr/>
          </p:nvGrpSpPr>
          <p:grpSpPr>
            <a:xfrm>
              <a:off x="973815" y="1951812"/>
              <a:ext cx="5738785" cy="506400"/>
              <a:chOff x="973827" y="1860879"/>
              <a:chExt cx="5738785" cy="506400"/>
            </a:xfrm>
          </p:grpSpPr>
          <p:sp>
            <p:nvSpPr>
              <p:cNvPr id="8166" name="Google Shape;8166;p421"/>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167" name="Google Shape;8167;p421"/>
              <p:cNvSpPr/>
              <p:nvPr/>
            </p:nvSpPr>
            <p:spPr>
              <a:xfrm>
                <a:off x="1602712" y="1956292"/>
                <a:ext cx="5109900" cy="315600"/>
              </a:xfrm>
              <a:prstGeom prst="roundRect">
                <a:avLst>
                  <a:gd fmla="val 50000" name="adj"/>
                </a:avLst>
              </a:prstGeom>
              <a:solidFill>
                <a:srgbClr val="70AD4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libri"/>
                    <a:ea typeface="Calibri"/>
                    <a:cs typeface="Calibri"/>
                    <a:sym typeface="Calibri"/>
                  </a:rPr>
                  <a:t>Draw the control flow graph for the given code below.</a:t>
                </a:r>
                <a:endParaRPr b="0" i="0" sz="1200" u="none" cap="none" strike="noStrike">
                  <a:solidFill>
                    <a:schemeClr val="lt1"/>
                  </a:solidFill>
                  <a:latin typeface="Calibri"/>
                  <a:ea typeface="Calibri"/>
                  <a:cs typeface="Calibri"/>
                  <a:sym typeface="Calibri"/>
                </a:endParaRPr>
              </a:p>
            </p:txBody>
          </p:sp>
        </p:grpSp>
        <p:pic>
          <p:nvPicPr>
            <p:cNvPr id="8168" name="Google Shape;8168;p421"/>
            <p:cNvPicPr preferRelativeResize="0"/>
            <p:nvPr/>
          </p:nvPicPr>
          <p:blipFill rotWithShape="1">
            <a:blip r:embed="rId4">
              <a:alphaModFix/>
            </a:blip>
            <a:srcRect b="0" l="0" r="0" t="0"/>
            <a:stretch/>
          </p:blipFill>
          <p:spPr>
            <a:xfrm>
              <a:off x="1103600" y="2010600"/>
              <a:ext cx="393600" cy="393600"/>
            </a:xfrm>
            <a:prstGeom prst="rect">
              <a:avLst/>
            </a:prstGeom>
            <a:noFill/>
            <a:ln>
              <a:noFill/>
            </a:ln>
          </p:spPr>
        </p:pic>
      </p:grpSp>
      <p:pic>
        <p:nvPicPr>
          <p:cNvPr descr="Activity.png" id="8169" name="Google Shape;8169;p421"/>
          <p:cNvPicPr preferRelativeResize="0"/>
          <p:nvPr/>
        </p:nvPicPr>
        <p:blipFill rotWithShape="1">
          <a:blip r:embed="rId5">
            <a:alphaModFix/>
          </a:blip>
          <a:srcRect b="0" l="0" r="0" t="0"/>
          <a:stretch/>
        </p:blipFill>
        <p:spPr>
          <a:xfrm>
            <a:off x="8377700" y="243402"/>
            <a:ext cx="616400" cy="557700"/>
          </a:xfrm>
          <a:prstGeom prst="rect">
            <a:avLst/>
          </a:prstGeom>
          <a:noFill/>
          <a:ln>
            <a:noFill/>
          </a:ln>
        </p:spPr>
      </p:pic>
      <p:pic>
        <p:nvPicPr>
          <p:cNvPr id="8170" name="Google Shape;8170;p421"/>
          <p:cNvPicPr preferRelativeResize="0"/>
          <p:nvPr/>
        </p:nvPicPr>
        <p:blipFill rotWithShape="1">
          <a:blip r:embed="rId6">
            <a:alphaModFix/>
          </a:blip>
          <a:srcRect b="7116" l="0" r="0" t="3252"/>
          <a:stretch/>
        </p:blipFill>
        <p:spPr>
          <a:xfrm>
            <a:off x="7333450" y="1011850"/>
            <a:ext cx="1810550" cy="3542775"/>
          </a:xfrm>
          <a:prstGeom prst="rect">
            <a:avLst/>
          </a:prstGeom>
          <a:noFill/>
          <a:ln>
            <a:noFill/>
          </a:ln>
        </p:spPr>
      </p:pic>
      <p:sp>
        <p:nvSpPr>
          <p:cNvPr id="8171" name="Google Shape;8171;p421"/>
          <p:cNvSpPr/>
          <p:nvPr/>
        </p:nvSpPr>
        <p:spPr>
          <a:xfrm>
            <a:off x="1755100" y="2532225"/>
            <a:ext cx="5964300" cy="2184000"/>
          </a:xfrm>
          <a:prstGeom prst="roundRect">
            <a:avLst>
              <a:gd fmla="val 18243" name="adj"/>
            </a:avLst>
          </a:prstGeom>
          <a:solidFill>
            <a:srgbClr val="70AD4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libri"/>
                <a:ea typeface="Calibri"/>
                <a:cs typeface="Calibri"/>
                <a:sym typeface="Calibri"/>
              </a:rPr>
              <a:t>x = 0</a:t>
            </a:r>
            <a:endParaRPr b="0" i="0" sz="1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libri"/>
                <a:ea typeface="Calibri"/>
                <a:cs typeface="Calibri"/>
                <a:sym typeface="Calibri"/>
              </a:rPr>
              <a:t>print(x)</a:t>
            </a:r>
            <a:endParaRPr b="0" i="0" sz="1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libri"/>
                <a:ea typeface="Calibri"/>
                <a:cs typeface="Calibri"/>
                <a:sym typeface="Calibri"/>
              </a:rPr>
              <a:t>if x &gt; 5:</a:t>
            </a:r>
            <a:endParaRPr b="0" i="0" sz="1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libri"/>
                <a:ea typeface="Calibri"/>
                <a:cs typeface="Calibri"/>
                <a:sym typeface="Calibri"/>
              </a:rPr>
              <a:t>    print('x is big')</a:t>
            </a:r>
            <a:endParaRPr b="0" i="0" sz="1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libri"/>
                <a:ea typeface="Calibri"/>
                <a:cs typeface="Calibri"/>
                <a:sym typeface="Calibri"/>
              </a:rPr>
              <a:t>else:</a:t>
            </a:r>
            <a:endParaRPr b="0" i="0" sz="1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libri"/>
                <a:ea typeface="Calibri"/>
                <a:cs typeface="Calibri"/>
                <a:sym typeface="Calibri"/>
              </a:rPr>
              <a:t>       print('x is small')</a:t>
            </a:r>
            <a:endParaRPr b="0" i="0" sz="12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158"/>
                                        </p:tgtEl>
                                        <p:attrNameLst>
                                          <p:attrName>style.visibility</p:attrName>
                                        </p:attrNameLst>
                                      </p:cBhvr>
                                      <p:to>
                                        <p:strVal val="visible"/>
                                      </p:to>
                                    </p:set>
                                    <p:anim calcmode="lin" valueType="num">
                                      <p:cBhvr additive="base">
                                        <p:cTn dur="1000"/>
                                        <p:tgtEl>
                                          <p:spTgt spid="815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164"/>
                                        </p:tgtEl>
                                        <p:attrNameLst>
                                          <p:attrName>style.visibility</p:attrName>
                                        </p:attrNameLst>
                                      </p:cBhvr>
                                      <p:to>
                                        <p:strVal val="visible"/>
                                      </p:to>
                                    </p:set>
                                    <p:anim calcmode="lin" valueType="num">
                                      <p:cBhvr additive="base">
                                        <p:cTn dur="1000"/>
                                        <p:tgtEl>
                                          <p:spTgt spid="816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5" name="Shape 8175"/>
        <p:cNvGrpSpPr/>
        <p:nvPr/>
      </p:nvGrpSpPr>
      <p:grpSpPr>
        <a:xfrm>
          <a:off x="0" y="0"/>
          <a:ext cx="0" cy="0"/>
          <a:chOff x="0" y="0"/>
          <a:chExt cx="0" cy="0"/>
        </a:xfrm>
      </p:grpSpPr>
      <p:sp>
        <p:nvSpPr>
          <p:cNvPr id="8176" name="Google Shape;8176;p422"/>
          <p:cNvSpPr/>
          <p:nvPr/>
        </p:nvSpPr>
        <p:spPr>
          <a:xfrm>
            <a:off x="1755100" y="2532225"/>
            <a:ext cx="5964300" cy="2184000"/>
          </a:xfrm>
          <a:prstGeom prst="roundRect">
            <a:avLst>
              <a:gd fmla="val 18243" name="adj"/>
            </a:avLst>
          </a:prstGeom>
          <a:solidFill>
            <a:srgbClr val="70AD4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Calibri"/>
                <a:ea typeface="Calibri"/>
                <a:cs typeface="Calibri"/>
                <a:sym typeface="Calibri"/>
              </a:rPr>
              <a:t>In this example, we take a function (task) in which the data referring to the car owner is entered in a screen and subsequently, upon request, a calculation is made of the premium that the car owner should pay for his vehicle insurance. Depending on several variables, the level of the premium is established. The upcoming pseudo-code gives a detailed functional description of this.</a:t>
            </a:r>
            <a:endParaRPr b="0" i="0" sz="1500" u="none" cap="none" strike="noStrike">
              <a:solidFill>
                <a:schemeClr val="lt1"/>
              </a:solidFill>
              <a:latin typeface="Calibri"/>
              <a:ea typeface="Calibri"/>
              <a:cs typeface="Calibri"/>
              <a:sym typeface="Calibri"/>
            </a:endParaRPr>
          </a:p>
        </p:txBody>
      </p:sp>
      <p:sp>
        <p:nvSpPr>
          <p:cNvPr id="8177" name="Google Shape;8177;p42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8178" name="Google Shape;8178;p422"/>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Experience-based Test Techniques</a:t>
            </a:r>
            <a:endParaRPr/>
          </a:p>
        </p:txBody>
      </p:sp>
      <p:grpSp>
        <p:nvGrpSpPr>
          <p:cNvPr id="8179" name="Google Shape;8179;p422"/>
          <p:cNvGrpSpPr/>
          <p:nvPr/>
        </p:nvGrpSpPr>
        <p:grpSpPr>
          <a:xfrm>
            <a:off x="748425" y="1011850"/>
            <a:ext cx="4714133" cy="699600"/>
            <a:chOff x="748425" y="1011850"/>
            <a:chExt cx="4714133" cy="699600"/>
          </a:xfrm>
        </p:grpSpPr>
        <p:sp>
          <p:nvSpPr>
            <p:cNvPr id="8180" name="Google Shape;8180;p422"/>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8181" name="Google Shape;8181;p422"/>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8182" name="Google Shape;8182;p422"/>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8183" name="Google Shape;8183;p422"/>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8184" name="Google Shape;8184;p422"/>
            <p:cNvPicPr preferRelativeResize="0"/>
            <p:nvPr/>
          </p:nvPicPr>
          <p:blipFill rotWithShape="1">
            <a:blip r:embed="rId3">
              <a:alphaModFix/>
            </a:blip>
            <a:srcRect b="0" l="0" r="0" t="0"/>
            <a:stretch/>
          </p:blipFill>
          <p:spPr>
            <a:xfrm>
              <a:off x="1059988" y="1124061"/>
              <a:ext cx="475425" cy="475425"/>
            </a:xfrm>
            <a:prstGeom prst="rect">
              <a:avLst/>
            </a:prstGeom>
            <a:noFill/>
            <a:ln>
              <a:noFill/>
            </a:ln>
          </p:spPr>
        </p:pic>
      </p:grpSp>
      <p:grpSp>
        <p:nvGrpSpPr>
          <p:cNvPr id="8185" name="Google Shape;8185;p422"/>
          <p:cNvGrpSpPr/>
          <p:nvPr/>
        </p:nvGrpSpPr>
        <p:grpSpPr>
          <a:xfrm>
            <a:off x="973815" y="1951812"/>
            <a:ext cx="5738785" cy="506400"/>
            <a:chOff x="973815" y="1951812"/>
            <a:chExt cx="5738785" cy="506400"/>
          </a:xfrm>
        </p:grpSpPr>
        <p:grpSp>
          <p:nvGrpSpPr>
            <p:cNvPr id="8186" name="Google Shape;8186;p422"/>
            <p:cNvGrpSpPr/>
            <p:nvPr/>
          </p:nvGrpSpPr>
          <p:grpSpPr>
            <a:xfrm>
              <a:off x="973815" y="1951812"/>
              <a:ext cx="5738785" cy="506400"/>
              <a:chOff x="973827" y="1860879"/>
              <a:chExt cx="5738785" cy="506400"/>
            </a:xfrm>
          </p:grpSpPr>
          <p:sp>
            <p:nvSpPr>
              <p:cNvPr id="8187" name="Google Shape;8187;p422"/>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188" name="Google Shape;8188;p422"/>
              <p:cNvSpPr/>
              <p:nvPr/>
            </p:nvSpPr>
            <p:spPr>
              <a:xfrm>
                <a:off x="1602712" y="1956292"/>
                <a:ext cx="5109900" cy="315600"/>
              </a:xfrm>
              <a:prstGeom prst="roundRect">
                <a:avLst>
                  <a:gd fmla="val 50000" name="adj"/>
                </a:avLst>
              </a:prstGeom>
              <a:solidFill>
                <a:srgbClr val="70AD4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libri"/>
                    <a:ea typeface="Calibri"/>
                    <a:cs typeface="Calibri"/>
                    <a:sym typeface="Calibri"/>
                  </a:rPr>
                  <a:t>Do elementary comparison testing for the given example.</a:t>
                </a:r>
                <a:endParaRPr b="0" i="0" sz="1200" u="none" cap="none" strike="noStrike">
                  <a:solidFill>
                    <a:schemeClr val="lt1"/>
                  </a:solidFill>
                  <a:latin typeface="Calibri"/>
                  <a:ea typeface="Calibri"/>
                  <a:cs typeface="Calibri"/>
                  <a:sym typeface="Calibri"/>
                </a:endParaRPr>
              </a:p>
            </p:txBody>
          </p:sp>
        </p:grpSp>
        <p:pic>
          <p:nvPicPr>
            <p:cNvPr id="8189" name="Google Shape;8189;p422"/>
            <p:cNvPicPr preferRelativeResize="0"/>
            <p:nvPr/>
          </p:nvPicPr>
          <p:blipFill rotWithShape="1">
            <a:blip r:embed="rId4">
              <a:alphaModFix/>
            </a:blip>
            <a:srcRect b="0" l="0" r="0" t="0"/>
            <a:stretch/>
          </p:blipFill>
          <p:spPr>
            <a:xfrm>
              <a:off x="1103600" y="2010600"/>
              <a:ext cx="393600" cy="393600"/>
            </a:xfrm>
            <a:prstGeom prst="rect">
              <a:avLst/>
            </a:prstGeom>
            <a:noFill/>
            <a:ln>
              <a:noFill/>
            </a:ln>
          </p:spPr>
        </p:pic>
      </p:grpSp>
      <p:pic>
        <p:nvPicPr>
          <p:cNvPr descr="Activity.png" id="8190" name="Google Shape;8190;p422"/>
          <p:cNvPicPr preferRelativeResize="0"/>
          <p:nvPr/>
        </p:nvPicPr>
        <p:blipFill rotWithShape="1">
          <a:blip r:embed="rId5">
            <a:alphaModFix/>
          </a:blip>
          <a:srcRect b="0" l="0" r="0" t="0"/>
          <a:stretch/>
        </p:blipFill>
        <p:spPr>
          <a:xfrm>
            <a:off x="8377700" y="243402"/>
            <a:ext cx="616400" cy="557700"/>
          </a:xfrm>
          <a:prstGeom prst="rect">
            <a:avLst/>
          </a:prstGeom>
          <a:noFill/>
          <a:ln>
            <a:noFill/>
          </a:ln>
        </p:spPr>
      </p:pic>
      <p:pic>
        <p:nvPicPr>
          <p:cNvPr id="8191" name="Google Shape;8191;p422"/>
          <p:cNvPicPr preferRelativeResize="0"/>
          <p:nvPr/>
        </p:nvPicPr>
        <p:blipFill rotWithShape="1">
          <a:blip r:embed="rId6">
            <a:alphaModFix/>
          </a:blip>
          <a:srcRect b="7116" l="0" r="0" t="3252"/>
          <a:stretch/>
        </p:blipFill>
        <p:spPr>
          <a:xfrm>
            <a:off x="7333450" y="1011850"/>
            <a:ext cx="1810550" cy="3542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179"/>
                                        </p:tgtEl>
                                        <p:attrNameLst>
                                          <p:attrName>style.visibility</p:attrName>
                                        </p:attrNameLst>
                                      </p:cBhvr>
                                      <p:to>
                                        <p:strVal val="visible"/>
                                      </p:to>
                                    </p:set>
                                    <p:anim calcmode="lin" valueType="num">
                                      <p:cBhvr additive="base">
                                        <p:cTn dur="1000"/>
                                        <p:tgtEl>
                                          <p:spTgt spid="817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185"/>
                                        </p:tgtEl>
                                        <p:attrNameLst>
                                          <p:attrName>style.visibility</p:attrName>
                                        </p:attrNameLst>
                                      </p:cBhvr>
                                      <p:to>
                                        <p:strVal val="visible"/>
                                      </p:to>
                                    </p:set>
                                    <p:anim calcmode="lin" valueType="num">
                                      <p:cBhvr additive="base">
                                        <p:cTn dur="1000"/>
                                        <p:tgtEl>
                                          <p:spTgt spid="818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5" name="Shape 8195"/>
        <p:cNvGrpSpPr/>
        <p:nvPr/>
      </p:nvGrpSpPr>
      <p:grpSpPr>
        <a:xfrm>
          <a:off x="0" y="0"/>
          <a:ext cx="0" cy="0"/>
          <a:chOff x="0" y="0"/>
          <a:chExt cx="0" cy="0"/>
        </a:xfrm>
      </p:grpSpPr>
      <p:sp>
        <p:nvSpPr>
          <p:cNvPr id="8196" name="Google Shape;8196;p42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8197" name="Google Shape;8197;p423"/>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Experience-based Test Techniques</a:t>
            </a:r>
            <a:endParaRPr/>
          </a:p>
        </p:txBody>
      </p:sp>
      <p:grpSp>
        <p:nvGrpSpPr>
          <p:cNvPr id="8198" name="Google Shape;8198;p423"/>
          <p:cNvGrpSpPr/>
          <p:nvPr/>
        </p:nvGrpSpPr>
        <p:grpSpPr>
          <a:xfrm>
            <a:off x="748425" y="1011850"/>
            <a:ext cx="4714133" cy="699600"/>
            <a:chOff x="748425" y="1011850"/>
            <a:chExt cx="4714133" cy="699600"/>
          </a:xfrm>
        </p:grpSpPr>
        <p:sp>
          <p:nvSpPr>
            <p:cNvPr id="8199" name="Google Shape;8199;p423"/>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8200" name="Google Shape;8200;p423"/>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8201" name="Google Shape;8201;p423"/>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8202" name="Google Shape;8202;p423"/>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8203" name="Google Shape;8203;p423"/>
            <p:cNvPicPr preferRelativeResize="0"/>
            <p:nvPr/>
          </p:nvPicPr>
          <p:blipFill rotWithShape="1">
            <a:blip r:embed="rId3">
              <a:alphaModFix/>
            </a:blip>
            <a:srcRect b="0" l="0" r="0" t="0"/>
            <a:stretch/>
          </p:blipFill>
          <p:spPr>
            <a:xfrm>
              <a:off x="1059988" y="1124061"/>
              <a:ext cx="475425" cy="475425"/>
            </a:xfrm>
            <a:prstGeom prst="rect">
              <a:avLst/>
            </a:prstGeom>
            <a:noFill/>
            <a:ln>
              <a:noFill/>
            </a:ln>
          </p:spPr>
        </p:pic>
      </p:grpSp>
      <p:grpSp>
        <p:nvGrpSpPr>
          <p:cNvPr id="8204" name="Google Shape;8204;p423"/>
          <p:cNvGrpSpPr/>
          <p:nvPr/>
        </p:nvGrpSpPr>
        <p:grpSpPr>
          <a:xfrm>
            <a:off x="973815" y="1951812"/>
            <a:ext cx="5738785" cy="506400"/>
            <a:chOff x="973815" y="1951812"/>
            <a:chExt cx="5738785" cy="506400"/>
          </a:xfrm>
        </p:grpSpPr>
        <p:grpSp>
          <p:nvGrpSpPr>
            <p:cNvPr id="8205" name="Google Shape;8205;p423"/>
            <p:cNvGrpSpPr/>
            <p:nvPr/>
          </p:nvGrpSpPr>
          <p:grpSpPr>
            <a:xfrm>
              <a:off x="973815" y="1951812"/>
              <a:ext cx="5738785" cy="506400"/>
              <a:chOff x="973827" y="1860879"/>
              <a:chExt cx="5738785" cy="506400"/>
            </a:xfrm>
          </p:grpSpPr>
          <p:sp>
            <p:nvSpPr>
              <p:cNvPr id="8206" name="Google Shape;8206;p423"/>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207" name="Google Shape;8207;p423"/>
              <p:cNvSpPr/>
              <p:nvPr/>
            </p:nvSpPr>
            <p:spPr>
              <a:xfrm>
                <a:off x="1602712" y="1956292"/>
                <a:ext cx="5109900" cy="315600"/>
              </a:xfrm>
              <a:prstGeom prst="roundRect">
                <a:avLst>
                  <a:gd fmla="val 50000" name="adj"/>
                </a:avLst>
              </a:prstGeom>
              <a:solidFill>
                <a:srgbClr val="70AD4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libri"/>
                    <a:ea typeface="Calibri"/>
                    <a:cs typeface="Calibri"/>
                    <a:sym typeface="Calibri"/>
                  </a:rPr>
                  <a:t>Do elementary comparison testing for the given example.</a:t>
                </a:r>
                <a:endParaRPr b="0" i="0" sz="1200" u="none" cap="none" strike="noStrike">
                  <a:solidFill>
                    <a:schemeClr val="lt1"/>
                  </a:solidFill>
                  <a:latin typeface="Calibri"/>
                  <a:ea typeface="Calibri"/>
                  <a:cs typeface="Calibri"/>
                  <a:sym typeface="Calibri"/>
                </a:endParaRPr>
              </a:p>
            </p:txBody>
          </p:sp>
        </p:grpSp>
        <p:pic>
          <p:nvPicPr>
            <p:cNvPr id="8208" name="Google Shape;8208;p423"/>
            <p:cNvPicPr preferRelativeResize="0"/>
            <p:nvPr/>
          </p:nvPicPr>
          <p:blipFill rotWithShape="1">
            <a:blip r:embed="rId4">
              <a:alphaModFix/>
            </a:blip>
            <a:srcRect b="0" l="0" r="0" t="0"/>
            <a:stretch/>
          </p:blipFill>
          <p:spPr>
            <a:xfrm>
              <a:off x="1103600" y="2010600"/>
              <a:ext cx="393600" cy="393600"/>
            </a:xfrm>
            <a:prstGeom prst="rect">
              <a:avLst/>
            </a:prstGeom>
            <a:noFill/>
            <a:ln>
              <a:noFill/>
            </a:ln>
          </p:spPr>
        </p:pic>
      </p:grpSp>
      <p:pic>
        <p:nvPicPr>
          <p:cNvPr descr="Activity.png" id="8209" name="Google Shape;8209;p423"/>
          <p:cNvPicPr preferRelativeResize="0"/>
          <p:nvPr/>
        </p:nvPicPr>
        <p:blipFill rotWithShape="1">
          <a:blip r:embed="rId5">
            <a:alphaModFix/>
          </a:blip>
          <a:srcRect b="0" l="0" r="0" t="0"/>
          <a:stretch/>
        </p:blipFill>
        <p:spPr>
          <a:xfrm>
            <a:off x="8377700" y="243402"/>
            <a:ext cx="616400" cy="557700"/>
          </a:xfrm>
          <a:prstGeom prst="rect">
            <a:avLst/>
          </a:prstGeom>
          <a:noFill/>
          <a:ln>
            <a:noFill/>
          </a:ln>
        </p:spPr>
      </p:pic>
      <p:pic>
        <p:nvPicPr>
          <p:cNvPr id="8210" name="Google Shape;8210;p423"/>
          <p:cNvPicPr preferRelativeResize="0"/>
          <p:nvPr/>
        </p:nvPicPr>
        <p:blipFill rotWithShape="1">
          <a:blip r:embed="rId6">
            <a:alphaModFix/>
          </a:blip>
          <a:srcRect b="7116" l="0" r="0" t="3252"/>
          <a:stretch/>
        </p:blipFill>
        <p:spPr>
          <a:xfrm>
            <a:off x="7333450" y="1011850"/>
            <a:ext cx="1810550" cy="3542775"/>
          </a:xfrm>
          <a:prstGeom prst="rect">
            <a:avLst/>
          </a:prstGeom>
          <a:noFill/>
          <a:ln>
            <a:noFill/>
          </a:ln>
        </p:spPr>
      </p:pic>
      <p:sp>
        <p:nvSpPr>
          <p:cNvPr id="8211" name="Google Shape;8211;p423"/>
          <p:cNvSpPr/>
          <p:nvPr/>
        </p:nvSpPr>
        <p:spPr>
          <a:xfrm>
            <a:off x="1755100" y="2532225"/>
            <a:ext cx="5964300" cy="2184000"/>
          </a:xfrm>
          <a:prstGeom prst="roundRect">
            <a:avLst>
              <a:gd fmla="val 18243" name="adj"/>
            </a:avLst>
          </a:prstGeom>
          <a:solidFill>
            <a:srgbClr val="70AD4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IF Age &lt; 18 years OR driving license suspended</a:t>
            </a:r>
            <a:endParaRPr b="0" i="0" sz="11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if   Age&lt;18 years or driving license suspended</a:t>
            </a:r>
            <a:endParaRPr b="0" i="0" sz="11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then Error Message</a:t>
            </a:r>
            <a:endParaRPr b="0" i="0" sz="11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Else if Age &lt; 25 years and years holding driving license&lt;3</a:t>
            </a:r>
            <a:endParaRPr b="0" i="0" sz="11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Then Premium: =1,500</a:t>
            </a:r>
            <a:endParaRPr b="0" i="0" sz="11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Else Premium: = 800</a:t>
            </a:r>
            <a:endParaRPr b="0" i="0" sz="11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Endif</a:t>
            </a:r>
            <a:endParaRPr b="0" i="0" sz="11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if Car age &lt;2 OR (Car age &gt;= AND damage in last 3 years &gt;=2,500 OR </a:t>
            </a:r>
            <a:endParaRPr b="0" i="0" sz="11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age&gt;=70</a:t>
            </a:r>
            <a:endParaRPr b="0" i="0" sz="11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Then Increase Premium by 500</a:t>
            </a:r>
            <a:endParaRPr b="0" i="0" sz="11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Endif</a:t>
            </a:r>
            <a:endParaRPr b="0" i="0" sz="11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Endif</a:t>
            </a:r>
            <a:endParaRPr b="0" i="0" sz="11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198"/>
                                        </p:tgtEl>
                                        <p:attrNameLst>
                                          <p:attrName>style.visibility</p:attrName>
                                        </p:attrNameLst>
                                      </p:cBhvr>
                                      <p:to>
                                        <p:strVal val="visible"/>
                                      </p:to>
                                    </p:set>
                                    <p:anim calcmode="lin" valueType="num">
                                      <p:cBhvr additive="base">
                                        <p:cTn dur="1000"/>
                                        <p:tgtEl>
                                          <p:spTgt spid="819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204"/>
                                        </p:tgtEl>
                                        <p:attrNameLst>
                                          <p:attrName>style.visibility</p:attrName>
                                        </p:attrNameLst>
                                      </p:cBhvr>
                                      <p:to>
                                        <p:strVal val="visible"/>
                                      </p:to>
                                    </p:set>
                                    <p:anim calcmode="lin" valueType="num">
                                      <p:cBhvr additive="base">
                                        <p:cTn dur="1000"/>
                                        <p:tgtEl>
                                          <p:spTgt spid="820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5" name="Shape 8215"/>
        <p:cNvGrpSpPr/>
        <p:nvPr/>
      </p:nvGrpSpPr>
      <p:grpSpPr>
        <a:xfrm>
          <a:off x="0" y="0"/>
          <a:ext cx="0" cy="0"/>
          <a:chOff x="0" y="0"/>
          <a:chExt cx="0" cy="0"/>
        </a:xfrm>
      </p:grpSpPr>
      <p:sp>
        <p:nvSpPr>
          <p:cNvPr id="8216" name="Google Shape;8216;p424"/>
          <p:cNvSpPr txBox="1"/>
          <p:nvPr>
            <p:ph type="title"/>
          </p:nvPr>
        </p:nvSpPr>
        <p:spPr>
          <a:xfrm>
            <a:off x="904325" y="2150850"/>
            <a:ext cx="74568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alibri"/>
                <a:ea typeface="Calibri"/>
                <a:cs typeface="Calibri"/>
                <a:sym typeface="Calibri"/>
              </a:rPr>
              <a:t>4.5.</a:t>
            </a:r>
            <a:r>
              <a:rPr lang="en"/>
              <a:t> Test Design Techniques for Embedded Systems</a:t>
            </a:r>
            <a:endParaRPr/>
          </a:p>
        </p:txBody>
      </p:sp>
      <p:pic>
        <p:nvPicPr>
          <p:cNvPr id="8217" name="Google Shape;8217;p424"/>
          <p:cNvPicPr preferRelativeResize="0"/>
          <p:nvPr/>
        </p:nvPicPr>
        <p:blipFill rotWithShape="1">
          <a:blip r:embed="rId3">
            <a:alphaModFix/>
          </a:blip>
          <a:srcRect b="0" l="0" r="0" t="0"/>
          <a:stretch/>
        </p:blipFill>
        <p:spPr>
          <a:xfrm>
            <a:off x="860727" y="2235742"/>
            <a:ext cx="674975" cy="672016"/>
          </a:xfrm>
          <a:prstGeom prst="rect">
            <a:avLst/>
          </a:prstGeom>
          <a:noFill/>
          <a:ln>
            <a:noFill/>
          </a:ln>
        </p:spPr>
      </p:pic>
      <p:sp>
        <p:nvSpPr>
          <p:cNvPr id="8218" name="Google Shape;8218;p42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2" name="Shape 8222"/>
        <p:cNvGrpSpPr/>
        <p:nvPr/>
      </p:nvGrpSpPr>
      <p:grpSpPr>
        <a:xfrm>
          <a:off x="0" y="0"/>
          <a:ext cx="0" cy="0"/>
          <a:chOff x="0" y="0"/>
          <a:chExt cx="0" cy="0"/>
        </a:xfrm>
      </p:grpSpPr>
      <p:sp>
        <p:nvSpPr>
          <p:cNvPr id="8223" name="Google Shape;8223;p42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8224" name="Google Shape;8224;p425"/>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 Design Techniques</a:t>
            </a:r>
            <a:endParaRPr/>
          </a:p>
        </p:txBody>
      </p:sp>
      <p:grpSp>
        <p:nvGrpSpPr>
          <p:cNvPr id="8225" name="Google Shape;8225;p425"/>
          <p:cNvGrpSpPr/>
          <p:nvPr/>
        </p:nvGrpSpPr>
        <p:grpSpPr>
          <a:xfrm>
            <a:off x="748425" y="1011850"/>
            <a:ext cx="4714133" cy="699600"/>
            <a:chOff x="748425" y="1011850"/>
            <a:chExt cx="4714133" cy="699600"/>
          </a:xfrm>
        </p:grpSpPr>
        <p:sp>
          <p:nvSpPr>
            <p:cNvPr id="8226" name="Google Shape;8226;p425"/>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8227" name="Google Shape;8227;p425"/>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8228" name="Google Shape;8228;p425"/>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8229" name="Google Shape;8229;p425"/>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8230" name="Google Shape;8230;p425"/>
            <p:cNvPicPr preferRelativeResize="0"/>
            <p:nvPr/>
          </p:nvPicPr>
          <p:blipFill rotWithShape="1">
            <a:blip r:embed="rId3">
              <a:alphaModFix/>
            </a:blip>
            <a:srcRect b="0" l="0" r="0" t="0"/>
            <a:stretch/>
          </p:blipFill>
          <p:spPr>
            <a:xfrm>
              <a:off x="1059988" y="1124061"/>
              <a:ext cx="475425" cy="475425"/>
            </a:xfrm>
            <a:prstGeom prst="rect">
              <a:avLst/>
            </a:prstGeom>
            <a:noFill/>
            <a:ln>
              <a:noFill/>
            </a:ln>
          </p:spPr>
        </p:pic>
      </p:grpSp>
      <p:grpSp>
        <p:nvGrpSpPr>
          <p:cNvPr id="8231" name="Google Shape;8231;p425"/>
          <p:cNvGrpSpPr/>
          <p:nvPr/>
        </p:nvGrpSpPr>
        <p:grpSpPr>
          <a:xfrm>
            <a:off x="973815" y="2639763"/>
            <a:ext cx="5391685" cy="506400"/>
            <a:chOff x="973815" y="2590526"/>
            <a:chExt cx="5391685" cy="506400"/>
          </a:xfrm>
        </p:grpSpPr>
        <p:grpSp>
          <p:nvGrpSpPr>
            <p:cNvPr id="8232" name="Google Shape;8232;p425"/>
            <p:cNvGrpSpPr/>
            <p:nvPr/>
          </p:nvGrpSpPr>
          <p:grpSpPr>
            <a:xfrm>
              <a:off x="973815" y="2590526"/>
              <a:ext cx="5391685" cy="506400"/>
              <a:chOff x="973815" y="2590526"/>
              <a:chExt cx="5391685" cy="506400"/>
            </a:xfrm>
          </p:grpSpPr>
          <p:sp>
            <p:nvSpPr>
              <p:cNvPr id="8233" name="Google Shape;8233;p425"/>
              <p:cNvSpPr/>
              <p:nvPr/>
            </p:nvSpPr>
            <p:spPr>
              <a:xfrm rot="-5400000">
                <a:off x="2712915" y="851426"/>
                <a:ext cx="506400" cy="3984600"/>
              </a:xfrm>
              <a:prstGeom prst="round2SameRect">
                <a:avLst>
                  <a:gd fmla="val 50000" name="adj1"/>
                  <a:gd fmla="val 0" name="adj2"/>
                </a:avLst>
              </a:prstGeom>
              <a:solidFill>
                <a:srgbClr val="FFFFFF"/>
              </a:solidFill>
              <a:ln cap="flat" cmpd="sng" w="9525">
                <a:solidFill>
                  <a:srgbClr val="0F6FC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234" name="Google Shape;8234;p425"/>
              <p:cNvSpPr/>
              <p:nvPr/>
            </p:nvSpPr>
            <p:spPr>
              <a:xfrm>
                <a:off x="1602700" y="2685925"/>
                <a:ext cx="4762800" cy="315600"/>
              </a:xfrm>
              <a:prstGeom prst="roundRect">
                <a:avLst>
                  <a:gd fmla="val 50000" name="adj"/>
                </a:avLst>
              </a:prstGeom>
              <a:solidFill>
                <a:srgbClr val="9900FF"/>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are the differences between Black-box and White-box testing?</a:t>
                </a:r>
                <a:endParaRPr b="0" i="0" sz="1200" u="none" cap="none" strike="noStrike">
                  <a:solidFill>
                    <a:schemeClr val="lt1"/>
                  </a:solidFill>
                  <a:latin typeface="Calibri"/>
                  <a:ea typeface="Calibri"/>
                  <a:cs typeface="Calibri"/>
                  <a:sym typeface="Calibri"/>
                </a:endParaRPr>
              </a:p>
            </p:txBody>
          </p:sp>
        </p:grpSp>
        <p:pic>
          <p:nvPicPr>
            <p:cNvPr id="8235" name="Google Shape;8235;p425"/>
            <p:cNvPicPr preferRelativeResize="0"/>
            <p:nvPr/>
          </p:nvPicPr>
          <p:blipFill rotWithShape="1">
            <a:blip r:embed="rId4">
              <a:alphaModFix/>
            </a:blip>
            <a:srcRect b="0" l="0" r="0" t="0"/>
            <a:stretch/>
          </p:blipFill>
          <p:spPr>
            <a:xfrm>
              <a:off x="1083401" y="2617845"/>
              <a:ext cx="451750" cy="451750"/>
            </a:xfrm>
            <a:prstGeom prst="rect">
              <a:avLst/>
            </a:prstGeom>
            <a:noFill/>
            <a:ln>
              <a:noFill/>
            </a:ln>
          </p:spPr>
        </p:pic>
      </p:grpSp>
      <p:grpSp>
        <p:nvGrpSpPr>
          <p:cNvPr id="8236" name="Google Shape;8236;p425"/>
          <p:cNvGrpSpPr/>
          <p:nvPr/>
        </p:nvGrpSpPr>
        <p:grpSpPr>
          <a:xfrm>
            <a:off x="973815" y="3327713"/>
            <a:ext cx="5391685" cy="506400"/>
            <a:chOff x="973815" y="3327713"/>
            <a:chExt cx="5391685" cy="506400"/>
          </a:xfrm>
        </p:grpSpPr>
        <p:grpSp>
          <p:nvGrpSpPr>
            <p:cNvPr id="8237" name="Google Shape;8237;p425"/>
            <p:cNvGrpSpPr/>
            <p:nvPr/>
          </p:nvGrpSpPr>
          <p:grpSpPr>
            <a:xfrm>
              <a:off x="973815" y="3327713"/>
              <a:ext cx="5391685" cy="506400"/>
              <a:chOff x="973815" y="2590526"/>
              <a:chExt cx="5391685" cy="506400"/>
            </a:xfrm>
          </p:grpSpPr>
          <p:sp>
            <p:nvSpPr>
              <p:cNvPr id="8238" name="Google Shape;8238;p425"/>
              <p:cNvSpPr/>
              <p:nvPr/>
            </p:nvSpPr>
            <p:spPr>
              <a:xfrm rot="-5400000">
                <a:off x="2712915" y="851426"/>
                <a:ext cx="506400" cy="3984600"/>
              </a:xfrm>
              <a:prstGeom prst="round2SameRect">
                <a:avLst>
                  <a:gd fmla="val 50000" name="adj1"/>
                  <a:gd fmla="val 0" name="adj2"/>
                </a:avLst>
              </a:prstGeom>
              <a:solidFill>
                <a:srgbClr val="FFFFFF"/>
              </a:solidFill>
              <a:ln cap="flat" cmpd="sng" w="9525">
                <a:solidFill>
                  <a:srgbClr val="0F6FC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239" name="Google Shape;8239;p425"/>
              <p:cNvSpPr/>
              <p:nvPr/>
            </p:nvSpPr>
            <p:spPr>
              <a:xfrm>
                <a:off x="1602700" y="2685938"/>
                <a:ext cx="4762800" cy="315600"/>
              </a:xfrm>
              <a:prstGeom prst="roundRect">
                <a:avLst>
                  <a:gd fmla="val 50000" name="adj"/>
                </a:avLst>
              </a:prstGeom>
              <a:solidFill>
                <a:srgbClr val="E8AB01"/>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different techniques used in the White-box testing.</a:t>
                </a:r>
                <a:endParaRPr b="0" i="0" sz="1200" u="none" cap="none" strike="noStrike">
                  <a:solidFill>
                    <a:schemeClr val="lt1"/>
                  </a:solidFill>
                  <a:latin typeface="Calibri"/>
                  <a:ea typeface="Calibri"/>
                  <a:cs typeface="Calibri"/>
                  <a:sym typeface="Calibri"/>
                </a:endParaRPr>
              </a:p>
            </p:txBody>
          </p:sp>
        </p:grpSp>
        <p:pic>
          <p:nvPicPr>
            <p:cNvPr id="8240" name="Google Shape;8240;p425"/>
            <p:cNvPicPr preferRelativeResize="0"/>
            <p:nvPr/>
          </p:nvPicPr>
          <p:blipFill rotWithShape="1">
            <a:blip r:embed="rId5">
              <a:alphaModFix/>
            </a:blip>
            <a:srcRect b="0" l="0" r="0" t="0"/>
            <a:stretch/>
          </p:blipFill>
          <p:spPr>
            <a:xfrm>
              <a:off x="1116550" y="3397075"/>
              <a:ext cx="367699" cy="367699"/>
            </a:xfrm>
            <a:prstGeom prst="rect">
              <a:avLst/>
            </a:prstGeom>
            <a:noFill/>
            <a:ln>
              <a:noFill/>
            </a:ln>
          </p:spPr>
        </p:pic>
      </p:grpSp>
      <p:grpSp>
        <p:nvGrpSpPr>
          <p:cNvPr id="8241" name="Google Shape;8241;p425"/>
          <p:cNvGrpSpPr/>
          <p:nvPr/>
        </p:nvGrpSpPr>
        <p:grpSpPr>
          <a:xfrm>
            <a:off x="973815" y="1951812"/>
            <a:ext cx="5391685" cy="506400"/>
            <a:chOff x="973815" y="1951812"/>
            <a:chExt cx="5391685" cy="506400"/>
          </a:xfrm>
        </p:grpSpPr>
        <p:grpSp>
          <p:nvGrpSpPr>
            <p:cNvPr id="8242" name="Google Shape;8242;p425"/>
            <p:cNvGrpSpPr/>
            <p:nvPr/>
          </p:nvGrpSpPr>
          <p:grpSpPr>
            <a:xfrm>
              <a:off x="973815" y="1951812"/>
              <a:ext cx="5391685" cy="506400"/>
              <a:chOff x="973827" y="1860879"/>
              <a:chExt cx="5391685" cy="506400"/>
            </a:xfrm>
          </p:grpSpPr>
          <p:sp>
            <p:nvSpPr>
              <p:cNvPr id="8243" name="Google Shape;8243;p425"/>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244" name="Google Shape;8244;p425"/>
              <p:cNvSpPr/>
              <p:nvPr/>
            </p:nvSpPr>
            <p:spPr>
              <a:xfrm>
                <a:off x="1602712" y="1956292"/>
                <a:ext cx="4762800" cy="315600"/>
              </a:xfrm>
              <a:prstGeom prst="roundRect">
                <a:avLst>
                  <a:gd fmla="val 50000" name="adj"/>
                </a:avLst>
              </a:prstGeom>
              <a:solidFill>
                <a:srgbClr val="3D85C6"/>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is the benefit of Embedded System Software Testing?</a:t>
                </a:r>
                <a:endParaRPr b="0" i="0" sz="1200" u="none" cap="none" strike="noStrike">
                  <a:solidFill>
                    <a:schemeClr val="lt1"/>
                  </a:solidFill>
                  <a:latin typeface="Calibri"/>
                  <a:ea typeface="Calibri"/>
                  <a:cs typeface="Calibri"/>
                  <a:sym typeface="Calibri"/>
                </a:endParaRPr>
              </a:p>
            </p:txBody>
          </p:sp>
        </p:grpSp>
        <p:pic>
          <p:nvPicPr>
            <p:cNvPr id="8245" name="Google Shape;8245;p425"/>
            <p:cNvPicPr preferRelativeResize="0"/>
            <p:nvPr/>
          </p:nvPicPr>
          <p:blipFill rotWithShape="1">
            <a:blip r:embed="rId6">
              <a:alphaModFix/>
            </a:blip>
            <a:srcRect b="0" l="0" r="0" t="0"/>
            <a:stretch/>
          </p:blipFill>
          <p:spPr>
            <a:xfrm>
              <a:off x="1103600" y="2010600"/>
              <a:ext cx="393600" cy="393600"/>
            </a:xfrm>
            <a:prstGeom prst="rect">
              <a:avLst/>
            </a:prstGeom>
            <a:noFill/>
            <a:ln>
              <a:noFill/>
            </a:ln>
          </p:spPr>
        </p:pic>
      </p:grpSp>
      <p:pic>
        <p:nvPicPr>
          <p:cNvPr descr="Activity.png" id="8246" name="Google Shape;8246;p425"/>
          <p:cNvPicPr preferRelativeResize="0"/>
          <p:nvPr/>
        </p:nvPicPr>
        <p:blipFill rotWithShape="1">
          <a:blip r:embed="rId7">
            <a:alphaModFix/>
          </a:blip>
          <a:srcRect b="0" l="0" r="0" t="0"/>
          <a:stretch/>
        </p:blipFill>
        <p:spPr>
          <a:xfrm>
            <a:off x="8377700" y="243402"/>
            <a:ext cx="616400" cy="557700"/>
          </a:xfrm>
          <a:prstGeom prst="rect">
            <a:avLst/>
          </a:prstGeom>
          <a:noFill/>
          <a:ln>
            <a:noFill/>
          </a:ln>
        </p:spPr>
      </p:pic>
      <p:pic>
        <p:nvPicPr>
          <p:cNvPr id="8247" name="Google Shape;8247;p425"/>
          <p:cNvPicPr preferRelativeResize="0"/>
          <p:nvPr/>
        </p:nvPicPr>
        <p:blipFill rotWithShape="1">
          <a:blip r:embed="rId8">
            <a:alphaModFix/>
          </a:blip>
          <a:srcRect b="7116" l="0" r="0" t="3252"/>
          <a:stretch/>
        </p:blipFill>
        <p:spPr>
          <a:xfrm>
            <a:off x="7333450" y="1011850"/>
            <a:ext cx="1810550" cy="3542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225"/>
                                        </p:tgtEl>
                                        <p:attrNameLst>
                                          <p:attrName>style.visibility</p:attrName>
                                        </p:attrNameLst>
                                      </p:cBhvr>
                                      <p:to>
                                        <p:strVal val="visible"/>
                                      </p:to>
                                    </p:set>
                                    <p:anim calcmode="lin" valueType="num">
                                      <p:cBhvr additive="base">
                                        <p:cTn dur="1000"/>
                                        <p:tgtEl>
                                          <p:spTgt spid="822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241"/>
                                        </p:tgtEl>
                                        <p:attrNameLst>
                                          <p:attrName>style.visibility</p:attrName>
                                        </p:attrNameLst>
                                      </p:cBhvr>
                                      <p:to>
                                        <p:strVal val="visible"/>
                                      </p:to>
                                    </p:set>
                                    <p:anim calcmode="lin" valueType="num">
                                      <p:cBhvr additive="base">
                                        <p:cTn dur="1000"/>
                                        <p:tgtEl>
                                          <p:spTgt spid="82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231"/>
                                        </p:tgtEl>
                                        <p:attrNameLst>
                                          <p:attrName>style.visibility</p:attrName>
                                        </p:attrNameLst>
                                      </p:cBhvr>
                                      <p:to>
                                        <p:strVal val="visible"/>
                                      </p:to>
                                    </p:set>
                                    <p:anim calcmode="lin" valueType="num">
                                      <p:cBhvr additive="base">
                                        <p:cTn dur="1000"/>
                                        <p:tgtEl>
                                          <p:spTgt spid="823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236"/>
                                        </p:tgtEl>
                                        <p:attrNameLst>
                                          <p:attrName>style.visibility</p:attrName>
                                        </p:attrNameLst>
                                      </p:cBhvr>
                                      <p:to>
                                        <p:strVal val="visible"/>
                                      </p:to>
                                    </p:set>
                                    <p:anim calcmode="lin" valueType="num">
                                      <p:cBhvr additive="base">
                                        <p:cTn dur="1000"/>
                                        <p:tgtEl>
                                          <p:spTgt spid="823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1" name="Shape 8251"/>
        <p:cNvGrpSpPr/>
        <p:nvPr/>
      </p:nvGrpSpPr>
      <p:grpSpPr>
        <a:xfrm>
          <a:off x="0" y="0"/>
          <a:ext cx="0" cy="0"/>
          <a:chOff x="0" y="0"/>
          <a:chExt cx="0" cy="0"/>
        </a:xfrm>
      </p:grpSpPr>
      <p:grpSp>
        <p:nvGrpSpPr>
          <p:cNvPr id="8252" name="Google Shape;8252;p426"/>
          <p:cNvGrpSpPr/>
          <p:nvPr/>
        </p:nvGrpSpPr>
        <p:grpSpPr>
          <a:xfrm>
            <a:off x="3123675" y="1521475"/>
            <a:ext cx="5549750" cy="3029700"/>
            <a:chOff x="3123675" y="1521475"/>
            <a:chExt cx="5549750" cy="3029700"/>
          </a:xfrm>
        </p:grpSpPr>
        <p:sp>
          <p:nvSpPr>
            <p:cNvPr id="8253" name="Google Shape;8253;p426"/>
            <p:cNvSpPr/>
            <p:nvPr/>
          </p:nvSpPr>
          <p:spPr>
            <a:xfrm>
              <a:off x="3123675" y="1668250"/>
              <a:ext cx="1784950" cy="2736150"/>
            </a:xfrm>
            <a:custGeom>
              <a:rect b="b" l="l" r="r" t="t"/>
              <a:pathLst>
                <a:path extrusionOk="0" h="109446" w="71398">
                  <a:moveTo>
                    <a:pt x="0" y="54488"/>
                  </a:moveTo>
                  <a:lnTo>
                    <a:pt x="71398" y="0"/>
                  </a:lnTo>
                  <a:lnTo>
                    <a:pt x="70459" y="109446"/>
                  </a:lnTo>
                  <a:close/>
                </a:path>
              </a:pathLst>
            </a:custGeom>
            <a:solidFill>
              <a:schemeClr val="lt2"/>
            </a:solidFill>
            <a:ln cap="flat" cmpd="sng" w="9525">
              <a:solidFill>
                <a:schemeClr val="accent1"/>
              </a:solidFill>
              <a:prstDash val="solid"/>
              <a:round/>
              <a:headEnd len="sm" w="sm" type="none"/>
              <a:tailEnd len="sm" w="sm" type="none"/>
            </a:ln>
          </p:spPr>
        </p:sp>
        <p:sp>
          <p:nvSpPr>
            <p:cNvPr id="8254" name="Google Shape;8254;p426"/>
            <p:cNvSpPr/>
            <p:nvPr/>
          </p:nvSpPr>
          <p:spPr>
            <a:xfrm>
              <a:off x="4772525" y="1521475"/>
              <a:ext cx="3900900" cy="30297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330200" lvl="0" marL="457200" marR="0" rtl="0" algn="l">
                <a:lnSpc>
                  <a:spcPct val="115000"/>
                </a:lnSpc>
                <a:spcBef>
                  <a:spcPts val="0"/>
                </a:spcBef>
                <a:spcAft>
                  <a:spcPts val="0"/>
                </a:spcAft>
                <a:buClr>
                  <a:schemeClr val="dk2"/>
                </a:buClr>
                <a:buSzPts val="1600"/>
                <a:buFont typeface="Calibri"/>
                <a:buChar char="●"/>
              </a:pPr>
              <a:r>
                <a:rPr b="0" i="0" lang="en" sz="1600" u="none" cap="none" strike="noStrike">
                  <a:solidFill>
                    <a:schemeClr val="dk2"/>
                  </a:solidFill>
                  <a:latin typeface="Calibri"/>
                  <a:ea typeface="Calibri"/>
                  <a:cs typeface="Calibri"/>
                  <a:sym typeface="Calibri"/>
                </a:rPr>
                <a:t>Test design specifications (TDS) are an important part of the testing process for embedded software. </a:t>
              </a:r>
              <a:endParaRPr b="0" i="0" sz="1600" u="none" cap="none" strike="noStrike">
                <a:solidFill>
                  <a:schemeClr val="dk2"/>
                </a:solidFill>
                <a:latin typeface="Calibri"/>
                <a:ea typeface="Calibri"/>
                <a:cs typeface="Calibri"/>
                <a:sym typeface="Calibri"/>
              </a:endParaRPr>
            </a:p>
            <a:p>
              <a:pPr indent="-330200" lvl="0" marL="457200" marR="0" rtl="0" algn="l">
                <a:lnSpc>
                  <a:spcPct val="115000"/>
                </a:lnSpc>
                <a:spcBef>
                  <a:spcPts val="0"/>
                </a:spcBef>
                <a:spcAft>
                  <a:spcPts val="0"/>
                </a:spcAft>
                <a:buClr>
                  <a:schemeClr val="dk2"/>
                </a:buClr>
                <a:buSzPts val="1600"/>
                <a:buFont typeface="Calibri"/>
                <a:buChar char="●"/>
              </a:pPr>
              <a:r>
                <a:rPr b="0" i="0" lang="en" sz="1600" u="none" cap="none" strike="noStrike">
                  <a:solidFill>
                    <a:schemeClr val="dk2"/>
                  </a:solidFill>
                  <a:latin typeface="Calibri"/>
                  <a:ea typeface="Calibri"/>
                  <a:cs typeface="Calibri"/>
                  <a:sym typeface="Calibri"/>
                </a:rPr>
                <a:t>A TDS is a document that outlines the specific tests that will be run on the software, including the test cases, test conditions, and expected results.</a:t>
              </a:r>
              <a:endParaRPr b="0" i="0" sz="1600" u="none" cap="none" strike="noStrike">
                <a:solidFill>
                  <a:schemeClr val="dk2"/>
                </a:solidFill>
                <a:latin typeface="Calibri"/>
                <a:ea typeface="Calibri"/>
                <a:cs typeface="Calibri"/>
                <a:sym typeface="Calibri"/>
              </a:endParaRPr>
            </a:p>
          </p:txBody>
        </p:sp>
      </p:grpSp>
      <p:sp>
        <p:nvSpPr>
          <p:cNvPr id="8255" name="Google Shape;8255;p4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 Design Techniques</a:t>
            </a:r>
            <a:endParaRPr/>
          </a:p>
        </p:txBody>
      </p:sp>
      <p:sp>
        <p:nvSpPr>
          <p:cNvPr id="8256" name="Google Shape;8256;p426"/>
          <p:cNvSpPr/>
          <p:nvPr/>
        </p:nvSpPr>
        <p:spPr>
          <a:xfrm>
            <a:off x="311691" y="1646635"/>
            <a:ext cx="3452700" cy="25032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2000" u="none" cap="none" strike="noStrike">
                <a:solidFill>
                  <a:schemeClr val="dk2"/>
                </a:solidFill>
                <a:latin typeface="Calibri"/>
                <a:ea typeface="Calibri"/>
                <a:cs typeface="Calibri"/>
                <a:sym typeface="Calibri"/>
              </a:rPr>
              <a:t>Ways in which tests are designed based on the understanding of requirements.</a:t>
            </a:r>
            <a:endParaRPr b="0" i="0" sz="2000" u="none" cap="none" strike="noStrike">
              <a:solidFill>
                <a:schemeClr val="dk2"/>
              </a:solidFill>
              <a:latin typeface="Calibri"/>
              <a:ea typeface="Calibri"/>
              <a:cs typeface="Calibri"/>
              <a:sym typeface="Calibri"/>
            </a:endParaRPr>
          </a:p>
        </p:txBody>
      </p:sp>
      <p:sp>
        <p:nvSpPr>
          <p:cNvPr id="8257" name="Google Shape;8257;p42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6"/>
                                        </p:tgtEl>
                                        <p:attrNameLst>
                                          <p:attrName>style.visibility</p:attrName>
                                        </p:attrNameLst>
                                      </p:cBhvr>
                                      <p:to>
                                        <p:strVal val="visible"/>
                                      </p:to>
                                    </p:set>
                                    <p:animEffect filter="fade" transition="in">
                                      <p:cBhvr>
                                        <p:cTn dur="1000"/>
                                        <p:tgtEl>
                                          <p:spTgt spid="8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2"/>
                                        </p:tgtEl>
                                        <p:attrNameLst>
                                          <p:attrName>style.visibility</p:attrName>
                                        </p:attrNameLst>
                                      </p:cBhvr>
                                      <p:to>
                                        <p:strVal val="visible"/>
                                      </p:to>
                                    </p:set>
                                    <p:animEffect filter="fade" transition="in">
                                      <p:cBhvr>
                                        <p:cTn dur="1000"/>
                                        <p:tgtEl>
                                          <p:spTgt spid="8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1" name="Shape 8261"/>
        <p:cNvGrpSpPr/>
        <p:nvPr/>
      </p:nvGrpSpPr>
      <p:grpSpPr>
        <a:xfrm>
          <a:off x="0" y="0"/>
          <a:ext cx="0" cy="0"/>
          <a:chOff x="0" y="0"/>
          <a:chExt cx="0" cy="0"/>
        </a:xfrm>
      </p:grpSpPr>
      <p:grpSp>
        <p:nvGrpSpPr>
          <p:cNvPr id="8262" name="Google Shape;8262;p427"/>
          <p:cNvGrpSpPr/>
          <p:nvPr/>
        </p:nvGrpSpPr>
        <p:grpSpPr>
          <a:xfrm>
            <a:off x="3123675" y="1521475"/>
            <a:ext cx="5549750" cy="3029700"/>
            <a:chOff x="3123675" y="1521475"/>
            <a:chExt cx="5549750" cy="3029700"/>
          </a:xfrm>
        </p:grpSpPr>
        <p:sp>
          <p:nvSpPr>
            <p:cNvPr id="8263" name="Google Shape;8263;p427"/>
            <p:cNvSpPr/>
            <p:nvPr/>
          </p:nvSpPr>
          <p:spPr>
            <a:xfrm>
              <a:off x="3123675" y="1668250"/>
              <a:ext cx="1784950" cy="2736150"/>
            </a:xfrm>
            <a:custGeom>
              <a:rect b="b" l="l" r="r" t="t"/>
              <a:pathLst>
                <a:path extrusionOk="0" h="109446" w="71398">
                  <a:moveTo>
                    <a:pt x="0" y="54488"/>
                  </a:moveTo>
                  <a:lnTo>
                    <a:pt x="71398" y="0"/>
                  </a:lnTo>
                  <a:lnTo>
                    <a:pt x="70459" y="109446"/>
                  </a:lnTo>
                  <a:close/>
                </a:path>
              </a:pathLst>
            </a:custGeom>
            <a:solidFill>
              <a:schemeClr val="lt2"/>
            </a:solidFill>
            <a:ln cap="flat" cmpd="sng" w="9525">
              <a:solidFill>
                <a:schemeClr val="accent1"/>
              </a:solidFill>
              <a:prstDash val="solid"/>
              <a:round/>
              <a:headEnd len="sm" w="sm" type="none"/>
              <a:tailEnd len="sm" w="sm" type="none"/>
            </a:ln>
          </p:spPr>
        </p:sp>
        <p:sp>
          <p:nvSpPr>
            <p:cNvPr id="8264" name="Google Shape;8264;p427"/>
            <p:cNvSpPr/>
            <p:nvPr/>
          </p:nvSpPr>
          <p:spPr>
            <a:xfrm>
              <a:off x="4772525" y="1521475"/>
              <a:ext cx="3900900" cy="30297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330200" lvl="0" marL="457200" marR="0" rtl="0" algn="l">
                <a:lnSpc>
                  <a:spcPct val="115000"/>
                </a:lnSpc>
                <a:spcBef>
                  <a:spcPts val="0"/>
                </a:spcBef>
                <a:spcAft>
                  <a:spcPts val="0"/>
                </a:spcAft>
                <a:buClr>
                  <a:schemeClr val="dk2"/>
                </a:buClr>
                <a:buSzPts val="1600"/>
                <a:buFont typeface="Calibri"/>
                <a:buChar char="●"/>
              </a:pPr>
              <a:r>
                <a:rPr b="0" i="0" lang="en" sz="1600" u="none" cap="none" strike="noStrike">
                  <a:solidFill>
                    <a:schemeClr val="dk2"/>
                  </a:solidFill>
                  <a:latin typeface="Calibri"/>
                  <a:ea typeface="Calibri"/>
                  <a:cs typeface="Calibri"/>
                  <a:sym typeface="Calibri"/>
                </a:rPr>
                <a:t>Identify the specific functionality to be tested</a:t>
              </a:r>
              <a:endParaRPr b="0" i="0" sz="1600" u="none" cap="none" strike="noStrike">
                <a:solidFill>
                  <a:schemeClr val="dk2"/>
                </a:solidFill>
                <a:latin typeface="Calibri"/>
                <a:ea typeface="Calibri"/>
                <a:cs typeface="Calibri"/>
                <a:sym typeface="Calibri"/>
              </a:endParaRPr>
            </a:p>
            <a:p>
              <a:pPr indent="-330200" lvl="0" marL="457200" marR="0" rtl="0" algn="l">
                <a:lnSpc>
                  <a:spcPct val="115000"/>
                </a:lnSpc>
                <a:spcBef>
                  <a:spcPts val="0"/>
                </a:spcBef>
                <a:spcAft>
                  <a:spcPts val="0"/>
                </a:spcAft>
                <a:buClr>
                  <a:schemeClr val="dk2"/>
                </a:buClr>
                <a:buSzPts val="1600"/>
                <a:buFont typeface="Calibri"/>
                <a:buChar char="●"/>
              </a:pPr>
              <a:r>
                <a:rPr b="0" i="0" lang="en" sz="1600" u="none" cap="none" strike="noStrike">
                  <a:solidFill>
                    <a:schemeClr val="dk2"/>
                  </a:solidFill>
                  <a:latin typeface="Calibri"/>
                  <a:ea typeface="Calibri"/>
                  <a:cs typeface="Calibri"/>
                  <a:sym typeface="Calibri"/>
                </a:rPr>
                <a:t>Determine the test environment</a:t>
              </a:r>
              <a:endParaRPr b="0" i="0" sz="1600" u="none" cap="none" strike="noStrike">
                <a:solidFill>
                  <a:schemeClr val="dk2"/>
                </a:solidFill>
                <a:latin typeface="Calibri"/>
                <a:ea typeface="Calibri"/>
                <a:cs typeface="Calibri"/>
                <a:sym typeface="Calibri"/>
              </a:endParaRPr>
            </a:p>
            <a:p>
              <a:pPr indent="-330200" lvl="0" marL="457200" marR="0" rtl="0" algn="l">
                <a:lnSpc>
                  <a:spcPct val="115000"/>
                </a:lnSpc>
                <a:spcBef>
                  <a:spcPts val="0"/>
                </a:spcBef>
                <a:spcAft>
                  <a:spcPts val="0"/>
                </a:spcAft>
                <a:buClr>
                  <a:schemeClr val="dk2"/>
                </a:buClr>
                <a:buSzPts val="1600"/>
                <a:buFont typeface="Calibri"/>
                <a:buChar char="●"/>
              </a:pPr>
              <a:r>
                <a:rPr b="0" i="0" lang="en" sz="1600" u="none" cap="none" strike="noStrike">
                  <a:solidFill>
                    <a:schemeClr val="dk2"/>
                  </a:solidFill>
                  <a:latin typeface="Calibri"/>
                  <a:ea typeface="Calibri"/>
                  <a:cs typeface="Calibri"/>
                  <a:sym typeface="Calibri"/>
                </a:rPr>
                <a:t>Define the test cases</a:t>
              </a:r>
              <a:endParaRPr b="0" i="0" sz="1600" u="none" cap="none" strike="noStrike">
                <a:solidFill>
                  <a:schemeClr val="dk2"/>
                </a:solidFill>
                <a:latin typeface="Calibri"/>
                <a:ea typeface="Calibri"/>
                <a:cs typeface="Calibri"/>
                <a:sym typeface="Calibri"/>
              </a:endParaRPr>
            </a:p>
            <a:p>
              <a:pPr indent="-330200" lvl="0" marL="457200" marR="0" rtl="0" algn="l">
                <a:lnSpc>
                  <a:spcPct val="115000"/>
                </a:lnSpc>
                <a:spcBef>
                  <a:spcPts val="0"/>
                </a:spcBef>
                <a:spcAft>
                  <a:spcPts val="0"/>
                </a:spcAft>
                <a:buClr>
                  <a:schemeClr val="dk2"/>
                </a:buClr>
                <a:buSzPts val="1600"/>
                <a:buFont typeface="Calibri"/>
                <a:buChar char="●"/>
              </a:pPr>
              <a:r>
                <a:rPr b="0" i="0" lang="en" sz="1600" u="none" cap="none" strike="noStrike">
                  <a:solidFill>
                    <a:schemeClr val="dk2"/>
                  </a:solidFill>
                  <a:latin typeface="Calibri"/>
                  <a:ea typeface="Calibri"/>
                  <a:cs typeface="Calibri"/>
                  <a:sym typeface="Calibri"/>
                </a:rPr>
                <a:t>Consider the hardware dependencies</a:t>
              </a:r>
              <a:endParaRPr b="0" i="0" sz="1600" u="none" cap="none" strike="noStrike">
                <a:solidFill>
                  <a:schemeClr val="dk2"/>
                </a:solidFill>
                <a:latin typeface="Calibri"/>
                <a:ea typeface="Calibri"/>
                <a:cs typeface="Calibri"/>
                <a:sym typeface="Calibri"/>
              </a:endParaRPr>
            </a:p>
            <a:p>
              <a:pPr indent="-330200" lvl="0" marL="457200" marR="0" rtl="0" algn="l">
                <a:lnSpc>
                  <a:spcPct val="115000"/>
                </a:lnSpc>
                <a:spcBef>
                  <a:spcPts val="0"/>
                </a:spcBef>
                <a:spcAft>
                  <a:spcPts val="0"/>
                </a:spcAft>
                <a:buClr>
                  <a:schemeClr val="dk2"/>
                </a:buClr>
                <a:buSzPts val="1600"/>
                <a:buFont typeface="Calibri"/>
                <a:buChar char="●"/>
              </a:pPr>
              <a:r>
                <a:rPr b="0" i="0" lang="en" sz="1600" u="none" cap="none" strike="noStrike">
                  <a:solidFill>
                    <a:schemeClr val="dk2"/>
                  </a:solidFill>
                  <a:latin typeface="Calibri"/>
                  <a:ea typeface="Calibri"/>
                  <a:cs typeface="Calibri"/>
                  <a:sym typeface="Calibri"/>
                </a:rPr>
                <a:t>Plan for error handling</a:t>
              </a:r>
              <a:endParaRPr b="0" i="0" sz="1600" u="none" cap="none" strike="noStrike">
                <a:solidFill>
                  <a:schemeClr val="dk2"/>
                </a:solidFill>
                <a:latin typeface="Calibri"/>
                <a:ea typeface="Calibri"/>
                <a:cs typeface="Calibri"/>
                <a:sym typeface="Calibri"/>
              </a:endParaRPr>
            </a:p>
            <a:p>
              <a:pPr indent="-330200" lvl="0" marL="457200" marR="0" rtl="0" algn="l">
                <a:lnSpc>
                  <a:spcPct val="115000"/>
                </a:lnSpc>
                <a:spcBef>
                  <a:spcPts val="0"/>
                </a:spcBef>
                <a:spcAft>
                  <a:spcPts val="0"/>
                </a:spcAft>
                <a:buClr>
                  <a:schemeClr val="dk2"/>
                </a:buClr>
                <a:buSzPts val="1600"/>
                <a:buFont typeface="Calibri"/>
                <a:buChar char="●"/>
              </a:pPr>
              <a:r>
                <a:rPr b="0" i="0" lang="en" sz="1600" u="none" cap="none" strike="noStrike">
                  <a:solidFill>
                    <a:schemeClr val="dk2"/>
                  </a:solidFill>
                  <a:latin typeface="Calibri"/>
                  <a:ea typeface="Calibri"/>
                  <a:cs typeface="Calibri"/>
                  <a:sym typeface="Calibri"/>
                </a:rPr>
                <a:t>Consider the testing tools and techniques</a:t>
              </a:r>
              <a:endParaRPr b="0" i="0" sz="1600" u="none" cap="none" strike="noStrike">
                <a:solidFill>
                  <a:schemeClr val="dk2"/>
                </a:solidFill>
                <a:latin typeface="Calibri"/>
                <a:ea typeface="Calibri"/>
                <a:cs typeface="Calibri"/>
                <a:sym typeface="Calibri"/>
              </a:endParaRPr>
            </a:p>
          </p:txBody>
        </p:sp>
      </p:grpSp>
      <p:sp>
        <p:nvSpPr>
          <p:cNvPr id="8265" name="Google Shape;8265;p4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 Design Techniques</a:t>
            </a:r>
            <a:endParaRPr/>
          </a:p>
        </p:txBody>
      </p:sp>
      <p:sp>
        <p:nvSpPr>
          <p:cNvPr id="8266" name="Google Shape;8266;p427"/>
          <p:cNvSpPr/>
          <p:nvPr/>
        </p:nvSpPr>
        <p:spPr>
          <a:xfrm>
            <a:off x="311691" y="1646635"/>
            <a:ext cx="3452700" cy="25032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2000" u="none" cap="none" strike="noStrike">
                <a:solidFill>
                  <a:schemeClr val="dk2"/>
                </a:solidFill>
                <a:latin typeface="Calibri"/>
                <a:ea typeface="Calibri"/>
                <a:cs typeface="Calibri"/>
                <a:sym typeface="Calibri"/>
              </a:rPr>
              <a:t>To create effective TDS for embedded software testing</a:t>
            </a:r>
            <a:endParaRPr b="0" i="0" sz="2000" u="none" cap="none" strike="noStrike">
              <a:solidFill>
                <a:schemeClr val="dk2"/>
              </a:solidFill>
              <a:latin typeface="Calibri"/>
              <a:ea typeface="Calibri"/>
              <a:cs typeface="Calibri"/>
              <a:sym typeface="Calibri"/>
            </a:endParaRPr>
          </a:p>
        </p:txBody>
      </p:sp>
      <p:sp>
        <p:nvSpPr>
          <p:cNvPr id="8267" name="Google Shape;8267;p42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6"/>
                                        </p:tgtEl>
                                        <p:attrNameLst>
                                          <p:attrName>style.visibility</p:attrName>
                                        </p:attrNameLst>
                                      </p:cBhvr>
                                      <p:to>
                                        <p:strVal val="visible"/>
                                      </p:to>
                                    </p:set>
                                    <p:animEffect filter="fade" transition="in">
                                      <p:cBhvr>
                                        <p:cTn dur="1000"/>
                                        <p:tgtEl>
                                          <p:spTgt spid="8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2"/>
                                        </p:tgtEl>
                                        <p:attrNameLst>
                                          <p:attrName>style.visibility</p:attrName>
                                        </p:attrNameLst>
                                      </p:cBhvr>
                                      <p:to>
                                        <p:strVal val="visible"/>
                                      </p:to>
                                    </p:set>
                                    <p:animEffect filter="fade" transition="in">
                                      <p:cBhvr>
                                        <p:cTn dur="1000"/>
                                        <p:tgtEl>
                                          <p:spTgt spid="8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1" name="Shape 8271"/>
        <p:cNvGrpSpPr/>
        <p:nvPr/>
      </p:nvGrpSpPr>
      <p:grpSpPr>
        <a:xfrm>
          <a:off x="0" y="0"/>
          <a:ext cx="0" cy="0"/>
          <a:chOff x="0" y="0"/>
          <a:chExt cx="0" cy="0"/>
        </a:xfrm>
      </p:grpSpPr>
      <p:grpSp>
        <p:nvGrpSpPr>
          <p:cNvPr id="8272" name="Google Shape;8272;p428"/>
          <p:cNvGrpSpPr/>
          <p:nvPr/>
        </p:nvGrpSpPr>
        <p:grpSpPr>
          <a:xfrm>
            <a:off x="3123675" y="1521475"/>
            <a:ext cx="5549750" cy="3029700"/>
            <a:chOff x="3123675" y="1521475"/>
            <a:chExt cx="5549750" cy="3029700"/>
          </a:xfrm>
        </p:grpSpPr>
        <p:sp>
          <p:nvSpPr>
            <p:cNvPr id="8273" name="Google Shape;8273;p428"/>
            <p:cNvSpPr/>
            <p:nvPr/>
          </p:nvSpPr>
          <p:spPr>
            <a:xfrm>
              <a:off x="3123675" y="1668250"/>
              <a:ext cx="1784950" cy="2736150"/>
            </a:xfrm>
            <a:custGeom>
              <a:rect b="b" l="l" r="r" t="t"/>
              <a:pathLst>
                <a:path extrusionOk="0" h="109446" w="71398">
                  <a:moveTo>
                    <a:pt x="0" y="54488"/>
                  </a:moveTo>
                  <a:lnTo>
                    <a:pt x="71398" y="0"/>
                  </a:lnTo>
                  <a:lnTo>
                    <a:pt x="70459" y="109446"/>
                  </a:lnTo>
                  <a:close/>
                </a:path>
              </a:pathLst>
            </a:custGeom>
            <a:solidFill>
              <a:schemeClr val="lt2"/>
            </a:solidFill>
            <a:ln cap="flat" cmpd="sng" w="9525">
              <a:solidFill>
                <a:schemeClr val="accent1"/>
              </a:solidFill>
              <a:prstDash val="solid"/>
              <a:round/>
              <a:headEnd len="sm" w="sm" type="none"/>
              <a:tailEnd len="sm" w="sm" type="none"/>
            </a:ln>
          </p:spPr>
        </p:sp>
        <p:sp>
          <p:nvSpPr>
            <p:cNvPr id="8274" name="Google Shape;8274;p428"/>
            <p:cNvSpPr/>
            <p:nvPr/>
          </p:nvSpPr>
          <p:spPr>
            <a:xfrm>
              <a:off x="4772525" y="1521475"/>
              <a:ext cx="3900900" cy="30297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355600" lvl="0" marL="457200" marR="0" rtl="0" algn="l">
                <a:lnSpc>
                  <a:spcPct val="115000"/>
                </a:lnSpc>
                <a:spcBef>
                  <a:spcPts val="0"/>
                </a:spcBef>
                <a:spcAft>
                  <a:spcPts val="0"/>
                </a:spcAft>
                <a:buClr>
                  <a:schemeClr val="dk2"/>
                </a:buClr>
                <a:buSzPts val="2000"/>
                <a:buFont typeface="Calibri"/>
                <a:buChar char="●"/>
              </a:pPr>
              <a:r>
                <a:rPr b="0" i="0" lang="en" sz="2000" u="none" cap="none" strike="noStrike">
                  <a:solidFill>
                    <a:schemeClr val="dk2"/>
                  </a:solidFill>
                  <a:latin typeface="Calibri"/>
                  <a:ea typeface="Calibri"/>
                  <a:cs typeface="Calibri"/>
                  <a:sym typeface="Calibri"/>
                </a:rPr>
                <a:t>State transition testing </a:t>
              </a:r>
              <a:endParaRPr b="0" i="0" sz="2000" u="none" cap="none" strike="noStrike">
                <a:solidFill>
                  <a:schemeClr val="dk2"/>
                </a:solidFill>
                <a:latin typeface="Calibri"/>
                <a:ea typeface="Calibri"/>
                <a:cs typeface="Calibri"/>
                <a:sym typeface="Calibri"/>
              </a:endParaRPr>
            </a:p>
            <a:p>
              <a:pPr indent="-355600" lvl="0" marL="457200" marR="0" rtl="0" algn="l">
                <a:lnSpc>
                  <a:spcPct val="115000"/>
                </a:lnSpc>
                <a:spcBef>
                  <a:spcPts val="0"/>
                </a:spcBef>
                <a:spcAft>
                  <a:spcPts val="0"/>
                </a:spcAft>
                <a:buClr>
                  <a:schemeClr val="dk2"/>
                </a:buClr>
                <a:buSzPts val="2000"/>
                <a:buFont typeface="Calibri"/>
                <a:buChar char="●"/>
              </a:pPr>
              <a:r>
                <a:rPr b="0" i="0" lang="en" sz="2000" u="none" cap="none" strike="noStrike">
                  <a:solidFill>
                    <a:schemeClr val="dk2"/>
                  </a:solidFill>
                  <a:latin typeface="Calibri"/>
                  <a:ea typeface="Calibri"/>
                  <a:cs typeface="Calibri"/>
                  <a:sym typeface="Calibri"/>
                </a:rPr>
                <a:t>Control flow testing</a:t>
              </a:r>
              <a:endParaRPr b="0" i="0" sz="2000" u="none" cap="none" strike="noStrike">
                <a:solidFill>
                  <a:schemeClr val="dk2"/>
                </a:solidFill>
                <a:latin typeface="Calibri"/>
                <a:ea typeface="Calibri"/>
                <a:cs typeface="Calibri"/>
                <a:sym typeface="Calibri"/>
              </a:endParaRPr>
            </a:p>
            <a:p>
              <a:pPr indent="-355600" lvl="0" marL="457200" marR="0" rtl="0" algn="l">
                <a:lnSpc>
                  <a:spcPct val="115000"/>
                </a:lnSpc>
                <a:spcBef>
                  <a:spcPts val="0"/>
                </a:spcBef>
                <a:spcAft>
                  <a:spcPts val="0"/>
                </a:spcAft>
                <a:buClr>
                  <a:schemeClr val="dk2"/>
                </a:buClr>
                <a:buSzPts val="2000"/>
                <a:buFont typeface="Calibri"/>
                <a:buChar char="●"/>
              </a:pPr>
              <a:r>
                <a:rPr b="0" i="0" lang="en" sz="2000" u="none" cap="none" strike="noStrike">
                  <a:solidFill>
                    <a:schemeClr val="dk2"/>
                  </a:solidFill>
                  <a:latin typeface="Calibri"/>
                  <a:ea typeface="Calibri"/>
                  <a:cs typeface="Calibri"/>
                  <a:sym typeface="Calibri"/>
                </a:rPr>
                <a:t>Elementary comparison testing</a:t>
              </a:r>
              <a:endParaRPr b="0" i="0" sz="2000" u="none" cap="none" strike="noStrike">
                <a:solidFill>
                  <a:schemeClr val="dk2"/>
                </a:solidFill>
                <a:latin typeface="Calibri"/>
                <a:ea typeface="Calibri"/>
                <a:cs typeface="Calibri"/>
                <a:sym typeface="Calibri"/>
              </a:endParaRPr>
            </a:p>
            <a:p>
              <a:pPr indent="-355600" lvl="0" marL="457200" marR="0" rtl="0" algn="l">
                <a:lnSpc>
                  <a:spcPct val="115000"/>
                </a:lnSpc>
                <a:spcBef>
                  <a:spcPts val="0"/>
                </a:spcBef>
                <a:spcAft>
                  <a:spcPts val="0"/>
                </a:spcAft>
                <a:buClr>
                  <a:schemeClr val="dk2"/>
                </a:buClr>
                <a:buSzPts val="2000"/>
                <a:buFont typeface="Calibri"/>
                <a:buChar char="●"/>
              </a:pPr>
              <a:r>
                <a:rPr b="0" i="0" lang="en" sz="2000" u="none" cap="none" strike="noStrike">
                  <a:solidFill>
                    <a:schemeClr val="dk2"/>
                  </a:solidFill>
                  <a:latin typeface="Calibri"/>
                  <a:ea typeface="Calibri"/>
                  <a:cs typeface="Calibri"/>
                  <a:sym typeface="Calibri"/>
                </a:rPr>
                <a:t>Classification-tree method </a:t>
              </a:r>
              <a:endParaRPr b="0" i="0" sz="2000" u="none" cap="none" strike="noStrike">
                <a:solidFill>
                  <a:schemeClr val="dk2"/>
                </a:solidFill>
                <a:latin typeface="Calibri"/>
                <a:ea typeface="Calibri"/>
                <a:cs typeface="Calibri"/>
                <a:sym typeface="Calibri"/>
              </a:endParaRPr>
            </a:p>
            <a:p>
              <a:pPr indent="-355600" lvl="0" marL="457200" marR="0" rtl="0" algn="l">
                <a:lnSpc>
                  <a:spcPct val="115000"/>
                </a:lnSpc>
                <a:spcBef>
                  <a:spcPts val="0"/>
                </a:spcBef>
                <a:spcAft>
                  <a:spcPts val="0"/>
                </a:spcAft>
                <a:buClr>
                  <a:schemeClr val="dk2"/>
                </a:buClr>
                <a:buSzPts val="2000"/>
                <a:buFont typeface="Calibri"/>
                <a:buChar char="●"/>
              </a:pPr>
              <a:r>
                <a:rPr b="0" i="0" lang="en" sz="2000" u="none" cap="none" strike="noStrike">
                  <a:solidFill>
                    <a:schemeClr val="dk2"/>
                  </a:solidFill>
                  <a:latin typeface="Calibri"/>
                  <a:ea typeface="Calibri"/>
                  <a:cs typeface="Calibri"/>
                  <a:sym typeface="Calibri"/>
                </a:rPr>
                <a:t>Evolutionary algorithms </a:t>
              </a:r>
              <a:endParaRPr b="0" i="0" sz="2000" u="none" cap="none" strike="noStrike">
                <a:solidFill>
                  <a:schemeClr val="dk2"/>
                </a:solidFill>
                <a:latin typeface="Calibri"/>
                <a:ea typeface="Calibri"/>
                <a:cs typeface="Calibri"/>
                <a:sym typeface="Calibri"/>
              </a:endParaRPr>
            </a:p>
            <a:p>
              <a:pPr indent="-355600" lvl="0" marL="457200" marR="0" rtl="0" algn="l">
                <a:lnSpc>
                  <a:spcPct val="115000"/>
                </a:lnSpc>
                <a:spcBef>
                  <a:spcPts val="0"/>
                </a:spcBef>
                <a:spcAft>
                  <a:spcPts val="0"/>
                </a:spcAft>
                <a:buClr>
                  <a:schemeClr val="dk2"/>
                </a:buClr>
                <a:buSzPts val="2000"/>
                <a:buFont typeface="Calibri"/>
                <a:buChar char="●"/>
              </a:pPr>
              <a:r>
                <a:rPr b="0" i="0" lang="en" sz="2000" u="none" cap="none" strike="noStrike">
                  <a:solidFill>
                    <a:schemeClr val="dk2"/>
                  </a:solidFill>
                  <a:latin typeface="Calibri"/>
                  <a:ea typeface="Calibri"/>
                  <a:cs typeface="Calibri"/>
                  <a:sym typeface="Calibri"/>
                </a:rPr>
                <a:t>Statistical usage testing </a:t>
              </a:r>
              <a:endParaRPr b="0" i="0" sz="2000" u="none" cap="none" strike="noStrike">
                <a:solidFill>
                  <a:schemeClr val="dk2"/>
                </a:solidFill>
                <a:latin typeface="Calibri"/>
                <a:ea typeface="Calibri"/>
                <a:cs typeface="Calibri"/>
                <a:sym typeface="Calibri"/>
              </a:endParaRPr>
            </a:p>
            <a:p>
              <a:pPr indent="-355600" lvl="0" marL="457200" marR="0" rtl="0" algn="l">
                <a:lnSpc>
                  <a:spcPct val="115000"/>
                </a:lnSpc>
                <a:spcBef>
                  <a:spcPts val="0"/>
                </a:spcBef>
                <a:spcAft>
                  <a:spcPts val="0"/>
                </a:spcAft>
                <a:buClr>
                  <a:schemeClr val="dk2"/>
                </a:buClr>
                <a:buSzPts val="2000"/>
                <a:buFont typeface="Calibri"/>
                <a:buChar char="●"/>
              </a:pPr>
              <a:r>
                <a:rPr b="0" i="0" lang="en" sz="2000" u="none" cap="none" strike="noStrike">
                  <a:solidFill>
                    <a:schemeClr val="dk2"/>
                  </a:solidFill>
                  <a:latin typeface="Calibri"/>
                  <a:ea typeface="Calibri"/>
                  <a:cs typeface="Calibri"/>
                  <a:sym typeface="Calibri"/>
                </a:rPr>
                <a:t>Rare event testing </a:t>
              </a:r>
              <a:endParaRPr b="0" i="0" sz="2000" u="none" cap="none" strike="noStrike">
                <a:solidFill>
                  <a:schemeClr val="dk2"/>
                </a:solidFill>
                <a:latin typeface="Calibri"/>
                <a:ea typeface="Calibri"/>
                <a:cs typeface="Calibri"/>
                <a:sym typeface="Calibri"/>
              </a:endParaRPr>
            </a:p>
            <a:p>
              <a:pPr indent="-355600" lvl="0" marL="457200" marR="0" rtl="0" algn="l">
                <a:lnSpc>
                  <a:spcPct val="115000"/>
                </a:lnSpc>
                <a:spcBef>
                  <a:spcPts val="0"/>
                </a:spcBef>
                <a:spcAft>
                  <a:spcPts val="0"/>
                </a:spcAft>
                <a:buClr>
                  <a:schemeClr val="dk2"/>
                </a:buClr>
                <a:buSzPts val="2000"/>
                <a:buFont typeface="Calibri"/>
                <a:buChar char="●"/>
              </a:pPr>
              <a:r>
                <a:rPr b="0" i="0" lang="en" sz="2000" u="none" cap="none" strike="noStrike">
                  <a:solidFill>
                    <a:schemeClr val="dk2"/>
                  </a:solidFill>
                  <a:latin typeface="Calibri"/>
                  <a:ea typeface="Calibri"/>
                  <a:cs typeface="Calibri"/>
                  <a:sym typeface="Calibri"/>
                </a:rPr>
                <a:t>Mutation analysis</a:t>
              </a:r>
              <a:endParaRPr b="0" i="0" sz="2000" u="none" cap="none" strike="noStrike">
                <a:solidFill>
                  <a:schemeClr val="dk2"/>
                </a:solidFill>
                <a:latin typeface="Calibri"/>
                <a:ea typeface="Calibri"/>
                <a:cs typeface="Calibri"/>
                <a:sym typeface="Calibri"/>
              </a:endParaRPr>
            </a:p>
          </p:txBody>
        </p:sp>
      </p:grpSp>
      <p:sp>
        <p:nvSpPr>
          <p:cNvPr id="8275" name="Google Shape;8275;p4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 Design Techniques</a:t>
            </a:r>
            <a:endParaRPr/>
          </a:p>
        </p:txBody>
      </p:sp>
      <p:sp>
        <p:nvSpPr>
          <p:cNvPr id="8276" name="Google Shape;8276;p428"/>
          <p:cNvSpPr/>
          <p:nvPr/>
        </p:nvSpPr>
        <p:spPr>
          <a:xfrm>
            <a:off x="311691" y="1646635"/>
            <a:ext cx="3452700" cy="25032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2000" u="none" cap="none" strike="noStrike">
                <a:solidFill>
                  <a:schemeClr val="dk2"/>
                </a:solidFill>
                <a:latin typeface="Calibri"/>
                <a:ea typeface="Calibri"/>
                <a:cs typeface="Calibri"/>
                <a:sym typeface="Calibri"/>
              </a:rPr>
              <a:t>Ways in which tests are designed based on the understanding of requirements.</a:t>
            </a:r>
            <a:endParaRPr b="0" i="0" sz="2000" u="none" cap="none" strike="noStrike">
              <a:solidFill>
                <a:schemeClr val="dk2"/>
              </a:solidFill>
              <a:latin typeface="Calibri"/>
              <a:ea typeface="Calibri"/>
              <a:cs typeface="Calibri"/>
              <a:sym typeface="Calibri"/>
            </a:endParaRPr>
          </a:p>
        </p:txBody>
      </p:sp>
      <p:sp>
        <p:nvSpPr>
          <p:cNvPr id="8277" name="Google Shape;8277;p42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76"/>
                                        </p:tgtEl>
                                        <p:attrNameLst>
                                          <p:attrName>style.visibility</p:attrName>
                                        </p:attrNameLst>
                                      </p:cBhvr>
                                      <p:to>
                                        <p:strVal val="visible"/>
                                      </p:to>
                                    </p:set>
                                    <p:animEffect filter="fade" transition="in">
                                      <p:cBhvr>
                                        <p:cTn dur="1000"/>
                                        <p:tgtEl>
                                          <p:spTgt spid="8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72"/>
                                        </p:tgtEl>
                                        <p:attrNameLst>
                                          <p:attrName>style.visibility</p:attrName>
                                        </p:attrNameLst>
                                      </p:cBhvr>
                                      <p:to>
                                        <p:strVal val="visible"/>
                                      </p:to>
                                    </p:set>
                                    <p:animEffect filter="fade" transition="in">
                                      <p:cBhvr>
                                        <p:cTn dur="1000"/>
                                        <p:tgtEl>
                                          <p:spTgt spid="8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1" name="Shape 8281"/>
        <p:cNvGrpSpPr/>
        <p:nvPr/>
      </p:nvGrpSpPr>
      <p:grpSpPr>
        <a:xfrm>
          <a:off x="0" y="0"/>
          <a:ext cx="0" cy="0"/>
          <a:chOff x="0" y="0"/>
          <a:chExt cx="0" cy="0"/>
        </a:xfrm>
      </p:grpSpPr>
      <p:sp>
        <p:nvSpPr>
          <p:cNvPr id="8282" name="Google Shape;8282;p429"/>
          <p:cNvSpPr txBox="1"/>
          <p:nvPr/>
        </p:nvSpPr>
        <p:spPr>
          <a:xfrm>
            <a:off x="4784710" y="1152475"/>
            <a:ext cx="4047600" cy="3381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2"/>
                </a:solidFill>
                <a:latin typeface="Calibri"/>
                <a:ea typeface="Calibri"/>
                <a:cs typeface="Calibri"/>
                <a:sym typeface="Calibri"/>
              </a:rPr>
              <a:t>Purpose:</a:t>
            </a:r>
            <a:endParaRPr b="0" i="0" sz="2400" u="none" cap="none" strike="noStrike">
              <a:solidFill>
                <a:schemeClr val="dk2"/>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400"/>
              <a:buFont typeface="Arial"/>
              <a:buNone/>
            </a:pPr>
            <a:r>
              <a:rPr b="0" i="0" lang="en" sz="2400" u="none" cap="none" strike="noStrike">
                <a:solidFill>
                  <a:schemeClr val="dk2"/>
                </a:solidFill>
                <a:latin typeface="Calibri"/>
                <a:ea typeface="Calibri"/>
                <a:cs typeface="Calibri"/>
                <a:sym typeface="Calibri"/>
              </a:rPr>
              <a:t>To verify the relationships between events, actions, activities, states, and state transitions. </a:t>
            </a:r>
            <a:endParaRPr b="0" i="0" sz="2400" u="none" cap="none" strike="noStrike">
              <a:solidFill>
                <a:schemeClr val="dk2"/>
              </a:solidFill>
              <a:latin typeface="Calibri"/>
              <a:ea typeface="Calibri"/>
              <a:cs typeface="Calibri"/>
              <a:sym typeface="Calibri"/>
            </a:endParaRPr>
          </a:p>
        </p:txBody>
      </p:sp>
      <p:sp>
        <p:nvSpPr>
          <p:cNvPr id="8283" name="Google Shape;8283;p429"/>
          <p:cNvSpPr txBox="1"/>
          <p:nvPr/>
        </p:nvSpPr>
        <p:spPr>
          <a:xfrm>
            <a:off x="438960" y="1152475"/>
            <a:ext cx="4047600" cy="3381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2"/>
                </a:solidFill>
                <a:latin typeface="Calibri"/>
                <a:ea typeface="Calibri"/>
                <a:cs typeface="Calibri"/>
                <a:sym typeface="Calibri"/>
              </a:rPr>
              <a:t>Used to conclude if a system’s state-based behavior meets the specifications set.</a:t>
            </a:r>
            <a:endParaRPr b="0" i="0" sz="2400" u="none" cap="none" strike="noStrike">
              <a:solidFill>
                <a:schemeClr val="dk2"/>
              </a:solidFill>
              <a:latin typeface="Calibri"/>
              <a:ea typeface="Calibri"/>
              <a:cs typeface="Calibri"/>
              <a:sym typeface="Calibri"/>
            </a:endParaRPr>
          </a:p>
        </p:txBody>
      </p:sp>
      <p:sp>
        <p:nvSpPr>
          <p:cNvPr id="8284" name="Google Shape;8284;p4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State Transition Technique</a:t>
            </a:r>
            <a:endParaRPr/>
          </a:p>
        </p:txBody>
      </p:sp>
      <p:sp>
        <p:nvSpPr>
          <p:cNvPr id="8285" name="Google Shape;8285;p42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3"/>
                                        </p:tgtEl>
                                        <p:attrNameLst>
                                          <p:attrName>style.visibility</p:attrName>
                                        </p:attrNameLst>
                                      </p:cBhvr>
                                      <p:to>
                                        <p:strVal val="visible"/>
                                      </p:to>
                                    </p:set>
                                    <p:animEffect filter="fade" transition="in">
                                      <p:cBhvr>
                                        <p:cTn dur="1000"/>
                                        <p:tgtEl>
                                          <p:spTgt spid="8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2"/>
                                        </p:tgtEl>
                                        <p:attrNameLst>
                                          <p:attrName>style.visibility</p:attrName>
                                        </p:attrNameLst>
                                      </p:cBhvr>
                                      <p:to>
                                        <p:strVal val="visible"/>
                                      </p:to>
                                    </p:set>
                                    <p:animEffect filter="fade" transition="in">
                                      <p:cBhvr>
                                        <p:cTn dur="1000"/>
                                        <p:tgtEl>
                                          <p:spTgt spid="8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43"/>
          <p:cNvSpPr/>
          <p:nvPr/>
        </p:nvSpPr>
        <p:spPr>
          <a:xfrm>
            <a:off x="6479725" y="4335763"/>
            <a:ext cx="1469400" cy="267900"/>
          </a:xfrm>
          <a:prstGeom prst="rect">
            <a:avLst/>
          </a:prstGeom>
          <a:solidFill>
            <a:srgbClr val="E5E7E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1458" name="Google Shape;1458;p43"/>
          <p:cNvSpPr/>
          <p:nvPr/>
        </p:nvSpPr>
        <p:spPr>
          <a:xfrm>
            <a:off x="5411426" y="2905400"/>
            <a:ext cx="934200" cy="267900"/>
          </a:xfrm>
          <a:prstGeom prst="rect">
            <a:avLst/>
          </a:prstGeom>
          <a:solidFill>
            <a:srgbClr val="E5E7E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1459" name="Google Shape;1459;p43"/>
          <p:cNvSpPr/>
          <p:nvPr/>
        </p:nvSpPr>
        <p:spPr>
          <a:xfrm>
            <a:off x="5258032" y="1243270"/>
            <a:ext cx="1282500" cy="572700"/>
          </a:xfrm>
          <a:prstGeom prst="rect">
            <a:avLst/>
          </a:prstGeom>
          <a:solidFill>
            <a:srgbClr val="E5E7E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1460" name="Google Shape;1460;p43"/>
          <p:cNvSpPr/>
          <p:nvPr/>
        </p:nvSpPr>
        <p:spPr>
          <a:xfrm>
            <a:off x="7445388" y="1236626"/>
            <a:ext cx="1282500" cy="572700"/>
          </a:xfrm>
          <a:prstGeom prst="rect">
            <a:avLst/>
          </a:prstGeom>
          <a:solidFill>
            <a:srgbClr val="E5E7E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1461" name="Google Shape;1461;p43"/>
          <p:cNvSpPr/>
          <p:nvPr/>
        </p:nvSpPr>
        <p:spPr>
          <a:xfrm>
            <a:off x="420488" y="1261081"/>
            <a:ext cx="2058900" cy="633600"/>
          </a:xfrm>
          <a:prstGeom prst="rect">
            <a:avLst/>
          </a:prstGeom>
          <a:solidFill>
            <a:srgbClr val="E5E7E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1462" name="Google Shape;1462;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 Process</a:t>
            </a:r>
            <a:endParaRPr/>
          </a:p>
        </p:txBody>
      </p:sp>
      <p:sp>
        <p:nvSpPr>
          <p:cNvPr id="1463" name="Google Shape;1463;p43"/>
          <p:cNvSpPr/>
          <p:nvPr/>
        </p:nvSpPr>
        <p:spPr>
          <a:xfrm>
            <a:off x="3657721" y="3803649"/>
            <a:ext cx="491700" cy="491700"/>
          </a:xfrm>
          <a:prstGeom prst="ellipse">
            <a:avLst/>
          </a:prstGeom>
          <a:noFill/>
          <a:ln cap="flat" cmpd="sng" w="38100">
            <a:solidFill>
              <a:srgbClr val="0097D9"/>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FFFFFF"/>
              </a:solidFill>
              <a:latin typeface="Calibri"/>
              <a:ea typeface="Calibri"/>
              <a:cs typeface="Calibri"/>
              <a:sym typeface="Calibri"/>
            </a:endParaRPr>
          </a:p>
        </p:txBody>
      </p:sp>
      <p:sp>
        <p:nvSpPr>
          <p:cNvPr id="1464" name="Google Shape;1464;p43"/>
          <p:cNvSpPr/>
          <p:nvPr/>
        </p:nvSpPr>
        <p:spPr>
          <a:xfrm>
            <a:off x="4911181" y="3803649"/>
            <a:ext cx="491700" cy="491700"/>
          </a:xfrm>
          <a:prstGeom prst="ellipse">
            <a:avLst/>
          </a:prstGeom>
          <a:noFill/>
          <a:ln cap="flat" cmpd="sng" w="38100">
            <a:solidFill>
              <a:srgbClr val="175D5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FFFFFF"/>
              </a:solidFill>
              <a:latin typeface="Calibri"/>
              <a:ea typeface="Calibri"/>
              <a:cs typeface="Calibri"/>
              <a:sym typeface="Calibri"/>
            </a:endParaRPr>
          </a:p>
        </p:txBody>
      </p:sp>
      <p:sp>
        <p:nvSpPr>
          <p:cNvPr id="1465" name="Google Shape;1465;p43"/>
          <p:cNvSpPr/>
          <p:nvPr/>
        </p:nvSpPr>
        <p:spPr>
          <a:xfrm>
            <a:off x="6255909" y="3803649"/>
            <a:ext cx="491700" cy="491700"/>
          </a:xfrm>
          <a:prstGeom prst="ellipse">
            <a:avLst/>
          </a:prstGeom>
          <a:noFill/>
          <a:ln cap="flat" cmpd="sng" w="38100">
            <a:solidFill>
              <a:srgbClr val="54294E"/>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FFFFFF"/>
              </a:solidFill>
              <a:latin typeface="Calibri"/>
              <a:ea typeface="Calibri"/>
              <a:cs typeface="Calibri"/>
              <a:sym typeface="Calibri"/>
            </a:endParaRPr>
          </a:p>
        </p:txBody>
      </p:sp>
      <p:sp>
        <p:nvSpPr>
          <p:cNvPr id="1466" name="Google Shape;1466;p43"/>
          <p:cNvSpPr/>
          <p:nvPr/>
        </p:nvSpPr>
        <p:spPr>
          <a:xfrm>
            <a:off x="7600625" y="3803649"/>
            <a:ext cx="491700" cy="491700"/>
          </a:xfrm>
          <a:prstGeom prst="ellipse">
            <a:avLst/>
          </a:prstGeom>
          <a:noFill/>
          <a:ln cap="flat" cmpd="sng" w="38100">
            <a:solidFill>
              <a:srgbClr val="961A26"/>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FFFFFF"/>
              </a:solidFill>
              <a:latin typeface="Calibri"/>
              <a:ea typeface="Calibri"/>
              <a:cs typeface="Calibri"/>
              <a:sym typeface="Calibri"/>
            </a:endParaRPr>
          </a:p>
        </p:txBody>
      </p:sp>
      <p:sp>
        <p:nvSpPr>
          <p:cNvPr id="1467" name="Google Shape;1467;p43"/>
          <p:cNvSpPr/>
          <p:nvPr/>
        </p:nvSpPr>
        <p:spPr>
          <a:xfrm>
            <a:off x="1140070" y="3803649"/>
            <a:ext cx="491700" cy="491700"/>
          </a:xfrm>
          <a:prstGeom prst="ellipse">
            <a:avLst/>
          </a:prstGeom>
          <a:noFill/>
          <a:ln cap="flat" cmpd="sng" w="38100">
            <a:solidFill>
              <a:srgbClr val="E8AB0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FFFFFF"/>
              </a:solidFill>
              <a:latin typeface="Calibri"/>
              <a:ea typeface="Calibri"/>
              <a:cs typeface="Calibri"/>
              <a:sym typeface="Calibri"/>
            </a:endParaRPr>
          </a:p>
        </p:txBody>
      </p:sp>
      <p:sp>
        <p:nvSpPr>
          <p:cNvPr id="1468" name="Google Shape;1468;p43"/>
          <p:cNvSpPr/>
          <p:nvPr/>
        </p:nvSpPr>
        <p:spPr>
          <a:xfrm>
            <a:off x="2393529" y="3803649"/>
            <a:ext cx="491700" cy="491700"/>
          </a:xfrm>
          <a:prstGeom prst="ellipse">
            <a:avLst/>
          </a:prstGeom>
          <a:noFill/>
          <a:ln cap="flat" cmpd="sng" w="38100">
            <a:solidFill>
              <a:srgbClr val="2E2D27"/>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FFFFFF"/>
              </a:solidFill>
              <a:latin typeface="Calibri"/>
              <a:ea typeface="Calibri"/>
              <a:cs typeface="Calibri"/>
              <a:sym typeface="Calibri"/>
            </a:endParaRPr>
          </a:p>
        </p:txBody>
      </p:sp>
      <p:sp>
        <p:nvSpPr>
          <p:cNvPr id="1469" name="Google Shape;1469;p43"/>
          <p:cNvSpPr/>
          <p:nvPr/>
        </p:nvSpPr>
        <p:spPr>
          <a:xfrm>
            <a:off x="5596376" y="2405843"/>
            <a:ext cx="491700" cy="491700"/>
          </a:xfrm>
          <a:prstGeom prst="ellipse">
            <a:avLst/>
          </a:prstGeom>
          <a:noFill/>
          <a:ln cap="flat" cmpd="sng" w="38100">
            <a:solidFill>
              <a:srgbClr val="175D5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FFFFFF"/>
              </a:solidFill>
              <a:latin typeface="Calibri"/>
              <a:ea typeface="Calibri"/>
              <a:cs typeface="Calibri"/>
              <a:sym typeface="Calibri"/>
            </a:endParaRPr>
          </a:p>
        </p:txBody>
      </p:sp>
      <p:sp>
        <p:nvSpPr>
          <p:cNvPr id="1470" name="Google Shape;1470;p43"/>
          <p:cNvSpPr/>
          <p:nvPr/>
        </p:nvSpPr>
        <p:spPr>
          <a:xfrm>
            <a:off x="4242926" y="2405856"/>
            <a:ext cx="491700" cy="491700"/>
          </a:xfrm>
          <a:prstGeom prst="ellipse">
            <a:avLst/>
          </a:prstGeom>
          <a:noFill/>
          <a:ln cap="flat" cmpd="sng" w="38100">
            <a:solidFill>
              <a:srgbClr val="0097D9"/>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FFFFFF"/>
              </a:solidFill>
              <a:latin typeface="Calibri"/>
              <a:ea typeface="Calibri"/>
              <a:cs typeface="Calibri"/>
              <a:sym typeface="Calibri"/>
            </a:endParaRPr>
          </a:p>
        </p:txBody>
      </p:sp>
      <p:sp>
        <p:nvSpPr>
          <p:cNvPr id="1471" name="Google Shape;1471;p43"/>
          <p:cNvSpPr/>
          <p:nvPr/>
        </p:nvSpPr>
        <p:spPr>
          <a:xfrm>
            <a:off x="2889476" y="2405856"/>
            <a:ext cx="491700" cy="491700"/>
          </a:xfrm>
          <a:prstGeom prst="ellipse">
            <a:avLst/>
          </a:prstGeom>
          <a:noFill/>
          <a:ln cap="flat" cmpd="sng" w="38100">
            <a:solidFill>
              <a:srgbClr val="2E2D27"/>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FFFFFF"/>
              </a:solidFill>
              <a:latin typeface="Calibri"/>
              <a:ea typeface="Calibri"/>
              <a:cs typeface="Calibri"/>
              <a:sym typeface="Calibri"/>
            </a:endParaRPr>
          </a:p>
        </p:txBody>
      </p:sp>
      <p:sp>
        <p:nvSpPr>
          <p:cNvPr id="1472" name="Google Shape;1472;p43"/>
          <p:cNvSpPr/>
          <p:nvPr/>
        </p:nvSpPr>
        <p:spPr>
          <a:xfrm>
            <a:off x="4242929" y="1170122"/>
            <a:ext cx="491700" cy="491700"/>
          </a:xfrm>
          <a:prstGeom prst="ellipse">
            <a:avLst/>
          </a:prstGeom>
          <a:noFill/>
          <a:ln cap="flat" cmpd="sng" w="38100">
            <a:solidFill>
              <a:srgbClr val="E8AB0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FFFFFF"/>
              </a:solidFill>
              <a:latin typeface="Calibri"/>
              <a:ea typeface="Calibri"/>
              <a:cs typeface="Calibri"/>
              <a:sym typeface="Calibri"/>
            </a:endParaRPr>
          </a:p>
        </p:txBody>
      </p:sp>
      <p:sp>
        <p:nvSpPr>
          <p:cNvPr id="1473" name="Google Shape;1473;p43"/>
          <p:cNvSpPr txBox="1"/>
          <p:nvPr/>
        </p:nvSpPr>
        <p:spPr>
          <a:xfrm>
            <a:off x="5258032" y="1325620"/>
            <a:ext cx="1282500" cy="4080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2E2D27"/>
              </a:buClr>
              <a:buSzPts val="1100"/>
              <a:buFont typeface="Arial"/>
              <a:buNone/>
            </a:pPr>
            <a:r>
              <a:rPr b="1" i="0" lang="en" sz="1200" u="none" cap="none" strike="noStrike">
                <a:solidFill>
                  <a:srgbClr val="2E2D27"/>
                </a:solidFill>
                <a:latin typeface="Calibri"/>
                <a:ea typeface="Calibri"/>
                <a:cs typeface="Calibri"/>
                <a:sym typeface="Calibri"/>
              </a:rPr>
              <a:t>Group of Test Activities</a:t>
            </a:r>
            <a:endParaRPr b="1" i="0" sz="1200" u="none" cap="none" strike="noStrike">
              <a:solidFill>
                <a:srgbClr val="2E2D27"/>
              </a:solidFill>
              <a:latin typeface="Calibri"/>
              <a:ea typeface="Calibri"/>
              <a:cs typeface="Calibri"/>
              <a:sym typeface="Calibri"/>
            </a:endParaRPr>
          </a:p>
        </p:txBody>
      </p:sp>
      <p:cxnSp>
        <p:nvCxnSpPr>
          <p:cNvPr id="1474" name="Google Shape;1474;p43"/>
          <p:cNvCxnSpPr>
            <a:stCxn id="1475" idx="2"/>
            <a:endCxn id="1463" idx="0"/>
          </p:cNvCxnSpPr>
          <p:nvPr/>
        </p:nvCxnSpPr>
        <p:spPr>
          <a:xfrm flipH="1">
            <a:off x="3903626" y="3150947"/>
            <a:ext cx="603300" cy="652800"/>
          </a:xfrm>
          <a:prstGeom prst="straightConnector1">
            <a:avLst/>
          </a:prstGeom>
          <a:noFill/>
          <a:ln cap="flat" cmpd="sng" w="25400">
            <a:solidFill>
              <a:srgbClr val="2E2D27"/>
            </a:solidFill>
            <a:prstDash val="solid"/>
            <a:miter lim="400000"/>
            <a:headEnd len="sm" w="sm" type="none"/>
            <a:tailEnd len="med" w="med" type="triangle"/>
          </a:ln>
        </p:spPr>
      </p:cxnSp>
      <p:cxnSp>
        <p:nvCxnSpPr>
          <p:cNvPr id="1476" name="Google Shape;1476;p43"/>
          <p:cNvCxnSpPr>
            <a:stCxn id="1475" idx="2"/>
          </p:cNvCxnSpPr>
          <p:nvPr/>
        </p:nvCxnSpPr>
        <p:spPr>
          <a:xfrm>
            <a:off x="4506926" y="3150947"/>
            <a:ext cx="640200" cy="621900"/>
          </a:xfrm>
          <a:prstGeom prst="straightConnector1">
            <a:avLst/>
          </a:prstGeom>
          <a:noFill/>
          <a:ln cap="flat" cmpd="sng" w="25400">
            <a:solidFill>
              <a:srgbClr val="2E2D27"/>
            </a:solidFill>
            <a:prstDash val="solid"/>
            <a:miter lim="400000"/>
            <a:headEnd len="sm" w="sm" type="none"/>
            <a:tailEnd len="med" w="med" type="triangle"/>
          </a:ln>
        </p:spPr>
      </p:cxnSp>
      <p:cxnSp>
        <p:nvCxnSpPr>
          <p:cNvPr id="1477" name="Google Shape;1477;p43"/>
          <p:cNvCxnSpPr>
            <a:stCxn id="1478" idx="2"/>
          </p:cNvCxnSpPr>
          <p:nvPr/>
        </p:nvCxnSpPr>
        <p:spPr>
          <a:xfrm>
            <a:off x="5878526" y="3150947"/>
            <a:ext cx="519300" cy="683700"/>
          </a:xfrm>
          <a:prstGeom prst="straightConnector1">
            <a:avLst/>
          </a:prstGeom>
          <a:noFill/>
          <a:ln cap="flat" cmpd="sng" w="25400">
            <a:solidFill>
              <a:srgbClr val="2E2D27"/>
            </a:solidFill>
            <a:prstDash val="solid"/>
            <a:miter lim="400000"/>
            <a:headEnd len="sm" w="sm" type="none"/>
            <a:tailEnd len="med" w="med" type="triangle"/>
          </a:ln>
        </p:spPr>
      </p:cxnSp>
      <p:cxnSp>
        <p:nvCxnSpPr>
          <p:cNvPr id="1479" name="Google Shape;1479;p43"/>
          <p:cNvCxnSpPr>
            <a:stCxn id="1478" idx="2"/>
            <a:endCxn id="1466" idx="0"/>
          </p:cNvCxnSpPr>
          <p:nvPr/>
        </p:nvCxnSpPr>
        <p:spPr>
          <a:xfrm>
            <a:off x="5878526" y="3150947"/>
            <a:ext cx="1968000" cy="652800"/>
          </a:xfrm>
          <a:prstGeom prst="straightConnector1">
            <a:avLst/>
          </a:prstGeom>
          <a:noFill/>
          <a:ln cap="flat" cmpd="sng" w="25400">
            <a:solidFill>
              <a:srgbClr val="2E2D27"/>
            </a:solidFill>
            <a:prstDash val="solid"/>
            <a:miter lim="400000"/>
            <a:headEnd len="sm" w="sm" type="none"/>
            <a:tailEnd len="med" w="med" type="triangle"/>
          </a:ln>
        </p:spPr>
      </p:cxnSp>
      <p:cxnSp>
        <p:nvCxnSpPr>
          <p:cNvPr id="1480" name="Google Shape;1480;p43"/>
          <p:cNvCxnSpPr>
            <a:stCxn id="1481" idx="2"/>
            <a:endCxn id="1468" idx="0"/>
          </p:cNvCxnSpPr>
          <p:nvPr/>
        </p:nvCxnSpPr>
        <p:spPr>
          <a:xfrm flipH="1">
            <a:off x="2639426" y="3150947"/>
            <a:ext cx="495900" cy="652800"/>
          </a:xfrm>
          <a:prstGeom prst="straightConnector1">
            <a:avLst/>
          </a:prstGeom>
          <a:noFill/>
          <a:ln cap="flat" cmpd="sng" w="25400">
            <a:solidFill>
              <a:srgbClr val="2E2D27"/>
            </a:solidFill>
            <a:prstDash val="solid"/>
            <a:miter lim="400000"/>
            <a:headEnd len="sm" w="sm" type="none"/>
            <a:tailEnd len="med" w="med" type="triangle"/>
          </a:ln>
        </p:spPr>
      </p:cxnSp>
      <p:cxnSp>
        <p:nvCxnSpPr>
          <p:cNvPr id="1482" name="Google Shape;1482;p43"/>
          <p:cNvCxnSpPr>
            <a:stCxn id="1481" idx="2"/>
            <a:endCxn id="1467" idx="0"/>
          </p:cNvCxnSpPr>
          <p:nvPr/>
        </p:nvCxnSpPr>
        <p:spPr>
          <a:xfrm flipH="1">
            <a:off x="1386026" y="3150947"/>
            <a:ext cx="1749300" cy="652800"/>
          </a:xfrm>
          <a:prstGeom prst="straightConnector1">
            <a:avLst/>
          </a:prstGeom>
          <a:noFill/>
          <a:ln cap="flat" cmpd="sng" w="25400">
            <a:solidFill>
              <a:srgbClr val="2E2D27"/>
            </a:solidFill>
            <a:prstDash val="solid"/>
            <a:miter lim="400000"/>
            <a:headEnd len="sm" w="sm" type="none"/>
            <a:tailEnd len="med" w="med" type="triangle"/>
          </a:ln>
        </p:spPr>
      </p:cxnSp>
      <p:cxnSp>
        <p:nvCxnSpPr>
          <p:cNvPr id="1483" name="Google Shape;1483;p43"/>
          <p:cNvCxnSpPr>
            <a:stCxn id="1472" idx="4"/>
            <a:endCxn id="1470" idx="0"/>
          </p:cNvCxnSpPr>
          <p:nvPr/>
        </p:nvCxnSpPr>
        <p:spPr>
          <a:xfrm>
            <a:off x="4488779" y="1661822"/>
            <a:ext cx="0" cy="744000"/>
          </a:xfrm>
          <a:prstGeom prst="straightConnector1">
            <a:avLst/>
          </a:prstGeom>
          <a:noFill/>
          <a:ln cap="flat" cmpd="sng" w="25400">
            <a:solidFill>
              <a:srgbClr val="2E2D27"/>
            </a:solidFill>
            <a:prstDash val="solid"/>
            <a:miter lim="400000"/>
            <a:headEnd len="sm" w="sm" type="none"/>
            <a:tailEnd len="med" w="med" type="triangle"/>
          </a:ln>
        </p:spPr>
      </p:cxnSp>
      <p:cxnSp>
        <p:nvCxnSpPr>
          <p:cNvPr id="1484" name="Google Shape;1484;p43"/>
          <p:cNvCxnSpPr>
            <a:stCxn id="1472" idx="4"/>
            <a:endCxn id="1469" idx="0"/>
          </p:cNvCxnSpPr>
          <p:nvPr/>
        </p:nvCxnSpPr>
        <p:spPr>
          <a:xfrm>
            <a:off x="4488779" y="1661822"/>
            <a:ext cx="1353300" cy="744000"/>
          </a:xfrm>
          <a:prstGeom prst="straightConnector1">
            <a:avLst/>
          </a:prstGeom>
          <a:noFill/>
          <a:ln cap="flat" cmpd="sng" w="25400">
            <a:solidFill>
              <a:srgbClr val="2E2D27"/>
            </a:solidFill>
            <a:prstDash val="solid"/>
            <a:miter lim="400000"/>
            <a:headEnd len="sm" w="sm" type="none"/>
            <a:tailEnd len="med" w="med" type="triangle"/>
          </a:ln>
        </p:spPr>
      </p:cxnSp>
      <p:cxnSp>
        <p:nvCxnSpPr>
          <p:cNvPr id="1485" name="Google Shape;1485;p43"/>
          <p:cNvCxnSpPr>
            <a:stCxn id="1472" idx="4"/>
            <a:endCxn id="1471" idx="0"/>
          </p:cNvCxnSpPr>
          <p:nvPr/>
        </p:nvCxnSpPr>
        <p:spPr>
          <a:xfrm flipH="1">
            <a:off x="3135179" y="1661822"/>
            <a:ext cx="1353600" cy="744000"/>
          </a:xfrm>
          <a:prstGeom prst="straightConnector1">
            <a:avLst/>
          </a:prstGeom>
          <a:noFill/>
          <a:ln cap="flat" cmpd="sng" w="25400">
            <a:solidFill>
              <a:srgbClr val="2E2D27"/>
            </a:solidFill>
            <a:prstDash val="solid"/>
            <a:miter lim="400000"/>
            <a:headEnd len="sm" w="sm" type="none"/>
            <a:tailEnd len="med" w="med" type="triangle"/>
          </a:ln>
        </p:spPr>
      </p:cxnSp>
      <p:sp>
        <p:nvSpPr>
          <p:cNvPr id="1478" name="Google Shape;1478;p43"/>
          <p:cNvSpPr txBox="1"/>
          <p:nvPr/>
        </p:nvSpPr>
        <p:spPr>
          <a:xfrm>
            <a:off x="5527226" y="2927747"/>
            <a:ext cx="702600" cy="2232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2E2D27"/>
              </a:buClr>
              <a:buSzPts val="1100"/>
              <a:buFont typeface="Arial"/>
              <a:buNone/>
            </a:pPr>
            <a:r>
              <a:rPr b="1" i="0" lang="en" sz="1200" u="none" cap="none" strike="noStrike">
                <a:solidFill>
                  <a:srgbClr val="2E2D27"/>
                </a:solidFill>
                <a:latin typeface="Calibri"/>
                <a:ea typeface="Calibri"/>
                <a:cs typeface="Calibri"/>
                <a:sym typeface="Calibri"/>
              </a:rPr>
              <a:t>Activities</a:t>
            </a:r>
            <a:endParaRPr b="1" i="0" sz="1200" u="none" cap="none" strike="noStrike">
              <a:solidFill>
                <a:srgbClr val="2E2D27"/>
              </a:solidFill>
              <a:latin typeface="Calibri"/>
              <a:ea typeface="Calibri"/>
              <a:cs typeface="Calibri"/>
              <a:sym typeface="Calibri"/>
            </a:endParaRPr>
          </a:p>
        </p:txBody>
      </p:sp>
      <p:sp>
        <p:nvSpPr>
          <p:cNvPr id="1486" name="Google Shape;1486;p43"/>
          <p:cNvSpPr txBox="1"/>
          <p:nvPr/>
        </p:nvSpPr>
        <p:spPr>
          <a:xfrm>
            <a:off x="6661075" y="4358113"/>
            <a:ext cx="1106700" cy="2232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2E2D27"/>
              </a:buClr>
              <a:buSzPts val="1100"/>
              <a:buFont typeface="Arial"/>
              <a:buNone/>
            </a:pPr>
            <a:r>
              <a:rPr b="1" i="0" lang="en" sz="1200" u="none" cap="none" strike="noStrike">
                <a:solidFill>
                  <a:srgbClr val="2E2D27"/>
                </a:solidFill>
                <a:latin typeface="Calibri"/>
                <a:ea typeface="Calibri"/>
                <a:cs typeface="Calibri"/>
                <a:sym typeface="Calibri"/>
              </a:rPr>
              <a:t>Individual Tasks</a:t>
            </a:r>
            <a:endParaRPr b="1" i="0" sz="1200" u="none" cap="none" strike="noStrike">
              <a:solidFill>
                <a:srgbClr val="2E2D27"/>
              </a:solidFill>
              <a:latin typeface="Calibri"/>
              <a:ea typeface="Calibri"/>
              <a:cs typeface="Calibri"/>
              <a:sym typeface="Calibri"/>
            </a:endParaRPr>
          </a:p>
        </p:txBody>
      </p:sp>
      <p:sp>
        <p:nvSpPr>
          <p:cNvPr id="1487" name="Google Shape;1487;p43"/>
          <p:cNvSpPr txBox="1"/>
          <p:nvPr/>
        </p:nvSpPr>
        <p:spPr>
          <a:xfrm>
            <a:off x="7445388" y="1318976"/>
            <a:ext cx="1282500" cy="4080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2E2D27"/>
              </a:buClr>
              <a:buSzPts val="1100"/>
              <a:buFont typeface="Arial"/>
              <a:buNone/>
            </a:pPr>
            <a:r>
              <a:rPr b="1" i="0" lang="en" sz="1200" u="none" cap="none" strike="noStrike">
                <a:solidFill>
                  <a:srgbClr val="2E2D27"/>
                </a:solidFill>
                <a:latin typeface="Calibri"/>
                <a:ea typeface="Calibri"/>
                <a:cs typeface="Calibri"/>
                <a:sym typeface="Calibri"/>
              </a:rPr>
              <a:t>Implemented Iteratively</a:t>
            </a:r>
            <a:endParaRPr b="1" i="0" sz="1200" u="none" cap="none" strike="noStrike">
              <a:solidFill>
                <a:srgbClr val="2E2D27"/>
              </a:solidFill>
              <a:latin typeface="Calibri"/>
              <a:ea typeface="Calibri"/>
              <a:cs typeface="Calibri"/>
              <a:sym typeface="Calibri"/>
            </a:endParaRPr>
          </a:p>
        </p:txBody>
      </p:sp>
      <p:cxnSp>
        <p:nvCxnSpPr>
          <p:cNvPr id="1488" name="Google Shape;1488;p43"/>
          <p:cNvCxnSpPr/>
          <p:nvPr/>
        </p:nvCxnSpPr>
        <p:spPr>
          <a:xfrm flipH="1" rot="10800000">
            <a:off x="6571286" y="1521913"/>
            <a:ext cx="840600" cy="2100"/>
          </a:xfrm>
          <a:prstGeom prst="straightConnector1">
            <a:avLst/>
          </a:prstGeom>
          <a:noFill/>
          <a:ln cap="flat" cmpd="sng" w="19050">
            <a:solidFill>
              <a:srgbClr val="7F7F7F"/>
            </a:solidFill>
            <a:prstDash val="dot"/>
            <a:miter lim="800000"/>
            <a:headEnd len="med" w="med" type="oval"/>
            <a:tailEnd len="med" w="med" type="oval"/>
          </a:ln>
        </p:spPr>
      </p:cxnSp>
      <p:sp>
        <p:nvSpPr>
          <p:cNvPr id="1489" name="Google Shape;1489;p4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1490" name="Google Shape;1490;p43"/>
          <p:cNvSpPr txBox="1"/>
          <p:nvPr/>
        </p:nvSpPr>
        <p:spPr>
          <a:xfrm>
            <a:off x="420488" y="1300831"/>
            <a:ext cx="20589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Test activities and respective tasks within the test process</a:t>
            </a:r>
            <a:endParaRPr b="1" i="0" sz="1200" u="none" cap="none" strike="noStrike">
              <a:solidFill>
                <a:srgbClr val="000000"/>
              </a:solidFill>
              <a:latin typeface="Calibri"/>
              <a:ea typeface="Calibri"/>
              <a:cs typeface="Calibri"/>
              <a:sym typeface="Calibri"/>
            </a:endParaRPr>
          </a:p>
        </p:txBody>
      </p:sp>
      <p:sp>
        <p:nvSpPr>
          <p:cNvPr id="1491" name="Google Shape;1491;p43"/>
          <p:cNvSpPr/>
          <p:nvPr/>
        </p:nvSpPr>
        <p:spPr>
          <a:xfrm>
            <a:off x="4039826" y="2905400"/>
            <a:ext cx="934200" cy="267900"/>
          </a:xfrm>
          <a:prstGeom prst="rect">
            <a:avLst/>
          </a:prstGeom>
          <a:solidFill>
            <a:srgbClr val="E5E7E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1475" name="Google Shape;1475;p43"/>
          <p:cNvSpPr txBox="1"/>
          <p:nvPr/>
        </p:nvSpPr>
        <p:spPr>
          <a:xfrm>
            <a:off x="4155626" y="2927747"/>
            <a:ext cx="702600" cy="2232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2E2D27"/>
              </a:buClr>
              <a:buSzPts val="1100"/>
              <a:buFont typeface="Arial"/>
              <a:buNone/>
            </a:pPr>
            <a:r>
              <a:rPr b="1" i="0" lang="en" sz="1200" u="none" cap="none" strike="noStrike">
                <a:solidFill>
                  <a:srgbClr val="2E2D27"/>
                </a:solidFill>
                <a:latin typeface="Calibri"/>
                <a:ea typeface="Calibri"/>
                <a:cs typeface="Calibri"/>
                <a:sym typeface="Calibri"/>
              </a:rPr>
              <a:t>Activities</a:t>
            </a:r>
            <a:endParaRPr b="1" i="0" sz="1200" u="none" cap="none" strike="noStrike">
              <a:solidFill>
                <a:srgbClr val="2E2D27"/>
              </a:solidFill>
              <a:latin typeface="Calibri"/>
              <a:ea typeface="Calibri"/>
              <a:cs typeface="Calibri"/>
              <a:sym typeface="Calibri"/>
            </a:endParaRPr>
          </a:p>
        </p:txBody>
      </p:sp>
      <p:sp>
        <p:nvSpPr>
          <p:cNvPr id="1492" name="Google Shape;1492;p43"/>
          <p:cNvSpPr/>
          <p:nvPr/>
        </p:nvSpPr>
        <p:spPr>
          <a:xfrm>
            <a:off x="2668226" y="2905400"/>
            <a:ext cx="934200" cy="267900"/>
          </a:xfrm>
          <a:prstGeom prst="rect">
            <a:avLst/>
          </a:prstGeom>
          <a:solidFill>
            <a:srgbClr val="E5E7E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1481" name="Google Shape;1481;p43"/>
          <p:cNvSpPr txBox="1"/>
          <p:nvPr/>
        </p:nvSpPr>
        <p:spPr>
          <a:xfrm>
            <a:off x="2784026" y="2927747"/>
            <a:ext cx="702600" cy="2232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2E2D27"/>
              </a:buClr>
              <a:buSzPts val="1100"/>
              <a:buFont typeface="Arial"/>
              <a:buNone/>
            </a:pPr>
            <a:r>
              <a:rPr b="1" i="0" lang="en" sz="1200" u="none" cap="none" strike="noStrike">
                <a:solidFill>
                  <a:srgbClr val="2E2D27"/>
                </a:solidFill>
                <a:latin typeface="Calibri"/>
                <a:ea typeface="Calibri"/>
                <a:cs typeface="Calibri"/>
                <a:sym typeface="Calibri"/>
              </a:rPr>
              <a:t>Activities</a:t>
            </a:r>
            <a:endParaRPr b="1" i="0" sz="1200" u="none" cap="none" strike="noStrike">
              <a:solidFill>
                <a:srgbClr val="2E2D27"/>
              </a:solidFill>
              <a:latin typeface="Calibri"/>
              <a:ea typeface="Calibri"/>
              <a:cs typeface="Calibri"/>
              <a:sym typeface="Calibri"/>
            </a:endParaRPr>
          </a:p>
        </p:txBody>
      </p:sp>
      <p:sp>
        <p:nvSpPr>
          <p:cNvPr id="1493" name="Google Shape;1493;p43"/>
          <p:cNvSpPr/>
          <p:nvPr/>
        </p:nvSpPr>
        <p:spPr>
          <a:xfrm>
            <a:off x="3754081" y="4350044"/>
            <a:ext cx="1469400" cy="267900"/>
          </a:xfrm>
          <a:prstGeom prst="rect">
            <a:avLst/>
          </a:prstGeom>
          <a:solidFill>
            <a:srgbClr val="E5E7E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1494" name="Google Shape;1494;p43"/>
          <p:cNvSpPr txBox="1"/>
          <p:nvPr/>
        </p:nvSpPr>
        <p:spPr>
          <a:xfrm>
            <a:off x="3935431" y="4372394"/>
            <a:ext cx="1106700" cy="2232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2E2D27"/>
              </a:buClr>
              <a:buSzPts val="1100"/>
              <a:buFont typeface="Arial"/>
              <a:buNone/>
            </a:pPr>
            <a:r>
              <a:rPr b="1" i="0" lang="en" sz="1200" u="none" cap="none" strike="noStrike">
                <a:solidFill>
                  <a:srgbClr val="2E2D27"/>
                </a:solidFill>
                <a:latin typeface="Calibri"/>
                <a:ea typeface="Calibri"/>
                <a:cs typeface="Calibri"/>
                <a:sym typeface="Calibri"/>
              </a:rPr>
              <a:t>Individual Tasks</a:t>
            </a:r>
            <a:endParaRPr b="1" i="0" sz="1200" u="none" cap="none" strike="noStrike">
              <a:solidFill>
                <a:srgbClr val="2E2D27"/>
              </a:solidFill>
              <a:latin typeface="Calibri"/>
              <a:ea typeface="Calibri"/>
              <a:cs typeface="Calibri"/>
              <a:sym typeface="Calibri"/>
            </a:endParaRPr>
          </a:p>
        </p:txBody>
      </p:sp>
      <p:sp>
        <p:nvSpPr>
          <p:cNvPr id="1495" name="Google Shape;1495;p43"/>
          <p:cNvSpPr/>
          <p:nvPr/>
        </p:nvSpPr>
        <p:spPr>
          <a:xfrm>
            <a:off x="1232006" y="4349987"/>
            <a:ext cx="1469400" cy="267900"/>
          </a:xfrm>
          <a:prstGeom prst="rect">
            <a:avLst/>
          </a:prstGeom>
          <a:solidFill>
            <a:srgbClr val="E5E7E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1496" name="Google Shape;1496;p43"/>
          <p:cNvSpPr txBox="1"/>
          <p:nvPr/>
        </p:nvSpPr>
        <p:spPr>
          <a:xfrm>
            <a:off x="1413356" y="4372337"/>
            <a:ext cx="1106700" cy="2232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2E2D27"/>
              </a:buClr>
              <a:buSzPts val="1100"/>
              <a:buFont typeface="Arial"/>
              <a:buNone/>
            </a:pPr>
            <a:r>
              <a:rPr b="1" i="0" lang="en" sz="1200" u="none" cap="none" strike="noStrike">
                <a:solidFill>
                  <a:srgbClr val="2E2D27"/>
                </a:solidFill>
                <a:latin typeface="Calibri"/>
                <a:ea typeface="Calibri"/>
                <a:cs typeface="Calibri"/>
                <a:sym typeface="Calibri"/>
              </a:rPr>
              <a:t>Individual Tasks</a:t>
            </a:r>
            <a:endParaRPr b="1" i="0" sz="1200" u="none" cap="none" strike="noStrike">
              <a:solidFill>
                <a:srgbClr val="2E2D27"/>
              </a:solidFill>
              <a:latin typeface="Calibri"/>
              <a:ea typeface="Calibri"/>
              <a:cs typeface="Calibri"/>
              <a:sym typeface="Calibri"/>
            </a:endParaRPr>
          </a:p>
        </p:txBody>
      </p:sp>
      <p:pic>
        <p:nvPicPr>
          <p:cNvPr id="1497" name="Google Shape;1497;p43"/>
          <p:cNvPicPr preferRelativeResize="0"/>
          <p:nvPr/>
        </p:nvPicPr>
        <p:blipFill rotWithShape="1">
          <a:blip r:embed="rId3">
            <a:alphaModFix/>
          </a:blip>
          <a:srcRect b="0" l="0" r="0" t="0"/>
          <a:stretch/>
        </p:blipFill>
        <p:spPr>
          <a:xfrm>
            <a:off x="8305415" y="16276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1"/>
                                        </p:tgtEl>
                                        <p:attrNameLst>
                                          <p:attrName>style.visibility</p:attrName>
                                        </p:attrNameLst>
                                      </p:cBhvr>
                                      <p:to>
                                        <p:strVal val="visible"/>
                                      </p:to>
                                    </p:set>
                                    <p:animEffect filter="fade" transition="in">
                                      <p:cBhvr>
                                        <p:cTn dur="1000"/>
                                        <p:tgtEl>
                                          <p:spTgt spid="1461"/>
                                        </p:tgtEl>
                                      </p:cBhvr>
                                    </p:animEffect>
                                  </p:childTnLst>
                                </p:cTn>
                              </p:par>
                              <p:par>
                                <p:cTn fill="hold" nodeType="withEffect" presetClass="entr" presetID="10" presetSubtype="0">
                                  <p:stCondLst>
                                    <p:cond delay="0"/>
                                  </p:stCondLst>
                                  <p:childTnLst>
                                    <p:set>
                                      <p:cBhvr>
                                        <p:cTn dur="1" fill="hold">
                                          <p:stCondLst>
                                            <p:cond delay="0"/>
                                          </p:stCondLst>
                                        </p:cTn>
                                        <p:tgtEl>
                                          <p:spTgt spid="1490"/>
                                        </p:tgtEl>
                                        <p:attrNameLst>
                                          <p:attrName>style.visibility</p:attrName>
                                        </p:attrNameLst>
                                      </p:cBhvr>
                                      <p:to>
                                        <p:strVal val="visible"/>
                                      </p:to>
                                    </p:set>
                                    <p:animEffect filter="fade" transition="in">
                                      <p:cBhvr>
                                        <p:cTn dur="1000"/>
                                        <p:tgtEl>
                                          <p:spTgt spid="1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9"/>
                                        </p:tgtEl>
                                        <p:attrNameLst>
                                          <p:attrName>style.visibility</p:attrName>
                                        </p:attrNameLst>
                                      </p:cBhvr>
                                      <p:to>
                                        <p:strVal val="visible"/>
                                      </p:to>
                                    </p:set>
                                    <p:animEffect filter="fade" transition="in">
                                      <p:cBhvr>
                                        <p:cTn dur="1000"/>
                                        <p:tgtEl>
                                          <p:spTgt spid="1459"/>
                                        </p:tgtEl>
                                      </p:cBhvr>
                                    </p:animEffect>
                                  </p:childTnLst>
                                </p:cTn>
                              </p:par>
                              <p:par>
                                <p:cTn fill="hold" nodeType="withEffect" presetClass="entr" presetID="10" presetSubtype="0">
                                  <p:stCondLst>
                                    <p:cond delay="0"/>
                                  </p:stCondLst>
                                  <p:childTnLst>
                                    <p:set>
                                      <p:cBhvr>
                                        <p:cTn dur="1" fill="hold">
                                          <p:stCondLst>
                                            <p:cond delay="0"/>
                                          </p:stCondLst>
                                        </p:cTn>
                                        <p:tgtEl>
                                          <p:spTgt spid="1460"/>
                                        </p:tgtEl>
                                        <p:attrNameLst>
                                          <p:attrName>style.visibility</p:attrName>
                                        </p:attrNameLst>
                                      </p:cBhvr>
                                      <p:to>
                                        <p:strVal val="visible"/>
                                      </p:to>
                                    </p:set>
                                    <p:animEffect filter="fade" transition="in">
                                      <p:cBhvr>
                                        <p:cTn dur="1000"/>
                                        <p:tgtEl>
                                          <p:spTgt spid="1460"/>
                                        </p:tgtEl>
                                      </p:cBhvr>
                                    </p:animEffect>
                                  </p:childTnLst>
                                </p:cTn>
                              </p:par>
                              <p:par>
                                <p:cTn fill="hold" nodeType="withEffect" presetClass="entr" presetID="10" presetSubtype="0">
                                  <p:stCondLst>
                                    <p:cond delay="0"/>
                                  </p:stCondLst>
                                  <p:childTnLst>
                                    <p:set>
                                      <p:cBhvr>
                                        <p:cTn dur="1" fill="hold">
                                          <p:stCondLst>
                                            <p:cond delay="0"/>
                                          </p:stCondLst>
                                        </p:cTn>
                                        <p:tgtEl>
                                          <p:spTgt spid="1473"/>
                                        </p:tgtEl>
                                        <p:attrNameLst>
                                          <p:attrName>style.visibility</p:attrName>
                                        </p:attrNameLst>
                                      </p:cBhvr>
                                      <p:to>
                                        <p:strVal val="visible"/>
                                      </p:to>
                                    </p:set>
                                    <p:animEffect filter="fade" transition="in">
                                      <p:cBhvr>
                                        <p:cTn dur="1000"/>
                                        <p:tgtEl>
                                          <p:spTgt spid="1473"/>
                                        </p:tgtEl>
                                      </p:cBhvr>
                                    </p:animEffect>
                                  </p:childTnLst>
                                </p:cTn>
                              </p:par>
                              <p:par>
                                <p:cTn fill="hold" nodeType="withEffect" presetClass="entr" presetID="10" presetSubtype="0">
                                  <p:stCondLst>
                                    <p:cond delay="0"/>
                                  </p:stCondLst>
                                  <p:childTnLst>
                                    <p:set>
                                      <p:cBhvr>
                                        <p:cTn dur="1" fill="hold">
                                          <p:stCondLst>
                                            <p:cond delay="0"/>
                                          </p:stCondLst>
                                        </p:cTn>
                                        <p:tgtEl>
                                          <p:spTgt spid="1487"/>
                                        </p:tgtEl>
                                        <p:attrNameLst>
                                          <p:attrName>style.visibility</p:attrName>
                                        </p:attrNameLst>
                                      </p:cBhvr>
                                      <p:to>
                                        <p:strVal val="visible"/>
                                      </p:to>
                                    </p:set>
                                    <p:animEffect filter="fade" transition="in">
                                      <p:cBhvr>
                                        <p:cTn dur="1000"/>
                                        <p:tgtEl>
                                          <p:spTgt spid="1487"/>
                                        </p:tgtEl>
                                      </p:cBhvr>
                                    </p:animEffect>
                                  </p:childTnLst>
                                </p:cTn>
                              </p:par>
                              <p:par>
                                <p:cTn fill="hold" nodeType="withEffect" presetClass="entr" presetID="10" presetSubtype="0">
                                  <p:stCondLst>
                                    <p:cond delay="0"/>
                                  </p:stCondLst>
                                  <p:childTnLst>
                                    <p:set>
                                      <p:cBhvr>
                                        <p:cTn dur="1" fill="hold">
                                          <p:stCondLst>
                                            <p:cond delay="0"/>
                                          </p:stCondLst>
                                        </p:cTn>
                                        <p:tgtEl>
                                          <p:spTgt spid="1488"/>
                                        </p:tgtEl>
                                        <p:attrNameLst>
                                          <p:attrName>style.visibility</p:attrName>
                                        </p:attrNameLst>
                                      </p:cBhvr>
                                      <p:to>
                                        <p:strVal val="visible"/>
                                      </p:to>
                                    </p:set>
                                    <p:animEffect filter="fade" transition="in">
                                      <p:cBhvr>
                                        <p:cTn dur="1000"/>
                                        <p:tgtEl>
                                          <p:spTgt spid="1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9" name="Shape 8289"/>
        <p:cNvGrpSpPr/>
        <p:nvPr/>
      </p:nvGrpSpPr>
      <p:grpSpPr>
        <a:xfrm>
          <a:off x="0" y="0"/>
          <a:ext cx="0" cy="0"/>
          <a:chOff x="0" y="0"/>
          <a:chExt cx="0" cy="0"/>
        </a:xfrm>
      </p:grpSpPr>
      <p:sp>
        <p:nvSpPr>
          <p:cNvPr id="8290" name="Google Shape;8290;p4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Classification of System Behaviour</a:t>
            </a:r>
            <a:endParaRPr/>
          </a:p>
        </p:txBody>
      </p:sp>
      <p:grpSp>
        <p:nvGrpSpPr>
          <p:cNvPr id="8291" name="Google Shape;8291;p430"/>
          <p:cNvGrpSpPr/>
          <p:nvPr/>
        </p:nvGrpSpPr>
        <p:grpSpPr>
          <a:xfrm>
            <a:off x="941479" y="1616863"/>
            <a:ext cx="1909800" cy="1909800"/>
            <a:chOff x="941479" y="1616863"/>
            <a:chExt cx="1909800" cy="1909800"/>
          </a:xfrm>
        </p:grpSpPr>
        <p:sp>
          <p:nvSpPr>
            <p:cNvPr id="8292" name="Google Shape;8292;p430"/>
            <p:cNvSpPr/>
            <p:nvPr/>
          </p:nvSpPr>
          <p:spPr>
            <a:xfrm>
              <a:off x="941479" y="1616863"/>
              <a:ext cx="1909800" cy="1909800"/>
            </a:xfrm>
            <a:prstGeom prst="ellipse">
              <a:avLst/>
            </a:prstGeom>
            <a:noFill/>
            <a:ln cap="flat" cmpd="sng" w="19050">
              <a:solidFill>
                <a:srgbClr val="F0759A"/>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8293" name="Google Shape;8293;p430"/>
            <p:cNvSpPr/>
            <p:nvPr/>
          </p:nvSpPr>
          <p:spPr>
            <a:xfrm>
              <a:off x="1074529" y="1749913"/>
              <a:ext cx="1643700" cy="1643700"/>
            </a:xfrm>
            <a:prstGeom prst="ellipse">
              <a:avLst/>
            </a:prstGeom>
            <a:solidFill>
              <a:srgbClr val="F0759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8294" name="Google Shape;8294;p430"/>
            <p:cNvSpPr txBox="1"/>
            <p:nvPr/>
          </p:nvSpPr>
          <p:spPr>
            <a:xfrm>
              <a:off x="941479" y="2217763"/>
              <a:ext cx="1909800" cy="7080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0" i="0" lang="en" sz="2000" u="none" cap="none" strike="noStrike">
                  <a:solidFill>
                    <a:schemeClr val="lt1"/>
                  </a:solidFill>
                  <a:latin typeface="Calibri"/>
                  <a:ea typeface="Calibri"/>
                  <a:cs typeface="Calibri"/>
                  <a:sym typeface="Calibri"/>
                </a:rPr>
                <a:t>Simple behaviour</a:t>
              </a:r>
              <a:endParaRPr b="0" i="0" sz="2000" u="none" cap="none" strike="noStrike">
                <a:solidFill>
                  <a:schemeClr val="lt1"/>
                </a:solidFill>
                <a:latin typeface="Calibri"/>
                <a:ea typeface="Calibri"/>
                <a:cs typeface="Calibri"/>
                <a:sym typeface="Calibri"/>
              </a:endParaRPr>
            </a:p>
          </p:txBody>
        </p:sp>
      </p:grpSp>
      <p:grpSp>
        <p:nvGrpSpPr>
          <p:cNvPr id="8295" name="Google Shape;8295;p430"/>
          <p:cNvGrpSpPr/>
          <p:nvPr/>
        </p:nvGrpSpPr>
        <p:grpSpPr>
          <a:xfrm>
            <a:off x="3613232" y="1616863"/>
            <a:ext cx="1909800" cy="1909800"/>
            <a:chOff x="3613232" y="1616863"/>
            <a:chExt cx="1909800" cy="1909800"/>
          </a:xfrm>
        </p:grpSpPr>
        <p:sp>
          <p:nvSpPr>
            <p:cNvPr id="8296" name="Google Shape;8296;p430"/>
            <p:cNvSpPr/>
            <p:nvPr/>
          </p:nvSpPr>
          <p:spPr>
            <a:xfrm>
              <a:off x="3613232" y="1616863"/>
              <a:ext cx="1909800" cy="1909800"/>
            </a:xfrm>
            <a:prstGeom prst="ellipse">
              <a:avLst/>
            </a:prstGeom>
            <a:noFill/>
            <a:ln cap="flat" cmpd="sng" w="19050">
              <a:solidFill>
                <a:srgbClr val="0F6FC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8297" name="Google Shape;8297;p430"/>
            <p:cNvSpPr/>
            <p:nvPr/>
          </p:nvSpPr>
          <p:spPr>
            <a:xfrm>
              <a:off x="3746282" y="1749913"/>
              <a:ext cx="1643700" cy="1643700"/>
            </a:xfrm>
            <a:prstGeom prst="ellipse">
              <a:avLst/>
            </a:prstGeom>
            <a:solidFill>
              <a:srgbClr val="0F6FC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8298" name="Google Shape;8298;p430"/>
            <p:cNvSpPr txBox="1"/>
            <p:nvPr/>
          </p:nvSpPr>
          <p:spPr>
            <a:xfrm>
              <a:off x="3613232" y="2217763"/>
              <a:ext cx="1909800" cy="7080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3600"/>
                <a:buFont typeface="Calibri"/>
                <a:buNone/>
              </a:pPr>
              <a:r>
                <a:rPr b="0" i="0" lang="en" sz="2000" u="none" cap="none" strike="noStrike">
                  <a:solidFill>
                    <a:schemeClr val="lt1"/>
                  </a:solidFill>
                  <a:latin typeface="Calibri"/>
                  <a:ea typeface="Calibri"/>
                  <a:cs typeface="Calibri"/>
                  <a:sym typeface="Calibri"/>
                </a:rPr>
                <a:t>Continuous behavior</a:t>
              </a:r>
              <a:endParaRPr b="0" i="0" sz="2000" u="none" cap="none" strike="noStrike">
                <a:solidFill>
                  <a:schemeClr val="lt1"/>
                </a:solidFill>
                <a:latin typeface="Calibri"/>
                <a:ea typeface="Calibri"/>
                <a:cs typeface="Calibri"/>
                <a:sym typeface="Calibri"/>
              </a:endParaRPr>
            </a:p>
          </p:txBody>
        </p:sp>
      </p:grpSp>
      <p:grpSp>
        <p:nvGrpSpPr>
          <p:cNvPr id="8299" name="Google Shape;8299;p430"/>
          <p:cNvGrpSpPr/>
          <p:nvPr/>
        </p:nvGrpSpPr>
        <p:grpSpPr>
          <a:xfrm>
            <a:off x="6300473" y="1616863"/>
            <a:ext cx="1909800" cy="1909800"/>
            <a:chOff x="6300473" y="1616863"/>
            <a:chExt cx="1909800" cy="1909800"/>
          </a:xfrm>
        </p:grpSpPr>
        <p:sp>
          <p:nvSpPr>
            <p:cNvPr id="8300" name="Google Shape;8300;p430"/>
            <p:cNvSpPr/>
            <p:nvPr/>
          </p:nvSpPr>
          <p:spPr>
            <a:xfrm>
              <a:off x="6300473" y="1616863"/>
              <a:ext cx="1909800" cy="1909800"/>
            </a:xfrm>
            <a:prstGeom prst="ellipse">
              <a:avLst/>
            </a:prstGeom>
            <a:noFill/>
            <a:ln cap="flat" cmpd="sng" w="19050">
              <a:solidFill>
                <a:srgbClr val="A190F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8301" name="Google Shape;8301;p430"/>
            <p:cNvSpPr/>
            <p:nvPr/>
          </p:nvSpPr>
          <p:spPr>
            <a:xfrm>
              <a:off x="6433523" y="1749913"/>
              <a:ext cx="1643700" cy="1643700"/>
            </a:xfrm>
            <a:prstGeom prst="ellipse">
              <a:avLst/>
            </a:prstGeom>
            <a:solidFill>
              <a:srgbClr val="A190F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8302" name="Google Shape;8302;p430"/>
            <p:cNvSpPr txBox="1"/>
            <p:nvPr/>
          </p:nvSpPr>
          <p:spPr>
            <a:xfrm>
              <a:off x="6300473" y="2217763"/>
              <a:ext cx="1909800" cy="7080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3600"/>
                <a:buFont typeface="Calibri"/>
                <a:buNone/>
              </a:pPr>
              <a:r>
                <a:rPr b="0" i="0" lang="en" sz="2000" u="none" cap="none" strike="noStrike">
                  <a:solidFill>
                    <a:schemeClr val="lt1"/>
                  </a:solidFill>
                  <a:latin typeface="Calibri"/>
                  <a:ea typeface="Calibri"/>
                  <a:cs typeface="Calibri"/>
                  <a:sym typeface="Calibri"/>
                </a:rPr>
                <a:t>State-based behavior</a:t>
              </a:r>
              <a:endParaRPr b="0" i="0" sz="2000" u="none" cap="none" strike="noStrike">
                <a:solidFill>
                  <a:schemeClr val="lt1"/>
                </a:solidFill>
                <a:latin typeface="Calibri"/>
                <a:ea typeface="Calibri"/>
                <a:cs typeface="Calibri"/>
                <a:sym typeface="Calibri"/>
              </a:endParaRPr>
            </a:p>
          </p:txBody>
        </p:sp>
      </p:grpSp>
      <p:sp>
        <p:nvSpPr>
          <p:cNvPr id="8303" name="Google Shape;8303;p43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91"/>
                                        </p:tgtEl>
                                        <p:attrNameLst>
                                          <p:attrName>style.visibility</p:attrName>
                                        </p:attrNameLst>
                                      </p:cBhvr>
                                      <p:to>
                                        <p:strVal val="visible"/>
                                      </p:to>
                                    </p:set>
                                    <p:animEffect filter="fade" transition="in">
                                      <p:cBhvr>
                                        <p:cTn dur="1000"/>
                                        <p:tgtEl>
                                          <p:spTgt spid="8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95"/>
                                        </p:tgtEl>
                                        <p:attrNameLst>
                                          <p:attrName>style.visibility</p:attrName>
                                        </p:attrNameLst>
                                      </p:cBhvr>
                                      <p:to>
                                        <p:strVal val="visible"/>
                                      </p:to>
                                    </p:set>
                                    <p:animEffect filter="fade" transition="in">
                                      <p:cBhvr>
                                        <p:cTn dur="1000"/>
                                        <p:tgtEl>
                                          <p:spTgt spid="8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99"/>
                                        </p:tgtEl>
                                        <p:attrNameLst>
                                          <p:attrName>style.visibility</p:attrName>
                                        </p:attrNameLst>
                                      </p:cBhvr>
                                      <p:to>
                                        <p:strVal val="visible"/>
                                      </p:to>
                                    </p:set>
                                    <p:animEffect filter="fade" transition="in">
                                      <p:cBhvr>
                                        <p:cTn dur="1000"/>
                                        <p:tgtEl>
                                          <p:spTgt spid="8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7" name="Shape 8307"/>
        <p:cNvGrpSpPr/>
        <p:nvPr/>
      </p:nvGrpSpPr>
      <p:grpSpPr>
        <a:xfrm>
          <a:off x="0" y="0"/>
          <a:ext cx="0" cy="0"/>
          <a:chOff x="0" y="0"/>
          <a:chExt cx="0" cy="0"/>
        </a:xfrm>
      </p:grpSpPr>
      <p:sp>
        <p:nvSpPr>
          <p:cNvPr id="8308" name="Google Shape;8308;p4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State-based Behavior </a:t>
            </a:r>
            <a:endParaRPr/>
          </a:p>
        </p:txBody>
      </p:sp>
      <p:grpSp>
        <p:nvGrpSpPr>
          <p:cNvPr id="8309" name="Google Shape;8309;p431"/>
          <p:cNvGrpSpPr/>
          <p:nvPr/>
        </p:nvGrpSpPr>
        <p:grpSpPr>
          <a:xfrm>
            <a:off x="1008075" y="1402775"/>
            <a:ext cx="2680800" cy="2861400"/>
            <a:chOff x="1008075" y="1402775"/>
            <a:chExt cx="2680800" cy="2861400"/>
          </a:xfrm>
        </p:grpSpPr>
        <p:sp>
          <p:nvSpPr>
            <p:cNvPr id="8310" name="Google Shape;8310;p431"/>
            <p:cNvSpPr/>
            <p:nvPr/>
          </p:nvSpPr>
          <p:spPr>
            <a:xfrm>
              <a:off x="1008075" y="1402775"/>
              <a:ext cx="2680800" cy="2861400"/>
            </a:xfrm>
            <a:prstGeom prst="roundRect">
              <a:avLst>
                <a:gd fmla="val 7359" name="adj"/>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400"/>
                <a:buFont typeface="Arial"/>
                <a:buNone/>
              </a:pPr>
              <a:r>
                <a:rPr b="0" i="0" lang="en" sz="2400" u="none" cap="none" strike="noStrike">
                  <a:solidFill>
                    <a:schemeClr val="dk2"/>
                  </a:solidFill>
                  <a:latin typeface="Calibri"/>
                  <a:ea typeface="Calibri"/>
                  <a:cs typeface="Calibri"/>
                  <a:sym typeface="Calibri"/>
                </a:rPr>
                <a:t>State charts</a:t>
              </a:r>
              <a:endParaRPr b="0" i="0" sz="2400" u="none" cap="none" strike="noStrike">
                <a:solidFill>
                  <a:schemeClr val="dk2"/>
                </a:solidFill>
                <a:latin typeface="Calibri"/>
                <a:ea typeface="Calibri"/>
                <a:cs typeface="Calibri"/>
                <a:sym typeface="Calibri"/>
              </a:endParaRPr>
            </a:p>
          </p:txBody>
        </p:sp>
        <p:sp>
          <p:nvSpPr>
            <p:cNvPr id="8311" name="Google Shape;8311;p431"/>
            <p:cNvSpPr/>
            <p:nvPr/>
          </p:nvSpPr>
          <p:spPr>
            <a:xfrm>
              <a:off x="1184725" y="1534400"/>
              <a:ext cx="2327400" cy="820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2400" u="none" cap="none" strike="noStrike">
                  <a:solidFill>
                    <a:schemeClr val="dk2"/>
                  </a:solidFill>
                  <a:latin typeface="Calibri"/>
                  <a:ea typeface="Calibri"/>
                  <a:cs typeface="Calibri"/>
                  <a:sym typeface="Calibri"/>
                </a:rPr>
                <a:t>Tables</a:t>
              </a:r>
              <a:endParaRPr b="0" i="0" sz="1400" u="none" cap="none" strike="noStrike">
                <a:solidFill>
                  <a:srgbClr val="000000"/>
                </a:solidFill>
                <a:latin typeface="Calibri"/>
                <a:ea typeface="Calibri"/>
                <a:cs typeface="Calibri"/>
                <a:sym typeface="Calibri"/>
              </a:endParaRPr>
            </a:p>
          </p:txBody>
        </p:sp>
        <p:sp>
          <p:nvSpPr>
            <p:cNvPr id="8312" name="Google Shape;8312;p431"/>
            <p:cNvSpPr/>
            <p:nvPr/>
          </p:nvSpPr>
          <p:spPr>
            <a:xfrm>
              <a:off x="1184725" y="2488838"/>
              <a:ext cx="2327400" cy="820800"/>
            </a:xfrm>
            <a:prstGeom prst="roundRect">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400"/>
                <a:buFont typeface="Arial"/>
                <a:buNone/>
              </a:pPr>
              <a:r>
                <a:rPr b="0" i="0" lang="en" sz="2400" u="none" cap="none" strike="noStrike">
                  <a:solidFill>
                    <a:schemeClr val="dk2"/>
                  </a:solidFill>
                  <a:latin typeface="Calibri"/>
                  <a:ea typeface="Calibri"/>
                  <a:cs typeface="Calibri"/>
                  <a:sym typeface="Calibri"/>
                </a:rPr>
                <a:t>Activity charts</a:t>
              </a:r>
              <a:endParaRPr b="0" i="0" sz="1400" u="none" cap="none" strike="noStrike">
                <a:solidFill>
                  <a:srgbClr val="000000"/>
                </a:solidFill>
                <a:latin typeface="Calibri"/>
                <a:ea typeface="Calibri"/>
                <a:cs typeface="Calibri"/>
                <a:sym typeface="Calibri"/>
              </a:endParaRPr>
            </a:p>
          </p:txBody>
        </p:sp>
      </p:grpSp>
      <p:sp>
        <p:nvSpPr>
          <p:cNvPr id="8313" name="Google Shape;8313;p431"/>
          <p:cNvSpPr/>
          <p:nvPr/>
        </p:nvSpPr>
        <p:spPr>
          <a:xfrm>
            <a:off x="4066550" y="1402775"/>
            <a:ext cx="4620300" cy="2861400"/>
          </a:xfrm>
          <a:prstGeom prst="roundRect">
            <a:avLst>
              <a:gd fmla="val 7359"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2"/>
                </a:solidFill>
                <a:latin typeface="Calibri"/>
                <a:ea typeface="Calibri"/>
                <a:cs typeface="Calibri"/>
                <a:sym typeface="Calibri"/>
              </a:rPr>
              <a:t>State charts </a:t>
            </a:r>
            <a:endParaRPr b="0" i="0" sz="2400" u="none" cap="none" strike="noStrike">
              <a:solidFill>
                <a:schemeClr val="dk2"/>
              </a:solidFill>
              <a:latin typeface="Calibri"/>
              <a:ea typeface="Calibri"/>
              <a:cs typeface="Calibri"/>
              <a:sym typeface="Calibri"/>
            </a:endParaRPr>
          </a:p>
          <a:p>
            <a:pPr indent="-381000" lvl="0" marL="457200" marR="0" rtl="0" algn="l">
              <a:lnSpc>
                <a:spcPct val="115000"/>
              </a:lnSpc>
              <a:spcBef>
                <a:spcPts val="0"/>
              </a:spcBef>
              <a:spcAft>
                <a:spcPts val="0"/>
              </a:spcAft>
              <a:buClr>
                <a:schemeClr val="dk2"/>
              </a:buClr>
              <a:buSzPts val="2400"/>
              <a:buFont typeface="Calibri"/>
              <a:buChar char="●"/>
            </a:pPr>
            <a:r>
              <a:rPr b="0" i="0" lang="en" sz="2400" u="none" cap="none" strike="noStrike">
                <a:solidFill>
                  <a:schemeClr val="dk2"/>
                </a:solidFill>
                <a:latin typeface="Calibri"/>
                <a:ea typeface="Calibri"/>
                <a:cs typeface="Calibri"/>
                <a:sym typeface="Calibri"/>
              </a:rPr>
              <a:t>Most common method of modeling state-based behavior.</a:t>
            </a:r>
            <a:endParaRPr b="0" i="0" sz="2400" u="none" cap="none" strike="noStrike">
              <a:solidFill>
                <a:schemeClr val="dk2"/>
              </a:solidFill>
              <a:latin typeface="Calibri"/>
              <a:ea typeface="Calibri"/>
              <a:cs typeface="Calibri"/>
              <a:sym typeface="Calibri"/>
            </a:endParaRPr>
          </a:p>
          <a:p>
            <a:pPr indent="-381000" lvl="0" marL="457200" marR="0" rtl="0" algn="l">
              <a:lnSpc>
                <a:spcPct val="115000"/>
              </a:lnSpc>
              <a:spcBef>
                <a:spcPts val="0"/>
              </a:spcBef>
              <a:spcAft>
                <a:spcPts val="0"/>
              </a:spcAft>
              <a:buClr>
                <a:schemeClr val="dk2"/>
              </a:buClr>
              <a:buSzPts val="2400"/>
              <a:buFont typeface="Calibri"/>
              <a:buChar char="●"/>
            </a:pPr>
            <a:r>
              <a:rPr b="0" i="0" lang="en" sz="2400" u="none" cap="none" strike="noStrike">
                <a:solidFill>
                  <a:schemeClr val="dk2"/>
                </a:solidFill>
                <a:latin typeface="Calibri"/>
                <a:ea typeface="Calibri"/>
                <a:cs typeface="Calibri"/>
                <a:sym typeface="Calibri"/>
              </a:rPr>
              <a:t>Described using UML (the Unified Modeling Language).</a:t>
            </a:r>
            <a:endParaRPr b="0" i="0" sz="2400" u="none" cap="none" strike="noStrike">
              <a:solidFill>
                <a:schemeClr val="dk2"/>
              </a:solidFill>
              <a:latin typeface="Calibri"/>
              <a:ea typeface="Calibri"/>
              <a:cs typeface="Calibri"/>
              <a:sym typeface="Calibri"/>
            </a:endParaRPr>
          </a:p>
        </p:txBody>
      </p:sp>
      <p:sp>
        <p:nvSpPr>
          <p:cNvPr id="8314" name="Google Shape;8314;p43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09"/>
                                        </p:tgtEl>
                                        <p:attrNameLst>
                                          <p:attrName>style.visibility</p:attrName>
                                        </p:attrNameLst>
                                      </p:cBhvr>
                                      <p:to>
                                        <p:strVal val="visible"/>
                                      </p:to>
                                    </p:set>
                                    <p:animEffect filter="fade" transition="in">
                                      <p:cBhvr>
                                        <p:cTn dur="1000"/>
                                        <p:tgtEl>
                                          <p:spTgt spid="8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13"/>
                                        </p:tgtEl>
                                        <p:attrNameLst>
                                          <p:attrName>style.visibility</p:attrName>
                                        </p:attrNameLst>
                                      </p:cBhvr>
                                      <p:to>
                                        <p:strVal val="visible"/>
                                      </p:to>
                                    </p:set>
                                    <p:animEffect filter="fade" transition="in">
                                      <p:cBhvr>
                                        <p:cTn dur="1000"/>
                                        <p:tgtEl>
                                          <p:spTgt spid="8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8" name="Shape 8318"/>
        <p:cNvGrpSpPr/>
        <p:nvPr/>
      </p:nvGrpSpPr>
      <p:grpSpPr>
        <a:xfrm>
          <a:off x="0" y="0"/>
          <a:ext cx="0" cy="0"/>
          <a:chOff x="0" y="0"/>
          <a:chExt cx="0" cy="0"/>
        </a:xfrm>
      </p:grpSpPr>
      <p:sp>
        <p:nvSpPr>
          <p:cNvPr id="8319" name="Google Shape;8319;p432"/>
          <p:cNvSpPr/>
          <p:nvPr/>
        </p:nvSpPr>
        <p:spPr>
          <a:xfrm>
            <a:off x="3639508" y="711503"/>
            <a:ext cx="1875300" cy="355200"/>
          </a:xfrm>
          <a:prstGeom prst="roundRect">
            <a:avLst>
              <a:gd fmla="val 8504"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rPr b="0" i="0" lang="en" sz="1700" u="none" cap="none" strike="noStrike">
                <a:solidFill>
                  <a:srgbClr val="FFFFFF"/>
                </a:solidFill>
                <a:latin typeface="Gill Sans"/>
                <a:ea typeface="Gill Sans"/>
                <a:cs typeface="Gill Sans"/>
                <a:sym typeface="Gill Sans"/>
              </a:rPr>
              <a:t>Fault Categories</a:t>
            </a:r>
            <a:endParaRPr b="0" i="0" sz="1700" u="none" cap="none" strike="noStrike">
              <a:solidFill>
                <a:srgbClr val="FFFFFF"/>
              </a:solidFill>
              <a:latin typeface="Gill Sans"/>
              <a:ea typeface="Gill Sans"/>
              <a:cs typeface="Gill Sans"/>
              <a:sym typeface="Gill Sans"/>
            </a:endParaRPr>
          </a:p>
        </p:txBody>
      </p:sp>
      <p:grpSp>
        <p:nvGrpSpPr>
          <p:cNvPr id="8320" name="Google Shape;8320;p432"/>
          <p:cNvGrpSpPr/>
          <p:nvPr/>
        </p:nvGrpSpPr>
        <p:grpSpPr>
          <a:xfrm>
            <a:off x="210966" y="1066703"/>
            <a:ext cx="4366192" cy="3203897"/>
            <a:chOff x="210966" y="1066703"/>
            <a:chExt cx="4366192" cy="3203897"/>
          </a:xfrm>
        </p:grpSpPr>
        <p:sp>
          <p:nvSpPr>
            <p:cNvPr id="8321" name="Google Shape;8321;p432"/>
            <p:cNvSpPr/>
            <p:nvPr/>
          </p:nvSpPr>
          <p:spPr>
            <a:xfrm>
              <a:off x="210966" y="1632185"/>
              <a:ext cx="1614600" cy="355200"/>
            </a:xfrm>
            <a:prstGeom prst="roundRect">
              <a:avLst>
                <a:gd fmla="val 8504" name="adj"/>
              </a:avLst>
            </a:prstGeom>
            <a:solidFill>
              <a:srgbClr val="F4B2C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rPr b="0" i="0" lang="en" sz="1200" u="none" cap="none" strike="noStrike">
                  <a:solidFill>
                    <a:schemeClr val="dk2"/>
                  </a:solidFill>
                  <a:latin typeface="Gill Sans"/>
                  <a:ea typeface="Gill Sans"/>
                  <a:cs typeface="Gill Sans"/>
                  <a:sym typeface="Gill Sans"/>
                </a:rPr>
                <a:t>States</a:t>
              </a:r>
              <a:endParaRPr b="0" i="0" sz="1200" u="none" cap="none" strike="noStrike">
                <a:solidFill>
                  <a:schemeClr val="dk2"/>
                </a:solidFill>
                <a:latin typeface="Gill Sans"/>
                <a:ea typeface="Gill Sans"/>
                <a:cs typeface="Gill Sans"/>
                <a:sym typeface="Gill Sans"/>
              </a:endParaRPr>
            </a:p>
          </p:txBody>
        </p:sp>
        <p:cxnSp>
          <p:nvCxnSpPr>
            <p:cNvPr id="8322" name="Google Shape;8322;p432"/>
            <p:cNvCxnSpPr>
              <a:stCxn id="8319" idx="2"/>
              <a:endCxn id="8321" idx="0"/>
            </p:cNvCxnSpPr>
            <p:nvPr/>
          </p:nvCxnSpPr>
          <p:spPr>
            <a:xfrm rot="5400000">
              <a:off x="2514958" y="-429997"/>
              <a:ext cx="565500" cy="3558900"/>
            </a:xfrm>
            <a:prstGeom prst="bentConnector3">
              <a:avLst>
                <a:gd fmla="val 49998" name="adj1"/>
              </a:avLst>
            </a:prstGeom>
            <a:noFill/>
            <a:ln cap="flat" cmpd="sng" w="25400">
              <a:solidFill>
                <a:schemeClr val="dk2"/>
              </a:solidFill>
              <a:prstDash val="solid"/>
              <a:miter lim="400000"/>
              <a:headEnd len="sm" w="sm" type="none"/>
              <a:tailEnd len="med" w="med" type="triangle"/>
            </a:ln>
          </p:spPr>
        </p:cxnSp>
        <p:sp>
          <p:nvSpPr>
            <p:cNvPr id="8323" name="Google Shape;8323;p432"/>
            <p:cNvSpPr/>
            <p:nvPr/>
          </p:nvSpPr>
          <p:spPr>
            <a:xfrm>
              <a:off x="210975" y="2261500"/>
              <a:ext cx="1614600" cy="2009100"/>
            </a:xfrm>
            <a:prstGeom prst="roundRect">
              <a:avLst>
                <a:gd fmla="val 8504" name="adj"/>
              </a:avLst>
            </a:prstGeom>
            <a:solidFill>
              <a:srgbClr val="F4B2C6"/>
            </a:solidFill>
            <a:ln>
              <a:noFill/>
            </a:ln>
          </p:spPr>
          <p:txBody>
            <a:bodyPr anchorCtr="0" anchor="t" bIns="0" lIns="0" spcFirstLastPara="1" rIns="0" wrap="square" tIns="0">
              <a:noAutofit/>
            </a:bodyPr>
            <a:lstStyle/>
            <a:p>
              <a:pPr indent="-120650" lvl="0" marL="171450" marR="0" rtl="0" algn="l">
                <a:lnSpc>
                  <a:spcPct val="100000"/>
                </a:lnSpc>
                <a:spcBef>
                  <a:spcPts val="0"/>
                </a:spcBef>
                <a:spcAft>
                  <a:spcPts val="0"/>
                </a:spcAft>
                <a:buClr>
                  <a:schemeClr val="dk2"/>
                </a:buClr>
                <a:buSzPts val="1000"/>
                <a:buFont typeface="Calibri"/>
                <a:buAutoNum type="arabicPeriod"/>
              </a:pPr>
              <a:r>
                <a:rPr b="0" i="0" lang="en" sz="1000" u="none" cap="none" strike="noStrike">
                  <a:solidFill>
                    <a:schemeClr val="dk2"/>
                  </a:solidFill>
                  <a:latin typeface="Calibri"/>
                  <a:ea typeface="Calibri"/>
                  <a:cs typeface="Calibri"/>
                  <a:sym typeface="Calibri"/>
                </a:rPr>
                <a:t>States without              incoming transitions </a:t>
              </a:r>
              <a:endParaRPr b="0" i="0" sz="1000" u="none" cap="none" strike="noStrike">
                <a:solidFill>
                  <a:schemeClr val="dk2"/>
                </a:solidFill>
                <a:latin typeface="Calibri"/>
                <a:ea typeface="Calibri"/>
                <a:cs typeface="Calibri"/>
                <a:sym typeface="Calibri"/>
              </a:endParaRPr>
            </a:p>
            <a:p>
              <a:pPr indent="-120650" lvl="0" marL="171450" marR="0" rtl="0" algn="l">
                <a:lnSpc>
                  <a:spcPct val="100000"/>
                </a:lnSpc>
                <a:spcBef>
                  <a:spcPts val="0"/>
                </a:spcBef>
                <a:spcAft>
                  <a:spcPts val="0"/>
                </a:spcAft>
                <a:buClr>
                  <a:schemeClr val="dk2"/>
                </a:buClr>
                <a:buSzPts val="1000"/>
                <a:buFont typeface="Calibri"/>
                <a:buAutoNum type="arabicPeriod"/>
              </a:pPr>
              <a:r>
                <a:rPr b="0" i="0" lang="en" sz="1000" u="none" cap="none" strike="noStrike">
                  <a:solidFill>
                    <a:schemeClr val="dk2"/>
                  </a:solidFill>
                  <a:latin typeface="Calibri"/>
                  <a:ea typeface="Calibri"/>
                  <a:cs typeface="Calibri"/>
                  <a:sym typeface="Calibri"/>
                </a:rPr>
                <a:t>Missing initial states </a:t>
              </a:r>
              <a:endParaRPr b="0" i="0" sz="1000" u="none" cap="none" strike="noStrike">
                <a:solidFill>
                  <a:schemeClr val="dk2"/>
                </a:solidFill>
                <a:latin typeface="Calibri"/>
                <a:ea typeface="Calibri"/>
                <a:cs typeface="Calibri"/>
                <a:sym typeface="Calibri"/>
              </a:endParaRPr>
            </a:p>
            <a:p>
              <a:pPr indent="-120650" lvl="0" marL="171450" marR="0" rtl="0" algn="l">
                <a:lnSpc>
                  <a:spcPct val="100000"/>
                </a:lnSpc>
                <a:spcBef>
                  <a:spcPts val="0"/>
                </a:spcBef>
                <a:spcAft>
                  <a:spcPts val="0"/>
                </a:spcAft>
                <a:buClr>
                  <a:schemeClr val="dk2"/>
                </a:buClr>
                <a:buSzPts val="1000"/>
                <a:buFont typeface="Calibri"/>
                <a:buAutoNum type="arabicPeriod"/>
              </a:pPr>
              <a:r>
                <a:rPr b="0" i="0" lang="en" sz="1000" u="none" cap="none" strike="noStrike">
                  <a:solidFill>
                    <a:schemeClr val="dk2"/>
                  </a:solidFill>
                  <a:latin typeface="Calibri"/>
                  <a:ea typeface="Calibri"/>
                  <a:cs typeface="Calibri"/>
                  <a:sym typeface="Calibri"/>
                </a:rPr>
                <a:t>An additional state </a:t>
              </a:r>
              <a:endParaRPr b="0" i="0" sz="1000" u="none" cap="none" strike="noStrike">
                <a:solidFill>
                  <a:schemeClr val="dk2"/>
                </a:solidFill>
                <a:latin typeface="Calibri"/>
                <a:ea typeface="Calibri"/>
                <a:cs typeface="Calibri"/>
                <a:sym typeface="Calibri"/>
              </a:endParaRPr>
            </a:p>
            <a:p>
              <a:pPr indent="-120650" lvl="0" marL="171450" marR="0" rtl="0" algn="l">
                <a:lnSpc>
                  <a:spcPct val="100000"/>
                </a:lnSpc>
                <a:spcBef>
                  <a:spcPts val="0"/>
                </a:spcBef>
                <a:spcAft>
                  <a:spcPts val="0"/>
                </a:spcAft>
                <a:buClr>
                  <a:schemeClr val="dk2"/>
                </a:buClr>
                <a:buSzPts val="1000"/>
                <a:buFont typeface="Calibri"/>
                <a:buAutoNum type="arabicPeriod"/>
              </a:pPr>
              <a:r>
                <a:rPr b="0" i="0" lang="en" sz="1000" u="none" cap="none" strike="noStrike">
                  <a:solidFill>
                    <a:schemeClr val="dk2"/>
                  </a:solidFill>
                  <a:latin typeface="Calibri"/>
                  <a:ea typeface="Calibri"/>
                  <a:cs typeface="Calibri"/>
                  <a:sym typeface="Calibri"/>
                </a:rPr>
                <a:t>A missing state </a:t>
              </a:r>
              <a:endParaRPr b="0" i="0" sz="1000" u="none" cap="none" strike="noStrike">
                <a:solidFill>
                  <a:schemeClr val="dk2"/>
                </a:solidFill>
                <a:latin typeface="Calibri"/>
                <a:ea typeface="Calibri"/>
                <a:cs typeface="Calibri"/>
                <a:sym typeface="Calibri"/>
              </a:endParaRPr>
            </a:p>
            <a:p>
              <a:pPr indent="-120650" lvl="0" marL="171450" marR="0" rtl="0" algn="l">
                <a:lnSpc>
                  <a:spcPct val="100000"/>
                </a:lnSpc>
                <a:spcBef>
                  <a:spcPts val="0"/>
                </a:spcBef>
                <a:spcAft>
                  <a:spcPts val="0"/>
                </a:spcAft>
                <a:buClr>
                  <a:schemeClr val="dk2"/>
                </a:buClr>
                <a:buSzPts val="1000"/>
                <a:buFont typeface="Calibri"/>
                <a:buAutoNum type="arabicPeriod"/>
              </a:pPr>
              <a:r>
                <a:rPr b="0" i="0" lang="en" sz="1000" u="none" cap="none" strike="noStrike">
                  <a:solidFill>
                    <a:schemeClr val="dk2"/>
                  </a:solidFill>
                  <a:latin typeface="Calibri"/>
                  <a:ea typeface="Calibri"/>
                  <a:cs typeface="Calibri"/>
                  <a:sym typeface="Calibri"/>
                </a:rPr>
                <a:t>A corrupt state</a:t>
              </a:r>
              <a:endParaRPr b="0" i="0" sz="1000" u="none" cap="none" strike="noStrike">
                <a:solidFill>
                  <a:schemeClr val="dk2"/>
                </a:solidFill>
                <a:latin typeface="Calibri"/>
                <a:ea typeface="Calibri"/>
                <a:cs typeface="Calibri"/>
                <a:sym typeface="Calibri"/>
              </a:endParaRPr>
            </a:p>
          </p:txBody>
        </p:sp>
        <p:cxnSp>
          <p:nvCxnSpPr>
            <p:cNvPr id="8324" name="Google Shape;8324;p432"/>
            <p:cNvCxnSpPr>
              <a:stCxn id="8321" idx="2"/>
              <a:endCxn id="8323" idx="0"/>
            </p:cNvCxnSpPr>
            <p:nvPr/>
          </p:nvCxnSpPr>
          <p:spPr>
            <a:xfrm>
              <a:off x="1018266" y="1987385"/>
              <a:ext cx="0" cy="274200"/>
            </a:xfrm>
            <a:prstGeom prst="straightConnector1">
              <a:avLst/>
            </a:prstGeom>
            <a:noFill/>
            <a:ln cap="flat" cmpd="sng" w="25400">
              <a:solidFill>
                <a:schemeClr val="dk2"/>
              </a:solidFill>
              <a:prstDash val="solid"/>
              <a:miter lim="400000"/>
              <a:headEnd len="sm" w="sm" type="none"/>
              <a:tailEnd len="med" w="med" type="triangle"/>
            </a:ln>
          </p:spPr>
        </p:cxnSp>
      </p:grpSp>
      <p:grpSp>
        <p:nvGrpSpPr>
          <p:cNvPr id="8325" name="Google Shape;8325;p432"/>
          <p:cNvGrpSpPr/>
          <p:nvPr/>
        </p:nvGrpSpPr>
        <p:grpSpPr>
          <a:xfrm>
            <a:off x="1950839" y="1066703"/>
            <a:ext cx="2626319" cy="3203897"/>
            <a:chOff x="1950839" y="1066703"/>
            <a:chExt cx="2626319" cy="3203897"/>
          </a:xfrm>
        </p:grpSpPr>
        <p:sp>
          <p:nvSpPr>
            <p:cNvPr id="8326" name="Google Shape;8326;p432"/>
            <p:cNvSpPr/>
            <p:nvPr/>
          </p:nvSpPr>
          <p:spPr>
            <a:xfrm>
              <a:off x="1950839" y="1632185"/>
              <a:ext cx="1614600" cy="355200"/>
            </a:xfrm>
            <a:prstGeom prst="roundRect">
              <a:avLst>
                <a:gd fmla="val 8504" name="adj"/>
              </a:avLst>
            </a:prstGeom>
            <a:solidFill>
              <a:srgbClr val="D6CFF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rPr b="0" i="0" lang="en" sz="1200" u="none" cap="none" strike="noStrike">
                  <a:solidFill>
                    <a:schemeClr val="dk2"/>
                  </a:solidFill>
                  <a:latin typeface="Gill Sans"/>
                  <a:ea typeface="Gill Sans"/>
                  <a:cs typeface="Gill Sans"/>
                  <a:sym typeface="Gill Sans"/>
                </a:rPr>
                <a:t>Guards</a:t>
              </a:r>
              <a:endParaRPr b="0" i="0" sz="1200" u="none" cap="none" strike="noStrike">
                <a:solidFill>
                  <a:schemeClr val="dk2"/>
                </a:solidFill>
                <a:latin typeface="Gill Sans"/>
                <a:ea typeface="Gill Sans"/>
                <a:cs typeface="Gill Sans"/>
                <a:sym typeface="Gill Sans"/>
              </a:endParaRPr>
            </a:p>
          </p:txBody>
        </p:sp>
        <p:cxnSp>
          <p:nvCxnSpPr>
            <p:cNvPr id="8327" name="Google Shape;8327;p432"/>
            <p:cNvCxnSpPr>
              <a:stCxn id="8319" idx="2"/>
              <a:endCxn id="8326" idx="0"/>
            </p:cNvCxnSpPr>
            <p:nvPr/>
          </p:nvCxnSpPr>
          <p:spPr>
            <a:xfrm rot="5400000">
              <a:off x="3384958" y="440003"/>
              <a:ext cx="565500" cy="1818900"/>
            </a:xfrm>
            <a:prstGeom prst="bentConnector3">
              <a:avLst>
                <a:gd fmla="val 49998" name="adj1"/>
              </a:avLst>
            </a:prstGeom>
            <a:noFill/>
            <a:ln cap="flat" cmpd="sng" w="25400">
              <a:solidFill>
                <a:schemeClr val="dk2"/>
              </a:solidFill>
              <a:prstDash val="solid"/>
              <a:miter lim="400000"/>
              <a:headEnd len="sm" w="sm" type="none"/>
              <a:tailEnd len="med" w="med" type="triangle"/>
            </a:ln>
          </p:spPr>
        </p:cxnSp>
        <p:sp>
          <p:nvSpPr>
            <p:cNvPr id="8328" name="Google Shape;8328;p432"/>
            <p:cNvSpPr/>
            <p:nvPr/>
          </p:nvSpPr>
          <p:spPr>
            <a:xfrm>
              <a:off x="1950845" y="2261500"/>
              <a:ext cx="1614600" cy="2009100"/>
            </a:xfrm>
            <a:prstGeom prst="roundRect">
              <a:avLst>
                <a:gd fmla="val 8504" name="adj"/>
              </a:avLst>
            </a:prstGeom>
            <a:solidFill>
              <a:srgbClr val="D6CFFB"/>
            </a:solidFill>
            <a:ln>
              <a:noFill/>
            </a:ln>
          </p:spPr>
          <p:txBody>
            <a:bodyPr anchorCtr="0" anchor="t" bIns="0" lIns="0" spcFirstLastPara="1" rIns="0" wrap="square" tIns="0">
              <a:noAutofit/>
            </a:bodyPr>
            <a:lstStyle/>
            <a:p>
              <a:pPr indent="-120650" lvl="0" marL="171450" marR="0" rtl="0" algn="l">
                <a:lnSpc>
                  <a:spcPct val="100000"/>
                </a:lnSpc>
                <a:spcBef>
                  <a:spcPts val="0"/>
                </a:spcBef>
                <a:spcAft>
                  <a:spcPts val="0"/>
                </a:spcAft>
                <a:buClr>
                  <a:schemeClr val="dk2"/>
                </a:buClr>
                <a:buSzPts val="1000"/>
                <a:buFont typeface="Calibri"/>
                <a:buAutoNum type="arabicPeriod"/>
              </a:pPr>
              <a:r>
                <a:rPr b="0" i="0" lang="en" sz="1000" u="none" cap="none" strike="noStrike">
                  <a:solidFill>
                    <a:schemeClr val="dk2"/>
                  </a:solidFill>
                  <a:latin typeface="Calibri"/>
                  <a:ea typeface="Calibri"/>
                  <a:cs typeface="Calibri"/>
                  <a:sym typeface="Calibri"/>
                </a:rPr>
                <a:t>A guard must point to a transition and not to a state </a:t>
              </a:r>
              <a:endParaRPr b="0" i="0" sz="1000" u="none" cap="none" strike="noStrike">
                <a:solidFill>
                  <a:schemeClr val="dk2"/>
                </a:solidFill>
                <a:latin typeface="Calibri"/>
                <a:ea typeface="Calibri"/>
                <a:cs typeface="Calibri"/>
                <a:sym typeface="Calibri"/>
              </a:endParaRPr>
            </a:p>
            <a:p>
              <a:pPr indent="-120650" lvl="0" marL="171450" marR="0" rtl="0" algn="l">
                <a:lnSpc>
                  <a:spcPct val="100000"/>
                </a:lnSpc>
                <a:spcBef>
                  <a:spcPts val="0"/>
                </a:spcBef>
                <a:spcAft>
                  <a:spcPts val="0"/>
                </a:spcAft>
                <a:buClr>
                  <a:schemeClr val="dk2"/>
                </a:buClr>
                <a:buSzPts val="1000"/>
                <a:buFont typeface="Calibri"/>
                <a:buAutoNum type="arabicPeriod"/>
              </a:pPr>
              <a:r>
                <a:rPr b="0" i="0" lang="en" sz="1000" u="none" cap="none" strike="noStrike">
                  <a:solidFill>
                    <a:schemeClr val="dk2"/>
                  </a:solidFill>
                  <a:latin typeface="Calibri"/>
                  <a:ea typeface="Calibri"/>
                  <a:cs typeface="Calibri"/>
                  <a:sym typeface="Calibri"/>
                </a:rPr>
                <a:t>Guards on completion-event transitions </a:t>
              </a:r>
              <a:endParaRPr b="0" i="0" sz="1000" u="none" cap="none" strike="noStrike">
                <a:solidFill>
                  <a:schemeClr val="dk2"/>
                </a:solidFill>
                <a:latin typeface="Calibri"/>
                <a:ea typeface="Calibri"/>
                <a:cs typeface="Calibri"/>
                <a:sym typeface="Calibri"/>
              </a:endParaRPr>
            </a:p>
            <a:p>
              <a:pPr indent="-120650" lvl="0" marL="171450" marR="0" rtl="0" algn="l">
                <a:lnSpc>
                  <a:spcPct val="100000"/>
                </a:lnSpc>
                <a:spcBef>
                  <a:spcPts val="0"/>
                </a:spcBef>
                <a:spcAft>
                  <a:spcPts val="0"/>
                </a:spcAft>
                <a:buClr>
                  <a:schemeClr val="dk2"/>
                </a:buClr>
                <a:buSzPts val="1000"/>
                <a:buFont typeface="Calibri"/>
                <a:buAutoNum type="arabicPeriod"/>
              </a:pPr>
              <a:r>
                <a:rPr b="0" i="0" lang="en" sz="1000" u="none" cap="none" strike="noStrike">
                  <a:solidFill>
                    <a:schemeClr val="dk2"/>
                  </a:solidFill>
                  <a:latin typeface="Calibri"/>
                  <a:ea typeface="Calibri"/>
                  <a:cs typeface="Calibri"/>
                  <a:sym typeface="Calibri"/>
                </a:rPr>
                <a:t>Guards on initial </a:t>
              </a:r>
              <a:endParaRPr b="0" i="0" sz="1000" u="none" cap="none" strike="noStrike">
                <a:solidFill>
                  <a:schemeClr val="dk2"/>
                </a:solidFill>
                <a:latin typeface="Calibri"/>
                <a:ea typeface="Calibri"/>
                <a:cs typeface="Calibri"/>
                <a:sym typeface="Calibri"/>
              </a:endParaRPr>
            </a:p>
            <a:p>
              <a:pPr indent="-120650" lvl="0" marL="171450" marR="0" rtl="0" algn="l">
                <a:lnSpc>
                  <a:spcPct val="100000"/>
                </a:lnSpc>
                <a:spcBef>
                  <a:spcPts val="0"/>
                </a:spcBef>
                <a:spcAft>
                  <a:spcPts val="0"/>
                </a:spcAft>
                <a:buClr>
                  <a:schemeClr val="dk2"/>
                </a:buClr>
                <a:buSzPts val="1000"/>
                <a:buFont typeface="Calibri"/>
                <a:buAutoNum type="arabicPeriod"/>
              </a:pPr>
              <a:r>
                <a:rPr b="0" i="0" lang="en" sz="1000" u="none" cap="none" strike="noStrike">
                  <a:solidFill>
                    <a:schemeClr val="dk2"/>
                  </a:solidFill>
                  <a:latin typeface="Calibri"/>
                  <a:ea typeface="Calibri"/>
                  <a:cs typeface="Calibri"/>
                  <a:sym typeface="Calibri"/>
                </a:rPr>
                <a:t>Overlapping guards </a:t>
              </a:r>
              <a:endParaRPr b="0" i="0" sz="1000" u="none" cap="none" strike="noStrike">
                <a:solidFill>
                  <a:schemeClr val="dk2"/>
                </a:solidFill>
                <a:latin typeface="Calibri"/>
                <a:ea typeface="Calibri"/>
                <a:cs typeface="Calibri"/>
                <a:sym typeface="Calibri"/>
              </a:endParaRPr>
            </a:p>
            <a:p>
              <a:pPr indent="-120650" lvl="0" marL="171450" marR="0" rtl="0" algn="l">
                <a:lnSpc>
                  <a:spcPct val="100000"/>
                </a:lnSpc>
                <a:spcBef>
                  <a:spcPts val="0"/>
                </a:spcBef>
                <a:spcAft>
                  <a:spcPts val="0"/>
                </a:spcAft>
                <a:buClr>
                  <a:schemeClr val="dk2"/>
                </a:buClr>
                <a:buSzPts val="1000"/>
                <a:buFont typeface="Calibri"/>
                <a:buAutoNum type="arabicPeriod"/>
              </a:pPr>
              <a:r>
                <a:rPr b="0" i="0" lang="en" sz="1000" u="none" cap="none" strike="noStrike">
                  <a:solidFill>
                    <a:schemeClr val="dk2"/>
                  </a:solidFill>
                  <a:latin typeface="Calibri"/>
                  <a:ea typeface="Calibri"/>
                  <a:cs typeface="Calibri"/>
                  <a:sym typeface="Calibri"/>
                </a:rPr>
                <a:t>Guard is false but a transition still takes place </a:t>
              </a:r>
              <a:endParaRPr b="0" i="0" sz="1000" u="none" cap="none" strike="noStrike">
                <a:solidFill>
                  <a:schemeClr val="dk2"/>
                </a:solidFill>
                <a:latin typeface="Calibri"/>
                <a:ea typeface="Calibri"/>
                <a:cs typeface="Calibri"/>
                <a:sym typeface="Calibri"/>
              </a:endParaRPr>
            </a:p>
            <a:p>
              <a:pPr indent="-120650" lvl="0" marL="171450" marR="0" rtl="0" algn="l">
                <a:lnSpc>
                  <a:spcPct val="100000"/>
                </a:lnSpc>
                <a:spcBef>
                  <a:spcPts val="0"/>
                </a:spcBef>
                <a:spcAft>
                  <a:spcPts val="0"/>
                </a:spcAft>
                <a:buClr>
                  <a:schemeClr val="dk2"/>
                </a:buClr>
                <a:buSzPts val="1000"/>
                <a:buFont typeface="Calibri"/>
                <a:buAutoNum type="arabicPeriod"/>
              </a:pPr>
              <a:r>
                <a:rPr b="0" i="0" lang="en" sz="1000" u="none" cap="none" strike="noStrike">
                  <a:solidFill>
                    <a:schemeClr val="dk2"/>
                  </a:solidFill>
                  <a:latin typeface="Calibri"/>
                  <a:ea typeface="Calibri"/>
                  <a:cs typeface="Calibri"/>
                  <a:sym typeface="Calibri"/>
                </a:rPr>
                <a:t>Incorrect implementation of the guard</a:t>
              </a:r>
              <a:endParaRPr b="0" i="0" sz="1000" u="none" cap="none" strike="noStrike">
                <a:solidFill>
                  <a:schemeClr val="dk2"/>
                </a:solidFill>
                <a:latin typeface="Calibri"/>
                <a:ea typeface="Calibri"/>
                <a:cs typeface="Calibri"/>
                <a:sym typeface="Calibri"/>
              </a:endParaRPr>
            </a:p>
          </p:txBody>
        </p:sp>
        <p:cxnSp>
          <p:nvCxnSpPr>
            <p:cNvPr id="8329" name="Google Shape;8329;p432"/>
            <p:cNvCxnSpPr>
              <a:stCxn id="8326" idx="2"/>
              <a:endCxn id="8328" idx="0"/>
            </p:cNvCxnSpPr>
            <p:nvPr/>
          </p:nvCxnSpPr>
          <p:spPr>
            <a:xfrm>
              <a:off x="2758139" y="1987385"/>
              <a:ext cx="0" cy="274200"/>
            </a:xfrm>
            <a:prstGeom prst="straightConnector1">
              <a:avLst/>
            </a:prstGeom>
            <a:noFill/>
            <a:ln cap="flat" cmpd="sng" w="25400">
              <a:solidFill>
                <a:schemeClr val="dk2"/>
              </a:solidFill>
              <a:prstDash val="solid"/>
              <a:miter lim="400000"/>
              <a:headEnd len="sm" w="sm" type="none"/>
              <a:tailEnd len="med" w="med" type="triangle"/>
            </a:ln>
          </p:spPr>
        </p:cxnSp>
      </p:grpSp>
      <p:grpSp>
        <p:nvGrpSpPr>
          <p:cNvPr id="8330" name="Google Shape;8330;p432"/>
          <p:cNvGrpSpPr/>
          <p:nvPr/>
        </p:nvGrpSpPr>
        <p:grpSpPr>
          <a:xfrm>
            <a:off x="3766808" y="1066703"/>
            <a:ext cx="1614602" cy="3203897"/>
            <a:chOff x="3766808" y="1066703"/>
            <a:chExt cx="1614602" cy="3203897"/>
          </a:xfrm>
        </p:grpSpPr>
        <p:sp>
          <p:nvSpPr>
            <p:cNvPr id="8331" name="Google Shape;8331;p432"/>
            <p:cNvSpPr/>
            <p:nvPr/>
          </p:nvSpPr>
          <p:spPr>
            <a:xfrm>
              <a:off x="3766808" y="1632185"/>
              <a:ext cx="1614600" cy="355200"/>
            </a:xfrm>
            <a:prstGeom prst="roundRect">
              <a:avLst>
                <a:gd fmla="val 8504" name="adj"/>
              </a:avLst>
            </a:prstGeom>
            <a:solidFill>
              <a:srgbClr val="9FDBF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rPr b="0" i="0" lang="en" sz="1200" u="none" cap="none" strike="noStrike">
                  <a:solidFill>
                    <a:schemeClr val="dk2"/>
                  </a:solidFill>
                  <a:latin typeface="Gill Sans"/>
                  <a:ea typeface="Gill Sans"/>
                  <a:cs typeface="Gill Sans"/>
                  <a:sym typeface="Gill Sans"/>
                </a:rPr>
                <a:t>Transitions </a:t>
              </a:r>
              <a:endParaRPr b="0" i="0" sz="1200" u="none" cap="none" strike="noStrike">
                <a:solidFill>
                  <a:schemeClr val="dk2"/>
                </a:solidFill>
                <a:latin typeface="Gill Sans"/>
                <a:ea typeface="Gill Sans"/>
                <a:cs typeface="Gill Sans"/>
                <a:sym typeface="Gill Sans"/>
              </a:endParaRPr>
            </a:p>
          </p:txBody>
        </p:sp>
        <p:cxnSp>
          <p:nvCxnSpPr>
            <p:cNvPr id="8332" name="Google Shape;8332;p432"/>
            <p:cNvCxnSpPr>
              <a:stCxn id="8319" idx="2"/>
              <a:endCxn id="8331" idx="0"/>
            </p:cNvCxnSpPr>
            <p:nvPr/>
          </p:nvCxnSpPr>
          <p:spPr>
            <a:xfrm flipH="1">
              <a:off x="4574158" y="1066703"/>
              <a:ext cx="3000" cy="565500"/>
            </a:xfrm>
            <a:prstGeom prst="straightConnector1">
              <a:avLst/>
            </a:prstGeom>
            <a:noFill/>
            <a:ln cap="flat" cmpd="sng" w="25400">
              <a:solidFill>
                <a:schemeClr val="dk2"/>
              </a:solidFill>
              <a:prstDash val="solid"/>
              <a:miter lim="400000"/>
              <a:headEnd len="sm" w="sm" type="none"/>
              <a:tailEnd len="med" w="med" type="triangle"/>
            </a:ln>
          </p:spPr>
        </p:cxnSp>
        <p:sp>
          <p:nvSpPr>
            <p:cNvPr id="8333" name="Google Shape;8333;p432"/>
            <p:cNvSpPr/>
            <p:nvPr/>
          </p:nvSpPr>
          <p:spPr>
            <a:xfrm>
              <a:off x="3766810" y="2261500"/>
              <a:ext cx="1614600" cy="2009100"/>
            </a:xfrm>
            <a:prstGeom prst="roundRect">
              <a:avLst>
                <a:gd fmla="val 8504" name="adj"/>
              </a:avLst>
            </a:prstGeom>
            <a:solidFill>
              <a:srgbClr val="9FDBF6"/>
            </a:solidFill>
            <a:ln>
              <a:noFill/>
            </a:ln>
          </p:spPr>
          <p:txBody>
            <a:bodyPr anchorCtr="0" anchor="t" bIns="0" lIns="0" spcFirstLastPara="1" rIns="0" wrap="square" tIns="0">
              <a:noAutofit/>
            </a:bodyPr>
            <a:lstStyle/>
            <a:p>
              <a:pPr indent="-120650" lvl="0" marL="171450" marR="0" rtl="0" algn="l">
                <a:lnSpc>
                  <a:spcPct val="100000"/>
                </a:lnSpc>
                <a:spcBef>
                  <a:spcPts val="0"/>
                </a:spcBef>
                <a:spcAft>
                  <a:spcPts val="0"/>
                </a:spcAft>
                <a:buClr>
                  <a:schemeClr val="dk2"/>
                </a:buClr>
                <a:buSzPts val="1000"/>
                <a:buFont typeface="Calibri"/>
                <a:buAutoNum type="arabicPeriod"/>
              </a:pPr>
              <a:r>
                <a:rPr b="0" i="0" lang="en" sz="1000" u="none" cap="none" strike="noStrike">
                  <a:solidFill>
                    <a:schemeClr val="dk2"/>
                  </a:solidFill>
                  <a:latin typeface="Calibri"/>
                  <a:ea typeface="Calibri"/>
                  <a:cs typeface="Calibri"/>
                  <a:sym typeface="Calibri"/>
                </a:rPr>
                <a:t>Transitions must have an accepting and a resultant state </a:t>
              </a:r>
              <a:endParaRPr b="0" i="0" sz="1000" u="none" cap="none" strike="noStrike">
                <a:solidFill>
                  <a:schemeClr val="dk2"/>
                </a:solidFill>
                <a:latin typeface="Calibri"/>
                <a:ea typeface="Calibri"/>
                <a:cs typeface="Calibri"/>
                <a:sym typeface="Calibri"/>
              </a:endParaRPr>
            </a:p>
            <a:p>
              <a:pPr indent="-120650" lvl="0" marL="171450" marR="0" rtl="0" algn="l">
                <a:lnSpc>
                  <a:spcPct val="100000"/>
                </a:lnSpc>
                <a:spcBef>
                  <a:spcPts val="0"/>
                </a:spcBef>
                <a:spcAft>
                  <a:spcPts val="0"/>
                </a:spcAft>
                <a:buClr>
                  <a:schemeClr val="dk2"/>
                </a:buClr>
                <a:buSzPts val="1000"/>
                <a:buFont typeface="Calibri"/>
                <a:buAutoNum type="arabicPeriod"/>
              </a:pPr>
              <a:r>
                <a:rPr b="0" i="0" lang="en" sz="1000" u="none" cap="none" strike="noStrike">
                  <a:solidFill>
                    <a:schemeClr val="dk2"/>
                  </a:solidFill>
                  <a:latin typeface="Calibri"/>
                  <a:ea typeface="Calibri"/>
                  <a:cs typeface="Calibri"/>
                  <a:sym typeface="Calibri"/>
                </a:rPr>
                <a:t>Conflicting transitions </a:t>
              </a:r>
              <a:endParaRPr b="0" i="0" sz="1000" u="none" cap="none" strike="noStrike">
                <a:solidFill>
                  <a:schemeClr val="dk2"/>
                </a:solidFill>
                <a:latin typeface="Calibri"/>
                <a:ea typeface="Calibri"/>
                <a:cs typeface="Calibri"/>
                <a:sym typeface="Calibri"/>
              </a:endParaRPr>
            </a:p>
            <a:p>
              <a:pPr indent="-120650" lvl="0" marL="171450" marR="0" rtl="0" algn="l">
                <a:lnSpc>
                  <a:spcPct val="100000"/>
                </a:lnSpc>
                <a:spcBef>
                  <a:spcPts val="0"/>
                </a:spcBef>
                <a:spcAft>
                  <a:spcPts val="0"/>
                </a:spcAft>
                <a:buClr>
                  <a:schemeClr val="dk2"/>
                </a:buClr>
                <a:buSzPts val="1000"/>
                <a:buFont typeface="Calibri"/>
                <a:buAutoNum type="arabicPeriod"/>
              </a:pPr>
              <a:r>
                <a:rPr b="0" i="0" lang="en" sz="1000" u="none" cap="none" strike="noStrike">
                  <a:solidFill>
                    <a:schemeClr val="dk2"/>
                  </a:solidFill>
                  <a:latin typeface="Calibri"/>
                  <a:ea typeface="Calibri"/>
                  <a:cs typeface="Calibri"/>
                  <a:sym typeface="Calibri"/>
                </a:rPr>
                <a:t>Missing or incorrect transitions </a:t>
              </a:r>
              <a:endParaRPr b="0" i="0" sz="1000" u="none" cap="none" strike="noStrike">
                <a:solidFill>
                  <a:schemeClr val="dk2"/>
                </a:solidFill>
                <a:latin typeface="Calibri"/>
                <a:ea typeface="Calibri"/>
                <a:cs typeface="Calibri"/>
                <a:sym typeface="Calibri"/>
              </a:endParaRPr>
            </a:p>
            <a:p>
              <a:pPr indent="-120650" lvl="0" marL="171450" marR="0" rtl="0" algn="l">
                <a:lnSpc>
                  <a:spcPct val="100000"/>
                </a:lnSpc>
                <a:spcBef>
                  <a:spcPts val="0"/>
                </a:spcBef>
                <a:spcAft>
                  <a:spcPts val="0"/>
                </a:spcAft>
                <a:buClr>
                  <a:schemeClr val="dk2"/>
                </a:buClr>
                <a:buSzPts val="1000"/>
                <a:buFont typeface="Calibri"/>
                <a:buAutoNum type="arabicPeriod"/>
              </a:pPr>
              <a:r>
                <a:rPr b="0" i="0" lang="en" sz="1000" u="none" cap="none" strike="noStrike">
                  <a:solidFill>
                    <a:schemeClr val="dk2"/>
                  </a:solidFill>
                  <a:latin typeface="Calibri"/>
                  <a:ea typeface="Calibri"/>
                  <a:cs typeface="Calibri"/>
                  <a:sym typeface="Calibri"/>
                </a:rPr>
                <a:t>Missing or incorrect actions </a:t>
              </a:r>
              <a:endParaRPr b="0" i="0" sz="1000" u="none" cap="none" strike="noStrike">
                <a:solidFill>
                  <a:schemeClr val="dk2"/>
                </a:solidFill>
                <a:latin typeface="Calibri"/>
                <a:ea typeface="Calibri"/>
                <a:cs typeface="Calibri"/>
                <a:sym typeface="Calibri"/>
              </a:endParaRPr>
            </a:p>
          </p:txBody>
        </p:sp>
        <p:cxnSp>
          <p:nvCxnSpPr>
            <p:cNvPr id="8334" name="Google Shape;8334;p432"/>
            <p:cNvCxnSpPr>
              <a:stCxn id="8331" idx="2"/>
              <a:endCxn id="8333" idx="0"/>
            </p:cNvCxnSpPr>
            <p:nvPr/>
          </p:nvCxnSpPr>
          <p:spPr>
            <a:xfrm>
              <a:off x="4574108" y="1987385"/>
              <a:ext cx="0" cy="274200"/>
            </a:xfrm>
            <a:prstGeom prst="straightConnector1">
              <a:avLst/>
            </a:prstGeom>
            <a:noFill/>
            <a:ln cap="flat" cmpd="sng" w="25400">
              <a:solidFill>
                <a:schemeClr val="dk2"/>
              </a:solidFill>
              <a:prstDash val="solid"/>
              <a:miter lim="400000"/>
              <a:headEnd len="sm" w="sm" type="none"/>
              <a:tailEnd len="med" w="med" type="triangle"/>
            </a:ln>
          </p:spPr>
        </p:cxnSp>
      </p:grpSp>
      <p:grpSp>
        <p:nvGrpSpPr>
          <p:cNvPr id="8335" name="Google Shape;8335;p432"/>
          <p:cNvGrpSpPr/>
          <p:nvPr/>
        </p:nvGrpSpPr>
        <p:grpSpPr>
          <a:xfrm>
            <a:off x="4577158" y="1066703"/>
            <a:ext cx="2537300" cy="3203897"/>
            <a:chOff x="4577158" y="1066703"/>
            <a:chExt cx="2537300" cy="3203897"/>
          </a:xfrm>
        </p:grpSpPr>
        <p:sp>
          <p:nvSpPr>
            <p:cNvPr id="8336" name="Google Shape;8336;p432"/>
            <p:cNvSpPr/>
            <p:nvPr/>
          </p:nvSpPr>
          <p:spPr>
            <a:xfrm>
              <a:off x="5499857" y="1632185"/>
              <a:ext cx="1614600" cy="355200"/>
            </a:xfrm>
            <a:prstGeom prst="roundRect">
              <a:avLst>
                <a:gd fmla="val 8504" name="adj"/>
              </a:avLst>
            </a:prstGeom>
            <a:solidFill>
              <a:srgbClr val="92D05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rPr b="0" i="0" lang="en" sz="1200" u="none" cap="none" strike="noStrike">
                  <a:solidFill>
                    <a:schemeClr val="dk2"/>
                  </a:solidFill>
                  <a:latin typeface="Gill Sans"/>
                  <a:ea typeface="Gill Sans"/>
                  <a:cs typeface="Gill Sans"/>
                  <a:sym typeface="Gill Sans"/>
                </a:rPr>
                <a:t>Events</a:t>
              </a:r>
              <a:endParaRPr b="0" i="0" sz="1200" u="none" cap="none" strike="noStrike">
                <a:solidFill>
                  <a:schemeClr val="dk2"/>
                </a:solidFill>
                <a:latin typeface="Gill Sans"/>
                <a:ea typeface="Gill Sans"/>
                <a:cs typeface="Gill Sans"/>
                <a:sym typeface="Gill Sans"/>
              </a:endParaRPr>
            </a:p>
          </p:txBody>
        </p:sp>
        <p:cxnSp>
          <p:nvCxnSpPr>
            <p:cNvPr id="8337" name="Google Shape;8337;p432"/>
            <p:cNvCxnSpPr>
              <a:stCxn id="8319" idx="2"/>
              <a:endCxn id="8336" idx="0"/>
            </p:cNvCxnSpPr>
            <p:nvPr/>
          </p:nvCxnSpPr>
          <p:spPr>
            <a:xfrm flipH="1" rot="-5400000">
              <a:off x="5159458" y="484403"/>
              <a:ext cx="565500" cy="1730100"/>
            </a:xfrm>
            <a:prstGeom prst="bentConnector3">
              <a:avLst>
                <a:gd fmla="val 49998" name="adj1"/>
              </a:avLst>
            </a:prstGeom>
            <a:noFill/>
            <a:ln cap="flat" cmpd="sng" w="25400">
              <a:solidFill>
                <a:schemeClr val="dk2"/>
              </a:solidFill>
              <a:prstDash val="solid"/>
              <a:miter lim="400000"/>
              <a:headEnd len="sm" w="sm" type="none"/>
              <a:tailEnd len="med" w="med" type="triangle"/>
            </a:ln>
          </p:spPr>
        </p:cxnSp>
        <p:sp>
          <p:nvSpPr>
            <p:cNvPr id="8338" name="Google Shape;8338;p432"/>
            <p:cNvSpPr/>
            <p:nvPr/>
          </p:nvSpPr>
          <p:spPr>
            <a:xfrm>
              <a:off x="5499858" y="2261500"/>
              <a:ext cx="1614600" cy="2009100"/>
            </a:xfrm>
            <a:prstGeom prst="roundRect">
              <a:avLst>
                <a:gd fmla="val 8504" name="adj"/>
              </a:avLst>
            </a:prstGeom>
            <a:solidFill>
              <a:srgbClr val="92D050"/>
            </a:solidFill>
            <a:ln>
              <a:noFill/>
            </a:ln>
          </p:spPr>
          <p:txBody>
            <a:bodyPr anchorCtr="0" anchor="t" bIns="0" lIns="0" spcFirstLastPara="1" rIns="0" wrap="square" tIns="0">
              <a:noAutofit/>
            </a:bodyPr>
            <a:lstStyle/>
            <a:p>
              <a:pPr indent="-120650" lvl="0" marL="171450" marR="0" rtl="0" algn="l">
                <a:lnSpc>
                  <a:spcPct val="100000"/>
                </a:lnSpc>
                <a:spcBef>
                  <a:spcPts val="0"/>
                </a:spcBef>
                <a:spcAft>
                  <a:spcPts val="0"/>
                </a:spcAft>
                <a:buClr>
                  <a:schemeClr val="dk2"/>
                </a:buClr>
                <a:buSzPts val="1000"/>
                <a:buFont typeface="Calibri"/>
                <a:buAutoNum type="arabicPeriod"/>
              </a:pPr>
              <a:r>
                <a:rPr b="0" i="0" lang="en" sz="1000" u="none" cap="none" strike="noStrike">
                  <a:solidFill>
                    <a:schemeClr val="dk2"/>
                  </a:solidFill>
                  <a:latin typeface="Calibri"/>
                  <a:ea typeface="Calibri"/>
                  <a:cs typeface="Calibri"/>
                  <a:sym typeface="Calibri"/>
                </a:rPr>
                <a:t>Missing event </a:t>
              </a:r>
              <a:endParaRPr b="0" i="0" sz="1000" u="none" cap="none" strike="noStrike">
                <a:solidFill>
                  <a:schemeClr val="dk2"/>
                </a:solidFill>
                <a:latin typeface="Calibri"/>
                <a:ea typeface="Calibri"/>
                <a:cs typeface="Calibri"/>
                <a:sym typeface="Calibri"/>
              </a:endParaRPr>
            </a:p>
            <a:p>
              <a:pPr indent="-120650" lvl="0" marL="171450" marR="0" rtl="0" algn="l">
                <a:lnSpc>
                  <a:spcPct val="100000"/>
                </a:lnSpc>
                <a:spcBef>
                  <a:spcPts val="0"/>
                </a:spcBef>
                <a:spcAft>
                  <a:spcPts val="0"/>
                </a:spcAft>
                <a:buClr>
                  <a:schemeClr val="dk2"/>
                </a:buClr>
                <a:buSzPts val="1000"/>
                <a:buFont typeface="Calibri"/>
                <a:buAutoNum type="arabicPeriod"/>
              </a:pPr>
              <a:r>
                <a:rPr b="0" i="0" lang="en" sz="1000" u="none" cap="none" strike="noStrike">
                  <a:solidFill>
                    <a:schemeClr val="dk2"/>
                  </a:solidFill>
                  <a:latin typeface="Calibri"/>
                  <a:ea typeface="Calibri"/>
                  <a:cs typeface="Calibri"/>
                  <a:sym typeface="Calibri"/>
                </a:rPr>
                <a:t>Hidden paths </a:t>
              </a:r>
              <a:endParaRPr b="0" i="0" sz="1000" u="none" cap="none" strike="noStrike">
                <a:solidFill>
                  <a:schemeClr val="dk2"/>
                </a:solidFill>
                <a:latin typeface="Calibri"/>
                <a:ea typeface="Calibri"/>
                <a:cs typeface="Calibri"/>
                <a:sym typeface="Calibri"/>
              </a:endParaRPr>
            </a:p>
            <a:p>
              <a:pPr indent="-120650" lvl="0" marL="171450" marR="0" rtl="0" algn="l">
                <a:lnSpc>
                  <a:spcPct val="100000"/>
                </a:lnSpc>
                <a:spcBef>
                  <a:spcPts val="0"/>
                </a:spcBef>
                <a:spcAft>
                  <a:spcPts val="0"/>
                </a:spcAft>
                <a:buClr>
                  <a:schemeClr val="dk2"/>
                </a:buClr>
                <a:buSzPts val="1000"/>
                <a:buFont typeface="Calibri"/>
                <a:buAutoNum type="arabicPeriod"/>
              </a:pPr>
              <a:r>
                <a:rPr b="0" i="0" lang="en" sz="1000" u="none" cap="none" strike="noStrike">
                  <a:solidFill>
                    <a:schemeClr val="dk2"/>
                  </a:solidFill>
                  <a:latin typeface="Calibri"/>
                  <a:ea typeface="Calibri"/>
                  <a:cs typeface="Calibri"/>
                  <a:sym typeface="Calibri"/>
                </a:rPr>
                <a:t>A reaction takes place to an undefined event (also known as a “trap door”) (implementation fault).</a:t>
              </a:r>
              <a:endParaRPr b="0" i="0" sz="1000" u="none" cap="none" strike="noStrike">
                <a:solidFill>
                  <a:schemeClr val="dk2"/>
                </a:solidFill>
                <a:latin typeface="Calibri"/>
                <a:ea typeface="Calibri"/>
                <a:cs typeface="Calibri"/>
                <a:sym typeface="Calibri"/>
              </a:endParaRPr>
            </a:p>
          </p:txBody>
        </p:sp>
        <p:cxnSp>
          <p:nvCxnSpPr>
            <p:cNvPr id="8339" name="Google Shape;8339;p432"/>
            <p:cNvCxnSpPr/>
            <p:nvPr/>
          </p:nvCxnSpPr>
          <p:spPr>
            <a:xfrm>
              <a:off x="6305857" y="1987385"/>
              <a:ext cx="0" cy="274200"/>
            </a:xfrm>
            <a:prstGeom prst="straightConnector1">
              <a:avLst/>
            </a:prstGeom>
            <a:noFill/>
            <a:ln cap="flat" cmpd="sng" w="25400">
              <a:solidFill>
                <a:schemeClr val="dk2"/>
              </a:solidFill>
              <a:prstDash val="solid"/>
              <a:miter lim="400000"/>
              <a:headEnd len="sm" w="sm" type="none"/>
              <a:tailEnd len="med" w="med" type="triangle"/>
            </a:ln>
          </p:spPr>
        </p:cxnSp>
      </p:grpSp>
      <p:grpSp>
        <p:nvGrpSpPr>
          <p:cNvPr id="8340" name="Google Shape;8340;p432"/>
          <p:cNvGrpSpPr/>
          <p:nvPr/>
        </p:nvGrpSpPr>
        <p:grpSpPr>
          <a:xfrm>
            <a:off x="4577158" y="1066703"/>
            <a:ext cx="4356469" cy="3203909"/>
            <a:chOff x="4577158" y="1066703"/>
            <a:chExt cx="4356469" cy="3203909"/>
          </a:xfrm>
        </p:grpSpPr>
        <p:sp>
          <p:nvSpPr>
            <p:cNvPr id="8341" name="Google Shape;8341;p432"/>
            <p:cNvSpPr/>
            <p:nvPr/>
          </p:nvSpPr>
          <p:spPr>
            <a:xfrm>
              <a:off x="7319027" y="1649950"/>
              <a:ext cx="1614600" cy="355200"/>
            </a:xfrm>
            <a:prstGeom prst="roundRect">
              <a:avLst>
                <a:gd fmla="val 8504" name="adj"/>
              </a:avLst>
            </a:prstGeom>
            <a:solidFill>
              <a:srgbClr val="F9CB9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rPr b="0" i="0" lang="en" sz="1200" u="none" cap="none" strike="noStrike">
                  <a:solidFill>
                    <a:schemeClr val="dk2"/>
                  </a:solidFill>
                  <a:latin typeface="Gill Sans"/>
                  <a:ea typeface="Gill Sans"/>
                  <a:cs typeface="Gill Sans"/>
                  <a:sym typeface="Gill Sans"/>
                </a:rPr>
                <a:t>Miscellaneous</a:t>
              </a:r>
              <a:endParaRPr b="0" i="0" sz="1200" u="none" cap="none" strike="noStrike">
                <a:solidFill>
                  <a:schemeClr val="dk2"/>
                </a:solidFill>
                <a:latin typeface="Gill Sans"/>
                <a:ea typeface="Gill Sans"/>
                <a:cs typeface="Gill Sans"/>
                <a:sym typeface="Gill Sans"/>
              </a:endParaRPr>
            </a:p>
          </p:txBody>
        </p:sp>
        <p:cxnSp>
          <p:nvCxnSpPr>
            <p:cNvPr id="8342" name="Google Shape;8342;p432"/>
            <p:cNvCxnSpPr>
              <a:stCxn id="8319" idx="2"/>
              <a:endCxn id="8341" idx="0"/>
            </p:cNvCxnSpPr>
            <p:nvPr/>
          </p:nvCxnSpPr>
          <p:spPr>
            <a:xfrm flipH="1" rot="-5400000">
              <a:off x="6060208" y="-416347"/>
              <a:ext cx="583200" cy="3549300"/>
            </a:xfrm>
            <a:prstGeom prst="bentConnector3">
              <a:avLst>
                <a:gd fmla="val 48863" name="adj1"/>
              </a:avLst>
            </a:prstGeom>
            <a:noFill/>
            <a:ln cap="flat" cmpd="sng" w="25400">
              <a:solidFill>
                <a:schemeClr val="dk2"/>
              </a:solidFill>
              <a:prstDash val="solid"/>
              <a:miter lim="400000"/>
              <a:headEnd len="sm" w="sm" type="none"/>
              <a:tailEnd len="med" w="med" type="triangle"/>
            </a:ln>
          </p:spPr>
        </p:cxnSp>
        <p:sp>
          <p:nvSpPr>
            <p:cNvPr id="8343" name="Google Shape;8343;p432"/>
            <p:cNvSpPr/>
            <p:nvPr/>
          </p:nvSpPr>
          <p:spPr>
            <a:xfrm>
              <a:off x="7319025" y="2261512"/>
              <a:ext cx="1614600" cy="2009100"/>
            </a:xfrm>
            <a:prstGeom prst="roundRect">
              <a:avLst>
                <a:gd fmla="val 8504" name="adj"/>
              </a:avLst>
            </a:prstGeom>
            <a:solidFill>
              <a:srgbClr val="F9CB9C"/>
            </a:solidFill>
            <a:ln>
              <a:noFill/>
            </a:ln>
          </p:spPr>
          <p:txBody>
            <a:bodyPr anchorCtr="0" anchor="t" bIns="0" lIns="0" spcFirstLastPara="1" rIns="0" wrap="square" tIns="0">
              <a:noAutofit/>
            </a:bodyPr>
            <a:lstStyle/>
            <a:p>
              <a:pPr indent="-120650" lvl="0" marL="171450" marR="0" rtl="0" algn="l">
                <a:lnSpc>
                  <a:spcPct val="100000"/>
                </a:lnSpc>
                <a:spcBef>
                  <a:spcPts val="0"/>
                </a:spcBef>
                <a:spcAft>
                  <a:spcPts val="0"/>
                </a:spcAft>
                <a:buClr>
                  <a:schemeClr val="dk2"/>
                </a:buClr>
                <a:buSzPts val="1000"/>
                <a:buFont typeface="Calibri"/>
                <a:buAutoNum type="arabicPeriod"/>
              </a:pPr>
              <a:r>
                <a:rPr b="0" i="0" lang="en" sz="1000" u="none" cap="none" strike="noStrike">
                  <a:solidFill>
                    <a:schemeClr val="dk2"/>
                  </a:solidFill>
                  <a:latin typeface="Calibri"/>
                  <a:ea typeface="Calibri"/>
                  <a:cs typeface="Calibri"/>
                  <a:sym typeface="Calibri"/>
                </a:rPr>
                <a:t>The use of synchronization in an orthogonal region</a:t>
              </a:r>
              <a:endParaRPr b="0" i="0" sz="1000" u="none" cap="none" strike="noStrike">
                <a:solidFill>
                  <a:schemeClr val="dk2"/>
                </a:solidFill>
                <a:latin typeface="Calibri"/>
                <a:ea typeface="Calibri"/>
                <a:cs typeface="Calibri"/>
                <a:sym typeface="Calibri"/>
              </a:endParaRPr>
            </a:p>
          </p:txBody>
        </p:sp>
        <p:cxnSp>
          <p:nvCxnSpPr>
            <p:cNvPr id="8344" name="Google Shape;8344;p432"/>
            <p:cNvCxnSpPr/>
            <p:nvPr/>
          </p:nvCxnSpPr>
          <p:spPr>
            <a:xfrm>
              <a:off x="8158907" y="1987385"/>
              <a:ext cx="0" cy="274200"/>
            </a:xfrm>
            <a:prstGeom prst="straightConnector1">
              <a:avLst/>
            </a:prstGeom>
            <a:noFill/>
            <a:ln cap="flat" cmpd="sng" w="25400">
              <a:solidFill>
                <a:schemeClr val="dk2"/>
              </a:solidFill>
              <a:prstDash val="solid"/>
              <a:miter lim="400000"/>
              <a:headEnd len="sm" w="sm" type="none"/>
              <a:tailEnd len="med" w="med" type="triangle"/>
            </a:ln>
          </p:spPr>
        </p:cxnSp>
      </p:grpSp>
      <p:sp>
        <p:nvSpPr>
          <p:cNvPr id="8345" name="Google Shape;8345;p43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0"/>
                                        </p:tgtEl>
                                        <p:attrNameLst>
                                          <p:attrName>style.visibility</p:attrName>
                                        </p:attrNameLst>
                                      </p:cBhvr>
                                      <p:to>
                                        <p:strVal val="visible"/>
                                      </p:to>
                                    </p:set>
                                    <p:animEffect filter="fade" transition="in">
                                      <p:cBhvr>
                                        <p:cTn dur="1000"/>
                                        <p:tgtEl>
                                          <p:spTgt spid="8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5"/>
                                        </p:tgtEl>
                                        <p:attrNameLst>
                                          <p:attrName>style.visibility</p:attrName>
                                        </p:attrNameLst>
                                      </p:cBhvr>
                                      <p:to>
                                        <p:strVal val="visible"/>
                                      </p:to>
                                    </p:set>
                                    <p:animEffect filter="fade" transition="in">
                                      <p:cBhvr>
                                        <p:cTn dur="1000"/>
                                        <p:tgtEl>
                                          <p:spTgt spid="83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0"/>
                                        </p:tgtEl>
                                        <p:attrNameLst>
                                          <p:attrName>style.visibility</p:attrName>
                                        </p:attrNameLst>
                                      </p:cBhvr>
                                      <p:to>
                                        <p:strVal val="visible"/>
                                      </p:to>
                                    </p:set>
                                    <p:animEffect filter="fade" transition="in">
                                      <p:cBhvr>
                                        <p:cTn dur="1000"/>
                                        <p:tgtEl>
                                          <p:spTgt spid="8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5"/>
                                        </p:tgtEl>
                                        <p:attrNameLst>
                                          <p:attrName>style.visibility</p:attrName>
                                        </p:attrNameLst>
                                      </p:cBhvr>
                                      <p:to>
                                        <p:strVal val="visible"/>
                                      </p:to>
                                    </p:set>
                                    <p:animEffect filter="fade" transition="in">
                                      <p:cBhvr>
                                        <p:cTn dur="1000"/>
                                        <p:tgtEl>
                                          <p:spTgt spid="8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40"/>
                                        </p:tgtEl>
                                        <p:attrNameLst>
                                          <p:attrName>style.visibility</p:attrName>
                                        </p:attrNameLst>
                                      </p:cBhvr>
                                      <p:to>
                                        <p:strVal val="visible"/>
                                      </p:to>
                                    </p:set>
                                    <p:animEffect filter="fade" transition="in">
                                      <p:cBhvr>
                                        <p:cTn dur="1000"/>
                                        <p:tgtEl>
                                          <p:spTgt spid="83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9" name="Shape 8349"/>
        <p:cNvGrpSpPr/>
        <p:nvPr/>
      </p:nvGrpSpPr>
      <p:grpSpPr>
        <a:xfrm>
          <a:off x="0" y="0"/>
          <a:ext cx="0" cy="0"/>
          <a:chOff x="0" y="0"/>
          <a:chExt cx="0" cy="0"/>
        </a:xfrm>
      </p:grpSpPr>
      <p:sp>
        <p:nvSpPr>
          <p:cNvPr id="8350" name="Google Shape;8350;p433"/>
          <p:cNvSpPr/>
          <p:nvPr/>
        </p:nvSpPr>
        <p:spPr>
          <a:xfrm>
            <a:off x="256575" y="1300902"/>
            <a:ext cx="2650500" cy="3810600"/>
          </a:xfrm>
          <a:prstGeom prst="round2SameRect">
            <a:avLst>
              <a:gd fmla="val 16667" name="adj1"/>
              <a:gd fmla="val 0" name="adj2"/>
            </a:avLst>
          </a:prstGeom>
          <a:solidFill>
            <a:srgbClr val="F4B2C6">
              <a:alpha val="62352"/>
            </a:srgb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2000" u="none" cap="none" strike="noStrike">
              <a:solidFill>
                <a:schemeClr val="dk2"/>
              </a:solidFill>
              <a:latin typeface="Gill Sans"/>
              <a:ea typeface="Gill Sans"/>
              <a:cs typeface="Gill Sans"/>
              <a:sym typeface="Gill Sans"/>
            </a:endParaRPr>
          </a:p>
        </p:txBody>
      </p:sp>
      <p:sp>
        <p:nvSpPr>
          <p:cNvPr id="8351" name="Google Shape;8351;p433"/>
          <p:cNvSpPr/>
          <p:nvPr/>
        </p:nvSpPr>
        <p:spPr>
          <a:xfrm>
            <a:off x="6236925" y="1333003"/>
            <a:ext cx="2650500" cy="3810600"/>
          </a:xfrm>
          <a:prstGeom prst="round2SameRect">
            <a:avLst>
              <a:gd fmla="val 16667" name="adj1"/>
              <a:gd fmla="val 0" name="adj2"/>
            </a:avLst>
          </a:prstGeom>
          <a:solidFill>
            <a:srgbClr val="AAE583">
              <a:alpha val="62745"/>
            </a:srgb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Gill Sans"/>
              <a:ea typeface="Gill Sans"/>
              <a:cs typeface="Gill Sans"/>
              <a:sym typeface="Gill Sans"/>
            </a:endParaRPr>
          </a:p>
        </p:txBody>
      </p:sp>
      <p:sp>
        <p:nvSpPr>
          <p:cNvPr id="8352" name="Google Shape;8352;p433"/>
          <p:cNvSpPr/>
          <p:nvPr/>
        </p:nvSpPr>
        <p:spPr>
          <a:xfrm rot="10800000">
            <a:off x="3179125" y="-9345"/>
            <a:ext cx="2651100" cy="4518300"/>
          </a:xfrm>
          <a:prstGeom prst="round2SameRect">
            <a:avLst>
              <a:gd fmla="val 16667" name="adj1"/>
              <a:gd fmla="val 0" name="adj2"/>
            </a:avLst>
          </a:prstGeom>
          <a:solidFill>
            <a:srgbClr val="9FDBF6">
              <a:alpha val="67058"/>
            </a:srgb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chemeClr val="dk2"/>
              </a:solidFill>
              <a:latin typeface="Gill Sans"/>
              <a:ea typeface="Gill Sans"/>
              <a:cs typeface="Gill Sans"/>
              <a:sym typeface="Gill Sans"/>
            </a:endParaRPr>
          </a:p>
        </p:txBody>
      </p:sp>
      <p:sp>
        <p:nvSpPr>
          <p:cNvPr id="8353" name="Google Shape;8353;p4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State Transition Technique</a:t>
            </a:r>
            <a:endParaRPr/>
          </a:p>
        </p:txBody>
      </p:sp>
      <p:grpSp>
        <p:nvGrpSpPr>
          <p:cNvPr id="8354" name="Google Shape;8354;p433"/>
          <p:cNvGrpSpPr/>
          <p:nvPr/>
        </p:nvGrpSpPr>
        <p:grpSpPr>
          <a:xfrm>
            <a:off x="3326842" y="1375292"/>
            <a:ext cx="2287200" cy="2736484"/>
            <a:chOff x="3326842" y="1375292"/>
            <a:chExt cx="2287200" cy="2736484"/>
          </a:xfrm>
        </p:grpSpPr>
        <p:sp>
          <p:nvSpPr>
            <p:cNvPr id="8355" name="Google Shape;8355;p433"/>
            <p:cNvSpPr/>
            <p:nvPr/>
          </p:nvSpPr>
          <p:spPr>
            <a:xfrm>
              <a:off x="3326842" y="1375292"/>
              <a:ext cx="2287200" cy="5856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2"/>
                  </a:solidFill>
                  <a:latin typeface="Gill Sans"/>
                  <a:ea typeface="Gill Sans"/>
                  <a:cs typeface="Gill Sans"/>
                  <a:sym typeface="Gill Sans"/>
                </a:rPr>
                <a:t>Procedure</a:t>
              </a:r>
              <a:endParaRPr b="0" i="0" sz="2000" u="none" cap="none" strike="noStrike">
                <a:solidFill>
                  <a:schemeClr val="dk2"/>
                </a:solidFill>
                <a:latin typeface="Gill Sans"/>
                <a:ea typeface="Gill Sans"/>
                <a:cs typeface="Gill Sans"/>
                <a:sym typeface="Gill Sans"/>
              </a:endParaRPr>
            </a:p>
          </p:txBody>
        </p:sp>
        <p:grpSp>
          <p:nvGrpSpPr>
            <p:cNvPr id="8356" name="Google Shape;8356;p433"/>
            <p:cNvGrpSpPr/>
            <p:nvPr/>
          </p:nvGrpSpPr>
          <p:grpSpPr>
            <a:xfrm>
              <a:off x="3544895" y="2176222"/>
              <a:ext cx="1919647" cy="1935554"/>
              <a:chOff x="3361032" y="2092673"/>
              <a:chExt cx="2287200" cy="1935554"/>
            </a:xfrm>
          </p:grpSpPr>
          <p:sp>
            <p:nvSpPr>
              <p:cNvPr id="8357" name="Google Shape;8357;p433"/>
              <p:cNvSpPr/>
              <p:nvPr/>
            </p:nvSpPr>
            <p:spPr>
              <a:xfrm>
                <a:off x="3361032" y="2092673"/>
                <a:ext cx="2287200" cy="911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Calibri"/>
                    <a:ea typeface="Calibri"/>
                    <a:cs typeface="Calibri"/>
                    <a:sym typeface="Calibri"/>
                  </a:rPr>
                  <a:t>Establish</a:t>
                </a:r>
                <a:endParaRPr b="0" i="0" sz="1800" u="none" cap="none" strike="noStrike">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Calibri"/>
                    <a:ea typeface="Calibri"/>
                    <a:cs typeface="Calibri"/>
                    <a:sym typeface="Calibri"/>
                  </a:rPr>
                  <a:t>State-Event-Table</a:t>
                </a:r>
                <a:endParaRPr b="0" i="0" sz="1000" u="none" cap="none" strike="noStrike">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Calibri"/>
                    <a:ea typeface="Calibri"/>
                    <a:cs typeface="Calibri"/>
                    <a:sym typeface="Calibri"/>
                  </a:rPr>
                  <a:t>State-Transition-Tree</a:t>
                </a:r>
                <a:endParaRPr b="0" i="0" sz="1000" u="none" cap="none" strike="noStrike">
                  <a:solidFill>
                    <a:schemeClr val="dk2"/>
                  </a:solidFill>
                  <a:latin typeface="Calibri"/>
                  <a:ea typeface="Calibri"/>
                  <a:cs typeface="Calibri"/>
                  <a:sym typeface="Calibri"/>
                </a:endParaRPr>
              </a:p>
            </p:txBody>
          </p:sp>
          <p:sp>
            <p:nvSpPr>
              <p:cNvPr id="8358" name="Google Shape;8358;p433"/>
              <p:cNvSpPr/>
              <p:nvPr/>
            </p:nvSpPr>
            <p:spPr>
              <a:xfrm>
                <a:off x="3361032" y="3154027"/>
                <a:ext cx="2287200" cy="8742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Calibri"/>
                    <a:ea typeface="Calibri"/>
                    <a:cs typeface="Calibri"/>
                    <a:sym typeface="Calibri"/>
                  </a:rPr>
                  <a:t>Determine </a:t>
                </a:r>
                <a:endParaRPr b="0" i="0" sz="1800" u="none" cap="none" strike="noStrike">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Calibri"/>
                    <a:ea typeface="Calibri"/>
                    <a:cs typeface="Calibri"/>
                    <a:sym typeface="Calibri"/>
                  </a:rPr>
                  <a:t>Legal test cases</a:t>
                </a:r>
                <a:endParaRPr b="0" i="0" sz="1000" u="none" cap="none" strike="noStrike">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Calibri"/>
                    <a:ea typeface="Calibri"/>
                    <a:cs typeface="Calibri"/>
                    <a:sym typeface="Calibri"/>
                  </a:rPr>
                  <a:t>Illegal test cases</a:t>
                </a:r>
                <a:endParaRPr b="0" i="0" sz="1000" u="none" cap="none" strike="noStrike">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Calibri"/>
                    <a:ea typeface="Calibri"/>
                    <a:cs typeface="Calibri"/>
                    <a:sym typeface="Calibri"/>
                  </a:rPr>
                  <a:t>“Guard” test cases</a:t>
                </a:r>
                <a:endParaRPr b="0" i="0" sz="1000" u="none" cap="none" strike="noStrike">
                  <a:solidFill>
                    <a:schemeClr val="dk2"/>
                  </a:solidFill>
                  <a:latin typeface="Calibri"/>
                  <a:ea typeface="Calibri"/>
                  <a:cs typeface="Calibri"/>
                  <a:sym typeface="Calibri"/>
                </a:endParaRPr>
              </a:p>
            </p:txBody>
          </p:sp>
        </p:grpSp>
      </p:grpSp>
      <p:grpSp>
        <p:nvGrpSpPr>
          <p:cNvPr id="8359" name="Google Shape;8359;p433"/>
          <p:cNvGrpSpPr/>
          <p:nvPr/>
        </p:nvGrpSpPr>
        <p:grpSpPr>
          <a:xfrm>
            <a:off x="597100" y="1465100"/>
            <a:ext cx="1969500" cy="2371926"/>
            <a:chOff x="597100" y="1465100"/>
            <a:chExt cx="1969500" cy="2371926"/>
          </a:xfrm>
        </p:grpSpPr>
        <p:grpSp>
          <p:nvGrpSpPr>
            <p:cNvPr id="8360" name="Google Shape;8360;p433"/>
            <p:cNvGrpSpPr/>
            <p:nvPr/>
          </p:nvGrpSpPr>
          <p:grpSpPr>
            <a:xfrm>
              <a:off x="934300" y="2502926"/>
              <a:ext cx="1310794" cy="1334100"/>
              <a:chOff x="446102" y="2366277"/>
              <a:chExt cx="2287200" cy="1334100"/>
            </a:xfrm>
          </p:grpSpPr>
          <p:sp>
            <p:nvSpPr>
              <p:cNvPr id="8361" name="Google Shape;8361;p433"/>
              <p:cNvSpPr/>
              <p:nvPr/>
            </p:nvSpPr>
            <p:spPr>
              <a:xfrm>
                <a:off x="446102" y="3114777"/>
                <a:ext cx="2287200" cy="5856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Calibri"/>
                    <a:ea typeface="Calibri"/>
                    <a:cs typeface="Calibri"/>
                    <a:sym typeface="Calibri"/>
                  </a:rPr>
                  <a:t>Black-Box </a:t>
                </a:r>
                <a:endParaRPr b="0" i="0" sz="1800" u="none" cap="none" strike="noStrike">
                  <a:solidFill>
                    <a:schemeClr val="dk2"/>
                  </a:solidFill>
                  <a:latin typeface="Calibri"/>
                  <a:ea typeface="Calibri"/>
                  <a:cs typeface="Calibri"/>
                  <a:sym typeface="Calibri"/>
                </a:endParaRPr>
              </a:p>
            </p:txBody>
          </p:sp>
          <p:sp>
            <p:nvSpPr>
              <p:cNvPr id="8362" name="Google Shape;8362;p433"/>
              <p:cNvSpPr/>
              <p:nvPr/>
            </p:nvSpPr>
            <p:spPr>
              <a:xfrm>
                <a:off x="446102" y="2366277"/>
                <a:ext cx="2287200" cy="5856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Calibri"/>
                    <a:ea typeface="Calibri"/>
                    <a:cs typeface="Calibri"/>
                    <a:sym typeface="Calibri"/>
                  </a:rPr>
                  <a:t>White-Box</a:t>
                </a:r>
                <a:endParaRPr b="0" i="0" sz="1800" u="none" cap="none" strike="noStrike">
                  <a:solidFill>
                    <a:schemeClr val="dk2"/>
                  </a:solidFill>
                  <a:latin typeface="Calibri"/>
                  <a:ea typeface="Calibri"/>
                  <a:cs typeface="Calibri"/>
                  <a:sym typeface="Calibri"/>
                </a:endParaRPr>
              </a:p>
            </p:txBody>
          </p:sp>
        </p:grpSp>
        <p:sp>
          <p:nvSpPr>
            <p:cNvPr id="8363" name="Google Shape;8363;p433"/>
            <p:cNvSpPr txBox="1"/>
            <p:nvPr/>
          </p:nvSpPr>
          <p:spPr>
            <a:xfrm>
              <a:off x="597100" y="1465100"/>
              <a:ext cx="1969500" cy="62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2"/>
                  </a:solidFill>
                  <a:latin typeface="Gill Sans"/>
                  <a:ea typeface="Gill Sans"/>
                  <a:cs typeface="Gill Sans"/>
                  <a:sym typeface="Gill Sans"/>
                </a:rPr>
                <a:t>Characteristics</a:t>
              </a:r>
              <a:endParaRPr b="0" i="0" sz="1400" u="none" cap="none" strike="noStrike">
                <a:solidFill>
                  <a:srgbClr val="000000"/>
                </a:solidFill>
                <a:latin typeface="Arial"/>
                <a:ea typeface="Arial"/>
                <a:cs typeface="Arial"/>
                <a:sym typeface="Arial"/>
              </a:endParaRPr>
            </a:p>
          </p:txBody>
        </p:sp>
      </p:grpSp>
      <p:grpSp>
        <p:nvGrpSpPr>
          <p:cNvPr id="8364" name="Google Shape;8364;p433"/>
          <p:cNvGrpSpPr/>
          <p:nvPr/>
        </p:nvGrpSpPr>
        <p:grpSpPr>
          <a:xfrm>
            <a:off x="6308775" y="1465100"/>
            <a:ext cx="2506500" cy="3095057"/>
            <a:chOff x="6308775" y="1465100"/>
            <a:chExt cx="2506500" cy="3095057"/>
          </a:xfrm>
        </p:grpSpPr>
        <p:grpSp>
          <p:nvGrpSpPr>
            <p:cNvPr id="8365" name="Google Shape;8365;p433"/>
            <p:cNvGrpSpPr/>
            <p:nvPr/>
          </p:nvGrpSpPr>
          <p:grpSpPr>
            <a:xfrm>
              <a:off x="6308775" y="2176382"/>
              <a:ext cx="2506500" cy="2383775"/>
              <a:chOff x="6308775" y="2176382"/>
              <a:chExt cx="2506500" cy="2383775"/>
            </a:xfrm>
          </p:grpSpPr>
          <p:sp>
            <p:nvSpPr>
              <p:cNvPr id="8366" name="Google Shape;8366;p433"/>
              <p:cNvSpPr/>
              <p:nvPr/>
            </p:nvSpPr>
            <p:spPr>
              <a:xfrm>
                <a:off x="6308775" y="3237457"/>
                <a:ext cx="2506500" cy="13227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Calibri"/>
                    <a:ea typeface="Calibri"/>
                    <a:cs typeface="Calibri"/>
                    <a:sym typeface="Calibri"/>
                  </a:rPr>
                  <a:t>Every test step needs</a:t>
                </a:r>
                <a:endParaRPr b="0" i="0" sz="1800" u="none" cap="none" strike="noStrike">
                  <a:solidFill>
                    <a:schemeClr val="dk2"/>
                  </a:solidFill>
                  <a:latin typeface="Calibri"/>
                  <a:ea typeface="Calibri"/>
                  <a:cs typeface="Calibri"/>
                  <a:sym typeface="Calibri"/>
                </a:endParaRPr>
              </a:p>
              <a:p>
                <a:pPr indent="-184150" lvl="0" marL="457200" marR="0" rtl="0" algn="l">
                  <a:lnSpc>
                    <a:spcPct val="100000"/>
                  </a:lnSpc>
                  <a:spcBef>
                    <a:spcPts val="0"/>
                  </a:spcBef>
                  <a:spcAft>
                    <a:spcPts val="0"/>
                  </a:spcAft>
                  <a:buClr>
                    <a:schemeClr val="dk2"/>
                  </a:buClr>
                  <a:buSzPts val="1100"/>
                  <a:buFont typeface="Calibri"/>
                  <a:buChar char="●"/>
                </a:pPr>
                <a:r>
                  <a:rPr b="0" i="0" lang="en" sz="1100" u="none" cap="none" strike="noStrike">
                    <a:solidFill>
                      <a:schemeClr val="dk2"/>
                    </a:solidFill>
                    <a:latin typeface="Calibri"/>
                    <a:ea typeface="Calibri"/>
                    <a:cs typeface="Calibri"/>
                    <a:sym typeface="Calibri"/>
                  </a:rPr>
                  <a:t>Event (test stimulus)</a:t>
                </a:r>
                <a:endParaRPr b="0" i="0" sz="1100" u="none" cap="none" strike="noStrike">
                  <a:solidFill>
                    <a:schemeClr val="dk2"/>
                  </a:solidFill>
                  <a:latin typeface="Calibri"/>
                  <a:ea typeface="Calibri"/>
                  <a:cs typeface="Calibri"/>
                  <a:sym typeface="Calibri"/>
                </a:endParaRPr>
              </a:p>
              <a:p>
                <a:pPr indent="-184150" lvl="0" marL="457200" marR="0" rtl="0" algn="l">
                  <a:lnSpc>
                    <a:spcPct val="100000"/>
                  </a:lnSpc>
                  <a:spcBef>
                    <a:spcPts val="0"/>
                  </a:spcBef>
                  <a:spcAft>
                    <a:spcPts val="0"/>
                  </a:spcAft>
                  <a:buClr>
                    <a:schemeClr val="dk2"/>
                  </a:buClr>
                  <a:buSzPts val="1100"/>
                  <a:buFont typeface="Calibri"/>
                  <a:buChar char="●"/>
                </a:pPr>
                <a:r>
                  <a:rPr b="0" i="0" lang="en" sz="1100" u="none" cap="none" strike="noStrike">
                    <a:solidFill>
                      <a:schemeClr val="dk2"/>
                    </a:solidFill>
                    <a:latin typeface="Calibri"/>
                    <a:ea typeface="Calibri"/>
                    <a:cs typeface="Calibri"/>
                    <a:sym typeface="Calibri"/>
                  </a:rPr>
                  <a:t>Guard (precondition)</a:t>
                </a:r>
                <a:endParaRPr b="0" i="0" sz="1100" u="none" cap="none" strike="noStrike">
                  <a:solidFill>
                    <a:schemeClr val="dk2"/>
                  </a:solidFill>
                  <a:latin typeface="Calibri"/>
                  <a:ea typeface="Calibri"/>
                  <a:cs typeface="Calibri"/>
                  <a:sym typeface="Calibri"/>
                </a:endParaRPr>
              </a:p>
              <a:p>
                <a:pPr indent="-184150" lvl="0" marL="457200" marR="0" rtl="0" algn="l">
                  <a:lnSpc>
                    <a:spcPct val="100000"/>
                  </a:lnSpc>
                  <a:spcBef>
                    <a:spcPts val="0"/>
                  </a:spcBef>
                  <a:spcAft>
                    <a:spcPts val="0"/>
                  </a:spcAft>
                  <a:buClr>
                    <a:schemeClr val="dk2"/>
                  </a:buClr>
                  <a:buSzPts val="1100"/>
                  <a:buFont typeface="Calibri"/>
                  <a:buChar char="●"/>
                </a:pPr>
                <a:r>
                  <a:rPr b="0" i="0" lang="en" sz="1100" u="none" cap="none" strike="noStrike">
                    <a:solidFill>
                      <a:schemeClr val="dk2"/>
                    </a:solidFill>
                    <a:latin typeface="Calibri"/>
                    <a:ea typeface="Calibri"/>
                    <a:cs typeface="Calibri"/>
                    <a:sym typeface="Calibri"/>
                  </a:rPr>
                  <a:t>Action (system reaction)</a:t>
                </a:r>
                <a:endParaRPr b="0" i="0" sz="1100" u="none" cap="none" strike="noStrike">
                  <a:solidFill>
                    <a:schemeClr val="dk2"/>
                  </a:solidFill>
                  <a:latin typeface="Calibri"/>
                  <a:ea typeface="Calibri"/>
                  <a:cs typeface="Calibri"/>
                  <a:sym typeface="Calibri"/>
                </a:endParaRPr>
              </a:p>
              <a:p>
                <a:pPr indent="-184150" lvl="0" marL="457200" marR="0" rtl="0" algn="l">
                  <a:lnSpc>
                    <a:spcPct val="100000"/>
                  </a:lnSpc>
                  <a:spcBef>
                    <a:spcPts val="0"/>
                  </a:spcBef>
                  <a:spcAft>
                    <a:spcPts val="0"/>
                  </a:spcAft>
                  <a:buClr>
                    <a:schemeClr val="dk2"/>
                  </a:buClr>
                  <a:buSzPts val="1100"/>
                  <a:buFont typeface="Calibri"/>
                  <a:buChar char="●"/>
                </a:pPr>
                <a:r>
                  <a:rPr b="0" i="0" lang="en" sz="1100" u="none" cap="none" strike="noStrike">
                    <a:solidFill>
                      <a:schemeClr val="dk2"/>
                    </a:solidFill>
                    <a:latin typeface="Calibri"/>
                    <a:ea typeface="Calibri"/>
                    <a:cs typeface="Calibri"/>
                    <a:sym typeface="Calibri"/>
                  </a:rPr>
                  <a:t>State (resulting state)</a:t>
                </a:r>
                <a:endParaRPr b="0" i="0" sz="1100" u="none" cap="none" strike="noStrike">
                  <a:solidFill>
                    <a:schemeClr val="dk2"/>
                  </a:solidFill>
                  <a:latin typeface="Calibri"/>
                  <a:ea typeface="Calibri"/>
                  <a:cs typeface="Calibri"/>
                  <a:sym typeface="Calibri"/>
                </a:endParaRPr>
              </a:p>
            </p:txBody>
          </p:sp>
          <p:sp>
            <p:nvSpPr>
              <p:cNvPr id="8367" name="Google Shape;8367;p433"/>
              <p:cNvSpPr/>
              <p:nvPr/>
            </p:nvSpPr>
            <p:spPr>
              <a:xfrm>
                <a:off x="6309074" y="2176382"/>
                <a:ext cx="2506200" cy="911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Calibri"/>
                    <a:ea typeface="Calibri"/>
                    <a:cs typeface="Calibri"/>
                    <a:sym typeface="Calibri"/>
                  </a:rPr>
                  <a:t>A sequence of test steps </a:t>
                </a:r>
                <a:endParaRPr b="0" i="0" sz="1800" u="none" cap="none" strike="noStrike">
                  <a:solidFill>
                    <a:schemeClr val="dk2"/>
                  </a:solidFill>
                  <a:latin typeface="Calibri"/>
                  <a:ea typeface="Calibri"/>
                  <a:cs typeface="Calibri"/>
                  <a:sym typeface="Calibri"/>
                </a:endParaRPr>
              </a:p>
            </p:txBody>
          </p:sp>
        </p:grpSp>
        <p:sp>
          <p:nvSpPr>
            <p:cNvPr id="8368" name="Google Shape;8368;p433"/>
            <p:cNvSpPr txBox="1"/>
            <p:nvPr/>
          </p:nvSpPr>
          <p:spPr>
            <a:xfrm>
              <a:off x="6577425" y="1465100"/>
              <a:ext cx="1969500" cy="62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2"/>
                  </a:solidFill>
                  <a:latin typeface="Gill Sans"/>
                  <a:ea typeface="Gill Sans"/>
                  <a:cs typeface="Gill Sans"/>
                  <a:sym typeface="Gill Sans"/>
                </a:rPr>
                <a:t>Test path</a:t>
              </a:r>
              <a:endParaRPr b="0" i="0" sz="1400" u="none" cap="none" strike="noStrike">
                <a:solidFill>
                  <a:srgbClr val="000000"/>
                </a:solidFill>
                <a:latin typeface="Arial"/>
                <a:ea typeface="Arial"/>
                <a:cs typeface="Arial"/>
                <a:sym typeface="Arial"/>
              </a:endParaRPr>
            </a:p>
          </p:txBody>
        </p:sp>
      </p:grpSp>
      <p:sp>
        <p:nvSpPr>
          <p:cNvPr id="8369" name="Google Shape;8369;p43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59"/>
                                        </p:tgtEl>
                                        <p:attrNameLst>
                                          <p:attrName>style.visibility</p:attrName>
                                        </p:attrNameLst>
                                      </p:cBhvr>
                                      <p:to>
                                        <p:strVal val="visible"/>
                                      </p:to>
                                    </p:set>
                                    <p:animEffect filter="fade" transition="in">
                                      <p:cBhvr>
                                        <p:cTn dur="1000"/>
                                        <p:tgtEl>
                                          <p:spTgt spid="8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54"/>
                                        </p:tgtEl>
                                        <p:attrNameLst>
                                          <p:attrName>style.visibility</p:attrName>
                                        </p:attrNameLst>
                                      </p:cBhvr>
                                      <p:to>
                                        <p:strVal val="visible"/>
                                      </p:to>
                                    </p:set>
                                    <p:animEffect filter="fade" transition="in">
                                      <p:cBhvr>
                                        <p:cTn dur="1000"/>
                                        <p:tgtEl>
                                          <p:spTgt spid="8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4"/>
                                        </p:tgtEl>
                                        <p:attrNameLst>
                                          <p:attrName>style.visibility</p:attrName>
                                        </p:attrNameLst>
                                      </p:cBhvr>
                                      <p:to>
                                        <p:strVal val="visible"/>
                                      </p:to>
                                    </p:set>
                                    <p:animEffect filter="fade" transition="in">
                                      <p:cBhvr>
                                        <p:cTn dur="1000"/>
                                        <p:tgtEl>
                                          <p:spTgt spid="8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3" name="Shape 8373"/>
        <p:cNvGrpSpPr/>
        <p:nvPr/>
      </p:nvGrpSpPr>
      <p:grpSpPr>
        <a:xfrm>
          <a:off x="0" y="0"/>
          <a:ext cx="0" cy="0"/>
          <a:chOff x="0" y="0"/>
          <a:chExt cx="0" cy="0"/>
        </a:xfrm>
      </p:grpSpPr>
      <p:pic>
        <p:nvPicPr>
          <p:cNvPr id="8374" name="Google Shape;8374;p434"/>
          <p:cNvPicPr preferRelativeResize="0"/>
          <p:nvPr/>
        </p:nvPicPr>
        <p:blipFill rotWithShape="1">
          <a:blip r:embed="rId3">
            <a:alphaModFix/>
          </a:blip>
          <a:srcRect b="3390" l="0" r="0" t="0"/>
          <a:stretch/>
        </p:blipFill>
        <p:spPr>
          <a:xfrm>
            <a:off x="1020771" y="772292"/>
            <a:ext cx="6631433" cy="3860615"/>
          </a:xfrm>
          <a:prstGeom prst="rect">
            <a:avLst/>
          </a:prstGeom>
          <a:noFill/>
          <a:ln>
            <a:noFill/>
          </a:ln>
        </p:spPr>
      </p:pic>
      <p:sp>
        <p:nvSpPr>
          <p:cNvPr id="8375" name="Google Shape;8375;p4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UML Diagram Showing State Change</a:t>
            </a:r>
            <a:endParaRPr/>
          </a:p>
        </p:txBody>
      </p:sp>
      <p:sp>
        <p:nvSpPr>
          <p:cNvPr id="8376" name="Google Shape;8376;p43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4"/>
                                        </p:tgtEl>
                                        <p:attrNameLst>
                                          <p:attrName>style.visibility</p:attrName>
                                        </p:attrNameLst>
                                      </p:cBhvr>
                                      <p:to>
                                        <p:strVal val="visible"/>
                                      </p:to>
                                    </p:set>
                                    <p:animEffect filter="fade" transition="in">
                                      <p:cBhvr>
                                        <p:cTn dur="1000"/>
                                        <p:tgtEl>
                                          <p:spTgt spid="8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0" name="Shape 8380"/>
        <p:cNvGrpSpPr/>
        <p:nvPr/>
      </p:nvGrpSpPr>
      <p:grpSpPr>
        <a:xfrm>
          <a:off x="0" y="0"/>
          <a:ext cx="0" cy="0"/>
          <a:chOff x="0" y="0"/>
          <a:chExt cx="0" cy="0"/>
        </a:xfrm>
      </p:grpSpPr>
      <p:pic>
        <p:nvPicPr>
          <p:cNvPr id="8381" name="Google Shape;8381;p435"/>
          <p:cNvPicPr preferRelativeResize="0"/>
          <p:nvPr/>
        </p:nvPicPr>
        <p:blipFill rotWithShape="1">
          <a:blip r:embed="rId3">
            <a:alphaModFix/>
          </a:blip>
          <a:srcRect b="0" l="0" r="0" t="0"/>
          <a:stretch/>
        </p:blipFill>
        <p:spPr>
          <a:xfrm>
            <a:off x="5316900" y="1258337"/>
            <a:ext cx="3674700" cy="3086575"/>
          </a:xfrm>
          <a:prstGeom prst="rect">
            <a:avLst/>
          </a:prstGeom>
          <a:noFill/>
          <a:ln>
            <a:noFill/>
          </a:ln>
        </p:spPr>
      </p:pic>
      <p:sp>
        <p:nvSpPr>
          <p:cNvPr id="8382" name="Google Shape;8382;p4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Control Flow Test (CFT)</a:t>
            </a:r>
            <a:endParaRPr/>
          </a:p>
        </p:txBody>
      </p:sp>
      <p:graphicFrame>
        <p:nvGraphicFramePr>
          <p:cNvPr id="8383" name="Google Shape;8383;p435"/>
          <p:cNvGraphicFramePr/>
          <p:nvPr/>
        </p:nvGraphicFramePr>
        <p:xfrm>
          <a:off x="88125" y="1978649"/>
          <a:ext cx="3000000" cy="3000000"/>
        </p:xfrm>
        <a:graphic>
          <a:graphicData uri="http://schemas.openxmlformats.org/drawingml/2006/table">
            <a:tbl>
              <a:tblPr bandRow="1" firstRow="1">
                <a:noFill/>
                <a:tableStyleId>{0D091D8E-38FE-4EBD-A8D3-85E3BAD3CC0E}</a:tableStyleId>
              </a:tblPr>
              <a:tblGrid>
                <a:gridCol w="1959100"/>
                <a:gridCol w="3082650"/>
              </a:tblGrid>
              <a:tr h="190500">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solidFill>
                            <a:srgbClr val="595959"/>
                          </a:solidFill>
                        </a:rPr>
                        <a:t>Decision point A</a:t>
                      </a:r>
                      <a:endParaRPr sz="1400" u="none" cap="none" strike="noStrike"/>
                    </a:p>
                  </a:txBody>
                  <a:tcPr marT="45725" marB="45725" marR="91450" marL="91450" anchor="ctr">
                    <a:lnL cap="flat" cmpd="sng" w="9525">
                      <a:solidFill>
                        <a:srgbClr val="595959"/>
                      </a:solidFill>
                      <a:prstDash val="dash"/>
                      <a:round/>
                      <a:headEnd len="sm" w="sm" type="none"/>
                      <a:tailEnd len="sm" w="sm" type="none"/>
                    </a:lnL>
                    <a:lnR cap="flat" cmpd="sng" w="9525">
                      <a:solidFill>
                        <a:srgbClr val="595959"/>
                      </a:solidFill>
                      <a:prstDash val="dash"/>
                      <a:round/>
                      <a:headEnd len="sm" w="sm" type="none"/>
                      <a:tailEnd len="sm" w="sm" type="none"/>
                    </a:lnR>
                    <a:lnT cap="flat" cmpd="sng" w="9525">
                      <a:solidFill>
                        <a:srgbClr val="595959"/>
                      </a:solidFill>
                      <a:prstDash val="dash"/>
                      <a:round/>
                      <a:headEnd len="sm" w="sm" type="none"/>
                      <a:tailEnd len="sm" w="sm" type="none"/>
                    </a:lnT>
                    <a:lnB cap="flat" cmpd="sng" w="9525">
                      <a:solidFill>
                        <a:srgbClr val="595959"/>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lang="en" sz="1400" u="none" cap="none" strike="noStrike">
                          <a:solidFill>
                            <a:srgbClr val="595959"/>
                          </a:solidFill>
                        </a:rPr>
                        <a:t>(1, 2), (1, 3), (1, 4), (6, 2), (6, 3), (6, 4) </a:t>
                      </a:r>
                      <a:endParaRPr b="0" sz="1400" u="none" cap="none" strike="noStrike">
                        <a:solidFill>
                          <a:srgbClr val="595959"/>
                        </a:solidFill>
                      </a:endParaRPr>
                    </a:p>
                  </a:txBody>
                  <a:tcPr marT="45725" marB="45725" marR="91450" marL="91450" anchor="ctr">
                    <a:lnL cap="flat" cmpd="sng" w="9525">
                      <a:solidFill>
                        <a:srgbClr val="595959"/>
                      </a:solidFill>
                      <a:prstDash val="dash"/>
                      <a:round/>
                      <a:headEnd len="sm" w="sm" type="none"/>
                      <a:tailEnd len="sm" w="sm" type="none"/>
                    </a:lnL>
                    <a:lnR cap="flat" cmpd="sng" w="9525">
                      <a:solidFill>
                        <a:srgbClr val="595959"/>
                      </a:solidFill>
                      <a:prstDash val="dash"/>
                      <a:round/>
                      <a:headEnd len="sm" w="sm" type="none"/>
                      <a:tailEnd len="sm" w="sm" type="none"/>
                    </a:lnR>
                    <a:lnT cap="flat" cmpd="sng" w="9525">
                      <a:solidFill>
                        <a:srgbClr val="595959"/>
                      </a:solidFill>
                      <a:prstDash val="dash"/>
                      <a:round/>
                      <a:headEnd len="sm" w="sm" type="none"/>
                      <a:tailEnd len="sm" w="sm" type="none"/>
                    </a:lnT>
                    <a:lnB cap="flat" cmpd="sng" w="9525">
                      <a:solidFill>
                        <a:srgbClr val="595959"/>
                      </a:solidFill>
                      <a:prstDash val="dash"/>
                      <a:round/>
                      <a:headEnd len="sm" w="sm" type="none"/>
                      <a:tailEnd len="sm" w="sm" type="none"/>
                    </a:lnB>
                    <a:solidFill>
                      <a:srgbClr val="FFFFFF"/>
                    </a:solidFill>
                  </a:tcPr>
                </a:tc>
              </a:tr>
              <a:tr h="190500">
                <a:tc>
                  <a:txBody>
                    <a:bodyPr/>
                    <a:lstStyle/>
                    <a:p>
                      <a:pPr indent="0" lvl="0" marL="0" marR="0" rtl="0" algn="l">
                        <a:lnSpc>
                          <a:spcPct val="100000"/>
                        </a:lnSpc>
                        <a:spcBef>
                          <a:spcPts val="0"/>
                        </a:spcBef>
                        <a:spcAft>
                          <a:spcPts val="0"/>
                        </a:spcAft>
                        <a:buClr>
                          <a:srgbClr val="000000"/>
                        </a:buClr>
                        <a:buSzPts val="1500"/>
                        <a:buFont typeface="Arial"/>
                        <a:buNone/>
                      </a:pPr>
                      <a:r>
                        <a:rPr b="1" lang="en" sz="1500" u="none" cap="none" strike="noStrike">
                          <a:solidFill>
                            <a:srgbClr val="595959"/>
                          </a:solidFill>
                        </a:rPr>
                        <a:t>Decision point B</a:t>
                      </a:r>
                      <a:endParaRPr b="1" sz="1400" u="none" cap="none" strike="noStrike"/>
                    </a:p>
                  </a:txBody>
                  <a:tcPr marT="45725" marB="45725" marR="91450" marL="91450" anchor="ctr">
                    <a:lnL cap="flat" cmpd="sng" w="9525">
                      <a:solidFill>
                        <a:srgbClr val="595959"/>
                      </a:solidFill>
                      <a:prstDash val="dash"/>
                      <a:round/>
                      <a:headEnd len="sm" w="sm" type="none"/>
                      <a:tailEnd len="sm" w="sm" type="none"/>
                    </a:lnL>
                    <a:lnR cap="flat" cmpd="sng" w="9525">
                      <a:solidFill>
                        <a:srgbClr val="595959"/>
                      </a:solidFill>
                      <a:prstDash val="dash"/>
                      <a:round/>
                      <a:headEnd len="sm" w="sm" type="none"/>
                      <a:tailEnd len="sm" w="sm" type="none"/>
                    </a:lnR>
                    <a:lnT cap="flat" cmpd="sng" w="9525">
                      <a:solidFill>
                        <a:srgbClr val="595959"/>
                      </a:solidFill>
                      <a:prstDash val="dash"/>
                      <a:round/>
                      <a:headEnd len="sm" w="sm" type="none"/>
                      <a:tailEnd len="sm" w="sm" type="none"/>
                    </a:lnT>
                    <a:lnB cap="flat" cmpd="sng" w="9525">
                      <a:solidFill>
                        <a:srgbClr val="595959"/>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595959"/>
                          </a:solidFill>
                        </a:rPr>
                        <a:t>(2, 5), (3, 5), (4, 5), (2, 6), (3, 6), (4, 6) </a:t>
                      </a:r>
                      <a:endParaRPr sz="1400" u="none" cap="none" strike="noStrike">
                        <a:solidFill>
                          <a:srgbClr val="595959"/>
                        </a:solidFill>
                      </a:endParaRPr>
                    </a:p>
                  </a:txBody>
                  <a:tcPr marT="45725" marB="45725" marR="91450" marL="91450" anchor="ctr">
                    <a:lnL cap="flat" cmpd="sng" w="9525">
                      <a:solidFill>
                        <a:srgbClr val="595959"/>
                      </a:solidFill>
                      <a:prstDash val="dash"/>
                      <a:round/>
                      <a:headEnd len="sm" w="sm" type="none"/>
                      <a:tailEnd len="sm" w="sm" type="none"/>
                    </a:lnL>
                    <a:lnR cap="flat" cmpd="sng" w="9525">
                      <a:solidFill>
                        <a:srgbClr val="595959"/>
                      </a:solidFill>
                      <a:prstDash val="dash"/>
                      <a:round/>
                      <a:headEnd len="sm" w="sm" type="none"/>
                      <a:tailEnd len="sm" w="sm" type="none"/>
                    </a:lnR>
                    <a:lnT cap="flat" cmpd="sng" w="9525">
                      <a:solidFill>
                        <a:srgbClr val="595959"/>
                      </a:solidFill>
                      <a:prstDash val="dash"/>
                      <a:round/>
                      <a:headEnd len="sm" w="sm" type="none"/>
                      <a:tailEnd len="sm" w="sm" type="none"/>
                    </a:lnT>
                    <a:lnB cap="flat" cmpd="sng" w="9525">
                      <a:solidFill>
                        <a:srgbClr val="595959"/>
                      </a:solidFill>
                      <a:prstDash val="dash"/>
                      <a:round/>
                      <a:headEnd len="sm" w="sm" type="none"/>
                      <a:tailEnd len="sm" w="sm" type="none"/>
                    </a:lnB>
                    <a:solidFill>
                      <a:srgbClr val="FFFFFF"/>
                    </a:solidFill>
                  </a:tcPr>
                </a:tc>
              </a:tr>
              <a:tr h="190500">
                <a:tc>
                  <a:txBody>
                    <a:bodyPr/>
                    <a:lstStyle/>
                    <a:p>
                      <a:pPr indent="0" lvl="0" marL="0" marR="0" rtl="0" algn="l">
                        <a:lnSpc>
                          <a:spcPct val="100000"/>
                        </a:lnSpc>
                        <a:spcBef>
                          <a:spcPts val="0"/>
                        </a:spcBef>
                        <a:spcAft>
                          <a:spcPts val="0"/>
                        </a:spcAft>
                        <a:buClr>
                          <a:srgbClr val="000000"/>
                        </a:buClr>
                        <a:buSzPts val="1800"/>
                        <a:buFont typeface="Arial"/>
                        <a:buNone/>
                      </a:pPr>
                      <a:r>
                        <a:rPr b="1" lang="en" sz="1500" u="none" cap="none" strike="noStrike">
                          <a:solidFill>
                            <a:srgbClr val="595959"/>
                          </a:solidFill>
                        </a:rPr>
                        <a:t>All branch combinations with test degree 2</a:t>
                      </a:r>
                      <a:endParaRPr b="1" sz="1500" u="none" cap="none" strike="noStrike">
                        <a:solidFill>
                          <a:srgbClr val="595959"/>
                        </a:solidFill>
                      </a:endParaRPr>
                    </a:p>
                  </a:txBody>
                  <a:tcPr marT="45725" marB="45725" marR="91450" marL="91450" anchor="ctr">
                    <a:lnL cap="flat" cmpd="sng" w="9525">
                      <a:solidFill>
                        <a:srgbClr val="595959"/>
                      </a:solidFill>
                      <a:prstDash val="dash"/>
                      <a:round/>
                      <a:headEnd len="sm" w="sm" type="none"/>
                      <a:tailEnd len="sm" w="sm" type="none"/>
                    </a:lnL>
                    <a:lnR cap="flat" cmpd="sng" w="9525">
                      <a:solidFill>
                        <a:srgbClr val="595959"/>
                      </a:solidFill>
                      <a:prstDash val="dash"/>
                      <a:round/>
                      <a:headEnd len="sm" w="sm" type="none"/>
                      <a:tailEnd len="sm" w="sm" type="none"/>
                    </a:lnR>
                    <a:lnT cap="flat" cmpd="sng" w="9525">
                      <a:solidFill>
                        <a:srgbClr val="595959"/>
                      </a:solidFill>
                      <a:prstDash val="dash"/>
                      <a:round/>
                      <a:headEnd len="sm" w="sm" type="none"/>
                      <a:tailEnd len="sm" w="sm" type="none"/>
                    </a:lnT>
                    <a:lnB cap="flat" cmpd="sng" w="9525">
                      <a:solidFill>
                        <a:srgbClr val="595959"/>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595959"/>
                          </a:solidFill>
                        </a:rPr>
                        <a:t>(1, 2), (1, 3), (1, 4), (2, 5),</a:t>
                      </a:r>
                      <a:endParaRPr sz="1400" u="none" cap="none" strike="noStrike">
                        <a:solidFill>
                          <a:srgbClr val="595959"/>
                        </a:solidFill>
                      </a:endParaRPr>
                    </a:p>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595959"/>
                          </a:solidFill>
                        </a:rPr>
                        <a:t>(2, 6), (3, 5), (3, 6), (4, 5),</a:t>
                      </a:r>
                      <a:endParaRPr sz="1400" u="none" cap="none" strike="noStrike">
                        <a:solidFill>
                          <a:srgbClr val="595959"/>
                        </a:solidFill>
                      </a:endParaRPr>
                    </a:p>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595959"/>
                          </a:solidFill>
                        </a:rPr>
                        <a:t>(4, 6), (6, 2), (6, 3), (6, 4)</a:t>
                      </a:r>
                      <a:r>
                        <a:rPr lang="en" sz="1400" u="none" cap="none" strike="noStrike">
                          <a:solidFill>
                            <a:schemeClr val="lt1"/>
                          </a:solidFill>
                        </a:rPr>
                        <a:t>.</a:t>
                      </a:r>
                      <a:endParaRPr sz="1400" u="none" cap="none" strike="noStrike">
                        <a:solidFill>
                          <a:schemeClr val="lt1"/>
                        </a:solidFill>
                      </a:endParaRPr>
                    </a:p>
                  </a:txBody>
                  <a:tcPr marT="45725" marB="45725" marR="91450" marL="91450" anchor="ctr">
                    <a:lnL cap="flat" cmpd="sng" w="9525">
                      <a:solidFill>
                        <a:srgbClr val="595959"/>
                      </a:solidFill>
                      <a:prstDash val="dash"/>
                      <a:round/>
                      <a:headEnd len="sm" w="sm" type="none"/>
                      <a:tailEnd len="sm" w="sm" type="none"/>
                    </a:lnL>
                    <a:lnR cap="flat" cmpd="sng" w="9525">
                      <a:solidFill>
                        <a:srgbClr val="595959"/>
                      </a:solidFill>
                      <a:prstDash val="dash"/>
                      <a:round/>
                      <a:headEnd len="sm" w="sm" type="none"/>
                      <a:tailEnd len="sm" w="sm" type="none"/>
                    </a:lnR>
                    <a:lnT cap="flat" cmpd="sng" w="9525">
                      <a:solidFill>
                        <a:srgbClr val="595959"/>
                      </a:solidFill>
                      <a:prstDash val="dash"/>
                      <a:round/>
                      <a:headEnd len="sm" w="sm" type="none"/>
                      <a:tailEnd len="sm" w="sm" type="none"/>
                    </a:lnT>
                    <a:lnB cap="flat" cmpd="sng" w="9525">
                      <a:solidFill>
                        <a:srgbClr val="595959"/>
                      </a:solidFill>
                      <a:prstDash val="dash"/>
                      <a:round/>
                      <a:headEnd len="sm" w="sm" type="none"/>
                      <a:tailEnd len="sm" w="sm" type="none"/>
                    </a:lnB>
                    <a:solidFill>
                      <a:srgbClr val="FFFFFF"/>
                    </a:solidFill>
                  </a:tcPr>
                </a:tc>
              </a:tr>
            </a:tbl>
          </a:graphicData>
        </a:graphic>
      </p:graphicFrame>
      <p:sp>
        <p:nvSpPr>
          <p:cNvPr id="8384" name="Google Shape;8384;p43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81"/>
                                        </p:tgtEl>
                                        <p:attrNameLst>
                                          <p:attrName>style.visibility</p:attrName>
                                        </p:attrNameLst>
                                      </p:cBhvr>
                                      <p:to>
                                        <p:strVal val="visible"/>
                                      </p:to>
                                    </p:set>
                                    <p:animEffect filter="fade" transition="in">
                                      <p:cBhvr>
                                        <p:cTn dur="1000"/>
                                        <p:tgtEl>
                                          <p:spTgt spid="8381"/>
                                        </p:tgtEl>
                                      </p:cBhvr>
                                    </p:animEffect>
                                  </p:childTnLst>
                                </p:cTn>
                              </p:par>
                              <p:par>
                                <p:cTn fill="hold" nodeType="withEffect" presetClass="entr" presetID="10" presetSubtype="0">
                                  <p:stCondLst>
                                    <p:cond delay="0"/>
                                  </p:stCondLst>
                                  <p:childTnLst>
                                    <p:set>
                                      <p:cBhvr>
                                        <p:cTn dur="1" fill="hold">
                                          <p:stCondLst>
                                            <p:cond delay="0"/>
                                          </p:stCondLst>
                                        </p:cTn>
                                        <p:tgtEl>
                                          <p:spTgt spid="8383"/>
                                        </p:tgtEl>
                                        <p:attrNameLst>
                                          <p:attrName>style.visibility</p:attrName>
                                        </p:attrNameLst>
                                      </p:cBhvr>
                                      <p:to>
                                        <p:strVal val="visible"/>
                                      </p:to>
                                    </p:set>
                                    <p:animEffect filter="fade" transition="in">
                                      <p:cBhvr>
                                        <p:cTn dur="1000"/>
                                        <p:tgtEl>
                                          <p:spTgt spid="8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8" name="Shape 8388"/>
        <p:cNvGrpSpPr/>
        <p:nvPr/>
      </p:nvGrpSpPr>
      <p:grpSpPr>
        <a:xfrm>
          <a:off x="0" y="0"/>
          <a:ext cx="0" cy="0"/>
          <a:chOff x="0" y="0"/>
          <a:chExt cx="0" cy="0"/>
        </a:xfrm>
      </p:grpSpPr>
      <p:pic>
        <p:nvPicPr>
          <p:cNvPr id="8389" name="Google Shape;8389;p436"/>
          <p:cNvPicPr preferRelativeResize="0"/>
          <p:nvPr/>
        </p:nvPicPr>
        <p:blipFill rotWithShape="1">
          <a:blip r:embed="rId3">
            <a:alphaModFix/>
          </a:blip>
          <a:srcRect b="0" l="0" r="0" t="0"/>
          <a:stretch/>
        </p:blipFill>
        <p:spPr>
          <a:xfrm>
            <a:off x="5792660" y="1912422"/>
            <a:ext cx="3396582" cy="2728905"/>
          </a:xfrm>
          <a:prstGeom prst="rect">
            <a:avLst/>
          </a:prstGeom>
          <a:noFill/>
          <a:ln>
            <a:noFill/>
          </a:ln>
        </p:spPr>
      </p:pic>
      <p:sp>
        <p:nvSpPr>
          <p:cNvPr id="8390" name="Google Shape;8390;p4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Control Flow Test Process</a:t>
            </a:r>
            <a:endParaRPr/>
          </a:p>
        </p:txBody>
      </p:sp>
      <p:sp>
        <p:nvSpPr>
          <p:cNvPr id="8391" name="Google Shape;8391;p4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Specify Test Paths</a:t>
            </a:r>
            <a:endParaRPr/>
          </a:p>
          <a:p>
            <a:pPr indent="-355600" lvl="1" marL="914400" rtl="0" algn="l">
              <a:lnSpc>
                <a:spcPct val="115000"/>
              </a:lnSpc>
              <a:spcBef>
                <a:spcPts val="0"/>
              </a:spcBef>
              <a:spcAft>
                <a:spcPts val="0"/>
              </a:spcAft>
              <a:buSzPts val="2000"/>
              <a:buChar char="○"/>
            </a:pPr>
            <a:r>
              <a:rPr lang="en"/>
              <a:t>Test path = Executable sequence of branches </a:t>
            </a:r>
            <a:endParaRPr/>
          </a:p>
        </p:txBody>
      </p:sp>
      <p:graphicFrame>
        <p:nvGraphicFramePr>
          <p:cNvPr id="8392" name="Google Shape;8392;p436"/>
          <p:cNvGraphicFramePr/>
          <p:nvPr/>
        </p:nvGraphicFramePr>
        <p:xfrm>
          <a:off x="623325" y="2031759"/>
          <a:ext cx="3000000" cy="3000000"/>
        </p:xfrm>
        <a:graphic>
          <a:graphicData uri="http://schemas.openxmlformats.org/drawingml/2006/table">
            <a:tbl>
              <a:tblPr bandRow="1" firstRow="1">
                <a:noFill/>
                <a:tableStyleId>{0D091D8E-38FE-4EBD-A8D3-85E3BAD3CC0E}</a:tableStyleId>
              </a:tblPr>
              <a:tblGrid>
                <a:gridCol w="1215750"/>
                <a:gridCol w="749200"/>
                <a:gridCol w="3076800"/>
              </a:tblGrid>
              <a:tr h="202150">
                <a:tc gridSpan="3">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rgbClr val="595959"/>
                          </a:solidFill>
                          <a:latin typeface="Calibri"/>
                          <a:ea typeface="Calibri"/>
                          <a:cs typeface="Calibri"/>
                          <a:sym typeface="Calibri"/>
                        </a:rPr>
                        <a:t>All test paths will start with 1 and end with 5 </a:t>
                      </a:r>
                      <a:endParaRPr b="1" sz="1400" u="none" cap="none" strike="noStrike">
                        <a:solidFill>
                          <a:srgbClr val="595959"/>
                        </a:solidFill>
                        <a:latin typeface="Calibri"/>
                        <a:ea typeface="Calibri"/>
                        <a:cs typeface="Calibri"/>
                        <a:sym typeface="Calibri"/>
                      </a:endParaRPr>
                    </a:p>
                  </a:txBody>
                  <a:tcPr marT="45725" marB="45725" marR="91450" marL="91450" anchor="ctr">
                    <a:lnL cap="flat" cmpd="sng" w="9525">
                      <a:solidFill>
                        <a:srgbClr val="595959"/>
                      </a:solidFill>
                      <a:prstDash val="dash"/>
                      <a:round/>
                      <a:headEnd len="sm" w="sm" type="none"/>
                      <a:tailEnd len="sm" w="sm" type="none"/>
                    </a:lnL>
                    <a:lnR cap="flat" cmpd="sng" w="9525">
                      <a:solidFill>
                        <a:srgbClr val="595959"/>
                      </a:solidFill>
                      <a:prstDash val="dash"/>
                      <a:round/>
                      <a:headEnd len="sm" w="sm" type="none"/>
                      <a:tailEnd len="sm" w="sm" type="none"/>
                    </a:lnR>
                    <a:lnT cap="flat" cmpd="sng" w="9525">
                      <a:solidFill>
                        <a:srgbClr val="595959"/>
                      </a:solidFill>
                      <a:prstDash val="dash"/>
                      <a:round/>
                      <a:headEnd len="sm" w="sm" type="none"/>
                      <a:tailEnd len="sm" w="sm" type="none"/>
                    </a:lnT>
                    <a:lnB cap="flat" cmpd="sng" w="9525">
                      <a:solidFill>
                        <a:srgbClr val="595959"/>
                      </a:solidFill>
                      <a:prstDash val="dash"/>
                      <a:round/>
                      <a:headEnd len="sm" w="sm" type="none"/>
                      <a:tailEnd len="sm" w="sm" type="none"/>
                    </a:lnB>
                    <a:solidFill>
                      <a:srgbClr val="CFE2F3"/>
                    </a:solidFill>
                  </a:tcPr>
                </a:tc>
                <a:tc hMerge="1"/>
                <a:tc hMerge="1"/>
              </a:tr>
              <a:tr h="192525">
                <a:tc gridSpan="2" rowSpan="5">
                  <a:txBody>
                    <a:bodyPr/>
                    <a:lstStyle/>
                    <a:p>
                      <a:pPr indent="0" lvl="0" marL="0" marR="0" rtl="0" algn="l">
                        <a:lnSpc>
                          <a:spcPct val="100000"/>
                        </a:lnSpc>
                        <a:spcBef>
                          <a:spcPts val="0"/>
                        </a:spcBef>
                        <a:spcAft>
                          <a:spcPts val="0"/>
                        </a:spcAft>
                        <a:buClr>
                          <a:srgbClr val="000000"/>
                        </a:buClr>
                        <a:buSzPts val="1500"/>
                        <a:buFont typeface="Arial"/>
                        <a:buNone/>
                      </a:pPr>
                      <a:r>
                        <a:rPr b="1" lang="en" sz="1500" u="none" cap="none" strike="noStrike">
                          <a:solidFill>
                            <a:srgbClr val="595959"/>
                          </a:solidFill>
                          <a:latin typeface="Calibri"/>
                          <a:ea typeface="Calibri"/>
                          <a:cs typeface="Calibri"/>
                          <a:sym typeface="Calibri"/>
                        </a:rPr>
                        <a:t>Combinations</a:t>
                      </a:r>
                      <a:endParaRPr sz="1400" u="none" cap="none" strike="noStrike">
                        <a:solidFill>
                          <a:srgbClr val="595959"/>
                        </a:solidFill>
                        <a:latin typeface="Calibri"/>
                        <a:ea typeface="Calibri"/>
                        <a:cs typeface="Calibri"/>
                        <a:sym typeface="Calibri"/>
                      </a:endParaRPr>
                    </a:p>
                  </a:txBody>
                  <a:tcPr marT="45725" marB="45725" marR="91450" marL="91450" anchor="ctr">
                    <a:lnL cap="flat" cmpd="sng" w="9525">
                      <a:solidFill>
                        <a:srgbClr val="595959"/>
                      </a:solidFill>
                      <a:prstDash val="dash"/>
                      <a:round/>
                      <a:headEnd len="sm" w="sm" type="none"/>
                      <a:tailEnd len="sm" w="sm" type="none"/>
                    </a:lnL>
                    <a:lnR cap="flat" cmpd="sng" w="9525">
                      <a:solidFill>
                        <a:srgbClr val="595959"/>
                      </a:solidFill>
                      <a:prstDash val="dash"/>
                      <a:round/>
                      <a:headEnd len="sm" w="sm" type="none"/>
                      <a:tailEnd len="sm" w="sm" type="none"/>
                    </a:lnR>
                    <a:lnT cap="flat" cmpd="sng" w="9525">
                      <a:solidFill>
                        <a:srgbClr val="595959"/>
                      </a:solidFill>
                      <a:prstDash val="dash"/>
                      <a:round/>
                      <a:headEnd len="sm" w="sm" type="none"/>
                      <a:tailEnd len="sm" w="sm" type="none"/>
                    </a:lnT>
                    <a:lnB cap="flat" cmpd="sng" w="9525">
                      <a:solidFill>
                        <a:srgbClr val="595959"/>
                      </a:solidFill>
                      <a:prstDash val="dash"/>
                      <a:round/>
                      <a:headEnd len="sm" w="sm" type="none"/>
                      <a:tailEnd len="sm" w="sm" type="none"/>
                    </a:lnB>
                    <a:solidFill>
                      <a:srgbClr val="CFE2F3"/>
                    </a:solidFill>
                  </a:tcPr>
                </a:tc>
                <a:tc rowSpan="5" hMerge="1"/>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595959"/>
                          </a:solidFill>
                        </a:rPr>
                        <a:t>(1, 2), (2, 5) → (1, 2, 5)</a:t>
                      </a:r>
                      <a:endParaRPr b="1" sz="1500" u="none" cap="none" strike="noStrike">
                        <a:solidFill>
                          <a:schemeClr val="lt1"/>
                        </a:solidFill>
                        <a:latin typeface="Calibri"/>
                        <a:ea typeface="Calibri"/>
                        <a:cs typeface="Calibri"/>
                        <a:sym typeface="Calibri"/>
                      </a:endParaRPr>
                    </a:p>
                  </a:txBody>
                  <a:tcPr marT="45725" marB="45725" marR="91450" marL="91450" anchor="ctr">
                    <a:lnL cap="flat" cmpd="sng" w="9525">
                      <a:solidFill>
                        <a:srgbClr val="595959"/>
                      </a:solidFill>
                      <a:prstDash val="dash"/>
                      <a:round/>
                      <a:headEnd len="sm" w="sm" type="none"/>
                      <a:tailEnd len="sm" w="sm" type="none"/>
                    </a:lnL>
                    <a:lnR cap="flat" cmpd="sng" w="9525">
                      <a:solidFill>
                        <a:srgbClr val="595959"/>
                      </a:solidFill>
                      <a:prstDash val="dash"/>
                      <a:round/>
                      <a:headEnd len="sm" w="sm" type="none"/>
                      <a:tailEnd len="sm" w="sm" type="none"/>
                    </a:lnR>
                    <a:lnT cap="flat" cmpd="sng" w="9525">
                      <a:solidFill>
                        <a:srgbClr val="595959"/>
                      </a:solidFill>
                      <a:prstDash val="dash"/>
                      <a:round/>
                      <a:headEnd len="sm" w="sm" type="none"/>
                      <a:tailEnd len="sm" w="sm" type="none"/>
                    </a:lnT>
                    <a:lnB cap="flat" cmpd="sng" w="9525">
                      <a:solidFill>
                        <a:srgbClr val="595959"/>
                      </a:solidFill>
                      <a:prstDash val="dash"/>
                      <a:round/>
                      <a:headEnd len="sm" w="sm" type="none"/>
                      <a:tailEnd len="sm" w="sm" type="none"/>
                    </a:lnB>
                    <a:solidFill>
                      <a:schemeClr val="lt1"/>
                    </a:solidFill>
                  </a:tcPr>
                </a:tc>
              </a:tr>
              <a:tr h="192525">
                <a:tc gridSpan="2" vMerge="1"/>
                <a:tc hMerge="1" vMerge="1"/>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595959"/>
                          </a:solidFill>
                        </a:rPr>
                        <a:t>(1, 3), (3, 5) → (1, 3, 5) </a:t>
                      </a:r>
                      <a:endParaRPr sz="1400" u="none" cap="none" strike="noStrike">
                        <a:solidFill>
                          <a:srgbClr val="595959"/>
                        </a:solidFill>
                      </a:endParaRPr>
                    </a:p>
                  </a:txBody>
                  <a:tcPr marT="45725" marB="45725" marR="91450" marL="91450" anchor="ctr">
                    <a:lnL cap="flat" cmpd="sng" w="9525">
                      <a:solidFill>
                        <a:srgbClr val="595959"/>
                      </a:solidFill>
                      <a:prstDash val="dash"/>
                      <a:round/>
                      <a:headEnd len="sm" w="sm" type="none"/>
                      <a:tailEnd len="sm" w="sm" type="none"/>
                    </a:lnL>
                    <a:lnR cap="flat" cmpd="sng" w="9525">
                      <a:solidFill>
                        <a:srgbClr val="595959"/>
                      </a:solidFill>
                      <a:prstDash val="dash"/>
                      <a:round/>
                      <a:headEnd len="sm" w="sm" type="none"/>
                      <a:tailEnd len="sm" w="sm" type="none"/>
                    </a:lnR>
                    <a:lnT cap="flat" cmpd="sng" w="9525">
                      <a:solidFill>
                        <a:srgbClr val="595959"/>
                      </a:solidFill>
                      <a:prstDash val="dash"/>
                      <a:round/>
                      <a:headEnd len="sm" w="sm" type="none"/>
                      <a:tailEnd len="sm" w="sm" type="none"/>
                    </a:lnT>
                    <a:lnB cap="flat" cmpd="sng" w="9525">
                      <a:solidFill>
                        <a:srgbClr val="595959"/>
                      </a:solidFill>
                      <a:prstDash val="dash"/>
                      <a:round/>
                      <a:headEnd len="sm" w="sm" type="none"/>
                      <a:tailEnd len="sm" w="sm" type="none"/>
                    </a:lnB>
                    <a:solidFill>
                      <a:schemeClr val="lt1"/>
                    </a:solidFill>
                  </a:tcPr>
                </a:tc>
              </a:tr>
              <a:tr h="192525">
                <a:tc gridSpan="2" vMerge="1"/>
                <a:tc hMerge="1" vMerge="1"/>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595959"/>
                          </a:solidFill>
                        </a:rPr>
                        <a:t>(1, 2), (2, 6), (6, 2), (2, 5) → (1, 2, 6, 2, 5) </a:t>
                      </a:r>
                      <a:endParaRPr sz="1400" u="none" cap="none" strike="noStrike">
                        <a:solidFill>
                          <a:srgbClr val="595959"/>
                        </a:solidFill>
                      </a:endParaRPr>
                    </a:p>
                  </a:txBody>
                  <a:tcPr marT="45725" marB="45725" marR="91450" marL="91450" anchor="ctr">
                    <a:lnL cap="flat" cmpd="sng" w="9525">
                      <a:solidFill>
                        <a:srgbClr val="595959"/>
                      </a:solidFill>
                      <a:prstDash val="dash"/>
                      <a:round/>
                      <a:headEnd len="sm" w="sm" type="none"/>
                      <a:tailEnd len="sm" w="sm" type="none"/>
                    </a:lnL>
                    <a:lnR cap="flat" cmpd="sng" w="9525">
                      <a:solidFill>
                        <a:srgbClr val="595959"/>
                      </a:solidFill>
                      <a:prstDash val="dash"/>
                      <a:round/>
                      <a:headEnd len="sm" w="sm" type="none"/>
                      <a:tailEnd len="sm" w="sm" type="none"/>
                    </a:lnR>
                    <a:lnT cap="flat" cmpd="sng" w="9525">
                      <a:solidFill>
                        <a:srgbClr val="595959"/>
                      </a:solidFill>
                      <a:prstDash val="dash"/>
                      <a:round/>
                      <a:headEnd len="sm" w="sm" type="none"/>
                      <a:tailEnd len="sm" w="sm" type="none"/>
                    </a:lnT>
                    <a:lnB cap="flat" cmpd="sng" w="9525">
                      <a:solidFill>
                        <a:srgbClr val="595959"/>
                      </a:solidFill>
                      <a:prstDash val="dash"/>
                      <a:round/>
                      <a:headEnd len="sm" w="sm" type="none"/>
                      <a:tailEnd len="sm" w="sm" type="none"/>
                    </a:lnB>
                    <a:solidFill>
                      <a:schemeClr val="lt1"/>
                    </a:solidFill>
                  </a:tcPr>
                </a:tc>
              </a:tr>
              <a:tr h="192525">
                <a:tc gridSpan="2" vMerge="1"/>
                <a:tc hMerge="1" vMerge="1"/>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595959"/>
                          </a:solidFill>
                        </a:rPr>
                        <a:t>(1, 4), (4, 5) → (1, 4, 5) </a:t>
                      </a:r>
                      <a:endParaRPr sz="1400" u="none" cap="none" strike="noStrike">
                        <a:solidFill>
                          <a:srgbClr val="595959"/>
                        </a:solidFill>
                      </a:endParaRPr>
                    </a:p>
                  </a:txBody>
                  <a:tcPr marT="45725" marB="45725" marR="91450" marL="91450" anchor="ctr">
                    <a:lnL cap="flat" cmpd="sng" w="9525">
                      <a:solidFill>
                        <a:srgbClr val="595959"/>
                      </a:solidFill>
                      <a:prstDash val="dash"/>
                      <a:round/>
                      <a:headEnd len="sm" w="sm" type="none"/>
                      <a:tailEnd len="sm" w="sm" type="none"/>
                    </a:lnL>
                    <a:lnR cap="flat" cmpd="sng" w="9525">
                      <a:solidFill>
                        <a:srgbClr val="595959"/>
                      </a:solidFill>
                      <a:prstDash val="dash"/>
                      <a:round/>
                      <a:headEnd len="sm" w="sm" type="none"/>
                      <a:tailEnd len="sm" w="sm" type="none"/>
                    </a:lnR>
                    <a:lnT cap="flat" cmpd="sng" w="9525">
                      <a:solidFill>
                        <a:srgbClr val="595959"/>
                      </a:solidFill>
                      <a:prstDash val="dash"/>
                      <a:round/>
                      <a:headEnd len="sm" w="sm" type="none"/>
                      <a:tailEnd len="sm" w="sm" type="none"/>
                    </a:lnT>
                    <a:lnB cap="flat" cmpd="sng" w="9525">
                      <a:solidFill>
                        <a:srgbClr val="595959"/>
                      </a:solidFill>
                      <a:prstDash val="dash"/>
                      <a:round/>
                      <a:headEnd len="sm" w="sm" type="none"/>
                      <a:tailEnd len="sm" w="sm" type="none"/>
                    </a:lnB>
                    <a:solidFill>
                      <a:schemeClr val="lt1"/>
                    </a:solidFill>
                  </a:tcPr>
                </a:tc>
              </a:tr>
              <a:tr h="327275">
                <a:tc gridSpan="2" vMerge="1"/>
                <a:tc hMerge="1" vMerge="1"/>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595959"/>
                          </a:solidFill>
                        </a:rPr>
                        <a:t>(1, 3), (3, 6), (6, 4), (4, 6), (6, 3), (3, 5) → (1, 3, 6, 4, 6, 3, 5)</a:t>
                      </a:r>
                      <a:endParaRPr sz="1400" u="none" cap="none" strike="noStrike">
                        <a:solidFill>
                          <a:srgbClr val="595959"/>
                        </a:solidFill>
                      </a:endParaRPr>
                    </a:p>
                  </a:txBody>
                  <a:tcPr marT="45725" marB="45725" marR="91450" marL="91450" anchor="ctr">
                    <a:lnL cap="flat" cmpd="sng" w="9525">
                      <a:solidFill>
                        <a:srgbClr val="595959"/>
                      </a:solidFill>
                      <a:prstDash val="dash"/>
                      <a:round/>
                      <a:headEnd len="sm" w="sm" type="none"/>
                      <a:tailEnd len="sm" w="sm" type="none"/>
                    </a:lnL>
                    <a:lnR cap="flat" cmpd="sng" w="9525">
                      <a:solidFill>
                        <a:srgbClr val="595959"/>
                      </a:solidFill>
                      <a:prstDash val="dash"/>
                      <a:round/>
                      <a:headEnd len="sm" w="sm" type="none"/>
                      <a:tailEnd len="sm" w="sm" type="none"/>
                    </a:lnR>
                    <a:lnT cap="flat" cmpd="sng" w="9525">
                      <a:solidFill>
                        <a:srgbClr val="595959"/>
                      </a:solidFill>
                      <a:prstDash val="dash"/>
                      <a:round/>
                      <a:headEnd len="sm" w="sm" type="none"/>
                      <a:tailEnd len="sm" w="sm" type="none"/>
                    </a:lnT>
                    <a:lnB cap="flat" cmpd="sng" w="9525">
                      <a:solidFill>
                        <a:srgbClr val="595959"/>
                      </a:solidFill>
                      <a:prstDash val="dash"/>
                      <a:round/>
                      <a:headEnd len="sm" w="sm" type="none"/>
                      <a:tailEnd len="sm" w="sm" type="none"/>
                    </a:lnB>
                    <a:solidFill>
                      <a:schemeClr val="lt1"/>
                    </a:solidFill>
                  </a:tcPr>
                </a:tc>
              </a:tr>
              <a:tr h="490900">
                <a:tc gridSpan="2">
                  <a:txBody>
                    <a:bodyPr/>
                    <a:lstStyle/>
                    <a:p>
                      <a:pPr indent="0" lvl="0" marL="0" marR="0" rtl="0" algn="l">
                        <a:lnSpc>
                          <a:spcPct val="100000"/>
                        </a:lnSpc>
                        <a:spcBef>
                          <a:spcPts val="0"/>
                        </a:spcBef>
                        <a:spcAft>
                          <a:spcPts val="0"/>
                        </a:spcAft>
                        <a:buClr>
                          <a:srgbClr val="000000"/>
                        </a:buClr>
                        <a:buSzPts val="1500"/>
                        <a:buFont typeface="Arial"/>
                        <a:buNone/>
                      </a:pPr>
                      <a:r>
                        <a:rPr b="1" lang="en" sz="1500" u="none" cap="none" strike="noStrike">
                          <a:solidFill>
                            <a:srgbClr val="595959"/>
                          </a:solidFill>
                        </a:rPr>
                        <a:t>Cancelling Redundant Test paths</a:t>
                      </a:r>
                      <a:endParaRPr b="1" sz="1500" u="none" cap="none" strike="noStrike">
                        <a:solidFill>
                          <a:srgbClr val="595959"/>
                        </a:solidFill>
                        <a:latin typeface="Calibri"/>
                        <a:ea typeface="Calibri"/>
                        <a:cs typeface="Calibri"/>
                        <a:sym typeface="Calibri"/>
                      </a:endParaRPr>
                    </a:p>
                  </a:txBody>
                  <a:tcPr marT="45725" marB="45725" marR="91450" marL="91450" anchor="ctr">
                    <a:lnL cap="flat" cmpd="sng" w="9525">
                      <a:solidFill>
                        <a:srgbClr val="595959"/>
                      </a:solidFill>
                      <a:prstDash val="dash"/>
                      <a:round/>
                      <a:headEnd len="sm" w="sm" type="none"/>
                      <a:tailEnd len="sm" w="sm" type="none"/>
                    </a:lnL>
                    <a:lnR cap="flat" cmpd="sng" w="9525">
                      <a:solidFill>
                        <a:srgbClr val="595959"/>
                      </a:solidFill>
                      <a:prstDash val="dash"/>
                      <a:round/>
                      <a:headEnd len="sm" w="sm" type="none"/>
                      <a:tailEnd len="sm" w="sm" type="none"/>
                    </a:lnR>
                    <a:lnT cap="flat" cmpd="sng" w="9525">
                      <a:solidFill>
                        <a:srgbClr val="595959"/>
                      </a:solidFill>
                      <a:prstDash val="dash"/>
                      <a:round/>
                      <a:headEnd len="sm" w="sm" type="none"/>
                      <a:tailEnd len="sm" w="sm" type="none"/>
                    </a:lnT>
                    <a:lnB cap="flat" cmpd="sng" w="9525">
                      <a:solidFill>
                        <a:srgbClr val="595959"/>
                      </a:solidFill>
                      <a:prstDash val="dash"/>
                      <a:round/>
                      <a:headEnd len="sm" w="sm" type="none"/>
                      <a:tailEnd len="sm" w="sm" type="none"/>
                    </a:lnB>
                    <a:solidFill>
                      <a:srgbClr val="CFE2F3"/>
                    </a:solidFill>
                  </a:tcPr>
                </a:tc>
                <a:tc hMerge="1"/>
                <a:tc>
                  <a:txBody>
                    <a:bodyPr/>
                    <a:lstStyle/>
                    <a:p>
                      <a:pPr indent="0" lvl="0" marL="0" marR="0" rtl="0" algn="ctr">
                        <a:lnSpc>
                          <a:spcPct val="100000"/>
                        </a:lnSpc>
                        <a:spcBef>
                          <a:spcPts val="0"/>
                        </a:spcBef>
                        <a:spcAft>
                          <a:spcPts val="0"/>
                        </a:spcAft>
                        <a:buClr>
                          <a:schemeClr val="dk1"/>
                        </a:buClr>
                        <a:buSzPts val="1100"/>
                        <a:buFont typeface="Arial"/>
                        <a:buNone/>
                      </a:pPr>
                      <a:r>
                        <a:rPr lang="en" sz="1400" u="none" cap="none" strike="noStrike">
                          <a:solidFill>
                            <a:srgbClr val="595959"/>
                          </a:solidFill>
                        </a:rPr>
                        <a:t>(1, 2), (1, 3), (1, 4), (2, 5), (2, 6),(3, 5), </a:t>
                      </a:r>
                      <a:endParaRPr sz="1400" u="none" cap="none" strike="noStrike">
                        <a:solidFill>
                          <a:srgbClr val="595959"/>
                        </a:solidFill>
                      </a:endParaRPr>
                    </a:p>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595959"/>
                          </a:solidFill>
                        </a:rPr>
                        <a:t>(3, 6), (4, 5), (4, 6), (6,2), (6, 3), (6, 4) </a:t>
                      </a:r>
                      <a:endParaRPr sz="1400" u="none" cap="none" strike="noStrike">
                        <a:solidFill>
                          <a:srgbClr val="595959"/>
                        </a:solidFill>
                      </a:endParaRPr>
                    </a:p>
                  </a:txBody>
                  <a:tcPr marT="45725" marB="45725" marR="91450" marL="91450" anchor="ctr">
                    <a:lnL cap="flat" cmpd="sng" w="9525">
                      <a:solidFill>
                        <a:srgbClr val="595959"/>
                      </a:solidFill>
                      <a:prstDash val="dash"/>
                      <a:round/>
                      <a:headEnd len="sm" w="sm" type="none"/>
                      <a:tailEnd len="sm" w="sm" type="none"/>
                    </a:lnL>
                    <a:lnR cap="flat" cmpd="sng" w="9525">
                      <a:solidFill>
                        <a:srgbClr val="595959"/>
                      </a:solidFill>
                      <a:prstDash val="dash"/>
                      <a:round/>
                      <a:headEnd len="sm" w="sm" type="none"/>
                      <a:tailEnd len="sm" w="sm" type="none"/>
                    </a:lnR>
                    <a:lnT cap="flat" cmpd="sng" w="9525">
                      <a:solidFill>
                        <a:srgbClr val="595959"/>
                      </a:solidFill>
                      <a:prstDash val="dash"/>
                      <a:round/>
                      <a:headEnd len="sm" w="sm" type="none"/>
                      <a:tailEnd len="sm" w="sm" type="none"/>
                    </a:lnT>
                    <a:lnB cap="flat" cmpd="sng" w="9525">
                      <a:solidFill>
                        <a:srgbClr val="595959"/>
                      </a:solidFill>
                      <a:prstDash val="dash"/>
                      <a:round/>
                      <a:headEnd len="sm" w="sm" type="none"/>
                      <a:tailEnd len="sm" w="sm" type="none"/>
                    </a:lnB>
                    <a:solidFill>
                      <a:schemeClr val="lt1"/>
                    </a:solidFill>
                  </a:tcPr>
                </a:tc>
              </a:tr>
            </a:tbl>
          </a:graphicData>
        </a:graphic>
      </p:graphicFrame>
      <p:cxnSp>
        <p:nvCxnSpPr>
          <p:cNvPr id="8393" name="Google Shape;8393;p436"/>
          <p:cNvCxnSpPr/>
          <p:nvPr/>
        </p:nvCxnSpPr>
        <p:spPr>
          <a:xfrm flipH="1">
            <a:off x="2569292" y="4269780"/>
            <a:ext cx="306600" cy="198600"/>
          </a:xfrm>
          <a:prstGeom prst="straightConnector1">
            <a:avLst/>
          </a:prstGeom>
          <a:noFill/>
          <a:ln cap="flat" cmpd="sng" w="9525">
            <a:solidFill>
              <a:srgbClr val="000000"/>
            </a:solidFill>
            <a:prstDash val="solid"/>
            <a:round/>
            <a:headEnd len="sm" w="sm" type="none"/>
            <a:tailEnd len="sm" w="sm" type="none"/>
          </a:ln>
        </p:spPr>
      </p:cxnSp>
      <p:cxnSp>
        <p:nvCxnSpPr>
          <p:cNvPr id="8394" name="Google Shape;8394;p436"/>
          <p:cNvCxnSpPr/>
          <p:nvPr/>
        </p:nvCxnSpPr>
        <p:spPr>
          <a:xfrm flipH="1">
            <a:off x="3039142" y="4269780"/>
            <a:ext cx="306600" cy="198600"/>
          </a:xfrm>
          <a:prstGeom prst="straightConnector1">
            <a:avLst/>
          </a:prstGeom>
          <a:noFill/>
          <a:ln cap="flat" cmpd="sng" w="9525">
            <a:solidFill>
              <a:srgbClr val="000000"/>
            </a:solidFill>
            <a:prstDash val="solid"/>
            <a:round/>
            <a:headEnd len="sm" w="sm" type="none"/>
            <a:tailEnd len="sm" w="sm" type="none"/>
          </a:ln>
        </p:spPr>
      </p:cxnSp>
      <p:cxnSp>
        <p:nvCxnSpPr>
          <p:cNvPr id="8395" name="Google Shape;8395;p436"/>
          <p:cNvCxnSpPr/>
          <p:nvPr/>
        </p:nvCxnSpPr>
        <p:spPr>
          <a:xfrm flipH="1">
            <a:off x="3008094" y="4091745"/>
            <a:ext cx="306600" cy="198600"/>
          </a:xfrm>
          <a:prstGeom prst="straightConnector1">
            <a:avLst/>
          </a:prstGeom>
          <a:noFill/>
          <a:ln cap="flat" cmpd="sng" w="9525">
            <a:solidFill>
              <a:srgbClr val="000000"/>
            </a:solidFill>
            <a:prstDash val="solid"/>
            <a:round/>
            <a:headEnd len="sm" w="sm" type="none"/>
            <a:tailEnd len="sm" w="sm" type="none"/>
          </a:ln>
        </p:spPr>
      </p:cxnSp>
      <p:cxnSp>
        <p:nvCxnSpPr>
          <p:cNvPr id="8396" name="Google Shape;8396;p436"/>
          <p:cNvCxnSpPr/>
          <p:nvPr/>
        </p:nvCxnSpPr>
        <p:spPr>
          <a:xfrm flipH="1">
            <a:off x="3498751" y="4081025"/>
            <a:ext cx="306600" cy="198600"/>
          </a:xfrm>
          <a:prstGeom prst="straightConnector1">
            <a:avLst/>
          </a:prstGeom>
          <a:noFill/>
          <a:ln cap="flat" cmpd="sng" w="9525">
            <a:solidFill>
              <a:srgbClr val="000000"/>
            </a:solidFill>
            <a:prstDash val="solid"/>
            <a:round/>
            <a:headEnd len="sm" w="sm" type="none"/>
            <a:tailEnd len="sm" w="sm" type="none"/>
          </a:ln>
        </p:spPr>
      </p:cxnSp>
      <p:cxnSp>
        <p:nvCxnSpPr>
          <p:cNvPr id="8397" name="Google Shape;8397;p436"/>
          <p:cNvCxnSpPr/>
          <p:nvPr/>
        </p:nvCxnSpPr>
        <p:spPr>
          <a:xfrm flipH="1">
            <a:off x="3945346" y="4265587"/>
            <a:ext cx="306600" cy="198600"/>
          </a:xfrm>
          <a:prstGeom prst="straightConnector1">
            <a:avLst/>
          </a:prstGeom>
          <a:noFill/>
          <a:ln cap="flat" cmpd="sng" w="9525">
            <a:solidFill>
              <a:srgbClr val="000000"/>
            </a:solidFill>
            <a:prstDash val="solid"/>
            <a:round/>
            <a:headEnd len="sm" w="sm" type="none"/>
            <a:tailEnd len="sm" w="sm" type="none"/>
          </a:ln>
        </p:spPr>
      </p:cxnSp>
      <p:cxnSp>
        <p:nvCxnSpPr>
          <p:cNvPr id="8398" name="Google Shape;8398;p436"/>
          <p:cNvCxnSpPr/>
          <p:nvPr/>
        </p:nvCxnSpPr>
        <p:spPr>
          <a:xfrm flipH="1">
            <a:off x="4391940" y="4265587"/>
            <a:ext cx="306600" cy="198600"/>
          </a:xfrm>
          <a:prstGeom prst="straightConnector1">
            <a:avLst/>
          </a:prstGeom>
          <a:noFill/>
          <a:ln cap="flat" cmpd="sng" w="9525">
            <a:solidFill>
              <a:srgbClr val="000000"/>
            </a:solidFill>
            <a:prstDash val="solid"/>
            <a:round/>
            <a:headEnd len="sm" w="sm" type="none"/>
            <a:tailEnd len="sm" w="sm" type="none"/>
          </a:ln>
        </p:spPr>
      </p:cxnSp>
      <p:cxnSp>
        <p:nvCxnSpPr>
          <p:cNvPr id="8399" name="Google Shape;8399;p436"/>
          <p:cNvCxnSpPr/>
          <p:nvPr/>
        </p:nvCxnSpPr>
        <p:spPr>
          <a:xfrm flipH="1">
            <a:off x="4852269" y="4091745"/>
            <a:ext cx="306600" cy="198600"/>
          </a:xfrm>
          <a:prstGeom prst="straightConnector1">
            <a:avLst/>
          </a:prstGeom>
          <a:noFill/>
          <a:ln cap="flat" cmpd="sng" w="9525">
            <a:solidFill>
              <a:srgbClr val="000000"/>
            </a:solidFill>
            <a:prstDash val="solid"/>
            <a:round/>
            <a:headEnd len="sm" w="sm" type="none"/>
            <a:tailEnd len="sm" w="sm" type="none"/>
          </a:ln>
        </p:spPr>
      </p:cxnSp>
      <p:cxnSp>
        <p:nvCxnSpPr>
          <p:cNvPr id="8400" name="Google Shape;8400;p436"/>
          <p:cNvCxnSpPr/>
          <p:nvPr/>
        </p:nvCxnSpPr>
        <p:spPr>
          <a:xfrm flipH="1">
            <a:off x="3498751" y="4265587"/>
            <a:ext cx="306600" cy="198600"/>
          </a:xfrm>
          <a:prstGeom prst="straightConnector1">
            <a:avLst/>
          </a:prstGeom>
          <a:noFill/>
          <a:ln cap="flat" cmpd="sng" w="9525">
            <a:solidFill>
              <a:srgbClr val="000000"/>
            </a:solidFill>
            <a:prstDash val="solid"/>
            <a:round/>
            <a:headEnd len="sm" w="sm" type="none"/>
            <a:tailEnd len="sm" w="sm" type="none"/>
          </a:ln>
        </p:spPr>
      </p:cxnSp>
      <p:cxnSp>
        <p:nvCxnSpPr>
          <p:cNvPr id="8401" name="Google Shape;8401;p436"/>
          <p:cNvCxnSpPr/>
          <p:nvPr/>
        </p:nvCxnSpPr>
        <p:spPr>
          <a:xfrm flipH="1">
            <a:off x="2569292" y="4095780"/>
            <a:ext cx="306600" cy="198600"/>
          </a:xfrm>
          <a:prstGeom prst="straightConnector1">
            <a:avLst/>
          </a:prstGeom>
          <a:noFill/>
          <a:ln cap="flat" cmpd="sng" w="9525">
            <a:solidFill>
              <a:srgbClr val="000000"/>
            </a:solidFill>
            <a:prstDash val="solid"/>
            <a:round/>
            <a:headEnd len="sm" w="sm" type="none"/>
            <a:tailEnd len="sm" w="sm" type="none"/>
          </a:ln>
        </p:spPr>
      </p:cxnSp>
      <p:cxnSp>
        <p:nvCxnSpPr>
          <p:cNvPr id="8402" name="Google Shape;8402;p436"/>
          <p:cNvCxnSpPr/>
          <p:nvPr/>
        </p:nvCxnSpPr>
        <p:spPr>
          <a:xfrm flipH="1">
            <a:off x="3974657" y="4095780"/>
            <a:ext cx="306600" cy="198600"/>
          </a:xfrm>
          <a:prstGeom prst="straightConnector1">
            <a:avLst/>
          </a:prstGeom>
          <a:noFill/>
          <a:ln cap="flat" cmpd="sng" w="9525">
            <a:solidFill>
              <a:srgbClr val="000000"/>
            </a:solidFill>
            <a:prstDash val="solid"/>
            <a:round/>
            <a:headEnd len="sm" w="sm" type="none"/>
            <a:tailEnd len="sm" w="sm" type="none"/>
          </a:ln>
        </p:spPr>
      </p:cxnSp>
      <p:cxnSp>
        <p:nvCxnSpPr>
          <p:cNvPr id="8403" name="Google Shape;8403;p436"/>
          <p:cNvCxnSpPr/>
          <p:nvPr/>
        </p:nvCxnSpPr>
        <p:spPr>
          <a:xfrm flipH="1">
            <a:off x="4416477" y="4088692"/>
            <a:ext cx="306600" cy="198600"/>
          </a:xfrm>
          <a:prstGeom prst="straightConnector1">
            <a:avLst/>
          </a:prstGeom>
          <a:noFill/>
          <a:ln cap="flat" cmpd="sng" w="9525">
            <a:solidFill>
              <a:srgbClr val="000000"/>
            </a:solidFill>
            <a:prstDash val="solid"/>
            <a:round/>
            <a:headEnd len="sm" w="sm" type="none"/>
            <a:tailEnd len="sm" w="sm" type="none"/>
          </a:ln>
        </p:spPr>
      </p:cxnSp>
      <p:cxnSp>
        <p:nvCxnSpPr>
          <p:cNvPr id="8404" name="Google Shape;8404;p436"/>
          <p:cNvCxnSpPr/>
          <p:nvPr/>
        </p:nvCxnSpPr>
        <p:spPr>
          <a:xfrm flipH="1">
            <a:off x="4883650" y="4262907"/>
            <a:ext cx="306600" cy="198600"/>
          </a:xfrm>
          <a:prstGeom prst="straightConnector1">
            <a:avLst/>
          </a:prstGeom>
          <a:noFill/>
          <a:ln cap="flat" cmpd="sng" w="9525">
            <a:solidFill>
              <a:srgbClr val="000000"/>
            </a:solidFill>
            <a:prstDash val="solid"/>
            <a:round/>
            <a:headEnd len="sm" w="sm" type="none"/>
            <a:tailEnd len="sm" w="sm" type="none"/>
          </a:ln>
        </p:spPr>
      </p:cxnSp>
      <p:sp>
        <p:nvSpPr>
          <p:cNvPr id="8405" name="Google Shape;8405;p43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1"/>
                                        </p:tgtEl>
                                        <p:attrNameLst>
                                          <p:attrName>style.visibility</p:attrName>
                                        </p:attrNameLst>
                                      </p:cBhvr>
                                      <p:to>
                                        <p:strVal val="visible"/>
                                      </p:to>
                                    </p:set>
                                    <p:animEffect filter="fade" transition="in">
                                      <p:cBhvr>
                                        <p:cTn dur="1000"/>
                                        <p:tgtEl>
                                          <p:spTgt spid="83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89"/>
                                        </p:tgtEl>
                                        <p:attrNameLst>
                                          <p:attrName>style.visibility</p:attrName>
                                        </p:attrNameLst>
                                      </p:cBhvr>
                                      <p:to>
                                        <p:strVal val="visible"/>
                                      </p:to>
                                    </p:set>
                                    <p:animEffect filter="fade" transition="in">
                                      <p:cBhvr>
                                        <p:cTn dur="1000"/>
                                        <p:tgtEl>
                                          <p:spTgt spid="8389"/>
                                        </p:tgtEl>
                                      </p:cBhvr>
                                    </p:animEffect>
                                  </p:childTnLst>
                                </p:cTn>
                              </p:par>
                              <p:par>
                                <p:cTn fill="hold" nodeType="withEffect" presetClass="entr" presetID="10" presetSubtype="0">
                                  <p:stCondLst>
                                    <p:cond delay="0"/>
                                  </p:stCondLst>
                                  <p:childTnLst>
                                    <p:set>
                                      <p:cBhvr>
                                        <p:cTn dur="1" fill="hold">
                                          <p:stCondLst>
                                            <p:cond delay="0"/>
                                          </p:stCondLst>
                                        </p:cTn>
                                        <p:tgtEl>
                                          <p:spTgt spid="8392"/>
                                        </p:tgtEl>
                                        <p:attrNameLst>
                                          <p:attrName>style.visibility</p:attrName>
                                        </p:attrNameLst>
                                      </p:cBhvr>
                                      <p:to>
                                        <p:strVal val="visible"/>
                                      </p:to>
                                    </p:set>
                                    <p:animEffect filter="fade" transition="in">
                                      <p:cBhvr>
                                        <p:cTn dur="1000"/>
                                        <p:tgtEl>
                                          <p:spTgt spid="8392"/>
                                        </p:tgtEl>
                                      </p:cBhvr>
                                    </p:animEffect>
                                  </p:childTnLst>
                                </p:cTn>
                              </p:par>
                              <p:par>
                                <p:cTn fill="hold" nodeType="withEffect" presetClass="entr" presetID="10" presetSubtype="0">
                                  <p:stCondLst>
                                    <p:cond delay="0"/>
                                  </p:stCondLst>
                                  <p:childTnLst>
                                    <p:set>
                                      <p:cBhvr>
                                        <p:cTn dur="1" fill="hold">
                                          <p:stCondLst>
                                            <p:cond delay="0"/>
                                          </p:stCondLst>
                                        </p:cTn>
                                        <p:tgtEl>
                                          <p:spTgt spid="8393"/>
                                        </p:tgtEl>
                                        <p:attrNameLst>
                                          <p:attrName>style.visibility</p:attrName>
                                        </p:attrNameLst>
                                      </p:cBhvr>
                                      <p:to>
                                        <p:strVal val="visible"/>
                                      </p:to>
                                    </p:set>
                                    <p:animEffect filter="fade" transition="in">
                                      <p:cBhvr>
                                        <p:cTn dur="1000"/>
                                        <p:tgtEl>
                                          <p:spTgt spid="8393"/>
                                        </p:tgtEl>
                                      </p:cBhvr>
                                    </p:animEffect>
                                  </p:childTnLst>
                                </p:cTn>
                              </p:par>
                              <p:par>
                                <p:cTn fill="hold" nodeType="withEffect" presetClass="entr" presetID="10" presetSubtype="0">
                                  <p:stCondLst>
                                    <p:cond delay="0"/>
                                  </p:stCondLst>
                                  <p:childTnLst>
                                    <p:set>
                                      <p:cBhvr>
                                        <p:cTn dur="1" fill="hold">
                                          <p:stCondLst>
                                            <p:cond delay="0"/>
                                          </p:stCondLst>
                                        </p:cTn>
                                        <p:tgtEl>
                                          <p:spTgt spid="8394"/>
                                        </p:tgtEl>
                                        <p:attrNameLst>
                                          <p:attrName>style.visibility</p:attrName>
                                        </p:attrNameLst>
                                      </p:cBhvr>
                                      <p:to>
                                        <p:strVal val="visible"/>
                                      </p:to>
                                    </p:set>
                                    <p:animEffect filter="fade" transition="in">
                                      <p:cBhvr>
                                        <p:cTn dur="1000"/>
                                        <p:tgtEl>
                                          <p:spTgt spid="8394"/>
                                        </p:tgtEl>
                                      </p:cBhvr>
                                    </p:animEffect>
                                  </p:childTnLst>
                                </p:cTn>
                              </p:par>
                              <p:par>
                                <p:cTn fill="hold" nodeType="withEffect" presetClass="entr" presetID="10" presetSubtype="0">
                                  <p:stCondLst>
                                    <p:cond delay="0"/>
                                  </p:stCondLst>
                                  <p:childTnLst>
                                    <p:set>
                                      <p:cBhvr>
                                        <p:cTn dur="1" fill="hold">
                                          <p:stCondLst>
                                            <p:cond delay="0"/>
                                          </p:stCondLst>
                                        </p:cTn>
                                        <p:tgtEl>
                                          <p:spTgt spid="8395"/>
                                        </p:tgtEl>
                                        <p:attrNameLst>
                                          <p:attrName>style.visibility</p:attrName>
                                        </p:attrNameLst>
                                      </p:cBhvr>
                                      <p:to>
                                        <p:strVal val="visible"/>
                                      </p:to>
                                    </p:set>
                                    <p:animEffect filter="fade" transition="in">
                                      <p:cBhvr>
                                        <p:cTn dur="1000"/>
                                        <p:tgtEl>
                                          <p:spTgt spid="8395"/>
                                        </p:tgtEl>
                                      </p:cBhvr>
                                    </p:animEffect>
                                  </p:childTnLst>
                                </p:cTn>
                              </p:par>
                              <p:par>
                                <p:cTn fill="hold" nodeType="withEffect" presetClass="entr" presetID="10" presetSubtype="0">
                                  <p:stCondLst>
                                    <p:cond delay="0"/>
                                  </p:stCondLst>
                                  <p:childTnLst>
                                    <p:set>
                                      <p:cBhvr>
                                        <p:cTn dur="1" fill="hold">
                                          <p:stCondLst>
                                            <p:cond delay="0"/>
                                          </p:stCondLst>
                                        </p:cTn>
                                        <p:tgtEl>
                                          <p:spTgt spid="8396"/>
                                        </p:tgtEl>
                                        <p:attrNameLst>
                                          <p:attrName>style.visibility</p:attrName>
                                        </p:attrNameLst>
                                      </p:cBhvr>
                                      <p:to>
                                        <p:strVal val="visible"/>
                                      </p:to>
                                    </p:set>
                                    <p:animEffect filter="fade" transition="in">
                                      <p:cBhvr>
                                        <p:cTn dur="1000"/>
                                        <p:tgtEl>
                                          <p:spTgt spid="8396"/>
                                        </p:tgtEl>
                                      </p:cBhvr>
                                    </p:animEffect>
                                  </p:childTnLst>
                                </p:cTn>
                              </p:par>
                              <p:par>
                                <p:cTn fill="hold" nodeType="withEffect" presetClass="entr" presetID="10" presetSubtype="0">
                                  <p:stCondLst>
                                    <p:cond delay="0"/>
                                  </p:stCondLst>
                                  <p:childTnLst>
                                    <p:set>
                                      <p:cBhvr>
                                        <p:cTn dur="1" fill="hold">
                                          <p:stCondLst>
                                            <p:cond delay="0"/>
                                          </p:stCondLst>
                                        </p:cTn>
                                        <p:tgtEl>
                                          <p:spTgt spid="8397"/>
                                        </p:tgtEl>
                                        <p:attrNameLst>
                                          <p:attrName>style.visibility</p:attrName>
                                        </p:attrNameLst>
                                      </p:cBhvr>
                                      <p:to>
                                        <p:strVal val="visible"/>
                                      </p:to>
                                    </p:set>
                                    <p:animEffect filter="fade" transition="in">
                                      <p:cBhvr>
                                        <p:cTn dur="1000"/>
                                        <p:tgtEl>
                                          <p:spTgt spid="8397"/>
                                        </p:tgtEl>
                                      </p:cBhvr>
                                    </p:animEffect>
                                  </p:childTnLst>
                                </p:cTn>
                              </p:par>
                              <p:par>
                                <p:cTn fill="hold" nodeType="withEffect" presetClass="entr" presetID="10" presetSubtype="0">
                                  <p:stCondLst>
                                    <p:cond delay="0"/>
                                  </p:stCondLst>
                                  <p:childTnLst>
                                    <p:set>
                                      <p:cBhvr>
                                        <p:cTn dur="1" fill="hold">
                                          <p:stCondLst>
                                            <p:cond delay="0"/>
                                          </p:stCondLst>
                                        </p:cTn>
                                        <p:tgtEl>
                                          <p:spTgt spid="8398"/>
                                        </p:tgtEl>
                                        <p:attrNameLst>
                                          <p:attrName>style.visibility</p:attrName>
                                        </p:attrNameLst>
                                      </p:cBhvr>
                                      <p:to>
                                        <p:strVal val="visible"/>
                                      </p:to>
                                    </p:set>
                                    <p:animEffect filter="fade" transition="in">
                                      <p:cBhvr>
                                        <p:cTn dur="1000"/>
                                        <p:tgtEl>
                                          <p:spTgt spid="8398"/>
                                        </p:tgtEl>
                                      </p:cBhvr>
                                    </p:animEffect>
                                  </p:childTnLst>
                                </p:cTn>
                              </p:par>
                              <p:par>
                                <p:cTn fill="hold" nodeType="withEffect" presetClass="entr" presetID="10" presetSubtype="0">
                                  <p:stCondLst>
                                    <p:cond delay="0"/>
                                  </p:stCondLst>
                                  <p:childTnLst>
                                    <p:set>
                                      <p:cBhvr>
                                        <p:cTn dur="1" fill="hold">
                                          <p:stCondLst>
                                            <p:cond delay="0"/>
                                          </p:stCondLst>
                                        </p:cTn>
                                        <p:tgtEl>
                                          <p:spTgt spid="8399"/>
                                        </p:tgtEl>
                                        <p:attrNameLst>
                                          <p:attrName>style.visibility</p:attrName>
                                        </p:attrNameLst>
                                      </p:cBhvr>
                                      <p:to>
                                        <p:strVal val="visible"/>
                                      </p:to>
                                    </p:set>
                                    <p:animEffect filter="fade" transition="in">
                                      <p:cBhvr>
                                        <p:cTn dur="1000"/>
                                        <p:tgtEl>
                                          <p:spTgt spid="8399"/>
                                        </p:tgtEl>
                                      </p:cBhvr>
                                    </p:animEffect>
                                  </p:childTnLst>
                                </p:cTn>
                              </p:par>
                              <p:par>
                                <p:cTn fill="hold" nodeType="withEffect" presetClass="entr" presetID="10" presetSubtype="0">
                                  <p:stCondLst>
                                    <p:cond delay="0"/>
                                  </p:stCondLst>
                                  <p:childTnLst>
                                    <p:set>
                                      <p:cBhvr>
                                        <p:cTn dur="1" fill="hold">
                                          <p:stCondLst>
                                            <p:cond delay="0"/>
                                          </p:stCondLst>
                                        </p:cTn>
                                        <p:tgtEl>
                                          <p:spTgt spid="8400"/>
                                        </p:tgtEl>
                                        <p:attrNameLst>
                                          <p:attrName>style.visibility</p:attrName>
                                        </p:attrNameLst>
                                      </p:cBhvr>
                                      <p:to>
                                        <p:strVal val="visible"/>
                                      </p:to>
                                    </p:set>
                                    <p:animEffect filter="fade" transition="in">
                                      <p:cBhvr>
                                        <p:cTn dur="1000"/>
                                        <p:tgtEl>
                                          <p:spTgt spid="8400"/>
                                        </p:tgtEl>
                                      </p:cBhvr>
                                    </p:animEffect>
                                  </p:childTnLst>
                                </p:cTn>
                              </p:par>
                              <p:par>
                                <p:cTn fill="hold" nodeType="withEffect" presetClass="entr" presetID="10" presetSubtype="0">
                                  <p:stCondLst>
                                    <p:cond delay="0"/>
                                  </p:stCondLst>
                                  <p:childTnLst>
                                    <p:set>
                                      <p:cBhvr>
                                        <p:cTn dur="1" fill="hold">
                                          <p:stCondLst>
                                            <p:cond delay="0"/>
                                          </p:stCondLst>
                                        </p:cTn>
                                        <p:tgtEl>
                                          <p:spTgt spid="8401"/>
                                        </p:tgtEl>
                                        <p:attrNameLst>
                                          <p:attrName>style.visibility</p:attrName>
                                        </p:attrNameLst>
                                      </p:cBhvr>
                                      <p:to>
                                        <p:strVal val="visible"/>
                                      </p:to>
                                    </p:set>
                                    <p:animEffect filter="fade" transition="in">
                                      <p:cBhvr>
                                        <p:cTn dur="1000"/>
                                        <p:tgtEl>
                                          <p:spTgt spid="8401"/>
                                        </p:tgtEl>
                                      </p:cBhvr>
                                    </p:animEffect>
                                  </p:childTnLst>
                                </p:cTn>
                              </p:par>
                              <p:par>
                                <p:cTn fill="hold" nodeType="withEffect" presetClass="entr" presetID="10" presetSubtype="0">
                                  <p:stCondLst>
                                    <p:cond delay="0"/>
                                  </p:stCondLst>
                                  <p:childTnLst>
                                    <p:set>
                                      <p:cBhvr>
                                        <p:cTn dur="1" fill="hold">
                                          <p:stCondLst>
                                            <p:cond delay="0"/>
                                          </p:stCondLst>
                                        </p:cTn>
                                        <p:tgtEl>
                                          <p:spTgt spid="8402"/>
                                        </p:tgtEl>
                                        <p:attrNameLst>
                                          <p:attrName>style.visibility</p:attrName>
                                        </p:attrNameLst>
                                      </p:cBhvr>
                                      <p:to>
                                        <p:strVal val="visible"/>
                                      </p:to>
                                    </p:set>
                                    <p:animEffect filter="fade" transition="in">
                                      <p:cBhvr>
                                        <p:cTn dur="1000"/>
                                        <p:tgtEl>
                                          <p:spTgt spid="8402"/>
                                        </p:tgtEl>
                                      </p:cBhvr>
                                    </p:animEffect>
                                  </p:childTnLst>
                                </p:cTn>
                              </p:par>
                              <p:par>
                                <p:cTn fill="hold" nodeType="withEffect" presetClass="entr" presetID="10" presetSubtype="0">
                                  <p:stCondLst>
                                    <p:cond delay="0"/>
                                  </p:stCondLst>
                                  <p:childTnLst>
                                    <p:set>
                                      <p:cBhvr>
                                        <p:cTn dur="1" fill="hold">
                                          <p:stCondLst>
                                            <p:cond delay="0"/>
                                          </p:stCondLst>
                                        </p:cTn>
                                        <p:tgtEl>
                                          <p:spTgt spid="8403"/>
                                        </p:tgtEl>
                                        <p:attrNameLst>
                                          <p:attrName>style.visibility</p:attrName>
                                        </p:attrNameLst>
                                      </p:cBhvr>
                                      <p:to>
                                        <p:strVal val="visible"/>
                                      </p:to>
                                    </p:set>
                                    <p:animEffect filter="fade" transition="in">
                                      <p:cBhvr>
                                        <p:cTn dur="1000"/>
                                        <p:tgtEl>
                                          <p:spTgt spid="8403"/>
                                        </p:tgtEl>
                                      </p:cBhvr>
                                    </p:animEffect>
                                  </p:childTnLst>
                                </p:cTn>
                              </p:par>
                              <p:par>
                                <p:cTn fill="hold" nodeType="withEffect" presetClass="entr" presetID="10" presetSubtype="0">
                                  <p:stCondLst>
                                    <p:cond delay="0"/>
                                  </p:stCondLst>
                                  <p:childTnLst>
                                    <p:set>
                                      <p:cBhvr>
                                        <p:cTn dur="1" fill="hold">
                                          <p:stCondLst>
                                            <p:cond delay="0"/>
                                          </p:stCondLst>
                                        </p:cTn>
                                        <p:tgtEl>
                                          <p:spTgt spid="8404"/>
                                        </p:tgtEl>
                                        <p:attrNameLst>
                                          <p:attrName>style.visibility</p:attrName>
                                        </p:attrNameLst>
                                      </p:cBhvr>
                                      <p:to>
                                        <p:strVal val="visible"/>
                                      </p:to>
                                    </p:set>
                                    <p:animEffect filter="fade" transition="in">
                                      <p:cBhvr>
                                        <p:cTn dur="1000"/>
                                        <p:tgtEl>
                                          <p:spTgt spid="84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9" name="Shape 8409"/>
        <p:cNvGrpSpPr/>
        <p:nvPr/>
      </p:nvGrpSpPr>
      <p:grpSpPr>
        <a:xfrm>
          <a:off x="0" y="0"/>
          <a:ext cx="0" cy="0"/>
          <a:chOff x="0" y="0"/>
          <a:chExt cx="0" cy="0"/>
        </a:xfrm>
      </p:grpSpPr>
      <p:sp>
        <p:nvSpPr>
          <p:cNvPr id="8410" name="Google Shape;8410;p4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Derived Test Paths</a:t>
            </a:r>
            <a:endParaRPr/>
          </a:p>
        </p:txBody>
      </p:sp>
      <p:sp>
        <p:nvSpPr>
          <p:cNvPr id="8411" name="Google Shape;8411;p4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Control Flow Test Process</a:t>
            </a:r>
            <a:endParaRPr/>
          </a:p>
        </p:txBody>
      </p:sp>
      <p:graphicFrame>
        <p:nvGraphicFramePr>
          <p:cNvPr id="8412" name="Google Shape;8412;p437"/>
          <p:cNvGraphicFramePr/>
          <p:nvPr/>
        </p:nvGraphicFramePr>
        <p:xfrm>
          <a:off x="851925" y="1770249"/>
          <a:ext cx="3000000" cy="3000000"/>
        </p:xfrm>
        <a:graphic>
          <a:graphicData uri="http://schemas.openxmlformats.org/drawingml/2006/table">
            <a:tbl>
              <a:tblPr bandRow="1" firstRow="1">
                <a:noFill/>
                <a:tableStyleId>{0D091D8E-38FE-4EBD-A8D3-85E3BAD3CC0E}</a:tableStyleId>
              </a:tblPr>
              <a:tblGrid>
                <a:gridCol w="607975"/>
                <a:gridCol w="382850"/>
                <a:gridCol w="1715250"/>
              </a:tblGrid>
              <a:tr h="190500">
                <a:tc gridSpan="2">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rgbClr val="595959"/>
                          </a:solidFill>
                        </a:rPr>
                        <a:t>Path 1</a:t>
                      </a:r>
                      <a:endParaRPr b="1" sz="1500" u="none" cap="none" strike="noStrike">
                        <a:solidFill>
                          <a:srgbClr val="595959"/>
                        </a:solidFill>
                        <a:latin typeface="Calibri"/>
                        <a:ea typeface="Calibri"/>
                        <a:cs typeface="Calibri"/>
                        <a:sym typeface="Calibri"/>
                      </a:endParaRPr>
                    </a:p>
                  </a:txBody>
                  <a:tcPr marT="45725" marB="45725" marR="91450" marL="91450" anchor="ctr">
                    <a:lnL cap="flat" cmpd="sng" w="9525">
                      <a:solidFill>
                        <a:srgbClr val="595959"/>
                      </a:solidFill>
                      <a:prstDash val="dash"/>
                      <a:round/>
                      <a:headEnd len="sm" w="sm" type="none"/>
                      <a:tailEnd len="sm" w="sm" type="none"/>
                    </a:lnL>
                    <a:lnR cap="flat" cmpd="sng" w="9525">
                      <a:solidFill>
                        <a:srgbClr val="595959"/>
                      </a:solidFill>
                      <a:prstDash val="dash"/>
                      <a:round/>
                      <a:headEnd len="sm" w="sm" type="none"/>
                      <a:tailEnd len="sm" w="sm" type="none"/>
                    </a:lnR>
                    <a:lnT cap="flat" cmpd="sng" w="9525">
                      <a:solidFill>
                        <a:srgbClr val="595959"/>
                      </a:solidFill>
                      <a:prstDash val="dash"/>
                      <a:round/>
                      <a:headEnd len="sm" w="sm" type="none"/>
                      <a:tailEnd len="sm" w="sm" type="none"/>
                    </a:lnT>
                    <a:lnB cap="flat" cmpd="sng" w="9525">
                      <a:solidFill>
                        <a:srgbClr val="595959"/>
                      </a:solidFill>
                      <a:prstDash val="dash"/>
                      <a:round/>
                      <a:headEnd len="sm" w="sm" type="none"/>
                      <a:tailEnd len="sm" w="sm" type="none"/>
                    </a:lnB>
                    <a:solidFill>
                      <a:srgbClr val="CFE2F3"/>
                    </a:solidFill>
                  </a:tcPr>
                </a:tc>
                <a:tc hMerge="1"/>
                <a:tc>
                  <a:txBody>
                    <a:bodyPr/>
                    <a:lstStyle/>
                    <a:p>
                      <a:pPr indent="0" lvl="0" marL="0" marR="0" rtl="0" algn="ctr">
                        <a:lnSpc>
                          <a:spcPct val="100000"/>
                        </a:lnSpc>
                        <a:spcBef>
                          <a:spcPts val="0"/>
                        </a:spcBef>
                        <a:spcAft>
                          <a:spcPts val="0"/>
                        </a:spcAft>
                        <a:buClr>
                          <a:srgbClr val="000000"/>
                        </a:buClr>
                        <a:buSzPts val="1400"/>
                        <a:buFont typeface="Arial"/>
                        <a:buNone/>
                      </a:pPr>
                      <a:r>
                        <a:rPr b="0" lang="en" sz="1400" u="none" cap="none" strike="noStrike">
                          <a:solidFill>
                            <a:srgbClr val="595959"/>
                          </a:solidFill>
                        </a:rPr>
                        <a:t>(1, 2, 5) </a:t>
                      </a:r>
                      <a:endParaRPr b="0" sz="1400" u="none" cap="none" strike="noStrike">
                        <a:solidFill>
                          <a:srgbClr val="595959"/>
                        </a:solidFill>
                      </a:endParaRPr>
                    </a:p>
                  </a:txBody>
                  <a:tcPr marT="45725" marB="45725" marR="91450" marL="91450" anchor="ctr">
                    <a:lnL cap="flat" cmpd="sng" w="9525">
                      <a:solidFill>
                        <a:srgbClr val="595959"/>
                      </a:solidFill>
                      <a:prstDash val="dash"/>
                      <a:round/>
                      <a:headEnd len="sm" w="sm" type="none"/>
                      <a:tailEnd len="sm" w="sm" type="none"/>
                    </a:lnL>
                    <a:lnR cap="flat" cmpd="sng" w="9525">
                      <a:solidFill>
                        <a:srgbClr val="595959"/>
                      </a:solidFill>
                      <a:prstDash val="dash"/>
                      <a:round/>
                      <a:headEnd len="sm" w="sm" type="none"/>
                      <a:tailEnd len="sm" w="sm" type="none"/>
                    </a:lnR>
                    <a:lnT cap="flat" cmpd="sng" w="9525">
                      <a:solidFill>
                        <a:srgbClr val="595959"/>
                      </a:solidFill>
                      <a:prstDash val="dash"/>
                      <a:round/>
                      <a:headEnd len="sm" w="sm" type="none"/>
                      <a:tailEnd len="sm" w="sm" type="none"/>
                    </a:lnT>
                    <a:lnB cap="flat" cmpd="sng" w="9525">
                      <a:solidFill>
                        <a:srgbClr val="595959"/>
                      </a:solidFill>
                      <a:prstDash val="dash"/>
                      <a:round/>
                      <a:headEnd len="sm" w="sm" type="none"/>
                      <a:tailEnd len="sm" w="sm" type="none"/>
                    </a:lnB>
                    <a:solidFill>
                      <a:schemeClr val="lt1"/>
                    </a:solidFill>
                  </a:tcPr>
                </a:tc>
              </a:tr>
              <a:tr h="190500">
                <a:tc gridSpan="2">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rgbClr val="595959"/>
                          </a:solidFill>
                        </a:rPr>
                        <a:t>Path 2</a:t>
                      </a:r>
                      <a:endParaRPr b="1" sz="1500" u="none" cap="none" strike="noStrike">
                        <a:solidFill>
                          <a:srgbClr val="595959"/>
                        </a:solidFill>
                      </a:endParaRPr>
                    </a:p>
                  </a:txBody>
                  <a:tcPr marT="45725" marB="45725" marR="91450" marL="91450" anchor="ctr">
                    <a:lnL cap="flat" cmpd="sng" w="9525">
                      <a:solidFill>
                        <a:srgbClr val="595959"/>
                      </a:solidFill>
                      <a:prstDash val="dash"/>
                      <a:round/>
                      <a:headEnd len="sm" w="sm" type="none"/>
                      <a:tailEnd len="sm" w="sm" type="none"/>
                    </a:lnL>
                    <a:lnR cap="flat" cmpd="sng" w="9525">
                      <a:solidFill>
                        <a:srgbClr val="595959"/>
                      </a:solidFill>
                      <a:prstDash val="dash"/>
                      <a:round/>
                      <a:headEnd len="sm" w="sm" type="none"/>
                      <a:tailEnd len="sm" w="sm" type="none"/>
                    </a:lnR>
                    <a:lnT cap="flat" cmpd="sng" w="9525">
                      <a:solidFill>
                        <a:srgbClr val="595959"/>
                      </a:solidFill>
                      <a:prstDash val="dash"/>
                      <a:round/>
                      <a:headEnd len="sm" w="sm" type="none"/>
                      <a:tailEnd len="sm" w="sm" type="none"/>
                    </a:lnT>
                    <a:lnB cap="flat" cmpd="sng" w="9525">
                      <a:solidFill>
                        <a:srgbClr val="595959"/>
                      </a:solidFill>
                      <a:prstDash val="dash"/>
                      <a:round/>
                      <a:headEnd len="sm" w="sm" type="none"/>
                      <a:tailEnd len="sm" w="sm" type="none"/>
                    </a:lnB>
                    <a:solidFill>
                      <a:srgbClr val="CFE2F3"/>
                    </a:solidFill>
                  </a:tcPr>
                </a:tc>
                <a:tc hMerge="1"/>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595959"/>
                          </a:solidFill>
                        </a:rPr>
                        <a:t>(1, 3, 5) </a:t>
                      </a:r>
                      <a:endParaRPr sz="1400" u="none" cap="none" strike="noStrike">
                        <a:solidFill>
                          <a:srgbClr val="595959"/>
                        </a:solidFill>
                      </a:endParaRPr>
                    </a:p>
                  </a:txBody>
                  <a:tcPr marT="45725" marB="45725" marR="91450" marL="91450" anchor="ctr">
                    <a:lnL cap="flat" cmpd="sng" w="9525">
                      <a:solidFill>
                        <a:srgbClr val="595959"/>
                      </a:solidFill>
                      <a:prstDash val="dash"/>
                      <a:round/>
                      <a:headEnd len="sm" w="sm" type="none"/>
                      <a:tailEnd len="sm" w="sm" type="none"/>
                    </a:lnL>
                    <a:lnR cap="flat" cmpd="sng" w="9525">
                      <a:solidFill>
                        <a:srgbClr val="595959"/>
                      </a:solidFill>
                      <a:prstDash val="dash"/>
                      <a:round/>
                      <a:headEnd len="sm" w="sm" type="none"/>
                      <a:tailEnd len="sm" w="sm" type="none"/>
                    </a:lnR>
                    <a:lnT cap="flat" cmpd="sng" w="9525">
                      <a:solidFill>
                        <a:srgbClr val="595959"/>
                      </a:solidFill>
                      <a:prstDash val="dash"/>
                      <a:round/>
                      <a:headEnd len="sm" w="sm" type="none"/>
                      <a:tailEnd len="sm" w="sm" type="none"/>
                    </a:lnT>
                    <a:lnB cap="flat" cmpd="sng" w="9525">
                      <a:solidFill>
                        <a:srgbClr val="595959"/>
                      </a:solidFill>
                      <a:prstDash val="dash"/>
                      <a:round/>
                      <a:headEnd len="sm" w="sm" type="none"/>
                      <a:tailEnd len="sm" w="sm" type="none"/>
                    </a:lnB>
                    <a:solidFill>
                      <a:schemeClr val="lt1"/>
                    </a:solidFill>
                  </a:tcPr>
                </a:tc>
              </a:tr>
              <a:tr h="190500">
                <a:tc gridSpan="2">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rgbClr val="595959"/>
                          </a:solidFill>
                        </a:rPr>
                        <a:t>Path 3</a:t>
                      </a:r>
                      <a:endParaRPr b="1" sz="1500" u="none" cap="none" strike="noStrike">
                        <a:solidFill>
                          <a:srgbClr val="595959"/>
                        </a:solidFill>
                      </a:endParaRPr>
                    </a:p>
                  </a:txBody>
                  <a:tcPr marT="45725" marB="45725" marR="91450" marL="91450" anchor="ctr">
                    <a:lnL cap="flat" cmpd="sng" w="9525">
                      <a:solidFill>
                        <a:srgbClr val="595959"/>
                      </a:solidFill>
                      <a:prstDash val="dash"/>
                      <a:round/>
                      <a:headEnd len="sm" w="sm" type="none"/>
                      <a:tailEnd len="sm" w="sm" type="none"/>
                    </a:lnL>
                    <a:lnR cap="flat" cmpd="sng" w="9525">
                      <a:solidFill>
                        <a:srgbClr val="595959"/>
                      </a:solidFill>
                      <a:prstDash val="dash"/>
                      <a:round/>
                      <a:headEnd len="sm" w="sm" type="none"/>
                      <a:tailEnd len="sm" w="sm" type="none"/>
                    </a:lnR>
                    <a:lnT cap="flat" cmpd="sng" w="9525">
                      <a:solidFill>
                        <a:srgbClr val="595959"/>
                      </a:solidFill>
                      <a:prstDash val="dash"/>
                      <a:round/>
                      <a:headEnd len="sm" w="sm" type="none"/>
                      <a:tailEnd len="sm" w="sm" type="none"/>
                    </a:lnT>
                    <a:lnB cap="flat" cmpd="sng" w="9525">
                      <a:solidFill>
                        <a:srgbClr val="595959"/>
                      </a:solidFill>
                      <a:prstDash val="dash"/>
                      <a:round/>
                      <a:headEnd len="sm" w="sm" type="none"/>
                      <a:tailEnd len="sm" w="sm" type="none"/>
                    </a:lnB>
                    <a:solidFill>
                      <a:srgbClr val="CFE2F3"/>
                    </a:solidFill>
                  </a:tcPr>
                </a:tc>
                <a:tc hMerge="1"/>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595959"/>
                          </a:solidFill>
                        </a:rPr>
                        <a:t>(1, 4, 5)</a:t>
                      </a:r>
                      <a:endParaRPr sz="1400" u="none" cap="none" strike="noStrike">
                        <a:solidFill>
                          <a:srgbClr val="595959"/>
                        </a:solidFill>
                      </a:endParaRPr>
                    </a:p>
                  </a:txBody>
                  <a:tcPr marT="45725" marB="45725" marR="91450" marL="91450" anchor="ctr">
                    <a:lnL cap="flat" cmpd="sng" w="9525">
                      <a:solidFill>
                        <a:srgbClr val="595959"/>
                      </a:solidFill>
                      <a:prstDash val="dash"/>
                      <a:round/>
                      <a:headEnd len="sm" w="sm" type="none"/>
                      <a:tailEnd len="sm" w="sm" type="none"/>
                    </a:lnL>
                    <a:lnR cap="flat" cmpd="sng" w="9525">
                      <a:solidFill>
                        <a:srgbClr val="595959"/>
                      </a:solidFill>
                      <a:prstDash val="dash"/>
                      <a:round/>
                      <a:headEnd len="sm" w="sm" type="none"/>
                      <a:tailEnd len="sm" w="sm" type="none"/>
                    </a:lnR>
                    <a:lnT cap="flat" cmpd="sng" w="9525">
                      <a:solidFill>
                        <a:srgbClr val="595959"/>
                      </a:solidFill>
                      <a:prstDash val="dash"/>
                      <a:round/>
                      <a:headEnd len="sm" w="sm" type="none"/>
                      <a:tailEnd len="sm" w="sm" type="none"/>
                    </a:lnT>
                    <a:lnB cap="flat" cmpd="sng" w="9525">
                      <a:solidFill>
                        <a:srgbClr val="595959"/>
                      </a:solidFill>
                      <a:prstDash val="dash"/>
                      <a:round/>
                      <a:headEnd len="sm" w="sm" type="none"/>
                      <a:tailEnd len="sm" w="sm" type="none"/>
                    </a:lnB>
                    <a:solidFill>
                      <a:schemeClr val="lt1"/>
                    </a:solidFill>
                  </a:tcPr>
                </a:tc>
              </a:tr>
              <a:tr h="190500">
                <a:tc gridSpan="2">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rgbClr val="595959"/>
                          </a:solidFill>
                        </a:rPr>
                        <a:t>Path 4</a:t>
                      </a:r>
                      <a:endParaRPr b="1" sz="1500" u="none" cap="none" strike="noStrike">
                        <a:solidFill>
                          <a:srgbClr val="595959"/>
                        </a:solidFill>
                      </a:endParaRPr>
                    </a:p>
                  </a:txBody>
                  <a:tcPr marT="45725" marB="45725" marR="91450" marL="91450" anchor="ctr">
                    <a:lnL cap="flat" cmpd="sng" w="9525">
                      <a:solidFill>
                        <a:srgbClr val="595959"/>
                      </a:solidFill>
                      <a:prstDash val="dash"/>
                      <a:round/>
                      <a:headEnd len="sm" w="sm" type="none"/>
                      <a:tailEnd len="sm" w="sm" type="none"/>
                    </a:lnL>
                    <a:lnR cap="flat" cmpd="sng" w="9525">
                      <a:solidFill>
                        <a:srgbClr val="595959"/>
                      </a:solidFill>
                      <a:prstDash val="dash"/>
                      <a:round/>
                      <a:headEnd len="sm" w="sm" type="none"/>
                      <a:tailEnd len="sm" w="sm" type="none"/>
                    </a:lnR>
                    <a:lnT cap="flat" cmpd="sng" w="9525">
                      <a:solidFill>
                        <a:srgbClr val="595959"/>
                      </a:solidFill>
                      <a:prstDash val="dash"/>
                      <a:round/>
                      <a:headEnd len="sm" w="sm" type="none"/>
                      <a:tailEnd len="sm" w="sm" type="none"/>
                    </a:lnT>
                    <a:lnB cap="flat" cmpd="sng" w="9525">
                      <a:solidFill>
                        <a:srgbClr val="595959"/>
                      </a:solidFill>
                      <a:prstDash val="dash"/>
                      <a:round/>
                      <a:headEnd len="sm" w="sm" type="none"/>
                      <a:tailEnd len="sm" w="sm" type="none"/>
                    </a:lnB>
                    <a:solidFill>
                      <a:srgbClr val="CFE2F3"/>
                    </a:solidFill>
                  </a:tcPr>
                </a:tc>
                <a:tc hMerge="1"/>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595959"/>
                          </a:solidFill>
                        </a:rPr>
                        <a:t>(1, 2, 6, 2, 5)</a:t>
                      </a:r>
                      <a:endParaRPr sz="1400" u="none" cap="none" strike="noStrike">
                        <a:solidFill>
                          <a:srgbClr val="595959"/>
                        </a:solidFill>
                      </a:endParaRPr>
                    </a:p>
                  </a:txBody>
                  <a:tcPr marT="45725" marB="45725" marR="91450" marL="91450" anchor="ctr">
                    <a:lnL cap="flat" cmpd="sng" w="9525">
                      <a:solidFill>
                        <a:srgbClr val="595959"/>
                      </a:solidFill>
                      <a:prstDash val="dash"/>
                      <a:round/>
                      <a:headEnd len="sm" w="sm" type="none"/>
                      <a:tailEnd len="sm" w="sm" type="none"/>
                    </a:lnL>
                    <a:lnR cap="flat" cmpd="sng" w="9525">
                      <a:solidFill>
                        <a:srgbClr val="595959"/>
                      </a:solidFill>
                      <a:prstDash val="dash"/>
                      <a:round/>
                      <a:headEnd len="sm" w="sm" type="none"/>
                      <a:tailEnd len="sm" w="sm" type="none"/>
                    </a:lnR>
                    <a:lnT cap="flat" cmpd="sng" w="9525">
                      <a:solidFill>
                        <a:srgbClr val="595959"/>
                      </a:solidFill>
                      <a:prstDash val="dash"/>
                      <a:round/>
                      <a:headEnd len="sm" w="sm" type="none"/>
                      <a:tailEnd len="sm" w="sm" type="none"/>
                    </a:lnT>
                    <a:lnB cap="flat" cmpd="sng" w="9525">
                      <a:solidFill>
                        <a:srgbClr val="595959"/>
                      </a:solidFill>
                      <a:prstDash val="dash"/>
                      <a:round/>
                      <a:headEnd len="sm" w="sm" type="none"/>
                      <a:tailEnd len="sm" w="sm" type="none"/>
                    </a:lnB>
                    <a:solidFill>
                      <a:schemeClr val="lt1"/>
                    </a:solidFill>
                  </a:tcPr>
                </a:tc>
              </a:tr>
              <a:tr h="190500">
                <a:tc gridSpan="2">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rgbClr val="595959"/>
                          </a:solidFill>
                        </a:rPr>
                        <a:t>Path 5</a:t>
                      </a:r>
                      <a:endParaRPr b="1" sz="1500" u="none" cap="none" strike="noStrike">
                        <a:solidFill>
                          <a:srgbClr val="595959"/>
                        </a:solidFill>
                      </a:endParaRPr>
                    </a:p>
                  </a:txBody>
                  <a:tcPr marT="45725" marB="45725" marR="91450" marL="91450" anchor="ctr">
                    <a:lnL cap="flat" cmpd="sng" w="9525">
                      <a:solidFill>
                        <a:srgbClr val="595959"/>
                      </a:solidFill>
                      <a:prstDash val="dash"/>
                      <a:round/>
                      <a:headEnd len="sm" w="sm" type="none"/>
                      <a:tailEnd len="sm" w="sm" type="none"/>
                    </a:lnL>
                    <a:lnR cap="flat" cmpd="sng" w="9525">
                      <a:solidFill>
                        <a:srgbClr val="595959"/>
                      </a:solidFill>
                      <a:prstDash val="dash"/>
                      <a:round/>
                      <a:headEnd len="sm" w="sm" type="none"/>
                      <a:tailEnd len="sm" w="sm" type="none"/>
                    </a:lnR>
                    <a:lnT cap="flat" cmpd="sng" w="9525">
                      <a:solidFill>
                        <a:srgbClr val="595959"/>
                      </a:solidFill>
                      <a:prstDash val="dash"/>
                      <a:round/>
                      <a:headEnd len="sm" w="sm" type="none"/>
                      <a:tailEnd len="sm" w="sm" type="none"/>
                    </a:lnT>
                    <a:lnB cap="flat" cmpd="sng" w="9525">
                      <a:solidFill>
                        <a:srgbClr val="595959"/>
                      </a:solidFill>
                      <a:prstDash val="dash"/>
                      <a:round/>
                      <a:headEnd len="sm" w="sm" type="none"/>
                      <a:tailEnd len="sm" w="sm" type="none"/>
                    </a:lnB>
                    <a:solidFill>
                      <a:srgbClr val="CFE2F3"/>
                    </a:solidFill>
                  </a:tcPr>
                </a:tc>
                <a:tc hMerge="1"/>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595959"/>
                          </a:solidFill>
                        </a:rPr>
                        <a:t>(1, 3, 6, 4, 6, 3, 5)</a:t>
                      </a:r>
                      <a:endParaRPr sz="1400" u="none" cap="none" strike="noStrike">
                        <a:solidFill>
                          <a:srgbClr val="595959"/>
                        </a:solidFill>
                      </a:endParaRPr>
                    </a:p>
                  </a:txBody>
                  <a:tcPr marT="45725" marB="45725" marR="91450" marL="91450" anchor="ctr">
                    <a:lnL cap="flat" cmpd="sng" w="9525">
                      <a:solidFill>
                        <a:srgbClr val="595959"/>
                      </a:solidFill>
                      <a:prstDash val="dash"/>
                      <a:round/>
                      <a:headEnd len="sm" w="sm" type="none"/>
                      <a:tailEnd len="sm" w="sm" type="none"/>
                    </a:lnL>
                    <a:lnR cap="flat" cmpd="sng" w="9525">
                      <a:solidFill>
                        <a:srgbClr val="595959"/>
                      </a:solidFill>
                      <a:prstDash val="dash"/>
                      <a:round/>
                      <a:headEnd len="sm" w="sm" type="none"/>
                      <a:tailEnd len="sm" w="sm" type="none"/>
                    </a:lnR>
                    <a:lnT cap="flat" cmpd="sng" w="9525">
                      <a:solidFill>
                        <a:srgbClr val="595959"/>
                      </a:solidFill>
                      <a:prstDash val="dash"/>
                      <a:round/>
                      <a:headEnd len="sm" w="sm" type="none"/>
                      <a:tailEnd len="sm" w="sm" type="none"/>
                    </a:lnT>
                    <a:lnB cap="flat" cmpd="sng" w="9525">
                      <a:solidFill>
                        <a:srgbClr val="595959"/>
                      </a:solidFill>
                      <a:prstDash val="dash"/>
                      <a:round/>
                      <a:headEnd len="sm" w="sm" type="none"/>
                      <a:tailEnd len="sm" w="sm" type="none"/>
                    </a:lnB>
                    <a:solidFill>
                      <a:schemeClr val="lt1"/>
                    </a:solidFill>
                  </a:tcPr>
                </a:tc>
              </a:tr>
            </a:tbl>
          </a:graphicData>
        </a:graphic>
      </p:graphicFrame>
      <p:pic>
        <p:nvPicPr>
          <p:cNvPr id="8413" name="Google Shape;8413;p437"/>
          <p:cNvPicPr preferRelativeResize="0"/>
          <p:nvPr/>
        </p:nvPicPr>
        <p:blipFill rotWithShape="1">
          <a:blip r:embed="rId3">
            <a:alphaModFix/>
          </a:blip>
          <a:srcRect b="0" l="0" r="0" t="0"/>
          <a:stretch/>
        </p:blipFill>
        <p:spPr>
          <a:xfrm>
            <a:off x="5392800" y="1509200"/>
            <a:ext cx="3304374" cy="2842925"/>
          </a:xfrm>
          <a:prstGeom prst="rect">
            <a:avLst/>
          </a:prstGeom>
          <a:noFill/>
          <a:ln>
            <a:noFill/>
          </a:ln>
        </p:spPr>
      </p:pic>
      <p:sp>
        <p:nvSpPr>
          <p:cNvPr id="8414" name="Google Shape;8414;p43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12"/>
                                        </p:tgtEl>
                                        <p:attrNameLst>
                                          <p:attrName>style.visibility</p:attrName>
                                        </p:attrNameLst>
                                      </p:cBhvr>
                                      <p:to>
                                        <p:strVal val="visible"/>
                                      </p:to>
                                    </p:set>
                                    <p:animEffect filter="fade" transition="in">
                                      <p:cBhvr>
                                        <p:cTn dur="1000"/>
                                        <p:tgtEl>
                                          <p:spTgt spid="8412"/>
                                        </p:tgtEl>
                                      </p:cBhvr>
                                    </p:animEffect>
                                  </p:childTnLst>
                                </p:cTn>
                              </p:par>
                              <p:par>
                                <p:cTn fill="hold" nodeType="withEffect" presetClass="entr" presetID="10" presetSubtype="0">
                                  <p:stCondLst>
                                    <p:cond delay="0"/>
                                  </p:stCondLst>
                                  <p:childTnLst>
                                    <p:set>
                                      <p:cBhvr>
                                        <p:cTn dur="1" fill="hold">
                                          <p:stCondLst>
                                            <p:cond delay="0"/>
                                          </p:stCondLst>
                                        </p:cTn>
                                        <p:tgtEl>
                                          <p:spTgt spid="8413"/>
                                        </p:tgtEl>
                                        <p:attrNameLst>
                                          <p:attrName>style.visibility</p:attrName>
                                        </p:attrNameLst>
                                      </p:cBhvr>
                                      <p:to>
                                        <p:strVal val="visible"/>
                                      </p:to>
                                    </p:set>
                                    <p:animEffect filter="fade" transition="in">
                                      <p:cBhvr>
                                        <p:cTn dur="1000"/>
                                        <p:tgtEl>
                                          <p:spTgt spid="84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8" name="Shape 8418"/>
        <p:cNvGrpSpPr/>
        <p:nvPr/>
      </p:nvGrpSpPr>
      <p:grpSpPr>
        <a:xfrm>
          <a:off x="0" y="0"/>
          <a:ext cx="0" cy="0"/>
          <a:chOff x="0" y="0"/>
          <a:chExt cx="0" cy="0"/>
        </a:xfrm>
      </p:grpSpPr>
      <p:sp>
        <p:nvSpPr>
          <p:cNvPr id="8419" name="Google Shape;8419;p4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Specify Test Cases  </a:t>
            </a:r>
            <a:endParaRPr/>
          </a:p>
        </p:txBody>
      </p:sp>
      <p:sp>
        <p:nvSpPr>
          <p:cNvPr id="8420" name="Google Shape;8420;p4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Control Flow Test Process</a:t>
            </a:r>
            <a:endParaRPr/>
          </a:p>
        </p:txBody>
      </p:sp>
      <p:pic>
        <p:nvPicPr>
          <p:cNvPr id="8421" name="Google Shape;8421;p438"/>
          <p:cNvPicPr preferRelativeResize="0"/>
          <p:nvPr/>
        </p:nvPicPr>
        <p:blipFill rotWithShape="1">
          <a:blip r:embed="rId3">
            <a:alphaModFix/>
          </a:blip>
          <a:srcRect b="0" l="0" r="0" t="0"/>
          <a:stretch/>
        </p:blipFill>
        <p:spPr>
          <a:xfrm>
            <a:off x="5392800" y="1509200"/>
            <a:ext cx="3304374" cy="2842925"/>
          </a:xfrm>
          <a:prstGeom prst="rect">
            <a:avLst/>
          </a:prstGeom>
          <a:noFill/>
          <a:ln>
            <a:noFill/>
          </a:ln>
        </p:spPr>
      </p:pic>
      <p:grpSp>
        <p:nvGrpSpPr>
          <p:cNvPr id="8422" name="Google Shape;8422;p438"/>
          <p:cNvGrpSpPr/>
          <p:nvPr/>
        </p:nvGrpSpPr>
        <p:grpSpPr>
          <a:xfrm>
            <a:off x="-209300" y="1734636"/>
            <a:ext cx="5342400" cy="831900"/>
            <a:chOff x="-209300" y="1734636"/>
            <a:chExt cx="5342400" cy="831900"/>
          </a:xfrm>
        </p:grpSpPr>
        <p:sp>
          <p:nvSpPr>
            <p:cNvPr id="8423" name="Google Shape;8423;p438"/>
            <p:cNvSpPr/>
            <p:nvPr/>
          </p:nvSpPr>
          <p:spPr>
            <a:xfrm rot="5400000">
              <a:off x="2045950" y="-520614"/>
              <a:ext cx="831900" cy="5342400"/>
            </a:xfrm>
            <a:prstGeom prst="round2SameRect">
              <a:avLst>
                <a:gd fmla="val 16667" name="adj1"/>
                <a:gd fmla="val 0" name="adj2"/>
              </a:avLst>
            </a:prstGeom>
            <a:solidFill>
              <a:srgbClr val="F4B2C6">
                <a:alpha val="62352"/>
              </a:srgb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2000" u="none" cap="none" strike="noStrike">
                <a:solidFill>
                  <a:schemeClr val="dk2"/>
                </a:solidFill>
                <a:latin typeface="Calibri"/>
                <a:ea typeface="Calibri"/>
                <a:cs typeface="Calibri"/>
                <a:sym typeface="Calibri"/>
              </a:endParaRPr>
            </a:p>
          </p:txBody>
        </p:sp>
        <p:sp>
          <p:nvSpPr>
            <p:cNvPr id="8424" name="Google Shape;8424;p438"/>
            <p:cNvSpPr txBox="1"/>
            <p:nvPr/>
          </p:nvSpPr>
          <p:spPr>
            <a:xfrm>
              <a:off x="155875" y="1942686"/>
              <a:ext cx="4696800" cy="415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chemeClr val="dk2"/>
                  </a:solidFill>
                  <a:latin typeface="Calibri"/>
                  <a:ea typeface="Calibri"/>
                  <a:cs typeface="Calibri"/>
                  <a:sym typeface="Calibri"/>
                </a:rPr>
                <a:t>Choose physical values for the parameters.  </a:t>
              </a:r>
              <a:endParaRPr b="0" i="0" sz="1400" u="none" cap="none" strike="noStrike">
                <a:solidFill>
                  <a:srgbClr val="000000"/>
                </a:solidFill>
                <a:latin typeface="Calibri"/>
                <a:ea typeface="Calibri"/>
                <a:cs typeface="Calibri"/>
                <a:sym typeface="Calibri"/>
              </a:endParaRPr>
            </a:p>
          </p:txBody>
        </p:sp>
      </p:grpSp>
      <p:grpSp>
        <p:nvGrpSpPr>
          <p:cNvPr id="8425" name="Google Shape;8425;p438"/>
          <p:cNvGrpSpPr/>
          <p:nvPr/>
        </p:nvGrpSpPr>
        <p:grpSpPr>
          <a:xfrm>
            <a:off x="-209300" y="2669674"/>
            <a:ext cx="5342400" cy="832200"/>
            <a:chOff x="-209300" y="2669674"/>
            <a:chExt cx="5342400" cy="832200"/>
          </a:xfrm>
        </p:grpSpPr>
        <p:sp>
          <p:nvSpPr>
            <p:cNvPr id="8426" name="Google Shape;8426;p438"/>
            <p:cNvSpPr/>
            <p:nvPr/>
          </p:nvSpPr>
          <p:spPr>
            <a:xfrm rot="5400000">
              <a:off x="2045950" y="414586"/>
              <a:ext cx="831900" cy="5342400"/>
            </a:xfrm>
            <a:prstGeom prst="round2SameRect">
              <a:avLst>
                <a:gd fmla="val 16667" name="adj1"/>
                <a:gd fmla="val 0" name="adj2"/>
              </a:avLst>
            </a:prstGeom>
            <a:solidFill>
              <a:srgbClr val="D6CFF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chemeClr val="dk2"/>
                </a:solidFill>
                <a:latin typeface="Calibri"/>
                <a:ea typeface="Calibri"/>
                <a:cs typeface="Calibri"/>
                <a:sym typeface="Calibri"/>
              </a:endParaRPr>
            </a:p>
          </p:txBody>
        </p:sp>
        <p:sp>
          <p:nvSpPr>
            <p:cNvPr id="8427" name="Google Shape;8427;p438"/>
            <p:cNvSpPr txBox="1"/>
            <p:nvPr/>
          </p:nvSpPr>
          <p:spPr>
            <a:xfrm>
              <a:off x="155875" y="2669674"/>
              <a:ext cx="4696800" cy="832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2000" u="none" cap="none" strike="noStrike">
                  <a:solidFill>
                    <a:schemeClr val="dk2"/>
                  </a:solidFill>
                  <a:latin typeface="Calibri"/>
                  <a:ea typeface="Calibri"/>
                  <a:cs typeface="Calibri"/>
                  <a:sym typeface="Calibri"/>
                </a:rPr>
                <a:t>The chosen values shall lead the system </a:t>
              </a:r>
              <a:endParaRPr b="0" i="0" sz="2000" u="none" cap="none" strike="noStrike">
                <a:solidFill>
                  <a:schemeClr val="dk2"/>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chemeClr val="dk2"/>
                  </a:solidFill>
                  <a:latin typeface="Calibri"/>
                  <a:ea typeface="Calibri"/>
                  <a:cs typeface="Calibri"/>
                  <a:sym typeface="Calibri"/>
                </a:rPr>
                <a:t>into the defined path. </a:t>
              </a:r>
              <a:endParaRPr b="0" i="0" sz="2000" u="none" cap="none" strike="noStrike">
                <a:solidFill>
                  <a:schemeClr val="dk2"/>
                </a:solidFill>
                <a:latin typeface="Calibri"/>
                <a:ea typeface="Calibri"/>
                <a:cs typeface="Calibri"/>
                <a:sym typeface="Calibri"/>
              </a:endParaRPr>
            </a:p>
          </p:txBody>
        </p:sp>
      </p:grpSp>
      <p:grpSp>
        <p:nvGrpSpPr>
          <p:cNvPr id="8428" name="Google Shape;8428;p438"/>
          <p:cNvGrpSpPr/>
          <p:nvPr/>
        </p:nvGrpSpPr>
        <p:grpSpPr>
          <a:xfrm>
            <a:off x="-209300" y="3668061"/>
            <a:ext cx="5342400" cy="831900"/>
            <a:chOff x="-209300" y="3668061"/>
            <a:chExt cx="5342400" cy="831900"/>
          </a:xfrm>
        </p:grpSpPr>
        <p:sp>
          <p:nvSpPr>
            <p:cNvPr id="8429" name="Google Shape;8429;p438"/>
            <p:cNvSpPr/>
            <p:nvPr/>
          </p:nvSpPr>
          <p:spPr>
            <a:xfrm rot="5400000">
              <a:off x="2045950" y="1412811"/>
              <a:ext cx="831900" cy="5342400"/>
            </a:xfrm>
            <a:prstGeom prst="round2SameRect">
              <a:avLst>
                <a:gd fmla="val 16667" name="adj1"/>
                <a:gd fmla="val 0" name="adj2"/>
              </a:avLst>
            </a:prstGeom>
            <a:solidFill>
              <a:srgbClr val="9FDBF6">
                <a:alpha val="67058"/>
              </a:srgb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chemeClr val="dk2"/>
                </a:solidFill>
                <a:latin typeface="Calibri"/>
                <a:ea typeface="Calibri"/>
                <a:cs typeface="Calibri"/>
                <a:sym typeface="Calibri"/>
              </a:endParaRPr>
            </a:p>
          </p:txBody>
        </p:sp>
        <p:sp>
          <p:nvSpPr>
            <p:cNvPr id="8430" name="Google Shape;8430;p438"/>
            <p:cNvSpPr txBox="1"/>
            <p:nvPr/>
          </p:nvSpPr>
          <p:spPr>
            <a:xfrm>
              <a:off x="155875" y="3876111"/>
              <a:ext cx="4696800" cy="415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chemeClr val="dk2"/>
                  </a:solidFill>
                  <a:latin typeface="Calibri"/>
                  <a:ea typeface="Calibri"/>
                  <a:cs typeface="Calibri"/>
                  <a:sym typeface="Calibri"/>
                </a:rPr>
                <a:t>Specify the expected result.</a:t>
              </a:r>
              <a:endParaRPr b="0" i="0" sz="2000" u="none" cap="none" strike="noStrike">
                <a:solidFill>
                  <a:schemeClr val="dk2"/>
                </a:solidFill>
                <a:latin typeface="Calibri"/>
                <a:ea typeface="Calibri"/>
                <a:cs typeface="Calibri"/>
                <a:sym typeface="Calibri"/>
              </a:endParaRPr>
            </a:p>
          </p:txBody>
        </p:sp>
      </p:grpSp>
      <p:sp>
        <p:nvSpPr>
          <p:cNvPr id="8431" name="Google Shape;8431;p43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22"/>
                                        </p:tgtEl>
                                        <p:attrNameLst>
                                          <p:attrName>style.visibility</p:attrName>
                                        </p:attrNameLst>
                                      </p:cBhvr>
                                      <p:to>
                                        <p:strVal val="visible"/>
                                      </p:to>
                                    </p:set>
                                    <p:animEffect filter="fade" transition="in">
                                      <p:cBhvr>
                                        <p:cTn dur="1000"/>
                                        <p:tgtEl>
                                          <p:spTgt spid="8422"/>
                                        </p:tgtEl>
                                      </p:cBhvr>
                                    </p:animEffect>
                                  </p:childTnLst>
                                </p:cTn>
                              </p:par>
                              <p:par>
                                <p:cTn fill="hold" nodeType="withEffect" presetClass="entr" presetID="10" presetSubtype="0">
                                  <p:stCondLst>
                                    <p:cond delay="0"/>
                                  </p:stCondLst>
                                  <p:childTnLst>
                                    <p:set>
                                      <p:cBhvr>
                                        <p:cTn dur="1" fill="hold">
                                          <p:stCondLst>
                                            <p:cond delay="0"/>
                                          </p:stCondLst>
                                        </p:cTn>
                                        <p:tgtEl>
                                          <p:spTgt spid="8425"/>
                                        </p:tgtEl>
                                        <p:attrNameLst>
                                          <p:attrName>style.visibility</p:attrName>
                                        </p:attrNameLst>
                                      </p:cBhvr>
                                      <p:to>
                                        <p:strVal val="visible"/>
                                      </p:to>
                                    </p:set>
                                    <p:animEffect filter="fade" transition="in">
                                      <p:cBhvr>
                                        <p:cTn dur="1000"/>
                                        <p:tgtEl>
                                          <p:spTgt spid="8425"/>
                                        </p:tgtEl>
                                      </p:cBhvr>
                                    </p:animEffect>
                                  </p:childTnLst>
                                </p:cTn>
                              </p:par>
                              <p:par>
                                <p:cTn fill="hold" nodeType="withEffect" presetClass="entr" presetID="10" presetSubtype="0">
                                  <p:stCondLst>
                                    <p:cond delay="0"/>
                                  </p:stCondLst>
                                  <p:childTnLst>
                                    <p:set>
                                      <p:cBhvr>
                                        <p:cTn dur="1" fill="hold">
                                          <p:stCondLst>
                                            <p:cond delay="0"/>
                                          </p:stCondLst>
                                        </p:cTn>
                                        <p:tgtEl>
                                          <p:spTgt spid="8428"/>
                                        </p:tgtEl>
                                        <p:attrNameLst>
                                          <p:attrName>style.visibility</p:attrName>
                                        </p:attrNameLst>
                                      </p:cBhvr>
                                      <p:to>
                                        <p:strVal val="visible"/>
                                      </p:to>
                                    </p:set>
                                    <p:animEffect filter="fade" transition="in">
                                      <p:cBhvr>
                                        <p:cTn dur="1000"/>
                                        <p:tgtEl>
                                          <p:spTgt spid="84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5" name="Shape 8435"/>
        <p:cNvGrpSpPr/>
        <p:nvPr/>
      </p:nvGrpSpPr>
      <p:grpSpPr>
        <a:xfrm>
          <a:off x="0" y="0"/>
          <a:ext cx="0" cy="0"/>
          <a:chOff x="0" y="0"/>
          <a:chExt cx="0" cy="0"/>
        </a:xfrm>
      </p:grpSpPr>
      <p:sp>
        <p:nvSpPr>
          <p:cNvPr id="8436" name="Google Shape;8436;p4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Limitations of CFT</a:t>
            </a:r>
            <a:endParaRPr/>
          </a:p>
        </p:txBody>
      </p:sp>
      <p:sp>
        <p:nvSpPr>
          <p:cNvPr id="8437" name="Google Shape;8437;p439"/>
          <p:cNvSpPr/>
          <p:nvPr/>
        </p:nvSpPr>
        <p:spPr>
          <a:xfrm>
            <a:off x="978656" y="1513939"/>
            <a:ext cx="189900" cy="1899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FFFFFF"/>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8438" name="Google Shape;8438;p439"/>
          <p:cNvSpPr/>
          <p:nvPr/>
        </p:nvSpPr>
        <p:spPr>
          <a:xfrm>
            <a:off x="629729" y="1339793"/>
            <a:ext cx="272400" cy="2724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FFFFFF"/>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8439" name="Google Shape;8439;p439"/>
          <p:cNvSpPr/>
          <p:nvPr/>
        </p:nvSpPr>
        <p:spPr>
          <a:xfrm>
            <a:off x="0" y="1401075"/>
            <a:ext cx="2339046" cy="3058291"/>
          </a:xfrm>
          <a:custGeom>
            <a:rect b="b" l="l" r="r" t="t"/>
            <a:pathLst>
              <a:path extrusionOk="0" h="11993298" w="9083674">
                <a:moveTo>
                  <a:pt x="954744" y="0"/>
                </a:moveTo>
                <a:cubicBezTo>
                  <a:pt x="2009991" y="0"/>
                  <a:pt x="2865437" y="855670"/>
                  <a:pt x="2865437" y="1911192"/>
                </a:cubicBezTo>
                <a:cubicBezTo>
                  <a:pt x="2865437" y="2043132"/>
                  <a:pt x="2852071" y="2171949"/>
                  <a:pt x="2826619" y="2296363"/>
                </a:cubicBezTo>
                <a:lnTo>
                  <a:pt x="2785505" y="2456301"/>
                </a:lnTo>
                <a:lnTo>
                  <a:pt x="3084289" y="2489007"/>
                </a:lnTo>
                <a:cubicBezTo>
                  <a:pt x="4678473" y="2722399"/>
                  <a:pt x="6016875" y="3743535"/>
                  <a:pt x="6691815" y="5144628"/>
                </a:cubicBezTo>
                <a:lnTo>
                  <a:pt x="6783706" y="5347941"/>
                </a:lnTo>
                <a:lnTo>
                  <a:pt x="6929629" y="5320013"/>
                </a:lnTo>
                <a:cubicBezTo>
                  <a:pt x="7009319" y="5309881"/>
                  <a:pt x="7090540" y="5304658"/>
                  <a:pt x="7172981" y="5304658"/>
                </a:cubicBezTo>
                <a:cubicBezTo>
                  <a:pt x="8228228" y="5304658"/>
                  <a:pt x="9083674" y="6160328"/>
                  <a:pt x="9083674" y="7215850"/>
                </a:cubicBezTo>
                <a:cubicBezTo>
                  <a:pt x="9083674" y="8271370"/>
                  <a:pt x="8228228" y="9127040"/>
                  <a:pt x="7172981" y="9127040"/>
                </a:cubicBezTo>
                <a:cubicBezTo>
                  <a:pt x="7090540" y="9127040"/>
                  <a:pt x="7009319" y="9121817"/>
                  <a:pt x="6929629" y="9111685"/>
                </a:cubicBezTo>
                <a:lnTo>
                  <a:pt x="6783707" y="9083758"/>
                </a:lnTo>
                <a:lnTo>
                  <a:pt x="6691815" y="9287071"/>
                </a:lnTo>
                <a:cubicBezTo>
                  <a:pt x="5920455" y="10888320"/>
                  <a:pt x="4282532" y="11993298"/>
                  <a:pt x="2386596" y="11993298"/>
                </a:cubicBezTo>
                <a:cubicBezTo>
                  <a:pt x="1562276" y="11993298"/>
                  <a:pt x="786730" y="11784417"/>
                  <a:pt x="109974" y="11416686"/>
                </a:cubicBezTo>
                <a:lnTo>
                  <a:pt x="0" y="11349858"/>
                </a:lnTo>
                <a:lnTo>
                  <a:pt x="0" y="3564977"/>
                </a:lnTo>
                <a:lnTo>
                  <a:pt x="0" y="3564977"/>
                </a:lnTo>
                <a:lnTo>
                  <a:pt x="0" y="257405"/>
                </a:lnTo>
                <a:lnTo>
                  <a:pt x="43994" y="230671"/>
                </a:lnTo>
                <a:cubicBezTo>
                  <a:pt x="314727" y="83562"/>
                  <a:pt x="624979" y="0"/>
                  <a:pt x="954744" y="0"/>
                </a:cubicBezTo>
                <a:close/>
              </a:path>
            </a:pathLst>
          </a:custGeom>
          <a:solidFill>
            <a:srgbClr val="A1BDEB"/>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FFFFFF"/>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8440" name="Google Shape;8440;p439"/>
          <p:cNvSpPr/>
          <p:nvPr/>
        </p:nvSpPr>
        <p:spPr>
          <a:xfrm>
            <a:off x="871769" y="2724833"/>
            <a:ext cx="855300" cy="8553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FFFFFF"/>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8441" name="Google Shape;8441;p439"/>
          <p:cNvSpPr/>
          <p:nvPr/>
        </p:nvSpPr>
        <p:spPr>
          <a:xfrm>
            <a:off x="-543606" y="1703858"/>
            <a:ext cx="855300" cy="8553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FFFFFF"/>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8442" name="Google Shape;8442;p439"/>
          <p:cNvSpPr/>
          <p:nvPr/>
        </p:nvSpPr>
        <p:spPr>
          <a:xfrm>
            <a:off x="-285256" y="3318658"/>
            <a:ext cx="855300" cy="8553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FFFFFF"/>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8443" name="Google Shape;8443;p439"/>
          <p:cNvSpPr/>
          <p:nvPr/>
        </p:nvSpPr>
        <p:spPr>
          <a:xfrm rot="10799872">
            <a:off x="1079475" y="988054"/>
            <a:ext cx="8055600" cy="3185700"/>
          </a:xfrm>
          <a:prstGeom prst="homePlate">
            <a:avLst>
              <a:gd fmla="val 50000" name="adj"/>
            </a:avLst>
          </a:prstGeom>
          <a:solidFill>
            <a:srgbClr val="4285F4">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4" name="Google Shape;8444;p439"/>
          <p:cNvSpPr txBox="1"/>
          <p:nvPr/>
        </p:nvSpPr>
        <p:spPr>
          <a:xfrm>
            <a:off x="2098975" y="1542554"/>
            <a:ext cx="7047900" cy="17511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dk2"/>
              </a:buClr>
              <a:buSzPts val="2000"/>
              <a:buFont typeface="Calibri"/>
              <a:buChar char="●"/>
            </a:pPr>
            <a:r>
              <a:rPr b="0" i="0" lang="en" sz="2000" u="none" cap="none" strike="noStrike">
                <a:solidFill>
                  <a:schemeClr val="dk2"/>
                </a:solidFill>
                <a:latin typeface="Calibri"/>
                <a:ea typeface="Calibri"/>
                <a:cs typeface="Calibri"/>
                <a:sym typeface="Calibri"/>
              </a:rPr>
              <a:t>Number of paths is exponential to the number of branches. </a:t>
            </a:r>
            <a:endParaRPr b="0" i="0" sz="2000" u="none" cap="none" strike="noStrike">
              <a:solidFill>
                <a:schemeClr val="dk2"/>
              </a:solidFill>
              <a:latin typeface="Calibri"/>
              <a:ea typeface="Calibri"/>
              <a:cs typeface="Calibri"/>
              <a:sym typeface="Calibri"/>
            </a:endParaRPr>
          </a:p>
          <a:p>
            <a:pPr indent="-355600" lvl="1" marL="914400" marR="0" rtl="0" algn="l">
              <a:lnSpc>
                <a:spcPct val="100000"/>
              </a:lnSpc>
              <a:spcBef>
                <a:spcPts val="0"/>
              </a:spcBef>
              <a:spcAft>
                <a:spcPts val="0"/>
              </a:spcAft>
              <a:buClr>
                <a:schemeClr val="dk2"/>
              </a:buClr>
              <a:buSzPts val="2000"/>
              <a:buFont typeface="Calibri"/>
              <a:buChar char="○"/>
            </a:pPr>
            <a:r>
              <a:rPr b="0" i="0" lang="en" sz="2000" u="none" cap="none" strike="noStrike">
                <a:solidFill>
                  <a:schemeClr val="dk2"/>
                </a:solidFill>
                <a:latin typeface="Calibri"/>
                <a:ea typeface="Calibri"/>
                <a:cs typeface="Calibri"/>
                <a:sym typeface="Calibri"/>
              </a:rPr>
              <a:t>For example, a function containing 10 if-statements (n) has (2n )1024 paths to test. Adding just one more if-statement doubles the count to 2048. </a:t>
            </a:r>
            <a:endParaRPr b="0" i="0" sz="2000" u="none" cap="none" strike="noStrike">
              <a:solidFill>
                <a:schemeClr val="dk2"/>
              </a:solidFill>
              <a:latin typeface="Calibri"/>
              <a:ea typeface="Calibri"/>
              <a:cs typeface="Calibri"/>
              <a:sym typeface="Calibri"/>
            </a:endParaRPr>
          </a:p>
          <a:p>
            <a:pPr indent="-355600" lvl="0" marL="457200" marR="0" rtl="0" algn="l">
              <a:lnSpc>
                <a:spcPct val="100000"/>
              </a:lnSpc>
              <a:spcBef>
                <a:spcPts val="0"/>
              </a:spcBef>
              <a:spcAft>
                <a:spcPts val="0"/>
              </a:spcAft>
              <a:buClr>
                <a:schemeClr val="dk2"/>
              </a:buClr>
              <a:buSzPts val="2000"/>
              <a:buFont typeface="Calibri"/>
              <a:buChar char="●"/>
            </a:pPr>
            <a:r>
              <a:rPr b="0" i="0" lang="en" sz="2000" u="none" cap="none" strike="noStrike">
                <a:solidFill>
                  <a:schemeClr val="dk2"/>
                </a:solidFill>
                <a:latin typeface="Calibri"/>
                <a:ea typeface="Calibri"/>
                <a:cs typeface="Calibri"/>
                <a:sym typeface="Calibri"/>
              </a:rPr>
              <a:t>Many paths are impossible to exercise due to relationships of data. </a:t>
            </a:r>
            <a:endParaRPr b="0" i="0" sz="2000" u="none" cap="none" strike="noStrike">
              <a:solidFill>
                <a:schemeClr val="dk2"/>
              </a:solidFill>
              <a:latin typeface="Calibri"/>
              <a:ea typeface="Calibri"/>
              <a:cs typeface="Calibri"/>
              <a:sym typeface="Calibri"/>
            </a:endParaRPr>
          </a:p>
        </p:txBody>
      </p:sp>
      <p:sp>
        <p:nvSpPr>
          <p:cNvPr id="8445" name="Google Shape;8445;p43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44"/>
                                        </p:tgtEl>
                                        <p:attrNameLst>
                                          <p:attrName>style.visibility</p:attrName>
                                        </p:attrNameLst>
                                      </p:cBhvr>
                                      <p:to>
                                        <p:strVal val="visible"/>
                                      </p:to>
                                    </p:set>
                                    <p:animEffect filter="fade" transition="in">
                                      <p:cBhvr>
                                        <p:cTn dur="1000"/>
                                        <p:tgtEl>
                                          <p:spTgt spid="8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 Process</a:t>
            </a:r>
            <a:endParaRPr/>
          </a:p>
        </p:txBody>
      </p:sp>
      <p:sp>
        <p:nvSpPr>
          <p:cNvPr id="1503" name="Google Shape;1503;p4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1504" name="Google Shape;1504;p44"/>
          <p:cNvPicPr preferRelativeResize="0"/>
          <p:nvPr/>
        </p:nvPicPr>
        <p:blipFill rotWithShape="1">
          <a:blip r:embed="rId3">
            <a:alphaModFix/>
          </a:blip>
          <a:srcRect b="0" l="0" r="0" t="0"/>
          <a:stretch/>
        </p:blipFill>
        <p:spPr>
          <a:xfrm>
            <a:off x="8305415" y="162760"/>
            <a:ext cx="674975" cy="672016"/>
          </a:xfrm>
          <a:prstGeom prst="rect">
            <a:avLst/>
          </a:prstGeom>
          <a:noFill/>
          <a:ln>
            <a:noFill/>
          </a:ln>
        </p:spPr>
      </p:pic>
      <p:grpSp>
        <p:nvGrpSpPr>
          <p:cNvPr id="1505" name="Google Shape;1505;p44"/>
          <p:cNvGrpSpPr/>
          <p:nvPr/>
        </p:nvGrpSpPr>
        <p:grpSpPr>
          <a:xfrm>
            <a:off x="467237" y="1196000"/>
            <a:ext cx="2410800" cy="1982917"/>
            <a:chOff x="368300" y="1114425"/>
            <a:chExt cx="2410800" cy="1982917"/>
          </a:xfrm>
        </p:grpSpPr>
        <p:sp>
          <p:nvSpPr>
            <p:cNvPr id="1506" name="Google Shape;1506;p44"/>
            <p:cNvSpPr/>
            <p:nvPr/>
          </p:nvSpPr>
          <p:spPr>
            <a:xfrm>
              <a:off x="1197462" y="1114425"/>
              <a:ext cx="752475" cy="1612107"/>
            </a:xfrm>
            <a:custGeom>
              <a:rect b="b" l="l" r="r" t="t"/>
              <a:pathLst>
                <a:path extrusionOk="0" h="332" w="155">
                  <a:moveTo>
                    <a:pt x="77" y="0"/>
                  </a:moveTo>
                  <a:cubicBezTo>
                    <a:pt x="78" y="0"/>
                    <a:pt x="78" y="0"/>
                    <a:pt x="79" y="0"/>
                  </a:cubicBezTo>
                  <a:cubicBezTo>
                    <a:pt x="121" y="0"/>
                    <a:pt x="155" y="35"/>
                    <a:pt x="155" y="77"/>
                  </a:cubicBezTo>
                  <a:cubicBezTo>
                    <a:pt x="155" y="102"/>
                    <a:pt x="143" y="124"/>
                    <a:pt x="125" y="138"/>
                  </a:cubicBezTo>
                  <a:cubicBezTo>
                    <a:pt x="98" y="159"/>
                    <a:pt x="87" y="172"/>
                    <a:pt x="83" y="191"/>
                  </a:cubicBezTo>
                  <a:cubicBezTo>
                    <a:pt x="78" y="217"/>
                    <a:pt x="79" y="244"/>
                    <a:pt x="90" y="267"/>
                  </a:cubicBezTo>
                  <a:cubicBezTo>
                    <a:pt x="96" y="279"/>
                    <a:pt x="107" y="289"/>
                    <a:pt x="107" y="303"/>
                  </a:cubicBezTo>
                  <a:cubicBezTo>
                    <a:pt x="107" y="319"/>
                    <a:pt x="94" y="332"/>
                    <a:pt x="77" y="332"/>
                  </a:cubicBezTo>
                  <a:cubicBezTo>
                    <a:pt x="77" y="332"/>
                    <a:pt x="77" y="332"/>
                    <a:pt x="77" y="332"/>
                  </a:cubicBezTo>
                  <a:cubicBezTo>
                    <a:pt x="77" y="332"/>
                    <a:pt x="77" y="332"/>
                    <a:pt x="77" y="332"/>
                  </a:cubicBezTo>
                  <a:cubicBezTo>
                    <a:pt x="61" y="332"/>
                    <a:pt x="48" y="319"/>
                    <a:pt x="48" y="303"/>
                  </a:cubicBezTo>
                  <a:cubicBezTo>
                    <a:pt x="48" y="289"/>
                    <a:pt x="59" y="279"/>
                    <a:pt x="65" y="267"/>
                  </a:cubicBezTo>
                  <a:cubicBezTo>
                    <a:pt x="76" y="244"/>
                    <a:pt x="77" y="217"/>
                    <a:pt x="71" y="191"/>
                  </a:cubicBezTo>
                  <a:cubicBezTo>
                    <a:pt x="67" y="172"/>
                    <a:pt x="57" y="159"/>
                    <a:pt x="30" y="138"/>
                  </a:cubicBezTo>
                  <a:cubicBezTo>
                    <a:pt x="12" y="124"/>
                    <a:pt x="0" y="102"/>
                    <a:pt x="0" y="77"/>
                  </a:cubicBezTo>
                  <a:cubicBezTo>
                    <a:pt x="0" y="35"/>
                    <a:pt x="34" y="0"/>
                    <a:pt x="76" y="0"/>
                  </a:cubicBezTo>
                  <a:cubicBezTo>
                    <a:pt x="76" y="0"/>
                    <a:pt x="77" y="0"/>
                    <a:pt x="77" y="0"/>
                  </a:cubicBezTo>
                  <a:close/>
                </a:path>
              </a:pathLst>
            </a:custGeom>
            <a:solidFill>
              <a:srgbClr val="961A26"/>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500" u="none" cap="none" strike="noStrike">
                <a:solidFill>
                  <a:srgbClr val="2E2D27"/>
                </a:solidFill>
                <a:latin typeface="Calibri"/>
                <a:ea typeface="Calibri"/>
                <a:cs typeface="Calibri"/>
                <a:sym typeface="Calibri"/>
              </a:endParaRPr>
            </a:p>
          </p:txBody>
        </p:sp>
        <p:sp>
          <p:nvSpPr>
            <p:cNvPr id="1507" name="Google Shape;1507;p44"/>
            <p:cNvSpPr txBox="1"/>
            <p:nvPr/>
          </p:nvSpPr>
          <p:spPr>
            <a:xfrm>
              <a:off x="368300" y="2847142"/>
              <a:ext cx="2410800" cy="250200"/>
            </a:xfrm>
            <a:prstGeom prst="rect">
              <a:avLst/>
            </a:prstGeom>
            <a:noFill/>
            <a:ln>
              <a:noFill/>
            </a:ln>
          </p:spPr>
          <p:txBody>
            <a:bodyPr anchorCtr="0" anchor="t" bIns="17150" lIns="34275" spcFirstLastPara="1" rIns="34275" wrap="square" tIns="17150">
              <a:spAutoFit/>
            </a:bodyPr>
            <a:lstStyle/>
            <a:p>
              <a:pPr indent="0" lvl="0" marL="0" marR="0" rtl="0" algn="ctr">
                <a:lnSpc>
                  <a:spcPct val="100000"/>
                </a:lnSpc>
                <a:spcBef>
                  <a:spcPts val="0"/>
                </a:spcBef>
                <a:spcAft>
                  <a:spcPts val="0"/>
                </a:spcAft>
                <a:buClr>
                  <a:srgbClr val="961A26"/>
                </a:buClr>
                <a:buSzPts val="2000"/>
                <a:buFont typeface="Calibri"/>
                <a:buNone/>
              </a:pPr>
              <a:r>
                <a:rPr b="1" i="0" lang="en" sz="1400" u="none" cap="none" strike="noStrike">
                  <a:solidFill>
                    <a:srgbClr val="961A26"/>
                  </a:solidFill>
                  <a:latin typeface="Calibri"/>
                  <a:ea typeface="Calibri"/>
                  <a:cs typeface="Calibri"/>
                  <a:sym typeface="Calibri"/>
                </a:rPr>
                <a:t>Test Planning</a:t>
              </a:r>
              <a:endParaRPr b="1" i="0" sz="1400" u="none" cap="none" strike="noStrike">
                <a:solidFill>
                  <a:srgbClr val="961A26"/>
                </a:solidFill>
                <a:latin typeface="Calibri"/>
                <a:ea typeface="Calibri"/>
                <a:cs typeface="Calibri"/>
                <a:sym typeface="Calibri"/>
              </a:endParaRPr>
            </a:p>
          </p:txBody>
        </p:sp>
      </p:grpSp>
      <p:grpSp>
        <p:nvGrpSpPr>
          <p:cNvPr id="1508" name="Google Shape;1508;p44"/>
          <p:cNvGrpSpPr/>
          <p:nvPr/>
        </p:nvGrpSpPr>
        <p:grpSpPr>
          <a:xfrm>
            <a:off x="1950726" y="2562838"/>
            <a:ext cx="1912086" cy="1913287"/>
            <a:chOff x="1851789" y="2481263"/>
            <a:chExt cx="1912086" cy="1913287"/>
          </a:xfrm>
        </p:grpSpPr>
        <p:grpSp>
          <p:nvGrpSpPr>
            <p:cNvPr id="1509" name="Google Shape;1509;p44"/>
            <p:cNvGrpSpPr/>
            <p:nvPr/>
          </p:nvGrpSpPr>
          <p:grpSpPr>
            <a:xfrm>
              <a:off x="2491575" y="2481263"/>
              <a:ext cx="1272300" cy="1913287"/>
              <a:chOff x="2491575" y="2481263"/>
              <a:chExt cx="1272300" cy="1913287"/>
            </a:xfrm>
          </p:grpSpPr>
          <p:sp>
            <p:nvSpPr>
              <p:cNvPr id="1510" name="Google Shape;1510;p44"/>
              <p:cNvSpPr/>
              <p:nvPr/>
            </p:nvSpPr>
            <p:spPr>
              <a:xfrm>
                <a:off x="2751186" y="2481263"/>
                <a:ext cx="753070" cy="1612107"/>
              </a:xfrm>
              <a:custGeom>
                <a:rect b="b" l="l" r="r" t="t"/>
                <a:pathLst>
                  <a:path extrusionOk="0" h="332" w="155">
                    <a:moveTo>
                      <a:pt x="78" y="332"/>
                    </a:moveTo>
                    <a:cubicBezTo>
                      <a:pt x="77" y="332"/>
                      <a:pt x="77" y="332"/>
                      <a:pt x="76" y="332"/>
                    </a:cubicBezTo>
                    <a:cubicBezTo>
                      <a:pt x="34" y="331"/>
                      <a:pt x="0" y="297"/>
                      <a:pt x="0" y="255"/>
                    </a:cubicBezTo>
                    <a:cubicBezTo>
                      <a:pt x="0" y="230"/>
                      <a:pt x="12" y="208"/>
                      <a:pt x="30" y="194"/>
                    </a:cubicBezTo>
                    <a:cubicBezTo>
                      <a:pt x="57" y="172"/>
                      <a:pt x="68" y="160"/>
                      <a:pt x="72" y="141"/>
                    </a:cubicBezTo>
                    <a:cubicBezTo>
                      <a:pt x="77" y="115"/>
                      <a:pt x="76" y="88"/>
                      <a:pt x="65" y="65"/>
                    </a:cubicBezTo>
                    <a:cubicBezTo>
                      <a:pt x="59" y="53"/>
                      <a:pt x="48" y="43"/>
                      <a:pt x="48" y="29"/>
                    </a:cubicBezTo>
                    <a:cubicBezTo>
                      <a:pt x="48" y="13"/>
                      <a:pt x="61" y="0"/>
                      <a:pt x="78" y="0"/>
                    </a:cubicBezTo>
                    <a:cubicBezTo>
                      <a:pt x="78" y="0"/>
                      <a:pt x="78" y="0"/>
                      <a:pt x="78" y="0"/>
                    </a:cubicBezTo>
                    <a:cubicBezTo>
                      <a:pt x="78" y="0"/>
                      <a:pt x="78" y="0"/>
                      <a:pt x="78" y="0"/>
                    </a:cubicBezTo>
                    <a:cubicBezTo>
                      <a:pt x="94" y="0"/>
                      <a:pt x="107" y="13"/>
                      <a:pt x="107" y="29"/>
                    </a:cubicBezTo>
                    <a:cubicBezTo>
                      <a:pt x="107" y="43"/>
                      <a:pt x="96" y="53"/>
                      <a:pt x="90" y="65"/>
                    </a:cubicBezTo>
                    <a:cubicBezTo>
                      <a:pt x="79" y="88"/>
                      <a:pt x="78" y="115"/>
                      <a:pt x="84" y="141"/>
                    </a:cubicBezTo>
                    <a:cubicBezTo>
                      <a:pt x="88" y="160"/>
                      <a:pt x="98" y="172"/>
                      <a:pt x="126" y="194"/>
                    </a:cubicBezTo>
                    <a:cubicBezTo>
                      <a:pt x="144" y="208"/>
                      <a:pt x="155" y="230"/>
                      <a:pt x="155" y="255"/>
                    </a:cubicBezTo>
                    <a:cubicBezTo>
                      <a:pt x="155" y="297"/>
                      <a:pt x="121" y="331"/>
                      <a:pt x="79" y="332"/>
                    </a:cubicBezTo>
                    <a:cubicBezTo>
                      <a:pt x="79" y="332"/>
                      <a:pt x="78" y="332"/>
                      <a:pt x="78" y="332"/>
                    </a:cubicBezTo>
                    <a:close/>
                  </a:path>
                </a:pathLst>
              </a:custGeom>
              <a:solidFill>
                <a:srgbClr val="0097D9"/>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500" u="none" cap="none" strike="noStrike">
                  <a:solidFill>
                    <a:srgbClr val="2E2D27"/>
                  </a:solidFill>
                  <a:latin typeface="Calibri"/>
                  <a:ea typeface="Calibri"/>
                  <a:cs typeface="Calibri"/>
                  <a:sym typeface="Calibri"/>
                </a:endParaRPr>
              </a:p>
            </p:txBody>
          </p:sp>
          <p:sp>
            <p:nvSpPr>
              <p:cNvPr id="1511" name="Google Shape;1511;p44"/>
              <p:cNvSpPr txBox="1"/>
              <p:nvPr/>
            </p:nvSpPr>
            <p:spPr>
              <a:xfrm>
                <a:off x="2491575" y="4144350"/>
                <a:ext cx="1272300" cy="250200"/>
              </a:xfrm>
              <a:prstGeom prst="rect">
                <a:avLst/>
              </a:prstGeom>
              <a:noFill/>
              <a:ln>
                <a:noFill/>
              </a:ln>
            </p:spPr>
            <p:txBody>
              <a:bodyPr anchorCtr="0" anchor="t" bIns="17150" lIns="34275" spcFirstLastPara="1" rIns="34275" wrap="square" tIns="17150">
                <a:spAutoFit/>
              </a:bodyPr>
              <a:lstStyle/>
              <a:p>
                <a:pPr indent="0" lvl="0" marL="0" marR="0" rtl="0" algn="ctr">
                  <a:lnSpc>
                    <a:spcPct val="100000"/>
                  </a:lnSpc>
                  <a:spcBef>
                    <a:spcPts val="0"/>
                  </a:spcBef>
                  <a:spcAft>
                    <a:spcPts val="0"/>
                  </a:spcAft>
                  <a:buClr>
                    <a:srgbClr val="0097D9"/>
                  </a:buClr>
                  <a:buSzPts val="2000"/>
                  <a:buFont typeface="Calibri"/>
                  <a:buNone/>
                </a:pPr>
                <a:r>
                  <a:rPr b="1" i="0" lang="en" sz="1400" u="none" cap="none" strike="noStrike">
                    <a:solidFill>
                      <a:srgbClr val="0097D9"/>
                    </a:solidFill>
                    <a:latin typeface="Calibri"/>
                    <a:ea typeface="Calibri"/>
                    <a:cs typeface="Calibri"/>
                    <a:sym typeface="Calibri"/>
                  </a:rPr>
                  <a:t>Test Design</a:t>
                </a:r>
                <a:endParaRPr b="1" i="0" sz="1400" u="none" cap="none" strike="noStrike">
                  <a:solidFill>
                    <a:srgbClr val="0097D9"/>
                  </a:solidFill>
                  <a:latin typeface="Calibri"/>
                  <a:ea typeface="Calibri"/>
                  <a:cs typeface="Calibri"/>
                  <a:sym typeface="Calibri"/>
                </a:endParaRPr>
              </a:p>
            </p:txBody>
          </p:sp>
        </p:grpSp>
        <p:cxnSp>
          <p:nvCxnSpPr>
            <p:cNvPr id="1512" name="Google Shape;1512;p44"/>
            <p:cNvCxnSpPr/>
            <p:nvPr/>
          </p:nvCxnSpPr>
          <p:spPr>
            <a:xfrm>
              <a:off x="1851789" y="2603302"/>
              <a:ext cx="1032000" cy="0"/>
            </a:xfrm>
            <a:prstGeom prst="straightConnector1">
              <a:avLst/>
            </a:prstGeom>
            <a:noFill/>
            <a:ln cap="flat" cmpd="sng" w="19050">
              <a:solidFill>
                <a:srgbClr val="7F7F7F"/>
              </a:solidFill>
              <a:prstDash val="dot"/>
              <a:miter lim="800000"/>
              <a:headEnd len="med" w="med" type="oval"/>
              <a:tailEnd len="med" w="med" type="oval"/>
            </a:ln>
          </p:spPr>
        </p:cxnSp>
      </p:grpSp>
      <p:grpSp>
        <p:nvGrpSpPr>
          <p:cNvPr id="1513" name="Google Shape;1513;p44"/>
          <p:cNvGrpSpPr/>
          <p:nvPr/>
        </p:nvGrpSpPr>
        <p:grpSpPr>
          <a:xfrm>
            <a:off x="3449610" y="1208954"/>
            <a:ext cx="2126077" cy="1969963"/>
            <a:chOff x="3350672" y="1127379"/>
            <a:chExt cx="2126077" cy="1969963"/>
          </a:xfrm>
        </p:grpSpPr>
        <p:grpSp>
          <p:nvGrpSpPr>
            <p:cNvPr id="1514" name="Google Shape;1514;p44"/>
            <p:cNvGrpSpPr/>
            <p:nvPr/>
          </p:nvGrpSpPr>
          <p:grpSpPr>
            <a:xfrm>
              <a:off x="3864849" y="1127379"/>
              <a:ext cx="1611900" cy="1969963"/>
              <a:chOff x="3864849" y="1127379"/>
              <a:chExt cx="1611900" cy="1969963"/>
            </a:xfrm>
          </p:grpSpPr>
          <p:sp>
            <p:nvSpPr>
              <p:cNvPr id="1515" name="Google Shape;1515;p44"/>
              <p:cNvSpPr/>
              <p:nvPr/>
            </p:nvSpPr>
            <p:spPr>
              <a:xfrm>
                <a:off x="4294562" y="1127379"/>
                <a:ext cx="752475" cy="1616869"/>
              </a:xfrm>
              <a:custGeom>
                <a:rect b="b" l="l" r="r" t="t"/>
                <a:pathLst>
                  <a:path extrusionOk="0" h="333" w="155">
                    <a:moveTo>
                      <a:pt x="77" y="0"/>
                    </a:moveTo>
                    <a:cubicBezTo>
                      <a:pt x="78" y="0"/>
                      <a:pt x="78" y="0"/>
                      <a:pt x="79" y="0"/>
                    </a:cubicBezTo>
                    <a:cubicBezTo>
                      <a:pt x="121" y="1"/>
                      <a:pt x="155" y="36"/>
                      <a:pt x="155" y="78"/>
                    </a:cubicBezTo>
                    <a:cubicBezTo>
                      <a:pt x="155" y="102"/>
                      <a:pt x="143" y="124"/>
                      <a:pt x="125" y="139"/>
                    </a:cubicBezTo>
                    <a:cubicBezTo>
                      <a:pt x="98" y="160"/>
                      <a:pt x="87" y="173"/>
                      <a:pt x="83" y="192"/>
                    </a:cubicBezTo>
                    <a:cubicBezTo>
                      <a:pt x="77" y="218"/>
                      <a:pt x="78" y="244"/>
                      <a:pt x="90" y="267"/>
                    </a:cubicBezTo>
                    <a:cubicBezTo>
                      <a:pt x="96" y="280"/>
                      <a:pt x="107" y="289"/>
                      <a:pt x="107" y="304"/>
                    </a:cubicBezTo>
                    <a:cubicBezTo>
                      <a:pt x="107" y="320"/>
                      <a:pt x="94" y="333"/>
                      <a:pt x="77" y="333"/>
                    </a:cubicBezTo>
                    <a:cubicBezTo>
                      <a:pt x="77" y="333"/>
                      <a:pt x="77" y="333"/>
                      <a:pt x="77" y="333"/>
                    </a:cubicBezTo>
                    <a:cubicBezTo>
                      <a:pt x="77" y="333"/>
                      <a:pt x="77" y="333"/>
                      <a:pt x="77" y="333"/>
                    </a:cubicBezTo>
                    <a:cubicBezTo>
                      <a:pt x="61" y="333"/>
                      <a:pt x="48" y="320"/>
                      <a:pt x="48" y="304"/>
                    </a:cubicBezTo>
                    <a:cubicBezTo>
                      <a:pt x="48" y="289"/>
                      <a:pt x="59" y="280"/>
                      <a:pt x="65" y="267"/>
                    </a:cubicBezTo>
                    <a:cubicBezTo>
                      <a:pt x="76" y="244"/>
                      <a:pt x="77" y="218"/>
                      <a:pt x="71" y="192"/>
                    </a:cubicBezTo>
                    <a:cubicBezTo>
                      <a:pt x="67" y="173"/>
                      <a:pt x="57" y="160"/>
                      <a:pt x="29" y="139"/>
                    </a:cubicBezTo>
                    <a:cubicBezTo>
                      <a:pt x="11" y="124"/>
                      <a:pt x="0" y="102"/>
                      <a:pt x="0" y="78"/>
                    </a:cubicBezTo>
                    <a:cubicBezTo>
                      <a:pt x="0" y="36"/>
                      <a:pt x="34" y="1"/>
                      <a:pt x="76" y="0"/>
                    </a:cubicBezTo>
                    <a:cubicBezTo>
                      <a:pt x="76" y="0"/>
                      <a:pt x="77" y="0"/>
                      <a:pt x="77" y="0"/>
                    </a:cubicBezTo>
                    <a:close/>
                  </a:path>
                </a:pathLst>
              </a:custGeom>
              <a:solidFill>
                <a:srgbClr val="54294E"/>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500" u="none" cap="none" strike="noStrike">
                  <a:solidFill>
                    <a:srgbClr val="2E2D27"/>
                  </a:solidFill>
                  <a:latin typeface="Calibri"/>
                  <a:ea typeface="Calibri"/>
                  <a:cs typeface="Calibri"/>
                  <a:sym typeface="Calibri"/>
                </a:endParaRPr>
              </a:p>
            </p:txBody>
          </p:sp>
          <p:sp>
            <p:nvSpPr>
              <p:cNvPr id="1516" name="Google Shape;1516;p44"/>
              <p:cNvSpPr txBox="1"/>
              <p:nvPr/>
            </p:nvSpPr>
            <p:spPr>
              <a:xfrm>
                <a:off x="3864849" y="2847142"/>
                <a:ext cx="1611900" cy="250200"/>
              </a:xfrm>
              <a:prstGeom prst="rect">
                <a:avLst/>
              </a:prstGeom>
              <a:noFill/>
              <a:ln>
                <a:noFill/>
              </a:ln>
            </p:spPr>
            <p:txBody>
              <a:bodyPr anchorCtr="0" anchor="t" bIns="17150" lIns="34275" spcFirstLastPara="1" rIns="34275" wrap="square" tIns="17150">
                <a:spAutoFit/>
              </a:bodyPr>
              <a:lstStyle/>
              <a:p>
                <a:pPr indent="0" lvl="0" marL="0" marR="0" rtl="0" algn="ctr">
                  <a:lnSpc>
                    <a:spcPct val="100000"/>
                  </a:lnSpc>
                  <a:spcBef>
                    <a:spcPts val="0"/>
                  </a:spcBef>
                  <a:spcAft>
                    <a:spcPts val="0"/>
                  </a:spcAft>
                  <a:buClr>
                    <a:srgbClr val="54294E"/>
                  </a:buClr>
                  <a:buSzPts val="2000"/>
                  <a:buFont typeface="Calibri"/>
                  <a:buNone/>
                </a:pPr>
                <a:r>
                  <a:rPr b="1" i="0" lang="en" sz="1400" u="none" cap="none" strike="noStrike">
                    <a:solidFill>
                      <a:srgbClr val="54294E"/>
                    </a:solidFill>
                    <a:latin typeface="Calibri"/>
                    <a:ea typeface="Calibri"/>
                    <a:cs typeface="Calibri"/>
                    <a:sym typeface="Calibri"/>
                  </a:rPr>
                  <a:t>Test Execution</a:t>
                </a:r>
                <a:endParaRPr b="1" i="0" sz="1400" u="none" cap="none" strike="noStrike">
                  <a:solidFill>
                    <a:srgbClr val="54294E"/>
                  </a:solidFill>
                  <a:latin typeface="Calibri"/>
                  <a:ea typeface="Calibri"/>
                  <a:cs typeface="Calibri"/>
                  <a:sym typeface="Calibri"/>
                </a:endParaRPr>
              </a:p>
            </p:txBody>
          </p:sp>
        </p:grpSp>
        <p:cxnSp>
          <p:nvCxnSpPr>
            <p:cNvPr id="1517" name="Google Shape;1517;p44"/>
            <p:cNvCxnSpPr/>
            <p:nvPr/>
          </p:nvCxnSpPr>
          <p:spPr>
            <a:xfrm>
              <a:off x="3350672" y="2603302"/>
              <a:ext cx="1032000" cy="0"/>
            </a:xfrm>
            <a:prstGeom prst="straightConnector1">
              <a:avLst/>
            </a:prstGeom>
            <a:noFill/>
            <a:ln cap="flat" cmpd="sng" w="19050">
              <a:solidFill>
                <a:srgbClr val="7F7F7F"/>
              </a:solidFill>
              <a:prstDash val="dot"/>
              <a:miter lim="800000"/>
              <a:headEnd len="med" w="med" type="oval"/>
              <a:tailEnd len="med" w="med" type="oval"/>
            </a:ln>
          </p:spPr>
        </p:cxnSp>
      </p:grpSp>
      <p:grpSp>
        <p:nvGrpSpPr>
          <p:cNvPr id="1518" name="Google Shape;1518;p44"/>
          <p:cNvGrpSpPr/>
          <p:nvPr/>
        </p:nvGrpSpPr>
        <p:grpSpPr>
          <a:xfrm>
            <a:off x="4948493" y="2550931"/>
            <a:ext cx="1861305" cy="1871519"/>
            <a:chOff x="4849556" y="2469356"/>
            <a:chExt cx="1861305" cy="1871519"/>
          </a:xfrm>
        </p:grpSpPr>
        <p:grpSp>
          <p:nvGrpSpPr>
            <p:cNvPr id="1519" name="Google Shape;1519;p44"/>
            <p:cNvGrpSpPr/>
            <p:nvPr/>
          </p:nvGrpSpPr>
          <p:grpSpPr>
            <a:xfrm>
              <a:off x="5438561" y="2469356"/>
              <a:ext cx="1272300" cy="1871519"/>
              <a:chOff x="5438561" y="2469356"/>
              <a:chExt cx="1272300" cy="1871519"/>
            </a:xfrm>
          </p:grpSpPr>
          <p:sp>
            <p:nvSpPr>
              <p:cNvPr id="1520" name="Google Shape;1520;p44"/>
              <p:cNvSpPr txBox="1"/>
              <p:nvPr/>
            </p:nvSpPr>
            <p:spPr>
              <a:xfrm>
                <a:off x="5438561" y="4090675"/>
                <a:ext cx="1272300" cy="250200"/>
              </a:xfrm>
              <a:prstGeom prst="rect">
                <a:avLst/>
              </a:prstGeom>
              <a:noFill/>
              <a:ln>
                <a:noFill/>
              </a:ln>
            </p:spPr>
            <p:txBody>
              <a:bodyPr anchorCtr="0" anchor="t" bIns="17150" lIns="34275" spcFirstLastPara="1" rIns="34275" wrap="square" tIns="17150">
                <a:spAutoFit/>
              </a:bodyPr>
              <a:lstStyle/>
              <a:p>
                <a:pPr indent="0" lvl="0" marL="0" marR="0" rtl="0" algn="ctr">
                  <a:lnSpc>
                    <a:spcPct val="100000"/>
                  </a:lnSpc>
                  <a:spcBef>
                    <a:spcPts val="0"/>
                  </a:spcBef>
                  <a:spcAft>
                    <a:spcPts val="0"/>
                  </a:spcAft>
                  <a:buClr>
                    <a:srgbClr val="2E2D27"/>
                  </a:buClr>
                  <a:buSzPts val="2000"/>
                  <a:buFont typeface="Calibri"/>
                  <a:buNone/>
                </a:pPr>
                <a:r>
                  <a:rPr b="1" i="0" lang="en" sz="1400" u="none" cap="none" strike="noStrike">
                    <a:solidFill>
                      <a:srgbClr val="2E2D27"/>
                    </a:solidFill>
                    <a:latin typeface="Calibri"/>
                    <a:ea typeface="Calibri"/>
                    <a:cs typeface="Calibri"/>
                    <a:sym typeface="Calibri"/>
                  </a:rPr>
                  <a:t>Test Reporting</a:t>
                </a:r>
                <a:endParaRPr b="1" i="0" sz="1400" u="none" cap="none" strike="noStrike">
                  <a:solidFill>
                    <a:srgbClr val="2E2D27"/>
                  </a:solidFill>
                  <a:latin typeface="Calibri"/>
                  <a:ea typeface="Calibri"/>
                  <a:cs typeface="Calibri"/>
                  <a:sym typeface="Calibri"/>
                </a:endParaRPr>
              </a:p>
            </p:txBody>
          </p:sp>
          <p:sp>
            <p:nvSpPr>
              <p:cNvPr id="1521" name="Google Shape;1521;p44"/>
              <p:cNvSpPr/>
              <p:nvPr/>
            </p:nvSpPr>
            <p:spPr>
              <a:xfrm>
                <a:off x="5698123" y="2469356"/>
                <a:ext cx="753070" cy="1616869"/>
              </a:xfrm>
              <a:custGeom>
                <a:rect b="b" l="l" r="r" t="t"/>
                <a:pathLst>
                  <a:path extrusionOk="0" h="333" w="155">
                    <a:moveTo>
                      <a:pt x="77" y="333"/>
                    </a:moveTo>
                    <a:cubicBezTo>
                      <a:pt x="77" y="333"/>
                      <a:pt x="76" y="333"/>
                      <a:pt x="76" y="333"/>
                    </a:cubicBezTo>
                    <a:cubicBezTo>
                      <a:pt x="34" y="332"/>
                      <a:pt x="0" y="297"/>
                      <a:pt x="0" y="255"/>
                    </a:cubicBezTo>
                    <a:cubicBezTo>
                      <a:pt x="0" y="230"/>
                      <a:pt x="11" y="208"/>
                      <a:pt x="30" y="194"/>
                    </a:cubicBezTo>
                    <a:cubicBezTo>
                      <a:pt x="57" y="173"/>
                      <a:pt x="67" y="160"/>
                      <a:pt x="71" y="141"/>
                    </a:cubicBezTo>
                    <a:cubicBezTo>
                      <a:pt x="77" y="115"/>
                      <a:pt x="76" y="89"/>
                      <a:pt x="65" y="65"/>
                    </a:cubicBezTo>
                    <a:cubicBezTo>
                      <a:pt x="59" y="53"/>
                      <a:pt x="48" y="43"/>
                      <a:pt x="48" y="29"/>
                    </a:cubicBezTo>
                    <a:cubicBezTo>
                      <a:pt x="48" y="13"/>
                      <a:pt x="61" y="0"/>
                      <a:pt x="77" y="0"/>
                    </a:cubicBezTo>
                    <a:cubicBezTo>
                      <a:pt x="77" y="0"/>
                      <a:pt x="77" y="0"/>
                      <a:pt x="77" y="0"/>
                    </a:cubicBezTo>
                    <a:cubicBezTo>
                      <a:pt x="77" y="0"/>
                      <a:pt x="77" y="0"/>
                      <a:pt x="77" y="0"/>
                    </a:cubicBezTo>
                    <a:cubicBezTo>
                      <a:pt x="94" y="0"/>
                      <a:pt x="107" y="13"/>
                      <a:pt x="107" y="29"/>
                    </a:cubicBezTo>
                    <a:cubicBezTo>
                      <a:pt x="107" y="43"/>
                      <a:pt x="96" y="53"/>
                      <a:pt x="90" y="65"/>
                    </a:cubicBezTo>
                    <a:cubicBezTo>
                      <a:pt x="79" y="89"/>
                      <a:pt x="78" y="115"/>
                      <a:pt x="83" y="141"/>
                    </a:cubicBezTo>
                    <a:cubicBezTo>
                      <a:pt x="87" y="160"/>
                      <a:pt x="98" y="173"/>
                      <a:pt x="125" y="194"/>
                    </a:cubicBezTo>
                    <a:cubicBezTo>
                      <a:pt x="143" y="208"/>
                      <a:pt x="155" y="230"/>
                      <a:pt x="155" y="255"/>
                    </a:cubicBezTo>
                    <a:cubicBezTo>
                      <a:pt x="155" y="297"/>
                      <a:pt x="121" y="332"/>
                      <a:pt x="79" y="333"/>
                    </a:cubicBezTo>
                    <a:cubicBezTo>
                      <a:pt x="78" y="333"/>
                      <a:pt x="78" y="333"/>
                      <a:pt x="77" y="333"/>
                    </a:cubicBezTo>
                    <a:close/>
                  </a:path>
                </a:pathLst>
              </a:custGeom>
              <a:solidFill>
                <a:srgbClr val="2E2D27"/>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500" u="none" cap="none" strike="noStrike">
                  <a:solidFill>
                    <a:srgbClr val="2E2D27"/>
                  </a:solidFill>
                  <a:latin typeface="Calibri"/>
                  <a:ea typeface="Calibri"/>
                  <a:cs typeface="Calibri"/>
                  <a:sym typeface="Calibri"/>
                </a:endParaRPr>
              </a:p>
            </p:txBody>
          </p:sp>
        </p:grpSp>
        <p:cxnSp>
          <p:nvCxnSpPr>
            <p:cNvPr id="1522" name="Google Shape;1522;p44"/>
            <p:cNvCxnSpPr/>
            <p:nvPr/>
          </p:nvCxnSpPr>
          <p:spPr>
            <a:xfrm>
              <a:off x="4849556" y="2603302"/>
              <a:ext cx="1032000" cy="0"/>
            </a:xfrm>
            <a:prstGeom prst="straightConnector1">
              <a:avLst/>
            </a:prstGeom>
            <a:noFill/>
            <a:ln cap="flat" cmpd="sng" w="19050">
              <a:solidFill>
                <a:srgbClr val="7F7F7F"/>
              </a:solidFill>
              <a:prstDash val="dot"/>
              <a:miter lim="800000"/>
              <a:headEnd len="med" w="med" type="oval"/>
              <a:tailEnd len="med" w="med" type="oval"/>
            </a:ln>
          </p:spPr>
        </p:cxnSp>
      </p:grpSp>
      <p:grpSp>
        <p:nvGrpSpPr>
          <p:cNvPr id="1523" name="Google Shape;1523;p44"/>
          <p:cNvGrpSpPr/>
          <p:nvPr/>
        </p:nvGrpSpPr>
        <p:grpSpPr>
          <a:xfrm>
            <a:off x="6447376" y="1218663"/>
            <a:ext cx="1858039" cy="1960254"/>
            <a:chOff x="6348439" y="1137088"/>
            <a:chExt cx="1858039" cy="1960254"/>
          </a:xfrm>
        </p:grpSpPr>
        <p:grpSp>
          <p:nvGrpSpPr>
            <p:cNvPr id="1524" name="Google Shape;1524;p44"/>
            <p:cNvGrpSpPr/>
            <p:nvPr/>
          </p:nvGrpSpPr>
          <p:grpSpPr>
            <a:xfrm>
              <a:off x="6930878" y="1137088"/>
              <a:ext cx="1275600" cy="1960254"/>
              <a:chOff x="6930878" y="1137088"/>
              <a:chExt cx="1275600" cy="1960254"/>
            </a:xfrm>
          </p:grpSpPr>
          <p:sp>
            <p:nvSpPr>
              <p:cNvPr id="1525" name="Google Shape;1525;p44"/>
              <p:cNvSpPr/>
              <p:nvPr/>
            </p:nvSpPr>
            <p:spPr>
              <a:xfrm>
                <a:off x="7192143" y="1137088"/>
                <a:ext cx="753070" cy="1616869"/>
              </a:xfrm>
              <a:custGeom>
                <a:rect b="b" l="l" r="r" t="t"/>
                <a:pathLst>
                  <a:path extrusionOk="0" h="333" w="155">
                    <a:moveTo>
                      <a:pt x="78" y="0"/>
                    </a:moveTo>
                    <a:cubicBezTo>
                      <a:pt x="78" y="0"/>
                      <a:pt x="79" y="0"/>
                      <a:pt x="79" y="0"/>
                    </a:cubicBezTo>
                    <a:cubicBezTo>
                      <a:pt x="122" y="1"/>
                      <a:pt x="155" y="35"/>
                      <a:pt x="155" y="78"/>
                    </a:cubicBezTo>
                    <a:cubicBezTo>
                      <a:pt x="155" y="102"/>
                      <a:pt x="144" y="124"/>
                      <a:pt x="126" y="139"/>
                    </a:cubicBezTo>
                    <a:cubicBezTo>
                      <a:pt x="98" y="160"/>
                      <a:pt x="88" y="173"/>
                      <a:pt x="84" y="191"/>
                    </a:cubicBezTo>
                    <a:cubicBezTo>
                      <a:pt x="78" y="218"/>
                      <a:pt x="79" y="244"/>
                      <a:pt x="90" y="267"/>
                    </a:cubicBezTo>
                    <a:cubicBezTo>
                      <a:pt x="96" y="280"/>
                      <a:pt x="107" y="289"/>
                      <a:pt x="107" y="303"/>
                    </a:cubicBezTo>
                    <a:cubicBezTo>
                      <a:pt x="107" y="320"/>
                      <a:pt x="94" y="333"/>
                      <a:pt x="78" y="333"/>
                    </a:cubicBezTo>
                    <a:cubicBezTo>
                      <a:pt x="78" y="333"/>
                      <a:pt x="78" y="333"/>
                      <a:pt x="78" y="333"/>
                    </a:cubicBezTo>
                    <a:cubicBezTo>
                      <a:pt x="78" y="333"/>
                      <a:pt x="78" y="333"/>
                      <a:pt x="78" y="333"/>
                    </a:cubicBezTo>
                    <a:cubicBezTo>
                      <a:pt x="61" y="333"/>
                      <a:pt x="48" y="320"/>
                      <a:pt x="48" y="303"/>
                    </a:cubicBezTo>
                    <a:cubicBezTo>
                      <a:pt x="48" y="289"/>
                      <a:pt x="59" y="280"/>
                      <a:pt x="66" y="267"/>
                    </a:cubicBezTo>
                    <a:cubicBezTo>
                      <a:pt x="77" y="244"/>
                      <a:pt x="78" y="218"/>
                      <a:pt x="72" y="191"/>
                    </a:cubicBezTo>
                    <a:cubicBezTo>
                      <a:pt x="68" y="173"/>
                      <a:pt x="57" y="160"/>
                      <a:pt x="30" y="139"/>
                    </a:cubicBezTo>
                    <a:cubicBezTo>
                      <a:pt x="12" y="124"/>
                      <a:pt x="0" y="102"/>
                      <a:pt x="0" y="78"/>
                    </a:cubicBezTo>
                    <a:cubicBezTo>
                      <a:pt x="0" y="35"/>
                      <a:pt x="34" y="1"/>
                      <a:pt x="76" y="0"/>
                    </a:cubicBezTo>
                    <a:cubicBezTo>
                      <a:pt x="77" y="0"/>
                      <a:pt x="77" y="0"/>
                      <a:pt x="78" y="0"/>
                    </a:cubicBezTo>
                    <a:close/>
                  </a:path>
                </a:pathLst>
              </a:custGeom>
              <a:solidFill>
                <a:srgbClr val="175D5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500" u="none" cap="none" strike="noStrike">
                  <a:solidFill>
                    <a:srgbClr val="2E2D27"/>
                  </a:solidFill>
                  <a:latin typeface="Calibri"/>
                  <a:ea typeface="Calibri"/>
                  <a:cs typeface="Calibri"/>
                  <a:sym typeface="Calibri"/>
                </a:endParaRPr>
              </a:p>
            </p:txBody>
          </p:sp>
          <p:sp>
            <p:nvSpPr>
              <p:cNvPr id="1526" name="Google Shape;1526;p44"/>
              <p:cNvSpPr txBox="1"/>
              <p:nvPr/>
            </p:nvSpPr>
            <p:spPr>
              <a:xfrm>
                <a:off x="6930878" y="2847142"/>
                <a:ext cx="1275600" cy="250200"/>
              </a:xfrm>
              <a:prstGeom prst="rect">
                <a:avLst/>
              </a:prstGeom>
              <a:noFill/>
              <a:ln>
                <a:noFill/>
              </a:ln>
            </p:spPr>
            <p:txBody>
              <a:bodyPr anchorCtr="0" anchor="t" bIns="17150" lIns="34275" spcFirstLastPara="1" rIns="34275" wrap="square" tIns="17150">
                <a:spAutoFit/>
              </a:bodyPr>
              <a:lstStyle/>
              <a:p>
                <a:pPr indent="0" lvl="0" marL="0" marR="0" rtl="0" algn="ctr">
                  <a:lnSpc>
                    <a:spcPct val="100000"/>
                  </a:lnSpc>
                  <a:spcBef>
                    <a:spcPts val="0"/>
                  </a:spcBef>
                  <a:spcAft>
                    <a:spcPts val="0"/>
                  </a:spcAft>
                  <a:buClr>
                    <a:srgbClr val="175D53"/>
                  </a:buClr>
                  <a:buSzPts val="2000"/>
                  <a:buFont typeface="Calibri"/>
                  <a:buNone/>
                </a:pPr>
                <a:r>
                  <a:rPr b="1" i="0" lang="en" sz="1400" u="none" cap="none" strike="noStrike">
                    <a:solidFill>
                      <a:srgbClr val="175D53"/>
                    </a:solidFill>
                    <a:latin typeface="Calibri"/>
                    <a:ea typeface="Calibri"/>
                    <a:cs typeface="Calibri"/>
                    <a:sym typeface="Calibri"/>
                  </a:rPr>
                  <a:t>Test Closure</a:t>
                </a:r>
                <a:endParaRPr b="1" i="0" sz="1400" u="none" cap="none" strike="noStrike">
                  <a:solidFill>
                    <a:srgbClr val="175D53"/>
                  </a:solidFill>
                  <a:latin typeface="Calibri"/>
                  <a:ea typeface="Calibri"/>
                  <a:cs typeface="Calibri"/>
                  <a:sym typeface="Calibri"/>
                </a:endParaRPr>
              </a:p>
            </p:txBody>
          </p:sp>
        </p:grpSp>
        <p:cxnSp>
          <p:nvCxnSpPr>
            <p:cNvPr id="1527" name="Google Shape;1527;p44"/>
            <p:cNvCxnSpPr/>
            <p:nvPr/>
          </p:nvCxnSpPr>
          <p:spPr>
            <a:xfrm>
              <a:off x="6348439" y="2603302"/>
              <a:ext cx="1032000" cy="0"/>
            </a:xfrm>
            <a:prstGeom prst="straightConnector1">
              <a:avLst/>
            </a:prstGeom>
            <a:noFill/>
            <a:ln cap="flat" cmpd="sng" w="19050">
              <a:solidFill>
                <a:srgbClr val="7F7F7F"/>
              </a:solidFill>
              <a:prstDash val="dot"/>
              <a:miter lim="800000"/>
              <a:headEnd len="med" w="med" type="oval"/>
              <a:tailEnd len="med" w="med" type="oval"/>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5"/>
                                        </p:tgtEl>
                                        <p:attrNameLst>
                                          <p:attrName>style.visibility</p:attrName>
                                        </p:attrNameLst>
                                      </p:cBhvr>
                                      <p:to>
                                        <p:strVal val="visible"/>
                                      </p:to>
                                    </p:set>
                                    <p:animEffect filter="fade" transition="in">
                                      <p:cBhvr>
                                        <p:cTn dur="1000"/>
                                        <p:tgtEl>
                                          <p:spTgt spid="15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8"/>
                                        </p:tgtEl>
                                        <p:attrNameLst>
                                          <p:attrName>style.visibility</p:attrName>
                                        </p:attrNameLst>
                                      </p:cBhvr>
                                      <p:to>
                                        <p:strVal val="visible"/>
                                      </p:to>
                                    </p:set>
                                    <p:animEffect filter="fade" transition="in">
                                      <p:cBhvr>
                                        <p:cTn dur="1000"/>
                                        <p:tgtEl>
                                          <p:spTgt spid="1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3"/>
                                        </p:tgtEl>
                                        <p:attrNameLst>
                                          <p:attrName>style.visibility</p:attrName>
                                        </p:attrNameLst>
                                      </p:cBhvr>
                                      <p:to>
                                        <p:strVal val="visible"/>
                                      </p:to>
                                    </p:set>
                                    <p:animEffect filter="fade" transition="in">
                                      <p:cBhvr>
                                        <p:cTn dur="1000"/>
                                        <p:tgtEl>
                                          <p:spTgt spid="15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8"/>
                                        </p:tgtEl>
                                        <p:attrNameLst>
                                          <p:attrName>style.visibility</p:attrName>
                                        </p:attrNameLst>
                                      </p:cBhvr>
                                      <p:to>
                                        <p:strVal val="visible"/>
                                      </p:to>
                                    </p:set>
                                    <p:animEffect filter="fade" transition="in">
                                      <p:cBhvr>
                                        <p:cTn dur="1000"/>
                                        <p:tgtEl>
                                          <p:spTgt spid="1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3"/>
                                        </p:tgtEl>
                                        <p:attrNameLst>
                                          <p:attrName>style.visibility</p:attrName>
                                        </p:attrNameLst>
                                      </p:cBhvr>
                                      <p:to>
                                        <p:strVal val="visible"/>
                                      </p:to>
                                    </p:set>
                                    <p:animEffect filter="fade" transition="in">
                                      <p:cBhvr>
                                        <p:cTn dur="1000"/>
                                        <p:tgtEl>
                                          <p:spTgt spid="15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9" name="Shape 8449"/>
        <p:cNvGrpSpPr/>
        <p:nvPr/>
      </p:nvGrpSpPr>
      <p:grpSpPr>
        <a:xfrm>
          <a:off x="0" y="0"/>
          <a:ext cx="0" cy="0"/>
          <a:chOff x="0" y="0"/>
          <a:chExt cx="0" cy="0"/>
        </a:xfrm>
      </p:grpSpPr>
      <p:sp>
        <p:nvSpPr>
          <p:cNvPr id="8450" name="Google Shape;8450;p4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 For example, consider the following C/C++ code fragment: </a:t>
            </a:r>
            <a:endParaRPr/>
          </a:p>
        </p:txBody>
      </p:sp>
      <p:sp>
        <p:nvSpPr>
          <p:cNvPr id="8451" name="Google Shape;8451;p4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Limitations of CFT</a:t>
            </a:r>
            <a:endParaRPr/>
          </a:p>
        </p:txBody>
      </p:sp>
      <p:sp>
        <p:nvSpPr>
          <p:cNvPr id="8452" name="Google Shape;8452;p440"/>
          <p:cNvSpPr txBox="1"/>
          <p:nvPr/>
        </p:nvSpPr>
        <p:spPr>
          <a:xfrm>
            <a:off x="818900" y="1665625"/>
            <a:ext cx="4248300" cy="28932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Calibri"/>
                <a:ea typeface="Calibri"/>
                <a:cs typeface="Calibri"/>
                <a:sym typeface="Calibri"/>
              </a:rPr>
              <a:t>if (success) </a:t>
            </a:r>
            <a:endParaRPr b="0"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Calibri"/>
                <a:ea typeface="Calibri"/>
                <a:cs typeface="Calibri"/>
                <a:sym typeface="Calibri"/>
              </a:rPr>
              <a:t>{ </a:t>
            </a:r>
            <a:endParaRPr b="0"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Calibri"/>
                <a:ea typeface="Calibri"/>
                <a:cs typeface="Calibri"/>
                <a:sym typeface="Calibri"/>
              </a:rPr>
              <a:t>statement1; </a:t>
            </a:r>
            <a:endParaRPr b="0"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Calibri"/>
                <a:ea typeface="Calibri"/>
                <a:cs typeface="Calibri"/>
                <a:sym typeface="Calibri"/>
              </a:rPr>
              <a:t>statement2; </a:t>
            </a:r>
            <a:endParaRPr b="0"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Calibri"/>
                <a:ea typeface="Calibri"/>
                <a:cs typeface="Calibri"/>
                <a:sym typeface="Calibri"/>
              </a:rPr>
              <a:t>} </a:t>
            </a:r>
            <a:endParaRPr b="0"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Calibri"/>
                <a:ea typeface="Calibri"/>
                <a:cs typeface="Calibri"/>
                <a:sym typeface="Calibri"/>
              </a:rPr>
              <a:t>if (success) </a:t>
            </a:r>
            <a:endParaRPr b="0"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Calibri"/>
                <a:ea typeface="Calibri"/>
                <a:cs typeface="Calibri"/>
                <a:sym typeface="Calibri"/>
              </a:rPr>
              <a:t>{ </a:t>
            </a:r>
            <a:endParaRPr b="0"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Calibri"/>
                <a:ea typeface="Calibri"/>
                <a:cs typeface="Calibri"/>
                <a:sym typeface="Calibri"/>
              </a:rPr>
              <a:t>statement3;</a:t>
            </a:r>
            <a:endParaRPr b="0"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Calibri"/>
                <a:ea typeface="Calibri"/>
                <a:cs typeface="Calibri"/>
                <a:sym typeface="Calibri"/>
              </a:rPr>
              <a:t> }</a:t>
            </a:r>
            <a:endParaRPr b="0"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alibri"/>
              <a:ea typeface="Calibri"/>
              <a:cs typeface="Calibri"/>
              <a:sym typeface="Calibri"/>
            </a:endParaRPr>
          </a:p>
        </p:txBody>
      </p:sp>
      <p:sp>
        <p:nvSpPr>
          <p:cNvPr id="8453" name="Google Shape;8453;p440"/>
          <p:cNvSpPr txBox="1"/>
          <p:nvPr/>
        </p:nvSpPr>
        <p:spPr>
          <a:xfrm>
            <a:off x="5343280" y="2213970"/>
            <a:ext cx="2638200" cy="17961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Calibri"/>
                <a:ea typeface="Calibri"/>
                <a:cs typeface="Calibri"/>
                <a:sym typeface="Calibri"/>
              </a:rPr>
              <a:t>Control flow graph considers this fragment to contain 4 paths. </a:t>
            </a:r>
            <a:endParaRPr b="0"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Calibri"/>
                <a:ea typeface="Calibri"/>
                <a:cs typeface="Calibri"/>
                <a:sym typeface="Calibri"/>
              </a:rPr>
              <a:t>In fact, only two are feasible: success=false and success=true</a:t>
            </a:r>
            <a:endParaRPr b="0" i="0" sz="1500" u="none" cap="none" strike="noStrike">
              <a:solidFill>
                <a:srgbClr val="000000"/>
              </a:solidFill>
              <a:latin typeface="Calibri"/>
              <a:ea typeface="Calibri"/>
              <a:cs typeface="Calibri"/>
              <a:sym typeface="Calibri"/>
            </a:endParaRPr>
          </a:p>
        </p:txBody>
      </p:sp>
      <p:sp>
        <p:nvSpPr>
          <p:cNvPr id="8454" name="Google Shape;8454;p44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52"/>
                                        </p:tgtEl>
                                        <p:attrNameLst>
                                          <p:attrName>style.visibility</p:attrName>
                                        </p:attrNameLst>
                                      </p:cBhvr>
                                      <p:to>
                                        <p:strVal val="visible"/>
                                      </p:to>
                                    </p:set>
                                    <p:animEffect filter="fade" transition="in">
                                      <p:cBhvr>
                                        <p:cTn dur="1000"/>
                                        <p:tgtEl>
                                          <p:spTgt spid="8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53"/>
                                        </p:tgtEl>
                                        <p:attrNameLst>
                                          <p:attrName>style.visibility</p:attrName>
                                        </p:attrNameLst>
                                      </p:cBhvr>
                                      <p:to>
                                        <p:strVal val="visible"/>
                                      </p:to>
                                    </p:set>
                                    <p:animEffect filter="fade" transition="in">
                                      <p:cBhvr>
                                        <p:cTn dur="1000"/>
                                        <p:tgtEl>
                                          <p:spTgt spid="84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8" name="Shape 8458"/>
        <p:cNvGrpSpPr/>
        <p:nvPr/>
      </p:nvGrpSpPr>
      <p:grpSpPr>
        <a:xfrm>
          <a:off x="0" y="0"/>
          <a:ext cx="0" cy="0"/>
          <a:chOff x="0" y="0"/>
          <a:chExt cx="0" cy="0"/>
        </a:xfrm>
      </p:grpSpPr>
      <p:sp>
        <p:nvSpPr>
          <p:cNvPr id="8459" name="Google Shape;8459;p441"/>
          <p:cNvSpPr/>
          <p:nvPr/>
        </p:nvSpPr>
        <p:spPr>
          <a:xfrm flipH="1" rot="-899991">
            <a:off x="655053" y="-685086"/>
            <a:ext cx="2669458" cy="6223736"/>
          </a:xfrm>
          <a:prstGeom prst="parallelogram">
            <a:avLst>
              <a:gd fmla="val 25000" name="adj"/>
            </a:avLst>
          </a:prstGeom>
          <a:solidFill>
            <a:schemeClr val="lt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2000" u="none" cap="none" strike="noStrike">
              <a:solidFill>
                <a:schemeClr val="dk2"/>
              </a:solidFill>
              <a:latin typeface="Gill Sans"/>
              <a:ea typeface="Gill Sans"/>
              <a:cs typeface="Gill Sans"/>
              <a:sym typeface="Gill Sans"/>
            </a:endParaRPr>
          </a:p>
        </p:txBody>
      </p:sp>
      <p:sp>
        <p:nvSpPr>
          <p:cNvPr id="8460" name="Google Shape;8460;p441"/>
          <p:cNvSpPr/>
          <p:nvPr/>
        </p:nvSpPr>
        <p:spPr>
          <a:xfrm flipH="1" rot="-899991">
            <a:off x="4998453" y="-2132886"/>
            <a:ext cx="2669458" cy="6223736"/>
          </a:xfrm>
          <a:prstGeom prst="parallelogram">
            <a:avLst>
              <a:gd fmla="val 25000" name="adj"/>
            </a:avLst>
          </a:prstGeom>
          <a:solidFill>
            <a:schemeClr val="lt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2"/>
              </a:solidFill>
              <a:latin typeface="Gill Sans"/>
              <a:ea typeface="Gill Sans"/>
              <a:cs typeface="Gill Sans"/>
              <a:sym typeface="Gill Sans"/>
            </a:endParaRPr>
          </a:p>
        </p:txBody>
      </p:sp>
      <p:sp>
        <p:nvSpPr>
          <p:cNvPr id="8461" name="Google Shape;8461;p4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Elementary Comparison Test (ECT)</a:t>
            </a:r>
            <a:endParaRPr/>
          </a:p>
        </p:txBody>
      </p:sp>
      <p:grpSp>
        <p:nvGrpSpPr>
          <p:cNvPr id="8462" name="Google Shape;8462;p441"/>
          <p:cNvGrpSpPr/>
          <p:nvPr/>
        </p:nvGrpSpPr>
        <p:grpSpPr>
          <a:xfrm>
            <a:off x="-209375" y="1735034"/>
            <a:ext cx="5062050" cy="731700"/>
            <a:chOff x="-209375" y="1734715"/>
            <a:chExt cx="5062050" cy="731700"/>
          </a:xfrm>
        </p:grpSpPr>
        <p:sp>
          <p:nvSpPr>
            <p:cNvPr id="8463" name="Google Shape;8463;p441"/>
            <p:cNvSpPr/>
            <p:nvPr/>
          </p:nvSpPr>
          <p:spPr>
            <a:xfrm rot="5400000">
              <a:off x="1799875" y="-274535"/>
              <a:ext cx="731700" cy="4750200"/>
            </a:xfrm>
            <a:prstGeom prst="round2SameRect">
              <a:avLst>
                <a:gd fmla="val 16667" name="adj1"/>
                <a:gd fmla="val 0" name="adj2"/>
              </a:avLst>
            </a:prstGeom>
            <a:solidFill>
              <a:srgbClr val="4285F4">
                <a:alpha val="9803"/>
              </a:srgb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chemeClr val="dk2"/>
                </a:solidFill>
                <a:latin typeface="Calibri"/>
                <a:ea typeface="Calibri"/>
                <a:cs typeface="Calibri"/>
                <a:sym typeface="Calibri"/>
              </a:endParaRPr>
            </a:p>
          </p:txBody>
        </p:sp>
        <p:sp>
          <p:nvSpPr>
            <p:cNvPr id="8464" name="Google Shape;8464;p441"/>
            <p:cNvSpPr txBox="1"/>
            <p:nvPr/>
          </p:nvSpPr>
          <p:spPr>
            <a:xfrm>
              <a:off x="155875" y="1917692"/>
              <a:ext cx="46968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chemeClr val="dk2"/>
                  </a:solidFill>
                  <a:latin typeface="Calibri"/>
                  <a:ea typeface="Calibri"/>
                  <a:cs typeface="Calibri"/>
                  <a:sym typeface="Calibri"/>
                </a:rPr>
                <a:t>Analyze the functional specification</a:t>
              </a:r>
              <a:endParaRPr b="0" i="0" sz="1400" u="none" cap="none" strike="noStrike">
                <a:solidFill>
                  <a:srgbClr val="000000"/>
                </a:solidFill>
                <a:latin typeface="Calibri"/>
                <a:ea typeface="Calibri"/>
                <a:cs typeface="Calibri"/>
                <a:sym typeface="Calibri"/>
              </a:endParaRPr>
            </a:p>
          </p:txBody>
        </p:sp>
      </p:grpSp>
      <p:grpSp>
        <p:nvGrpSpPr>
          <p:cNvPr id="8465" name="Google Shape;8465;p441"/>
          <p:cNvGrpSpPr/>
          <p:nvPr/>
        </p:nvGrpSpPr>
        <p:grpSpPr>
          <a:xfrm>
            <a:off x="-209150" y="2566650"/>
            <a:ext cx="5061825" cy="731814"/>
            <a:chOff x="-209150" y="2556954"/>
            <a:chExt cx="5061825" cy="731814"/>
          </a:xfrm>
        </p:grpSpPr>
        <p:sp>
          <p:nvSpPr>
            <p:cNvPr id="8466" name="Google Shape;8466;p441"/>
            <p:cNvSpPr/>
            <p:nvPr/>
          </p:nvSpPr>
          <p:spPr>
            <a:xfrm rot="5400000">
              <a:off x="1789600" y="558318"/>
              <a:ext cx="731700" cy="4729200"/>
            </a:xfrm>
            <a:prstGeom prst="round2SameRect">
              <a:avLst>
                <a:gd fmla="val 16667" name="adj1"/>
                <a:gd fmla="val 0" name="adj2"/>
              </a:avLst>
            </a:prstGeom>
            <a:solidFill>
              <a:srgbClr val="4285F4">
                <a:alpha val="9803"/>
              </a:srgb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2000" u="none" cap="none" strike="noStrike">
                <a:solidFill>
                  <a:schemeClr val="dk2"/>
                </a:solidFill>
                <a:latin typeface="Calibri"/>
                <a:ea typeface="Calibri"/>
                <a:cs typeface="Calibri"/>
                <a:sym typeface="Calibri"/>
              </a:endParaRPr>
            </a:p>
          </p:txBody>
        </p:sp>
        <p:sp>
          <p:nvSpPr>
            <p:cNvPr id="8467" name="Google Shape;8467;p441"/>
            <p:cNvSpPr txBox="1"/>
            <p:nvPr/>
          </p:nvSpPr>
          <p:spPr>
            <a:xfrm>
              <a:off x="155875" y="2556954"/>
              <a:ext cx="4696800" cy="731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chemeClr val="dk2"/>
                  </a:solidFill>
                  <a:latin typeface="Calibri"/>
                  <a:ea typeface="Calibri"/>
                  <a:cs typeface="Calibri"/>
                  <a:sym typeface="Calibri"/>
                </a:rPr>
                <a:t>Identify the test situation (conditions) </a:t>
              </a:r>
              <a:endParaRPr b="0" i="0" sz="2000" u="none" cap="none" strike="noStrike">
                <a:solidFill>
                  <a:schemeClr val="dk2"/>
                </a:solidFill>
                <a:latin typeface="Calibri"/>
                <a:ea typeface="Calibri"/>
                <a:cs typeface="Calibri"/>
                <a:sym typeface="Calibri"/>
              </a:endParaRPr>
            </a:p>
          </p:txBody>
        </p:sp>
      </p:grpSp>
      <p:grpSp>
        <p:nvGrpSpPr>
          <p:cNvPr id="8468" name="Google Shape;8468;p441"/>
          <p:cNvGrpSpPr/>
          <p:nvPr/>
        </p:nvGrpSpPr>
        <p:grpSpPr>
          <a:xfrm>
            <a:off x="-209275" y="3398643"/>
            <a:ext cx="5061950" cy="731700"/>
            <a:chOff x="-209275" y="3434903"/>
            <a:chExt cx="5061950" cy="731700"/>
          </a:xfrm>
        </p:grpSpPr>
        <p:sp>
          <p:nvSpPr>
            <p:cNvPr id="8469" name="Google Shape;8469;p441"/>
            <p:cNvSpPr/>
            <p:nvPr/>
          </p:nvSpPr>
          <p:spPr>
            <a:xfrm rot="5400000">
              <a:off x="1794725" y="1430903"/>
              <a:ext cx="731700" cy="4739700"/>
            </a:xfrm>
            <a:prstGeom prst="round2SameRect">
              <a:avLst>
                <a:gd fmla="val 16667" name="adj1"/>
                <a:gd fmla="val 0" name="adj2"/>
              </a:avLst>
            </a:prstGeom>
            <a:solidFill>
              <a:srgbClr val="4285F4">
                <a:alpha val="9803"/>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chemeClr val="dk2"/>
                </a:solidFill>
                <a:latin typeface="Calibri"/>
                <a:ea typeface="Calibri"/>
                <a:cs typeface="Calibri"/>
                <a:sym typeface="Calibri"/>
              </a:endParaRPr>
            </a:p>
          </p:txBody>
        </p:sp>
        <p:sp>
          <p:nvSpPr>
            <p:cNvPr id="8470" name="Google Shape;8470;p441"/>
            <p:cNvSpPr txBox="1"/>
            <p:nvPr/>
          </p:nvSpPr>
          <p:spPr>
            <a:xfrm>
              <a:off x="155875" y="3617879"/>
              <a:ext cx="46968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chemeClr val="dk2"/>
                  </a:solidFill>
                  <a:latin typeface="Calibri"/>
                  <a:ea typeface="Calibri"/>
                  <a:cs typeface="Calibri"/>
                  <a:sym typeface="Calibri"/>
                </a:rPr>
                <a:t>Specify logical test cases</a:t>
              </a:r>
              <a:endParaRPr b="0" i="0" sz="2000" u="none" cap="none" strike="noStrike">
                <a:solidFill>
                  <a:schemeClr val="dk2"/>
                </a:solidFill>
                <a:latin typeface="Calibri"/>
                <a:ea typeface="Calibri"/>
                <a:cs typeface="Calibri"/>
                <a:sym typeface="Calibri"/>
              </a:endParaRPr>
            </a:p>
          </p:txBody>
        </p:sp>
      </p:grpSp>
      <p:grpSp>
        <p:nvGrpSpPr>
          <p:cNvPr id="8471" name="Google Shape;8471;p441"/>
          <p:cNvGrpSpPr/>
          <p:nvPr/>
        </p:nvGrpSpPr>
        <p:grpSpPr>
          <a:xfrm>
            <a:off x="4592355" y="1733249"/>
            <a:ext cx="5222350" cy="735270"/>
            <a:chOff x="4592155" y="1733257"/>
            <a:chExt cx="4354499" cy="735270"/>
          </a:xfrm>
        </p:grpSpPr>
        <p:sp>
          <p:nvSpPr>
            <p:cNvPr id="8472" name="Google Shape;8472;p441"/>
            <p:cNvSpPr/>
            <p:nvPr/>
          </p:nvSpPr>
          <p:spPr>
            <a:xfrm rot="-5397181">
              <a:off x="6403554" y="-76058"/>
              <a:ext cx="731700" cy="4353900"/>
            </a:xfrm>
            <a:prstGeom prst="round2SameRect">
              <a:avLst>
                <a:gd fmla="val 16667" name="adj1"/>
                <a:gd fmla="val 0" name="adj2"/>
              </a:avLst>
            </a:prstGeom>
            <a:solidFill>
              <a:srgbClr val="4285F4">
                <a:alpha val="9803"/>
              </a:srgb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2000" u="none" cap="none" strike="noStrike">
                <a:solidFill>
                  <a:schemeClr val="dk2"/>
                </a:solidFill>
                <a:latin typeface="Calibri"/>
                <a:ea typeface="Calibri"/>
                <a:cs typeface="Calibri"/>
                <a:sym typeface="Calibri"/>
              </a:endParaRPr>
            </a:p>
          </p:txBody>
        </p:sp>
        <p:sp>
          <p:nvSpPr>
            <p:cNvPr id="8473" name="Google Shape;8473;p441"/>
            <p:cNvSpPr txBox="1"/>
            <p:nvPr/>
          </p:nvSpPr>
          <p:spPr>
            <a:xfrm>
              <a:off x="4727875" y="1789908"/>
              <a:ext cx="3522600" cy="621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chemeClr val="dk2"/>
                  </a:solidFill>
                  <a:latin typeface="Calibri"/>
                  <a:ea typeface="Calibri"/>
                  <a:cs typeface="Calibri"/>
                  <a:sym typeface="Calibri"/>
                </a:rPr>
                <a:t>Concretize the logical test cases </a:t>
              </a:r>
              <a:endParaRPr b="0" i="0" sz="2000" u="none" cap="none" strike="noStrike">
                <a:solidFill>
                  <a:schemeClr val="dk2"/>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chemeClr val="dk2"/>
                  </a:solidFill>
                  <a:latin typeface="Calibri"/>
                  <a:ea typeface="Calibri"/>
                  <a:cs typeface="Calibri"/>
                  <a:sym typeface="Calibri"/>
                </a:rPr>
                <a:t>(Use MCDC)</a:t>
              </a:r>
              <a:endParaRPr b="0" i="0" sz="1400" u="none" cap="none" strike="noStrike">
                <a:solidFill>
                  <a:srgbClr val="000000"/>
                </a:solidFill>
                <a:latin typeface="Calibri"/>
                <a:ea typeface="Calibri"/>
                <a:cs typeface="Calibri"/>
                <a:sym typeface="Calibri"/>
              </a:endParaRPr>
            </a:p>
          </p:txBody>
        </p:sp>
      </p:grpSp>
      <p:grpSp>
        <p:nvGrpSpPr>
          <p:cNvPr id="8474" name="Google Shape;8474;p441"/>
          <p:cNvGrpSpPr/>
          <p:nvPr/>
        </p:nvGrpSpPr>
        <p:grpSpPr>
          <a:xfrm>
            <a:off x="4617344" y="2564983"/>
            <a:ext cx="5210117" cy="735262"/>
            <a:chOff x="4612991" y="2555821"/>
            <a:chExt cx="4344299" cy="735262"/>
          </a:xfrm>
        </p:grpSpPr>
        <p:sp>
          <p:nvSpPr>
            <p:cNvPr id="8475" name="Google Shape;8475;p441"/>
            <p:cNvSpPr/>
            <p:nvPr/>
          </p:nvSpPr>
          <p:spPr>
            <a:xfrm rot="-5397181">
              <a:off x="6419290" y="751602"/>
              <a:ext cx="731700" cy="4343700"/>
            </a:xfrm>
            <a:prstGeom prst="round2SameRect">
              <a:avLst>
                <a:gd fmla="val 16667" name="adj1"/>
                <a:gd fmla="val 0" name="adj2"/>
              </a:avLst>
            </a:prstGeom>
            <a:solidFill>
              <a:srgbClr val="4285F4">
                <a:alpha val="9803"/>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chemeClr val="dk2"/>
                </a:solidFill>
                <a:latin typeface="Calibri"/>
                <a:ea typeface="Calibri"/>
                <a:cs typeface="Calibri"/>
                <a:sym typeface="Calibri"/>
              </a:endParaRPr>
            </a:p>
          </p:txBody>
        </p:sp>
        <p:sp>
          <p:nvSpPr>
            <p:cNvPr id="8476" name="Google Shape;8476;p441"/>
            <p:cNvSpPr txBox="1"/>
            <p:nvPr/>
          </p:nvSpPr>
          <p:spPr>
            <a:xfrm>
              <a:off x="4727875" y="2794664"/>
              <a:ext cx="3106800" cy="256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chemeClr val="dk2"/>
                  </a:solidFill>
                  <a:latin typeface="Calibri"/>
                  <a:ea typeface="Calibri"/>
                  <a:cs typeface="Calibri"/>
                  <a:sym typeface="Calibri"/>
                </a:rPr>
                <a:t>Specify concrete test cases</a:t>
              </a:r>
              <a:endParaRPr b="0" i="0" sz="2000" u="none" cap="none" strike="noStrike">
                <a:solidFill>
                  <a:schemeClr val="dk2"/>
                </a:solidFill>
                <a:latin typeface="Calibri"/>
                <a:ea typeface="Calibri"/>
                <a:cs typeface="Calibri"/>
                <a:sym typeface="Calibri"/>
              </a:endParaRPr>
            </a:p>
          </p:txBody>
        </p:sp>
      </p:grpSp>
      <p:grpSp>
        <p:nvGrpSpPr>
          <p:cNvPr id="8477" name="Google Shape;8477;p441"/>
          <p:cNvGrpSpPr/>
          <p:nvPr/>
        </p:nvGrpSpPr>
        <p:grpSpPr>
          <a:xfrm>
            <a:off x="4629808" y="3396884"/>
            <a:ext cx="5758189" cy="735219"/>
            <a:chOff x="4623384" y="3433463"/>
            <a:chExt cx="4801291" cy="735219"/>
          </a:xfrm>
        </p:grpSpPr>
        <p:sp>
          <p:nvSpPr>
            <p:cNvPr id="8478" name="Google Shape;8478;p441"/>
            <p:cNvSpPr/>
            <p:nvPr/>
          </p:nvSpPr>
          <p:spPr>
            <a:xfrm rot="-5397181">
              <a:off x="6403583" y="1655322"/>
              <a:ext cx="731700" cy="4291500"/>
            </a:xfrm>
            <a:prstGeom prst="round2SameRect">
              <a:avLst>
                <a:gd fmla="val 16667" name="adj1"/>
                <a:gd fmla="val 0" name="adj2"/>
              </a:avLst>
            </a:prstGeom>
            <a:solidFill>
              <a:srgbClr val="4285F4">
                <a:alpha val="9803"/>
              </a:srgb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chemeClr val="dk2"/>
                </a:solidFill>
                <a:latin typeface="Calibri"/>
                <a:ea typeface="Calibri"/>
                <a:cs typeface="Calibri"/>
                <a:sym typeface="Calibri"/>
              </a:endParaRPr>
            </a:p>
          </p:txBody>
        </p:sp>
        <p:sp>
          <p:nvSpPr>
            <p:cNvPr id="8479" name="Google Shape;8479;p441"/>
            <p:cNvSpPr txBox="1"/>
            <p:nvPr/>
          </p:nvSpPr>
          <p:spPr>
            <a:xfrm>
              <a:off x="4727875" y="3617879"/>
              <a:ext cx="46968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chemeClr val="dk2"/>
                  </a:solidFill>
                  <a:latin typeface="Calibri"/>
                  <a:ea typeface="Calibri"/>
                  <a:cs typeface="Calibri"/>
                  <a:sym typeface="Calibri"/>
                </a:rPr>
                <a:t>Specify the expected result</a:t>
              </a:r>
              <a:endParaRPr b="0" i="0" sz="2000" u="none" cap="none" strike="noStrike">
                <a:solidFill>
                  <a:schemeClr val="dk2"/>
                </a:solidFill>
                <a:latin typeface="Calibri"/>
                <a:ea typeface="Calibri"/>
                <a:cs typeface="Calibri"/>
                <a:sym typeface="Calibri"/>
              </a:endParaRPr>
            </a:p>
          </p:txBody>
        </p:sp>
      </p:grpSp>
      <p:sp>
        <p:nvSpPr>
          <p:cNvPr id="8480" name="Google Shape;8480;p441"/>
          <p:cNvSpPr txBox="1"/>
          <p:nvPr/>
        </p:nvSpPr>
        <p:spPr>
          <a:xfrm>
            <a:off x="304398" y="1241502"/>
            <a:ext cx="8520600" cy="415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600"/>
              <a:buFont typeface="Arial"/>
              <a:buNone/>
            </a:pPr>
            <a:r>
              <a:rPr b="0" i="0" lang="en" sz="2600" u="none" cap="none" strike="noStrike">
                <a:solidFill>
                  <a:schemeClr val="dk2"/>
                </a:solidFill>
                <a:latin typeface="Gill Sans"/>
                <a:ea typeface="Gill Sans"/>
                <a:cs typeface="Gill Sans"/>
                <a:sym typeface="Gill Sans"/>
              </a:rPr>
              <a:t>Steps </a:t>
            </a:r>
            <a:endParaRPr b="0" i="0" sz="2600" u="none" cap="none" strike="noStrike">
              <a:solidFill>
                <a:srgbClr val="000000"/>
              </a:solidFill>
              <a:latin typeface="Gill Sans"/>
              <a:ea typeface="Gill Sans"/>
              <a:cs typeface="Gill Sans"/>
              <a:sym typeface="Gill Sans"/>
            </a:endParaRPr>
          </a:p>
        </p:txBody>
      </p:sp>
      <p:sp>
        <p:nvSpPr>
          <p:cNvPr id="8481" name="Google Shape;8481;p44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62"/>
                                        </p:tgtEl>
                                        <p:attrNameLst>
                                          <p:attrName>style.visibility</p:attrName>
                                        </p:attrNameLst>
                                      </p:cBhvr>
                                      <p:to>
                                        <p:strVal val="visible"/>
                                      </p:to>
                                    </p:set>
                                    <p:animEffect filter="fade" transition="in">
                                      <p:cBhvr>
                                        <p:cTn dur="1000"/>
                                        <p:tgtEl>
                                          <p:spTgt spid="8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65"/>
                                        </p:tgtEl>
                                        <p:attrNameLst>
                                          <p:attrName>style.visibility</p:attrName>
                                        </p:attrNameLst>
                                      </p:cBhvr>
                                      <p:to>
                                        <p:strVal val="visible"/>
                                      </p:to>
                                    </p:set>
                                    <p:animEffect filter="fade" transition="in">
                                      <p:cBhvr>
                                        <p:cTn dur="1000"/>
                                        <p:tgtEl>
                                          <p:spTgt spid="8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68"/>
                                        </p:tgtEl>
                                        <p:attrNameLst>
                                          <p:attrName>style.visibility</p:attrName>
                                        </p:attrNameLst>
                                      </p:cBhvr>
                                      <p:to>
                                        <p:strVal val="visible"/>
                                      </p:to>
                                    </p:set>
                                    <p:animEffect filter="fade" transition="in">
                                      <p:cBhvr>
                                        <p:cTn dur="1000"/>
                                        <p:tgtEl>
                                          <p:spTgt spid="84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1"/>
                                        </p:tgtEl>
                                        <p:attrNameLst>
                                          <p:attrName>style.visibility</p:attrName>
                                        </p:attrNameLst>
                                      </p:cBhvr>
                                      <p:to>
                                        <p:strVal val="visible"/>
                                      </p:to>
                                    </p:set>
                                    <p:animEffect filter="fade" transition="in">
                                      <p:cBhvr>
                                        <p:cTn dur="1000"/>
                                        <p:tgtEl>
                                          <p:spTgt spid="8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4"/>
                                        </p:tgtEl>
                                        <p:attrNameLst>
                                          <p:attrName>style.visibility</p:attrName>
                                        </p:attrNameLst>
                                      </p:cBhvr>
                                      <p:to>
                                        <p:strVal val="visible"/>
                                      </p:to>
                                    </p:set>
                                    <p:animEffect filter="fade" transition="in">
                                      <p:cBhvr>
                                        <p:cTn dur="1000"/>
                                        <p:tgtEl>
                                          <p:spTgt spid="8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7"/>
                                        </p:tgtEl>
                                        <p:attrNameLst>
                                          <p:attrName>style.visibility</p:attrName>
                                        </p:attrNameLst>
                                      </p:cBhvr>
                                      <p:to>
                                        <p:strVal val="visible"/>
                                      </p:to>
                                    </p:set>
                                    <p:animEffect filter="fade" transition="in">
                                      <p:cBhvr>
                                        <p:cTn dur="1000"/>
                                        <p:tgtEl>
                                          <p:spTgt spid="84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5" name="Shape 8485"/>
        <p:cNvGrpSpPr/>
        <p:nvPr/>
      </p:nvGrpSpPr>
      <p:grpSpPr>
        <a:xfrm>
          <a:off x="0" y="0"/>
          <a:ext cx="0" cy="0"/>
          <a:chOff x="0" y="0"/>
          <a:chExt cx="0" cy="0"/>
        </a:xfrm>
      </p:grpSpPr>
      <p:sp>
        <p:nvSpPr>
          <p:cNvPr id="8486" name="Google Shape;8486;p442"/>
          <p:cNvSpPr/>
          <p:nvPr/>
        </p:nvSpPr>
        <p:spPr>
          <a:xfrm flipH="1" rot="-899991">
            <a:off x="655053" y="-685086"/>
            <a:ext cx="2669458" cy="6223736"/>
          </a:xfrm>
          <a:prstGeom prst="parallelogram">
            <a:avLst>
              <a:gd fmla="val 25000" name="adj"/>
            </a:avLst>
          </a:prstGeom>
          <a:solidFill>
            <a:schemeClr val="lt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2000" u="none" cap="none" strike="noStrike">
              <a:solidFill>
                <a:schemeClr val="dk2"/>
              </a:solidFill>
              <a:latin typeface="Gill Sans"/>
              <a:ea typeface="Gill Sans"/>
              <a:cs typeface="Gill Sans"/>
              <a:sym typeface="Gill Sans"/>
            </a:endParaRPr>
          </a:p>
        </p:txBody>
      </p:sp>
      <p:sp>
        <p:nvSpPr>
          <p:cNvPr id="8487" name="Google Shape;8487;p442"/>
          <p:cNvSpPr/>
          <p:nvPr/>
        </p:nvSpPr>
        <p:spPr>
          <a:xfrm flipH="1" rot="-899991">
            <a:off x="4998453" y="-2132886"/>
            <a:ext cx="2669458" cy="6223736"/>
          </a:xfrm>
          <a:prstGeom prst="parallelogram">
            <a:avLst>
              <a:gd fmla="val 25000" name="adj"/>
            </a:avLst>
          </a:prstGeom>
          <a:solidFill>
            <a:schemeClr val="lt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2"/>
              </a:solidFill>
              <a:latin typeface="Gill Sans"/>
              <a:ea typeface="Gill Sans"/>
              <a:cs typeface="Gill Sans"/>
              <a:sym typeface="Gill Sans"/>
            </a:endParaRPr>
          </a:p>
        </p:txBody>
      </p:sp>
      <p:sp>
        <p:nvSpPr>
          <p:cNvPr id="8488" name="Google Shape;8488;p4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Classification Tree Method (CTM)</a:t>
            </a:r>
            <a:endParaRPr/>
          </a:p>
        </p:txBody>
      </p:sp>
      <p:grpSp>
        <p:nvGrpSpPr>
          <p:cNvPr id="8489" name="Google Shape;8489;p442"/>
          <p:cNvGrpSpPr/>
          <p:nvPr/>
        </p:nvGrpSpPr>
        <p:grpSpPr>
          <a:xfrm>
            <a:off x="-209375" y="1641761"/>
            <a:ext cx="4750200" cy="731700"/>
            <a:chOff x="-209375" y="1658515"/>
            <a:chExt cx="4750200" cy="731700"/>
          </a:xfrm>
        </p:grpSpPr>
        <p:sp>
          <p:nvSpPr>
            <p:cNvPr id="8490" name="Google Shape;8490;p442"/>
            <p:cNvSpPr/>
            <p:nvPr/>
          </p:nvSpPr>
          <p:spPr>
            <a:xfrm rot="5400000">
              <a:off x="1799875" y="-350735"/>
              <a:ext cx="731700" cy="4750200"/>
            </a:xfrm>
            <a:prstGeom prst="round2SameRect">
              <a:avLst>
                <a:gd fmla="val 16667" name="adj1"/>
                <a:gd fmla="val 0" name="adj2"/>
              </a:avLst>
            </a:prstGeom>
            <a:solidFill>
              <a:srgbClr val="AAE583">
                <a:alpha val="62745"/>
              </a:srgb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chemeClr val="dk2"/>
                </a:solidFill>
                <a:latin typeface="Calibri"/>
                <a:ea typeface="Calibri"/>
                <a:cs typeface="Calibri"/>
                <a:sym typeface="Calibri"/>
              </a:endParaRPr>
            </a:p>
          </p:txBody>
        </p:sp>
        <p:sp>
          <p:nvSpPr>
            <p:cNvPr id="8491" name="Google Shape;8491;p442"/>
            <p:cNvSpPr txBox="1"/>
            <p:nvPr/>
          </p:nvSpPr>
          <p:spPr>
            <a:xfrm>
              <a:off x="155875" y="1841500"/>
              <a:ext cx="40941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chemeClr val="dk2"/>
                  </a:solidFill>
                  <a:latin typeface="Calibri"/>
                  <a:ea typeface="Calibri"/>
                  <a:cs typeface="Calibri"/>
                  <a:sym typeface="Calibri"/>
                </a:rPr>
                <a:t>Identifying aspects of the test object</a:t>
              </a:r>
              <a:endParaRPr b="0" i="0" sz="1400" u="none" cap="none" strike="noStrike">
                <a:solidFill>
                  <a:srgbClr val="000000"/>
                </a:solidFill>
                <a:latin typeface="Calibri"/>
                <a:ea typeface="Calibri"/>
                <a:cs typeface="Calibri"/>
                <a:sym typeface="Calibri"/>
              </a:endParaRPr>
            </a:p>
          </p:txBody>
        </p:sp>
      </p:grpSp>
      <p:grpSp>
        <p:nvGrpSpPr>
          <p:cNvPr id="8492" name="Google Shape;8492;p442"/>
          <p:cNvGrpSpPr/>
          <p:nvPr/>
        </p:nvGrpSpPr>
        <p:grpSpPr>
          <a:xfrm>
            <a:off x="-209375" y="2412943"/>
            <a:ext cx="4729200" cy="731700"/>
            <a:chOff x="-209375" y="2429698"/>
            <a:chExt cx="4729200" cy="731700"/>
          </a:xfrm>
        </p:grpSpPr>
        <p:sp>
          <p:nvSpPr>
            <p:cNvPr id="8493" name="Google Shape;8493;p442"/>
            <p:cNvSpPr/>
            <p:nvPr/>
          </p:nvSpPr>
          <p:spPr>
            <a:xfrm rot="5400000">
              <a:off x="1789375" y="430948"/>
              <a:ext cx="731700" cy="4729200"/>
            </a:xfrm>
            <a:prstGeom prst="round2SameRect">
              <a:avLst>
                <a:gd fmla="val 16667" name="adj1"/>
                <a:gd fmla="val 0" name="adj2"/>
              </a:avLst>
            </a:prstGeom>
            <a:solidFill>
              <a:srgbClr val="AAE583">
                <a:alpha val="62745"/>
              </a:srgb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2000" u="none" cap="none" strike="noStrike">
                <a:solidFill>
                  <a:schemeClr val="dk2"/>
                </a:solidFill>
                <a:latin typeface="Calibri"/>
                <a:ea typeface="Calibri"/>
                <a:cs typeface="Calibri"/>
                <a:sym typeface="Calibri"/>
              </a:endParaRPr>
            </a:p>
          </p:txBody>
        </p:sp>
        <p:sp>
          <p:nvSpPr>
            <p:cNvPr id="8494" name="Google Shape;8494;p442"/>
            <p:cNvSpPr txBox="1"/>
            <p:nvPr/>
          </p:nvSpPr>
          <p:spPr>
            <a:xfrm>
              <a:off x="155650" y="2577925"/>
              <a:ext cx="4094100" cy="435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chemeClr val="dk2"/>
                  </a:solidFill>
                  <a:latin typeface="Calibri"/>
                  <a:ea typeface="Calibri"/>
                  <a:cs typeface="Calibri"/>
                  <a:sym typeface="Calibri"/>
                </a:rPr>
                <a:t>Portioning input domain according to aspects </a:t>
              </a:r>
              <a:endParaRPr b="0" i="0" sz="2000" u="none" cap="none" strike="noStrike">
                <a:solidFill>
                  <a:schemeClr val="dk2"/>
                </a:solidFill>
                <a:latin typeface="Calibri"/>
                <a:ea typeface="Calibri"/>
                <a:cs typeface="Calibri"/>
                <a:sym typeface="Calibri"/>
              </a:endParaRPr>
            </a:p>
          </p:txBody>
        </p:sp>
      </p:grpSp>
      <p:grpSp>
        <p:nvGrpSpPr>
          <p:cNvPr id="8495" name="Google Shape;8495;p442"/>
          <p:cNvGrpSpPr/>
          <p:nvPr/>
        </p:nvGrpSpPr>
        <p:grpSpPr>
          <a:xfrm>
            <a:off x="-209375" y="3174608"/>
            <a:ext cx="5061950" cy="731700"/>
            <a:chOff x="-209375" y="3181843"/>
            <a:chExt cx="5061950" cy="731700"/>
          </a:xfrm>
        </p:grpSpPr>
        <p:sp>
          <p:nvSpPr>
            <p:cNvPr id="8496" name="Google Shape;8496;p442"/>
            <p:cNvSpPr/>
            <p:nvPr/>
          </p:nvSpPr>
          <p:spPr>
            <a:xfrm rot="5400000">
              <a:off x="1794625" y="1177843"/>
              <a:ext cx="731700" cy="4739700"/>
            </a:xfrm>
            <a:prstGeom prst="round2SameRect">
              <a:avLst>
                <a:gd fmla="val 16667" name="adj1"/>
                <a:gd fmla="val 0" name="adj2"/>
              </a:avLst>
            </a:prstGeom>
            <a:solidFill>
              <a:srgbClr val="AAE583">
                <a:alpha val="6274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chemeClr val="dk2"/>
                </a:solidFill>
                <a:latin typeface="Calibri"/>
                <a:ea typeface="Calibri"/>
                <a:cs typeface="Calibri"/>
                <a:sym typeface="Calibri"/>
              </a:endParaRPr>
            </a:p>
          </p:txBody>
        </p:sp>
        <p:sp>
          <p:nvSpPr>
            <p:cNvPr id="8497" name="Google Shape;8497;p442"/>
            <p:cNvSpPr txBox="1"/>
            <p:nvPr/>
          </p:nvSpPr>
          <p:spPr>
            <a:xfrm>
              <a:off x="155775" y="3364820"/>
              <a:ext cx="46968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chemeClr val="dk2"/>
                  </a:solidFill>
                  <a:latin typeface="Calibri"/>
                  <a:ea typeface="Calibri"/>
                  <a:cs typeface="Calibri"/>
                  <a:sym typeface="Calibri"/>
                </a:rPr>
                <a:t>Specifying logical test cases</a:t>
              </a:r>
              <a:endParaRPr b="0" i="0" sz="2000" u="none" cap="none" strike="noStrike">
                <a:solidFill>
                  <a:schemeClr val="dk2"/>
                </a:solidFill>
                <a:latin typeface="Calibri"/>
                <a:ea typeface="Calibri"/>
                <a:cs typeface="Calibri"/>
                <a:sym typeface="Calibri"/>
              </a:endParaRPr>
            </a:p>
          </p:txBody>
        </p:sp>
      </p:grpSp>
      <p:grpSp>
        <p:nvGrpSpPr>
          <p:cNvPr id="8498" name="Google Shape;8498;p442"/>
          <p:cNvGrpSpPr/>
          <p:nvPr/>
        </p:nvGrpSpPr>
        <p:grpSpPr>
          <a:xfrm>
            <a:off x="4592107" y="1640164"/>
            <a:ext cx="4853088" cy="735270"/>
            <a:chOff x="4592155" y="1623414"/>
            <a:chExt cx="4354499" cy="735270"/>
          </a:xfrm>
        </p:grpSpPr>
        <p:sp>
          <p:nvSpPr>
            <p:cNvPr id="8499" name="Google Shape;8499;p442"/>
            <p:cNvSpPr/>
            <p:nvPr/>
          </p:nvSpPr>
          <p:spPr>
            <a:xfrm rot="-5397181">
              <a:off x="6403554" y="-185901"/>
              <a:ext cx="731700" cy="4353900"/>
            </a:xfrm>
            <a:prstGeom prst="round2SameRect">
              <a:avLst>
                <a:gd fmla="val 16667" name="adj1"/>
                <a:gd fmla="val 0" name="adj2"/>
              </a:avLst>
            </a:prstGeom>
            <a:solidFill>
              <a:srgbClr val="AAE583">
                <a:alpha val="62745"/>
              </a:srgb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2000" u="none" cap="none" strike="noStrike">
                <a:solidFill>
                  <a:schemeClr val="dk2"/>
                </a:solidFill>
                <a:latin typeface="Calibri"/>
                <a:ea typeface="Calibri"/>
                <a:cs typeface="Calibri"/>
                <a:sym typeface="Calibri"/>
              </a:endParaRPr>
            </a:p>
          </p:txBody>
        </p:sp>
        <p:sp>
          <p:nvSpPr>
            <p:cNvPr id="8500" name="Google Shape;8500;p442"/>
            <p:cNvSpPr txBox="1"/>
            <p:nvPr/>
          </p:nvSpPr>
          <p:spPr>
            <a:xfrm>
              <a:off x="4727875" y="1807864"/>
              <a:ext cx="35226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chemeClr val="dk2"/>
                  </a:solidFill>
                  <a:latin typeface="Calibri"/>
                  <a:ea typeface="Calibri"/>
                  <a:cs typeface="Calibri"/>
                  <a:sym typeface="Calibri"/>
                </a:rPr>
                <a:t>Defining test actions</a:t>
              </a:r>
              <a:endParaRPr b="0" i="0" sz="1400" u="none" cap="none" strike="noStrike">
                <a:solidFill>
                  <a:srgbClr val="000000"/>
                </a:solidFill>
                <a:latin typeface="Calibri"/>
                <a:ea typeface="Calibri"/>
                <a:cs typeface="Calibri"/>
                <a:sym typeface="Calibri"/>
              </a:endParaRPr>
            </a:p>
          </p:txBody>
        </p:sp>
      </p:grpSp>
      <p:grpSp>
        <p:nvGrpSpPr>
          <p:cNvPr id="8501" name="Google Shape;8501;p442"/>
          <p:cNvGrpSpPr/>
          <p:nvPr/>
        </p:nvGrpSpPr>
        <p:grpSpPr>
          <a:xfrm>
            <a:off x="4592036" y="2411565"/>
            <a:ext cx="4841720" cy="735262"/>
            <a:chOff x="4592091" y="2394815"/>
            <a:chExt cx="4344299" cy="735262"/>
          </a:xfrm>
        </p:grpSpPr>
        <p:sp>
          <p:nvSpPr>
            <p:cNvPr id="8502" name="Google Shape;8502;p442"/>
            <p:cNvSpPr/>
            <p:nvPr/>
          </p:nvSpPr>
          <p:spPr>
            <a:xfrm rot="-5397181">
              <a:off x="6398390" y="590596"/>
              <a:ext cx="731700" cy="4343700"/>
            </a:xfrm>
            <a:prstGeom prst="round2SameRect">
              <a:avLst>
                <a:gd fmla="val 16667" name="adj1"/>
                <a:gd fmla="val 0" name="adj2"/>
              </a:avLst>
            </a:prstGeom>
            <a:solidFill>
              <a:srgbClr val="AAE583">
                <a:alpha val="6274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chemeClr val="dk2"/>
                </a:solidFill>
                <a:latin typeface="Calibri"/>
                <a:ea typeface="Calibri"/>
                <a:cs typeface="Calibri"/>
                <a:sym typeface="Calibri"/>
              </a:endParaRPr>
            </a:p>
          </p:txBody>
        </p:sp>
        <p:sp>
          <p:nvSpPr>
            <p:cNvPr id="8503" name="Google Shape;8503;p442"/>
            <p:cNvSpPr txBox="1"/>
            <p:nvPr/>
          </p:nvSpPr>
          <p:spPr>
            <a:xfrm>
              <a:off x="4706975" y="2633658"/>
              <a:ext cx="3106800" cy="256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chemeClr val="dk2"/>
                  </a:solidFill>
                  <a:latin typeface="Calibri"/>
                  <a:ea typeface="Calibri"/>
                  <a:cs typeface="Calibri"/>
                  <a:sym typeface="Calibri"/>
                </a:rPr>
                <a:t>Defining checkpoints </a:t>
              </a:r>
              <a:endParaRPr b="0" i="0" sz="2000" u="none" cap="none" strike="noStrike">
                <a:solidFill>
                  <a:schemeClr val="dk2"/>
                </a:solidFill>
                <a:latin typeface="Calibri"/>
                <a:ea typeface="Calibri"/>
                <a:cs typeface="Calibri"/>
                <a:sym typeface="Calibri"/>
              </a:endParaRPr>
            </a:p>
          </p:txBody>
        </p:sp>
      </p:grpSp>
      <p:grpSp>
        <p:nvGrpSpPr>
          <p:cNvPr id="8504" name="Google Shape;8504;p442"/>
          <p:cNvGrpSpPr/>
          <p:nvPr/>
        </p:nvGrpSpPr>
        <p:grpSpPr>
          <a:xfrm>
            <a:off x="4592112" y="3173037"/>
            <a:ext cx="4783543" cy="735219"/>
            <a:chOff x="4592159" y="3165805"/>
            <a:chExt cx="4292099" cy="735219"/>
          </a:xfrm>
        </p:grpSpPr>
        <p:sp>
          <p:nvSpPr>
            <p:cNvPr id="8505" name="Google Shape;8505;p442"/>
            <p:cNvSpPr/>
            <p:nvPr/>
          </p:nvSpPr>
          <p:spPr>
            <a:xfrm rot="-5397181">
              <a:off x="6372358" y="1387664"/>
              <a:ext cx="731700" cy="4291500"/>
            </a:xfrm>
            <a:prstGeom prst="round2SameRect">
              <a:avLst>
                <a:gd fmla="val 16667" name="adj1"/>
                <a:gd fmla="val 0" name="adj2"/>
              </a:avLst>
            </a:prstGeom>
            <a:solidFill>
              <a:srgbClr val="AAE583">
                <a:alpha val="62745"/>
              </a:srgb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chemeClr val="dk2"/>
                </a:solidFill>
                <a:latin typeface="Calibri"/>
                <a:ea typeface="Calibri"/>
                <a:cs typeface="Calibri"/>
                <a:sym typeface="Calibri"/>
              </a:endParaRPr>
            </a:p>
          </p:txBody>
        </p:sp>
        <p:sp>
          <p:nvSpPr>
            <p:cNvPr id="8506" name="Google Shape;8506;p442"/>
            <p:cNvSpPr txBox="1"/>
            <p:nvPr/>
          </p:nvSpPr>
          <p:spPr>
            <a:xfrm>
              <a:off x="4696650" y="3350225"/>
              <a:ext cx="35226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chemeClr val="dk2"/>
                  </a:solidFill>
                  <a:latin typeface="Calibri"/>
                  <a:ea typeface="Calibri"/>
                  <a:cs typeface="Calibri"/>
                  <a:sym typeface="Calibri"/>
                </a:rPr>
                <a:t>Determining the start situation </a:t>
              </a:r>
              <a:endParaRPr b="0" i="0" sz="2000" u="none" cap="none" strike="noStrike">
                <a:solidFill>
                  <a:schemeClr val="dk2"/>
                </a:solidFill>
                <a:latin typeface="Calibri"/>
                <a:ea typeface="Calibri"/>
                <a:cs typeface="Calibri"/>
                <a:sym typeface="Calibri"/>
              </a:endParaRPr>
            </a:p>
          </p:txBody>
        </p:sp>
      </p:grpSp>
      <p:grpSp>
        <p:nvGrpSpPr>
          <p:cNvPr id="8507" name="Google Shape;8507;p442"/>
          <p:cNvGrpSpPr/>
          <p:nvPr/>
        </p:nvGrpSpPr>
        <p:grpSpPr>
          <a:xfrm>
            <a:off x="-209375" y="3936259"/>
            <a:ext cx="4739700" cy="731700"/>
            <a:chOff x="-209375" y="3933963"/>
            <a:chExt cx="4739700" cy="731700"/>
          </a:xfrm>
        </p:grpSpPr>
        <p:sp>
          <p:nvSpPr>
            <p:cNvPr id="8508" name="Google Shape;8508;p442"/>
            <p:cNvSpPr/>
            <p:nvPr/>
          </p:nvSpPr>
          <p:spPr>
            <a:xfrm rot="5400000">
              <a:off x="1794625" y="1929963"/>
              <a:ext cx="731700" cy="4739700"/>
            </a:xfrm>
            <a:prstGeom prst="round2SameRect">
              <a:avLst>
                <a:gd fmla="val 16667" name="adj1"/>
                <a:gd fmla="val 0" name="adj2"/>
              </a:avLst>
            </a:prstGeom>
            <a:solidFill>
              <a:srgbClr val="AAE583">
                <a:alpha val="6274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chemeClr val="dk2"/>
                </a:solidFill>
                <a:latin typeface="Calibri"/>
                <a:ea typeface="Calibri"/>
                <a:cs typeface="Calibri"/>
                <a:sym typeface="Calibri"/>
              </a:endParaRPr>
            </a:p>
          </p:txBody>
        </p:sp>
        <p:sp>
          <p:nvSpPr>
            <p:cNvPr id="8509" name="Google Shape;8509;p442"/>
            <p:cNvSpPr txBox="1"/>
            <p:nvPr/>
          </p:nvSpPr>
          <p:spPr>
            <a:xfrm>
              <a:off x="155775" y="4116950"/>
              <a:ext cx="34602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chemeClr val="dk2"/>
                  </a:solidFill>
                  <a:latin typeface="Calibri"/>
                  <a:ea typeface="Calibri"/>
                  <a:cs typeface="Calibri"/>
                  <a:sym typeface="Calibri"/>
                </a:rPr>
                <a:t>Constructing physical test cases</a:t>
              </a:r>
              <a:endParaRPr b="0" i="0" sz="2000" u="none" cap="none" strike="noStrike">
                <a:solidFill>
                  <a:schemeClr val="dk2"/>
                </a:solidFill>
                <a:latin typeface="Calibri"/>
                <a:ea typeface="Calibri"/>
                <a:cs typeface="Calibri"/>
                <a:sym typeface="Calibri"/>
              </a:endParaRPr>
            </a:p>
          </p:txBody>
        </p:sp>
      </p:grpSp>
      <p:grpSp>
        <p:nvGrpSpPr>
          <p:cNvPr id="8510" name="Google Shape;8510;p442"/>
          <p:cNvGrpSpPr/>
          <p:nvPr/>
        </p:nvGrpSpPr>
        <p:grpSpPr>
          <a:xfrm>
            <a:off x="4592112" y="3934688"/>
            <a:ext cx="4783543" cy="735219"/>
            <a:chOff x="4592159" y="3936988"/>
            <a:chExt cx="4292099" cy="735219"/>
          </a:xfrm>
        </p:grpSpPr>
        <p:sp>
          <p:nvSpPr>
            <p:cNvPr id="8511" name="Google Shape;8511;p442"/>
            <p:cNvSpPr/>
            <p:nvPr/>
          </p:nvSpPr>
          <p:spPr>
            <a:xfrm rot="-5397181">
              <a:off x="6372358" y="2158847"/>
              <a:ext cx="731700" cy="4291500"/>
            </a:xfrm>
            <a:prstGeom prst="round2SameRect">
              <a:avLst>
                <a:gd fmla="val 16667" name="adj1"/>
                <a:gd fmla="val 0" name="adj2"/>
              </a:avLst>
            </a:prstGeom>
            <a:solidFill>
              <a:srgbClr val="AAE583">
                <a:alpha val="62745"/>
              </a:srgb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chemeClr val="dk2"/>
                </a:solidFill>
                <a:latin typeface="Calibri"/>
                <a:ea typeface="Calibri"/>
                <a:cs typeface="Calibri"/>
                <a:sym typeface="Calibri"/>
              </a:endParaRPr>
            </a:p>
          </p:txBody>
        </p:sp>
        <p:sp>
          <p:nvSpPr>
            <p:cNvPr id="8512" name="Google Shape;8512;p442"/>
            <p:cNvSpPr txBox="1"/>
            <p:nvPr/>
          </p:nvSpPr>
          <p:spPr>
            <a:xfrm>
              <a:off x="4696650" y="4121400"/>
              <a:ext cx="31068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chemeClr val="dk2"/>
                  </a:solidFill>
                  <a:latin typeface="Calibri"/>
                  <a:ea typeface="Calibri"/>
                  <a:cs typeface="Calibri"/>
                  <a:sym typeface="Calibri"/>
                </a:rPr>
                <a:t>Establishing the test script</a:t>
              </a:r>
              <a:endParaRPr b="0" i="0" sz="2000" u="none" cap="none" strike="noStrike">
                <a:solidFill>
                  <a:schemeClr val="dk2"/>
                </a:solidFill>
                <a:latin typeface="Calibri"/>
                <a:ea typeface="Calibri"/>
                <a:cs typeface="Calibri"/>
                <a:sym typeface="Calibri"/>
              </a:endParaRPr>
            </a:p>
          </p:txBody>
        </p:sp>
      </p:grpSp>
      <p:sp>
        <p:nvSpPr>
          <p:cNvPr id="8513" name="Google Shape;8513;p442"/>
          <p:cNvSpPr txBox="1"/>
          <p:nvPr/>
        </p:nvSpPr>
        <p:spPr>
          <a:xfrm>
            <a:off x="304398" y="1241502"/>
            <a:ext cx="8520600" cy="415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600"/>
              <a:buFont typeface="Arial"/>
              <a:buNone/>
            </a:pPr>
            <a:r>
              <a:rPr b="0" i="0" lang="en" sz="2600" u="none" cap="none" strike="noStrike">
                <a:solidFill>
                  <a:schemeClr val="dk2"/>
                </a:solidFill>
                <a:latin typeface="Gill Sans"/>
                <a:ea typeface="Gill Sans"/>
                <a:cs typeface="Gill Sans"/>
                <a:sym typeface="Gill Sans"/>
              </a:rPr>
              <a:t>Steps </a:t>
            </a:r>
            <a:endParaRPr b="0" i="0" sz="2600" u="none" cap="none" strike="noStrike">
              <a:solidFill>
                <a:srgbClr val="000000"/>
              </a:solidFill>
              <a:latin typeface="Gill Sans"/>
              <a:ea typeface="Gill Sans"/>
              <a:cs typeface="Gill Sans"/>
              <a:sym typeface="Gill Sans"/>
            </a:endParaRPr>
          </a:p>
        </p:txBody>
      </p:sp>
      <p:sp>
        <p:nvSpPr>
          <p:cNvPr id="8514" name="Google Shape;8514;p44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89"/>
                                        </p:tgtEl>
                                        <p:attrNameLst>
                                          <p:attrName>style.visibility</p:attrName>
                                        </p:attrNameLst>
                                      </p:cBhvr>
                                      <p:to>
                                        <p:strVal val="visible"/>
                                      </p:to>
                                    </p:set>
                                    <p:animEffect filter="fade" transition="in">
                                      <p:cBhvr>
                                        <p:cTn dur="1000"/>
                                        <p:tgtEl>
                                          <p:spTgt spid="8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92"/>
                                        </p:tgtEl>
                                        <p:attrNameLst>
                                          <p:attrName>style.visibility</p:attrName>
                                        </p:attrNameLst>
                                      </p:cBhvr>
                                      <p:to>
                                        <p:strVal val="visible"/>
                                      </p:to>
                                    </p:set>
                                    <p:animEffect filter="fade" transition="in">
                                      <p:cBhvr>
                                        <p:cTn dur="1000"/>
                                        <p:tgtEl>
                                          <p:spTgt spid="84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95"/>
                                        </p:tgtEl>
                                        <p:attrNameLst>
                                          <p:attrName>style.visibility</p:attrName>
                                        </p:attrNameLst>
                                      </p:cBhvr>
                                      <p:to>
                                        <p:strVal val="visible"/>
                                      </p:to>
                                    </p:set>
                                    <p:animEffect filter="fade" transition="in">
                                      <p:cBhvr>
                                        <p:cTn dur="1000"/>
                                        <p:tgtEl>
                                          <p:spTgt spid="84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07"/>
                                        </p:tgtEl>
                                        <p:attrNameLst>
                                          <p:attrName>style.visibility</p:attrName>
                                        </p:attrNameLst>
                                      </p:cBhvr>
                                      <p:to>
                                        <p:strVal val="visible"/>
                                      </p:to>
                                    </p:set>
                                    <p:animEffect filter="fade" transition="in">
                                      <p:cBhvr>
                                        <p:cTn dur="1000"/>
                                        <p:tgtEl>
                                          <p:spTgt spid="85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98"/>
                                        </p:tgtEl>
                                        <p:attrNameLst>
                                          <p:attrName>style.visibility</p:attrName>
                                        </p:attrNameLst>
                                      </p:cBhvr>
                                      <p:to>
                                        <p:strVal val="visible"/>
                                      </p:to>
                                    </p:set>
                                    <p:animEffect filter="fade" transition="in">
                                      <p:cBhvr>
                                        <p:cTn dur="1000"/>
                                        <p:tgtEl>
                                          <p:spTgt spid="8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01"/>
                                        </p:tgtEl>
                                        <p:attrNameLst>
                                          <p:attrName>style.visibility</p:attrName>
                                        </p:attrNameLst>
                                      </p:cBhvr>
                                      <p:to>
                                        <p:strVal val="visible"/>
                                      </p:to>
                                    </p:set>
                                    <p:animEffect filter="fade" transition="in">
                                      <p:cBhvr>
                                        <p:cTn dur="1000"/>
                                        <p:tgtEl>
                                          <p:spTgt spid="85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04"/>
                                        </p:tgtEl>
                                        <p:attrNameLst>
                                          <p:attrName>style.visibility</p:attrName>
                                        </p:attrNameLst>
                                      </p:cBhvr>
                                      <p:to>
                                        <p:strVal val="visible"/>
                                      </p:to>
                                    </p:set>
                                    <p:animEffect filter="fade" transition="in">
                                      <p:cBhvr>
                                        <p:cTn dur="1000"/>
                                        <p:tgtEl>
                                          <p:spTgt spid="85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0"/>
                                        </p:tgtEl>
                                        <p:attrNameLst>
                                          <p:attrName>style.visibility</p:attrName>
                                        </p:attrNameLst>
                                      </p:cBhvr>
                                      <p:to>
                                        <p:strVal val="visible"/>
                                      </p:to>
                                    </p:set>
                                    <p:animEffect filter="fade" transition="in">
                                      <p:cBhvr>
                                        <p:cTn dur="1000"/>
                                        <p:tgtEl>
                                          <p:spTgt spid="85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8" name="Shape 8518"/>
        <p:cNvGrpSpPr/>
        <p:nvPr/>
      </p:nvGrpSpPr>
      <p:grpSpPr>
        <a:xfrm>
          <a:off x="0" y="0"/>
          <a:ext cx="0" cy="0"/>
          <a:chOff x="0" y="0"/>
          <a:chExt cx="0" cy="0"/>
        </a:xfrm>
      </p:grpSpPr>
      <p:sp>
        <p:nvSpPr>
          <p:cNvPr id="8519" name="Google Shape;8519;p4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Adaptive Cruise Control</a:t>
            </a:r>
            <a:endParaRPr/>
          </a:p>
        </p:txBody>
      </p:sp>
      <p:pic>
        <p:nvPicPr>
          <p:cNvPr id="8520" name="Google Shape;8520;p443"/>
          <p:cNvPicPr preferRelativeResize="0"/>
          <p:nvPr/>
        </p:nvPicPr>
        <p:blipFill rotWithShape="1">
          <a:blip r:embed="rId3">
            <a:alphaModFix/>
          </a:blip>
          <a:srcRect b="-4557" l="-1339" r="1338" t="66165"/>
          <a:stretch/>
        </p:blipFill>
        <p:spPr>
          <a:xfrm>
            <a:off x="1624073" y="3723402"/>
            <a:ext cx="5677701" cy="1226125"/>
          </a:xfrm>
          <a:prstGeom prst="rect">
            <a:avLst/>
          </a:prstGeom>
          <a:noFill/>
          <a:ln>
            <a:noFill/>
          </a:ln>
        </p:spPr>
      </p:pic>
      <p:pic>
        <p:nvPicPr>
          <p:cNvPr id="8521" name="Google Shape;8521;p443"/>
          <p:cNvPicPr preferRelativeResize="0"/>
          <p:nvPr/>
        </p:nvPicPr>
        <p:blipFill rotWithShape="1">
          <a:blip r:embed="rId3">
            <a:alphaModFix/>
          </a:blip>
          <a:srcRect b="68840" l="10466" r="0" t="0"/>
          <a:stretch/>
        </p:blipFill>
        <p:spPr>
          <a:xfrm>
            <a:off x="1664280" y="1727261"/>
            <a:ext cx="5083324" cy="995150"/>
          </a:xfrm>
          <a:prstGeom prst="rect">
            <a:avLst/>
          </a:prstGeom>
          <a:noFill/>
          <a:ln>
            <a:noFill/>
          </a:ln>
        </p:spPr>
      </p:pic>
      <p:sp>
        <p:nvSpPr>
          <p:cNvPr id="8522" name="Google Shape;8522;p4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CTM Example</a:t>
            </a:r>
            <a:endParaRPr/>
          </a:p>
        </p:txBody>
      </p:sp>
      <p:pic>
        <p:nvPicPr>
          <p:cNvPr id="8523" name="Google Shape;8523;p443"/>
          <p:cNvPicPr preferRelativeResize="0"/>
          <p:nvPr/>
        </p:nvPicPr>
        <p:blipFill rotWithShape="1">
          <a:blip r:embed="rId3">
            <a:alphaModFix/>
          </a:blip>
          <a:srcRect b="34025" l="10466" r="0" t="32787"/>
          <a:stretch/>
        </p:blipFill>
        <p:spPr>
          <a:xfrm>
            <a:off x="1639659" y="2760317"/>
            <a:ext cx="5083324" cy="1059875"/>
          </a:xfrm>
          <a:prstGeom prst="rect">
            <a:avLst/>
          </a:prstGeom>
          <a:noFill/>
          <a:ln>
            <a:noFill/>
          </a:ln>
        </p:spPr>
      </p:pic>
      <p:sp>
        <p:nvSpPr>
          <p:cNvPr id="8524" name="Google Shape;8524;p44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21"/>
                                        </p:tgtEl>
                                        <p:attrNameLst>
                                          <p:attrName>style.visibility</p:attrName>
                                        </p:attrNameLst>
                                      </p:cBhvr>
                                      <p:to>
                                        <p:strVal val="visible"/>
                                      </p:to>
                                    </p:set>
                                    <p:animEffect filter="fade" transition="in">
                                      <p:cBhvr>
                                        <p:cTn dur="1000"/>
                                        <p:tgtEl>
                                          <p:spTgt spid="85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23"/>
                                        </p:tgtEl>
                                        <p:attrNameLst>
                                          <p:attrName>style.visibility</p:attrName>
                                        </p:attrNameLst>
                                      </p:cBhvr>
                                      <p:to>
                                        <p:strVal val="visible"/>
                                      </p:to>
                                    </p:set>
                                    <p:animEffect filter="fade" transition="in">
                                      <p:cBhvr>
                                        <p:cTn dur="1000"/>
                                        <p:tgtEl>
                                          <p:spTgt spid="85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20"/>
                                        </p:tgtEl>
                                        <p:attrNameLst>
                                          <p:attrName>style.visibility</p:attrName>
                                        </p:attrNameLst>
                                      </p:cBhvr>
                                      <p:to>
                                        <p:strVal val="visible"/>
                                      </p:to>
                                    </p:set>
                                    <p:animEffect filter="fade" transition="in">
                                      <p:cBhvr>
                                        <p:cTn dur="1000"/>
                                        <p:tgtEl>
                                          <p:spTgt spid="85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8" name="Shape 8528"/>
        <p:cNvGrpSpPr/>
        <p:nvPr/>
      </p:nvGrpSpPr>
      <p:grpSpPr>
        <a:xfrm>
          <a:off x="0" y="0"/>
          <a:ext cx="0" cy="0"/>
          <a:chOff x="0" y="0"/>
          <a:chExt cx="0" cy="0"/>
        </a:xfrm>
      </p:grpSpPr>
      <p:sp>
        <p:nvSpPr>
          <p:cNvPr id="8529" name="Google Shape;8529;p4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CTM Example</a:t>
            </a:r>
            <a:endParaRPr/>
          </a:p>
        </p:txBody>
      </p:sp>
      <p:sp>
        <p:nvSpPr>
          <p:cNvPr id="8530" name="Google Shape;8530;p4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Specifying test objects</a:t>
            </a:r>
            <a:endParaRPr/>
          </a:p>
        </p:txBody>
      </p:sp>
      <p:pic>
        <p:nvPicPr>
          <p:cNvPr id="8531" name="Google Shape;8531;p444"/>
          <p:cNvPicPr preferRelativeResize="0"/>
          <p:nvPr/>
        </p:nvPicPr>
        <p:blipFill rotWithShape="1">
          <a:blip r:embed="rId3">
            <a:alphaModFix/>
          </a:blip>
          <a:srcRect b="0" l="0" r="0" t="0"/>
          <a:stretch/>
        </p:blipFill>
        <p:spPr>
          <a:xfrm>
            <a:off x="1692175" y="1651564"/>
            <a:ext cx="6030000" cy="3391862"/>
          </a:xfrm>
          <a:prstGeom prst="rect">
            <a:avLst/>
          </a:prstGeom>
          <a:noFill/>
          <a:ln>
            <a:noFill/>
          </a:ln>
        </p:spPr>
      </p:pic>
      <p:sp>
        <p:nvSpPr>
          <p:cNvPr id="8532" name="Google Shape;8532;p44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6" name="Shape 8536"/>
        <p:cNvGrpSpPr/>
        <p:nvPr/>
      </p:nvGrpSpPr>
      <p:grpSpPr>
        <a:xfrm>
          <a:off x="0" y="0"/>
          <a:ext cx="0" cy="0"/>
          <a:chOff x="0" y="0"/>
          <a:chExt cx="0" cy="0"/>
        </a:xfrm>
      </p:grpSpPr>
      <p:sp>
        <p:nvSpPr>
          <p:cNvPr id="8537" name="Google Shape;8537;p4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Equivalence classes with input ranges</a:t>
            </a:r>
            <a:endParaRPr/>
          </a:p>
        </p:txBody>
      </p:sp>
      <p:sp>
        <p:nvSpPr>
          <p:cNvPr id="8538" name="Google Shape;8538;p4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CTM Example</a:t>
            </a:r>
            <a:endParaRPr/>
          </a:p>
        </p:txBody>
      </p:sp>
      <p:pic>
        <p:nvPicPr>
          <p:cNvPr id="8539" name="Google Shape;8539;p445"/>
          <p:cNvPicPr preferRelativeResize="0"/>
          <p:nvPr/>
        </p:nvPicPr>
        <p:blipFill rotWithShape="1">
          <a:blip r:embed="rId3">
            <a:alphaModFix/>
          </a:blip>
          <a:srcRect b="0" l="0" r="0" t="0"/>
          <a:stretch/>
        </p:blipFill>
        <p:spPr>
          <a:xfrm>
            <a:off x="1692175" y="1651575"/>
            <a:ext cx="6030000" cy="3391875"/>
          </a:xfrm>
          <a:prstGeom prst="rect">
            <a:avLst/>
          </a:prstGeom>
          <a:noFill/>
          <a:ln>
            <a:noFill/>
          </a:ln>
        </p:spPr>
      </p:pic>
      <p:sp>
        <p:nvSpPr>
          <p:cNvPr id="8540" name="Google Shape;8540;p44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4" name="Shape 8544"/>
        <p:cNvGrpSpPr/>
        <p:nvPr/>
      </p:nvGrpSpPr>
      <p:grpSpPr>
        <a:xfrm>
          <a:off x="0" y="0"/>
          <a:ext cx="0" cy="0"/>
          <a:chOff x="0" y="0"/>
          <a:chExt cx="0" cy="0"/>
        </a:xfrm>
      </p:grpSpPr>
      <p:pic>
        <p:nvPicPr>
          <p:cNvPr id="8545" name="Google Shape;8545;p446"/>
          <p:cNvPicPr preferRelativeResize="0"/>
          <p:nvPr/>
        </p:nvPicPr>
        <p:blipFill rotWithShape="1">
          <a:blip r:embed="rId3">
            <a:alphaModFix/>
          </a:blip>
          <a:srcRect b="0" l="0" r="0" t="0"/>
          <a:stretch/>
        </p:blipFill>
        <p:spPr>
          <a:xfrm>
            <a:off x="1685150" y="1651573"/>
            <a:ext cx="6037027" cy="3395828"/>
          </a:xfrm>
          <a:prstGeom prst="rect">
            <a:avLst/>
          </a:prstGeom>
          <a:noFill/>
          <a:ln>
            <a:noFill/>
          </a:ln>
        </p:spPr>
      </p:pic>
      <p:sp>
        <p:nvSpPr>
          <p:cNvPr id="8546" name="Google Shape;8546;p4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CTM Example</a:t>
            </a:r>
            <a:endParaRPr/>
          </a:p>
        </p:txBody>
      </p:sp>
      <p:sp>
        <p:nvSpPr>
          <p:cNvPr id="8547" name="Google Shape;8547;p4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Equivalence classes with input ranges (more refined)</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SzPts val="2400"/>
              <a:buNone/>
            </a:pPr>
            <a:r>
              <a:t/>
            </a:r>
            <a:endParaRPr/>
          </a:p>
        </p:txBody>
      </p:sp>
      <p:sp>
        <p:nvSpPr>
          <p:cNvPr id="8548" name="Google Shape;8548;p44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2" name="Shape 8552"/>
        <p:cNvGrpSpPr/>
        <p:nvPr/>
      </p:nvGrpSpPr>
      <p:grpSpPr>
        <a:xfrm>
          <a:off x="0" y="0"/>
          <a:ext cx="0" cy="0"/>
          <a:chOff x="0" y="0"/>
          <a:chExt cx="0" cy="0"/>
        </a:xfrm>
      </p:grpSpPr>
      <p:pic>
        <p:nvPicPr>
          <p:cNvPr id="8553" name="Google Shape;8553;p447"/>
          <p:cNvPicPr preferRelativeResize="0"/>
          <p:nvPr/>
        </p:nvPicPr>
        <p:blipFill rotWithShape="1">
          <a:blip r:embed="rId3">
            <a:alphaModFix/>
          </a:blip>
          <a:srcRect b="0" l="0" r="0" t="0"/>
          <a:stretch/>
        </p:blipFill>
        <p:spPr>
          <a:xfrm>
            <a:off x="1978852" y="1677652"/>
            <a:ext cx="5186304" cy="2917299"/>
          </a:xfrm>
          <a:prstGeom prst="rect">
            <a:avLst/>
          </a:prstGeom>
          <a:noFill/>
          <a:ln>
            <a:noFill/>
          </a:ln>
        </p:spPr>
      </p:pic>
      <p:sp>
        <p:nvSpPr>
          <p:cNvPr id="8554" name="Google Shape;8554;p4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CTM Example</a:t>
            </a:r>
            <a:endParaRPr/>
          </a:p>
        </p:txBody>
      </p:sp>
      <p:sp>
        <p:nvSpPr>
          <p:cNvPr id="8555" name="Google Shape;8555;p447"/>
          <p:cNvSpPr txBox="1"/>
          <p:nvPr>
            <p:ph idx="1" type="body"/>
          </p:nvPr>
        </p:nvSpPr>
        <p:spPr>
          <a:xfrm>
            <a:off x="311700" y="1152475"/>
            <a:ext cx="8520600" cy="134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Deriving test cases ( green dots ), 4 test cases numbered </a:t>
            </a:r>
            <a:r>
              <a:rPr lang="en">
                <a:latin typeface="Helvetica Neue"/>
                <a:ea typeface="Helvetica Neue"/>
                <a:cs typeface="Helvetica Neue"/>
                <a:sym typeface="Helvetica Neue"/>
              </a:rPr>
              <a:t>1</a:t>
            </a:r>
            <a:r>
              <a:rPr lang="en"/>
              <a:t>-4</a:t>
            </a:r>
            <a:endParaRPr/>
          </a:p>
        </p:txBody>
      </p:sp>
      <p:sp>
        <p:nvSpPr>
          <p:cNvPr id="8556" name="Google Shape;8556;p44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0" name="Shape 8560"/>
        <p:cNvGrpSpPr/>
        <p:nvPr/>
      </p:nvGrpSpPr>
      <p:grpSpPr>
        <a:xfrm>
          <a:off x="0" y="0"/>
          <a:ext cx="0" cy="0"/>
          <a:chOff x="0" y="0"/>
          <a:chExt cx="0" cy="0"/>
        </a:xfrm>
      </p:grpSpPr>
      <p:sp>
        <p:nvSpPr>
          <p:cNvPr id="8561" name="Google Shape;8561;p448"/>
          <p:cNvSpPr/>
          <p:nvPr/>
        </p:nvSpPr>
        <p:spPr>
          <a:xfrm>
            <a:off x="6236925" y="1333003"/>
            <a:ext cx="2650500" cy="3810600"/>
          </a:xfrm>
          <a:prstGeom prst="round2SameRect">
            <a:avLst>
              <a:gd fmla="val 16667" name="adj1"/>
              <a:gd fmla="val 0" name="adj2"/>
            </a:avLst>
          </a:prstGeom>
          <a:solidFill>
            <a:srgbClr val="AAE583">
              <a:alpha val="62745"/>
            </a:srgbClr>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Gill Sans"/>
              <a:ea typeface="Gill Sans"/>
              <a:cs typeface="Gill Sans"/>
              <a:sym typeface="Gill Sans"/>
            </a:endParaRPr>
          </a:p>
        </p:txBody>
      </p:sp>
      <p:sp>
        <p:nvSpPr>
          <p:cNvPr id="8562" name="Google Shape;8562;p448"/>
          <p:cNvSpPr/>
          <p:nvPr/>
        </p:nvSpPr>
        <p:spPr>
          <a:xfrm rot="10800000">
            <a:off x="3179125" y="-9475"/>
            <a:ext cx="2651100" cy="4772700"/>
          </a:xfrm>
          <a:prstGeom prst="round2SameRect">
            <a:avLst>
              <a:gd fmla="val 16667" name="adj1"/>
              <a:gd fmla="val 0" name="adj2"/>
            </a:avLst>
          </a:prstGeom>
          <a:solidFill>
            <a:srgbClr val="9FDBF6">
              <a:alpha val="67058"/>
            </a:srgbClr>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chemeClr val="dk2"/>
              </a:solidFill>
              <a:latin typeface="Gill Sans"/>
              <a:ea typeface="Gill Sans"/>
              <a:cs typeface="Gill Sans"/>
              <a:sym typeface="Gill Sans"/>
            </a:endParaRPr>
          </a:p>
        </p:txBody>
      </p:sp>
      <p:grpSp>
        <p:nvGrpSpPr>
          <p:cNvPr id="8563" name="Google Shape;8563;p448"/>
          <p:cNvGrpSpPr/>
          <p:nvPr/>
        </p:nvGrpSpPr>
        <p:grpSpPr>
          <a:xfrm>
            <a:off x="3296800" y="1078275"/>
            <a:ext cx="2670136" cy="3027900"/>
            <a:chOff x="3296800" y="1078275"/>
            <a:chExt cx="2670136" cy="3027900"/>
          </a:xfrm>
        </p:grpSpPr>
        <p:sp>
          <p:nvSpPr>
            <p:cNvPr id="8564" name="Google Shape;8564;p448"/>
            <p:cNvSpPr/>
            <p:nvPr/>
          </p:nvSpPr>
          <p:spPr>
            <a:xfrm>
              <a:off x="3742188" y="1468150"/>
              <a:ext cx="1659600" cy="1659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5" name="Google Shape;8565;p448"/>
            <p:cNvSpPr txBox="1"/>
            <p:nvPr/>
          </p:nvSpPr>
          <p:spPr>
            <a:xfrm>
              <a:off x="3296800" y="1078275"/>
              <a:ext cx="2391900" cy="302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2000" u="none" cap="none" strike="noStrike">
                <a:solidFill>
                  <a:schemeClr val="dk2"/>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200"/>
                <a:buFont typeface="Helvetica Neue"/>
                <a:buNone/>
              </a:pPr>
              <a:r>
                <a:t/>
              </a:r>
              <a:endParaRPr b="0" i="0" sz="2000" u="none" cap="none" strike="noStrike">
                <a:solidFill>
                  <a:schemeClr val="dk2"/>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200"/>
                <a:buFont typeface="Helvetica Neue"/>
                <a:buNone/>
              </a:pPr>
              <a:r>
                <a:t/>
              </a:r>
              <a:endParaRPr b="0" i="0" sz="2000" u="none" cap="none" strike="noStrike">
                <a:solidFill>
                  <a:schemeClr val="dk2"/>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2"/>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2"/>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2"/>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2"/>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200"/>
                <a:buFont typeface="Helvetica Neue"/>
                <a:buNone/>
              </a:pPr>
              <a:r>
                <a:rPr b="0" i="0" lang="en" sz="2000" u="none" cap="none" strike="noStrike">
                  <a:solidFill>
                    <a:schemeClr val="dk2"/>
                  </a:solidFill>
                  <a:latin typeface="Gill Sans"/>
                  <a:ea typeface="Gill Sans"/>
                  <a:cs typeface="Gill Sans"/>
                  <a:sym typeface="Gill Sans"/>
                </a:rPr>
                <a:t>Survival of the fittest is the driving force behind these algorithms.</a:t>
              </a:r>
              <a:r>
                <a:rPr b="0" i="0" lang="en" sz="2200" u="none" cap="none" strike="noStrike">
                  <a:solidFill>
                    <a:srgbClr val="000000"/>
                  </a:solidFill>
                  <a:latin typeface="Gill Sans"/>
                  <a:ea typeface="Gill Sans"/>
                  <a:cs typeface="Gill Sans"/>
                  <a:sym typeface="Gill Sans"/>
                </a:rPr>
                <a:t> </a:t>
              </a:r>
              <a:endParaRPr b="0" i="0" sz="2200" u="none" cap="none" strike="noStrike">
                <a:solidFill>
                  <a:srgbClr val="000000"/>
                </a:solidFill>
                <a:latin typeface="Gill Sans"/>
                <a:ea typeface="Gill Sans"/>
                <a:cs typeface="Gill Sans"/>
                <a:sym typeface="Gill Sans"/>
              </a:endParaRPr>
            </a:p>
          </p:txBody>
        </p:sp>
        <p:pic>
          <p:nvPicPr>
            <p:cNvPr id="8566" name="Google Shape;8566;p448"/>
            <p:cNvPicPr preferRelativeResize="0"/>
            <p:nvPr/>
          </p:nvPicPr>
          <p:blipFill rotWithShape="1">
            <a:blip r:embed="rId3">
              <a:alphaModFix/>
            </a:blip>
            <a:srcRect b="0" l="12342" r="0" t="0"/>
            <a:stretch/>
          </p:blipFill>
          <p:spPr>
            <a:xfrm>
              <a:off x="4045139" y="1367525"/>
              <a:ext cx="1921797" cy="1534999"/>
            </a:xfrm>
            <a:prstGeom prst="rect">
              <a:avLst/>
            </a:prstGeom>
            <a:noFill/>
            <a:ln>
              <a:noFill/>
            </a:ln>
          </p:spPr>
        </p:pic>
      </p:grpSp>
      <p:sp>
        <p:nvSpPr>
          <p:cNvPr id="8567" name="Google Shape;8567;p448"/>
          <p:cNvSpPr/>
          <p:nvPr/>
        </p:nvSpPr>
        <p:spPr>
          <a:xfrm>
            <a:off x="256575" y="1300902"/>
            <a:ext cx="2650500" cy="3810600"/>
          </a:xfrm>
          <a:prstGeom prst="round2SameRect">
            <a:avLst>
              <a:gd fmla="val 16667" name="adj1"/>
              <a:gd fmla="val 0" name="adj2"/>
            </a:avLst>
          </a:prstGeom>
          <a:solidFill>
            <a:srgbClr val="F4B2C6">
              <a:alpha val="62352"/>
            </a:srgbClr>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2000" u="none" cap="none" strike="noStrike">
              <a:solidFill>
                <a:schemeClr val="dk2"/>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200"/>
              <a:buFont typeface="Helvetica Neue"/>
              <a:buNone/>
            </a:pPr>
            <a:r>
              <a:t/>
            </a:r>
            <a:endParaRPr b="0" i="0" sz="2000" u="none" cap="none" strike="noStrike">
              <a:solidFill>
                <a:schemeClr val="dk2"/>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200"/>
              <a:buFont typeface="Helvetica Neue"/>
              <a:buNone/>
            </a:pPr>
            <a:r>
              <a:t/>
            </a:r>
            <a:endParaRPr b="0" i="0" sz="2000" u="none" cap="none" strike="noStrike">
              <a:solidFill>
                <a:schemeClr val="dk2"/>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200"/>
              <a:buFont typeface="Helvetica Neue"/>
              <a:buNone/>
            </a:pPr>
            <a:r>
              <a:t/>
            </a:r>
            <a:endParaRPr b="0" i="0" sz="2000" u="none" cap="none" strike="noStrike">
              <a:solidFill>
                <a:schemeClr val="dk2"/>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200"/>
              <a:buFont typeface="Helvetica Neue"/>
              <a:buNone/>
            </a:pPr>
            <a:r>
              <a:t/>
            </a:r>
            <a:endParaRPr b="0" i="0" sz="2000" u="none" cap="none" strike="noStrike">
              <a:solidFill>
                <a:schemeClr val="dk2"/>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200"/>
              <a:buFont typeface="Helvetica Neue"/>
              <a:buNone/>
            </a:pPr>
            <a:r>
              <a:t/>
            </a:r>
            <a:endParaRPr b="0" i="0" sz="2000" u="none" cap="none" strike="noStrike">
              <a:solidFill>
                <a:schemeClr val="dk2"/>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200"/>
              <a:buFont typeface="Helvetica Neue"/>
              <a:buNone/>
            </a:pPr>
            <a:r>
              <a:t/>
            </a:r>
            <a:endParaRPr b="0" i="0" sz="2000" u="none" cap="none" strike="noStrike">
              <a:solidFill>
                <a:schemeClr val="dk2"/>
              </a:solidFill>
              <a:latin typeface="Gill Sans"/>
              <a:ea typeface="Gill Sans"/>
              <a:cs typeface="Gill Sans"/>
              <a:sym typeface="Gill Sans"/>
            </a:endParaRPr>
          </a:p>
        </p:txBody>
      </p:sp>
      <p:sp>
        <p:nvSpPr>
          <p:cNvPr id="8568" name="Google Shape;8568;p4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Evolutionary Algorithm</a:t>
            </a:r>
            <a:endParaRPr/>
          </a:p>
        </p:txBody>
      </p:sp>
      <p:sp>
        <p:nvSpPr>
          <p:cNvPr id="8569" name="Google Shape;8569;p448"/>
          <p:cNvSpPr/>
          <p:nvPr/>
        </p:nvSpPr>
        <p:spPr>
          <a:xfrm>
            <a:off x="6732375" y="3127374"/>
            <a:ext cx="1659600" cy="1586400"/>
          </a:xfrm>
          <a:prstGeom prst="ellipse">
            <a:avLst/>
          </a:prstGeom>
          <a:solidFill>
            <a:schemeClr val="lt1"/>
          </a:solid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Evolutionary Algorithms</a:t>
            </a:r>
            <a:endParaRPr b="0" i="0" sz="1200" u="none" cap="none" strike="noStrike">
              <a:solidFill>
                <a:schemeClr val="dk2"/>
              </a:solidFill>
              <a:latin typeface="Calibri"/>
              <a:ea typeface="Calibri"/>
              <a:cs typeface="Calibri"/>
              <a:sym typeface="Calibri"/>
            </a:endParaRPr>
          </a:p>
        </p:txBody>
      </p:sp>
      <p:sp>
        <p:nvSpPr>
          <p:cNvPr id="8570" name="Google Shape;8570;p448"/>
          <p:cNvSpPr/>
          <p:nvPr/>
        </p:nvSpPr>
        <p:spPr>
          <a:xfrm>
            <a:off x="6732375" y="1468150"/>
            <a:ext cx="1659600" cy="1586400"/>
          </a:xfrm>
          <a:prstGeom prst="ellipse">
            <a:avLst/>
          </a:prstGeom>
          <a:solidFill>
            <a:schemeClr val="lt1"/>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Test Design Techniques</a:t>
            </a:r>
            <a:endParaRPr b="0" i="0" sz="1200" u="none" cap="none" strike="noStrike">
              <a:solidFill>
                <a:schemeClr val="dk2"/>
              </a:solidFill>
              <a:latin typeface="Calibri"/>
              <a:ea typeface="Calibri"/>
              <a:cs typeface="Calibri"/>
              <a:sym typeface="Calibri"/>
            </a:endParaRPr>
          </a:p>
        </p:txBody>
      </p:sp>
      <p:sp>
        <p:nvSpPr>
          <p:cNvPr id="8571" name="Google Shape;8571;p448"/>
          <p:cNvSpPr/>
          <p:nvPr/>
        </p:nvSpPr>
        <p:spPr>
          <a:xfrm>
            <a:off x="7139925" y="2142725"/>
            <a:ext cx="844500" cy="1963500"/>
          </a:xfrm>
          <a:prstGeom prst="round2SameRect">
            <a:avLst>
              <a:gd fmla="val 50000" name="adj1"/>
              <a:gd fmla="val 48390" name="adj2"/>
            </a:avLst>
          </a:prstGeom>
          <a:solidFill>
            <a:srgbClr val="AAE583">
              <a:alpha val="62745"/>
            </a:srgbClr>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Gill Sans"/>
              <a:ea typeface="Gill Sans"/>
              <a:cs typeface="Gill Sans"/>
              <a:sym typeface="Gill Sans"/>
            </a:endParaRPr>
          </a:p>
        </p:txBody>
      </p:sp>
      <p:grpSp>
        <p:nvGrpSpPr>
          <p:cNvPr id="8572" name="Google Shape;8572;p448"/>
          <p:cNvGrpSpPr/>
          <p:nvPr/>
        </p:nvGrpSpPr>
        <p:grpSpPr>
          <a:xfrm>
            <a:off x="285225" y="1443956"/>
            <a:ext cx="2593200" cy="3245519"/>
            <a:chOff x="285225" y="1443956"/>
            <a:chExt cx="2593200" cy="3245519"/>
          </a:xfrm>
        </p:grpSpPr>
        <p:sp>
          <p:nvSpPr>
            <p:cNvPr id="8573" name="Google Shape;8573;p448"/>
            <p:cNvSpPr/>
            <p:nvPr/>
          </p:nvSpPr>
          <p:spPr>
            <a:xfrm>
              <a:off x="716600" y="1468150"/>
              <a:ext cx="1659600" cy="1659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74" name="Google Shape;8574;p448"/>
            <p:cNvGrpSpPr/>
            <p:nvPr/>
          </p:nvGrpSpPr>
          <p:grpSpPr>
            <a:xfrm>
              <a:off x="285225" y="1443956"/>
              <a:ext cx="2593200" cy="3245519"/>
              <a:chOff x="285225" y="1443956"/>
              <a:chExt cx="2593200" cy="3245519"/>
            </a:xfrm>
          </p:grpSpPr>
          <p:pic>
            <p:nvPicPr>
              <p:cNvPr id="8575" name="Google Shape;8575;p448"/>
              <p:cNvPicPr preferRelativeResize="0"/>
              <p:nvPr/>
            </p:nvPicPr>
            <p:blipFill rotWithShape="1">
              <a:blip r:embed="rId4">
                <a:alphaModFix/>
              </a:blip>
              <a:srcRect b="2354" l="0" r="72150" t="51182"/>
              <a:stretch/>
            </p:blipFill>
            <p:spPr>
              <a:xfrm>
                <a:off x="674989" y="1443956"/>
                <a:ext cx="1766700" cy="1659550"/>
              </a:xfrm>
              <a:prstGeom prst="rect">
                <a:avLst/>
              </a:prstGeom>
              <a:noFill/>
              <a:ln>
                <a:noFill/>
              </a:ln>
            </p:spPr>
          </p:pic>
          <p:sp>
            <p:nvSpPr>
              <p:cNvPr id="8576" name="Google Shape;8576;p448"/>
              <p:cNvSpPr txBox="1"/>
              <p:nvPr/>
            </p:nvSpPr>
            <p:spPr>
              <a:xfrm>
                <a:off x="285225" y="3229075"/>
                <a:ext cx="2593200" cy="146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2"/>
                    </a:solidFill>
                    <a:latin typeface="Gill Sans"/>
                    <a:ea typeface="Gill Sans"/>
                    <a:cs typeface="Gill Sans"/>
                    <a:sym typeface="Gill Sans"/>
                  </a:rPr>
                  <a:t>Search techniques and procedures based on the evolution theory of Darwin.</a:t>
                </a:r>
                <a:endParaRPr b="0" i="0" sz="1400" u="none" cap="none" strike="noStrike">
                  <a:solidFill>
                    <a:srgbClr val="000000"/>
                  </a:solidFill>
                  <a:latin typeface="Gill Sans"/>
                  <a:ea typeface="Gill Sans"/>
                  <a:cs typeface="Gill Sans"/>
                  <a:sym typeface="Gill Sans"/>
                </a:endParaRPr>
              </a:p>
            </p:txBody>
          </p:sp>
        </p:grpSp>
      </p:grpSp>
      <p:sp>
        <p:nvSpPr>
          <p:cNvPr id="8577" name="Google Shape;8577;p448"/>
          <p:cNvSpPr/>
          <p:nvPr/>
        </p:nvSpPr>
        <p:spPr>
          <a:xfrm>
            <a:off x="7093725" y="2113682"/>
            <a:ext cx="936900" cy="936900"/>
          </a:xfrm>
          <a:prstGeom prst="ellipse">
            <a:avLst/>
          </a:prstGeom>
          <a:solidFill>
            <a:srgbClr val="AAE583">
              <a:alpha val="62745"/>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dk2"/>
                </a:solidFill>
                <a:latin typeface="Calibri"/>
                <a:ea typeface="Calibri"/>
                <a:cs typeface="Calibri"/>
                <a:sym typeface="Calibri"/>
              </a:rPr>
              <a:t>Individual test cases</a:t>
            </a:r>
            <a:endParaRPr b="0" i="0" sz="1100" u="none" cap="none" strike="noStrike">
              <a:solidFill>
                <a:schemeClr val="dk2"/>
              </a:solidFill>
              <a:latin typeface="Calibri"/>
              <a:ea typeface="Calibri"/>
              <a:cs typeface="Calibri"/>
              <a:sym typeface="Calibri"/>
            </a:endParaRPr>
          </a:p>
        </p:txBody>
      </p:sp>
      <p:sp>
        <p:nvSpPr>
          <p:cNvPr id="8578" name="Google Shape;8578;p448"/>
          <p:cNvSpPr/>
          <p:nvPr/>
        </p:nvSpPr>
        <p:spPr>
          <a:xfrm>
            <a:off x="7093725" y="3361575"/>
            <a:ext cx="936900" cy="704100"/>
          </a:xfrm>
          <a:prstGeom prst="ellipse">
            <a:avLst/>
          </a:prstGeom>
          <a:solidFill>
            <a:srgbClr val="AAE583">
              <a:alpha val="62745"/>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dk2"/>
                </a:solidFill>
                <a:latin typeface="Calibri"/>
                <a:ea typeface="Calibri"/>
                <a:cs typeface="Calibri"/>
                <a:sym typeface="Calibri"/>
              </a:rPr>
              <a:t>Population and fitness</a:t>
            </a:r>
            <a:endParaRPr b="0" i="0" sz="1100" u="none" cap="none" strike="noStrike">
              <a:solidFill>
                <a:schemeClr val="dk2"/>
              </a:solidFill>
              <a:latin typeface="Calibri"/>
              <a:ea typeface="Calibri"/>
              <a:cs typeface="Calibri"/>
              <a:sym typeface="Calibri"/>
            </a:endParaRPr>
          </a:p>
        </p:txBody>
      </p:sp>
      <p:sp>
        <p:nvSpPr>
          <p:cNvPr id="8579" name="Google Shape;8579;p44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72"/>
                                        </p:tgtEl>
                                        <p:attrNameLst>
                                          <p:attrName>style.visibility</p:attrName>
                                        </p:attrNameLst>
                                      </p:cBhvr>
                                      <p:to>
                                        <p:strVal val="visible"/>
                                      </p:to>
                                    </p:set>
                                    <p:animEffect filter="fade" transition="in">
                                      <p:cBhvr>
                                        <p:cTn dur="1000"/>
                                        <p:tgtEl>
                                          <p:spTgt spid="85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63"/>
                                        </p:tgtEl>
                                        <p:attrNameLst>
                                          <p:attrName>style.visibility</p:attrName>
                                        </p:attrNameLst>
                                      </p:cBhvr>
                                      <p:to>
                                        <p:strVal val="visible"/>
                                      </p:to>
                                    </p:set>
                                    <p:animEffect filter="fade" transition="in">
                                      <p:cBhvr>
                                        <p:cTn dur="1000"/>
                                        <p:tgtEl>
                                          <p:spTgt spid="85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70"/>
                                        </p:tgtEl>
                                        <p:attrNameLst>
                                          <p:attrName>style.visibility</p:attrName>
                                        </p:attrNameLst>
                                      </p:cBhvr>
                                      <p:to>
                                        <p:strVal val="visible"/>
                                      </p:to>
                                    </p:set>
                                    <p:animEffect filter="fade" transition="in">
                                      <p:cBhvr>
                                        <p:cTn dur="1000"/>
                                        <p:tgtEl>
                                          <p:spTgt spid="8570"/>
                                        </p:tgtEl>
                                      </p:cBhvr>
                                    </p:animEffect>
                                  </p:childTnLst>
                                </p:cTn>
                              </p:par>
                              <p:par>
                                <p:cTn fill="hold" nodeType="withEffect" presetClass="entr" presetID="10" presetSubtype="0">
                                  <p:stCondLst>
                                    <p:cond delay="0"/>
                                  </p:stCondLst>
                                  <p:childTnLst>
                                    <p:set>
                                      <p:cBhvr>
                                        <p:cTn dur="1" fill="hold">
                                          <p:stCondLst>
                                            <p:cond delay="0"/>
                                          </p:stCondLst>
                                        </p:cTn>
                                        <p:tgtEl>
                                          <p:spTgt spid="8577"/>
                                        </p:tgtEl>
                                        <p:attrNameLst>
                                          <p:attrName>style.visibility</p:attrName>
                                        </p:attrNameLst>
                                      </p:cBhvr>
                                      <p:to>
                                        <p:strVal val="visible"/>
                                      </p:to>
                                    </p:set>
                                    <p:animEffect filter="fade" transition="in">
                                      <p:cBhvr>
                                        <p:cTn dur="1000"/>
                                        <p:tgtEl>
                                          <p:spTgt spid="85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71"/>
                                        </p:tgtEl>
                                        <p:attrNameLst>
                                          <p:attrName>style.visibility</p:attrName>
                                        </p:attrNameLst>
                                      </p:cBhvr>
                                      <p:to>
                                        <p:strVal val="visible"/>
                                      </p:to>
                                    </p:set>
                                    <p:animEffect filter="fade" transition="in">
                                      <p:cBhvr>
                                        <p:cTn dur="1000"/>
                                        <p:tgtEl>
                                          <p:spTgt spid="8571"/>
                                        </p:tgtEl>
                                      </p:cBhvr>
                                    </p:animEffect>
                                  </p:childTnLst>
                                </p:cTn>
                              </p:par>
                              <p:par>
                                <p:cTn fill="hold" nodeType="withEffect" presetClass="entr" presetID="10" presetSubtype="0">
                                  <p:stCondLst>
                                    <p:cond delay="0"/>
                                  </p:stCondLst>
                                  <p:childTnLst>
                                    <p:set>
                                      <p:cBhvr>
                                        <p:cTn dur="1" fill="hold">
                                          <p:stCondLst>
                                            <p:cond delay="0"/>
                                          </p:stCondLst>
                                        </p:cTn>
                                        <p:tgtEl>
                                          <p:spTgt spid="8578"/>
                                        </p:tgtEl>
                                        <p:attrNameLst>
                                          <p:attrName>style.visibility</p:attrName>
                                        </p:attrNameLst>
                                      </p:cBhvr>
                                      <p:to>
                                        <p:strVal val="visible"/>
                                      </p:to>
                                    </p:set>
                                    <p:animEffect filter="fade" transition="in">
                                      <p:cBhvr>
                                        <p:cTn dur="1000"/>
                                        <p:tgtEl>
                                          <p:spTgt spid="8578"/>
                                        </p:tgtEl>
                                      </p:cBhvr>
                                    </p:animEffect>
                                  </p:childTnLst>
                                </p:cTn>
                              </p:par>
                              <p:par>
                                <p:cTn fill="hold" nodeType="withEffect" presetClass="entr" presetID="10" presetSubtype="0">
                                  <p:stCondLst>
                                    <p:cond delay="0"/>
                                  </p:stCondLst>
                                  <p:childTnLst>
                                    <p:set>
                                      <p:cBhvr>
                                        <p:cTn dur="1" fill="hold">
                                          <p:stCondLst>
                                            <p:cond delay="0"/>
                                          </p:stCondLst>
                                        </p:cTn>
                                        <p:tgtEl>
                                          <p:spTgt spid="8569"/>
                                        </p:tgtEl>
                                        <p:attrNameLst>
                                          <p:attrName>style.visibility</p:attrName>
                                        </p:attrNameLst>
                                      </p:cBhvr>
                                      <p:to>
                                        <p:strVal val="visible"/>
                                      </p:to>
                                    </p:set>
                                    <p:animEffect filter="fade" transition="in">
                                      <p:cBhvr>
                                        <p:cTn dur="1000"/>
                                        <p:tgtEl>
                                          <p:spTgt spid="85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3" name="Shape 8583"/>
        <p:cNvGrpSpPr/>
        <p:nvPr/>
      </p:nvGrpSpPr>
      <p:grpSpPr>
        <a:xfrm>
          <a:off x="0" y="0"/>
          <a:ext cx="0" cy="0"/>
          <a:chOff x="0" y="0"/>
          <a:chExt cx="0" cy="0"/>
        </a:xfrm>
      </p:grpSpPr>
      <p:sp>
        <p:nvSpPr>
          <p:cNvPr id="8584" name="Google Shape;8584;p4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Evolutionary Algorithm</a:t>
            </a:r>
            <a:endParaRPr/>
          </a:p>
        </p:txBody>
      </p:sp>
      <p:grpSp>
        <p:nvGrpSpPr>
          <p:cNvPr id="8585" name="Google Shape;8585;p449"/>
          <p:cNvGrpSpPr/>
          <p:nvPr/>
        </p:nvGrpSpPr>
        <p:grpSpPr>
          <a:xfrm>
            <a:off x="1676400" y="1097975"/>
            <a:ext cx="6154877" cy="3815675"/>
            <a:chOff x="1676400" y="1174175"/>
            <a:chExt cx="6154877" cy="3815675"/>
          </a:xfrm>
        </p:grpSpPr>
        <p:sp>
          <p:nvSpPr>
            <p:cNvPr id="8586" name="Google Shape;8586;p449"/>
            <p:cNvSpPr/>
            <p:nvPr/>
          </p:nvSpPr>
          <p:spPr>
            <a:xfrm rot="899946">
              <a:off x="5242188" y="2309380"/>
              <a:ext cx="147216" cy="12735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587" name="Google Shape;8587;p449"/>
            <p:cNvPicPr preferRelativeResize="0"/>
            <p:nvPr/>
          </p:nvPicPr>
          <p:blipFill rotWithShape="1">
            <a:blip r:embed="rId3">
              <a:alphaModFix/>
            </a:blip>
            <a:srcRect b="0" l="10262" r="8291" t="10233"/>
            <a:stretch/>
          </p:blipFill>
          <p:spPr>
            <a:xfrm>
              <a:off x="1676400" y="1174175"/>
              <a:ext cx="6154877" cy="3815675"/>
            </a:xfrm>
            <a:prstGeom prst="rect">
              <a:avLst/>
            </a:prstGeom>
            <a:noFill/>
            <a:ln>
              <a:noFill/>
            </a:ln>
          </p:spPr>
        </p:pic>
        <p:sp>
          <p:nvSpPr>
            <p:cNvPr id="8588" name="Google Shape;8588;p449"/>
            <p:cNvSpPr/>
            <p:nvPr/>
          </p:nvSpPr>
          <p:spPr>
            <a:xfrm rot="899946">
              <a:off x="5394588" y="2461780"/>
              <a:ext cx="147216" cy="12735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9" name="Google Shape;8589;p449"/>
            <p:cNvSpPr/>
            <p:nvPr/>
          </p:nvSpPr>
          <p:spPr>
            <a:xfrm>
              <a:off x="5305419" y="4427395"/>
              <a:ext cx="147300" cy="1272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0" name="Google Shape;8590;p449"/>
            <p:cNvSpPr/>
            <p:nvPr/>
          </p:nvSpPr>
          <p:spPr>
            <a:xfrm rot="5400000">
              <a:off x="3400344" y="4351211"/>
              <a:ext cx="147300" cy="127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1" name="Google Shape;8591;p449"/>
            <p:cNvSpPr/>
            <p:nvPr/>
          </p:nvSpPr>
          <p:spPr>
            <a:xfrm rot="8100000">
              <a:off x="3043537" y="3183800"/>
              <a:ext cx="147220" cy="127703"/>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92" name="Google Shape;8592;p44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85"/>
                                        </p:tgtEl>
                                        <p:attrNameLst>
                                          <p:attrName>style.visibility</p:attrName>
                                        </p:attrNameLst>
                                      </p:cBhvr>
                                      <p:to>
                                        <p:strVal val="visible"/>
                                      </p:to>
                                    </p:set>
                                    <p:animEffect filter="fade" transition="in">
                                      <p:cBhvr>
                                        <p:cTn dur="1000"/>
                                        <p:tgtEl>
                                          <p:spTgt spid="85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45"/>
          <p:cNvSpPr/>
          <p:nvPr/>
        </p:nvSpPr>
        <p:spPr>
          <a:xfrm>
            <a:off x="0" y="0"/>
            <a:ext cx="9144000" cy="2381400"/>
          </a:xfrm>
          <a:prstGeom prst="rect">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1533" name="Google Shape;1533;p45"/>
          <p:cNvSpPr txBox="1"/>
          <p:nvPr/>
        </p:nvSpPr>
        <p:spPr>
          <a:xfrm>
            <a:off x="898388" y="2601275"/>
            <a:ext cx="1790400" cy="5541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rgbClr val="434343"/>
                </a:solidFill>
                <a:latin typeface="Calibri"/>
                <a:ea typeface="Calibri"/>
                <a:cs typeface="Calibri"/>
                <a:sym typeface="Calibri"/>
              </a:rPr>
              <a:t>Software development life cycle model and project methodologies used</a:t>
            </a:r>
            <a:endParaRPr b="1" i="0" sz="900" u="none" cap="none" strike="noStrike">
              <a:solidFill>
                <a:srgbClr val="434343"/>
              </a:solidFill>
              <a:latin typeface="Calibri"/>
              <a:ea typeface="Calibri"/>
              <a:cs typeface="Calibri"/>
              <a:sym typeface="Calibri"/>
            </a:endParaRPr>
          </a:p>
        </p:txBody>
      </p:sp>
      <p:grpSp>
        <p:nvGrpSpPr>
          <p:cNvPr id="1534" name="Google Shape;1534;p45"/>
          <p:cNvGrpSpPr/>
          <p:nvPr/>
        </p:nvGrpSpPr>
        <p:grpSpPr>
          <a:xfrm>
            <a:off x="374517" y="2653168"/>
            <a:ext cx="333338" cy="333338"/>
            <a:chOff x="0" y="0"/>
            <a:chExt cx="888900" cy="888900"/>
          </a:xfrm>
        </p:grpSpPr>
        <p:sp>
          <p:nvSpPr>
            <p:cNvPr id="1535" name="Google Shape;1535;p45"/>
            <p:cNvSpPr/>
            <p:nvPr/>
          </p:nvSpPr>
          <p:spPr>
            <a:xfrm>
              <a:off x="0" y="0"/>
              <a:ext cx="888900" cy="8889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t/>
              </a:r>
              <a:endParaRPr b="0" i="0" sz="1300" u="none" cap="none" strike="noStrike">
                <a:solidFill>
                  <a:srgbClr val="2F3139"/>
                </a:solidFill>
                <a:latin typeface="Helvetica Neue"/>
                <a:ea typeface="Helvetica Neue"/>
                <a:cs typeface="Helvetica Neue"/>
                <a:sym typeface="Helvetica Neue"/>
              </a:endParaRPr>
            </a:p>
          </p:txBody>
        </p:sp>
        <p:sp>
          <p:nvSpPr>
            <p:cNvPr id="1536" name="Google Shape;1536;p45"/>
            <p:cNvSpPr/>
            <p:nvPr/>
          </p:nvSpPr>
          <p:spPr>
            <a:xfrm>
              <a:off x="254000" y="254018"/>
              <a:ext cx="381024" cy="380970"/>
            </a:xfrm>
            <a:custGeom>
              <a:rect b="b" l="l" r="r" t="t"/>
              <a:pathLst>
                <a:path extrusionOk="0" h="21600" w="2160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F7F9FF"/>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1100"/>
                <a:buFont typeface="Roboto"/>
                <a:buNone/>
              </a:pPr>
              <a:r>
                <a:t/>
              </a:r>
              <a:endParaRPr b="0" i="0" sz="1100" u="none" cap="none" strike="noStrike">
                <a:solidFill>
                  <a:srgbClr val="FFFFFF"/>
                </a:solidFill>
                <a:latin typeface="Roboto"/>
                <a:ea typeface="Roboto"/>
                <a:cs typeface="Roboto"/>
                <a:sym typeface="Roboto"/>
              </a:endParaRPr>
            </a:p>
          </p:txBody>
        </p:sp>
      </p:grpSp>
      <p:grpSp>
        <p:nvGrpSpPr>
          <p:cNvPr id="1537" name="Google Shape;1537;p45"/>
          <p:cNvGrpSpPr/>
          <p:nvPr/>
        </p:nvGrpSpPr>
        <p:grpSpPr>
          <a:xfrm>
            <a:off x="374517" y="3337001"/>
            <a:ext cx="333338" cy="333338"/>
            <a:chOff x="0" y="0"/>
            <a:chExt cx="888900" cy="888900"/>
          </a:xfrm>
        </p:grpSpPr>
        <p:sp>
          <p:nvSpPr>
            <p:cNvPr id="1538" name="Google Shape;1538;p45"/>
            <p:cNvSpPr/>
            <p:nvPr/>
          </p:nvSpPr>
          <p:spPr>
            <a:xfrm>
              <a:off x="0" y="0"/>
              <a:ext cx="888900" cy="8889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t/>
              </a:r>
              <a:endParaRPr b="0" i="0" sz="1300" u="none" cap="none" strike="noStrike">
                <a:solidFill>
                  <a:srgbClr val="2F3139"/>
                </a:solidFill>
                <a:latin typeface="Helvetica Neue"/>
                <a:ea typeface="Helvetica Neue"/>
                <a:cs typeface="Helvetica Neue"/>
                <a:sym typeface="Helvetica Neue"/>
              </a:endParaRPr>
            </a:p>
          </p:txBody>
        </p:sp>
        <p:sp>
          <p:nvSpPr>
            <p:cNvPr id="1539" name="Google Shape;1539;p45"/>
            <p:cNvSpPr/>
            <p:nvPr/>
          </p:nvSpPr>
          <p:spPr>
            <a:xfrm>
              <a:off x="254000" y="300197"/>
              <a:ext cx="381024" cy="311688"/>
            </a:xfrm>
            <a:custGeom>
              <a:rect b="b" l="l" r="r" t="t"/>
              <a:pathLst>
                <a:path extrusionOk="0" h="21600" w="2160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rgbClr val="F7F9FF"/>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1100"/>
                <a:buFont typeface="Roboto"/>
                <a:buNone/>
              </a:pPr>
              <a:r>
                <a:t/>
              </a:r>
              <a:endParaRPr b="0" i="0" sz="1100" u="none" cap="none" strike="noStrike">
                <a:solidFill>
                  <a:srgbClr val="FFFFFF"/>
                </a:solidFill>
                <a:latin typeface="Roboto"/>
                <a:ea typeface="Roboto"/>
                <a:cs typeface="Roboto"/>
                <a:sym typeface="Roboto"/>
              </a:endParaRPr>
            </a:p>
          </p:txBody>
        </p:sp>
      </p:grpSp>
      <p:sp>
        <p:nvSpPr>
          <p:cNvPr id="1540" name="Google Shape;1540;p45"/>
          <p:cNvSpPr txBox="1"/>
          <p:nvPr/>
        </p:nvSpPr>
        <p:spPr>
          <a:xfrm>
            <a:off x="898388" y="3346225"/>
            <a:ext cx="1790400" cy="3693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rgbClr val="585858"/>
                </a:solidFill>
                <a:latin typeface="Calibri"/>
                <a:ea typeface="Calibri"/>
                <a:cs typeface="Calibri"/>
                <a:sym typeface="Calibri"/>
              </a:rPr>
              <a:t>The test levels and test types considered</a:t>
            </a:r>
            <a:endParaRPr b="1" i="0" sz="900" u="none" cap="none" strike="noStrike">
              <a:solidFill>
                <a:srgbClr val="585858"/>
              </a:solidFill>
              <a:latin typeface="Calibri"/>
              <a:ea typeface="Calibri"/>
              <a:cs typeface="Calibri"/>
              <a:sym typeface="Calibri"/>
            </a:endParaRPr>
          </a:p>
        </p:txBody>
      </p:sp>
      <p:grpSp>
        <p:nvGrpSpPr>
          <p:cNvPr id="1541" name="Google Shape;1541;p45"/>
          <p:cNvGrpSpPr/>
          <p:nvPr/>
        </p:nvGrpSpPr>
        <p:grpSpPr>
          <a:xfrm>
            <a:off x="3062317" y="2637196"/>
            <a:ext cx="333337" cy="333338"/>
            <a:chOff x="0" y="0"/>
            <a:chExt cx="888900" cy="888900"/>
          </a:xfrm>
        </p:grpSpPr>
        <p:sp>
          <p:nvSpPr>
            <p:cNvPr id="1542" name="Google Shape;1542;p45"/>
            <p:cNvSpPr/>
            <p:nvPr/>
          </p:nvSpPr>
          <p:spPr>
            <a:xfrm>
              <a:off x="0" y="0"/>
              <a:ext cx="888900" cy="8889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t/>
              </a:r>
              <a:endParaRPr b="0" i="0" sz="1300" u="none" cap="none" strike="noStrike">
                <a:solidFill>
                  <a:srgbClr val="2F3139"/>
                </a:solidFill>
                <a:latin typeface="Helvetica Neue"/>
                <a:ea typeface="Helvetica Neue"/>
                <a:cs typeface="Helvetica Neue"/>
                <a:sym typeface="Helvetica Neue"/>
              </a:endParaRPr>
            </a:p>
          </p:txBody>
        </p:sp>
        <p:sp>
          <p:nvSpPr>
            <p:cNvPr id="1543" name="Google Shape;1543;p45"/>
            <p:cNvSpPr/>
            <p:nvPr/>
          </p:nvSpPr>
          <p:spPr>
            <a:xfrm>
              <a:off x="254000" y="253847"/>
              <a:ext cx="381024" cy="381240"/>
            </a:xfrm>
            <a:custGeom>
              <a:rect b="b" l="l" r="r" t="t"/>
              <a:pathLst>
                <a:path extrusionOk="0" h="21600" w="21086">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F7F9FF"/>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1100"/>
                <a:buFont typeface="Roboto"/>
                <a:buNone/>
              </a:pPr>
              <a:r>
                <a:t/>
              </a:r>
              <a:endParaRPr b="0" i="0" sz="1100" u="none" cap="none" strike="noStrike">
                <a:solidFill>
                  <a:srgbClr val="FFFFFF"/>
                </a:solidFill>
                <a:latin typeface="Roboto"/>
                <a:ea typeface="Roboto"/>
                <a:cs typeface="Roboto"/>
                <a:sym typeface="Roboto"/>
              </a:endParaRPr>
            </a:p>
          </p:txBody>
        </p:sp>
      </p:grpSp>
      <p:grpSp>
        <p:nvGrpSpPr>
          <p:cNvPr id="1544" name="Google Shape;1544;p45"/>
          <p:cNvGrpSpPr/>
          <p:nvPr/>
        </p:nvGrpSpPr>
        <p:grpSpPr>
          <a:xfrm>
            <a:off x="3062317" y="3276416"/>
            <a:ext cx="333337" cy="333338"/>
            <a:chOff x="0" y="0"/>
            <a:chExt cx="888900" cy="888900"/>
          </a:xfrm>
        </p:grpSpPr>
        <p:sp>
          <p:nvSpPr>
            <p:cNvPr id="1545" name="Google Shape;1545;p45"/>
            <p:cNvSpPr/>
            <p:nvPr/>
          </p:nvSpPr>
          <p:spPr>
            <a:xfrm>
              <a:off x="0" y="0"/>
              <a:ext cx="888900" cy="8889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t/>
              </a:r>
              <a:endParaRPr b="0" i="0" sz="1300" u="none" cap="none" strike="noStrike">
                <a:solidFill>
                  <a:srgbClr val="2F3139"/>
                </a:solidFill>
                <a:latin typeface="Helvetica Neue"/>
                <a:ea typeface="Helvetica Neue"/>
                <a:cs typeface="Helvetica Neue"/>
                <a:sym typeface="Helvetica Neue"/>
              </a:endParaRPr>
            </a:p>
          </p:txBody>
        </p:sp>
        <p:sp>
          <p:nvSpPr>
            <p:cNvPr id="1546" name="Google Shape;1546;p45"/>
            <p:cNvSpPr/>
            <p:nvPr/>
          </p:nvSpPr>
          <p:spPr>
            <a:xfrm>
              <a:off x="254000" y="254018"/>
              <a:ext cx="381024" cy="380970"/>
            </a:xfrm>
            <a:custGeom>
              <a:rect b="b" l="l" r="r" t="t"/>
              <a:pathLst>
                <a:path extrusionOk="0" h="21600" w="2160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F7F9FF"/>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1100"/>
                <a:buFont typeface="Roboto"/>
                <a:buNone/>
              </a:pPr>
              <a:r>
                <a:t/>
              </a:r>
              <a:endParaRPr b="0" i="0" sz="1100" u="none" cap="none" strike="noStrike">
                <a:solidFill>
                  <a:srgbClr val="FFFFFF"/>
                </a:solidFill>
                <a:latin typeface="Roboto"/>
                <a:ea typeface="Roboto"/>
                <a:cs typeface="Roboto"/>
                <a:sym typeface="Roboto"/>
              </a:endParaRPr>
            </a:p>
          </p:txBody>
        </p:sp>
      </p:grpSp>
      <p:grpSp>
        <p:nvGrpSpPr>
          <p:cNvPr id="1547" name="Google Shape;1547;p45"/>
          <p:cNvGrpSpPr/>
          <p:nvPr/>
        </p:nvGrpSpPr>
        <p:grpSpPr>
          <a:xfrm>
            <a:off x="5750117" y="2637193"/>
            <a:ext cx="333338" cy="333338"/>
            <a:chOff x="0" y="0"/>
            <a:chExt cx="888900" cy="888900"/>
          </a:xfrm>
        </p:grpSpPr>
        <p:sp>
          <p:nvSpPr>
            <p:cNvPr id="1548" name="Google Shape;1548;p45"/>
            <p:cNvSpPr/>
            <p:nvPr/>
          </p:nvSpPr>
          <p:spPr>
            <a:xfrm>
              <a:off x="0" y="0"/>
              <a:ext cx="888900" cy="8889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t/>
              </a:r>
              <a:endParaRPr b="0" i="0" sz="1300" u="none" cap="none" strike="noStrike">
                <a:solidFill>
                  <a:srgbClr val="2F3139"/>
                </a:solidFill>
                <a:latin typeface="Helvetica Neue"/>
                <a:ea typeface="Helvetica Neue"/>
                <a:cs typeface="Helvetica Neue"/>
                <a:sym typeface="Helvetica Neue"/>
              </a:endParaRPr>
            </a:p>
          </p:txBody>
        </p:sp>
        <p:sp>
          <p:nvSpPr>
            <p:cNvPr id="1549" name="Google Shape;1549;p45"/>
            <p:cNvSpPr/>
            <p:nvPr/>
          </p:nvSpPr>
          <p:spPr>
            <a:xfrm>
              <a:off x="254000" y="254018"/>
              <a:ext cx="381024" cy="380970"/>
            </a:xfrm>
            <a:custGeom>
              <a:rect b="b" l="l" r="r" t="t"/>
              <a:pathLst>
                <a:path extrusionOk="0" h="21600" w="2160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F7F9FF"/>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1100"/>
                <a:buFont typeface="Roboto"/>
                <a:buNone/>
              </a:pPr>
              <a:r>
                <a:t/>
              </a:r>
              <a:endParaRPr b="0" i="0" sz="1100" u="none" cap="none" strike="noStrike">
                <a:solidFill>
                  <a:srgbClr val="FFFFFF"/>
                </a:solidFill>
                <a:latin typeface="Roboto"/>
                <a:ea typeface="Roboto"/>
                <a:cs typeface="Roboto"/>
                <a:sym typeface="Roboto"/>
              </a:endParaRPr>
            </a:p>
          </p:txBody>
        </p:sp>
      </p:grpSp>
      <p:grpSp>
        <p:nvGrpSpPr>
          <p:cNvPr id="1550" name="Google Shape;1550;p45"/>
          <p:cNvGrpSpPr/>
          <p:nvPr/>
        </p:nvGrpSpPr>
        <p:grpSpPr>
          <a:xfrm>
            <a:off x="5750117" y="3290701"/>
            <a:ext cx="333338" cy="333338"/>
            <a:chOff x="0" y="0"/>
            <a:chExt cx="888900" cy="888900"/>
          </a:xfrm>
        </p:grpSpPr>
        <p:sp>
          <p:nvSpPr>
            <p:cNvPr id="1551" name="Google Shape;1551;p45"/>
            <p:cNvSpPr/>
            <p:nvPr/>
          </p:nvSpPr>
          <p:spPr>
            <a:xfrm>
              <a:off x="0" y="0"/>
              <a:ext cx="888900" cy="8889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t/>
              </a:r>
              <a:endParaRPr b="0" i="0" sz="1300" u="none" cap="none" strike="noStrike">
                <a:solidFill>
                  <a:srgbClr val="2F3139"/>
                </a:solidFill>
                <a:latin typeface="Helvetica Neue"/>
                <a:ea typeface="Helvetica Neue"/>
                <a:cs typeface="Helvetica Neue"/>
                <a:sym typeface="Helvetica Neue"/>
              </a:endParaRPr>
            </a:p>
          </p:txBody>
        </p:sp>
        <p:sp>
          <p:nvSpPr>
            <p:cNvPr id="1552" name="Google Shape;1552;p45"/>
            <p:cNvSpPr/>
            <p:nvPr/>
          </p:nvSpPr>
          <p:spPr>
            <a:xfrm>
              <a:off x="254000" y="300197"/>
              <a:ext cx="381024" cy="311688"/>
            </a:xfrm>
            <a:custGeom>
              <a:rect b="b" l="l" r="r" t="t"/>
              <a:pathLst>
                <a:path extrusionOk="0" h="21600" w="2160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rgbClr val="F7F9FF"/>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1100"/>
                <a:buFont typeface="Roboto"/>
                <a:buNone/>
              </a:pPr>
              <a:r>
                <a:t/>
              </a:r>
              <a:endParaRPr b="0" i="0" sz="1100" u="none" cap="none" strike="noStrike">
                <a:solidFill>
                  <a:srgbClr val="FFFFFF"/>
                </a:solidFill>
                <a:latin typeface="Roboto"/>
                <a:ea typeface="Roboto"/>
                <a:cs typeface="Roboto"/>
                <a:sym typeface="Roboto"/>
              </a:endParaRPr>
            </a:p>
          </p:txBody>
        </p:sp>
      </p:grpSp>
      <p:grpSp>
        <p:nvGrpSpPr>
          <p:cNvPr id="1553" name="Google Shape;1553;p45"/>
          <p:cNvGrpSpPr/>
          <p:nvPr/>
        </p:nvGrpSpPr>
        <p:grpSpPr>
          <a:xfrm>
            <a:off x="374517" y="3980146"/>
            <a:ext cx="333338" cy="333338"/>
            <a:chOff x="0" y="0"/>
            <a:chExt cx="888900" cy="888900"/>
          </a:xfrm>
        </p:grpSpPr>
        <p:sp>
          <p:nvSpPr>
            <p:cNvPr id="1554" name="Google Shape;1554;p45"/>
            <p:cNvSpPr/>
            <p:nvPr/>
          </p:nvSpPr>
          <p:spPr>
            <a:xfrm>
              <a:off x="0" y="0"/>
              <a:ext cx="888900" cy="8889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t/>
              </a:r>
              <a:endParaRPr b="0" i="0" sz="1300" u="none" cap="none" strike="noStrike">
                <a:solidFill>
                  <a:srgbClr val="2F3139"/>
                </a:solidFill>
                <a:latin typeface="Helvetica Neue"/>
                <a:ea typeface="Helvetica Neue"/>
                <a:cs typeface="Helvetica Neue"/>
                <a:sym typeface="Helvetica Neue"/>
              </a:endParaRPr>
            </a:p>
          </p:txBody>
        </p:sp>
        <p:sp>
          <p:nvSpPr>
            <p:cNvPr id="1555" name="Google Shape;1555;p45"/>
            <p:cNvSpPr/>
            <p:nvPr/>
          </p:nvSpPr>
          <p:spPr>
            <a:xfrm>
              <a:off x="254000" y="253847"/>
              <a:ext cx="381024" cy="381240"/>
            </a:xfrm>
            <a:custGeom>
              <a:rect b="b" l="l" r="r" t="t"/>
              <a:pathLst>
                <a:path extrusionOk="0" h="21600" w="21086">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F7F9FF"/>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1100"/>
                <a:buFont typeface="Roboto"/>
                <a:buNone/>
              </a:pPr>
              <a:r>
                <a:t/>
              </a:r>
              <a:endParaRPr b="0" i="0" sz="1100" u="none" cap="none" strike="noStrike">
                <a:solidFill>
                  <a:srgbClr val="FFFFFF"/>
                </a:solidFill>
                <a:latin typeface="Roboto"/>
                <a:ea typeface="Roboto"/>
                <a:cs typeface="Roboto"/>
                <a:sym typeface="Roboto"/>
              </a:endParaRPr>
            </a:p>
          </p:txBody>
        </p:sp>
      </p:grpSp>
      <p:sp>
        <p:nvSpPr>
          <p:cNvPr id="1556" name="Google Shape;1556;p45"/>
          <p:cNvSpPr txBox="1"/>
          <p:nvPr/>
        </p:nvSpPr>
        <p:spPr>
          <a:xfrm>
            <a:off x="887288" y="4054425"/>
            <a:ext cx="1734300" cy="184800"/>
          </a:xfrm>
          <a:prstGeom prst="rect">
            <a:avLst/>
          </a:prstGeom>
          <a:noFill/>
          <a:ln>
            <a:noFill/>
          </a:ln>
        </p:spPr>
        <p:txBody>
          <a:bodyPr anchorCtr="0" anchor="ctr" bIns="0" lIns="0" spcFirstLastPara="1" rIns="0" wrap="square" tIns="0">
            <a:spAutoFit/>
          </a:bodyPr>
          <a:lstStyle/>
          <a:p>
            <a:pPr indent="0" lvl="0" marL="0" marR="0" rtl="0" algn="just">
              <a:lnSpc>
                <a:spcPct val="100000"/>
              </a:lnSpc>
              <a:spcBef>
                <a:spcPts val="0"/>
              </a:spcBef>
              <a:spcAft>
                <a:spcPts val="0"/>
              </a:spcAft>
              <a:buClr>
                <a:srgbClr val="000000"/>
              </a:buClr>
              <a:buSzPts val="1200"/>
              <a:buFont typeface="Arial"/>
              <a:buNone/>
            </a:pPr>
            <a:r>
              <a:rPr b="1" i="0" lang="en" sz="1200" u="none" cap="none" strike="noStrike">
                <a:solidFill>
                  <a:srgbClr val="585858"/>
                </a:solidFill>
                <a:latin typeface="Calibri"/>
                <a:ea typeface="Calibri"/>
                <a:cs typeface="Calibri"/>
                <a:sym typeface="Calibri"/>
              </a:rPr>
              <a:t>Product and project risks</a:t>
            </a:r>
            <a:endParaRPr b="1" i="0" sz="1200" u="none" cap="none" strike="noStrike">
              <a:solidFill>
                <a:srgbClr val="585858"/>
              </a:solidFill>
              <a:latin typeface="Calibri"/>
              <a:ea typeface="Calibri"/>
              <a:cs typeface="Calibri"/>
              <a:sym typeface="Calibri"/>
            </a:endParaRPr>
          </a:p>
        </p:txBody>
      </p:sp>
      <p:sp>
        <p:nvSpPr>
          <p:cNvPr id="1557" name="Google Shape;1557;p45"/>
          <p:cNvSpPr txBox="1"/>
          <p:nvPr/>
        </p:nvSpPr>
        <p:spPr>
          <a:xfrm>
            <a:off x="3578225" y="2711463"/>
            <a:ext cx="1989300" cy="184800"/>
          </a:xfrm>
          <a:prstGeom prst="rect">
            <a:avLst/>
          </a:prstGeom>
          <a:noFill/>
          <a:ln>
            <a:noFill/>
          </a:ln>
        </p:spPr>
        <p:txBody>
          <a:bodyPr anchorCtr="0" anchor="ctr" bIns="0" lIns="0" spcFirstLastPara="1" rIns="0" wrap="square" tIns="0">
            <a:spAutoFit/>
          </a:bodyPr>
          <a:lstStyle/>
          <a:p>
            <a:pPr indent="0" lvl="0" marL="0" marR="0" rtl="0" algn="l">
              <a:lnSpc>
                <a:spcPct val="130000"/>
              </a:lnSpc>
              <a:spcBef>
                <a:spcPts val="0"/>
              </a:spcBef>
              <a:spcAft>
                <a:spcPts val="0"/>
              </a:spcAft>
              <a:buClr>
                <a:schemeClr val="dk1"/>
              </a:buClr>
              <a:buSzPts val="1100"/>
              <a:buFont typeface="Arial"/>
              <a:buNone/>
            </a:pPr>
            <a:r>
              <a:rPr b="1" i="0" lang="en" sz="1200" u="none" cap="none" strike="noStrike">
                <a:solidFill>
                  <a:srgbClr val="434343"/>
                </a:solidFill>
                <a:latin typeface="Calibri"/>
                <a:ea typeface="Calibri"/>
                <a:cs typeface="Calibri"/>
                <a:sym typeface="Calibri"/>
              </a:rPr>
              <a:t>Business domain</a:t>
            </a:r>
            <a:endParaRPr b="1" i="0" sz="1200" u="none" cap="none" strike="noStrike">
              <a:solidFill>
                <a:srgbClr val="434343"/>
              </a:solidFill>
              <a:latin typeface="Calibri"/>
              <a:ea typeface="Calibri"/>
              <a:cs typeface="Calibri"/>
              <a:sym typeface="Calibri"/>
            </a:endParaRPr>
          </a:p>
        </p:txBody>
      </p:sp>
      <p:sp>
        <p:nvSpPr>
          <p:cNvPr id="1558" name="Google Shape;1558;p45"/>
          <p:cNvSpPr txBox="1"/>
          <p:nvPr/>
        </p:nvSpPr>
        <p:spPr>
          <a:xfrm>
            <a:off x="3578213" y="3338625"/>
            <a:ext cx="1734300" cy="184800"/>
          </a:xfrm>
          <a:prstGeom prst="rect">
            <a:avLst/>
          </a:prstGeom>
          <a:noFill/>
          <a:ln>
            <a:noFill/>
          </a:ln>
        </p:spPr>
        <p:txBody>
          <a:bodyPr anchorCtr="0" anchor="ctr" bIns="0" lIns="0" spcFirstLastPara="1" rIns="0" wrap="square" tIns="0">
            <a:spAutoFit/>
          </a:bodyPr>
          <a:lstStyle/>
          <a:p>
            <a:pPr indent="0" lvl="0" marL="0" marR="0" rtl="0" algn="l">
              <a:lnSpc>
                <a:spcPct val="130000"/>
              </a:lnSpc>
              <a:spcBef>
                <a:spcPts val="0"/>
              </a:spcBef>
              <a:spcAft>
                <a:spcPts val="0"/>
              </a:spcAft>
              <a:buClr>
                <a:schemeClr val="dk1"/>
              </a:buClr>
              <a:buSzPts val="1100"/>
              <a:buFont typeface="Arial"/>
              <a:buNone/>
            </a:pPr>
            <a:r>
              <a:rPr b="1" i="0" lang="en" sz="1200" u="none" cap="none" strike="noStrike">
                <a:solidFill>
                  <a:srgbClr val="434343"/>
                </a:solidFill>
                <a:latin typeface="Calibri"/>
                <a:ea typeface="Calibri"/>
                <a:cs typeface="Calibri"/>
                <a:sym typeface="Calibri"/>
              </a:rPr>
              <a:t>Operational constraints</a:t>
            </a:r>
            <a:endParaRPr b="1" i="0" sz="1200" u="none" cap="none" strike="noStrike">
              <a:solidFill>
                <a:srgbClr val="434343"/>
              </a:solidFill>
              <a:latin typeface="Calibri"/>
              <a:ea typeface="Calibri"/>
              <a:cs typeface="Calibri"/>
              <a:sym typeface="Calibri"/>
            </a:endParaRPr>
          </a:p>
        </p:txBody>
      </p:sp>
      <p:sp>
        <p:nvSpPr>
          <p:cNvPr id="1559" name="Google Shape;1559;p45"/>
          <p:cNvSpPr txBox="1"/>
          <p:nvPr/>
        </p:nvSpPr>
        <p:spPr>
          <a:xfrm>
            <a:off x="6212288" y="2699851"/>
            <a:ext cx="2557200" cy="184800"/>
          </a:xfrm>
          <a:prstGeom prst="rect">
            <a:avLst/>
          </a:prstGeom>
          <a:noFill/>
          <a:ln>
            <a:noFill/>
          </a:ln>
        </p:spPr>
        <p:txBody>
          <a:bodyPr anchorCtr="0" anchor="ctr" bIns="0" lIns="0" spcFirstLastPara="1" rIns="0" wrap="square" tIns="0">
            <a:spAutoFit/>
          </a:bodyPr>
          <a:lstStyle/>
          <a:p>
            <a:pPr indent="0" lvl="0" marL="0" marR="0" rtl="0" algn="l">
              <a:lnSpc>
                <a:spcPct val="130000"/>
              </a:lnSpc>
              <a:spcBef>
                <a:spcPts val="0"/>
              </a:spcBef>
              <a:spcAft>
                <a:spcPts val="0"/>
              </a:spcAft>
              <a:buClr>
                <a:schemeClr val="dk1"/>
              </a:buClr>
              <a:buSzPts val="1100"/>
              <a:buFont typeface="Arial"/>
              <a:buNone/>
            </a:pPr>
            <a:r>
              <a:rPr b="1" i="0" lang="en" sz="1200" u="none" cap="none" strike="noStrike">
                <a:solidFill>
                  <a:srgbClr val="434343"/>
                </a:solidFill>
                <a:latin typeface="Calibri"/>
                <a:ea typeface="Calibri"/>
                <a:cs typeface="Calibri"/>
                <a:sym typeface="Calibri"/>
              </a:rPr>
              <a:t>Organizational policies and practices</a:t>
            </a:r>
            <a:endParaRPr b="1" i="0" sz="1200" u="none" cap="none" strike="noStrike">
              <a:solidFill>
                <a:srgbClr val="434343"/>
              </a:solidFill>
              <a:latin typeface="Calibri"/>
              <a:ea typeface="Calibri"/>
              <a:cs typeface="Calibri"/>
              <a:sym typeface="Calibri"/>
            </a:endParaRPr>
          </a:p>
        </p:txBody>
      </p:sp>
      <p:sp>
        <p:nvSpPr>
          <p:cNvPr id="1560" name="Google Shape;1560;p45"/>
          <p:cNvSpPr txBox="1"/>
          <p:nvPr/>
        </p:nvSpPr>
        <p:spPr>
          <a:xfrm>
            <a:off x="6201938" y="3321164"/>
            <a:ext cx="2557200" cy="3693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rgbClr val="434343"/>
                </a:solidFill>
                <a:latin typeface="Calibri"/>
                <a:ea typeface="Calibri"/>
                <a:cs typeface="Calibri"/>
                <a:sym typeface="Calibri"/>
              </a:rPr>
              <a:t>Internal and external standards requirements</a:t>
            </a:r>
            <a:endParaRPr b="1" i="0" sz="1200" u="none" cap="none" strike="noStrike">
              <a:solidFill>
                <a:srgbClr val="434343"/>
              </a:solidFill>
              <a:latin typeface="Calibri"/>
              <a:ea typeface="Calibri"/>
              <a:cs typeface="Calibri"/>
              <a:sym typeface="Calibri"/>
            </a:endParaRPr>
          </a:p>
        </p:txBody>
      </p:sp>
      <p:pic>
        <p:nvPicPr>
          <p:cNvPr id="1561" name="Google Shape;1561;p45"/>
          <p:cNvPicPr preferRelativeResize="0"/>
          <p:nvPr/>
        </p:nvPicPr>
        <p:blipFill rotWithShape="1">
          <a:blip r:embed="rId3">
            <a:alphaModFix/>
          </a:blip>
          <a:srcRect b="0" l="0" r="0" t="0"/>
          <a:stretch/>
        </p:blipFill>
        <p:spPr>
          <a:xfrm>
            <a:off x="8305415" y="162760"/>
            <a:ext cx="674975" cy="672016"/>
          </a:xfrm>
          <a:prstGeom prst="rect">
            <a:avLst/>
          </a:prstGeom>
          <a:noFill/>
          <a:ln>
            <a:noFill/>
          </a:ln>
        </p:spPr>
      </p:pic>
      <p:sp>
        <p:nvSpPr>
          <p:cNvPr id="1562" name="Google Shape;1562;p45"/>
          <p:cNvSpPr txBox="1"/>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sp>
        <p:nvSpPr>
          <p:cNvPr id="1563" name="Google Shape;1563;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solidFill>
                  <a:schemeClr val="lt1"/>
                </a:solidFill>
              </a:rPr>
              <a:t>Contextual Test Process</a:t>
            </a:r>
            <a:endParaRPr>
              <a:solidFill>
                <a:schemeClr val="lt1"/>
              </a:solidFill>
            </a:endParaRPr>
          </a:p>
        </p:txBody>
      </p:sp>
      <p:sp>
        <p:nvSpPr>
          <p:cNvPr id="1564" name="Google Shape;1564;p4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1565" name="Google Shape;1565;p45"/>
          <p:cNvSpPr txBox="1"/>
          <p:nvPr/>
        </p:nvSpPr>
        <p:spPr>
          <a:xfrm>
            <a:off x="407550" y="1248125"/>
            <a:ext cx="8328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Gill Sans"/>
                <a:ea typeface="Gill Sans"/>
                <a:cs typeface="Gill Sans"/>
                <a:sym typeface="Gill Sans"/>
              </a:rPr>
              <a:t>The following are the contextual factors that influence the test process in an organization.</a:t>
            </a:r>
            <a:endParaRPr b="1" i="0" sz="1200" u="none" cap="none" strike="noStrike">
              <a:solidFill>
                <a:schemeClr val="lt1"/>
              </a:solidFill>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5"/>
                                        </p:tgtEl>
                                        <p:attrNameLst>
                                          <p:attrName>style.visibility</p:attrName>
                                        </p:attrNameLst>
                                      </p:cBhvr>
                                      <p:to>
                                        <p:strVal val="visible"/>
                                      </p:to>
                                    </p:set>
                                    <p:animEffect filter="fade" transition="in">
                                      <p:cBhvr>
                                        <p:cTn dur="1000"/>
                                        <p:tgtEl>
                                          <p:spTgt spid="15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3"/>
                                        </p:tgtEl>
                                        <p:attrNameLst>
                                          <p:attrName>style.visibility</p:attrName>
                                        </p:attrNameLst>
                                      </p:cBhvr>
                                      <p:to>
                                        <p:strVal val="visible"/>
                                      </p:to>
                                    </p:set>
                                    <p:animEffect filter="fade" transition="in">
                                      <p:cBhvr>
                                        <p:cTn dur="1000"/>
                                        <p:tgtEl>
                                          <p:spTgt spid="1533"/>
                                        </p:tgtEl>
                                      </p:cBhvr>
                                    </p:animEffect>
                                  </p:childTnLst>
                                </p:cTn>
                              </p:par>
                              <p:par>
                                <p:cTn fill="hold" nodeType="withEffect" presetClass="entr" presetID="10" presetSubtype="0">
                                  <p:stCondLst>
                                    <p:cond delay="0"/>
                                  </p:stCondLst>
                                  <p:childTnLst>
                                    <p:set>
                                      <p:cBhvr>
                                        <p:cTn dur="1" fill="hold">
                                          <p:stCondLst>
                                            <p:cond delay="0"/>
                                          </p:stCondLst>
                                        </p:cTn>
                                        <p:tgtEl>
                                          <p:spTgt spid="1534"/>
                                        </p:tgtEl>
                                        <p:attrNameLst>
                                          <p:attrName>style.visibility</p:attrName>
                                        </p:attrNameLst>
                                      </p:cBhvr>
                                      <p:to>
                                        <p:strVal val="visible"/>
                                      </p:to>
                                    </p:set>
                                    <p:animEffect filter="fade" transition="in">
                                      <p:cBhvr>
                                        <p:cTn dur="1000"/>
                                        <p:tgtEl>
                                          <p:spTgt spid="15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7"/>
                                        </p:tgtEl>
                                        <p:attrNameLst>
                                          <p:attrName>style.visibility</p:attrName>
                                        </p:attrNameLst>
                                      </p:cBhvr>
                                      <p:to>
                                        <p:strVal val="visible"/>
                                      </p:to>
                                    </p:set>
                                    <p:animEffect filter="fade" transition="in">
                                      <p:cBhvr>
                                        <p:cTn dur="1000"/>
                                        <p:tgtEl>
                                          <p:spTgt spid="1537"/>
                                        </p:tgtEl>
                                      </p:cBhvr>
                                    </p:animEffect>
                                  </p:childTnLst>
                                </p:cTn>
                              </p:par>
                              <p:par>
                                <p:cTn fill="hold" nodeType="withEffect" presetClass="entr" presetID="10" presetSubtype="0">
                                  <p:stCondLst>
                                    <p:cond delay="0"/>
                                  </p:stCondLst>
                                  <p:childTnLst>
                                    <p:set>
                                      <p:cBhvr>
                                        <p:cTn dur="1" fill="hold">
                                          <p:stCondLst>
                                            <p:cond delay="0"/>
                                          </p:stCondLst>
                                        </p:cTn>
                                        <p:tgtEl>
                                          <p:spTgt spid="1540"/>
                                        </p:tgtEl>
                                        <p:attrNameLst>
                                          <p:attrName>style.visibility</p:attrName>
                                        </p:attrNameLst>
                                      </p:cBhvr>
                                      <p:to>
                                        <p:strVal val="visible"/>
                                      </p:to>
                                    </p:set>
                                    <p:animEffect filter="fade" transition="in">
                                      <p:cBhvr>
                                        <p:cTn dur="1000"/>
                                        <p:tgtEl>
                                          <p:spTgt spid="15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3"/>
                                        </p:tgtEl>
                                        <p:attrNameLst>
                                          <p:attrName>style.visibility</p:attrName>
                                        </p:attrNameLst>
                                      </p:cBhvr>
                                      <p:to>
                                        <p:strVal val="visible"/>
                                      </p:to>
                                    </p:set>
                                    <p:animEffect filter="fade" transition="in">
                                      <p:cBhvr>
                                        <p:cTn dur="1000"/>
                                        <p:tgtEl>
                                          <p:spTgt spid="1553"/>
                                        </p:tgtEl>
                                      </p:cBhvr>
                                    </p:animEffect>
                                  </p:childTnLst>
                                </p:cTn>
                              </p:par>
                              <p:par>
                                <p:cTn fill="hold" nodeType="withEffect" presetClass="entr" presetID="10" presetSubtype="0">
                                  <p:stCondLst>
                                    <p:cond delay="0"/>
                                  </p:stCondLst>
                                  <p:childTnLst>
                                    <p:set>
                                      <p:cBhvr>
                                        <p:cTn dur="1" fill="hold">
                                          <p:stCondLst>
                                            <p:cond delay="0"/>
                                          </p:stCondLst>
                                        </p:cTn>
                                        <p:tgtEl>
                                          <p:spTgt spid="1556"/>
                                        </p:tgtEl>
                                        <p:attrNameLst>
                                          <p:attrName>style.visibility</p:attrName>
                                        </p:attrNameLst>
                                      </p:cBhvr>
                                      <p:to>
                                        <p:strVal val="visible"/>
                                      </p:to>
                                    </p:set>
                                    <p:animEffect filter="fade" transition="in">
                                      <p:cBhvr>
                                        <p:cTn dur="1000"/>
                                        <p:tgtEl>
                                          <p:spTgt spid="15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1"/>
                                        </p:tgtEl>
                                        <p:attrNameLst>
                                          <p:attrName>style.visibility</p:attrName>
                                        </p:attrNameLst>
                                      </p:cBhvr>
                                      <p:to>
                                        <p:strVal val="visible"/>
                                      </p:to>
                                    </p:set>
                                    <p:animEffect filter="fade" transition="in">
                                      <p:cBhvr>
                                        <p:cTn dur="1000"/>
                                        <p:tgtEl>
                                          <p:spTgt spid="1541"/>
                                        </p:tgtEl>
                                      </p:cBhvr>
                                    </p:animEffect>
                                  </p:childTnLst>
                                </p:cTn>
                              </p:par>
                              <p:par>
                                <p:cTn fill="hold" nodeType="withEffect" presetClass="entr" presetID="10" presetSubtype="0">
                                  <p:stCondLst>
                                    <p:cond delay="0"/>
                                  </p:stCondLst>
                                  <p:childTnLst>
                                    <p:set>
                                      <p:cBhvr>
                                        <p:cTn dur="1" fill="hold">
                                          <p:stCondLst>
                                            <p:cond delay="0"/>
                                          </p:stCondLst>
                                        </p:cTn>
                                        <p:tgtEl>
                                          <p:spTgt spid="1557"/>
                                        </p:tgtEl>
                                        <p:attrNameLst>
                                          <p:attrName>style.visibility</p:attrName>
                                        </p:attrNameLst>
                                      </p:cBhvr>
                                      <p:to>
                                        <p:strVal val="visible"/>
                                      </p:to>
                                    </p:set>
                                    <p:animEffect filter="fade" transition="in">
                                      <p:cBhvr>
                                        <p:cTn dur="1000"/>
                                        <p:tgtEl>
                                          <p:spTgt spid="15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4"/>
                                        </p:tgtEl>
                                        <p:attrNameLst>
                                          <p:attrName>style.visibility</p:attrName>
                                        </p:attrNameLst>
                                      </p:cBhvr>
                                      <p:to>
                                        <p:strVal val="visible"/>
                                      </p:to>
                                    </p:set>
                                    <p:animEffect filter="fade" transition="in">
                                      <p:cBhvr>
                                        <p:cTn dur="1000"/>
                                        <p:tgtEl>
                                          <p:spTgt spid="1544"/>
                                        </p:tgtEl>
                                      </p:cBhvr>
                                    </p:animEffect>
                                  </p:childTnLst>
                                </p:cTn>
                              </p:par>
                              <p:par>
                                <p:cTn fill="hold" nodeType="withEffect" presetClass="entr" presetID="10" presetSubtype="0">
                                  <p:stCondLst>
                                    <p:cond delay="0"/>
                                  </p:stCondLst>
                                  <p:childTnLst>
                                    <p:set>
                                      <p:cBhvr>
                                        <p:cTn dur="1" fill="hold">
                                          <p:stCondLst>
                                            <p:cond delay="0"/>
                                          </p:stCondLst>
                                        </p:cTn>
                                        <p:tgtEl>
                                          <p:spTgt spid="1558"/>
                                        </p:tgtEl>
                                        <p:attrNameLst>
                                          <p:attrName>style.visibility</p:attrName>
                                        </p:attrNameLst>
                                      </p:cBhvr>
                                      <p:to>
                                        <p:strVal val="visible"/>
                                      </p:to>
                                    </p:set>
                                    <p:animEffect filter="fade" transition="in">
                                      <p:cBhvr>
                                        <p:cTn dur="1000"/>
                                        <p:tgtEl>
                                          <p:spTgt spid="15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7"/>
                                        </p:tgtEl>
                                        <p:attrNameLst>
                                          <p:attrName>style.visibility</p:attrName>
                                        </p:attrNameLst>
                                      </p:cBhvr>
                                      <p:to>
                                        <p:strVal val="visible"/>
                                      </p:to>
                                    </p:set>
                                    <p:animEffect filter="fade" transition="in">
                                      <p:cBhvr>
                                        <p:cTn dur="1000"/>
                                        <p:tgtEl>
                                          <p:spTgt spid="1547"/>
                                        </p:tgtEl>
                                      </p:cBhvr>
                                    </p:animEffect>
                                  </p:childTnLst>
                                </p:cTn>
                              </p:par>
                              <p:par>
                                <p:cTn fill="hold" nodeType="withEffect" presetClass="entr" presetID="10" presetSubtype="0">
                                  <p:stCondLst>
                                    <p:cond delay="0"/>
                                  </p:stCondLst>
                                  <p:childTnLst>
                                    <p:set>
                                      <p:cBhvr>
                                        <p:cTn dur="1" fill="hold">
                                          <p:stCondLst>
                                            <p:cond delay="0"/>
                                          </p:stCondLst>
                                        </p:cTn>
                                        <p:tgtEl>
                                          <p:spTgt spid="1559"/>
                                        </p:tgtEl>
                                        <p:attrNameLst>
                                          <p:attrName>style.visibility</p:attrName>
                                        </p:attrNameLst>
                                      </p:cBhvr>
                                      <p:to>
                                        <p:strVal val="visible"/>
                                      </p:to>
                                    </p:set>
                                    <p:animEffect filter="fade" transition="in">
                                      <p:cBhvr>
                                        <p:cTn dur="1000"/>
                                        <p:tgtEl>
                                          <p:spTgt spid="15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0"/>
                                        </p:tgtEl>
                                        <p:attrNameLst>
                                          <p:attrName>style.visibility</p:attrName>
                                        </p:attrNameLst>
                                      </p:cBhvr>
                                      <p:to>
                                        <p:strVal val="visible"/>
                                      </p:to>
                                    </p:set>
                                    <p:animEffect filter="fade" transition="in">
                                      <p:cBhvr>
                                        <p:cTn dur="1000"/>
                                        <p:tgtEl>
                                          <p:spTgt spid="1550"/>
                                        </p:tgtEl>
                                      </p:cBhvr>
                                    </p:animEffect>
                                  </p:childTnLst>
                                </p:cTn>
                              </p:par>
                              <p:par>
                                <p:cTn fill="hold" nodeType="withEffect" presetClass="entr" presetID="10" presetSubtype="0">
                                  <p:stCondLst>
                                    <p:cond delay="0"/>
                                  </p:stCondLst>
                                  <p:childTnLst>
                                    <p:set>
                                      <p:cBhvr>
                                        <p:cTn dur="1" fill="hold">
                                          <p:stCondLst>
                                            <p:cond delay="0"/>
                                          </p:stCondLst>
                                        </p:cTn>
                                        <p:tgtEl>
                                          <p:spTgt spid="1560"/>
                                        </p:tgtEl>
                                        <p:attrNameLst>
                                          <p:attrName>style.visibility</p:attrName>
                                        </p:attrNameLst>
                                      </p:cBhvr>
                                      <p:to>
                                        <p:strVal val="visible"/>
                                      </p:to>
                                    </p:set>
                                    <p:animEffect filter="fade" transition="in">
                                      <p:cBhvr>
                                        <p:cTn dur="1000"/>
                                        <p:tgtEl>
                                          <p:spTgt spid="15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6" name="Shape 8596"/>
        <p:cNvGrpSpPr/>
        <p:nvPr/>
      </p:nvGrpSpPr>
      <p:grpSpPr>
        <a:xfrm>
          <a:off x="0" y="0"/>
          <a:ext cx="0" cy="0"/>
          <a:chOff x="0" y="0"/>
          <a:chExt cx="0" cy="0"/>
        </a:xfrm>
      </p:grpSpPr>
      <p:pic>
        <p:nvPicPr>
          <p:cNvPr id="8597" name="Google Shape;8597;p450"/>
          <p:cNvPicPr preferRelativeResize="0"/>
          <p:nvPr/>
        </p:nvPicPr>
        <p:blipFill rotWithShape="1">
          <a:blip r:embed="rId3">
            <a:alphaModFix/>
          </a:blip>
          <a:srcRect b="0" l="0" r="15453" t="2817"/>
          <a:stretch/>
        </p:blipFill>
        <p:spPr>
          <a:xfrm>
            <a:off x="3058412" y="759275"/>
            <a:ext cx="5808250" cy="3755500"/>
          </a:xfrm>
          <a:prstGeom prst="rect">
            <a:avLst/>
          </a:prstGeom>
          <a:noFill/>
          <a:ln>
            <a:noFill/>
          </a:ln>
        </p:spPr>
      </p:pic>
      <p:sp>
        <p:nvSpPr>
          <p:cNvPr id="8598" name="Google Shape;8598;p4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Statistical Test Analysis</a:t>
            </a:r>
            <a:endParaRPr/>
          </a:p>
        </p:txBody>
      </p:sp>
      <p:sp>
        <p:nvSpPr>
          <p:cNvPr id="8599" name="Google Shape;8599;p450"/>
          <p:cNvSpPr/>
          <p:nvPr/>
        </p:nvSpPr>
        <p:spPr>
          <a:xfrm>
            <a:off x="311701" y="1275126"/>
            <a:ext cx="1948500" cy="1948500"/>
          </a:xfrm>
          <a:prstGeom prst="ellipse">
            <a:avLst/>
          </a:prstGeom>
          <a:solidFill>
            <a:schemeClr val="lt1"/>
          </a:solidFill>
          <a:ln>
            <a:noFill/>
          </a:ln>
          <a:effectLst>
            <a:outerShdw blurRad="385763" rotWithShape="0" algn="bl" dir="2400000" dist="723900">
              <a:srgbClr val="000000">
                <a:alpha val="13725"/>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Objective:</a:t>
            </a:r>
            <a:endParaRPr b="0" i="0" sz="16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Detect defects concerning the operational usage of a system </a:t>
            </a:r>
            <a:endParaRPr b="0" i="0" sz="1600" u="none" cap="none" strike="noStrike">
              <a:solidFill>
                <a:srgbClr val="000000"/>
              </a:solidFill>
              <a:latin typeface="Calibri"/>
              <a:ea typeface="Calibri"/>
              <a:cs typeface="Calibri"/>
              <a:sym typeface="Calibri"/>
            </a:endParaRPr>
          </a:p>
        </p:txBody>
      </p:sp>
      <p:sp>
        <p:nvSpPr>
          <p:cNvPr id="8600" name="Google Shape;8600;p450"/>
          <p:cNvSpPr/>
          <p:nvPr/>
        </p:nvSpPr>
        <p:spPr>
          <a:xfrm>
            <a:off x="2481925" y="2451425"/>
            <a:ext cx="1948500" cy="1948800"/>
          </a:xfrm>
          <a:prstGeom prst="ellipse">
            <a:avLst/>
          </a:prstGeom>
          <a:solidFill>
            <a:schemeClr val="lt1"/>
          </a:solidFill>
          <a:ln>
            <a:noFill/>
          </a:ln>
          <a:effectLst>
            <a:outerShdw blurRad="385763" rotWithShape="0" algn="bl" dir="2400000" dist="723900">
              <a:srgbClr val="000000">
                <a:alpha val="13725"/>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The test must simulate the real situation as much as possible. </a:t>
            </a:r>
            <a:endParaRPr b="0" i="0" sz="1600" u="none" cap="none" strike="noStrike">
              <a:solidFill>
                <a:srgbClr val="000000"/>
              </a:solidFill>
              <a:latin typeface="Calibri"/>
              <a:ea typeface="Calibri"/>
              <a:cs typeface="Calibri"/>
              <a:sym typeface="Calibri"/>
            </a:endParaRPr>
          </a:p>
        </p:txBody>
      </p:sp>
      <p:sp>
        <p:nvSpPr>
          <p:cNvPr id="8601" name="Google Shape;8601;p45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99"/>
                                        </p:tgtEl>
                                        <p:attrNameLst>
                                          <p:attrName>style.visibility</p:attrName>
                                        </p:attrNameLst>
                                      </p:cBhvr>
                                      <p:to>
                                        <p:strVal val="visible"/>
                                      </p:to>
                                    </p:set>
                                    <p:animEffect filter="fade" transition="in">
                                      <p:cBhvr>
                                        <p:cTn dur="1000"/>
                                        <p:tgtEl>
                                          <p:spTgt spid="85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0"/>
                                        </p:tgtEl>
                                        <p:attrNameLst>
                                          <p:attrName>style.visibility</p:attrName>
                                        </p:attrNameLst>
                                      </p:cBhvr>
                                      <p:to>
                                        <p:strVal val="visible"/>
                                      </p:to>
                                    </p:set>
                                    <p:animEffect filter="fade" transition="in">
                                      <p:cBhvr>
                                        <p:cTn dur="1000"/>
                                        <p:tgtEl>
                                          <p:spTgt spid="86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97"/>
                                        </p:tgtEl>
                                        <p:attrNameLst>
                                          <p:attrName>style.visibility</p:attrName>
                                        </p:attrNameLst>
                                      </p:cBhvr>
                                      <p:to>
                                        <p:strVal val="visible"/>
                                      </p:to>
                                    </p:set>
                                    <p:animEffect filter="fade" transition="in">
                                      <p:cBhvr>
                                        <p:cTn dur="1000"/>
                                        <p:tgtEl>
                                          <p:spTgt spid="85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5" name="Shape 8605"/>
        <p:cNvGrpSpPr/>
        <p:nvPr/>
      </p:nvGrpSpPr>
      <p:grpSpPr>
        <a:xfrm>
          <a:off x="0" y="0"/>
          <a:ext cx="0" cy="0"/>
          <a:chOff x="0" y="0"/>
          <a:chExt cx="0" cy="0"/>
        </a:xfrm>
      </p:grpSpPr>
      <p:pic>
        <p:nvPicPr>
          <p:cNvPr id="8606" name="Google Shape;8606;p451"/>
          <p:cNvPicPr preferRelativeResize="0"/>
          <p:nvPr/>
        </p:nvPicPr>
        <p:blipFill rotWithShape="1">
          <a:blip r:embed="rId3">
            <a:alphaModFix/>
          </a:blip>
          <a:srcRect b="3396" l="20373" r="24336" t="5519"/>
          <a:stretch/>
        </p:blipFill>
        <p:spPr>
          <a:xfrm>
            <a:off x="4653174" y="650037"/>
            <a:ext cx="4165387" cy="3859977"/>
          </a:xfrm>
          <a:prstGeom prst="rect">
            <a:avLst/>
          </a:prstGeom>
          <a:noFill/>
          <a:ln>
            <a:noFill/>
          </a:ln>
        </p:spPr>
      </p:pic>
      <p:sp>
        <p:nvSpPr>
          <p:cNvPr id="8607" name="Google Shape;8607;p4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Rare Event Testing</a:t>
            </a:r>
            <a:endParaRPr/>
          </a:p>
        </p:txBody>
      </p:sp>
      <p:sp>
        <p:nvSpPr>
          <p:cNvPr id="8608" name="Google Shape;8608;p451"/>
          <p:cNvSpPr/>
          <p:nvPr/>
        </p:nvSpPr>
        <p:spPr>
          <a:xfrm>
            <a:off x="176651" y="1275126"/>
            <a:ext cx="1948500" cy="1948500"/>
          </a:xfrm>
          <a:prstGeom prst="ellipse">
            <a:avLst/>
          </a:prstGeom>
          <a:solidFill>
            <a:schemeClr val="lt1"/>
          </a:solidFill>
          <a:ln>
            <a:noFill/>
          </a:ln>
          <a:effectLst>
            <a:outerShdw blurRad="385763" rotWithShape="0" algn="bl" dir="2400000" dist="723900">
              <a:srgbClr val="000000">
                <a:alpha val="13725"/>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Events that occur infrequently </a:t>
            </a:r>
            <a:endParaRPr b="0" i="0" sz="1600" u="none" cap="none" strike="noStrike">
              <a:solidFill>
                <a:srgbClr val="000000"/>
              </a:solidFill>
              <a:latin typeface="Calibri"/>
              <a:ea typeface="Calibri"/>
              <a:cs typeface="Calibri"/>
              <a:sym typeface="Calibri"/>
            </a:endParaRPr>
          </a:p>
        </p:txBody>
      </p:sp>
      <p:sp>
        <p:nvSpPr>
          <p:cNvPr id="8609" name="Google Shape;8609;p451"/>
          <p:cNvSpPr/>
          <p:nvPr/>
        </p:nvSpPr>
        <p:spPr>
          <a:xfrm>
            <a:off x="2637825" y="1235700"/>
            <a:ext cx="1948500" cy="1948800"/>
          </a:xfrm>
          <a:prstGeom prst="ellipse">
            <a:avLst/>
          </a:prstGeom>
          <a:solidFill>
            <a:schemeClr val="lt1"/>
          </a:solidFill>
          <a:ln>
            <a:noFill/>
          </a:ln>
          <a:effectLst>
            <a:outerShdw blurRad="385763" rotWithShape="0" algn="bl" dir="2400000" dist="723900">
              <a:srgbClr val="000000">
                <a:alpha val="13725"/>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Related to safety aspects or the main functionalities  of a system</a:t>
            </a:r>
            <a:endParaRPr b="0" i="0" sz="1600" u="none" cap="none" strike="noStrike">
              <a:solidFill>
                <a:srgbClr val="000000"/>
              </a:solidFill>
              <a:latin typeface="Calibri"/>
              <a:ea typeface="Calibri"/>
              <a:cs typeface="Calibri"/>
              <a:sym typeface="Calibri"/>
            </a:endParaRPr>
          </a:p>
        </p:txBody>
      </p:sp>
      <p:grpSp>
        <p:nvGrpSpPr>
          <p:cNvPr id="8610" name="Google Shape;8610;p451"/>
          <p:cNvGrpSpPr/>
          <p:nvPr/>
        </p:nvGrpSpPr>
        <p:grpSpPr>
          <a:xfrm>
            <a:off x="1527975" y="3138275"/>
            <a:ext cx="1998000" cy="1998000"/>
            <a:chOff x="1527975" y="3138275"/>
            <a:chExt cx="1998000" cy="1998000"/>
          </a:xfrm>
        </p:grpSpPr>
        <p:sp>
          <p:nvSpPr>
            <p:cNvPr id="8611" name="Google Shape;8611;p451"/>
            <p:cNvSpPr/>
            <p:nvPr/>
          </p:nvSpPr>
          <p:spPr>
            <a:xfrm>
              <a:off x="1527975" y="3138275"/>
              <a:ext cx="1998000" cy="1998000"/>
            </a:xfrm>
            <a:prstGeom prst="ellipse">
              <a:avLst/>
            </a:prstGeom>
            <a:solidFill>
              <a:schemeClr val="lt1"/>
            </a:solidFill>
            <a:ln>
              <a:noFill/>
            </a:ln>
            <a:effectLst>
              <a:outerShdw blurRad="385763" rotWithShape="0" algn="bl" dir="2400000" dist="723900">
                <a:srgbClr val="000000">
                  <a:alpha val="13725"/>
                </a:srgbClr>
              </a:outerShdw>
            </a:effectLst>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Example</a:t>
              </a:r>
              <a:endParaRPr b="0" i="0" sz="1600" u="none" cap="none" strike="noStrike">
                <a:solidFill>
                  <a:srgbClr val="000000"/>
                </a:solidFill>
                <a:latin typeface="Calibri"/>
                <a:ea typeface="Calibri"/>
                <a:cs typeface="Calibri"/>
                <a:sym typeface="Calibri"/>
              </a:endParaRPr>
            </a:p>
          </p:txBody>
        </p:sp>
        <p:pic>
          <p:nvPicPr>
            <p:cNvPr id="8612" name="Google Shape;8612;p451"/>
            <p:cNvPicPr preferRelativeResize="0"/>
            <p:nvPr/>
          </p:nvPicPr>
          <p:blipFill rotWithShape="1">
            <a:blip r:embed="rId4">
              <a:alphaModFix/>
            </a:blip>
            <a:srcRect b="22672" l="12663" r="12670" t="22666"/>
            <a:stretch/>
          </p:blipFill>
          <p:spPr>
            <a:xfrm>
              <a:off x="1730834" y="3855668"/>
              <a:ext cx="1623110" cy="668358"/>
            </a:xfrm>
            <a:prstGeom prst="rect">
              <a:avLst/>
            </a:prstGeom>
            <a:noFill/>
            <a:ln>
              <a:noFill/>
            </a:ln>
          </p:spPr>
        </p:pic>
      </p:grpSp>
      <p:sp>
        <p:nvSpPr>
          <p:cNvPr id="8613" name="Google Shape;8613;p45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8"/>
                                        </p:tgtEl>
                                        <p:attrNameLst>
                                          <p:attrName>style.visibility</p:attrName>
                                        </p:attrNameLst>
                                      </p:cBhvr>
                                      <p:to>
                                        <p:strVal val="visible"/>
                                      </p:to>
                                    </p:set>
                                    <p:animEffect filter="fade" transition="in">
                                      <p:cBhvr>
                                        <p:cTn dur="1000"/>
                                        <p:tgtEl>
                                          <p:spTgt spid="86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9"/>
                                        </p:tgtEl>
                                        <p:attrNameLst>
                                          <p:attrName>style.visibility</p:attrName>
                                        </p:attrNameLst>
                                      </p:cBhvr>
                                      <p:to>
                                        <p:strVal val="visible"/>
                                      </p:to>
                                    </p:set>
                                    <p:animEffect filter="fade" transition="in">
                                      <p:cBhvr>
                                        <p:cTn dur="1000"/>
                                        <p:tgtEl>
                                          <p:spTgt spid="86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10"/>
                                        </p:tgtEl>
                                        <p:attrNameLst>
                                          <p:attrName>style.visibility</p:attrName>
                                        </p:attrNameLst>
                                      </p:cBhvr>
                                      <p:to>
                                        <p:strVal val="visible"/>
                                      </p:to>
                                    </p:set>
                                    <p:animEffect filter="fade" transition="in">
                                      <p:cBhvr>
                                        <p:cTn dur="1000"/>
                                        <p:tgtEl>
                                          <p:spTgt spid="86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6"/>
                                        </p:tgtEl>
                                        <p:attrNameLst>
                                          <p:attrName>style.visibility</p:attrName>
                                        </p:attrNameLst>
                                      </p:cBhvr>
                                      <p:to>
                                        <p:strVal val="visible"/>
                                      </p:to>
                                    </p:set>
                                    <p:animEffect filter="fade" transition="in">
                                      <p:cBhvr>
                                        <p:cTn dur="1000"/>
                                        <p:tgtEl>
                                          <p:spTgt spid="86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7" name="Shape 8617"/>
        <p:cNvGrpSpPr/>
        <p:nvPr/>
      </p:nvGrpSpPr>
      <p:grpSpPr>
        <a:xfrm>
          <a:off x="0" y="0"/>
          <a:ext cx="0" cy="0"/>
          <a:chOff x="0" y="0"/>
          <a:chExt cx="0" cy="0"/>
        </a:xfrm>
      </p:grpSpPr>
      <p:sp>
        <p:nvSpPr>
          <p:cNvPr id="8618" name="Google Shape;8618;p4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Rare Event Testing</a:t>
            </a:r>
            <a:endParaRPr/>
          </a:p>
        </p:txBody>
      </p:sp>
      <p:sp>
        <p:nvSpPr>
          <p:cNvPr id="8619" name="Google Shape;8619;p4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Issues in test scripts containing test cases</a:t>
            </a:r>
            <a:endParaRPr/>
          </a:p>
        </p:txBody>
      </p:sp>
      <p:sp>
        <p:nvSpPr>
          <p:cNvPr id="8620" name="Google Shape;8620;p452"/>
          <p:cNvSpPr/>
          <p:nvPr/>
        </p:nvSpPr>
        <p:spPr>
          <a:xfrm>
            <a:off x="693326" y="2167601"/>
            <a:ext cx="1948500" cy="1948500"/>
          </a:xfrm>
          <a:prstGeom prst="ellipse">
            <a:avLst/>
          </a:prstGeom>
          <a:solidFill>
            <a:schemeClr val="lt1"/>
          </a:solidFill>
          <a:ln>
            <a:noFill/>
          </a:ln>
          <a:effectLst>
            <a:outerShdw blurRad="385763" rotWithShape="0" algn="bl" dir="2400000" dist="723900">
              <a:srgbClr val="000000">
                <a:alpha val="13725"/>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Precondition</a:t>
            </a:r>
            <a:endParaRPr b="0" i="0" sz="1600" u="none" cap="none" strike="noStrike">
              <a:solidFill>
                <a:srgbClr val="000000"/>
              </a:solidFill>
              <a:latin typeface="Calibri"/>
              <a:ea typeface="Calibri"/>
              <a:cs typeface="Calibri"/>
              <a:sym typeface="Calibri"/>
            </a:endParaRPr>
          </a:p>
        </p:txBody>
      </p:sp>
      <p:sp>
        <p:nvSpPr>
          <p:cNvPr id="8621" name="Google Shape;8621;p452"/>
          <p:cNvSpPr/>
          <p:nvPr/>
        </p:nvSpPr>
        <p:spPr>
          <a:xfrm>
            <a:off x="3283700" y="2128175"/>
            <a:ext cx="1948500" cy="1948800"/>
          </a:xfrm>
          <a:prstGeom prst="ellipse">
            <a:avLst/>
          </a:prstGeom>
          <a:solidFill>
            <a:schemeClr val="lt1"/>
          </a:solidFill>
          <a:ln>
            <a:noFill/>
          </a:ln>
          <a:effectLst>
            <a:outerShdw blurRad="385763" rotWithShape="0" algn="bl" dir="2400000" dist="723900">
              <a:srgbClr val="000000">
                <a:alpha val="13725"/>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Description of the rare event</a:t>
            </a:r>
            <a:endParaRPr b="0" i="0" sz="1600" u="none" cap="none" strike="noStrike">
              <a:solidFill>
                <a:srgbClr val="000000"/>
              </a:solidFill>
              <a:latin typeface="Calibri"/>
              <a:ea typeface="Calibri"/>
              <a:cs typeface="Calibri"/>
              <a:sym typeface="Calibri"/>
            </a:endParaRPr>
          </a:p>
        </p:txBody>
      </p:sp>
      <p:sp>
        <p:nvSpPr>
          <p:cNvPr id="8622" name="Google Shape;8622;p452"/>
          <p:cNvSpPr/>
          <p:nvPr/>
        </p:nvSpPr>
        <p:spPr>
          <a:xfrm>
            <a:off x="6184250" y="2128175"/>
            <a:ext cx="1948500" cy="1948800"/>
          </a:xfrm>
          <a:prstGeom prst="ellipse">
            <a:avLst/>
          </a:prstGeom>
          <a:solidFill>
            <a:schemeClr val="lt1"/>
          </a:solidFill>
          <a:ln>
            <a:noFill/>
          </a:ln>
          <a:effectLst>
            <a:outerShdw blurRad="385763" rotWithShape="0" algn="bl" dir="2400000" dist="723900">
              <a:srgbClr val="000000">
                <a:alpha val="13725"/>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Result state</a:t>
            </a:r>
            <a:endParaRPr b="0" i="0" sz="1600" u="none" cap="none" strike="noStrike">
              <a:solidFill>
                <a:srgbClr val="000000"/>
              </a:solidFill>
              <a:latin typeface="Calibri"/>
              <a:ea typeface="Calibri"/>
              <a:cs typeface="Calibri"/>
              <a:sym typeface="Calibri"/>
            </a:endParaRPr>
          </a:p>
        </p:txBody>
      </p:sp>
      <p:sp>
        <p:nvSpPr>
          <p:cNvPr id="8623" name="Google Shape;8623;p45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19"/>
                                        </p:tgtEl>
                                        <p:attrNameLst>
                                          <p:attrName>style.visibility</p:attrName>
                                        </p:attrNameLst>
                                      </p:cBhvr>
                                      <p:to>
                                        <p:strVal val="visible"/>
                                      </p:to>
                                    </p:set>
                                    <p:animEffect filter="fade" transition="in">
                                      <p:cBhvr>
                                        <p:cTn dur="1000"/>
                                        <p:tgtEl>
                                          <p:spTgt spid="86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0"/>
                                        </p:tgtEl>
                                        <p:attrNameLst>
                                          <p:attrName>style.visibility</p:attrName>
                                        </p:attrNameLst>
                                      </p:cBhvr>
                                      <p:to>
                                        <p:strVal val="visible"/>
                                      </p:to>
                                    </p:set>
                                    <p:animEffect filter="fade" transition="in">
                                      <p:cBhvr>
                                        <p:cTn dur="1000"/>
                                        <p:tgtEl>
                                          <p:spTgt spid="8620"/>
                                        </p:tgtEl>
                                      </p:cBhvr>
                                    </p:animEffect>
                                  </p:childTnLst>
                                </p:cTn>
                              </p:par>
                              <p:par>
                                <p:cTn fill="hold" nodeType="withEffect" presetClass="entr" presetID="10" presetSubtype="0">
                                  <p:stCondLst>
                                    <p:cond delay="0"/>
                                  </p:stCondLst>
                                  <p:childTnLst>
                                    <p:set>
                                      <p:cBhvr>
                                        <p:cTn dur="1" fill="hold">
                                          <p:stCondLst>
                                            <p:cond delay="0"/>
                                          </p:stCondLst>
                                        </p:cTn>
                                        <p:tgtEl>
                                          <p:spTgt spid="8621"/>
                                        </p:tgtEl>
                                        <p:attrNameLst>
                                          <p:attrName>style.visibility</p:attrName>
                                        </p:attrNameLst>
                                      </p:cBhvr>
                                      <p:to>
                                        <p:strVal val="visible"/>
                                      </p:to>
                                    </p:set>
                                    <p:animEffect filter="fade" transition="in">
                                      <p:cBhvr>
                                        <p:cTn dur="1000"/>
                                        <p:tgtEl>
                                          <p:spTgt spid="8621"/>
                                        </p:tgtEl>
                                      </p:cBhvr>
                                    </p:animEffect>
                                  </p:childTnLst>
                                </p:cTn>
                              </p:par>
                              <p:par>
                                <p:cTn fill="hold" nodeType="withEffect" presetClass="entr" presetID="10" presetSubtype="0">
                                  <p:stCondLst>
                                    <p:cond delay="0"/>
                                  </p:stCondLst>
                                  <p:childTnLst>
                                    <p:set>
                                      <p:cBhvr>
                                        <p:cTn dur="1" fill="hold">
                                          <p:stCondLst>
                                            <p:cond delay="0"/>
                                          </p:stCondLst>
                                        </p:cTn>
                                        <p:tgtEl>
                                          <p:spTgt spid="8622"/>
                                        </p:tgtEl>
                                        <p:attrNameLst>
                                          <p:attrName>style.visibility</p:attrName>
                                        </p:attrNameLst>
                                      </p:cBhvr>
                                      <p:to>
                                        <p:strVal val="visible"/>
                                      </p:to>
                                    </p:set>
                                    <p:animEffect filter="fade" transition="in">
                                      <p:cBhvr>
                                        <p:cTn dur="1000"/>
                                        <p:tgtEl>
                                          <p:spTgt spid="86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7" name="Shape 8627"/>
        <p:cNvGrpSpPr/>
        <p:nvPr/>
      </p:nvGrpSpPr>
      <p:grpSpPr>
        <a:xfrm>
          <a:off x="0" y="0"/>
          <a:ext cx="0" cy="0"/>
          <a:chOff x="0" y="0"/>
          <a:chExt cx="0" cy="0"/>
        </a:xfrm>
      </p:grpSpPr>
      <p:sp>
        <p:nvSpPr>
          <p:cNvPr id="8628" name="Google Shape;8628;p4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Thoroughness </a:t>
            </a:r>
            <a:endParaRPr/>
          </a:p>
        </p:txBody>
      </p:sp>
      <p:sp>
        <p:nvSpPr>
          <p:cNvPr id="8629" name="Google Shape;8629;p4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Rare Event Testing</a:t>
            </a:r>
            <a:endParaRPr/>
          </a:p>
        </p:txBody>
      </p:sp>
      <p:sp>
        <p:nvSpPr>
          <p:cNvPr id="8630" name="Google Shape;8630;p453"/>
          <p:cNvSpPr/>
          <p:nvPr/>
        </p:nvSpPr>
        <p:spPr>
          <a:xfrm>
            <a:off x="1420925" y="1937625"/>
            <a:ext cx="2325300" cy="2043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Calibri"/>
                <a:ea typeface="Calibri"/>
                <a:cs typeface="Calibri"/>
                <a:sym typeface="Calibri"/>
              </a:rPr>
              <a:t>To increase the thoroughness of the test, a cascade of rare events can be tested. </a:t>
            </a:r>
            <a:endParaRPr b="0" i="0" sz="2000" u="none" cap="none" strike="noStrike">
              <a:solidFill>
                <a:srgbClr val="000000"/>
              </a:solidFill>
              <a:latin typeface="Calibri"/>
              <a:ea typeface="Calibri"/>
              <a:cs typeface="Calibri"/>
              <a:sym typeface="Calibri"/>
            </a:endParaRPr>
          </a:p>
        </p:txBody>
      </p:sp>
      <p:sp>
        <p:nvSpPr>
          <p:cNvPr id="8631" name="Google Shape;8631;p453"/>
          <p:cNvSpPr/>
          <p:nvPr/>
        </p:nvSpPr>
        <p:spPr>
          <a:xfrm>
            <a:off x="4802975" y="1937625"/>
            <a:ext cx="2325300" cy="2043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Calibri"/>
                <a:ea typeface="Calibri"/>
                <a:cs typeface="Calibri"/>
                <a:sym typeface="Calibri"/>
              </a:rPr>
              <a:t>Only possible if a rare event leads to a history state of the system where another rare event is possible.</a:t>
            </a:r>
            <a:endParaRPr b="0" i="0" sz="2000" u="none" cap="none" strike="noStrike">
              <a:solidFill>
                <a:srgbClr val="000000"/>
              </a:solidFill>
              <a:latin typeface="Calibri"/>
              <a:ea typeface="Calibri"/>
              <a:cs typeface="Calibri"/>
              <a:sym typeface="Calibri"/>
            </a:endParaRPr>
          </a:p>
        </p:txBody>
      </p:sp>
      <p:sp>
        <p:nvSpPr>
          <p:cNvPr id="8632" name="Google Shape;8632;p45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30"/>
                                        </p:tgtEl>
                                        <p:attrNameLst>
                                          <p:attrName>style.visibility</p:attrName>
                                        </p:attrNameLst>
                                      </p:cBhvr>
                                      <p:to>
                                        <p:strVal val="visible"/>
                                      </p:to>
                                    </p:set>
                                    <p:animEffect filter="fade" transition="in">
                                      <p:cBhvr>
                                        <p:cTn dur="1000"/>
                                        <p:tgtEl>
                                          <p:spTgt spid="8630"/>
                                        </p:tgtEl>
                                      </p:cBhvr>
                                    </p:animEffect>
                                  </p:childTnLst>
                                </p:cTn>
                              </p:par>
                              <p:par>
                                <p:cTn fill="hold" nodeType="withEffect" presetClass="entr" presetID="10" presetSubtype="0">
                                  <p:stCondLst>
                                    <p:cond delay="0"/>
                                  </p:stCondLst>
                                  <p:childTnLst>
                                    <p:set>
                                      <p:cBhvr>
                                        <p:cTn dur="1" fill="hold">
                                          <p:stCondLst>
                                            <p:cond delay="0"/>
                                          </p:stCondLst>
                                        </p:cTn>
                                        <p:tgtEl>
                                          <p:spTgt spid="8631"/>
                                        </p:tgtEl>
                                        <p:attrNameLst>
                                          <p:attrName>style.visibility</p:attrName>
                                        </p:attrNameLst>
                                      </p:cBhvr>
                                      <p:to>
                                        <p:strVal val="visible"/>
                                      </p:to>
                                    </p:set>
                                    <p:animEffect filter="fade" transition="in">
                                      <p:cBhvr>
                                        <p:cTn dur="1000"/>
                                        <p:tgtEl>
                                          <p:spTgt spid="86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6" name="Shape 8636"/>
        <p:cNvGrpSpPr/>
        <p:nvPr/>
      </p:nvGrpSpPr>
      <p:grpSpPr>
        <a:xfrm>
          <a:off x="0" y="0"/>
          <a:ext cx="0" cy="0"/>
          <a:chOff x="0" y="0"/>
          <a:chExt cx="0" cy="0"/>
        </a:xfrm>
      </p:grpSpPr>
      <p:sp>
        <p:nvSpPr>
          <p:cNvPr id="8637" name="Google Shape;8637;p4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Mutation Analysis</a:t>
            </a:r>
            <a:endParaRPr/>
          </a:p>
        </p:txBody>
      </p:sp>
      <p:sp>
        <p:nvSpPr>
          <p:cNvPr id="8638" name="Google Shape;8638;p454"/>
          <p:cNvSpPr/>
          <p:nvPr/>
        </p:nvSpPr>
        <p:spPr>
          <a:xfrm>
            <a:off x="415625" y="1288475"/>
            <a:ext cx="3491400" cy="31587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2"/>
                </a:solidFill>
                <a:latin typeface="Calibri"/>
                <a:ea typeface="Calibri"/>
                <a:cs typeface="Calibri"/>
                <a:sym typeface="Calibri"/>
              </a:rPr>
              <a:t>Faults caused on purpose are detected and serves as an indication of the confidence that one has in the system.</a:t>
            </a:r>
            <a:endParaRPr b="0" i="0" sz="1400" u="none" cap="none" strike="noStrike">
              <a:solidFill>
                <a:srgbClr val="000000"/>
              </a:solidFill>
              <a:latin typeface="Calibri"/>
              <a:ea typeface="Calibri"/>
              <a:cs typeface="Calibri"/>
              <a:sym typeface="Calibri"/>
            </a:endParaRPr>
          </a:p>
        </p:txBody>
      </p:sp>
      <p:sp>
        <p:nvSpPr>
          <p:cNvPr id="8639" name="Google Shape;8639;p454"/>
          <p:cNvSpPr/>
          <p:nvPr/>
        </p:nvSpPr>
        <p:spPr>
          <a:xfrm>
            <a:off x="4094025" y="1901525"/>
            <a:ext cx="4914900" cy="1932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chemeClr val="dk2"/>
                </a:solidFill>
                <a:latin typeface="Calibri"/>
                <a:ea typeface="Calibri"/>
                <a:cs typeface="Calibri"/>
                <a:sym typeface="Calibri"/>
              </a:rPr>
              <a:t>Note: It makes no direct contribution to the quality of the system under test and merely gives an indication of the quality of the test set.</a:t>
            </a:r>
            <a:endParaRPr b="0" i="0" sz="2000" u="none" cap="none" strike="noStrike">
              <a:solidFill>
                <a:schemeClr val="dk2"/>
              </a:solidFill>
              <a:latin typeface="Calibri"/>
              <a:ea typeface="Calibri"/>
              <a:cs typeface="Calibri"/>
              <a:sym typeface="Calibri"/>
            </a:endParaRPr>
          </a:p>
        </p:txBody>
      </p:sp>
      <p:sp>
        <p:nvSpPr>
          <p:cNvPr id="8640" name="Google Shape;8640;p45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38"/>
                                        </p:tgtEl>
                                        <p:attrNameLst>
                                          <p:attrName>style.visibility</p:attrName>
                                        </p:attrNameLst>
                                      </p:cBhvr>
                                      <p:to>
                                        <p:strVal val="visible"/>
                                      </p:to>
                                    </p:set>
                                    <p:animEffect filter="fade" transition="in">
                                      <p:cBhvr>
                                        <p:cTn dur="1000"/>
                                        <p:tgtEl>
                                          <p:spTgt spid="86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39"/>
                                        </p:tgtEl>
                                        <p:attrNameLst>
                                          <p:attrName>style.visibility</p:attrName>
                                        </p:attrNameLst>
                                      </p:cBhvr>
                                      <p:to>
                                        <p:strVal val="visible"/>
                                      </p:to>
                                    </p:set>
                                    <p:animEffect filter="fade" transition="in">
                                      <p:cBhvr>
                                        <p:cTn dur="1000"/>
                                        <p:tgtEl>
                                          <p:spTgt spid="86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4" name="Shape 8644"/>
        <p:cNvGrpSpPr/>
        <p:nvPr/>
      </p:nvGrpSpPr>
      <p:grpSpPr>
        <a:xfrm>
          <a:off x="0" y="0"/>
          <a:ext cx="0" cy="0"/>
          <a:chOff x="0" y="0"/>
          <a:chExt cx="0" cy="0"/>
        </a:xfrm>
      </p:grpSpPr>
      <p:pic>
        <p:nvPicPr>
          <p:cNvPr id="8645" name="Google Shape;8645;p455"/>
          <p:cNvPicPr preferRelativeResize="0"/>
          <p:nvPr/>
        </p:nvPicPr>
        <p:blipFill rotWithShape="1">
          <a:blip r:embed="rId3">
            <a:alphaModFix/>
          </a:blip>
          <a:srcRect b="0" l="0" r="0" t="0"/>
          <a:stretch/>
        </p:blipFill>
        <p:spPr>
          <a:xfrm>
            <a:off x="997875" y="794600"/>
            <a:ext cx="6792845" cy="3820975"/>
          </a:xfrm>
          <a:prstGeom prst="rect">
            <a:avLst/>
          </a:prstGeom>
          <a:noFill/>
          <a:ln>
            <a:noFill/>
          </a:ln>
        </p:spPr>
      </p:pic>
      <p:sp>
        <p:nvSpPr>
          <p:cNvPr id="8646" name="Google Shape;8646;p4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Mutation Analysis - Process</a:t>
            </a:r>
            <a:endParaRPr/>
          </a:p>
        </p:txBody>
      </p:sp>
      <p:sp>
        <p:nvSpPr>
          <p:cNvPr id="8647" name="Google Shape;8647;p45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45"/>
                                        </p:tgtEl>
                                        <p:attrNameLst>
                                          <p:attrName>style.visibility</p:attrName>
                                        </p:attrNameLst>
                                      </p:cBhvr>
                                      <p:to>
                                        <p:strVal val="visible"/>
                                      </p:to>
                                    </p:set>
                                    <p:animEffect filter="fade" transition="in">
                                      <p:cBhvr>
                                        <p:cTn dur="1000"/>
                                        <p:tgtEl>
                                          <p:spTgt spid="86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1" name="Shape 8651"/>
        <p:cNvGrpSpPr/>
        <p:nvPr/>
      </p:nvGrpSpPr>
      <p:grpSpPr>
        <a:xfrm>
          <a:off x="0" y="0"/>
          <a:ext cx="0" cy="0"/>
          <a:chOff x="0" y="0"/>
          <a:chExt cx="0" cy="0"/>
        </a:xfrm>
      </p:grpSpPr>
      <p:sp>
        <p:nvSpPr>
          <p:cNvPr id="8652" name="Google Shape;8652;p4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Summary</a:t>
            </a:r>
            <a:endParaRPr/>
          </a:p>
        </p:txBody>
      </p:sp>
      <p:sp>
        <p:nvSpPr>
          <p:cNvPr id="8653" name="Google Shape;8653;p45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In this unit, we learned </a:t>
            </a:r>
            <a:endParaRPr/>
          </a:p>
          <a:p>
            <a:pPr indent="-355600" lvl="1" marL="914400" rtl="0" algn="l">
              <a:lnSpc>
                <a:spcPct val="115000"/>
              </a:lnSpc>
              <a:spcBef>
                <a:spcPts val="0"/>
              </a:spcBef>
              <a:spcAft>
                <a:spcPts val="0"/>
              </a:spcAft>
              <a:buSzPts val="2000"/>
              <a:buChar char="○"/>
            </a:pPr>
            <a:r>
              <a:rPr lang="en"/>
              <a:t>Working of state transition testing </a:t>
            </a:r>
            <a:endParaRPr/>
          </a:p>
          <a:p>
            <a:pPr indent="-355600" lvl="1" marL="914400" rtl="0" algn="l">
              <a:lnSpc>
                <a:spcPct val="115000"/>
              </a:lnSpc>
              <a:spcBef>
                <a:spcPts val="0"/>
              </a:spcBef>
              <a:spcAft>
                <a:spcPts val="0"/>
              </a:spcAft>
              <a:buSzPts val="2000"/>
              <a:buChar char="○"/>
            </a:pPr>
            <a:r>
              <a:rPr lang="en"/>
              <a:t>Method to do control flow test </a:t>
            </a:r>
            <a:endParaRPr/>
          </a:p>
          <a:p>
            <a:pPr indent="-355600" lvl="1" marL="914400" rtl="0" algn="l">
              <a:lnSpc>
                <a:spcPct val="115000"/>
              </a:lnSpc>
              <a:spcBef>
                <a:spcPts val="0"/>
              </a:spcBef>
              <a:spcAft>
                <a:spcPts val="0"/>
              </a:spcAft>
              <a:buSzPts val="2000"/>
              <a:buChar char="○"/>
            </a:pPr>
            <a:r>
              <a:rPr lang="en"/>
              <a:t>Working of elementary comparison test </a:t>
            </a:r>
            <a:endParaRPr/>
          </a:p>
          <a:p>
            <a:pPr indent="-355600" lvl="1" marL="914400" rtl="0" algn="l">
              <a:lnSpc>
                <a:spcPct val="115000"/>
              </a:lnSpc>
              <a:spcBef>
                <a:spcPts val="0"/>
              </a:spcBef>
              <a:spcAft>
                <a:spcPts val="0"/>
              </a:spcAft>
              <a:buSzPts val="2000"/>
              <a:buChar char="○"/>
            </a:pPr>
            <a:r>
              <a:rPr lang="en"/>
              <a:t>Creation of test case from classification-tree method </a:t>
            </a:r>
            <a:endParaRPr/>
          </a:p>
          <a:p>
            <a:pPr indent="-355600" lvl="1" marL="914400" rtl="0" algn="l">
              <a:lnSpc>
                <a:spcPct val="115000"/>
              </a:lnSpc>
              <a:spcBef>
                <a:spcPts val="0"/>
              </a:spcBef>
              <a:spcAft>
                <a:spcPts val="0"/>
              </a:spcAft>
              <a:buSzPts val="2000"/>
              <a:buChar char="○"/>
            </a:pPr>
            <a:r>
              <a:rPr lang="en"/>
              <a:t>Method of evolutionary algorithms </a:t>
            </a:r>
            <a:endParaRPr/>
          </a:p>
          <a:p>
            <a:pPr indent="-355600" lvl="1" marL="914400" rtl="0" algn="l">
              <a:lnSpc>
                <a:spcPct val="115000"/>
              </a:lnSpc>
              <a:spcBef>
                <a:spcPts val="0"/>
              </a:spcBef>
              <a:spcAft>
                <a:spcPts val="0"/>
              </a:spcAft>
              <a:buSzPts val="2000"/>
              <a:buChar char="○"/>
            </a:pPr>
            <a:r>
              <a:rPr lang="en"/>
              <a:t>Statistical usage testing </a:t>
            </a:r>
            <a:endParaRPr/>
          </a:p>
          <a:p>
            <a:pPr indent="-355600" lvl="1" marL="914400" rtl="0" algn="l">
              <a:lnSpc>
                <a:spcPct val="115000"/>
              </a:lnSpc>
              <a:spcBef>
                <a:spcPts val="0"/>
              </a:spcBef>
              <a:spcAft>
                <a:spcPts val="0"/>
              </a:spcAft>
              <a:buSzPts val="2000"/>
              <a:buChar char="○"/>
            </a:pPr>
            <a:r>
              <a:rPr lang="en"/>
              <a:t>Method of rare event testing </a:t>
            </a:r>
            <a:endParaRPr/>
          </a:p>
          <a:p>
            <a:pPr indent="-355600" lvl="1" marL="914400" rtl="0" algn="l">
              <a:lnSpc>
                <a:spcPct val="115000"/>
              </a:lnSpc>
              <a:spcBef>
                <a:spcPts val="0"/>
              </a:spcBef>
              <a:spcAft>
                <a:spcPts val="0"/>
              </a:spcAft>
              <a:buSzPts val="2000"/>
              <a:buChar char="○"/>
            </a:pPr>
            <a:r>
              <a:rPr lang="en"/>
              <a:t>Working of mutation analysis</a:t>
            </a:r>
            <a:endParaRPr/>
          </a:p>
        </p:txBody>
      </p:sp>
      <p:sp>
        <p:nvSpPr>
          <p:cNvPr id="8654" name="Google Shape;8654;p45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8655" name="Google Shape;8655;p456"/>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53">
                                            <p:txEl>
                                              <p:pRg end="0" st="0"/>
                                            </p:txEl>
                                          </p:spTgt>
                                        </p:tgtEl>
                                        <p:attrNameLst>
                                          <p:attrName>style.visibility</p:attrName>
                                        </p:attrNameLst>
                                      </p:cBhvr>
                                      <p:to>
                                        <p:strVal val="visible"/>
                                      </p:to>
                                    </p:set>
                                    <p:animEffect filter="fade" transition="in">
                                      <p:cBhvr>
                                        <p:cTn dur="1000"/>
                                        <p:tgtEl>
                                          <p:spTgt spid="86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53">
                                            <p:txEl>
                                              <p:pRg end="1" st="1"/>
                                            </p:txEl>
                                          </p:spTgt>
                                        </p:tgtEl>
                                        <p:attrNameLst>
                                          <p:attrName>style.visibility</p:attrName>
                                        </p:attrNameLst>
                                      </p:cBhvr>
                                      <p:to>
                                        <p:strVal val="visible"/>
                                      </p:to>
                                    </p:set>
                                    <p:animEffect filter="fade" transition="in">
                                      <p:cBhvr>
                                        <p:cTn dur="1000"/>
                                        <p:tgtEl>
                                          <p:spTgt spid="86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53">
                                            <p:txEl>
                                              <p:pRg end="2" st="2"/>
                                            </p:txEl>
                                          </p:spTgt>
                                        </p:tgtEl>
                                        <p:attrNameLst>
                                          <p:attrName>style.visibility</p:attrName>
                                        </p:attrNameLst>
                                      </p:cBhvr>
                                      <p:to>
                                        <p:strVal val="visible"/>
                                      </p:to>
                                    </p:set>
                                    <p:animEffect filter="fade" transition="in">
                                      <p:cBhvr>
                                        <p:cTn dur="1000"/>
                                        <p:tgtEl>
                                          <p:spTgt spid="86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53">
                                            <p:txEl>
                                              <p:pRg end="3" st="3"/>
                                            </p:txEl>
                                          </p:spTgt>
                                        </p:tgtEl>
                                        <p:attrNameLst>
                                          <p:attrName>style.visibility</p:attrName>
                                        </p:attrNameLst>
                                      </p:cBhvr>
                                      <p:to>
                                        <p:strVal val="visible"/>
                                      </p:to>
                                    </p:set>
                                    <p:animEffect filter="fade" transition="in">
                                      <p:cBhvr>
                                        <p:cTn dur="1000"/>
                                        <p:tgtEl>
                                          <p:spTgt spid="86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53">
                                            <p:txEl>
                                              <p:pRg end="4" st="4"/>
                                            </p:txEl>
                                          </p:spTgt>
                                        </p:tgtEl>
                                        <p:attrNameLst>
                                          <p:attrName>style.visibility</p:attrName>
                                        </p:attrNameLst>
                                      </p:cBhvr>
                                      <p:to>
                                        <p:strVal val="visible"/>
                                      </p:to>
                                    </p:set>
                                    <p:animEffect filter="fade" transition="in">
                                      <p:cBhvr>
                                        <p:cTn dur="1000"/>
                                        <p:tgtEl>
                                          <p:spTgt spid="865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53">
                                            <p:txEl>
                                              <p:pRg end="5" st="5"/>
                                            </p:txEl>
                                          </p:spTgt>
                                        </p:tgtEl>
                                        <p:attrNameLst>
                                          <p:attrName>style.visibility</p:attrName>
                                        </p:attrNameLst>
                                      </p:cBhvr>
                                      <p:to>
                                        <p:strVal val="visible"/>
                                      </p:to>
                                    </p:set>
                                    <p:animEffect filter="fade" transition="in">
                                      <p:cBhvr>
                                        <p:cTn dur="1000"/>
                                        <p:tgtEl>
                                          <p:spTgt spid="865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53">
                                            <p:txEl>
                                              <p:pRg end="6" st="6"/>
                                            </p:txEl>
                                          </p:spTgt>
                                        </p:tgtEl>
                                        <p:attrNameLst>
                                          <p:attrName>style.visibility</p:attrName>
                                        </p:attrNameLst>
                                      </p:cBhvr>
                                      <p:to>
                                        <p:strVal val="visible"/>
                                      </p:to>
                                    </p:set>
                                    <p:animEffect filter="fade" transition="in">
                                      <p:cBhvr>
                                        <p:cTn dur="1000"/>
                                        <p:tgtEl>
                                          <p:spTgt spid="865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53">
                                            <p:txEl>
                                              <p:pRg end="7" st="7"/>
                                            </p:txEl>
                                          </p:spTgt>
                                        </p:tgtEl>
                                        <p:attrNameLst>
                                          <p:attrName>style.visibility</p:attrName>
                                        </p:attrNameLst>
                                      </p:cBhvr>
                                      <p:to>
                                        <p:strVal val="visible"/>
                                      </p:to>
                                    </p:set>
                                    <p:animEffect filter="fade" transition="in">
                                      <p:cBhvr>
                                        <p:cTn dur="1000"/>
                                        <p:tgtEl>
                                          <p:spTgt spid="865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53">
                                            <p:txEl>
                                              <p:pRg end="8" st="8"/>
                                            </p:txEl>
                                          </p:spTgt>
                                        </p:tgtEl>
                                        <p:attrNameLst>
                                          <p:attrName>style.visibility</p:attrName>
                                        </p:attrNameLst>
                                      </p:cBhvr>
                                      <p:to>
                                        <p:strVal val="visible"/>
                                      </p:to>
                                    </p:set>
                                    <p:animEffect filter="fade" transition="in">
                                      <p:cBhvr>
                                        <p:cTn dur="1000"/>
                                        <p:tgtEl>
                                          <p:spTgt spid="865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9" name="Shape 8659"/>
        <p:cNvGrpSpPr/>
        <p:nvPr/>
      </p:nvGrpSpPr>
      <p:grpSpPr>
        <a:xfrm>
          <a:off x="0" y="0"/>
          <a:ext cx="0" cy="0"/>
          <a:chOff x="0" y="0"/>
          <a:chExt cx="0" cy="0"/>
        </a:xfrm>
      </p:grpSpPr>
      <p:sp>
        <p:nvSpPr>
          <p:cNvPr id="8660" name="Google Shape;8660;p45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8661" name="Google Shape;8661;p457"/>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 Design Techniques</a:t>
            </a:r>
            <a:endParaRPr/>
          </a:p>
        </p:txBody>
      </p:sp>
      <p:grpSp>
        <p:nvGrpSpPr>
          <p:cNvPr id="8662" name="Google Shape;8662;p457"/>
          <p:cNvGrpSpPr/>
          <p:nvPr/>
        </p:nvGrpSpPr>
        <p:grpSpPr>
          <a:xfrm>
            <a:off x="748425" y="1011850"/>
            <a:ext cx="4714133" cy="699600"/>
            <a:chOff x="748425" y="1011850"/>
            <a:chExt cx="4714133" cy="699600"/>
          </a:xfrm>
        </p:grpSpPr>
        <p:sp>
          <p:nvSpPr>
            <p:cNvPr id="8663" name="Google Shape;8663;p457"/>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8664" name="Google Shape;8664;p457"/>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8665" name="Google Shape;8665;p457"/>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8666" name="Google Shape;8666;p457"/>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8667" name="Google Shape;8667;p457"/>
            <p:cNvPicPr preferRelativeResize="0"/>
            <p:nvPr/>
          </p:nvPicPr>
          <p:blipFill rotWithShape="1">
            <a:blip r:embed="rId3">
              <a:alphaModFix/>
            </a:blip>
            <a:srcRect b="0" l="0" r="0" t="0"/>
            <a:stretch/>
          </p:blipFill>
          <p:spPr>
            <a:xfrm>
              <a:off x="1059988" y="1124061"/>
              <a:ext cx="475425" cy="475425"/>
            </a:xfrm>
            <a:prstGeom prst="rect">
              <a:avLst/>
            </a:prstGeom>
            <a:noFill/>
            <a:ln>
              <a:noFill/>
            </a:ln>
          </p:spPr>
        </p:pic>
      </p:grpSp>
      <p:grpSp>
        <p:nvGrpSpPr>
          <p:cNvPr id="8668" name="Google Shape;8668;p457"/>
          <p:cNvGrpSpPr/>
          <p:nvPr/>
        </p:nvGrpSpPr>
        <p:grpSpPr>
          <a:xfrm>
            <a:off x="973815" y="2590526"/>
            <a:ext cx="5391685" cy="506400"/>
            <a:chOff x="973815" y="2590526"/>
            <a:chExt cx="5391685" cy="506400"/>
          </a:xfrm>
        </p:grpSpPr>
        <p:grpSp>
          <p:nvGrpSpPr>
            <p:cNvPr id="8669" name="Google Shape;8669;p457"/>
            <p:cNvGrpSpPr/>
            <p:nvPr/>
          </p:nvGrpSpPr>
          <p:grpSpPr>
            <a:xfrm>
              <a:off x="973815" y="2590526"/>
              <a:ext cx="5391685" cy="506400"/>
              <a:chOff x="973815" y="2590526"/>
              <a:chExt cx="5391685" cy="506400"/>
            </a:xfrm>
          </p:grpSpPr>
          <p:sp>
            <p:nvSpPr>
              <p:cNvPr id="8670" name="Google Shape;8670;p457"/>
              <p:cNvSpPr/>
              <p:nvPr/>
            </p:nvSpPr>
            <p:spPr>
              <a:xfrm rot="-5400000">
                <a:off x="2712915" y="851426"/>
                <a:ext cx="506400" cy="3984600"/>
              </a:xfrm>
              <a:prstGeom prst="round2SameRect">
                <a:avLst>
                  <a:gd fmla="val 50000" name="adj1"/>
                  <a:gd fmla="val 0" name="adj2"/>
                </a:avLst>
              </a:prstGeom>
              <a:solidFill>
                <a:srgbClr val="FFFFFF"/>
              </a:solidFill>
              <a:ln cap="flat" cmpd="sng" w="9525">
                <a:solidFill>
                  <a:srgbClr val="9900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671" name="Google Shape;8671;p457"/>
              <p:cNvSpPr/>
              <p:nvPr/>
            </p:nvSpPr>
            <p:spPr>
              <a:xfrm>
                <a:off x="1602700" y="2685925"/>
                <a:ext cx="4762800" cy="315600"/>
              </a:xfrm>
              <a:prstGeom prst="roundRect">
                <a:avLst>
                  <a:gd fmla="val 50000" name="adj"/>
                </a:avLst>
              </a:prstGeom>
              <a:solidFill>
                <a:srgbClr val="9900FF"/>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Find out the Experienced based testing for the given scenario.</a:t>
                </a:r>
                <a:endParaRPr b="0" i="0" sz="1200" u="none" cap="none" strike="noStrike">
                  <a:solidFill>
                    <a:schemeClr val="lt1"/>
                  </a:solidFill>
                  <a:latin typeface="Calibri"/>
                  <a:ea typeface="Calibri"/>
                  <a:cs typeface="Calibri"/>
                  <a:sym typeface="Calibri"/>
                </a:endParaRPr>
              </a:p>
            </p:txBody>
          </p:sp>
        </p:grpSp>
        <p:pic>
          <p:nvPicPr>
            <p:cNvPr id="8672" name="Google Shape;8672;p457"/>
            <p:cNvPicPr preferRelativeResize="0"/>
            <p:nvPr/>
          </p:nvPicPr>
          <p:blipFill rotWithShape="1">
            <a:blip r:embed="rId4">
              <a:alphaModFix/>
            </a:blip>
            <a:srcRect b="0" l="0" r="0" t="0"/>
            <a:stretch/>
          </p:blipFill>
          <p:spPr>
            <a:xfrm>
              <a:off x="1083401" y="2617845"/>
              <a:ext cx="451750" cy="451750"/>
            </a:xfrm>
            <a:prstGeom prst="rect">
              <a:avLst/>
            </a:prstGeom>
            <a:noFill/>
            <a:ln>
              <a:noFill/>
            </a:ln>
          </p:spPr>
        </p:pic>
      </p:grpSp>
      <p:sp>
        <p:nvSpPr>
          <p:cNvPr id="8673" name="Google Shape;8673;p457"/>
          <p:cNvSpPr/>
          <p:nvPr/>
        </p:nvSpPr>
        <p:spPr>
          <a:xfrm>
            <a:off x="1602700" y="3044402"/>
            <a:ext cx="6429000" cy="1188000"/>
          </a:xfrm>
          <a:prstGeom prst="roundRect">
            <a:avLst>
              <a:gd fmla="val 20123" name="adj"/>
            </a:avLst>
          </a:prstGeom>
          <a:solidFill>
            <a:srgbClr val="9900FF"/>
          </a:solidFill>
          <a:ln cap="flat" cmpd="sng" w="9525">
            <a:solidFill>
              <a:srgbClr val="9900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0" lIns="0" spcFirstLastPara="1" rIns="0" wrap="square" tIns="0">
            <a:noAutofit/>
          </a:bodyPr>
          <a:lstStyle/>
          <a:p>
            <a:pPr indent="-171450" lvl="1" marL="428625" marR="0" rtl="0" algn="l">
              <a:lnSpc>
                <a:spcPct val="100000"/>
              </a:lnSpc>
              <a:spcBef>
                <a:spcPts val="0"/>
              </a:spcBef>
              <a:spcAft>
                <a:spcPts val="0"/>
              </a:spcAft>
              <a:buClr>
                <a:schemeClr val="lt1"/>
              </a:buClr>
              <a:buSzPts val="900"/>
              <a:buFont typeface="Calibri"/>
              <a:buChar char="○"/>
            </a:pPr>
            <a:r>
              <a:rPr b="0" i="0" lang="en" sz="900" u="none" cap="none" strike="noStrike">
                <a:solidFill>
                  <a:schemeClr val="lt1"/>
                </a:solidFill>
                <a:latin typeface="Calibri"/>
                <a:ea typeface="Calibri"/>
                <a:cs typeface="Calibri"/>
                <a:sym typeface="Calibri"/>
              </a:rPr>
              <a:t>If you test an e-commerce application like Amazon, there are some scenarios that a tester would know from his experience that a casual user might not try, such as: Enter a negative value in the quantity field.</a:t>
            </a:r>
            <a:endParaRPr b="0" i="0" sz="900" u="none" cap="none" strike="noStrike">
              <a:solidFill>
                <a:schemeClr val="lt1"/>
              </a:solidFill>
              <a:latin typeface="Calibri"/>
              <a:ea typeface="Calibri"/>
              <a:cs typeface="Calibri"/>
              <a:sym typeface="Calibri"/>
            </a:endParaRPr>
          </a:p>
          <a:p>
            <a:pPr indent="-171450" lvl="1" marL="428625" marR="0" rtl="0" algn="l">
              <a:lnSpc>
                <a:spcPct val="100000"/>
              </a:lnSpc>
              <a:spcBef>
                <a:spcPts val="0"/>
              </a:spcBef>
              <a:spcAft>
                <a:spcPts val="0"/>
              </a:spcAft>
              <a:buClr>
                <a:schemeClr val="lt1"/>
              </a:buClr>
              <a:buSzPts val="900"/>
              <a:buFont typeface="Calibri"/>
              <a:buChar char="○"/>
            </a:pPr>
            <a:r>
              <a:rPr b="0" i="0" lang="en" sz="900" u="none" cap="none" strike="noStrike">
                <a:solidFill>
                  <a:schemeClr val="lt1"/>
                </a:solidFill>
                <a:latin typeface="Calibri"/>
                <a:ea typeface="Calibri"/>
                <a:cs typeface="Calibri"/>
                <a:sym typeface="Calibri"/>
              </a:rPr>
              <a:t>Order multiple products or quantities, apply a discount code to the cart value, and then return some quantity.</a:t>
            </a:r>
            <a:endParaRPr b="0" i="0" sz="900" u="none" cap="none" strike="noStrike">
              <a:solidFill>
                <a:schemeClr val="lt1"/>
              </a:solidFill>
              <a:latin typeface="Calibri"/>
              <a:ea typeface="Calibri"/>
              <a:cs typeface="Calibri"/>
              <a:sym typeface="Calibri"/>
            </a:endParaRPr>
          </a:p>
          <a:p>
            <a:pPr indent="-171450" lvl="1" marL="428625" marR="0" rtl="0" algn="l">
              <a:lnSpc>
                <a:spcPct val="100000"/>
              </a:lnSpc>
              <a:spcBef>
                <a:spcPts val="0"/>
              </a:spcBef>
              <a:spcAft>
                <a:spcPts val="0"/>
              </a:spcAft>
              <a:buClr>
                <a:schemeClr val="lt1"/>
              </a:buClr>
              <a:buSzPts val="900"/>
              <a:buFont typeface="Calibri"/>
              <a:buChar char="○"/>
            </a:pPr>
            <a:r>
              <a:rPr b="0" i="0" lang="en" sz="900" u="none" cap="none" strike="noStrike">
                <a:solidFill>
                  <a:schemeClr val="lt1"/>
                </a:solidFill>
                <a:latin typeface="Calibri"/>
                <a:ea typeface="Calibri"/>
                <a:cs typeface="Calibri"/>
                <a:sym typeface="Calibri"/>
              </a:rPr>
              <a:t>E.g., if you bought 3 quantities at 100 each and then applied a 10% discount, your final amount is 270.</a:t>
            </a:r>
            <a:endParaRPr b="0" i="0" sz="900" u="none" cap="none" strike="noStrike">
              <a:solidFill>
                <a:schemeClr val="lt1"/>
              </a:solidFill>
              <a:latin typeface="Calibri"/>
              <a:ea typeface="Calibri"/>
              <a:cs typeface="Calibri"/>
              <a:sym typeface="Calibri"/>
            </a:endParaRPr>
          </a:p>
          <a:p>
            <a:pPr indent="-171450" lvl="1" marL="428625" marR="0" rtl="0" algn="l">
              <a:lnSpc>
                <a:spcPct val="100000"/>
              </a:lnSpc>
              <a:spcBef>
                <a:spcPts val="0"/>
              </a:spcBef>
              <a:spcAft>
                <a:spcPts val="0"/>
              </a:spcAft>
              <a:buClr>
                <a:schemeClr val="lt1"/>
              </a:buClr>
              <a:buSzPts val="900"/>
              <a:buFont typeface="Calibri"/>
              <a:buChar char="○"/>
            </a:pPr>
            <a:r>
              <a:rPr b="0" i="0" lang="en" sz="900" u="none" cap="none" strike="noStrike">
                <a:solidFill>
                  <a:schemeClr val="lt1"/>
                </a:solidFill>
                <a:latin typeface="Calibri"/>
                <a:ea typeface="Calibri"/>
                <a:cs typeface="Calibri"/>
                <a:sym typeface="Calibri"/>
              </a:rPr>
              <a:t>When you return one quantity, you should get 90 refunded and not 100.</a:t>
            </a:r>
            <a:endParaRPr b="0" i="0" sz="900" u="none" cap="none" strike="noStrike">
              <a:solidFill>
                <a:schemeClr val="lt1"/>
              </a:solidFill>
              <a:latin typeface="Calibri"/>
              <a:ea typeface="Calibri"/>
              <a:cs typeface="Calibri"/>
              <a:sym typeface="Calibri"/>
            </a:endParaRPr>
          </a:p>
          <a:p>
            <a:pPr indent="-171450" lvl="1" marL="428625" marR="0" rtl="0" algn="l">
              <a:lnSpc>
                <a:spcPct val="100000"/>
              </a:lnSpc>
              <a:spcBef>
                <a:spcPts val="0"/>
              </a:spcBef>
              <a:spcAft>
                <a:spcPts val="0"/>
              </a:spcAft>
              <a:buClr>
                <a:schemeClr val="lt1"/>
              </a:buClr>
              <a:buSzPts val="900"/>
              <a:buFont typeface="Calibri"/>
              <a:buChar char="○"/>
            </a:pPr>
            <a:r>
              <a:rPr b="0" i="0" lang="en" sz="900" u="none" cap="none" strike="noStrike">
                <a:solidFill>
                  <a:schemeClr val="lt1"/>
                </a:solidFill>
                <a:latin typeface="Calibri"/>
                <a:ea typeface="Calibri"/>
                <a:cs typeface="Calibri"/>
                <a:sym typeface="Calibri"/>
              </a:rPr>
              <a:t>Also, try logging in to multiple sessions and see if the cart gets updated correctly.</a:t>
            </a:r>
            <a:endParaRPr b="0" i="0" sz="900" u="none" cap="none" strike="noStrike">
              <a:solidFill>
                <a:schemeClr val="lt1"/>
              </a:solidFill>
              <a:latin typeface="Calibri"/>
              <a:ea typeface="Calibri"/>
              <a:cs typeface="Calibri"/>
              <a:sym typeface="Calibri"/>
            </a:endParaRPr>
          </a:p>
          <a:p>
            <a:pPr indent="-171450" lvl="1" marL="428625" marR="0" rtl="0" algn="l">
              <a:lnSpc>
                <a:spcPct val="100000"/>
              </a:lnSpc>
              <a:spcBef>
                <a:spcPts val="0"/>
              </a:spcBef>
              <a:spcAft>
                <a:spcPts val="0"/>
              </a:spcAft>
              <a:buClr>
                <a:schemeClr val="lt1"/>
              </a:buClr>
              <a:buSzPts val="900"/>
              <a:buFont typeface="Calibri"/>
              <a:buChar char="○"/>
            </a:pPr>
            <a:r>
              <a:rPr b="0" i="0" lang="en" sz="900" u="none" cap="none" strike="noStrike">
                <a:solidFill>
                  <a:schemeClr val="lt1"/>
                </a:solidFill>
                <a:latin typeface="Calibri"/>
                <a:ea typeface="Calibri"/>
                <a:cs typeface="Calibri"/>
                <a:sym typeface="Calibri"/>
              </a:rPr>
              <a:t>Add a product to the cart and make it out of stock from the backend.</a:t>
            </a:r>
            <a:endParaRPr b="0" i="0" sz="900" u="none" cap="none" strike="noStrike">
              <a:solidFill>
                <a:schemeClr val="lt1"/>
              </a:solidFill>
              <a:latin typeface="Calibri"/>
              <a:ea typeface="Calibri"/>
              <a:cs typeface="Calibri"/>
              <a:sym typeface="Calibri"/>
            </a:endParaRPr>
          </a:p>
          <a:p>
            <a:pPr indent="-171450" lvl="1" marL="428625" marR="0" rtl="0" algn="l">
              <a:lnSpc>
                <a:spcPct val="100000"/>
              </a:lnSpc>
              <a:spcBef>
                <a:spcPts val="0"/>
              </a:spcBef>
              <a:spcAft>
                <a:spcPts val="0"/>
              </a:spcAft>
              <a:buClr>
                <a:schemeClr val="lt1"/>
              </a:buClr>
              <a:buSzPts val="900"/>
              <a:buFont typeface="Calibri"/>
              <a:buChar char="○"/>
            </a:pPr>
            <a:r>
              <a:rPr b="0" i="0" lang="en" sz="900" u="none" cap="none" strike="noStrike">
                <a:solidFill>
                  <a:schemeClr val="lt1"/>
                </a:solidFill>
                <a:latin typeface="Calibri"/>
                <a:ea typeface="Calibri"/>
                <a:cs typeface="Calibri"/>
                <a:sym typeface="Calibri"/>
              </a:rPr>
              <a:t>Add a product to the cart, enter payment details, and just before clicking place order make it out of stock from the backend.</a:t>
            </a:r>
            <a:endParaRPr b="0" i="0" sz="900" u="none" cap="none" strike="noStrike">
              <a:solidFill>
                <a:schemeClr val="lt1"/>
              </a:solidFill>
              <a:latin typeface="Calibri"/>
              <a:ea typeface="Calibri"/>
              <a:cs typeface="Calibri"/>
              <a:sym typeface="Calibri"/>
            </a:endParaRPr>
          </a:p>
        </p:txBody>
      </p:sp>
      <p:grpSp>
        <p:nvGrpSpPr>
          <p:cNvPr id="8674" name="Google Shape;8674;p457"/>
          <p:cNvGrpSpPr/>
          <p:nvPr/>
        </p:nvGrpSpPr>
        <p:grpSpPr>
          <a:xfrm>
            <a:off x="973815" y="1951812"/>
            <a:ext cx="5391685" cy="506400"/>
            <a:chOff x="973815" y="1951812"/>
            <a:chExt cx="5391685" cy="506400"/>
          </a:xfrm>
        </p:grpSpPr>
        <p:grpSp>
          <p:nvGrpSpPr>
            <p:cNvPr id="8675" name="Google Shape;8675;p457"/>
            <p:cNvGrpSpPr/>
            <p:nvPr/>
          </p:nvGrpSpPr>
          <p:grpSpPr>
            <a:xfrm>
              <a:off x="973815" y="1951812"/>
              <a:ext cx="5391685" cy="506400"/>
              <a:chOff x="973827" y="1860879"/>
              <a:chExt cx="5391685" cy="506400"/>
            </a:xfrm>
          </p:grpSpPr>
          <p:sp>
            <p:nvSpPr>
              <p:cNvPr id="8676" name="Google Shape;8676;p457"/>
              <p:cNvSpPr/>
              <p:nvPr/>
            </p:nvSpPr>
            <p:spPr>
              <a:xfrm rot="-5400000">
                <a:off x="2712927" y="121779"/>
                <a:ext cx="506400" cy="3984600"/>
              </a:xfrm>
              <a:prstGeom prst="round2SameRect">
                <a:avLst>
                  <a:gd fmla="val 50000" name="adj1"/>
                  <a:gd fmla="val 0" name="adj2"/>
                </a:avLst>
              </a:prstGeom>
              <a:noFill/>
              <a:ln cap="flat" cmpd="sng" w="9525">
                <a:solidFill>
                  <a:srgbClr val="006FC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677" name="Google Shape;8677;p457"/>
              <p:cNvSpPr/>
              <p:nvPr/>
            </p:nvSpPr>
            <p:spPr>
              <a:xfrm>
                <a:off x="1602712" y="1956292"/>
                <a:ext cx="4762800" cy="315600"/>
              </a:xfrm>
              <a:prstGeom prst="roundRect">
                <a:avLst>
                  <a:gd fmla="val 50000" name="adj"/>
                </a:avLst>
              </a:prstGeom>
              <a:solidFill>
                <a:srgbClr val="3D85C6"/>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Create a checklist for usability testing of a website.</a:t>
                </a:r>
                <a:endParaRPr b="0" i="0" sz="1200" u="none" cap="none" strike="noStrike">
                  <a:solidFill>
                    <a:schemeClr val="lt1"/>
                  </a:solidFill>
                  <a:latin typeface="Calibri"/>
                  <a:ea typeface="Calibri"/>
                  <a:cs typeface="Calibri"/>
                  <a:sym typeface="Calibri"/>
                </a:endParaRPr>
              </a:p>
            </p:txBody>
          </p:sp>
        </p:grpSp>
        <p:pic>
          <p:nvPicPr>
            <p:cNvPr id="8678" name="Google Shape;8678;p457"/>
            <p:cNvPicPr preferRelativeResize="0"/>
            <p:nvPr/>
          </p:nvPicPr>
          <p:blipFill rotWithShape="1">
            <a:blip r:embed="rId5">
              <a:alphaModFix/>
            </a:blip>
            <a:srcRect b="0" l="0" r="0" t="0"/>
            <a:stretch/>
          </p:blipFill>
          <p:spPr>
            <a:xfrm>
              <a:off x="1103600" y="2010600"/>
              <a:ext cx="393600" cy="393600"/>
            </a:xfrm>
            <a:prstGeom prst="rect">
              <a:avLst/>
            </a:prstGeom>
            <a:noFill/>
            <a:ln>
              <a:noFill/>
            </a:ln>
          </p:spPr>
        </p:pic>
      </p:grpSp>
      <p:pic>
        <p:nvPicPr>
          <p:cNvPr descr="Activity.png" id="8679" name="Google Shape;8679;p457"/>
          <p:cNvPicPr preferRelativeResize="0"/>
          <p:nvPr/>
        </p:nvPicPr>
        <p:blipFill rotWithShape="1">
          <a:blip r:embed="rId6">
            <a:alphaModFix/>
          </a:blip>
          <a:srcRect b="0" l="0" r="0" t="0"/>
          <a:stretch/>
        </p:blipFill>
        <p:spPr>
          <a:xfrm>
            <a:off x="8377700" y="243402"/>
            <a:ext cx="616400" cy="557700"/>
          </a:xfrm>
          <a:prstGeom prst="rect">
            <a:avLst/>
          </a:prstGeom>
          <a:noFill/>
          <a:ln>
            <a:noFill/>
          </a:ln>
        </p:spPr>
      </p:pic>
      <p:pic>
        <p:nvPicPr>
          <p:cNvPr id="8680" name="Google Shape;8680;p457"/>
          <p:cNvPicPr preferRelativeResize="0"/>
          <p:nvPr/>
        </p:nvPicPr>
        <p:blipFill rotWithShape="1">
          <a:blip r:embed="rId7">
            <a:alphaModFix/>
          </a:blip>
          <a:srcRect b="7116" l="0" r="0" t="3252"/>
          <a:stretch/>
        </p:blipFill>
        <p:spPr>
          <a:xfrm>
            <a:off x="7333450" y="1011850"/>
            <a:ext cx="1810550" cy="3542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662"/>
                                        </p:tgtEl>
                                        <p:attrNameLst>
                                          <p:attrName>style.visibility</p:attrName>
                                        </p:attrNameLst>
                                      </p:cBhvr>
                                      <p:to>
                                        <p:strVal val="visible"/>
                                      </p:to>
                                    </p:set>
                                    <p:anim calcmode="lin" valueType="num">
                                      <p:cBhvr additive="base">
                                        <p:cTn dur="1000"/>
                                        <p:tgtEl>
                                          <p:spTgt spid="866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674"/>
                                        </p:tgtEl>
                                        <p:attrNameLst>
                                          <p:attrName>style.visibility</p:attrName>
                                        </p:attrNameLst>
                                      </p:cBhvr>
                                      <p:to>
                                        <p:strVal val="visible"/>
                                      </p:to>
                                    </p:set>
                                    <p:anim calcmode="lin" valueType="num">
                                      <p:cBhvr additive="base">
                                        <p:cTn dur="1000"/>
                                        <p:tgtEl>
                                          <p:spTgt spid="867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668"/>
                                        </p:tgtEl>
                                        <p:attrNameLst>
                                          <p:attrName>style.visibility</p:attrName>
                                        </p:attrNameLst>
                                      </p:cBhvr>
                                      <p:to>
                                        <p:strVal val="visible"/>
                                      </p:to>
                                    </p:set>
                                    <p:anim calcmode="lin" valueType="num">
                                      <p:cBhvr additive="base">
                                        <p:cTn dur="1000"/>
                                        <p:tgtEl>
                                          <p:spTgt spid="866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73"/>
                                        </p:tgtEl>
                                        <p:attrNameLst>
                                          <p:attrName>style.visibility</p:attrName>
                                        </p:attrNameLst>
                                      </p:cBhvr>
                                      <p:to>
                                        <p:strVal val="visible"/>
                                      </p:to>
                                    </p:set>
                                    <p:animEffect filter="fade" transition="in">
                                      <p:cBhvr>
                                        <p:cTn dur="1000"/>
                                        <p:tgtEl>
                                          <p:spTgt spid="86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4" name="Shape 8684"/>
        <p:cNvGrpSpPr/>
        <p:nvPr/>
      </p:nvGrpSpPr>
      <p:grpSpPr>
        <a:xfrm>
          <a:off x="0" y="0"/>
          <a:ext cx="0" cy="0"/>
          <a:chOff x="0" y="0"/>
          <a:chExt cx="0" cy="0"/>
        </a:xfrm>
      </p:grpSpPr>
      <p:sp>
        <p:nvSpPr>
          <p:cNvPr id="8685" name="Google Shape;8685;p45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8686" name="Google Shape;8686;p458"/>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 Design Techniques</a:t>
            </a:r>
            <a:endParaRPr/>
          </a:p>
        </p:txBody>
      </p:sp>
      <p:grpSp>
        <p:nvGrpSpPr>
          <p:cNvPr id="8687" name="Google Shape;8687;p458"/>
          <p:cNvGrpSpPr/>
          <p:nvPr/>
        </p:nvGrpSpPr>
        <p:grpSpPr>
          <a:xfrm>
            <a:off x="748425" y="1011850"/>
            <a:ext cx="4714133" cy="699600"/>
            <a:chOff x="748425" y="1011850"/>
            <a:chExt cx="4714133" cy="699600"/>
          </a:xfrm>
        </p:grpSpPr>
        <p:sp>
          <p:nvSpPr>
            <p:cNvPr id="8688" name="Google Shape;8688;p458"/>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8689" name="Google Shape;8689;p458"/>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8690" name="Google Shape;8690;p458"/>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8691" name="Google Shape;8691;p458"/>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8692" name="Google Shape;8692;p458"/>
            <p:cNvPicPr preferRelativeResize="0"/>
            <p:nvPr/>
          </p:nvPicPr>
          <p:blipFill rotWithShape="1">
            <a:blip r:embed="rId3">
              <a:alphaModFix/>
            </a:blip>
            <a:srcRect b="0" l="0" r="0" t="0"/>
            <a:stretch/>
          </p:blipFill>
          <p:spPr>
            <a:xfrm>
              <a:off x="1059988" y="1124061"/>
              <a:ext cx="475425" cy="475425"/>
            </a:xfrm>
            <a:prstGeom prst="rect">
              <a:avLst/>
            </a:prstGeom>
            <a:noFill/>
            <a:ln>
              <a:noFill/>
            </a:ln>
          </p:spPr>
        </p:pic>
      </p:grpSp>
      <p:pic>
        <p:nvPicPr>
          <p:cNvPr descr="Activity.png" id="8693" name="Google Shape;8693;p458"/>
          <p:cNvPicPr preferRelativeResize="0"/>
          <p:nvPr/>
        </p:nvPicPr>
        <p:blipFill rotWithShape="1">
          <a:blip r:embed="rId4">
            <a:alphaModFix/>
          </a:blip>
          <a:srcRect b="0" l="0" r="0" t="0"/>
          <a:stretch/>
        </p:blipFill>
        <p:spPr>
          <a:xfrm>
            <a:off x="8377700" y="243402"/>
            <a:ext cx="616400" cy="557700"/>
          </a:xfrm>
          <a:prstGeom prst="rect">
            <a:avLst/>
          </a:prstGeom>
          <a:noFill/>
          <a:ln>
            <a:noFill/>
          </a:ln>
        </p:spPr>
      </p:pic>
      <p:pic>
        <p:nvPicPr>
          <p:cNvPr id="8694" name="Google Shape;8694;p458"/>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grpSp>
        <p:nvGrpSpPr>
          <p:cNvPr id="8695" name="Google Shape;8695;p458"/>
          <p:cNvGrpSpPr/>
          <p:nvPr/>
        </p:nvGrpSpPr>
        <p:grpSpPr>
          <a:xfrm>
            <a:off x="973815" y="1951812"/>
            <a:ext cx="5391685" cy="506400"/>
            <a:chOff x="973815" y="1951812"/>
            <a:chExt cx="5391685" cy="506400"/>
          </a:xfrm>
        </p:grpSpPr>
        <p:grpSp>
          <p:nvGrpSpPr>
            <p:cNvPr id="8696" name="Google Shape;8696;p458"/>
            <p:cNvGrpSpPr/>
            <p:nvPr/>
          </p:nvGrpSpPr>
          <p:grpSpPr>
            <a:xfrm>
              <a:off x="973815" y="1951812"/>
              <a:ext cx="5391685" cy="506400"/>
              <a:chOff x="973827" y="1860879"/>
              <a:chExt cx="5391685" cy="506400"/>
            </a:xfrm>
          </p:grpSpPr>
          <p:sp>
            <p:nvSpPr>
              <p:cNvPr id="8697" name="Google Shape;8697;p458"/>
              <p:cNvSpPr/>
              <p:nvPr/>
            </p:nvSpPr>
            <p:spPr>
              <a:xfrm rot="-5400000">
                <a:off x="2712927" y="121779"/>
                <a:ext cx="506400" cy="3984600"/>
              </a:xfrm>
              <a:prstGeom prst="round2SameRect">
                <a:avLst>
                  <a:gd fmla="val 50000" name="adj1"/>
                  <a:gd fmla="val 0" name="adj2"/>
                </a:avLst>
              </a:prstGeom>
              <a:noFill/>
              <a:ln cap="flat" cmpd="sng" w="9525">
                <a:solidFill>
                  <a:srgbClr val="006FC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698" name="Google Shape;8698;p458"/>
              <p:cNvSpPr/>
              <p:nvPr/>
            </p:nvSpPr>
            <p:spPr>
              <a:xfrm>
                <a:off x="1602712" y="1956292"/>
                <a:ext cx="4762800" cy="315600"/>
              </a:xfrm>
              <a:prstGeom prst="roundRect">
                <a:avLst>
                  <a:gd fmla="val 50000" name="adj"/>
                </a:avLst>
              </a:prstGeom>
              <a:solidFill>
                <a:srgbClr val="3D85C6"/>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Give a scenario where experienced based testing is not possible.</a:t>
                </a:r>
                <a:endParaRPr b="0" i="0" sz="1200" u="none" cap="none" strike="noStrike">
                  <a:solidFill>
                    <a:schemeClr val="lt1"/>
                  </a:solidFill>
                  <a:latin typeface="Calibri"/>
                  <a:ea typeface="Calibri"/>
                  <a:cs typeface="Calibri"/>
                  <a:sym typeface="Calibri"/>
                </a:endParaRPr>
              </a:p>
            </p:txBody>
          </p:sp>
        </p:grpSp>
        <p:pic>
          <p:nvPicPr>
            <p:cNvPr id="8699" name="Google Shape;8699;p458"/>
            <p:cNvPicPr preferRelativeResize="0"/>
            <p:nvPr/>
          </p:nvPicPr>
          <p:blipFill rotWithShape="1">
            <a:blip r:embed="rId6">
              <a:alphaModFix/>
            </a:blip>
            <a:srcRect b="0" l="0" r="0" t="0"/>
            <a:stretch/>
          </p:blipFill>
          <p:spPr>
            <a:xfrm>
              <a:off x="1114675" y="2008201"/>
              <a:ext cx="393600" cy="3936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687"/>
                                        </p:tgtEl>
                                        <p:attrNameLst>
                                          <p:attrName>style.visibility</p:attrName>
                                        </p:attrNameLst>
                                      </p:cBhvr>
                                      <p:to>
                                        <p:strVal val="visible"/>
                                      </p:to>
                                    </p:set>
                                    <p:anim calcmode="lin" valueType="num">
                                      <p:cBhvr additive="base">
                                        <p:cTn dur="1000"/>
                                        <p:tgtEl>
                                          <p:spTgt spid="86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695"/>
                                        </p:tgtEl>
                                        <p:attrNameLst>
                                          <p:attrName>style.visibility</p:attrName>
                                        </p:attrNameLst>
                                      </p:cBhvr>
                                      <p:to>
                                        <p:strVal val="visible"/>
                                      </p:to>
                                    </p:set>
                                    <p:anim calcmode="lin" valueType="num">
                                      <p:cBhvr additive="base">
                                        <p:cTn dur="1000"/>
                                        <p:tgtEl>
                                          <p:spTgt spid="869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3" name="Shape 8703"/>
        <p:cNvGrpSpPr/>
        <p:nvPr/>
      </p:nvGrpSpPr>
      <p:grpSpPr>
        <a:xfrm>
          <a:off x="0" y="0"/>
          <a:ext cx="0" cy="0"/>
          <a:chOff x="0" y="0"/>
          <a:chExt cx="0" cy="0"/>
        </a:xfrm>
      </p:grpSpPr>
      <p:sp>
        <p:nvSpPr>
          <p:cNvPr id="8704" name="Google Shape;8704;p4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Summary </a:t>
            </a:r>
            <a:endParaRPr/>
          </a:p>
        </p:txBody>
      </p:sp>
      <p:sp>
        <p:nvSpPr>
          <p:cNvPr id="8705" name="Google Shape;8705;p4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In this chapter, we learned</a:t>
            </a:r>
            <a:endParaRPr/>
          </a:p>
          <a:p>
            <a:pPr indent="-355600" lvl="1" marL="914400" rtl="0" algn="l">
              <a:lnSpc>
                <a:spcPct val="115000"/>
              </a:lnSpc>
              <a:spcBef>
                <a:spcPts val="0"/>
              </a:spcBef>
              <a:spcAft>
                <a:spcPts val="0"/>
              </a:spcAft>
              <a:buSzPts val="2000"/>
              <a:buChar char="○"/>
            </a:pPr>
            <a:r>
              <a:rPr lang="en"/>
              <a:t>Categorize of different test techniques</a:t>
            </a:r>
            <a:endParaRPr/>
          </a:p>
          <a:p>
            <a:pPr indent="-355600" lvl="1" marL="914400" rtl="0" algn="l">
              <a:lnSpc>
                <a:spcPct val="115000"/>
              </a:lnSpc>
              <a:spcBef>
                <a:spcPts val="0"/>
              </a:spcBef>
              <a:spcAft>
                <a:spcPts val="0"/>
              </a:spcAft>
              <a:buSzPts val="2000"/>
              <a:buChar char="○"/>
            </a:pPr>
            <a:r>
              <a:rPr lang="en"/>
              <a:t>White box testing</a:t>
            </a:r>
            <a:endParaRPr/>
          </a:p>
          <a:p>
            <a:pPr indent="-355600" lvl="1" marL="914400" rtl="0" algn="l">
              <a:lnSpc>
                <a:spcPct val="115000"/>
              </a:lnSpc>
              <a:spcBef>
                <a:spcPts val="0"/>
              </a:spcBef>
              <a:spcAft>
                <a:spcPts val="0"/>
              </a:spcAft>
              <a:buSzPts val="2000"/>
              <a:buChar char="○"/>
            </a:pPr>
            <a:r>
              <a:rPr lang="en"/>
              <a:t>Black box testing</a:t>
            </a:r>
            <a:endParaRPr/>
          </a:p>
          <a:p>
            <a:pPr indent="-355600" lvl="1" marL="914400" rtl="0" algn="l">
              <a:lnSpc>
                <a:spcPct val="115000"/>
              </a:lnSpc>
              <a:spcBef>
                <a:spcPts val="0"/>
              </a:spcBef>
              <a:spcAft>
                <a:spcPts val="0"/>
              </a:spcAft>
              <a:buSzPts val="2000"/>
              <a:buChar char="○"/>
            </a:pPr>
            <a:r>
              <a:rPr lang="en"/>
              <a:t>Experienced based techniques</a:t>
            </a:r>
            <a:endParaRPr/>
          </a:p>
          <a:p>
            <a:pPr indent="-355600" lvl="1" marL="914400" rtl="0" algn="l">
              <a:lnSpc>
                <a:spcPct val="115000"/>
              </a:lnSpc>
              <a:spcBef>
                <a:spcPts val="0"/>
              </a:spcBef>
              <a:spcAft>
                <a:spcPts val="0"/>
              </a:spcAft>
              <a:buSzPts val="2000"/>
              <a:buChar char="○"/>
            </a:pPr>
            <a:r>
              <a:rPr lang="en"/>
              <a:t>Difference between white box and black box testing</a:t>
            </a:r>
            <a:endParaRPr/>
          </a:p>
          <a:p>
            <a:pPr indent="-355600" lvl="1" marL="914400" rtl="0" algn="l">
              <a:lnSpc>
                <a:spcPct val="115000"/>
              </a:lnSpc>
              <a:spcBef>
                <a:spcPts val="0"/>
              </a:spcBef>
              <a:spcAft>
                <a:spcPts val="0"/>
              </a:spcAft>
              <a:buSzPts val="2000"/>
              <a:buChar char="○"/>
            </a:pPr>
            <a:r>
              <a:rPr lang="en"/>
              <a:t>Various experienced based test design techniques</a:t>
            </a:r>
            <a:endParaRPr/>
          </a:p>
          <a:p>
            <a:pPr indent="-355600" lvl="1" marL="914400" rtl="0" algn="l">
              <a:lnSpc>
                <a:spcPct val="115000"/>
              </a:lnSpc>
              <a:spcBef>
                <a:spcPts val="0"/>
              </a:spcBef>
              <a:spcAft>
                <a:spcPts val="0"/>
              </a:spcAft>
              <a:buSzPts val="2000"/>
              <a:buChar char="○"/>
            </a:pPr>
            <a:r>
              <a:rPr lang="en"/>
              <a:t>Usage of LDRA tool for black box and white box testing</a:t>
            </a:r>
            <a:endParaRPr/>
          </a:p>
          <a:p>
            <a:pPr indent="-355600" lvl="1" marL="914400" rtl="0" algn="l">
              <a:lnSpc>
                <a:spcPct val="115000"/>
              </a:lnSpc>
              <a:spcBef>
                <a:spcPts val="0"/>
              </a:spcBef>
              <a:spcAft>
                <a:spcPts val="0"/>
              </a:spcAft>
              <a:buSzPts val="2000"/>
              <a:buChar char="○"/>
            </a:pPr>
            <a:r>
              <a:rPr lang="en"/>
              <a:t>Usage of PICT tool for test case generation for given test factors</a:t>
            </a:r>
            <a:endParaRPr/>
          </a:p>
        </p:txBody>
      </p:sp>
      <p:sp>
        <p:nvSpPr>
          <p:cNvPr id="8706" name="Google Shape;8706;p45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8707" name="Google Shape;8707;p459"/>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5">
                                            <p:txEl>
                                              <p:pRg end="0" st="0"/>
                                            </p:txEl>
                                          </p:spTgt>
                                        </p:tgtEl>
                                        <p:attrNameLst>
                                          <p:attrName>style.visibility</p:attrName>
                                        </p:attrNameLst>
                                      </p:cBhvr>
                                      <p:to>
                                        <p:strVal val="visible"/>
                                      </p:to>
                                    </p:set>
                                    <p:animEffect filter="fade" transition="in">
                                      <p:cBhvr>
                                        <p:cTn dur="1000"/>
                                        <p:tgtEl>
                                          <p:spTgt spid="87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5">
                                            <p:txEl>
                                              <p:pRg end="1" st="1"/>
                                            </p:txEl>
                                          </p:spTgt>
                                        </p:tgtEl>
                                        <p:attrNameLst>
                                          <p:attrName>style.visibility</p:attrName>
                                        </p:attrNameLst>
                                      </p:cBhvr>
                                      <p:to>
                                        <p:strVal val="visible"/>
                                      </p:to>
                                    </p:set>
                                    <p:animEffect filter="fade" transition="in">
                                      <p:cBhvr>
                                        <p:cTn dur="1000"/>
                                        <p:tgtEl>
                                          <p:spTgt spid="87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5">
                                            <p:txEl>
                                              <p:pRg end="2" st="2"/>
                                            </p:txEl>
                                          </p:spTgt>
                                        </p:tgtEl>
                                        <p:attrNameLst>
                                          <p:attrName>style.visibility</p:attrName>
                                        </p:attrNameLst>
                                      </p:cBhvr>
                                      <p:to>
                                        <p:strVal val="visible"/>
                                      </p:to>
                                    </p:set>
                                    <p:animEffect filter="fade" transition="in">
                                      <p:cBhvr>
                                        <p:cTn dur="1000"/>
                                        <p:tgtEl>
                                          <p:spTgt spid="87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5">
                                            <p:txEl>
                                              <p:pRg end="3" st="3"/>
                                            </p:txEl>
                                          </p:spTgt>
                                        </p:tgtEl>
                                        <p:attrNameLst>
                                          <p:attrName>style.visibility</p:attrName>
                                        </p:attrNameLst>
                                      </p:cBhvr>
                                      <p:to>
                                        <p:strVal val="visible"/>
                                      </p:to>
                                    </p:set>
                                    <p:animEffect filter="fade" transition="in">
                                      <p:cBhvr>
                                        <p:cTn dur="1000"/>
                                        <p:tgtEl>
                                          <p:spTgt spid="87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5">
                                            <p:txEl>
                                              <p:pRg end="4" st="4"/>
                                            </p:txEl>
                                          </p:spTgt>
                                        </p:tgtEl>
                                        <p:attrNameLst>
                                          <p:attrName>style.visibility</p:attrName>
                                        </p:attrNameLst>
                                      </p:cBhvr>
                                      <p:to>
                                        <p:strVal val="visible"/>
                                      </p:to>
                                    </p:set>
                                    <p:animEffect filter="fade" transition="in">
                                      <p:cBhvr>
                                        <p:cTn dur="1000"/>
                                        <p:tgtEl>
                                          <p:spTgt spid="870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5">
                                            <p:txEl>
                                              <p:pRg end="5" st="5"/>
                                            </p:txEl>
                                          </p:spTgt>
                                        </p:tgtEl>
                                        <p:attrNameLst>
                                          <p:attrName>style.visibility</p:attrName>
                                        </p:attrNameLst>
                                      </p:cBhvr>
                                      <p:to>
                                        <p:strVal val="visible"/>
                                      </p:to>
                                    </p:set>
                                    <p:animEffect filter="fade" transition="in">
                                      <p:cBhvr>
                                        <p:cTn dur="1000"/>
                                        <p:tgtEl>
                                          <p:spTgt spid="870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5">
                                            <p:txEl>
                                              <p:pRg end="6" st="6"/>
                                            </p:txEl>
                                          </p:spTgt>
                                        </p:tgtEl>
                                        <p:attrNameLst>
                                          <p:attrName>style.visibility</p:attrName>
                                        </p:attrNameLst>
                                      </p:cBhvr>
                                      <p:to>
                                        <p:strVal val="visible"/>
                                      </p:to>
                                    </p:set>
                                    <p:animEffect filter="fade" transition="in">
                                      <p:cBhvr>
                                        <p:cTn dur="1000"/>
                                        <p:tgtEl>
                                          <p:spTgt spid="870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5">
                                            <p:txEl>
                                              <p:pRg end="7" st="7"/>
                                            </p:txEl>
                                          </p:spTgt>
                                        </p:tgtEl>
                                        <p:attrNameLst>
                                          <p:attrName>style.visibility</p:attrName>
                                        </p:attrNameLst>
                                      </p:cBhvr>
                                      <p:to>
                                        <p:strVal val="visible"/>
                                      </p:to>
                                    </p:set>
                                    <p:animEffect filter="fade" transition="in">
                                      <p:cBhvr>
                                        <p:cTn dur="1000"/>
                                        <p:tgtEl>
                                          <p:spTgt spid="870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5">
                                            <p:txEl>
                                              <p:pRg end="8" st="8"/>
                                            </p:txEl>
                                          </p:spTgt>
                                        </p:tgtEl>
                                        <p:attrNameLst>
                                          <p:attrName>style.visibility</p:attrName>
                                        </p:attrNameLst>
                                      </p:cBhvr>
                                      <p:to>
                                        <p:strVal val="visible"/>
                                      </p:to>
                                    </p:set>
                                    <p:animEffect filter="fade" transition="in">
                                      <p:cBhvr>
                                        <p:cTn dur="1000"/>
                                        <p:tgtEl>
                                          <p:spTgt spid="870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46"/>
          <p:cNvSpPr/>
          <p:nvPr/>
        </p:nvSpPr>
        <p:spPr>
          <a:xfrm>
            <a:off x="0" y="0"/>
            <a:ext cx="9144000" cy="2381400"/>
          </a:xfrm>
          <a:prstGeom prst="rect">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1571" name="Google Shape;1571;p46"/>
          <p:cNvSpPr txBox="1"/>
          <p:nvPr/>
        </p:nvSpPr>
        <p:spPr>
          <a:xfrm>
            <a:off x="1020675" y="2671925"/>
            <a:ext cx="3170700" cy="184800"/>
          </a:xfrm>
          <a:prstGeom prst="rect">
            <a:avLst/>
          </a:prstGeom>
          <a:noFill/>
          <a:ln>
            <a:noFill/>
          </a:ln>
        </p:spPr>
        <p:txBody>
          <a:bodyPr anchorCtr="0" anchor="ctr" bIns="0" lIns="0" spcFirstLastPara="1" rIns="0" wrap="square" tIns="0">
            <a:sp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585858"/>
                </a:solidFill>
                <a:latin typeface="Calibri"/>
                <a:ea typeface="Calibri"/>
                <a:cs typeface="Calibri"/>
                <a:sym typeface="Calibri"/>
              </a:rPr>
              <a:t>Test basis has measurable coverage criteria</a:t>
            </a:r>
            <a:endParaRPr b="1" i="0" sz="900" u="none" cap="none" strike="noStrike">
              <a:solidFill>
                <a:srgbClr val="585858"/>
              </a:solidFill>
              <a:latin typeface="Calibri"/>
              <a:ea typeface="Calibri"/>
              <a:cs typeface="Calibri"/>
              <a:sym typeface="Calibri"/>
            </a:endParaRPr>
          </a:p>
        </p:txBody>
      </p:sp>
      <p:sp>
        <p:nvSpPr>
          <p:cNvPr id="1572" name="Google Shape;1572;p46"/>
          <p:cNvSpPr/>
          <p:nvPr/>
        </p:nvSpPr>
        <p:spPr>
          <a:xfrm>
            <a:off x="555479" y="2597684"/>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1</a:t>
            </a:r>
            <a:endParaRPr b="0" i="0" sz="1300" u="none" cap="none" strike="noStrike">
              <a:solidFill>
                <a:schemeClr val="lt1"/>
              </a:solidFill>
              <a:latin typeface="Helvetica Neue"/>
              <a:ea typeface="Helvetica Neue"/>
              <a:cs typeface="Helvetica Neue"/>
              <a:sym typeface="Helvetica Neue"/>
            </a:endParaRPr>
          </a:p>
        </p:txBody>
      </p:sp>
      <p:sp>
        <p:nvSpPr>
          <p:cNvPr id="1573" name="Google Shape;1573;p46"/>
          <p:cNvSpPr/>
          <p:nvPr/>
        </p:nvSpPr>
        <p:spPr>
          <a:xfrm>
            <a:off x="555479" y="3275097"/>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2</a:t>
            </a:r>
            <a:endParaRPr b="0" i="0" sz="1300" u="none" cap="none" strike="noStrike">
              <a:solidFill>
                <a:schemeClr val="lt1"/>
              </a:solidFill>
              <a:latin typeface="Helvetica Neue"/>
              <a:ea typeface="Helvetica Neue"/>
              <a:cs typeface="Helvetica Neue"/>
              <a:sym typeface="Helvetica Neue"/>
            </a:endParaRPr>
          </a:p>
        </p:txBody>
      </p:sp>
      <p:sp>
        <p:nvSpPr>
          <p:cNvPr id="1574" name="Google Shape;1574;p46"/>
          <p:cNvSpPr txBox="1"/>
          <p:nvPr/>
        </p:nvSpPr>
        <p:spPr>
          <a:xfrm>
            <a:off x="1020675" y="3337050"/>
            <a:ext cx="2667000" cy="184800"/>
          </a:xfrm>
          <a:prstGeom prst="rect">
            <a:avLst/>
          </a:prstGeom>
          <a:noFill/>
          <a:ln>
            <a:noFill/>
          </a:ln>
        </p:spPr>
        <p:txBody>
          <a:bodyPr anchorCtr="0" anchor="ctr" bIns="0" lIns="0" spcFirstLastPara="1" rIns="0" wrap="square" tIns="0">
            <a:sp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585858"/>
                </a:solidFill>
                <a:latin typeface="Calibri"/>
                <a:ea typeface="Calibri"/>
                <a:cs typeface="Calibri"/>
                <a:sym typeface="Calibri"/>
              </a:rPr>
              <a:t>Test basis includes a list of requirements</a:t>
            </a:r>
            <a:endParaRPr b="1" i="0" sz="1200" u="none" cap="none" strike="noStrike">
              <a:solidFill>
                <a:srgbClr val="585858"/>
              </a:solidFill>
              <a:latin typeface="Calibri"/>
              <a:ea typeface="Calibri"/>
              <a:cs typeface="Calibri"/>
              <a:sym typeface="Calibri"/>
            </a:endParaRPr>
          </a:p>
        </p:txBody>
      </p:sp>
      <p:sp>
        <p:nvSpPr>
          <p:cNvPr id="1575" name="Google Shape;1575;p46"/>
          <p:cNvSpPr/>
          <p:nvPr/>
        </p:nvSpPr>
        <p:spPr>
          <a:xfrm>
            <a:off x="5088354" y="2597663"/>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4</a:t>
            </a:r>
            <a:endParaRPr b="0" i="0" sz="1300" u="none" cap="none" strike="noStrike">
              <a:solidFill>
                <a:schemeClr val="lt1"/>
              </a:solidFill>
              <a:latin typeface="Helvetica Neue"/>
              <a:ea typeface="Helvetica Neue"/>
              <a:cs typeface="Helvetica Neue"/>
              <a:sym typeface="Helvetica Neue"/>
            </a:endParaRPr>
          </a:p>
        </p:txBody>
      </p:sp>
      <p:sp>
        <p:nvSpPr>
          <p:cNvPr id="1576" name="Google Shape;1576;p46"/>
          <p:cNvSpPr/>
          <p:nvPr/>
        </p:nvSpPr>
        <p:spPr>
          <a:xfrm>
            <a:off x="5088354" y="3275100"/>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5</a:t>
            </a:r>
            <a:endParaRPr b="0" i="0" sz="1300" u="none" cap="none" strike="noStrike">
              <a:solidFill>
                <a:schemeClr val="lt1"/>
              </a:solidFill>
              <a:latin typeface="Helvetica Neue"/>
              <a:ea typeface="Helvetica Neue"/>
              <a:cs typeface="Helvetica Neue"/>
              <a:sym typeface="Helvetica Neue"/>
            </a:endParaRPr>
          </a:p>
        </p:txBody>
      </p:sp>
      <p:sp>
        <p:nvSpPr>
          <p:cNvPr id="1577" name="Google Shape;1577;p46"/>
          <p:cNvSpPr/>
          <p:nvPr/>
        </p:nvSpPr>
        <p:spPr>
          <a:xfrm>
            <a:off x="555479" y="3927936"/>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3</a:t>
            </a:r>
            <a:endParaRPr b="0" i="0" sz="1300" u="none" cap="none" strike="noStrike">
              <a:solidFill>
                <a:schemeClr val="lt1"/>
              </a:solidFill>
              <a:latin typeface="Helvetica Neue"/>
              <a:ea typeface="Helvetica Neue"/>
              <a:cs typeface="Helvetica Neue"/>
              <a:sym typeface="Helvetica Neue"/>
            </a:endParaRPr>
          </a:p>
        </p:txBody>
      </p:sp>
      <p:sp>
        <p:nvSpPr>
          <p:cNvPr id="1578" name="Google Shape;1578;p46"/>
          <p:cNvSpPr txBox="1"/>
          <p:nvPr/>
        </p:nvSpPr>
        <p:spPr>
          <a:xfrm>
            <a:off x="1015125" y="4002163"/>
            <a:ext cx="3181800" cy="184800"/>
          </a:xfrm>
          <a:prstGeom prst="rect">
            <a:avLst/>
          </a:prstGeom>
          <a:noFill/>
          <a:ln>
            <a:noFill/>
          </a:ln>
        </p:spPr>
        <p:txBody>
          <a:bodyPr anchorCtr="0" anchor="ctr" bIns="0" lIns="0" spcFirstLastPara="1" rIns="0" wrap="square" tIns="0">
            <a:sp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585858"/>
                </a:solidFill>
                <a:latin typeface="Calibri"/>
                <a:ea typeface="Calibri"/>
                <a:cs typeface="Calibri"/>
                <a:sym typeface="Calibri"/>
              </a:rPr>
              <a:t>Each requirement is an element of the test basis</a:t>
            </a:r>
            <a:endParaRPr b="1" i="0" sz="1200" u="none" cap="none" strike="noStrike">
              <a:solidFill>
                <a:srgbClr val="585858"/>
              </a:solidFill>
              <a:latin typeface="Calibri"/>
              <a:ea typeface="Calibri"/>
              <a:cs typeface="Calibri"/>
              <a:sym typeface="Calibri"/>
            </a:endParaRPr>
          </a:p>
        </p:txBody>
      </p:sp>
      <p:sp>
        <p:nvSpPr>
          <p:cNvPr id="1579" name="Google Shape;1579;p46"/>
          <p:cNvSpPr txBox="1"/>
          <p:nvPr/>
        </p:nvSpPr>
        <p:spPr>
          <a:xfrm>
            <a:off x="5600700" y="2666775"/>
            <a:ext cx="2723100" cy="397200"/>
          </a:xfrm>
          <a:prstGeom prst="rect">
            <a:avLst/>
          </a:prstGeom>
          <a:noFill/>
          <a:ln>
            <a:noFill/>
          </a:ln>
        </p:spPr>
        <p:txBody>
          <a:bodyPr anchorCtr="0" anchor="ctr" bIns="0" lIns="0" spcFirstLastPara="1" rIns="0" wrap="square" tIns="0">
            <a:sp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434343"/>
                </a:solidFill>
                <a:latin typeface="Calibri"/>
                <a:ea typeface="Calibri"/>
                <a:cs typeface="Calibri"/>
                <a:sym typeface="Calibri"/>
              </a:rPr>
              <a:t>The coverage criteria requires at least one test case for each element of the test basis</a:t>
            </a:r>
            <a:endParaRPr b="1" i="0" sz="1200" u="none" cap="none" strike="noStrike">
              <a:solidFill>
                <a:srgbClr val="434343"/>
              </a:solidFill>
              <a:latin typeface="Calibri"/>
              <a:ea typeface="Calibri"/>
              <a:cs typeface="Calibri"/>
              <a:sym typeface="Calibri"/>
            </a:endParaRPr>
          </a:p>
        </p:txBody>
      </p:sp>
      <p:sp>
        <p:nvSpPr>
          <p:cNvPr id="1580" name="Google Shape;1580;p46"/>
          <p:cNvSpPr txBox="1"/>
          <p:nvPr/>
        </p:nvSpPr>
        <p:spPr>
          <a:xfrm>
            <a:off x="5600700" y="3349350"/>
            <a:ext cx="2667000" cy="609600"/>
          </a:xfrm>
          <a:prstGeom prst="rect">
            <a:avLst/>
          </a:prstGeom>
          <a:noFill/>
          <a:ln>
            <a:noFill/>
          </a:ln>
        </p:spPr>
        <p:txBody>
          <a:bodyPr anchorCtr="0" anchor="ctr" bIns="0" lIns="0" spcFirstLastPara="1" rIns="0" wrap="square" tIns="0">
            <a:sp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434343"/>
                </a:solidFill>
                <a:latin typeface="Calibri"/>
                <a:ea typeface="Calibri"/>
                <a:cs typeface="Calibri"/>
                <a:sym typeface="Calibri"/>
              </a:rPr>
              <a:t>Failures and stakeholder requirement fulfilment are observed during test execution</a:t>
            </a:r>
            <a:endParaRPr b="1" i="0" sz="1200" u="none" cap="none" strike="noStrike">
              <a:solidFill>
                <a:srgbClr val="434343"/>
              </a:solidFill>
              <a:latin typeface="Calibri"/>
              <a:ea typeface="Calibri"/>
              <a:cs typeface="Calibri"/>
              <a:sym typeface="Calibri"/>
            </a:endParaRPr>
          </a:p>
        </p:txBody>
      </p:sp>
      <p:pic>
        <p:nvPicPr>
          <p:cNvPr id="1581" name="Google Shape;1581;p46"/>
          <p:cNvPicPr preferRelativeResize="0"/>
          <p:nvPr/>
        </p:nvPicPr>
        <p:blipFill rotWithShape="1">
          <a:blip r:embed="rId3">
            <a:alphaModFix/>
          </a:blip>
          <a:srcRect b="0" l="0" r="0" t="0"/>
          <a:stretch/>
        </p:blipFill>
        <p:spPr>
          <a:xfrm>
            <a:off x="8305415" y="162760"/>
            <a:ext cx="674975" cy="672016"/>
          </a:xfrm>
          <a:prstGeom prst="rect">
            <a:avLst/>
          </a:prstGeom>
          <a:noFill/>
          <a:ln>
            <a:noFill/>
          </a:ln>
        </p:spPr>
      </p:pic>
      <p:sp>
        <p:nvSpPr>
          <p:cNvPr id="1582" name="Google Shape;1582;p46"/>
          <p:cNvSpPr txBox="1"/>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sp>
        <p:nvSpPr>
          <p:cNvPr id="1583" name="Google Shape;1583;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solidFill>
                  <a:schemeClr val="lt1"/>
                </a:solidFill>
              </a:rPr>
              <a:t>Contextual Test Process</a:t>
            </a:r>
            <a:endParaRPr/>
          </a:p>
        </p:txBody>
      </p:sp>
      <p:sp>
        <p:nvSpPr>
          <p:cNvPr id="1584" name="Google Shape;1584;p4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1585" name="Google Shape;1585;p46"/>
          <p:cNvSpPr txBox="1"/>
          <p:nvPr/>
        </p:nvSpPr>
        <p:spPr>
          <a:xfrm>
            <a:off x="407550" y="1248125"/>
            <a:ext cx="8328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Gill Sans"/>
                <a:ea typeface="Gill Sans"/>
                <a:cs typeface="Gill Sans"/>
                <a:sym typeface="Gill Sans"/>
              </a:rPr>
              <a:t>Test basis in contextual test process</a:t>
            </a:r>
            <a:endParaRPr b="1" i="0" sz="1200" u="none" cap="none" strike="noStrike">
              <a:solidFill>
                <a:schemeClr val="lt1"/>
              </a:solidFill>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1"/>
                                        </p:tgtEl>
                                        <p:attrNameLst>
                                          <p:attrName>style.visibility</p:attrName>
                                        </p:attrNameLst>
                                      </p:cBhvr>
                                      <p:to>
                                        <p:strVal val="visible"/>
                                      </p:to>
                                    </p:set>
                                    <p:animEffect filter="fade" transition="in">
                                      <p:cBhvr>
                                        <p:cTn dur="1000"/>
                                        <p:tgtEl>
                                          <p:spTgt spid="1571"/>
                                        </p:tgtEl>
                                      </p:cBhvr>
                                    </p:animEffect>
                                  </p:childTnLst>
                                </p:cTn>
                              </p:par>
                              <p:par>
                                <p:cTn fill="hold" nodeType="withEffect" presetClass="entr" presetID="10" presetSubtype="0">
                                  <p:stCondLst>
                                    <p:cond delay="0"/>
                                  </p:stCondLst>
                                  <p:childTnLst>
                                    <p:set>
                                      <p:cBhvr>
                                        <p:cTn dur="1" fill="hold">
                                          <p:stCondLst>
                                            <p:cond delay="0"/>
                                          </p:stCondLst>
                                        </p:cTn>
                                        <p:tgtEl>
                                          <p:spTgt spid="1572"/>
                                        </p:tgtEl>
                                        <p:attrNameLst>
                                          <p:attrName>style.visibility</p:attrName>
                                        </p:attrNameLst>
                                      </p:cBhvr>
                                      <p:to>
                                        <p:strVal val="visible"/>
                                      </p:to>
                                    </p:set>
                                    <p:animEffect filter="fade" transition="in">
                                      <p:cBhvr>
                                        <p:cTn dur="1000"/>
                                        <p:tgtEl>
                                          <p:spTgt spid="15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3"/>
                                        </p:tgtEl>
                                        <p:attrNameLst>
                                          <p:attrName>style.visibility</p:attrName>
                                        </p:attrNameLst>
                                      </p:cBhvr>
                                      <p:to>
                                        <p:strVal val="visible"/>
                                      </p:to>
                                    </p:set>
                                    <p:animEffect filter="fade" transition="in">
                                      <p:cBhvr>
                                        <p:cTn dur="1000"/>
                                        <p:tgtEl>
                                          <p:spTgt spid="1573"/>
                                        </p:tgtEl>
                                      </p:cBhvr>
                                    </p:animEffect>
                                  </p:childTnLst>
                                </p:cTn>
                              </p:par>
                              <p:par>
                                <p:cTn fill="hold" nodeType="withEffect" presetClass="entr" presetID="10" presetSubtype="0">
                                  <p:stCondLst>
                                    <p:cond delay="0"/>
                                  </p:stCondLst>
                                  <p:childTnLst>
                                    <p:set>
                                      <p:cBhvr>
                                        <p:cTn dur="1" fill="hold">
                                          <p:stCondLst>
                                            <p:cond delay="0"/>
                                          </p:stCondLst>
                                        </p:cTn>
                                        <p:tgtEl>
                                          <p:spTgt spid="1574"/>
                                        </p:tgtEl>
                                        <p:attrNameLst>
                                          <p:attrName>style.visibility</p:attrName>
                                        </p:attrNameLst>
                                      </p:cBhvr>
                                      <p:to>
                                        <p:strVal val="visible"/>
                                      </p:to>
                                    </p:set>
                                    <p:animEffect filter="fade" transition="in">
                                      <p:cBhvr>
                                        <p:cTn dur="1000"/>
                                        <p:tgtEl>
                                          <p:spTgt spid="15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gtEl>
                                        <p:attrNameLst>
                                          <p:attrName>style.visibility</p:attrName>
                                        </p:attrNameLst>
                                      </p:cBhvr>
                                      <p:to>
                                        <p:strVal val="visible"/>
                                      </p:to>
                                    </p:set>
                                    <p:animEffect filter="fade" transition="in">
                                      <p:cBhvr>
                                        <p:cTn dur="1000"/>
                                        <p:tgtEl>
                                          <p:spTgt spid="1577"/>
                                        </p:tgtEl>
                                      </p:cBhvr>
                                    </p:animEffect>
                                  </p:childTnLst>
                                </p:cTn>
                              </p:par>
                              <p:par>
                                <p:cTn fill="hold" nodeType="withEffect" presetClass="entr" presetID="10" presetSubtype="0">
                                  <p:stCondLst>
                                    <p:cond delay="0"/>
                                  </p:stCondLst>
                                  <p:childTnLst>
                                    <p:set>
                                      <p:cBhvr>
                                        <p:cTn dur="1" fill="hold">
                                          <p:stCondLst>
                                            <p:cond delay="0"/>
                                          </p:stCondLst>
                                        </p:cTn>
                                        <p:tgtEl>
                                          <p:spTgt spid="1578"/>
                                        </p:tgtEl>
                                        <p:attrNameLst>
                                          <p:attrName>style.visibility</p:attrName>
                                        </p:attrNameLst>
                                      </p:cBhvr>
                                      <p:to>
                                        <p:strVal val="visible"/>
                                      </p:to>
                                    </p:set>
                                    <p:animEffect filter="fade" transition="in">
                                      <p:cBhvr>
                                        <p:cTn dur="1000"/>
                                        <p:tgtEl>
                                          <p:spTgt spid="1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5"/>
                                        </p:tgtEl>
                                        <p:attrNameLst>
                                          <p:attrName>style.visibility</p:attrName>
                                        </p:attrNameLst>
                                      </p:cBhvr>
                                      <p:to>
                                        <p:strVal val="visible"/>
                                      </p:to>
                                    </p:set>
                                    <p:animEffect filter="fade" transition="in">
                                      <p:cBhvr>
                                        <p:cTn dur="1000"/>
                                        <p:tgtEl>
                                          <p:spTgt spid="1575"/>
                                        </p:tgtEl>
                                      </p:cBhvr>
                                    </p:animEffect>
                                  </p:childTnLst>
                                </p:cTn>
                              </p:par>
                              <p:par>
                                <p:cTn fill="hold" nodeType="withEffect" presetClass="entr" presetID="10" presetSubtype="0">
                                  <p:stCondLst>
                                    <p:cond delay="0"/>
                                  </p:stCondLst>
                                  <p:childTnLst>
                                    <p:set>
                                      <p:cBhvr>
                                        <p:cTn dur="1" fill="hold">
                                          <p:stCondLst>
                                            <p:cond delay="0"/>
                                          </p:stCondLst>
                                        </p:cTn>
                                        <p:tgtEl>
                                          <p:spTgt spid="1579"/>
                                        </p:tgtEl>
                                        <p:attrNameLst>
                                          <p:attrName>style.visibility</p:attrName>
                                        </p:attrNameLst>
                                      </p:cBhvr>
                                      <p:to>
                                        <p:strVal val="visible"/>
                                      </p:to>
                                    </p:set>
                                    <p:animEffect filter="fade" transition="in">
                                      <p:cBhvr>
                                        <p:cTn dur="1000"/>
                                        <p:tgtEl>
                                          <p:spTgt spid="15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6"/>
                                        </p:tgtEl>
                                        <p:attrNameLst>
                                          <p:attrName>style.visibility</p:attrName>
                                        </p:attrNameLst>
                                      </p:cBhvr>
                                      <p:to>
                                        <p:strVal val="visible"/>
                                      </p:to>
                                    </p:set>
                                    <p:animEffect filter="fade" transition="in">
                                      <p:cBhvr>
                                        <p:cTn dur="1000"/>
                                        <p:tgtEl>
                                          <p:spTgt spid="1576"/>
                                        </p:tgtEl>
                                      </p:cBhvr>
                                    </p:animEffect>
                                  </p:childTnLst>
                                </p:cTn>
                              </p:par>
                              <p:par>
                                <p:cTn fill="hold" nodeType="withEffect" presetClass="entr" presetID="10" presetSubtype="0">
                                  <p:stCondLst>
                                    <p:cond delay="0"/>
                                  </p:stCondLst>
                                  <p:childTnLst>
                                    <p:set>
                                      <p:cBhvr>
                                        <p:cTn dur="1" fill="hold">
                                          <p:stCondLst>
                                            <p:cond delay="0"/>
                                          </p:stCondLst>
                                        </p:cTn>
                                        <p:tgtEl>
                                          <p:spTgt spid="1580"/>
                                        </p:tgtEl>
                                        <p:attrNameLst>
                                          <p:attrName>style.visibility</p:attrName>
                                        </p:attrNameLst>
                                      </p:cBhvr>
                                      <p:to>
                                        <p:strVal val="visible"/>
                                      </p:to>
                                    </p:set>
                                    <p:animEffect filter="fade" transition="in">
                                      <p:cBhvr>
                                        <p:cTn dur="1100"/>
                                        <p:tgtEl>
                                          <p:spTgt spid="15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1" name="Shape 8711"/>
        <p:cNvGrpSpPr/>
        <p:nvPr/>
      </p:nvGrpSpPr>
      <p:grpSpPr>
        <a:xfrm>
          <a:off x="0" y="0"/>
          <a:ext cx="0" cy="0"/>
          <a:chOff x="0" y="0"/>
          <a:chExt cx="0" cy="0"/>
        </a:xfrm>
      </p:grpSpPr>
      <p:sp>
        <p:nvSpPr>
          <p:cNvPr id="8712" name="Google Shape;8712;p460"/>
          <p:cNvSpPr txBox="1"/>
          <p:nvPr>
            <p:ph type="ctrTitle"/>
          </p:nvPr>
        </p:nvSpPr>
        <p:spPr>
          <a:xfrm>
            <a:off x="311700" y="2259750"/>
            <a:ext cx="8520600" cy="74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sz="3600">
                <a:latin typeface="Calibri"/>
                <a:ea typeface="Calibri"/>
                <a:cs typeface="Calibri"/>
                <a:sym typeface="Calibri"/>
              </a:rPr>
              <a:t>5.1.</a:t>
            </a:r>
            <a:r>
              <a:rPr lang="en" sz="3600"/>
              <a:t> Embedded Software </a:t>
            </a:r>
            <a:endParaRPr sz="3600"/>
          </a:p>
          <a:p>
            <a:pPr indent="0" lvl="0" marL="0" rtl="0" algn="ctr">
              <a:lnSpc>
                <a:spcPct val="100000"/>
              </a:lnSpc>
              <a:spcBef>
                <a:spcPts val="0"/>
              </a:spcBef>
              <a:spcAft>
                <a:spcPts val="0"/>
              </a:spcAft>
              <a:buSzPts val="5200"/>
              <a:buNone/>
            </a:pPr>
            <a:r>
              <a:rPr lang="en" sz="3600"/>
              <a:t>Test Environments</a:t>
            </a:r>
            <a:endParaRPr sz="3600"/>
          </a:p>
        </p:txBody>
      </p:sp>
      <p:pic>
        <p:nvPicPr>
          <p:cNvPr id="8713" name="Google Shape;8713;p460"/>
          <p:cNvPicPr preferRelativeResize="0"/>
          <p:nvPr/>
        </p:nvPicPr>
        <p:blipFill rotWithShape="1">
          <a:blip r:embed="rId3">
            <a:alphaModFix/>
          </a:blip>
          <a:srcRect b="0" l="0" r="0" t="0"/>
          <a:stretch/>
        </p:blipFill>
        <p:spPr>
          <a:xfrm>
            <a:off x="1302702" y="2297542"/>
            <a:ext cx="674975" cy="672016"/>
          </a:xfrm>
          <a:prstGeom prst="rect">
            <a:avLst/>
          </a:prstGeom>
          <a:noFill/>
          <a:ln>
            <a:noFill/>
          </a:ln>
        </p:spPr>
      </p:pic>
      <p:sp>
        <p:nvSpPr>
          <p:cNvPr id="8714" name="Google Shape;8714;p46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8715" name="Google Shape;8715;p460"/>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sld>
</file>

<file path=ppt/slides/slide4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9" name="Shape 8719"/>
        <p:cNvGrpSpPr/>
        <p:nvPr/>
      </p:nvGrpSpPr>
      <p:grpSpPr>
        <a:xfrm>
          <a:off x="0" y="0"/>
          <a:ext cx="0" cy="0"/>
          <a:chOff x="0" y="0"/>
          <a:chExt cx="0" cy="0"/>
        </a:xfrm>
      </p:grpSpPr>
      <p:sp>
        <p:nvSpPr>
          <p:cNvPr id="8720" name="Google Shape;8720;p46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8721" name="Google Shape;8721;p461"/>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Embedded Software Test Environments</a:t>
            </a:r>
            <a:endParaRPr/>
          </a:p>
        </p:txBody>
      </p:sp>
      <p:grpSp>
        <p:nvGrpSpPr>
          <p:cNvPr id="8722" name="Google Shape;8722;p461"/>
          <p:cNvGrpSpPr/>
          <p:nvPr/>
        </p:nvGrpSpPr>
        <p:grpSpPr>
          <a:xfrm>
            <a:off x="748425" y="1011850"/>
            <a:ext cx="4714133" cy="699600"/>
            <a:chOff x="748425" y="1011850"/>
            <a:chExt cx="4714133" cy="699600"/>
          </a:xfrm>
        </p:grpSpPr>
        <p:sp>
          <p:nvSpPr>
            <p:cNvPr id="8723" name="Google Shape;8723;p461"/>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8724" name="Google Shape;8724;p461"/>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8725" name="Google Shape;8725;p461"/>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8726" name="Google Shape;8726;p461"/>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8727" name="Google Shape;8727;p461"/>
            <p:cNvPicPr preferRelativeResize="0"/>
            <p:nvPr/>
          </p:nvPicPr>
          <p:blipFill rotWithShape="1">
            <a:blip r:embed="rId3">
              <a:alphaModFix/>
            </a:blip>
            <a:srcRect b="0" l="0" r="0" t="0"/>
            <a:stretch/>
          </p:blipFill>
          <p:spPr>
            <a:xfrm>
              <a:off x="1059988" y="1124061"/>
              <a:ext cx="475425" cy="475425"/>
            </a:xfrm>
            <a:prstGeom prst="rect">
              <a:avLst/>
            </a:prstGeom>
            <a:noFill/>
            <a:ln>
              <a:noFill/>
            </a:ln>
          </p:spPr>
        </p:pic>
      </p:grpSp>
      <p:grpSp>
        <p:nvGrpSpPr>
          <p:cNvPr id="8728" name="Google Shape;8728;p461"/>
          <p:cNvGrpSpPr/>
          <p:nvPr/>
        </p:nvGrpSpPr>
        <p:grpSpPr>
          <a:xfrm>
            <a:off x="973815" y="2624083"/>
            <a:ext cx="5391685" cy="506400"/>
            <a:chOff x="973815" y="2624083"/>
            <a:chExt cx="5391685" cy="506400"/>
          </a:xfrm>
        </p:grpSpPr>
        <p:grpSp>
          <p:nvGrpSpPr>
            <p:cNvPr id="8729" name="Google Shape;8729;p461"/>
            <p:cNvGrpSpPr/>
            <p:nvPr/>
          </p:nvGrpSpPr>
          <p:grpSpPr>
            <a:xfrm>
              <a:off x="973815" y="2624083"/>
              <a:ext cx="5391685" cy="506400"/>
              <a:chOff x="973815" y="2590526"/>
              <a:chExt cx="5391685" cy="506400"/>
            </a:xfrm>
          </p:grpSpPr>
          <p:sp>
            <p:nvSpPr>
              <p:cNvPr id="8730" name="Google Shape;8730;p461"/>
              <p:cNvSpPr/>
              <p:nvPr/>
            </p:nvSpPr>
            <p:spPr>
              <a:xfrm rot="-5400000">
                <a:off x="2712915" y="851426"/>
                <a:ext cx="506400" cy="3984600"/>
              </a:xfrm>
              <a:prstGeom prst="round2SameRect">
                <a:avLst>
                  <a:gd fmla="val 50000" name="adj1"/>
                  <a:gd fmla="val 0" name="adj2"/>
                </a:avLst>
              </a:prstGeom>
              <a:solidFill>
                <a:srgbClr val="FFFFFF"/>
              </a:solidFill>
              <a:ln cap="flat" cmpd="sng" w="9525">
                <a:solidFill>
                  <a:srgbClr val="70AD47"/>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731" name="Google Shape;8731;p461"/>
              <p:cNvSpPr/>
              <p:nvPr/>
            </p:nvSpPr>
            <p:spPr>
              <a:xfrm>
                <a:off x="1602700" y="2685925"/>
                <a:ext cx="4762800" cy="315600"/>
              </a:xfrm>
              <a:prstGeom prst="roundRect">
                <a:avLst>
                  <a:gd fmla="val 50000" name="adj"/>
                </a:avLst>
              </a:prstGeom>
              <a:solidFill>
                <a:srgbClr val="70AD4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libri"/>
                    <a:ea typeface="Calibri"/>
                    <a:cs typeface="Calibri"/>
                    <a:sym typeface="Calibri"/>
                  </a:rPr>
                  <a:t>List the types of testing used in embedded system.</a:t>
                </a:r>
                <a:endParaRPr b="0" i="0" sz="1200" u="none" cap="none" strike="noStrike">
                  <a:solidFill>
                    <a:schemeClr val="lt1"/>
                  </a:solidFill>
                  <a:latin typeface="Calibri"/>
                  <a:ea typeface="Calibri"/>
                  <a:cs typeface="Calibri"/>
                  <a:sym typeface="Calibri"/>
                </a:endParaRPr>
              </a:p>
            </p:txBody>
          </p:sp>
        </p:grpSp>
        <p:pic>
          <p:nvPicPr>
            <p:cNvPr id="8732" name="Google Shape;8732;p461"/>
            <p:cNvPicPr preferRelativeResize="0"/>
            <p:nvPr/>
          </p:nvPicPr>
          <p:blipFill rotWithShape="1">
            <a:blip r:embed="rId4">
              <a:alphaModFix/>
            </a:blip>
            <a:srcRect b="0" l="0" r="0" t="0"/>
            <a:stretch/>
          </p:blipFill>
          <p:spPr>
            <a:xfrm>
              <a:off x="1166462" y="2711873"/>
              <a:ext cx="330804" cy="330804"/>
            </a:xfrm>
            <a:prstGeom prst="rect">
              <a:avLst/>
            </a:prstGeom>
            <a:noFill/>
            <a:ln>
              <a:noFill/>
            </a:ln>
          </p:spPr>
        </p:pic>
      </p:grpSp>
      <p:grpSp>
        <p:nvGrpSpPr>
          <p:cNvPr id="8733" name="Google Shape;8733;p461"/>
          <p:cNvGrpSpPr/>
          <p:nvPr/>
        </p:nvGrpSpPr>
        <p:grpSpPr>
          <a:xfrm>
            <a:off x="973815" y="1951812"/>
            <a:ext cx="5391685" cy="506400"/>
            <a:chOff x="973815" y="1951812"/>
            <a:chExt cx="5391685" cy="506400"/>
          </a:xfrm>
        </p:grpSpPr>
        <p:grpSp>
          <p:nvGrpSpPr>
            <p:cNvPr id="8734" name="Google Shape;8734;p461"/>
            <p:cNvGrpSpPr/>
            <p:nvPr/>
          </p:nvGrpSpPr>
          <p:grpSpPr>
            <a:xfrm>
              <a:off x="973815" y="1951812"/>
              <a:ext cx="5391685" cy="506400"/>
              <a:chOff x="973827" y="1860879"/>
              <a:chExt cx="5391685" cy="506400"/>
            </a:xfrm>
          </p:grpSpPr>
          <p:sp>
            <p:nvSpPr>
              <p:cNvPr id="8735" name="Google Shape;8735;p461"/>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736" name="Google Shape;8736;p461"/>
              <p:cNvSpPr/>
              <p:nvPr/>
            </p:nvSpPr>
            <p:spPr>
              <a:xfrm>
                <a:off x="1602712" y="1956292"/>
                <a:ext cx="4762800" cy="315600"/>
              </a:xfrm>
              <a:prstGeom prst="roundRect">
                <a:avLst>
                  <a:gd fmla="val 50000" name="adj"/>
                </a:avLst>
              </a:prstGeom>
              <a:solidFill>
                <a:srgbClr val="3D85C6"/>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do you understand about testing in embedded systems?</a:t>
                </a:r>
                <a:endParaRPr b="0" i="0" sz="1200" u="none" cap="none" strike="noStrike">
                  <a:solidFill>
                    <a:schemeClr val="lt1"/>
                  </a:solidFill>
                  <a:latin typeface="Calibri"/>
                  <a:ea typeface="Calibri"/>
                  <a:cs typeface="Calibri"/>
                  <a:sym typeface="Calibri"/>
                </a:endParaRPr>
              </a:p>
            </p:txBody>
          </p:sp>
        </p:grpSp>
        <p:pic>
          <p:nvPicPr>
            <p:cNvPr id="8737" name="Google Shape;8737;p461"/>
            <p:cNvPicPr preferRelativeResize="0"/>
            <p:nvPr/>
          </p:nvPicPr>
          <p:blipFill rotWithShape="1">
            <a:blip r:embed="rId5">
              <a:alphaModFix/>
            </a:blip>
            <a:srcRect b="0" l="0" r="0" t="0"/>
            <a:stretch/>
          </p:blipFill>
          <p:spPr>
            <a:xfrm>
              <a:off x="1166444" y="2046254"/>
              <a:ext cx="330825" cy="330816"/>
            </a:xfrm>
            <a:prstGeom prst="rect">
              <a:avLst/>
            </a:prstGeom>
            <a:noFill/>
            <a:ln>
              <a:noFill/>
            </a:ln>
          </p:spPr>
        </p:pic>
      </p:grpSp>
      <p:grpSp>
        <p:nvGrpSpPr>
          <p:cNvPr id="8738" name="Google Shape;8738;p461"/>
          <p:cNvGrpSpPr/>
          <p:nvPr/>
        </p:nvGrpSpPr>
        <p:grpSpPr>
          <a:xfrm>
            <a:off x="973815" y="3220155"/>
            <a:ext cx="5391685" cy="506400"/>
            <a:chOff x="973815" y="3220155"/>
            <a:chExt cx="5391685" cy="506400"/>
          </a:xfrm>
        </p:grpSpPr>
        <p:grpSp>
          <p:nvGrpSpPr>
            <p:cNvPr id="8739" name="Google Shape;8739;p461"/>
            <p:cNvGrpSpPr/>
            <p:nvPr/>
          </p:nvGrpSpPr>
          <p:grpSpPr>
            <a:xfrm>
              <a:off x="973815" y="3220155"/>
              <a:ext cx="5391685" cy="506400"/>
              <a:chOff x="973815" y="2590526"/>
              <a:chExt cx="5391685" cy="506400"/>
            </a:xfrm>
          </p:grpSpPr>
          <p:sp>
            <p:nvSpPr>
              <p:cNvPr id="8740" name="Google Shape;8740;p461"/>
              <p:cNvSpPr/>
              <p:nvPr/>
            </p:nvSpPr>
            <p:spPr>
              <a:xfrm rot="-5400000">
                <a:off x="2712915" y="851426"/>
                <a:ext cx="506400" cy="3984600"/>
              </a:xfrm>
              <a:prstGeom prst="round2SameRect">
                <a:avLst>
                  <a:gd fmla="val 50000" name="adj1"/>
                  <a:gd fmla="val 0" name="adj2"/>
                </a:avLst>
              </a:prstGeom>
              <a:solidFill>
                <a:srgbClr val="FFFFFF"/>
              </a:solidFill>
              <a:ln cap="flat" cmpd="sng" w="9525">
                <a:solidFill>
                  <a:srgbClr val="0F6FC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741" name="Google Shape;8741;p461"/>
              <p:cNvSpPr/>
              <p:nvPr/>
            </p:nvSpPr>
            <p:spPr>
              <a:xfrm>
                <a:off x="1602700" y="2685925"/>
                <a:ext cx="4762800" cy="315600"/>
              </a:xfrm>
              <a:prstGeom prst="roundRect">
                <a:avLst>
                  <a:gd fmla="val 50000" name="adj"/>
                </a:avLst>
              </a:prstGeom>
              <a:solidFill>
                <a:srgbClr val="0B5394"/>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benefits of Black-box testing in embedded system.</a:t>
                </a:r>
                <a:endParaRPr b="0" i="0" sz="1200" u="none" cap="none" strike="noStrike">
                  <a:solidFill>
                    <a:schemeClr val="lt1"/>
                  </a:solidFill>
                  <a:latin typeface="Calibri"/>
                  <a:ea typeface="Calibri"/>
                  <a:cs typeface="Calibri"/>
                  <a:sym typeface="Calibri"/>
                </a:endParaRPr>
              </a:p>
            </p:txBody>
          </p:sp>
        </p:grpSp>
        <p:pic>
          <p:nvPicPr>
            <p:cNvPr id="8742" name="Google Shape;8742;p461"/>
            <p:cNvPicPr preferRelativeResize="0"/>
            <p:nvPr/>
          </p:nvPicPr>
          <p:blipFill rotWithShape="1">
            <a:blip r:embed="rId4">
              <a:alphaModFix/>
            </a:blip>
            <a:srcRect b="0" l="0" r="0" t="0"/>
            <a:stretch/>
          </p:blipFill>
          <p:spPr>
            <a:xfrm>
              <a:off x="1166462" y="3307948"/>
              <a:ext cx="330804" cy="330804"/>
            </a:xfrm>
            <a:prstGeom prst="rect">
              <a:avLst/>
            </a:prstGeom>
            <a:noFill/>
            <a:ln>
              <a:noFill/>
            </a:ln>
          </p:spPr>
        </p:pic>
      </p:grpSp>
      <p:grpSp>
        <p:nvGrpSpPr>
          <p:cNvPr id="8743" name="Google Shape;8743;p461"/>
          <p:cNvGrpSpPr/>
          <p:nvPr/>
        </p:nvGrpSpPr>
        <p:grpSpPr>
          <a:xfrm>
            <a:off x="973815" y="3816226"/>
            <a:ext cx="5391685" cy="506400"/>
            <a:chOff x="973815" y="3816226"/>
            <a:chExt cx="5391685" cy="506400"/>
          </a:xfrm>
        </p:grpSpPr>
        <p:grpSp>
          <p:nvGrpSpPr>
            <p:cNvPr id="8744" name="Google Shape;8744;p461"/>
            <p:cNvGrpSpPr/>
            <p:nvPr/>
          </p:nvGrpSpPr>
          <p:grpSpPr>
            <a:xfrm>
              <a:off x="973815" y="3816226"/>
              <a:ext cx="5391685" cy="506400"/>
              <a:chOff x="973815" y="2590526"/>
              <a:chExt cx="5391685" cy="506400"/>
            </a:xfrm>
          </p:grpSpPr>
          <p:sp>
            <p:nvSpPr>
              <p:cNvPr id="8745" name="Google Shape;8745;p461"/>
              <p:cNvSpPr/>
              <p:nvPr/>
            </p:nvSpPr>
            <p:spPr>
              <a:xfrm rot="-5400000">
                <a:off x="2712915" y="851426"/>
                <a:ext cx="506400" cy="3984600"/>
              </a:xfrm>
              <a:prstGeom prst="round2SameRect">
                <a:avLst>
                  <a:gd fmla="val 50000" name="adj1"/>
                  <a:gd fmla="val 0" name="adj2"/>
                </a:avLst>
              </a:prstGeom>
              <a:solidFill>
                <a:srgbClr val="FFFFFF"/>
              </a:solidFill>
              <a:ln cap="flat" cmpd="sng" w="9525">
                <a:solidFill>
                  <a:srgbClr val="9900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746" name="Google Shape;8746;p461"/>
              <p:cNvSpPr/>
              <p:nvPr/>
            </p:nvSpPr>
            <p:spPr>
              <a:xfrm>
                <a:off x="1602700" y="2685925"/>
                <a:ext cx="4762800" cy="315600"/>
              </a:xfrm>
              <a:prstGeom prst="roundRect">
                <a:avLst>
                  <a:gd fmla="val 50000" name="adj"/>
                </a:avLst>
              </a:prstGeom>
              <a:solidFill>
                <a:srgbClr val="9900FF"/>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benefits of White-box testing in embedded system.</a:t>
                </a:r>
                <a:endParaRPr b="0" i="0" sz="1200" u="none" cap="none" strike="noStrike">
                  <a:solidFill>
                    <a:schemeClr val="lt1"/>
                  </a:solidFill>
                  <a:latin typeface="Calibri"/>
                  <a:ea typeface="Calibri"/>
                  <a:cs typeface="Calibri"/>
                  <a:sym typeface="Calibri"/>
                </a:endParaRPr>
              </a:p>
            </p:txBody>
          </p:sp>
        </p:grpSp>
        <p:pic>
          <p:nvPicPr>
            <p:cNvPr id="8747" name="Google Shape;8747;p461"/>
            <p:cNvPicPr preferRelativeResize="0"/>
            <p:nvPr/>
          </p:nvPicPr>
          <p:blipFill rotWithShape="1">
            <a:blip r:embed="rId4">
              <a:alphaModFix/>
            </a:blip>
            <a:srcRect b="0" l="0" r="0" t="0"/>
            <a:stretch/>
          </p:blipFill>
          <p:spPr>
            <a:xfrm>
              <a:off x="1166462" y="3904023"/>
              <a:ext cx="330804" cy="330804"/>
            </a:xfrm>
            <a:prstGeom prst="rect">
              <a:avLst/>
            </a:prstGeom>
            <a:noFill/>
            <a:ln>
              <a:noFill/>
            </a:ln>
          </p:spPr>
        </p:pic>
      </p:grpSp>
      <p:pic>
        <p:nvPicPr>
          <p:cNvPr descr="Activity.png" id="8748" name="Google Shape;8748;p461"/>
          <p:cNvPicPr preferRelativeResize="0"/>
          <p:nvPr/>
        </p:nvPicPr>
        <p:blipFill rotWithShape="1">
          <a:blip r:embed="rId6">
            <a:alphaModFix/>
          </a:blip>
          <a:srcRect b="0" l="0" r="0" t="0"/>
          <a:stretch/>
        </p:blipFill>
        <p:spPr>
          <a:xfrm>
            <a:off x="8377700" y="243402"/>
            <a:ext cx="616400" cy="557700"/>
          </a:xfrm>
          <a:prstGeom prst="rect">
            <a:avLst/>
          </a:prstGeom>
          <a:noFill/>
          <a:ln>
            <a:noFill/>
          </a:ln>
        </p:spPr>
      </p:pic>
      <p:pic>
        <p:nvPicPr>
          <p:cNvPr id="8749" name="Google Shape;8749;p461"/>
          <p:cNvPicPr preferRelativeResize="0"/>
          <p:nvPr/>
        </p:nvPicPr>
        <p:blipFill rotWithShape="1">
          <a:blip r:embed="rId7">
            <a:alphaModFix/>
          </a:blip>
          <a:srcRect b="7116" l="0" r="0" t="3252"/>
          <a:stretch/>
        </p:blipFill>
        <p:spPr>
          <a:xfrm>
            <a:off x="7333450" y="1011850"/>
            <a:ext cx="1810550" cy="3542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722"/>
                                        </p:tgtEl>
                                        <p:attrNameLst>
                                          <p:attrName>style.visibility</p:attrName>
                                        </p:attrNameLst>
                                      </p:cBhvr>
                                      <p:to>
                                        <p:strVal val="visible"/>
                                      </p:to>
                                    </p:set>
                                    <p:anim calcmode="lin" valueType="num">
                                      <p:cBhvr additive="base">
                                        <p:cTn dur="1000"/>
                                        <p:tgtEl>
                                          <p:spTgt spid="872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733"/>
                                        </p:tgtEl>
                                        <p:attrNameLst>
                                          <p:attrName>style.visibility</p:attrName>
                                        </p:attrNameLst>
                                      </p:cBhvr>
                                      <p:to>
                                        <p:strVal val="visible"/>
                                      </p:to>
                                    </p:set>
                                    <p:anim calcmode="lin" valueType="num">
                                      <p:cBhvr additive="base">
                                        <p:cTn dur="1000"/>
                                        <p:tgtEl>
                                          <p:spTgt spid="873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728"/>
                                        </p:tgtEl>
                                        <p:attrNameLst>
                                          <p:attrName>style.visibility</p:attrName>
                                        </p:attrNameLst>
                                      </p:cBhvr>
                                      <p:to>
                                        <p:strVal val="visible"/>
                                      </p:to>
                                    </p:set>
                                    <p:anim calcmode="lin" valueType="num">
                                      <p:cBhvr additive="base">
                                        <p:cTn dur="1000"/>
                                        <p:tgtEl>
                                          <p:spTgt spid="872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738"/>
                                        </p:tgtEl>
                                        <p:attrNameLst>
                                          <p:attrName>style.visibility</p:attrName>
                                        </p:attrNameLst>
                                      </p:cBhvr>
                                      <p:to>
                                        <p:strVal val="visible"/>
                                      </p:to>
                                    </p:set>
                                    <p:anim calcmode="lin" valueType="num">
                                      <p:cBhvr additive="base">
                                        <p:cTn dur="1000"/>
                                        <p:tgtEl>
                                          <p:spTgt spid="873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743"/>
                                        </p:tgtEl>
                                        <p:attrNameLst>
                                          <p:attrName>style.visibility</p:attrName>
                                        </p:attrNameLst>
                                      </p:cBhvr>
                                      <p:to>
                                        <p:strVal val="visible"/>
                                      </p:to>
                                    </p:set>
                                    <p:anim calcmode="lin" valueType="num">
                                      <p:cBhvr additive="base">
                                        <p:cTn dur="1000"/>
                                        <p:tgtEl>
                                          <p:spTgt spid="874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3" name="Shape 8753"/>
        <p:cNvGrpSpPr/>
        <p:nvPr/>
      </p:nvGrpSpPr>
      <p:grpSpPr>
        <a:xfrm>
          <a:off x="0" y="0"/>
          <a:ext cx="0" cy="0"/>
          <a:chOff x="0" y="0"/>
          <a:chExt cx="0" cy="0"/>
        </a:xfrm>
      </p:grpSpPr>
      <p:sp>
        <p:nvSpPr>
          <p:cNvPr id="8754" name="Google Shape;8754;p462"/>
          <p:cNvSpPr/>
          <p:nvPr/>
        </p:nvSpPr>
        <p:spPr>
          <a:xfrm rot="8100000">
            <a:off x="109386" y="-1027305"/>
            <a:ext cx="7491231" cy="7491231"/>
          </a:xfrm>
          <a:prstGeom prst="halfFrame">
            <a:avLst>
              <a:gd fmla="val 33333" name="adj1"/>
              <a:gd fmla="val 33333" name="adj2"/>
            </a:avLst>
          </a:prstGeom>
          <a:solidFill>
            <a:srgbClr val="4285F4">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5" name="Google Shape;8755;p4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Simulation</a:t>
            </a:r>
            <a:endParaRPr/>
          </a:p>
        </p:txBody>
      </p:sp>
      <p:sp>
        <p:nvSpPr>
          <p:cNvPr id="8756" name="Google Shape;8756;p462"/>
          <p:cNvSpPr/>
          <p:nvPr/>
        </p:nvSpPr>
        <p:spPr>
          <a:xfrm>
            <a:off x="947291" y="1646635"/>
            <a:ext cx="3452700" cy="2503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2000" u="none" cap="none" strike="noStrike">
                <a:solidFill>
                  <a:schemeClr val="dk2"/>
                </a:solidFill>
                <a:latin typeface="Calibri"/>
                <a:ea typeface="Calibri"/>
                <a:cs typeface="Calibri"/>
                <a:sym typeface="Calibri"/>
              </a:rPr>
              <a:t>Model that mimics the operation of an existing or proposed system</a:t>
            </a:r>
            <a:endParaRPr b="0" i="0" sz="2000" u="none" cap="none" strike="noStrike">
              <a:solidFill>
                <a:schemeClr val="dk2"/>
              </a:solidFill>
              <a:latin typeface="Calibri"/>
              <a:ea typeface="Calibri"/>
              <a:cs typeface="Calibri"/>
              <a:sym typeface="Calibri"/>
            </a:endParaRPr>
          </a:p>
        </p:txBody>
      </p:sp>
      <p:sp>
        <p:nvSpPr>
          <p:cNvPr id="8757" name="Google Shape;8757;p462"/>
          <p:cNvSpPr/>
          <p:nvPr/>
        </p:nvSpPr>
        <p:spPr>
          <a:xfrm>
            <a:off x="4825293" y="1646635"/>
            <a:ext cx="3452700" cy="2503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 sz="2000" u="none" cap="none" strike="noStrike">
                <a:solidFill>
                  <a:schemeClr val="dk2"/>
                </a:solidFill>
                <a:latin typeface="Calibri"/>
                <a:ea typeface="Calibri"/>
                <a:cs typeface="Calibri"/>
                <a:sym typeface="Calibri"/>
              </a:rPr>
              <a:t>Tests different scenarios or process changes; can be coupled with virtual reality technologies for a more immersive experience</a:t>
            </a:r>
            <a:endParaRPr b="0" i="0" sz="2000" u="none" cap="none" strike="noStrike">
              <a:solidFill>
                <a:schemeClr val="dk2"/>
              </a:solidFill>
              <a:latin typeface="Calibri"/>
              <a:ea typeface="Calibri"/>
              <a:cs typeface="Calibri"/>
              <a:sym typeface="Calibri"/>
            </a:endParaRPr>
          </a:p>
        </p:txBody>
      </p:sp>
      <p:sp>
        <p:nvSpPr>
          <p:cNvPr id="8758" name="Google Shape;8758;p462"/>
          <p:cNvSpPr/>
          <p:nvPr/>
        </p:nvSpPr>
        <p:spPr>
          <a:xfrm rot="8100000">
            <a:off x="-7029164" y="-1027305"/>
            <a:ext cx="7491231" cy="7491231"/>
          </a:xfrm>
          <a:prstGeom prst="halfFrame">
            <a:avLst>
              <a:gd fmla="val 33333" name="adj1"/>
              <a:gd fmla="val 33333" name="adj2"/>
            </a:avLst>
          </a:prstGeom>
          <a:solidFill>
            <a:srgbClr val="4285F4">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9" name="Google Shape;8759;p46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8760" name="Google Shape;8760;p462"/>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6"/>
                                        </p:tgtEl>
                                        <p:attrNameLst>
                                          <p:attrName>style.visibility</p:attrName>
                                        </p:attrNameLst>
                                      </p:cBhvr>
                                      <p:to>
                                        <p:strVal val="visible"/>
                                      </p:to>
                                    </p:set>
                                    <p:animEffect filter="fade" transition="in">
                                      <p:cBhvr>
                                        <p:cTn dur="1000"/>
                                        <p:tgtEl>
                                          <p:spTgt spid="87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7"/>
                                        </p:tgtEl>
                                        <p:attrNameLst>
                                          <p:attrName>style.visibility</p:attrName>
                                        </p:attrNameLst>
                                      </p:cBhvr>
                                      <p:to>
                                        <p:strVal val="visible"/>
                                      </p:to>
                                    </p:set>
                                    <p:animEffect filter="fade" transition="in">
                                      <p:cBhvr>
                                        <p:cTn dur="1000"/>
                                        <p:tgtEl>
                                          <p:spTgt spid="87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4" name="Shape 8764"/>
        <p:cNvGrpSpPr/>
        <p:nvPr/>
      </p:nvGrpSpPr>
      <p:grpSpPr>
        <a:xfrm>
          <a:off x="0" y="0"/>
          <a:ext cx="0" cy="0"/>
          <a:chOff x="0" y="0"/>
          <a:chExt cx="0" cy="0"/>
        </a:xfrm>
      </p:grpSpPr>
      <p:sp>
        <p:nvSpPr>
          <p:cNvPr id="8765" name="Google Shape;8765;p4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Prototype</a:t>
            </a:r>
            <a:endParaRPr/>
          </a:p>
        </p:txBody>
      </p:sp>
      <p:pic>
        <p:nvPicPr>
          <p:cNvPr id="8766" name="Google Shape;8766;p463"/>
          <p:cNvPicPr preferRelativeResize="0"/>
          <p:nvPr/>
        </p:nvPicPr>
        <p:blipFill rotWithShape="1">
          <a:blip r:embed="rId3">
            <a:alphaModFix/>
          </a:blip>
          <a:srcRect b="18991" l="0" r="0" t="16082"/>
          <a:stretch/>
        </p:blipFill>
        <p:spPr>
          <a:xfrm>
            <a:off x="2699550" y="2143199"/>
            <a:ext cx="3744900" cy="2431450"/>
          </a:xfrm>
          <a:prstGeom prst="rect">
            <a:avLst/>
          </a:prstGeom>
          <a:noFill/>
          <a:ln>
            <a:noFill/>
          </a:ln>
        </p:spPr>
      </p:pic>
      <p:sp>
        <p:nvSpPr>
          <p:cNvPr id="8767" name="Google Shape;8767;p46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8768" name="Google Shape;8768;p463"/>
          <p:cNvSpPr/>
          <p:nvPr/>
        </p:nvSpPr>
        <p:spPr>
          <a:xfrm>
            <a:off x="1608750" y="1198500"/>
            <a:ext cx="5926500" cy="868500"/>
          </a:xfrm>
          <a:prstGeom prst="rect">
            <a:avLst/>
          </a:prstGeom>
          <a:solidFill>
            <a:srgbClr val="C9DA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The prototyping model is a system development method in which a prototype is built, tested and then reworked as necessary until an acceptable outcome is achieved from which the complete system or product can be developed.</a:t>
            </a:r>
            <a:endParaRPr b="0" i="0" sz="14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68"/>
                                        </p:tgtEl>
                                        <p:attrNameLst>
                                          <p:attrName>style.visibility</p:attrName>
                                        </p:attrNameLst>
                                      </p:cBhvr>
                                      <p:to>
                                        <p:strVal val="visible"/>
                                      </p:to>
                                    </p:set>
                                    <p:animEffect filter="fade" transition="in">
                                      <p:cBhvr>
                                        <p:cTn dur="1000"/>
                                        <p:tgtEl>
                                          <p:spTgt spid="87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66"/>
                                        </p:tgtEl>
                                        <p:attrNameLst>
                                          <p:attrName>style.visibility</p:attrName>
                                        </p:attrNameLst>
                                      </p:cBhvr>
                                      <p:to>
                                        <p:strVal val="visible"/>
                                      </p:to>
                                    </p:set>
                                    <p:animEffect filter="fade" transition="in">
                                      <p:cBhvr>
                                        <p:cTn dur="1000"/>
                                        <p:tgtEl>
                                          <p:spTgt spid="87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2" name="Shape 8772"/>
        <p:cNvGrpSpPr/>
        <p:nvPr/>
      </p:nvGrpSpPr>
      <p:grpSpPr>
        <a:xfrm>
          <a:off x="0" y="0"/>
          <a:ext cx="0" cy="0"/>
          <a:chOff x="0" y="0"/>
          <a:chExt cx="0" cy="0"/>
        </a:xfrm>
      </p:grpSpPr>
      <p:sp>
        <p:nvSpPr>
          <p:cNvPr id="8773" name="Google Shape;8773;p464"/>
          <p:cNvSpPr/>
          <p:nvPr/>
        </p:nvSpPr>
        <p:spPr>
          <a:xfrm rot="10799872">
            <a:off x="1079533" y="2891556"/>
            <a:ext cx="8055600" cy="1796100"/>
          </a:xfrm>
          <a:prstGeom prst="homePlate">
            <a:avLst>
              <a:gd fmla="val 50000" name="adj"/>
            </a:avLst>
          </a:prstGeom>
          <a:solidFill>
            <a:srgbClr val="4285F4">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4" name="Google Shape;8774;p464"/>
          <p:cNvSpPr/>
          <p:nvPr/>
        </p:nvSpPr>
        <p:spPr>
          <a:xfrm>
            <a:off x="-155875" y="1086375"/>
            <a:ext cx="9291000" cy="1796700"/>
          </a:xfrm>
          <a:prstGeom prst="homePlate">
            <a:avLst>
              <a:gd fmla="val 50000" name="adj"/>
            </a:avLst>
          </a:prstGeom>
          <a:solidFill>
            <a:srgbClr val="4285F4">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5" name="Google Shape;8775;p4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Benefits of Prototype Testing</a:t>
            </a:r>
            <a:endParaRPr/>
          </a:p>
        </p:txBody>
      </p:sp>
      <p:sp>
        <p:nvSpPr>
          <p:cNvPr id="8776" name="Google Shape;8776;p464"/>
          <p:cNvSpPr txBox="1"/>
          <p:nvPr/>
        </p:nvSpPr>
        <p:spPr>
          <a:xfrm>
            <a:off x="5766151" y="3393450"/>
            <a:ext cx="2619300" cy="329400"/>
          </a:xfrm>
          <a:prstGeom prst="rect">
            <a:avLst/>
          </a:prstGeom>
          <a:noFill/>
          <a:ln>
            <a:noFill/>
          </a:ln>
        </p:spPr>
        <p:txBody>
          <a:bodyPr anchorCtr="0" anchor="t" bIns="41150" lIns="82275" spcFirstLastPara="1" rIns="82275" wrap="square" tIns="41150">
            <a:spAutoFit/>
          </a:bodyPr>
          <a:lstStyle/>
          <a:p>
            <a:pPr indent="0" lvl="0" marL="0" marR="0" rtl="0" algn="l">
              <a:lnSpc>
                <a:spcPct val="100000"/>
              </a:lnSpc>
              <a:spcBef>
                <a:spcPts val="0"/>
              </a:spcBef>
              <a:spcAft>
                <a:spcPts val="0"/>
              </a:spcAft>
              <a:buClr>
                <a:srgbClr val="A5A5A5"/>
              </a:buClr>
              <a:buSzPts val="900"/>
              <a:buFont typeface="Calibri"/>
              <a:buNone/>
            </a:pPr>
            <a:r>
              <a:t/>
            </a:r>
            <a:endParaRPr b="0" i="0" sz="1600" u="none" cap="none" strike="noStrike">
              <a:solidFill>
                <a:srgbClr val="2E333D"/>
              </a:solidFill>
              <a:latin typeface="Calibri"/>
              <a:ea typeface="Calibri"/>
              <a:cs typeface="Calibri"/>
              <a:sym typeface="Calibri"/>
            </a:endParaRPr>
          </a:p>
        </p:txBody>
      </p:sp>
      <p:sp>
        <p:nvSpPr>
          <p:cNvPr id="8777" name="Google Shape;8777;p464"/>
          <p:cNvSpPr txBox="1"/>
          <p:nvPr/>
        </p:nvSpPr>
        <p:spPr>
          <a:xfrm>
            <a:off x="2418300" y="2913900"/>
            <a:ext cx="67167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Calibri"/>
                <a:ea typeface="Calibri"/>
                <a:cs typeface="Calibri"/>
                <a:sym typeface="Calibri"/>
              </a:rPr>
              <a:t>Post-Development</a:t>
            </a:r>
            <a:endParaRPr b="0" i="0" sz="1600" u="none" cap="none" strike="noStrike">
              <a:solidFill>
                <a:srgbClr val="000000"/>
              </a:solidFill>
              <a:latin typeface="Calibri"/>
              <a:ea typeface="Calibri"/>
              <a:cs typeface="Calibri"/>
              <a:sym typeface="Calibri"/>
            </a:endParaRPr>
          </a:p>
        </p:txBody>
      </p:sp>
      <p:sp>
        <p:nvSpPr>
          <p:cNvPr id="8778" name="Google Shape;8778;p464"/>
          <p:cNvSpPr/>
          <p:nvPr/>
        </p:nvSpPr>
        <p:spPr>
          <a:xfrm>
            <a:off x="978656" y="1513939"/>
            <a:ext cx="189900" cy="1899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8779" name="Google Shape;8779;p464"/>
          <p:cNvSpPr/>
          <p:nvPr/>
        </p:nvSpPr>
        <p:spPr>
          <a:xfrm>
            <a:off x="629729" y="1339793"/>
            <a:ext cx="272400" cy="2724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8780" name="Google Shape;8780;p464"/>
          <p:cNvSpPr/>
          <p:nvPr/>
        </p:nvSpPr>
        <p:spPr>
          <a:xfrm>
            <a:off x="0" y="1401075"/>
            <a:ext cx="2339046" cy="3058291"/>
          </a:xfrm>
          <a:custGeom>
            <a:rect b="b" l="l" r="r" t="t"/>
            <a:pathLst>
              <a:path extrusionOk="0" h="11993298" w="9083674">
                <a:moveTo>
                  <a:pt x="954744" y="0"/>
                </a:moveTo>
                <a:cubicBezTo>
                  <a:pt x="2009991" y="0"/>
                  <a:pt x="2865437" y="855670"/>
                  <a:pt x="2865437" y="1911192"/>
                </a:cubicBezTo>
                <a:cubicBezTo>
                  <a:pt x="2865437" y="2043132"/>
                  <a:pt x="2852071" y="2171949"/>
                  <a:pt x="2826619" y="2296363"/>
                </a:cubicBezTo>
                <a:lnTo>
                  <a:pt x="2785505" y="2456301"/>
                </a:lnTo>
                <a:lnTo>
                  <a:pt x="3084289" y="2489007"/>
                </a:lnTo>
                <a:cubicBezTo>
                  <a:pt x="4678473" y="2722399"/>
                  <a:pt x="6016875" y="3743535"/>
                  <a:pt x="6691815" y="5144628"/>
                </a:cubicBezTo>
                <a:lnTo>
                  <a:pt x="6783706" y="5347941"/>
                </a:lnTo>
                <a:lnTo>
                  <a:pt x="6929629" y="5320013"/>
                </a:lnTo>
                <a:cubicBezTo>
                  <a:pt x="7009319" y="5309881"/>
                  <a:pt x="7090540" y="5304658"/>
                  <a:pt x="7172981" y="5304658"/>
                </a:cubicBezTo>
                <a:cubicBezTo>
                  <a:pt x="8228228" y="5304658"/>
                  <a:pt x="9083674" y="6160328"/>
                  <a:pt x="9083674" y="7215850"/>
                </a:cubicBezTo>
                <a:cubicBezTo>
                  <a:pt x="9083674" y="8271370"/>
                  <a:pt x="8228228" y="9127040"/>
                  <a:pt x="7172981" y="9127040"/>
                </a:cubicBezTo>
                <a:cubicBezTo>
                  <a:pt x="7090540" y="9127040"/>
                  <a:pt x="7009319" y="9121817"/>
                  <a:pt x="6929629" y="9111685"/>
                </a:cubicBezTo>
                <a:lnTo>
                  <a:pt x="6783707" y="9083758"/>
                </a:lnTo>
                <a:lnTo>
                  <a:pt x="6691815" y="9287071"/>
                </a:lnTo>
                <a:cubicBezTo>
                  <a:pt x="5920455" y="10888320"/>
                  <a:pt x="4282532" y="11993298"/>
                  <a:pt x="2386596" y="11993298"/>
                </a:cubicBezTo>
                <a:cubicBezTo>
                  <a:pt x="1562276" y="11993298"/>
                  <a:pt x="786730" y="11784417"/>
                  <a:pt x="109974" y="11416686"/>
                </a:cubicBezTo>
                <a:lnTo>
                  <a:pt x="0" y="11349858"/>
                </a:lnTo>
                <a:lnTo>
                  <a:pt x="0" y="3564977"/>
                </a:lnTo>
                <a:lnTo>
                  <a:pt x="0" y="3564977"/>
                </a:lnTo>
                <a:lnTo>
                  <a:pt x="0" y="257405"/>
                </a:lnTo>
                <a:lnTo>
                  <a:pt x="43994" y="230671"/>
                </a:lnTo>
                <a:cubicBezTo>
                  <a:pt x="314727" y="83562"/>
                  <a:pt x="624979" y="0"/>
                  <a:pt x="954744" y="0"/>
                </a:cubicBezTo>
                <a:close/>
              </a:path>
            </a:pathLst>
          </a:custGeom>
          <a:solidFill>
            <a:srgbClr val="A1BDEB"/>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8781" name="Google Shape;8781;p464"/>
          <p:cNvSpPr/>
          <p:nvPr/>
        </p:nvSpPr>
        <p:spPr>
          <a:xfrm>
            <a:off x="871769" y="2724833"/>
            <a:ext cx="855300" cy="8553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8782" name="Google Shape;8782;p464"/>
          <p:cNvSpPr/>
          <p:nvPr/>
        </p:nvSpPr>
        <p:spPr>
          <a:xfrm>
            <a:off x="-10206" y="1703858"/>
            <a:ext cx="855300" cy="8553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8783" name="Google Shape;8783;p464"/>
          <p:cNvSpPr/>
          <p:nvPr/>
        </p:nvSpPr>
        <p:spPr>
          <a:xfrm>
            <a:off x="19544" y="3318658"/>
            <a:ext cx="855300" cy="8553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lt1"/>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8784" name="Google Shape;8784;p464"/>
          <p:cNvSpPr txBox="1"/>
          <p:nvPr/>
        </p:nvSpPr>
        <p:spPr>
          <a:xfrm>
            <a:off x="1168550" y="1086775"/>
            <a:ext cx="76638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Pre-Development</a:t>
            </a:r>
            <a:endParaRPr b="0" i="0" sz="1600" u="none" cap="none" strike="noStrike">
              <a:solidFill>
                <a:schemeClr val="dk1"/>
              </a:solidFill>
              <a:latin typeface="Calibri"/>
              <a:ea typeface="Calibri"/>
              <a:cs typeface="Calibri"/>
              <a:sym typeface="Calibri"/>
            </a:endParaRPr>
          </a:p>
        </p:txBody>
      </p:sp>
      <p:sp>
        <p:nvSpPr>
          <p:cNvPr id="8785" name="Google Shape;8785;p46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8786" name="Google Shape;8786;p464"/>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
        <p:nvSpPr>
          <p:cNvPr id="8787" name="Google Shape;8787;p464"/>
          <p:cNvSpPr txBox="1"/>
          <p:nvPr/>
        </p:nvSpPr>
        <p:spPr>
          <a:xfrm>
            <a:off x="1166750" y="1162975"/>
            <a:ext cx="5803800" cy="156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chemeClr val="dk1"/>
              </a:solidFill>
              <a:latin typeface="Calibri"/>
              <a:ea typeface="Calibri"/>
              <a:cs typeface="Calibri"/>
              <a:sym typeface="Calibri"/>
            </a:endParaRPr>
          </a:p>
          <a:p>
            <a:pPr indent="-323850" lvl="0" marL="457200" marR="0" rtl="0" algn="l">
              <a:lnSpc>
                <a:spcPct val="100000"/>
              </a:lnSpc>
              <a:spcBef>
                <a:spcPts val="0"/>
              </a:spcBef>
              <a:spcAft>
                <a:spcPts val="0"/>
              </a:spcAft>
              <a:buClr>
                <a:schemeClr val="dk1"/>
              </a:buClr>
              <a:buSzPts val="1500"/>
              <a:buFont typeface="Calibri"/>
              <a:buChar char="●"/>
            </a:pPr>
            <a:r>
              <a:rPr b="0" i="0" lang="en" sz="1500" u="none" cap="none" strike="noStrike">
                <a:solidFill>
                  <a:schemeClr val="dk1"/>
                </a:solidFill>
                <a:latin typeface="Calibri"/>
                <a:ea typeface="Calibri"/>
                <a:cs typeface="Calibri"/>
                <a:sym typeface="Calibri"/>
              </a:rPr>
              <a:t>Helps evaluate the ‘first impression’ about the software</a:t>
            </a:r>
            <a:endParaRPr b="0" i="0" sz="1500" u="none" cap="none" strike="noStrike">
              <a:solidFill>
                <a:schemeClr val="dk1"/>
              </a:solidFill>
              <a:latin typeface="Calibri"/>
              <a:ea typeface="Calibri"/>
              <a:cs typeface="Calibri"/>
              <a:sym typeface="Calibri"/>
            </a:endParaRPr>
          </a:p>
          <a:p>
            <a:pPr indent="-323850" lvl="0" marL="457200" marR="0" rtl="0" algn="l">
              <a:lnSpc>
                <a:spcPct val="100000"/>
              </a:lnSpc>
              <a:spcBef>
                <a:spcPts val="0"/>
              </a:spcBef>
              <a:spcAft>
                <a:spcPts val="0"/>
              </a:spcAft>
              <a:buClr>
                <a:schemeClr val="dk1"/>
              </a:buClr>
              <a:buSzPts val="1500"/>
              <a:buFont typeface="Calibri"/>
              <a:buChar char="●"/>
            </a:pPr>
            <a:r>
              <a:rPr b="0" i="0" lang="en" sz="1500" u="none" cap="none" strike="noStrike">
                <a:solidFill>
                  <a:schemeClr val="dk1"/>
                </a:solidFill>
                <a:latin typeface="Calibri"/>
                <a:ea typeface="Calibri"/>
                <a:cs typeface="Calibri"/>
                <a:sym typeface="Calibri"/>
              </a:rPr>
              <a:t>Allows designers to correct processes and other flaws early on</a:t>
            </a:r>
            <a:endParaRPr b="0" i="0" sz="1500" u="none" cap="none" strike="noStrike">
              <a:solidFill>
                <a:schemeClr val="dk1"/>
              </a:solidFill>
              <a:latin typeface="Calibri"/>
              <a:ea typeface="Calibri"/>
              <a:cs typeface="Calibri"/>
              <a:sym typeface="Calibri"/>
            </a:endParaRPr>
          </a:p>
          <a:p>
            <a:pPr indent="-323850" lvl="0" marL="457200" marR="0" rtl="0" algn="l">
              <a:lnSpc>
                <a:spcPct val="100000"/>
              </a:lnSpc>
              <a:spcBef>
                <a:spcPts val="0"/>
              </a:spcBef>
              <a:spcAft>
                <a:spcPts val="0"/>
              </a:spcAft>
              <a:buClr>
                <a:schemeClr val="dk1"/>
              </a:buClr>
              <a:buSzPts val="1500"/>
              <a:buFont typeface="Calibri"/>
              <a:buChar char="●"/>
            </a:pPr>
            <a:r>
              <a:rPr b="0" i="0" lang="en" sz="1500" u="none" cap="none" strike="noStrike">
                <a:solidFill>
                  <a:schemeClr val="dk1"/>
                </a:solidFill>
                <a:latin typeface="Calibri"/>
                <a:ea typeface="Calibri"/>
                <a:cs typeface="Calibri"/>
                <a:sym typeface="Calibri"/>
              </a:rPr>
              <a:t>Validates the design process behind the functionality</a:t>
            </a:r>
            <a:endParaRPr b="0" i="0" sz="1500" u="none" cap="none" strike="noStrike">
              <a:solidFill>
                <a:schemeClr val="dk1"/>
              </a:solidFill>
              <a:latin typeface="Calibri"/>
              <a:ea typeface="Calibri"/>
              <a:cs typeface="Calibri"/>
              <a:sym typeface="Calibri"/>
            </a:endParaRPr>
          </a:p>
          <a:p>
            <a:pPr indent="-323850" lvl="0" marL="457200" marR="0" rtl="0" algn="l">
              <a:lnSpc>
                <a:spcPct val="100000"/>
              </a:lnSpc>
              <a:spcBef>
                <a:spcPts val="0"/>
              </a:spcBef>
              <a:spcAft>
                <a:spcPts val="0"/>
              </a:spcAft>
              <a:buClr>
                <a:schemeClr val="dk1"/>
              </a:buClr>
              <a:buSzPts val="1500"/>
              <a:buFont typeface="Calibri"/>
              <a:buChar char="●"/>
            </a:pPr>
            <a:r>
              <a:rPr b="0" i="0" lang="en" sz="1500" u="none" cap="none" strike="noStrike">
                <a:solidFill>
                  <a:schemeClr val="dk1"/>
                </a:solidFill>
                <a:latin typeface="Calibri"/>
                <a:ea typeface="Calibri"/>
                <a:cs typeface="Calibri"/>
                <a:sym typeface="Calibri"/>
              </a:rPr>
              <a:t>Reduces the overall cost by capturing errors at an early stage</a:t>
            </a:r>
            <a:endParaRPr b="0" i="0" sz="1500" u="none" cap="none" strike="noStrike">
              <a:solidFill>
                <a:schemeClr val="dk1"/>
              </a:solidFill>
              <a:latin typeface="Calibri"/>
              <a:ea typeface="Calibri"/>
              <a:cs typeface="Calibri"/>
              <a:sym typeface="Calibri"/>
            </a:endParaRPr>
          </a:p>
        </p:txBody>
      </p:sp>
      <p:sp>
        <p:nvSpPr>
          <p:cNvPr id="8788" name="Google Shape;8788;p464"/>
          <p:cNvSpPr txBox="1"/>
          <p:nvPr/>
        </p:nvSpPr>
        <p:spPr>
          <a:xfrm>
            <a:off x="2418300" y="3183000"/>
            <a:ext cx="6570300" cy="18624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rgbClr val="000000"/>
              </a:buClr>
              <a:buSzPts val="1500"/>
              <a:buFont typeface="Calibri"/>
              <a:buChar char="●"/>
            </a:pPr>
            <a:r>
              <a:rPr b="0" i="0" lang="en" sz="1500" u="none" cap="none" strike="noStrike">
                <a:solidFill>
                  <a:srgbClr val="000000"/>
                </a:solidFill>
                <a:latin typeface="Calibri"/>
                <a:ea typeface="Calibri"/>
                <a:cs typeface="Calibri"/>
                <a:sym typeface="Calibri"/>
              </a:rPr>
              <a:t>Major errors in the final software application will have been eliminated or minimized due to this testing</a:t>
            </a:r>
            <a:endParaRPr b="0" i="0" sz="1500" u="none" cap="none" strike="noStrike">
              <a:solidFill>
                <a:srgbClr val="000000"/>
              </a:solidFill>
              <a:latin typeface="Calibri"/>
              <a:ea typeface="Calibri"/>
              <a:cs typeface="Calibri"/>
              <a:sym typeface="Calibri"/>
            </a:endParaRPr>
          </a:p>
          <a:p>
            <a:pPr indent="-323850" lvl="0" marL="457200" marR="0" rtl="0" algn="l">
              <a:lnSpc>
                <a:spcPct val="100000"/>
              </a:lnSpc>
              <a:spcBef>
                <a:spcPts val="0"/>
              </a:spcBef>
              <a:spcAft>
                <a:spcPts val="0"/>
              </a:spcAft>
              <a:buClr>
                <a:srgbClr val="000000"/>
              </a:buClr>
              <a:buSzPts val="1500"/>
              <a:buFont typeface="Calibri"/>
              <a:buChar char="●"/>
            </a:pPr>
            <a:r>
              <a:rPr b="0" i="0" lang="en" sz="1500" u="none" cap="none" strike="noStrike">
                <a:solidFill>
                  <a:srgbClr val="000000"/>
                </a:solidFill>
                <a:latin typeface="Calibri"/>
                <a:ea typeface="Calibri"/>
                <a:cs typeface="Calibri"/>
                <a:sym typeface="Calibri"/>
              </a:rPr>
              <a:t>Any missing features or functions can be spotted and integrated into the design</a:t>
            </a:r>
            <a:endParaRPr b="0" i="0" sz="1500" u="none" cap="none" strike="noStrike">
              <a:solidFill>
                <a:srgbClr val="000000"/>
              </a:solidFill>
              <a:latin typeface="Calibri"/>
              <a:ea typeface="Calibri"/>
              <a:cs typeface="Calibri"/>
              <a:sym typeface="Calibri"/>
            </a:endParaRPr>
          </a:p>
          <a:p>
            <a:pPr indent="-323850" lvl="0" marL="457200" marR="0" rtl="0" algn="l">
              <a:lnSpc>
                <a:spcPct val="100000"/>
              </a:lnSpc>
              <a:spcBef>
                <a:spcPts val="0"/>
              </a:spcBef>
              <a:spcAft>
                <a:spcPts val="0"/>
              </a:spcAft>
              <a:buClr>
                <a:srgbClr val="000000"/>
              </a:buClr>
              <a:buSzPts val="1500"/>
              <a:buFont typeface="Calibri"/>
              <a:buChar char="●"/>
            </a:pPr>
            <a:r>
              <a:rPr b="0" i="0" lang="en" sz="1500" u="none" cap="none" strike="noStrike">
                <a:solidFill>
                  <a:srgbClr val="000000"/>
                </a:solidFill>
                <a:latin typeface="Calibri"/>
                <a:ea typeface="Calibri"/>
                <a:cs typeface="Calibri"/>
                <a:sym typeface="Calibri"/>
              </a:rPr>
              <a:t>Enhances the user experience by allowing the designers to perfect the flow before the product goes into development</a:t>
            </a:r>
            <a:endParaRPr b="0" i="0" sz="15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77"/>
                                        </p:tgtEl>
                                        <p:attrNameLst>
                                          <p:attrName>style.visibility</p:attrName>
                                        </p:attrNameLst>
                                      </p:cBhvr>
                                      <p:to>
                                        <p:strVal val="visible"/>
                                      </p:to>
                                    </p:set>
                                    <p:animEffect filter="fade" transition="in">
                                      <p:cBhvr>
                                        <p:cTn dur="1000"/>
                                        <p:tgtEl>
                                          <p:spTgt spid="8777"/>
                                        </p:tgtEl>
                                      </p:cBhvr>
                                    </p:animEffect>
                                  </p:childTnLst>
                                </p:cTn>
                              </p:par>
                              <p:par>
                                <p:cTn fill="hold" nodeType="withEffect" presetClass="entr" presetID="10" presetSubtype="0">
                                  <p:stCondLst>
                                    <p:cond delay="0"/>
                                  </p:stCondLst>
                                  <p:childTnLst>
                                    <p:set>
                                      <p:cBhvr>
                                        <p:cTn dur="1" fill="hold">
                                          <p:stCondLst>
                                            <p:cond delay="0"/>
                                          </p:stCondLst>
                                        </p:cTn>
                                        <p:tgtEl>
                                          <p:spTgt spid="8784"/>
                                        </p:tgtEl>
                                        <p:attrNameLst>
                                          <p:attrName>style.visibility</p:attrName>
                                        </p:attrNameLst>
                                      </p:cBhvr>
                                      <p:to>
                                        <p:strVal val="visible"/>
                                      </p:to>
                                    </p:set>
                                    <p:animEffect filter="fade" transition="in">
                                      <p:cBhvr>
                                        <p:cTn dur="1000"/>
                                        <p:tgtEl>
                                          <p:spTgt spid="87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7">
                                            <p:txEl>
                                              <p:pRg end="0" st="0"/>
                                            </p:txEl>
                                          </p:spTgt>
                                        </p:tgtEl>
                                        <p:attrNameLst>
                                          <p:attrName>style.visibility</p:attrName>
                                        </p:attrNameLst>
                                      </p:cBhvr>
                                      <p:to>
                                        <p:strVal val="visible"/>
                                      </p:to>
                                    </p:set>
                                    <p:animEffect filter="fade" transition="in">
                                      <p:cBhvr>
                                        <p:cTn dur="1000"/>
                                        <p:tgtEl>
                                          <p:spTgt spid="87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7">
                                            <p:txEl>
                                              <p:pRg end="1" st="1"/>
                                            </p:txEl>
                                          </p:spTgt>
                                        </p:tgtEl>
                                        <p:attrNameLst>
                                          <p:attrName>style.visibility</p:attrName>
                                        </p:attrNameLst>
                                      </p:cBhvr>
                                      <p:to>
                                        <p:strVal val="visible"/>
                                      </p:to>
                                    </p:set>
                                    <p:animEffect filter="fade" transition="in">
                                      <p:cBhvr>
                                        <p:cTn dur="1000"/>
                                        <p:tgtEl>
                                          <p:spTgt spid="87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7">
                                            <p:txEl>
                                              <p:pRg end="2" st="2"/>
                                            </p:txEl>
                                          </p:spTgt>
                                        </p:tgtEl>
                                        <p:attrNameLst>
                                          <p:attrName>style.visibility</p:attrName>
                                        </p:attrNameLst>
                                      </p:cBhvr>
                                      <p:to>
                                        <p:strVal val="visible"/>
                                      </p:to>
                                    </p:set>
                                    <p:animEffect filter="fade" transition="in">
                                      <p:cBhvr>
                                        <p:cTn dur="1000"/>
                                        <p:tgtEl>
                                          <p:spTgt spid="87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7">
                                            <p:txEl>
                                              <p:pRg end="3" st="3"/>
                                            </p:txEl>
                                          </p:spTgt>
                                        </p:tgtEl>
                                        <p:attrNameLst>
                                          <p:attrName>style.visibility</p:attrName>
                                        </p:attrNameLst>
                                      </p:cBhvr>
                                      <p:to>
                                        <p:strVal val="visible"/>
                                      </p:to>
                                    </p:set>
                                    <p:animEffect filter="fade" transition="in">
                                      <p:cBhvr>
                                        <p:cTn dur="1000"/>
                                        <p:tgtEl>
                                          <p:spTgt spid="87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7">
                                            <p:txEl>
                                              <p:pRg end="4" st="4"/>
                                            </p:txEl>
                                          </p:spTgt>
                                        </p:tgtEl>
                                        <p:attrNameLst>
                                          <p:attrName>style.visibility</p:attrName>
                                        </p:attrNameLst>
                                      </p:cBhvr>
                                      <p:to>
                                        <p:strVal val="visible"/>
                                      </p:to>
                                    </p:set>
                                    <p:animEffect filter="fade" transition="in">
                                      <p:cBhvr>
                                        <p:cTn dur="1000"/>
                                        <p:tgtEl>
                                          <p:spTgt spid="878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8">
                                            <p:txEl>
                                              <p:pRg end="0" st="0"/>
                                            </p:txEl>
                                          </p:spTgt>
                                        </p:tgtEl>
                                        <p:attrNameLst>
                                          <p:attrName>style.visibility</p:attrName>
                                        </p:attrNameLst>
                                      </p:cBhvr>
                                      <p:to>
                                        <p:strVal val="visible"/>
                                      </p:to>
                                    </p:set>
                                    <p:animEffect filter="fade" transition="in">
                                      <p:cBhvr>
                                        <p:cTn dur="1000"/>
                                        <p:tgtEl>
                                          <p:spTgt spid="87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8">
                                            <p:txEl>
                                              <p:pRg end="1" st="1"/>
                                            </p:txEl>
                                          </p:spTgt>
                                        </p:tgtEl>
                                        <p:attrNameLst>
                                          <p:attrName>style.visibility</p:attrName>
                                        </p:attrNameLst>
                                      </p:cBhvr>
                                      <p:to>
                                        <p:strVal val="visible"/>
                                      </p:to>
                                    </p:set>
                                    <p:animEffect filter="fade" transition="in">
                                      <p:cBhvr>
                                        <p:cTn dur="1000"/>
                                        <p:tgtEl>
                                          <p:spTgt spid="87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8">
                                            <p:txEl>
                                              <p:pRg end="2" st="2"/>
                                            </p:txEl>
                                          </p:spTgt>
                                        </p:tgtEl>
                                        <p:attrNameLst>
                                          <p:attrName>style.visibility</p:attrName>
                                        </p:attrNameLst>
                                      </p:cBhvr>
                                      <p:to>
                                        <p:strVal val="visible"/>
                                      </p:to>
                                    </p:set>
                                    <p:animEffect filter="fade" transition="in">
                                      <p:cBhvr>
                                        <p:cTn dur="1000"/>
                                        <p:tgtEl>
                                          <p:spTgt spid="878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2" name="Shape 8792"/>
        <p:cNvGrpSpPr/>
        <p:nvPr/>
      </p:nvGrpSpPr>
      <p:grpSpPr>
        <a:xfrm>
          <a:off x="0" y="0"/>
          <a:ext cx="0" cy="0"/>
          <a:chOff x="0" y="0"/>
          <a:chExt cx="0" cy="0"/>
        </a:xfrm>
      </p:grpSpPr>
      <p:cxnSp>
        <p:nvCxnSpPr>
          <p:cNvPr id="8793" name="Google Shape;8793;p465"/>
          <p:cNvCxnSpPr>
            <a:stCxn id="8794" idx="2"/>
          </p:cNvCxnSpPr>
          <p:nvPr/>
        </p:nvCxnSpPr>
        <p:spPr>
          <a:xfrm>
            <a:off x="6493925" y="2281575"/>
            <a:ext cx="600" cy="709200"/>
          </a:xfrm>
          <a:prstGeom prst="straightConnector1">
            <a:avLst/>
          </a:prstGeom>
          <a:noFill/>
          <a:ln cap="flat" cmpd="sng" w="19050">
            <a:solidFill>
              <a:srgbClr val="0F6FC6"/>
            </a:solidFill>
            <a:prstDash val="solid"/>
            <a:round/>
            <a:headEnd len="sm" w="sm" type="none"/>
            <a:tailEnd len="sm" w="sm" type="none"/>
          </a:ln>
        </p:spPr>
      </p:cxnSp>
      <p:cxnSp>
        <p:nvCxnSpPr>
          <p:cNvPr id="8795" name="Google Shape;8795;p465"/>
          <p:cNvCxnSpPr>
            <a:stCxn id="8796" idx="2"/>
          </p:cNvCxnSpPr>
          <p:nvPr/>
        </p:nvCxnSpPr>
        <p:spPr>
          <a:xfrm flipH="1">
            <a:off x="5067113" y="2626301"/>
            <a:ext cx="9000" cy="705900"/>
          </a:xfrm>
          <a:prstGeom prst="straightConnector1">
            <a:avLst/>
          </a:prstGeom>
          <a:noFill/>
          <a:ln cap="flat" cmpd="sng" w="19050">
            <a:solidFill>
              <a:srgbClr val="0BD0D9"/>
            </a:solidFill>
            <a:prstDash val="solid"/>
            <a:round/>
            <a:headEnd len="sm" w="sm" type="none"/>
            <a:tailEnd len="sm" w="sm" type="none"/>
          </a:ln>
        </p:spPr>
      </p:cxnSp>
      <p:cxnSp>
        <p:nvCxnSpPr>
          <p:cNvPr id="8797" name="Google Shape;8797;p465"/>
          <p:cNvCxnSpPr>
            <a:stCxn id="8798" idx="2"/>
          </p:cNvCxnSpPr>
          <p:nvPr/>
        </p:nvCxnSpPr>
        <p:spPr>
          <a:xfrm>
            <a:off x="3658300" y="2965650"/>
            <a:ext cx="0" cy="462600"/>
          </a:xfrm>
          <a:prstGeom prst="straightConnector1">
            <a:avLst/>
          </a:prstGeom>
          <a:noFill/>
          <a:ln cap="flat" cmpd="sng" w="19050">
            <a:solidFill>
              <a:srgbClr val="7CCA62"/>
            </a:solidFill>
            <a:prstDash val="solid"/>
            <a:round/>
            <a:headEnd len="sm" w="sm" type="none"/>
            <a:tailEnd len="sm" w="sm" type="none"/>
          </a:ln>
        </p:spPr>
      </p:cxnSp>
      <p:sp>
        <p:nvSpPr>
          <p:cNvPr id="8799" name="Google Shape;8799;p4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How to Test a Prototype?</a:t>
            </a:r>
            <a:endParaRPr/>
          </a:p>
        </p:txBody>
      </p:sp>
      <p:sp>
        <p:nvSpPr>
          <p:cNvPr id="8794" name="Google Shape;8794;p465"/>
          <p:cNvSpPr/>
          <p:nvPr/>
        </p:nvSpPr>
        <p:spPr>
          <a:xfrm>
            <a:off x="5891075" y="1509075"/>
            <a:ext cx="1205700" cy="772500"/>
          </a:xfrm>
          <a:prstGeom prst="roundRect">
            <a:avLst>
              <a:gd fmla="val 16667" name="adj"/>
            </a:avLst>
          </a:prstGeom>
          <a:solidFill>
            <a:srgbClr val="0F6FC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 sz="1200" u="none" cap="none" strike="noStrike">
                <a:solidFill>
                  <a:srgbClr val="FFFFFF"/>
                </a:solidFill>
                <a:latin typeface="Calibri"/>
                <a:ea typeface="Calibri"/>
                <a:cs typeface="Calibri"/>
                <a:sym typeface="Calibri"/>
              </a:rPr>
              <a:t>Clinical testing </a:t>
            </a:r>
            <a:endParaRPr b="0" i="0" sz="12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100"/>
              <a:buFont typeface="Arial"/>
              <a:buNone/>
            </a:pPr>
            <a:r>
              <a:rPr b="0" i="0" lang="en" sz="1200" u="none" cap="none" strike="noStrike">
                <a:solidFill>
                  <a:srgbClr val="FFFFFF"/>
                </a:solidFill>
                <a:latin typeface="Calibri"/>
                <a:ea typeface="Calibri"/>
                <a:cs typeface="Calibri"/>
                <a:sym typeface="Calibri"/>
              </a:rPr>
              <a:t>Vs. </a:t>
            </a:r>
            <a:endParaRPr b="0" i="0" sz="12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100"/>
              <a:buFont typeface="Arial"/>
              <a:buNone/>
            </a:pPr>
            <a:r>
              <a:rPr b="0" i="0" lang="en" sz="1200" u="none" cap="none" strike="noStrike">
                <a:solidFill>
                  <a:srgbClr val="FFFFFF"/>
                </a:solidFill>
                <a:latin typeface="Calibri"/>
                <a:ea typeface="Calibri"/>
                <a:cs typeface="Calibri"/>
                <a:sym typeface="Calibri"/>
              </a:rPr>
              <a:t>Real-world testing</a:t>
            </a:r>
            <a:endParaRPr b="0" i="0" sz="1200" u="none" cap="none" strike="noStrike">
              <a:solidFill>
                <a:srgbClr val="FFFFFF"/>
              </a:solidFill>
              <a:latin typeface="Calibri"/>
              <a:ea typeface="Calibri"/>
              <a:cs typeface="Calibri"/>
              <a:sym typeface="Calibri"/>
            </a:endParaRPr>
          </a:p>
        </p:txBody>
      </p:sp>
      <p:sp>
        <p:nvSpPr>
          <p:cNvPr id="8800" name="Google Shape;8800;p465"/>
          <p:cNvSpPr/>
          <p:nvPr/>
        </p:nvSpPr>
        <p:spPr>
          <a:xfrm>
            <a:off x="1057625" y="2281575"/>
            <a:ext cx="1098000" cy="1141200"/>
          </a:xfrm>
          <a:prstGeom prst="arc">
            <a:avLst>
              <a:gd fmla="val 9953201" name="adj1"/>
              <a:gd fmla="val 21498260" name="adj2"/>
            </a:avLst>
          </a:prstGeom>
          <a:noFill/>
          <a:ln cap="flat" cmpd="sng" w="9525">
            <a:solidFill>
              <a:srgbClr val="000000"/>
            </a:solidFill>
            <a:prstDash val="dash"/>
            <a:round/>
            <a:headEnd len="sm" w="sm" type="oval"/>
            <a:tailEnd len="sm" w="sm" type="stealth"/>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Gill Sans"/>
              <a:ea typeface="Gill Sans"/>
              <a:cs typeface="Gill Sans"/>
              <a:sym typeface="Gill Sans"/>
            </a:endParaRPr>
          </a:p>
        </p:txBody>
      </p:sp>
      <p:sp>
        <p:nvSpPr>
          <p:cNvPr id="8796" name="Google Shape;8796;p465"/>
          <p:cNvSpPr/>
          <p:nvPr/>
        </p:nvSpPr>
        <p:spPr>
          <a:xfrm>
            <a:off x="4473263" y="1947401"/>
            <a:ext cx="1205700" cy="678900"/>
          </a:xfrm>
          <a:prstGeom prst="roundRect">
            <a:avLst>
              <a:gd fmla="val 16667" name="adj"/>
            </a:avLst>
          </a:prstGeom>
          <a:solidFill>
            <a:srgbClr val="0BD0D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Calibri"/>
                <a:ea typeface="Calibri"/>
                <a:cs typeface="Calibri"/>
                <a:sym typeface="Calibri"/>
              </a:rPr>
              <a:t>Define tasks for testers</a:t>
            </a:r>
            <a:endParaRPr b="0" i="0" sz="1200" u="none" cap="none" strike="noStrike">
              <a:solidFill>
                <a:srgbClr val="FFFFFF"/>
              </a:solidFill>
              <a:latin typeface="Calibri"/>
              <a:ea typeface="Calibri"/>
              <a:cs typeface="Calibri"/>
              <a:sym typeface="Calibri"/>
            </a:endParaRPr>
          </a:p>
        </p:txBody>
      </p:sp>
      <p:sp>
        <p:nvSpPr>
          <p:cNvPr id="8798" name="Google Shape;8798;p465"/>
          <p:cNvSpPr/>
          <p:nvPr/>
        </p:nvSpPr>
        <p:spPr>
          <a:xfrm>
            <a:off x="3055450" y="2392950"/>
            <a:ext cx="1205700" cy="572700"/>
          </a:xfrm>
          <a:prstGeom prst="roundRect">
            <a:avLst>
              <a:gd fmla="val 16667" name="adj"/>
            </a:avLst>
          </a:prstGeom>
          <a:solidFill>
            <a:srgbClr val="7CCA6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Calibri"/>
                <a:ea typeface="Calibri"/>
                <a:cs typeface="Calibri"/>
                <a:sym typeface="Calibri"/>
              </a:rPr>
              <a:t>Break testing into stages</a:t>
            </a:r>
            <a:endParaRPr b="0" i="0" sz="1200" u="none" cap="none" strike="noStrike">
              <a:solidFill>
                <a:srgbClr val="FFFFFF"/>
              </a:solidFill>
              <a:latin typeface="Calibri"/>
              <a:ea typeface="Calibri"/>
              <a:cs typeface="Calibri"/>
              <a:sym typeface="Calibri"/>
            </a:endParaRPr>
          </a:p>
        </p:txBody>
      </p:sp>
      <p:sp>
        <p:nvSpPr>
          <p:cNvPr id="8801" name="Google Shape;8801;p465"/>
          <p:cNvSpPr/>
          <p:nvPr/>
        </p:nvSpPr>
        <p:spPr>
          <a:xfrm>
            <a:off x="357475" y="3010550"/>
            <a:ext cx="1205700" cy="572700"/>
          </a:xfrm>
          <a:prstGeom prst="roundRect">
            <a:avLst>
              <a:gd fmla="val 16667" name="adj"/>
            </a:avLst>
          </a:prstGeom>
          <a:solidFill>
            <a:srgbClr val="10CF9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Calibri"/>
                <a:ea typeface="Calibri"/>
                <a:cs typeface="Calibri"/>
                <a:sym typeface="Calibri"/>
              </a:rPr>
              <a:t>Detail the objectives for testing</a:t>
            </a:r>
            <a:endParaRPr b="0" i="0" sz="1200" u="none" cap="none" strike="noStrike">
              <a:solidFill>
                <a:srgbClr val="FFFFFF"/>
              </a:solidFill>
              <a:latin typeface="Calibri"/>
              <a:ea typeface="Calibri"/>
              <a:cs typeface="Calibri"/>
              <a:sym typeface="Calibri"/>
            </a:endParaRPr>
          </a:p>
        </p:txBody>
      </p:sp>
      <p:sp>
        <p:nvSpPr>
          <p:cNvPr id="8802" name="Google Shape;8802;p465"/>
          <p:cNvSpPr/>
          <p:nvPr/>
        </p:nvSpPr>
        <p:spPr>
          <a:xfrm>
            <a:off x="7315400" y="1149775"/>
            <a:ext cx="1205700" cy="772500"/>
          </a:xfrm>
          <a:prstGeom prst="roundRect">
            <a:avLst>
              <a:gd fmla="val 16667" name="adj"/>
            </a:avLst>
          </a:prstGeom>
          <a:solidFill>
            <a:srgbClr val="10CF9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Calibri"/>
                <a:ea typeface="Calibri"/>
                <a:cs typeface="Calibri"/>
                <a:sym typeface="Calibri"/>
              </a:rPr>
              <a:t>Data gathering and analysis</a:t>
            </a:r>
            <a:endParaRPr b="0" i="0" sz="1200" u="none" cap="none" strike="noStrike">
              <a:solidFill>
                <a:srgbClr val="FFFFFF"/>
              </a:solidFill>
              <a:latin typeface="Calibri"/>
              <a:ea typeface="Calibri"/>
              <a:cs typeface="Calibri"/>
              <a:sym typeface="Calibri"/>
            </a:endParaRPr>
          </a:p>
        </p:txBody>
      </p:sp>
      <p:sp>
        <p:nvSpPr>
          <p:cNvPr id="8803" name="Google Shape;8803;p465"/>
          <p:cNvSpPr/>
          <p:nvPr/>
        </p:nvSpPr>
        <p:spPr>
          <a:xfrm>
            <a:off x="2440750" y="1972701"/>
            <a:ext cx="1098000" cy="1226100"/>
          </a:xfrm>
          <a:prstGeom prst="arc">
            <a:avLst>
              <a:gd fmla="val 9953201" name="adj1"/>
              <a:gd fmla="val 20217974" name="adj2"/>
            </a:avLst>
          </a:prstGeom>
          <a:noFill/>
          <a:ln cap="flat" cmpd="sng" w="9525">
            <a:solidFill>
              <a:srgbClr val="000000"/>
            </a:solidFill>
            <a:prstDash val="dash"/>
            <a:round/>
            <a:headEnd len="sm" w="sm" type="oval"/>
            <a:tailEnd len="sm" w="sm" type="stealth"/>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Gill Sans"/>
              <a:ea typeface="Gill Sans"/>
              <a:cs typeface="Gill Sans"/>
              <a:sym typeface="Gill Sans"/>
            </a:endParaRPr>
          </a:p>
        </p:txBody>
      </p:sp>
      <p:sp>
        <p:nvSpPr>
          <p:cNvPr id="8804" name="Google Shape;8804;p465"/>
          <p:cNvSpPr/>
          <p:nvPr/>
        </p:nvSpPr>
        <p:spPr>
          <a:xfrm>
            <a:off x="3972561" y="1509075"/>
            <a:ext cx="1098000" cy="1226100"/>
          </a:xfrm>
          <a:prstGeom prst="arc">
            <a:avLst>
              <a:gd fmla="val 9953201" name="adj1"/>
              <a:gd fmla="val 20217974" name="adj2"/>
            </a:avLst>
          </a:prstGeom>
          <a:noFill/>
          <a:ln cap="flat" cmpd="sng" w="9525">
            <a:solidFill>
              <a:srgbClr val="000000"/>
            </a:solidFill>
            <a:prstDash val="dash"/>
            <a:round/>
            <a:headEnd len="sm" w="sm" type="oval"/>
            <a:tailEnd len="sm" w="sm" type="stealth"/>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Gill Sans"/>
              <a:ea typeface="Gill Sans"/>
              <a:cs typeface="Gill Sans"/>
              <a:sym typeface="Gill Sans"/>
            </a:endParaRPr>
          </a:p>
        </p:txBody>
      </p:sp>
      <p:sp>
        <p:nvSpPr>
          <p:cNvPr id="8805" name="Google Shape;8805;p465"/>
          <p:cNvSpPr/>
          <p:nvPr/>
        </p:nvSpPr>
        <p:spPr>
          <a:xfrm>
            <a:off x="5410825" y="1091276"/>
            <a:ext cx="1098000" cy="1226100"/>
          </a:xfrm>
          <a:prstGeom prst="arc">
            <a:avLst>
              <a:gd fmla="val 9953201" name="adj1"/>
              <a:gd fmla="val 20217974" name="adj2"/>
            </a:avLst>
          </a:prstGeom>
          <a:noFill/>
          <a:ln cap="flat" cmpd="sng" w="9525">
            <a:solidFill>
              <a:srgbClr val="000000"/>
            </a:solidFill>
            <a:prstDash val="dash"/>
            <a:round/>
            <a:headEnd len="sm" w="sm" type="oval"/>
            <a:tailEnd len="sm" w="sm" type="stealth"/>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Gill Sans"/>
              <a:ea typeface="Gill Sans"/>
              <a:cs typeface="Gill Sans"/>
              <a:sym typeface="Gill Sans"/>
            </a:endParaRPr>
          </a:p>
        </p:txBody>
      </p:sp>
      <p:sp>
        <p:nvSpPr>
          <p:cNvPr id="8806" name="Google Shape;8806;p465"/>
          <p:cNvSpPr/>
          <p:nvPr/>
        </p:nvSpPr>
        <p:spPr>
          <a:xfrm>
            <a:off x="6886899" y="688976"/>
            <a:ext cx="1098000" cy="1226100"/>
          </a:xfrm>
          <a:prstGeom prst="arc">
            <a:avLst>
              <a:gd fmla="val 9953201" name="adj1"/>
              <a:gd fmla="val 20217974" name="adj2"/>
            </a:avLst>
          </a:prstGeom>
          <a:noFill/>
          <a:ln cap="flat" cmpd="sng" w="9525">
            <a:solidFill>
              <a:srgbClr val="000000"/>
            </a:solidFill>
            <a:prstDash val="dash"/>
            <a:round/>
            <a:headEnd len="sm" w="sm" type="oval"/>
            <a:tailEnd len="sm" w="sm" type="stealth"/>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Gill Sans"/>
              <a:ea typeface="Gill Sans"/>
              <a:cs typeface="Gill Sans"/>
              <a:sym typeface="Gill Sans"/>
            </a:endParaRPr>
          </a:p>
        </p:txBody>
      </p:sp>
      <p:sp>
        <p:nvSpPr>
          <p:cNvPr id="8807" name="Google Shape;8807;p465"/>
          <p:cNvSpPr txBox="1"/>
          <p:nvPr/>
        </p:nvSpPr>
        <p:spPr>
          <a:xfrm>
            <a:off x="280675" y="3995750"/>
            <a:ext cx="1359300" cy="352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73959"/>
                </a:solidFill>
                <a:latin typeface="Gill Sans"/>
                <a:ea typeface="Gill Sans"/>
                <a:cs typeface="Gill Sans"/>
                <a:sym typeface="Gill Sans"/>
              </a:rPr>
              <a:t>Reason for testing the app design or prototype</a:t>
            </a:r>
            <a:endParaRPr b="0" i="0" sz="1100" u="none" cap="none" strike="noStrike">
              <a:solidFill>
                <a:srgbClr val="073959"/>
              </a:solidFill>
              <a:latin typeface="Gill Sans"/>
              <a:ea typeface="Gill Sans"/>
              <a:cs typeface="Gill Sans"/>
              <a:sym typeface="Gill Sans"/>
            </a:endParaRPr>
          </a:p>
        </p:txBody>
      </p:sp>
      <p:cxnSp>
        <p:nvCxnSpPr>
          <p:cNvPr id="8808" name="Google Shape;8808;p465"/>
          <p:cNvCxnSpPr/>
          <p:nvPr/>
        </p:nvCxnSpPr>
        <p:spPr>
          <a:xfrm>
            <a:off x="960325" y="3583245"/>
            <a:ext cx="0" cy="319800"/>
          </a:xfrm>
          <a:prstGeom prst="straightConnector1">
            <a:avLst/>
          </a:prstGeom>
          <a:noFill/>
          <a:ln cap="flat" cmpd="sng" w="19050">
            <a:solidFill>
              <a:srgbClr val="10CF9B"/>
            </a:solidFill>
            <a:prstDash val="solid"/>
            <a:round/>
            <a:headEnd len="sm" w="sm" type="none"/>
            <a:tailEnd len="sm" w="sm" type="none"/>
          </a:ln>
        </p:spPr>
      </p:cxnSp>
      <p:sp>
        <p:nvSpPr>
          <p:cNvPr id="8809" name="Google Shape;8809;p465"/>
          <p:cNvSpPr txBox="1"/>
          <p:nvPr/>
        </p:nvSpPr>
        <p:spPr>
          <a:xfrm>
            <a:off x="1668675" y="3871425"/>
            <a:ext cx="1281300" cy="352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73959"/>
                </a:solidFill>
                <a:latin typeface="Gill Sans"/>
                <a:ea typeface="Gill Sans"/>
                <a:cs typeface="Gill Sans"/>
                <a:sym typeface="Gill Sans"/>
              </a:rPr>
              <a:t>Identify the ideal persona before testing the design prototype</a:t>
            </a:r>
            <a:endParaRPr b="0" i="0" sz="1100" u="none" cap="none" strike="noStrike">
              <a:solidFill>
                <a:srgbClr val="073959"/>
              </a:solidFill>
              <a:latin typeface="Gill Sans"/>
              <a:ea typeface="Gill Sans"/>
              <a:cs typeface="Gill Sans"/>
              <a:sym typeface="Gill Sans"/>
            </a:endParaRPr>
          </a:p>
        </p:txBody>
      </p:sp>
      <p:cxnSp>
        <p:nvCxnSpPr>
          <p:cNvPr id="8810" name="Google Shape;8810;p465"/>
          <p:cNvCxnSpPr>
            <a:stCxn id="8811" idx="2"/>
          </p:cNvCxnSpPr>
          <p:nvPr/>
        </p:nvCxnSpPr>
        <p:spPr>
          <a:xfrm>
            <a:off x="2309313" y="3293900"/>
            <a:ext cx="0" cy="348900"/>
          </a:xfrm>
          <a:prstGeom prst="straightConnector1">
            <a:avLst/>
          </a:prstGeom>
          <a:noFill/>
          <a:ln cap="flat" cmpd="sng" w="19050">
            <a:solidFill>
              <a:srgbClr val="009DD9"/>
            </a:solidFill>
            <a:prstDash val="solid"/>
            <a:round/>
            <a:headEnd len="sm" w="sm" type="none"/>
            <a:tailEnd len="sm" w="sm" type="none"/>
          </a:ln>
        </p:spPr>
      </p:cxnSp>
      <p:sp>
        <p:nvSpPr>
          <p:cNvPr id="8811" name="Google Shape;8811;p465"/>
          <p:cNvSpPr/>
          <p:nvPr/>
        </p:nvSpPr>
        <p:spPr>
          <a:xfrm>
            <a:off x="1706463" y="2791700"/>
            <a:ext cx="1205700" cy="502200"/>
          </a:xfrm>
          <a:prstGeom prst="roundRect">
            <a:avLst>
              <a:gd fmla="val 16667" name="adj"/>
            </a:avLst>
          </a:prstGeom>
          <a:solidFill>
            <a:srgbClr val="009DD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Calibri"/>
                <a:ea typeface="Calibri"/>
                <a:cs typeface="Calibri"/>
                <a:sym typeface="Calibri"/>
              </a:rPr>
              <a:t>Define the tester demographic</a:t>
            </a:r>
            <a:endParaRPr b="0" i="0" sz="1200" u="none" cap="none" strike="noStrike">
              <a:solidFill>
                <a:srgbClr val="FFFFFF"/>
              </a:solidFill>
              <a:latin typeface="Calibri"/>
              <a:ea typeface="Calibri"/>
              <a:cs typeface="Calibri"/>
              <a:sym typeface="Calibri"/>
            </a:endParaRPr>
          </a:p>
        </p:txBody>
      </p:sp>
      <p:sp>
        <p:nvSpPr>
          <p:cNvPr id="8812" name="Google Shape;8812;p465"/>
          <p:cNvSpPr txBox="1"/>
          <p:nvPr/>
        </p:nvSpPr>
        <p:spPr>
          <a:xfrm>
            <a:off x="2927200" y="3701000"/>
            <a:ext cx="1462200" cy="352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73959"/>
                </a:solidFill>
                <a:latin typeface="Gill Sans"/>
                <a:ea typeface="Gill Sans"/>
                <a:cs typeface="Gill Sans"/>
                <a:sym typeface="Gill Sans"/>
              </a:rPr>
              <a:t>Staging the prototype; gives users a specific set of functions to test out</a:t>
            </a:r>
            <a:endParaRPr b="0" i="0" sz="1100" u="none" cap="none" strike="noStrike">
              <a:solidFill>
                <a:srgbClr val="073959"/>
              </a:solidFill>
              <a:latin typeface="Gill Sans"/>
              <a:ea typeface="Gill Sans"/>
              <a:cs typeface="Gill Sans"/>
              <a:sym typeface="Gill Sans"/>
            </a:endParaRPr>
          </a:p>
        </p:txBody>
      </p:sp>
      <p:sp>
        <p:nvSpPr>
          <p:cNvPr id="8813" name="Google Shape;8813;p465"/>
          <p:cNvSpPr txBox="1"/>
          <p:nvPr/>
        </p:nvSpPr>
        <p:spPr>
          <a:xfrm>
            <a:off x="4261150" y="3455125"/>
            <a:ext cx="1553700" cy="352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73959"/>
                </a:solidFill>
                <a:latin typeface="Gill Sans"/>
                <a:ea typeface="Gill Sans"/>
                <a:cs typeface="Gill Sans"/>
                <a:sym typeface="Gill Sans"/>
              </a:rPr>
              <a:t>Specific instructions on what to accomplish on the prototype</a:t>
            </a:r>
            <a:endParaRPr b="0" i="0" sz="1100" u="none" cap="none" strike="noStrike">
              <a:solidFill>
                <a:srgbClr val="073959"/>
              </a:solidFill>
              <a:latin typeface="Gill Sans"/>
              <a:ea typeface="Gill Sans"/>
              <a:cs typeface="Gill Sans"/>
              <a:sym typeface="Gill Sans"/>
            </a:endParaRPr>
          </a:p>
        </p:txBody>
      </p:sp>
      <p:sp>
        <p:nvSpPr>
          <p:cNvPr id="8814" name="Google Shape;8814;p465"/>
          <p:cNvSpPr txBox="1"/>
          <p:nvPr/>
        </p:nvSpPr>
        <p:spPr>
          <a:xfrm>
            <a:off x="5753425" y="3078797"/>
            <a:ext cx="1462200" cy="97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73959"/>
                </a:solidFill>
                <a:latin typeface="Gill Sans"/>
                <a:ea typeface="Gill Sans"/>
                <a:cs typeface="Gill Sans"/>
                <a:sym typeface="Gill Sans"/>
              </a:rPr>
              <a:t>Knowing the difference between how an app will be used under specific test conditions and out in the real world </a:t>
            </a:r>
            <a:endParaRPr b="0" i="0" sz="1100" u="none" cap="none" strike="noStrike">
              <a:solidFill>
                <a:srgbClr val="073959"/>
              </a:solidFill>
              <a:latin typeface="Gill Sans"/>
              <a:ea typeface="Gill Sans"/>
              <a:cs typeface="Gill Sans"/>
              <a:sym typeface="Gill Sans"/>
            </a:endParaRPr>
          </a:p>
        </p:txBody>
      </p:sp>
      <p:cxnSp>
        <p:nvCxnSpPr>
          <p:cNvPr id="8815" name="Google Shape;8815;p465"/>
          <p:cNvCxnSpPr>
            <a:stCxn id="8802" idx="2"/>
          </p:cNvCxnSpPr>
          <p:nvPr/>
        </p:nvCxnSpPr>
        <p:spPr>
          <a:xfrm>
            <a:off x="7918250" y="1922275"/>
            <a:ext cx="300" cy="554100"/>
          </a:xfrm>
          <a:prstGeom prst="straightConnector1">
            <a:avLst/>
          </a:prstGeom>
          <a:noFill/>
          <a:ln cap="flat" cmpd="sng" w="19050">
            <a:solidFill>
              <a:srgbClr val="10CF9B"/>
            </a:solidFill>
            <a:prstDash val="solid"/>
            <a:round/>
            <a:headEnd len="sm" w="sm" type="none"/>
            <a:tailEnd len="sm" w="sm" type="none"/>
          </a:ln>
        </p:spPr>
      </p:cxnSp>
      <p:sp>
        <p:nvSpPr>
          <p:cNvPr id="8816" name="Google Shape;8816;p465"/>
          <p:cNvSpPr txBox="1"/>
          <p:nvPr/>
        </p:nvSpPr>
        <p:spPr>
          <a:xfrm>
            <a:off x="7180250" y="2555292"/>
            <a:ext cx="1462200" cy="97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73959"/>
                </a:solidFill>
                <a:latin typeface="Gill Sans"/>
                <a:ea typeface="Gill Sans"/>
                <a:cs typeface="Gill Sans"/>
                <a:sym typeface="Gill Sans"/>
              </a:rPr>
              <a:t>Organize data and analyze it to improve the user experience and correct flaws in the app before it goes into development</a:t>
            </a:r>
            <a:endParaRPr b="0" i="0" sz="1100" u="none" cap="none" strike="noStrike">
              <a:solidFill>
                <a:srgbClr val="073959"/>
              </a:solidFill>
              <a:latin typeface="Gill Sans"/>
              <a:ea typeface="Gill Sans"/>
              <a:cs typeface="Gill Sans"/>
              <a:sym typeface="Gill Sans"/>
            </a:endParaRPr>
          </a:p>
        </p:txBody>
      </p:sp>
      <p:sp>
        <p:nvSpPr>
          <p:cNvPr id="8817" name="Google Shape;8817;p46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1"/>
                                        </p:tgtEl>
                                        <p:attrNameLst>
                                          <p:attrName>style.visibility</p:attrName>
                                        </p:attrNameLst>
                                      </p:cBhvr>
                                      <p:to>
                                        <p:strVal val="visible"/>
                                      </p:to>
                                    </p:set>
                                    <p:animEffect filter="fade" transition="in">
                                      <p:cBhvr>
                                        <p:cTn dur="1000"/>
                                        <p:tgtEl>
                                          <p:spTgt spid="8801"/>
                                        </p:tgtEl>
                                      </p:cBhvr>
                                    </p:animEffect>
                                  </p:childTnLst>
                                </p:cTn>
                              </p:par>
                              <p:par>
                                <p:cTn fill="hold" nodeType="withEffect" presetClass="entr" presetID="10" presetSubtype="0">
                                  <p:stCondLst>
                                    <p:cond delay="0"/>
                                  </p:stCondLst>
                                  <p:childTnLst>
                                    <p:set>
                                      <p:cBhvr>
                                        <p:cTn dur="1" fill="hold">
                                          <p:stCondLst>
                                            <p:cond delay="0"/>
                                          </p:stCondLst>
                                        </p:cTn>
                                        <p:tgtEl>
                                          <p:spTgt spid="8807"/>
                                        </p:tgtEl>
                                        <p:attrNameLst>
                                          <p:attrName>style.visibility</p:attrName>
                                        </p:attrNameLst>
                                      </p:cBhvr>
                                      <p:to>
                                        <p:strVal val="visible"/>
                                      </p:to>
                                    </p:set>
                                    <p:animEffect filter="fade" transition="in">
                                      <p:cBhvr>
                                        <p:cTn dur="1000"/>
                                        <p:tgtEl>
                                          <p:spTgt spid="8807"/>
                                        </p:tgtEl>
                                      </p:cBhvr>
                                    </p:animEffect>
                                  </p:childTnLst>
                                </p:cTn>
                              </p:par>
                              <p:par>
                                <p:cTn fill="hold" nodeType="withEffect" presetClass="entr" presetID="10" presetSubtype="0">
                                  <p:stCondLst>
                                    <p:cond delay="0"/>
                                  </p:stCondLst>
                                  <p:childTnLst>
                                    <p:set>
                                      <p:cBhvr>
                                        <p:cTn dur="1" fill="hold">
                                          <p:stCondLst>
                                            <p:cond delay="0"/>
                                          </p:stCondLst>
                                        </p:cTn>
                                        <p:tgtEl>
                                          <p:spTgt spid="8808"/>
                                        </p:tgtEl>
                                        <p:attrNameLst>
                                          <p:attrName>style.visibility</p:attrName>
                                        </p:attrNameLst>
                                      </p:cBhvr>
                                      <p:to>
                                        <p:strVal val="visible"/>
                                      </p:to>
                                    </p:set>
                                    <p:animEffect filter="fade" transition="in">
                                      <p:cBhvr>
                                        <p:cTn dur="1000"/>
                                        <p:tgtEl>
                                          <p:spTgt spid="88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9"/>
                                        </p:tgtEl>
                                        <p:attrNameLst>
                                          <p:attrName>style.visibility</p:attrName>
                                        </p:attrNameLst>
                                      </p:cBhvr>
                                      <p:to>
                                        <p:strVal val="visible"/>
                                      </p:to>
                                    </p:set>
                                    <p:animEffect filter="fade" transition="in">
                                      <p:cBhvr>
                                        <p:cTn dur="1000"/>
                                        <p:tgtEl>
                                          <p:spTgt spid="8809"/>
                                        </p:tgtEl>
                                      </p:cBhvr>
                                    </p:animEffect>
                                  </p:childTnLst>
                                </p:cTn>
                              </p:par>
                              <p:par>
                                <p:cTn fill="hold" nodeType="withEffect" presetClass="entr" presetID="10" presetSubtype="0">
                                  <p:stCondLst>
                                    <p:cond delay="0"/>
                                  </p:stCondLst>
                                  <p:childTnLst>
                                    <p:set>
                                      <p:cBhvr>
                                        <p:cTn dur="1" fill="hold">
                                          <p:stCondLst>
                                            <p:cond delay="0"/>
                                          </p:stCondLst>
                                        </p:cTn>
                                        <p:tgtEl>
                                          <p:spTgt spid="8810"/>
                                        </p:tgtEl>
                                        <p:attrNameLst>
                                          <p:attrName>style.visibility</p:attrName>
                                        </p:attrNameLst>
                                      </p:cBhvr>
                                      <p:to>
                                        <p:strVal val="visible"/>
                                      </p:to>
                                    </p:set>
                                    <p:animEffect filter="fade" transition="in">
                                      <p:cBhvr>
                                        <p:cTn dur="1000"/>
                                        <p:tgtEl>
                                          <p:spTgt spid="8810"/>
                                        </p:tgtEl>
                                      </p:cBhvr>
                                    </p:animEffect>
                                  </p:childTnLst>
                                </p:cTn>
                              </p:par>
                              <p:par>
                                <p:cTn fill="hold" nodeType="withEffect" presetClass="entr" presetID="10" presetSubtype="0">
                                  <p:stCondLst>
                                    <p:cond delay="0"/>
                                  </p:stCondLst>
                                  <p:childTnLst>
                                    <p:set>
                                      <p:cBhvr>
                                        <p:cTn dur="1" fill="hold">
                                          <p:stCondLst>
                                            <p:cond delay="0"/>
                                          </p:stCondLst>
                                        </p:cTn>
                                        <p:tgtEl>
                                          <p:spTgt spid="8811"/>
                                        </p:tgtEl>
                                        <p:attrNameLst>
                                          <p:attrName>style.visibility</p:attrName>
                                        </p:attrNameLst>
                                      </p:cBhvr>
                                      <p:to>
                                        <p:strVal val="visible"/>
                                      </p:to>
                                    </p:set>
                                    <p:animEffect filter="fade" transition="in">
                                      <p:cBhvr>
                                        <p:cTn dur="1000"/>
                                        <p:tgtEl>
                                          <p:spTgt spid="8811"/>
                                        </p:tgtEl>
                                      </p:cBhvr>
                                    </p:animEffect>
                                  </p:childTnLst>
                                </p:cTn>
                              </p:par>
                              <p:par>
                                <p:cTn fill="hold" nodeType="withEffect" presetClass="entr" presetID="10" presetSubtype="0">
                                  <p:stCondLst>
                                    <p:cond delay="0"/>
                                  </p:stCondLst>
                                  <p:childTnLst>
                                    <p:set>
                                      <p:cBhvr>
                                        <p:cTn dur="1" fill="hold">
                                          <p:stCondLst>
                                            <p:cond delay="0"/>
                                          </p:stCondLst>
                                        </p:cTn>
                                        <p:tgtEl>
                                          <p:spTgt spid="8800"/>
                                        </p:tgtEl>
                                        <p:attrNameLst>
                                          <p:attrName>style.visibility</p:attrName>
                                        </p:attrNameLst>
                                      </p:cBhvr>
                                      <p:to>
                                        <p:strVal val="visible"/>
                                      </p:to>
                                    </p:set>
                                    <p:animEffect filter="fade" transition="in">
                                      <p:cBhvr>
                                        <p:cTn dur="1000"/>
                                        <p:tgtEl>
                                          <p:spTgt spid="88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97"/>
                                        </p:tgtEl>
                                        <p:attrNameLst>
                                          <p:attrName>style.visibility</p:attrName>
                                        </p:attrNameLst>
                                      </p:cBhvr>
                                      <p:to>
                                        <p:strVal val="visible"/>
                                      </p:to>
                                    </p:set>
                                    <p:animEffect filter="fade" transition="in">
                                      <p:cBhvr>
                                        <p:cTn dur="1000"/>
                                        <p:tgtEl>
                                          <p:spTgt spid="8797"/>
                                        </p:tgtEl>
                                      </p:cBhvr>
                                    </p:animEffect>
                                  </p:childTnLst>
                                </p:cTn>
                              </p:par>
                              <p:par>
                                <p:cTn fill="hold" nodeType="withEffect" presetClass="entr" presetID="10" presetSubtype="0">
                                  <p:stCondLst>
                                    <p:cond delay="0"/>
                                  </p:stCondLst>
                                  <p:childTnLst>
                                    <p:set>
                                      <p:cBhvr>
                                        <p:cTn dur="1" fill="hold">
                                          <p:stCondLst>
                                            <p:cond delay="0"/>
                                          </p:stCondLst>
                                        </p:cTn>
                                        <p:tgtEl>
                                          <p:spTgt spid="8798"/>
                                        </p:tgtEl>
                                        <p:attrNameLst>
                                          <p:attrName>style.visibility</p:attrName>
                                        </p:attrNameLst>
                                      </p:cBhvr>
                                      <p:to>
                                        <p:strVal val="visible"/>
                                      </p:to>
                                    </p:set>
                                    <p:animEffect filter="fade" transition="in">
                                      <p:cBhvr>
                                        <p:cTn dur="1000"/>
                                        <p:tgtEl>
                                          <p:spTgt spid="8798"/>
                                        </p:tgtEl>
                                      </p:cBhvr>
                                    </p:animEffect>
                                  </p:childTnLst>
                                </p:cTn>
                              </p:par>
                              <p:par>
                                <p:cTn fill="hold" nodeType="withEffect" presetClass="entr" presetID="10" presetSubtype="0">
                                  <p:stCondLst>
                                    <p:cond delay="0"/>
                                  </p:stCondLst>
                                  <p:childTnLst>
                                    <p:set>
                                      <p:cBhvr>
                                        <p:cTn dur="1" fill="hold">
                                          <p:stCondLst>
                                            <p:cond delay="0"/>
                                          </p:stCondLst>
                                        </p:cTn>
                                        <p:tgtEl>
                                          <p:spTgt spid="8803"/>
                                        </p:tgtEl>
                                        <p:attrNameLst>
                                          <p:attrName>style.visibility</p:attrName>
                                        </p:attrNameLst>
                                      </p:cBhvr>
                                      <p:to>
                                        <p:strVal val="visible"/>
                                      </p:to>
                                    </p:set>
                                    <p:animEffect filter="fade" transition="in">
                                      <p:cBhvr>
                                        <p:cTn dur="1000"/>
                                        <p:tgtEl>
                                          <p:spTgt spid="8803"/>
                                        </p:tgtEl>
                                      </p:cBhvr>
                                    </p:animEffect>
                                  </p:childTnLst>
                                </p:cTn>
                              </p:par>
                              <p:par>
                                <p:cTn fill="hold" nodeType="withEffect" presetClass="entr" presetID="10" presetSubtype="0">
                                  <p:stCondLst>
                                    <p:cond delay="0"/>
                                  </p:stCondLst>
                                  <p:childTnLst>
                                    <p:set>
                                      <p:cBhvr>
                                        <p:cTn dur="1" fill="hold">
                                          <p:stCondLst>
                                            <p:cond delay="0"/>
                                          </p:stCondLst>
                                        </p:cTn>
                                        <p:tgtEl>
                                          <p:spTgt spid="8812"/>
                                        </p:tgtEl>
                                        <p:attrNameLst>
                                          <p:attrName>style.visibility</p:attrName>
                                        </p:attrNameLst>
                                      </p:cBhvr>
                                      <p:to>
                                        <p:strVal val="visible"/>
                                      </p:to>
                                    </p:set>
                                    <p:animEffect filter="fade" transition="in">
                                      <p:cBhvr>
                                        <p:cTn dur="1000"/>
                                        <p:tgtEl>
                                          <p:spTgt spid="88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95"/>
                                        </p:tgtEl>
                                        <p:attrNameLst>
                                          <p:attrName>style.visibility</p:attrName>
                                        </p:attrNameLst>
                                      </p:cBhvr>
                                      <p:to>
                                        <p:strVal val="visible"/>
                                      </p:to>
                                    </p:set>
                                    <p:animEffect filter="fade" transition="in">
                                      <p:cBhvr>
                                        <p:cTn dur="1000"/>
                                        <p:tgtEl>
                                          <p:spTgt spid="8795"/>
                                        </p:tgtEl>
                                      </p:cBhvr>
                                    </p:animEffect>
                                  </p:childTnLst>
                                </p:cTn>
                              </p:par>
                              <p:par>
                                <p:cTn fill="hold" nodeType="withEffect" presetClass="entr" presetID="10" presetSubtype="0">
                                  <p:stCondLst>
                                    <p:cond delay="0"/>
                                  </p:stCondLst>
                                  <p:childTnLst>
                                    <p:set>
                                      <p:cBhvr>
                                        <p:cTn dur="1" fill="hold">
                                          <p:stCondLst>
                                            <p:cond delay="0"/>
                                          </p:stCondLst>
                                        </p:cTn>
                                        <p:tgtEl>
                                          <p:spTgt spid="8796"/>
                                        </p:tgtEl>
                                        <p:attrNameLst>
                                          <p:attrName>style.visibility</p:attrName>
                                        </p:attrNameLst>
                                      </p:cBhvr>
                                      <p:to>
                                        <p:strVal val="visible"/>
                                      </p:to>
                                    </p:set>
                                    <p:animEffect filter="fade" transition="in">
                                      <p:cBhvr>
                                        <p:cTn dur="1000"/>
                                        <p:tgtEl>
                                          <p:spTgt spid="8796"/>
                                        </p:tgtEl>
                                      </p:cBhvr>
                                    </p:animEffect>
                                  </p:childTnLst>
                                </p:cTn>
                              </p:par>
                              <p:par>
                                <p:cTn fill="hold" nodeType="withEffect" presetClass="entr" presetID="10" presetSubtype="0">
                                  <p:stCondLst>
                                    <p:cond delay="0"/>
                                  </p:stCondLst>
                                  <p:childTnLst>
                                    <p:set>
                                      <p:cBhvr>
                                        <p:cTn dur="1" fill="hold">
                                          <p:stCondLst>
                                            <p:cond delay="0"/>
                                          </p:stCondLst>
                                        </p:cTn>
                                        <p:tgtEl>
                                          <p:spTgt spid="8804"/>
                                        </p:tgtEl>
                                        <p:attrNameLst>
                                          <p:attrName>style.visibility</p:attrName>
                                        </p:attrNameLst>
                                      </p:cBhvr>
                                      <p:to>
                                        <p:strVal val="visible"/>
                                      </p:to>
                                    </p:set>
                                    <p:animEffect filter="fade" transition="in">
                                      <p:cBhvr>
                                        <p:cTn dur="1000"/>
                                        <p:tgtEl>
                                          <p:spTgt spid="8804"/>
                                        </p:tgtEl>
                                      </p:cBhvr>
                                    </p:animEffect>
                                  </p:childTnLst>
                                </p:cTn>
                              </p:par>
                              <p:par>
                                <p:cTn fill="hold" nodeType="withEffect" presetClass="entr" presetID="10" presetSubtype="0">
                                  <p:stCondLst>
                                    <p:cond delay="0"/>
                                  </p:stCondLst>
                                  <p:childTnLst>
                                    <p:set>
                                      <p:cBhvr>
                                        <p:cTn dur="1" fill="hold">
                                          <p:stCondLst>
                                            <p:cond delay="0"/>
                                          </p:stCondLst>
                                        </p:cTn>
                                        <p:tgtEl>
                                          <p:spTgt spid="8813"/>
                                        </p:tgtEl>
                                        <p:attrNameLst>
                                          <p:attrName>style.visibility</p:attrName>
                                        </p:attrNameLst>
                                      </p:cBhvr>
                                      <p:to>
                                        <p:strVal val="visible"/>
                                      </p:to>
                                    </p:set>
                                    <p:animEffect filter="fade" transition="in">
                                      <p:cBhvr>
                                        <p:cTn dur="1000"/>
                                        <p:tgtEl>
                                          <p:spTgt spid="88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93"/>
                                        </p:tgtEl>
                                        <p:attrNameLst>
                                          <p:attrName>style.visibility</p:attrName>
                                        </p:attrNameLst>
                                      </p:cBhvr>
                                      <p:to>
                                        <p:strVal val="visible"/>
                                      </p:to>
                                    </p:set>
                                    <p:animEffect filter="fade" transition="in">
                                      <p:cBhvr>
                                        <p:cTn dur="1000"/>
                                        <p:tgtEl>
                                          <p:spTgt spid="8793"/>
                                        </p:tgtEl>
                                      </p:cBhvr>
                                    </p:animEffect>
                                  </p:childTnLst>
                                </p:cTn>
                              </p:par>
                              <p:par>
                                <p:cTn fill="hold" nodeType="withEffect" presetClass="entr" presetID="10" presetSubtype="0">
                                  <p:stCondLst>
                                    <p:cond delay="0"/>
                                  </p:stCondLst>
                                  <p:childTnLst>
                                    <p:set>
                                      <p:cBhvr>
                                        <p:cTn dur="1" fill="hold">
                                          <p:stCondLst>
                                            <p:cond delay="0"/>
                                          </p:stCondLst>
                                        </p:cTn>
                                        <p:tgtEl>
                                          <p:spTgt spid="8794"/>
                                        </p:tgtEl>
                                        <p:attrNameLst>
                                          <p:attrName>style.visibility</p:attrName>
                                        </p:attrNameLst>
                                      </p:cBhvr>
                                      <p:to>
                                        <p:strVal val="visible"/>
                                      </p:to>
                                    </p:set>
                                    <p:animEffect filter="fade" transition="in">
                                      <p:cBhvr>
                                        <p:cTn dur="1000"/>
                                        <p:tgtEl>
                                          <p:spTgt spid="8794"/>
                                        </p:tgtEl>
                                      </p:cBhvr>
                                    </p:animEffect>
                                  </p:childTnLst>
                                </p:cTn>
                              </p:par>
                              <p:par>
                                <p:cTn fill="hold" nodeType="withEffect" presetClass="entr" presetID="10" presetSubtype="0">
                                  <p:stCondLst>
                                    <p:cond delay="0"/>
                                  </p:stCondLst>
                                  <p:childTnLst>
                                    <p:set>
                                      <p:cBhvr>
                                        <p:cTn dur="1" fill="hold">
                                          <p:stCondLst>
                                            <p:cond delay="0"/>
                                          </p:stCondLst>
                                        </p:cTn>
                                        <p:tgtEl>
                                          <p:spTgt spid="8805"/>
                                        </p:tgtEl>
                                        <p:attrNameLst>
                                          <p:attrName>style.visibility</p:attrName>
                                        </p:attrNameLst>
                                      </p:cBhvr>
                                      <p:to>
                                        <p:strVal val="visible"/>
                                      </p:to>
                                    </p:set>
                                    <p:animEffect filter="fade" transition="in">
                                      <p:cBhvr>
                                        <p:cTn dur="1000"/>
                                        <p:tgtEl>
                                          <p:spTgt spid="8805"/>
                                        </p:tgtEl>
                                      </p:cBhvr>
                                    </p:animEffect>
                                  </p:childTnLst>
                                </p:cTn>
                              </p:par>
                              <p:par>
                                <p:cTn fill="hold" nodeType="withEffect" presetClass="entr" presetID="10" presetSubtype="0">
                                  <p:stCondLst>
                                    <p:cond delay="0"/>
                                  </p:stCondLst>
                                  <p:childTnLst>
                                    <p:set>
                                      <p:cBhvr>
                                        <p:cTn dur="1" fill="hold">
                                          <p:stCondLst>
                                            <p:cond delay="0"/>
                                          </p:stCondLst>
                                        </p:cTn>
                                        <p:tgtEl>
                                          <p:spTgt spid="8814"/>
                                        </p:tgtEl>
                                        <p:attrNameLst>
                                          <p:attrName>style.visibility</p:attrName>
                                        </p:attrNameLst>
                                      </p:cBhvr>
                                      <p:to>
                                        <p:strVal val="visible"/>
                                      </p:to>
                                    </p:set>
                                    <p:animEffect filter="fade" transition="in">
                                      <p:cBhvr>
                                        <p:cTn dur="1000"/>
                                        <p:tgtEl>
                                          <p:spTgt spid="88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2"/>
                                        </p:tgtEl>
                                        <p:attrNameLst>
                                          <p:attrName>style.visibility</p:attrName>
                                        </p:attrNameLst>
                                      </p:cBhvr>
                                      <p:to>
                                        <p:strVal val="visible"/>
                                      </p:to>
                                    </p:set>
                                    <p:animEffect filter="fade" transition="in">
                                      <p:cBhvr>
                                        <p:cTn dur="1000"/>
                                        <p:tgtEl>
                                          <p:spTgt spid="8802"/>
                                        </p:tgtEl>
                                      </p:cBhvr>
                                    </p:animEffect>
                                  </p:childTnLst>
                                </p:cTn>
                              </p:par>
                              <p:par>
                                <p:cTn fill="hold" nodeType="withEffect" presetClass="entr" presetID="10" presetSubtype="0">
                                  <p:stCondLst>
                                    <p:cond delay="0"/>
                                  </p:stCondLst>
                                  <p:childTnLst>
                                    <p:set>
                                      <p:cBhvr>
                                        <p:cTn dur="1" fill="hold">
                                          <p:stCondLst>
                                            <p:cond delay="0"/>
                                          </p:stCondLst>
                                        </p:cTn>
                                        <p:tgtEl>
                                          <p:spTgt spid="8806"/>
                                        </p:tgtEl>
                                        <p:attrNameLst>
                                          <p:attrName>style.visibility</p:attrName>
                                        </p:attrNameLst>
                                      </p:cBhvr>
                                      <p:to>
                                        <p:strVal val="visible"/>
                                      </p:to>
                                    </p:set>
                                    <p:animEffect filter="fade" transition="in">
                                      <p:cBhvr>
                                        <p:cTn dur="1000"/>
                                        <p:tgtEl>
                                          <p:spTgt spid="8806"/>
                                        </p:tgtEl>
                                      </p:cBhvr>
                                    </p:animEffect>
                                  </p:childTnLst>
                                </p:cTn>
                              </p:par>
                              <p:par>
                                <p:cTn fill="hold" nodeType="withEffect" presetClass="entr" presetID="10" presetSubtype="0">
                                  <p:stCondLst>
                                    <p:cond delay="0"/>
                                  </p:stCondLst>
                                  <p:childTnLst>
                                    <p:set>
                                      <p:cBhvr>
                                        <p:cTn dur="1" fill="hold">
                                          <p:stCondLst>
                                            <p:cond delay="0"/>
                                          </p:stCondLst>
                                        </p:cTn>
                                        <p:tgtEl>
                                          <p:spTgt spid="8815"/>
                                        </p:tgtEl>
                                        <p:attrNameLst>
                                          <p:attrName>style.visibility</p:attrName>
                                        </p:attrNameLst>
                                      </p:cBhvr>
                                      <p:to>
                                        <p:strVal val="visible"/>
                                      </p:to>
                                    </p:set>
                                    <p:animEffect filter="fade" transition="in">
                                      <p:cBhvr>
                                        <p:cTn dur="1000"/>
                                        <p:tgtEl>
                                          <p:spTgt spid="8815"/>
                                        </p:tgtEl>
                                      </p:cBhvr>
                                    </p:animEffect>
                                  </p:childTnLst>
                                </p:cTn>
                              </p:par>
                              <p:par>
                                <p:cTn fill="hold" nodeType="withEffect" presetClass="entr" presetID="10" presetSubtype="0">
                                  <p:stCondLst>
                                    <p:cond delay="0"/>
                                  </p:stCondLst>
                                  <p:childTnLst>
                                    <p:set>
                                      <p:cBhvr>
                                        <p:cTn dur="1" fill="hold">
                                          <p:stCondLst>
                                            <p:cond delay="0"/>
                                          </p:stCondLst>
                                        </p:cTn>
                                        <p:tgtEl>
                                          <p:spTgt spid="8816"/>
                                        </p:tgtEl>
                                        <p:attrNameLst>
                                          <p:attrName>style.visibility</p:attrName>
                                        </p:attrNameLst>
                                      </p:cBhvr>
                                      <p:to>
                                        <p:strVal val="visible"/>
                                      </p:to>
                                    </p:set>
                                    <p:animEffect filter="fade" transition="in">
                                      <p:cBhvr>
                                        <p:cTn dur="1000"/>
                                        <p:tgtEl>
                                          <p:spTgt spid="88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1" name="Shape 8821"/>
        <p:cNvGrpSpPr/>
        <p:nvPr/>
      </p:nvGrpSpPr>
      <p:grpSpPr>
        <a:xfrm>
          <a:off x="0" y="0"/>
          <a:ext cx="0" cy="0"/>
          <a:chOff x="0" y="0"/>
          <a:chExt cx="0" cy="0"/>
        </a:xfrm>
      </p:grpSpPr>
      <p:sp>
        <p:nvSpPr>
          <p:cNvPr id="8822" name="Google Shape;8822;p4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Prototyping Tools</a:t>
            </a:r>
            <a:endParaRPr/>
          </a:p>
        </p:txBody>
      </p:sp>
      <p:graphicFrame>
        <p:nvGraphicFramePr>
          <p:cNvPr id="8823" name="Google Shape;8823;p466"/>
          <p:cNvGraphicFramePr/>
          <p:nvPr/>
        </p:nvGraphicFramePr>
        <p:xfrm>
          <a:off x="190500" y="1114800"/>
          <a:ext cx="3000000" cy="3000000"/>
        </p:xfrm>
        <a:graphic>
          <a:graphicData uri="http://schemas.openxmlformats.org/drawingml/2006/table">
            <a:tbl>
              <a:tblPr bandRow="1" firstRow="1">
                <a:noFill/>
                <a:tableStyleId>{0D091D8E-38FE-4EBD-A8D3-85E3BAD3CC0E}</a:tableStyleId>
              </a:tblPr>
              <a:tblGrid>
                <a:gridCol w="1050600"/>
                <a:gridCol w="2454600"/>
                <a:gridCol w="1874100"/>
                <a:gridCol w="1766100"/>
                <a:gridCol w="1617600"/>
              </a:tblGrid>
              <a:tr h="370850">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Gill Sans"/>
                          <a:ea typeface="Gill Sans"/>
                          <a:cs typeface="Gill Sans"/>
                          <a:sym typeface="Gill Sans"/>
                        </a:rPr>
                        <a:t>Tool Name</a:t>
                      </a:r>
                      <a:endParaRPr sz="1200" u="none" cap="none" strike="noStrike">
                        <a:solidFill>
                          <a:schemeClr val="lt1"/>
                        </a:solidFill>
                        <a:latin typeface="Gill Sans"/>
                        <a:ea typeface="Gill Sans"/>
                        <a:cs typeface="Gill Sans"/>
                        <a:sym typeface="Gill Sans"/>
                      </a:endParaRPr>
                    </a:p>
                  </a:txBody>
                  <a:tcPr marT="50800" marB="50800" marR="50800" marL="50800" anchor="ctr">
                    <a:lnL cap="flat" cmpd="sng" w="9525">
                      <a:solidFill>
                        <a:srgbClr val="666666"/>
                      </a:solidFill>
                      <a:prstDash val="solid"/>
                      <a:round/>
                      <a:headEnd len="sm" w="sm" type="none"/>
                      <a:tailEnd len="sm" w="sm" type="none"/>
                    </a:lnL>
                    <a:lnR cap="flat" cmpd="sng" w="9525">
                      <a:solidFill>
                        <a:srgbClr val="CFE2F3"/>
                      </a:solidFill>
                      <a:prstDash val="dash"/>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0198DB"/>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Gill Sans"/>
                          <a:ea typeface="Gill Sans"/>
                          <a:cs typeface="Gill Sans"/>
                          <a:sym typeface="Gill Sans"/>
                        </a:rPr>
                        <a:t>Suited for</a:t>
                      </a:r>
                      <a:endParaRPr sz="1200" u="none" cap="none" strike="noStrike">
                        <a:solidFill>
                          <a:schemeClr val="lt1"/>
                        </a:solidFill>
                        <a:latin typeface="Gill Sans"/>
                        <a:ea typeface="Gill Sans"/>
                        <a:cs typeface="Gill Sans"/>
                        <a:sym typeface="Gill Sans"/>
                      </a:endParaRPr>
                    </a:p>
                  </a:txBody>
                  <a:tcPr marT="50800" marB="50800" marR="50800" marL="50800" anchor="ctr">
                    <a:lnL cap="flat" cmpd="sng" w="9525">
                      <a:solidFill>
                        <a:srgbClr val="CFE2F3"/>
                      </a:solidFill>
                      <a:prstDash val="dash"/>
                      <a:round/>
                      <a:headEnd len="sm" w="sm" type="none"/>
                      <a:tailEnd len="sm" w="sm" type="none"/>
                    </a:lnL>
                    <a:lnR cap="flat" cmpd="sng" w="9525">
                      <a:solidFill>
                        <a:srgbClr val="CFE2F3"/>
                      </a:solidFill>
                      <a:prstDash val="dash"/>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0198DB"/>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Gill Sans"/>
                          <a:ea typeface="Gill Sans"/>
                          <a:cs typeface="Gill Sans"/>
                          <a:sym typeface="Gill Sans"/>
                        </a:rPr>
                        <a:t>Compatibility</a:t>
                      </a:r>
                      <a:endParaRPr sz="1200" u="none" cap="none" strike="noStrike">
                        <a:solidFill>
                          <a:schemeClr val="lt1"/>
                        </a:solidFill>
                        <a:latin typeface="Gill Sans"/>
                        <a:ea typeface="Gill Sans"/>
                        <a:cs typeface="Gill Sans"/>
                        <a:sym typeface="Gill Sans"/>
                      </a:endParaRPr>
                    </a:p>
                  </a:txBody>
                  <a:tcPr marT="50800" marB="50800" marR="50800" marL="50800" anchor="ctr">
                    <a:lnL cap="flat" cmpd="sng" w="9525">
                      <a:solidFill>
                        <a:srgbClr val="CFE2F3"/>
                      </a:solidFill>
                      <a:prstDash val="dash"/>
                      <a:round/>
                      <a:headEnd len="sm" w="sm" type="none"/>
                      <a:tailEnd len="sm" w="sm" type="none"/>
                    </a:lnL>
                    <a:lnR cap="flat" cmpd="sng" w="9525">
                      <a:solidFill>
                        <a:srgbClr val="CFE2F3"/>
                      </a:solidFill>
                      <a:prstDash val="dash"/>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0198DB"/>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Gill Sans"/>
                          <a:ea typeface="Gill Sans"/>
                          <a:cs typeface="Gill Sans"/>
                          <a:sym typeface="Gill Sans"/>
                        </a:rPr>
                        <a:t>Free Trial/</a:t>
                      </a:r>
                      <a:br>
                        <a:rPr lang="en" sz="1200" u="none" cap="none" strike="noStrike">
                          <a:solidFill>
                            <a:schemeClr val="lt1"/>
                          </a:solidFill>
                          <a:latin typeface="Gill Sans"/>
                          <a:ea typeface="Gill Sans"/>
                          <a:cs typeface="Gill Sans"/>
                          <a:sym typeface="Gill Sans"/>
                        </a:rPr>
                      </a:br>
                      <a:r>
                        <a:rPr lang="en" sz="1200" u="none" cap="none" strike="noStrike">
                          <a:solidFill>
                            <a:schemeClr val="lt1"/>
                          </a:solidFill>
                          <a:latin typeface="Gill Sans"/>
                          <a:ea typeface="Gill Sans"/>
                          <a:cs typeface="Gill Sans"/>
                          <a:sym typeface="Gill Sans"/>
                        </a:rPr>
                        <a:t>Free Version</a:t>
                      </a:r>
                      <a:endParaRPr sz="1200" u="none" cap="none" strike="noStrike">
                        <a:solidFill>
                          <a:schemeClr val="lt1"/>
                        </a:solidFill>
                        <a:latin typeface="Gill Sans"/>
                        <a:ea typeface="Gill Sans"/>
                        <a:cs typeface="Gill Sans"/>
                        <a:sym typeface="Gill Sans"/>
                      </a:endParaRPr>
                    </a:p>
                  </a:txBody>
                  <a:tcPr marT="50800" marB="50800" marR="50800" marL="50800" anchor="ctr">
                    <a:lnL cap="flat" cmpd="sng" w="9525">
                      <a:solidFill>
                        <a:srgbClr val="CFE2F3"/>
                      </a:solidFill>
                      <a:prstDash val="dash"/>
                      <a:round/>
                      <a:headEnd len="sm" w="sm" type="none"/>
                      <a:tailEnd len="sm" w="sm" type="none"/>
                    </a:lnL>
                    <a:lnR cap="flat" cmpd="sng" w="9525">
                      <a:solidFill>
                        <a:srgbClr val="CFE2F3"/>
                      </a:solidFill>
                      <a:prstDash val="dash"/>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0198DB"/>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Gill Sans"/>
                          <a:ea typeface="Gill Sans"/>
                          <a:cs typeface="Gill Sans"/>
                          <a:sym typeface="Gill Sans"/>
                        </a:rPr>
                        <a:t>Price</a:t>
                      </a:r>
                      <a:endParaRPr sz="1200" u="none" cap="none" strike="noStrike">
                        <a:solidFill>
                          <a:schemeClr val="lt1"/>
                        </a:solidFill>
                        <a:latin typeface="Gill Sans"/>
                        <a:ea typeface="Gill Sans"/>
                        <a:cs typeface="Gill Sans"/>
                        <a:sym typeface="Gill Sans"/>
                      </a:endParaRPr>
                    </a:p>
                  </a:txBody>
                  <a:tcPr marT="50800" marB="50800" marR="50800" marL="50800" anchor="ctr">
                    <a:lnL cap="flat" cmpd="sng" w="9525">
                      <a:solidFill>
                        <a:srgbClr val="CFE2F3"/>
                      </a:solidFill>
                      <a:prstDash val="dash"/>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0198DB"/>
                    </a:solidFill>
                  </a:tcPr>
                </a:tc>
              </a:tr>
              <a:tr h="370850">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Gill Sans"/>
                          <a:ea typeface="Gill Sans"/>
                          <a:cs typeface="Gill Sans"/>
                          <a:sym typeface="Gill Sans"/>
                        </a:rPr>
                        <a:t>Figma</a:t>
                      </a:r>
                      <a:endParaRPr b="1" sz="1200" u="none" cap="none" strike="noStrike">
                        <a:solidFill>
                          <a:schemeClr val="dk1"/>
                        </a:solidFill>
                        <a:latin typeface="Gill Sans"/>
                        <a:ea typeface="Gill Sans"/>
                        <a:cs typeface="Gill Sans"/>
                        <a:sym typeface="Gill Sans"/>
                      </a:endParaRPr>
                    </a:p>
                  </a:txBody>
                  <a:tcPr marT="50800" marB="50800" marR="50800" marL="50800" anchor="ctr">
                    <a:lnL cap="flat" cmpd="sng" w="9525">
                      <a:solidFill>
                        <a:srgbClr val="D9D9D9"/>
                      </a:solidFill>
                      <a:prstDash val="dash"/>
                      <a:round/>
                      <a:headEnd len="sm" w="sm" type="none"/>
                      <a:tailEnd len="sm" w="sm" type="none"/>
                    </a:lnL>
                    <a:lnR cap="flat" cmpd="sng" w="9525">
                      <a:solidFill>
                        <a:srgbClr val="D9D9D9"/>
                      </a:solidFill>
                      <a:prstDash val="dash"/>
                      <a:round/>
                      <a:headEnd len="sm" w="sm" type="none"/>
                      <a:tailEnd len="sm" w="sm" type="none"/>
                    </a:lnR>
                    <a:lnT cap="flat" cmpd="sng" w="9525">
                      <a:solidFill>
                        <a:srgbClr val="666666"/>
                      </a:solidFill>
                      <a:prstDash val="solid"/>
                      <a:round/>
                      <a:headEnd len="sm" w="sm" type="none"/>
                      <a:tailEnd len="sm" w="sm" type="none"/>
                    </a:lnT>
                    <a:lnB cap="flat" cmpd="sng" w="9525">
                      <a:solidFill>
                        <a:srgbClr val="D9D9D9"/>
                      </a:solidFill>
                      <a:prstDash val="dash"/>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Building interactive prototypes, with the help of some user-friendly tools</a:t>
                      </a:r>
                      <a:endParaRPr sz="1200" u="none" cap="none" strike="noStrike"/>
                    </a:p>
                  </a:txBody>
                  <a:tcPr marT="50800" marB="50800" marR="50800" marL="50800" anchor="ctr">
                    <a:lnL cap="flat" cmpd="sng" w="9525">
                      <a:solidFill>
                        <a:srgbClr val="D9D9D9"/>
                      </a:solidFill>
                      <a:prstDash val="dash"/>
                      <a:round/>
                      <a:headEnd len="sm" w="sm" type="none"/>
                      <a:tailEnd len="sm" w="sm" type="none"/>
                    </a:lnL>
                    <a:lnR cap="flat" cmpd="sng" w="9525">
                      <a:solidFill>
                        <a:srgbClr val="D9D9D9"/>
                      </a:solidFill>
                      <a:prstDash val="dash"/>
                      <a:round/>
                      <a:headEnd len="sm" w="sm" type="none"/>
                      <a:tailEnd len="sm" w="sm" type="none"/>
                    </a:lnR>
                    <a:lnT cap="flat" cmpd="sng" w="9525">
                      <a:solidFill>
                        <a:srgbClr val="666666"/>
                      </a:solidFill>
                      <a:prstDash val="solid"/>
                      <a:round/>
                      <a:headEnd len="sm" w="sm" type="none"/>
                      <a:tailEnd len="sm" w="sm" type="none"/>
                    </a:lnT>
                    <a:lnB cap="flat" cmpd="sng" w="9525">
                      <a:solidFill>
                        <a:srgbClr val="D9D9D9"/>
                      </a:solidFill>
                      <a:prstDash val="dash"/>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0" lang="en" sz="1200" u="none" cap="none" strike="noStrike"/>
                        <a:t>Cloud, SaaS, Web, Mac/Windows desktop, Android/iOS mobile, iPad</a:t>
                      </a:r>
                      <a:endParaRPr sz="1200" u="none" cap="none" strike="noStrike"/>
                    </a:p>
                  </a:txBody>
                  <a:tcPr marT="50800" marB="50800" marR="50800" marL="50800" anchor="ctr">
                    <a:lnL cap="flat" cmpd="sng" w="9525">
                      <a:solidFill>
                        <a:srgbClr val="D9D9D9"/>
                      </a:solidFill>
                      <a:prstDash val="dash"/>
                      <a:round/>
                      <a:headEnd len="sm" w="sm" type="none"/>
                      <a:tailEnd len="sm" w="sm" type="none"/>
                    </a:lnL>
                    <a:lnR cap="flat" cmpd="sng" w="9525">
                      <a:solidFill>
                        <a:srgbClr val="D9D9D9"/>
                      </a:solidFill>
                      <a:prstDash val="dash"/>
                      <a:round/>
                      <a:headEnd len="sm" w="sm" type="none"/>
                      <a:tailEnd len="sm" w="sm" type="none"/>
                    </a:lnR>
                    <a:lnT cap="flat" cmpd="sng" w="9525">
                      <a:solidFill>
                        <a:srgbClr val="666666"/>
                      </a:solidFill>
                      <a:prstDash val="solid"/>
                      <a:round/>
                      <a:headEnd len="sm" w="sm" type="none"/>
                      <a:tailEnd len="sm" w="sm" type="none"/>
                    </a:lnT>
                    <a:lnB cap="flat" cmpd="sng" w="9525">
                      <a:solidFill>
                        <a:srgbClr val="D9D9D9"/>
                      </a:solidFill>
                      <a:prstDash val="dash"/>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0" lang="en" sz="1200" u="none" cap="none" strike="noStrike"/>
                        <a:t>A free version is available</a:t>
                      </a:r>
                      <a:endParaRPr sz="1200" u="none" cap="none" strike="noStrike"/>
                    </a:p>
                  </a:txBody>
                  <a:tcPr marT="50800" marB="50800" marR="50800" marL="50800" anchor="ctr">
                    <a:lnL cap="flat" cmpd="sng" w="9525">
                      <a:solidFill>
                        <a:srgbClr val="D9D9D9"/>
                      </a:solidFill>
                      <a:prstDash val="dash"/>
                      <a:round/>
                      <a:headEnd len="sm" w="sm" type="none"/>
                      <a:tailEnd len="sm" w="sm" type="none"/>
                    </a:lnL>
                    <a:lnR cap="flat" cmpd="sng" w="9525">
                      <a:solidFill>
                        <a:srgbClr val="D9D9D9"/>
                      </a:solidFill>
                      <a:prstDash val="dash"/>
                      <a:round/>
                      <a:headEnd len="sm" w="sm" type="none"/>
                      <a:tailEnd len="sm" w="sm" type="none"/>
                    </a:lnR>
                    <a:lnT cap="flat" cmpd="sng" w="9525">
                      <a:solidFill>
                        <a:srgbClr val="666666"/>
                      </a:solidFill>
                      <a:prstDash val="solid"/>
                      <a:round/>
                      <a:headEnd len="sm" w="sm" type="none"/>
                      <a:tailEnd len="sm" w="sm" type="none"/>
                    </a:lnT>
                    <a:lnB cap="flat" cmpd="sng" w="9525">
                      <a:solidFill>
                        <a:srgbClr val="D9D9D9"/>
                      </a:solidFill>
                      <a:prstDash val="dash"/>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0" lang="en" sz="1200" u="none" cap="none" strike="noStrike"/>
                        <a:t>Starts at $12 per editor per month</a:t>
                      </a:r>
                      <a:endParaRPr sz="1200" u="none" cap="none" strike="noStrike"/>
                    </a:p>
                  </a:txBody>
                  <a:tcPr marT="50800" marB="50800" marR="50800" marL="50800" anchor="ctr">
                    <a:lnL cap="flat" cmpd="sng" w="9525">
                      <a:solidFill>
                        <a:srgbClr val="D9D9D9"/>
                      </a:solidFill>
                      <a:prstDash val="dash"/>
                      <a:round/>
                      <a:headEnd len="sm" w="sm" type="none"/>
                      <a:tailEnd len="sm" w="sm" type="none"/>
                    </a:lnL>
                    <a:lnR cap="flat" cmpd="sng" w="9525">
                      <a:solidFill>
                        <a:srgbClr val="D9D9D9"/>
                      </a:solidFill>
                      <a:prstDash val="dash"/>
                      <a:round/>
                      <a:headEnd len="sm" w="sm" type="none"/>
                      <a:tailEnd len="sm" w="sm" type="none"/>
                    </a:lnR>
                    <a:lnT cap="flat" cmpd="sng" w="9525">
                      <a:solidFill>
                        <a:srgbClr val="666666"/>
                      </a:solidFill>
                      <a:prstDash val="solid"/>
                      <a:round/>
                      <a:headEnd len="sm" w="sm" type="none"/>
                      <a:tailEnd len="sm" w="sm" type="none"/>
                    </a:lnT>
                    <a:lnB cap="flat" cmpd="sng" w="9525">
                      <a:solidFill>
                        <a:srgbClr val="D9D9D9"/>
                      </a:solidFill>
                      <a:prstDash val="dash"/>
                      <a:round/>
                      <a:headEnd len="sm" w="sm" type="none"/>
                      <a:tailEnd len="sm" w="sm" type="none"/>
                    </a:lnB>
                    <a:solidFill>
                      <a:srgbClr val="F3F3F3"/>
                    </a:solidFill>
                  </a:tcPr>
                </a:tc>
              </a:tr>
              <a:tr h="370850">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Gill Sans"/>
                          <a:ea typeface="Gill Sans"/>
                          <a:cs typeface="Gill Sans"/>
                          <a:sym typeface="Gill Sans"/>
                        </a:rPr>
                        <a:t>InVision</a:t>
                      </a:r>
                      <a:endParaRPr b="1" sz="1200" u="none" cap="none" strike="noStrike">
                        <a:solidFill>
                          <a:schemeClr val="dk1"/>
                        </a:solidFill>
                        <a:latin typeface="Gill Sans"/>
                        <a:ea typeface="Gill Sans"/>
                        <a:cs typeface="Gill Sans"/>
                        <a:sym typeface="Gill Sans"/>
                      </a:endParaRPr>
                    </a:p>
                  </a:txBody>
                  <a:tcPr marT="50800" marB="50800" marR="50800" marL="50800" anchor="ctr">
                    <a:lnL cap="flat" cmpd="sng" w="9525">
                      <a:solidFill>
                        <a:srgbClr val="D9D9D9"/>
                      </a:solidFill>
                      <a:prstDash val="dash"/>
                      <a:round/>
                      <a:headEnd len="sm" w="sm" type="none"/>
                      <a:tailEnd len="sm" w="sm" type="none"/>
                    </a:lnL>
                    <a:lnR cap="flat" cmpd="sng" w="9525">
                      <a:solidFill>
                        <a:srgbClr val="D9D9D9"/>
                      </a:solidFill>
                      <a:prstDash val="dash"/>
                      <a:round/>
                      <a:headEnd len="sm" w="sm" type="none"/>
                      <a:tailEnd len="sm" w="sm" type="none"/>
                    </a:lnR>
                    <a:lnT cap="flat" cmpd="sng" w="9525">
                      <a:solidFill>
                        <a:srgbClr val="D9D9D9"/>
                      </a:solidFill>
                      <a:prstDash val="dash"/>
                      <a:round/>
                      <a:headEnd len="sm" w="sm" type="none"/>
                      <a:tailEnd len="sm" w="sm" type="none"/>
                    </a:lnT>
                    <a:lnB cap="flat" cmpd="sng" w="9525">
                      <a:solidFill>
                        <a:srgbClr val="D9D9D9"/>
                      </a:solidFill>
                      <a:prstDash val="dash"/>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Creating hi-fi interactive prototypes, within minutes</a:t>
                      </a:r>
                      <a:endParaRPr sz="1200" u="none" cap="none" strike="noStrike"/>
                    </a:p>
                  </a:txBody>
                  <a:tcPr marT="50800" marB="50800" marR="50800" marL="50800" anchor="ctr">
                    <a:lnL cap="flat" cmpd="sng" w="9525">
                      <a:solidFill>
                        <a:srgbClr val="D9D9D9"/>
                      </a:solidFill>
                      <a:prstDash val="dash"/>
                      <a:round/>
                      <a:headEnd len="sm" w="sm" type="none"/>
                      <a:tailEnd len="sm" w="sm" type="none"/>
                    </a:lnL>
                    <a:lnR cap="flat" cmpd="sng" w="9525">
                      <a:solidFill>
                        <a:srgbClr val="D9D9D9"/>
                      </a:solidFill>
                      <a:prstDash val="dash"/>
                      <a:round/>
                      <a:headEnd len="sm" w="sm" type="none"/>
                      <a:tailEnd len="sm" w="sm" type="none"/>
                    </a:lnR>
                    <a:lnT cap="flat" cmpd="sng" w="9525">
                      <a:solidFill>
                        <a:srgbClr val="D9D9D9"/>
                      </a:solidFill>
                      <a:prstDash val="dash"/>
                      <a:round/>
                      <a:headEnd len="sm" w="sm" type="none"/>
                      <a:tailEnd len="sm" w="sm" type="none"/>
                    </a:lnT>
                    <a:lnB cap="flat" cmpd="sng" w="9525">
                      <a:solidFill>
                        <a:srgbClr val="D9D9D9"/>
                      </a:solidFill>
                      <a:prstDash val="dash"/>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0" lang="en" sz="1200" u="none" cap="none" strike="noStrike"/>
                        <a:t>Cloud, SaaS, Web, Android/iOS mobile, iPad</a:t>
                      </a:r>
                      <a:endParaRPr sz="1200" u="none" cap="none" strike="noStrike"/>
                    </a:p>
                  </a:txBody>
                  <a:tcPr marT="50800" marB="50800" marR="50800" marL="50800" anchor="ctr">
                    <a:lnL cap="flat" cmpd="sng" w="9525">
                      <a:solidFill>
                        <a:srgbClr val="D9D9D9"/>
                      </a:solidFill>
                      <a:prstDash val="dash"/>
                      <a:round/>
                      <a:headEnd len="sm" w="sm" type="none"/>
                      <a:tailEnd len="sm" w="sm" type="none"/>
                    </a:lnL>
                    <a:lnR cap="flat" cmpd="sng" w="9525">
                      <a:solidFill>
                        <a:srgbClr val="D9D9D9"/>
                      </a:solidFill>
                      <a:prstDash val="dash"/>
                      <a:round/>
                      <a:headEnd len="sm" w="sm" type="none"/>
                      <a:tailEnd len="sm" w="sm" type="none"/>
                    </a:lnR>
                    <a:lnT cap="flat" cmpd="sng" w="9525">
                      <a:solidFill>
                        <a:srgbClr val="D9D9D9"/>
                      </a:solidFill>
                      <a:prstDash val="dash"/>
                      <a:round/>
                      <a:headEnd len="sm" w="sm" type="none"/>
                      <a:tailEnd len="sm" w="sm" type="none"/>
                    </a:lnT>
                    <a:lnB cap="flat" cmpd="sng" w="9525">
                      <a:solidFill>
                        <a:srgbClr val="D9D9D9"/>
                      </a:solidFill>
                      <a:prstDash val="dash"/>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0" lang="en" sz="1200" u="none" cap="none" strike="noStrike"/>
                        <a:t>A free version is available</a:t>
                      </a:r>
                      <a:endParaRPr sz="1200" u="none" cap="none" strike="noStrike"/>
                    </a:p>
                  </a:txBody>
                  <a:tcPr marT="50800" marB="50800" marR="50800" marL="50800" anchor="ctr">
                    <a:lnL cap="flat" cmpd="sng" w="9525">
                      <a:solidFill>
                        <a:srgbClr val="D9D9D9"/>
                      </a:solidFill>
                      <a:prstDash val="dash"/>
                      <a:round/>
                      <a:headEnd len="sm" w="sm" type="none"/>
                      <a:tailEnd len="sm" w="sm" type="none"/>
                    </a:lnL>
                    <a:lnR cap="flat" cmpd="sng" w="9525">
                      <a:solidFill>
                        <a:srgbClr val="D9D9D9"/>
                      </a:solidFill>
                      <a:prstDash val="dash"/>
                      <a:round/>
                      <a:headEnd len="sm" w="sm" type="none"/>
                      <a:tailEnd len="sm" w="sm" type="none"/>
                    </a:lnR>
                    <a:lnT cap="flat" cmpd="sng" w="9525">
                      <a:solidFill>
                        <a:srgbClr val="D9D9D9"/>
                      </a:solidFill>
                      <a:prstDash val="dash"/>
                      <a:round/>
                      <a:headEnd len="sm" w="sm" type="none"/>
                      <a:tailEnd len="sm" w="sm" type="none"/>
                    </a:lnT>
                    <a:lnB cap="flat" cmpd="sng" w="9525">
                      <a:solidFill>
                        <a:srgbClr val="D9D9D9"/>
                      </a:solidFill>
                      <a:prstDash val="dash"/>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0" lang="en" sz="1200" u="none" cap="none" strike="noStrike"/>
                        <a:t>Starts at $4 per user per month</a:t>
                      </a:r>
                      <a:endParaRPr sz="1200" u="none" cap="none" strike="noStrike"/>
                    </a:p>
                  </a:txBody>
                  <a:tcPr marT="50800" marB="50800" marR="50800" marL="50800" anchor="ctr">
                    <a:lnL cap="flat" cmpd="sng" w="9525">
                      <a:solidFill>
                        <a:srgbClr val="D9D9D9"/>
                      </a:solidFill>
                      <a:prstDash val="dash"/>
                      <a:round/>
                      <a:headEnd len="sm" w="sm" type="none"/>
                      <a:tailEnd len="sm" w="sm" type="none"/>
                    </a:lnL>
                    <a:lnR cap="flat" cmpd="sng" w="9525">
                      <a:solidFill>
                        <a:srgbClr val="D9D9D9"/>
                      </a:solidFill>
                      <a:prstDash val="dash"/>
                      <a:round/>
                      <a:headEnd len="sm" w="sm" type="none"/>
                      <a:tailEnd len="sm" w="sm" type="none"/>
                    </a:lnR>
                    <a:lnT cap="flat" cmpd="sng" w="9525">
                      <a:solidFill>
                        <a:srgbClr val="D9D9D9"/>
                      </a:solidFill>
                      <a:prstDash val="dash"/>
                      <a:round/>
                      <a:headEnd len="sm" w="sm" type="none"/>
                      <a:tailEnd len="sm" w="sm" type="none"/>
                    </a:lnT>
                    <a:lnB cap="flat" cmpd="sng" w="9525">
                      <a:solidFill>
                        <a:srgbClr val="D9D9D9"/>
                      </a:solidFill>
                      <a:prstDash val="dash"/>
                      <a:round/>
                      <a:headEnd len="sm" w="sm" type="none"/>
                      <a:tailEnd len="sm" w="sm" type="none"/>
                    </a:lnB>
                    <a:solidFill>
                      <a:srgbClr val="F3F3F3"/>
                    </a:solidFill>
                  </a:tcPr>
                </a:tc>
              </a:tr>
              <a:tr h="370850">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Gill Sans"/>
                          <a:ea typeface="Gill Sans"/>
                          <a:cs typeface="Gill Sans"/>
                          <a:sym typeface="Gill Sans"/>
                        </a:rPr>
                        <a:t>Adobe XD</a:t>
                      </a:r>
                      <a:endParaRPr b="1" sz="1200" u="none" cap="none" strike="noStrike">
                        <a:solidFill>
                          <a:schemeClr val="dk1"/>
                        </a:solidFill>
                        <a:latin typeface="Gill Sans"/>
                        <a:ea typeface="Gill Sans"/>
                        <a:cs typeface="Gill Sans"/>
                        <a:sym typeface="Gill Sans"/>
                      </a:endParaRPr>
                    </a:p>
                  </a:txBody>
                  <a:tcPr marT="50800" marB="50800" marR="50800" marL="50800" anchor="ctr">
                    <a:lnL cap="flat" cmpd="sng" w="9525">
                      <a:solidFill>
                        <a:srgbClr val="D9D9D9"/>
                      </a:solidFill>
                      <a:prstDash val="dash"/>
                      <a:round/>
                      <a:headEnd len="sm" w="sm" type="none"/>
                      <a:tailEnd len="sm" w="sm" type="none"/>
                    </a:lnL>
                    <a:lnR cap="flat" cmpd="sng" w="9525">
                      <a:solidFill>
                        <a:srgbClr val="D9D9D9"/>
                      </a:solidFill>
                      <a:prstDash val="dash"/>
                      <a:round/>
                      <a:headEnd len="sm" w="sm" type="none"/>
                      <a:tailEnd len="sm" w="sm" type="none"/>
                    </a:lnR>
                    <a:lnT cap="flat" cmpd="sng" w="9525">
                      <a:solidFill>
                        <a:srgbClr val="D9D9D9"/>
                      </a:solidFill>
                      <a:prstDash val="dash"/>
                      <a:round/>
                      <a:headEnd len="sm" w="sm" type="none"/>
                      <a:tailEnd len="sm" w="sm" type="none"/>
                    </a:lnT>
                    <a:lnB cap="flat" cmpd="sng" w="9525">
                      <a:solidFill>
                        <a:srgbClr val="D9D9D9"/>
                      </a:solidFill>
                      <a:prstDash val="dash"/>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Developing wireframes as well as hi-fi interactive prototypes, with the help of some advanced features</a:t>
                      </a:r>
                      <a:endParaRPr sz="1200" u="none" cap="none" strike="noStrike"/>
                    </a:p>
                  </a:txBody>
                  <a:tcPr marT="50800" marB="50800" marR="50800" marL="50800" anchor="ctr">
                    <a:lnL cap="flat" cmpd="sng" w="9525">
                      <a:solidFill>
                        <a:srgbClr val="D9D9D9"/>
                      </a:solidFill>
                      <a:prstDash val="dash"/>
                      <a:round/>
                      <a:headEnd len="sm" w="sm" type="none"/>
                      <a:tailEnd len="sm" w="sm" type="none"/>
                    </a:lnL>
                    <a:lnR cap="flat" cmpd="sng" w="9525">
                      <a:solidFill>
                        <a:srgbClr val="D9D9D9"/>
                      </a:solidFill>
                      <a:prstDash val="dash"/>
                      <a:round/>
                      <a:headEnd len="sm" w="sm" type="none"/>
                      <a:tailEnd len="sm" w="sm" type="none"/>
                    </a:lnR>
                    <a:lnT cap="flat" cmpd="sng" w="9525">
                      <a:solidFill>
                        <a:srgbClr val="D9D9D9"/>
                      </a:solidFill>
                      <a:prstDash val="dash"/>
                      <a:round/>
                      <a:headEnd len="sm" w="sm" type="none"/>
                      <a:tailEnd len="sm" w="sm" type="none"/>
                    </a:lnT>
                    <a:lnB cap="flat" cmpd="sng" w="9525">
                      <a:solidFill>
                        <a:srgbClr val="D9D9D9"/>
                      </a:solidFill>
                      <a:prstDash val="dash"/>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0" lang="en" sz="1200" u="none" cap="none" strike="noStrike"/>
                        <a:t>Cloud, SaaS, Web, Mac/Windows desktop, iOS/Android mobile</a:t>
                      </a:r>
                      <a:endParaRPr sz="1200" u="none" cap="none" strike="noStrike"/>
                    </a:p>
                  </a:txBody>
                  <a:tcPr marT="50800" marB="50800" marR="50800" marL="50800" anchor="ctr">
                    <a:lnL cap="flat" cmpd="sng" w="9525">
                      <a:solidFill>
                        <a:srgbClr val="D9D9D9"/>
                      </a:solidFill>
                      <a:prstDash val="dash"/>
                      <a:round/>
                      <a:headEnd len="sm" w="sm" type="none"/>
                      <a:tailEnd len="sm" w="sm" type="none"/>
                    </a:lnL>
                    <a:lnR cap="flat" cmpd="sng" w="9525">
                      <a:solidFill>
                        <a:srgbClr val="D9D9D9"/>
                      </a:solidFill>
                      <a:prstDash val="dash"/>
                      <a:round/>
                      <a:headEnd len="sm" w="sm" type="none"/>
                      <a:tailEnd len="sm" w="sm" type="none"/>
                    </a:lnR>
                    <a:lnT cap="flat" cmpd="sng" w="9525">
                      <a:solidFill>
                        <a:srgbClr val="D9D9D9"/>
                      </a:solidFill>
                      <a:prstDash val="dash"/>
                      <a:round/>
                      <a:headEnd len="sm" w="sm" type="none"/>
                      <a:tailEnd len="sm" w="sm" type="none"/>
                    </a:lnT>
                    <a:lnB cap="flat" cmpd="sng" w="9525">
                      <a:solidFill>
                        <a:srgbClr val="D9D9D9"/>
                      </a:solidFill>
                      <a:prstDash val="dash"/>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0" lang="en" sz="1200" u="none" cap="none" strike="noStrike"/>
                        <a:t>A free trial is available for 7 days</a:t>
                      </a:r>
                      <a:endParaRPr sz="1200" u="none" cap="none" strike="noStrike"/>
                    </a:p>
                  </a:txBody>
                  <a:tcPr marT="50800" marB="50800" marR="50800" marL="50800" anchor="ctr">
                    <a:lnL cap="flat" cmpd="sng" w="9525">
                      <a:solidFill>
                        <a:srgbClr val="D9D9D9"/>
                      </a:solidFill>
                      <a:prstDash val="dash"/>
                      <a:round/>
                      <a:headEnd len="sm" w="sm" type="none"/>
                      <a:tailEnd len="sm" w="sm" type="none"/>
                    </a:lnL>
                    <a:lnR cap="flat" cmpd="sng" w="9525">
                      <a:solidFill>
                        <a:srgbClr val="D9D9D9"/>
                      </a:solidFill>
                      <a:prstDash val="dash"/>
                      <a:round/>
                      <a:headEnd len="sm" w="sm" type="none"/>
                      <a:tailEnd len="sm" w="sm" type="none"/>
                    </a:lnR>
                    <a:lnT cap="flat" cmpd="sng" w="9525">
                      <a:solidFill>
                        <a:srgbClr val="D9D9D9"/>
                      </a:solidFill>
                      <a:prstDash val="dash"/>
                      <a:round/>
                      <a:headEnd len="sm" w="sm" type="none"/>
                      <a:tailEnd len="sm" w="sm" type="none"/>
                    </a:lnT>
                    <a:lnB cap="flat" cmpd="sng" w="9525">
                      <a:solidFill>
                        <a:srgbClr val="D9D9D9"/>
                      </a:solidFill>
                      <a:prstDash val="dash"/>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0" lang="en" sz="1200" u="none" cap="none" strike="noStrike"/>
                        <a:t>Starts at $9.99 per user per month</a:t>
                      </a:r>
                      <a:endParaRPr sz="1200" u="none" cap="none" strike="noStrike"/>
                    </a:p>
                  </a:txBody>
                  <a:tcPr marT="50800" marB="50800" marR="50800" marL="50800" anchor="ctr">
                    <a:lnL cap="flat" cmpd="sng" w="9525">
                      <a:solidFill>
                        <a:srgbClr val="D9D9D9"/>
                      </a:solidFill>
                      <a:prstDash val="dash"/>
                      <a:round/>
                      <a:headEnd len="sm" w="sm" type="none"/>
                      <a:tailEnd len="sm" w="sm" type="none"/>
                    </a:lnL>
                    <a:lnR cap="flat" cmpd="sng" w="9525">
                      <a:solidFill>
                        <a:srgbClr val="D9D9D9"/>
                      </a:solidFill>
                      <a:prstDash val="dash"/>
                      <a:round/>
                      <a:headEnd len="sm" w="sm" type="none"/>
                      <a:tailEnd len="sm" w="sm" type="none"/>
                    </a:lnR>
                    <a:lnT cap="flat" cmpd="sng" w="9525">
                      <a:solidFill>
                        <a:srgbClr val="D9D9D9"/>
                      </a:solidFill>
                      <a:prstDash val="dash"/>
                      <a:round/>
                      <a:headEnd len="sm" w="sm" type="none"/>
                      <a:tailEnd len="sm" w="sm" type="none"/>
                    </a:lnT>
                    <a:lnB cap="flat" cmpd="sng" w="9525">
                      <a:solidFill>
                        <a:srgbClr val="D9D9D9"/>
                      </a:solidFill>
                      <a:prstDash val="dash"/>
                      <a:round/>
                      <a:headEnd len="sm" w="sm" type="none"/>
                      <a:tailEnd len="sm" w="sm" type="none"/>
                    </a:lnB>
                    <a:solidFill>
                      <a:srgbClr val="F3F3F3"/>
                    </a:solidFill>
                  </a:tcPr>
                </a:tc>
              </a:tr>
              <a:tr h="370850">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Gill Sans"/>
                          <a:ea typeface="Gill Sans"/>
                          <a:cs typeface="Gill Sans"/>
                          <a:sym typeface="Gill Sans"/>
                        </a:rPr>
                        <a:t>Sketch</a:t>
                      </a:r>
                      <a:endParaRPr b="1" sz="1200" u="none" cap="none" strike="noStrike">
                        <a:solidFill>
                          <a:schemeClr val="dk1"/>
                        </a:solidFill>
                        <a:latin typeface="Gill Sans"/>
                        <a:ea typeface="Gill Sans"/>
                        <a:cs typeface="Gill Sans"/>
                        <a:sym typeface="Gill Sans"/>
                      </a:endParaRPr>
                    </a:p>
                  </a:txBody>
                  <a:tcPr marT="50800" marB="50800" marR="50800" marL="50800" anchor="ctr">
                    <a:lnL cap="flat" cmpd="sng" w="9525">
                      <a:solidFill>
                        <a:srgbClr val="D9D9D9"/>
                      </a:solidFill>
                      <a:prstDash val="dash"/>
                      <a:round/>
                      <a:headEnd len="sm" w="sm" type="none"/>
                      <a:tailEnd len="sm" w="sm" type="none"/>
                    </a:lnL>
                    <a:lnR cap="flat" cmpd="sng" w="9525">
                      <a:solidFill>
                        <a:srgbClr val="D9D9D9"/>
                      </a:solidFill>
                      <a:prstDash val="dash"/>
                      <a:round/>
                      <a:headEnd len="sm" w="sm" type="none"/>
                      <a:tailEnd len="sm" w="sm" type="none"/>
                    </a:lnR>
                    <a:lnT cap="flat" cmpd="sng" w="9525">
                      <a:solidFill>
                        <a:srgbClr val="D9D9D9"/>
                      </a:solidFill>
                      <a:prstDash val="dash"/>
                      <a:round/>
                      <a:headEnd len="sm" w="sm" type="none"/>
                      <a:tailEnd len="sm" w="sm" type="none"/>
                    </a:lnT>
                    <a:lnB cap="flat" cmpd="sng" w="9525">
                      <a:solidFill>
                        <a:srgbClr val="D9D9D9"/>
                      </a:solidFill>
                      <a:prstDash val="dash"/>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0" lang="en" sz="1200" u="none" cap="none" strike="noStrike"/>
                        <a:t>Building interactive prototypes, while having real-time collaboration with your team and others</a:t>
                      </a:r>
                      <a:endParaRPr sz="1200" u="none" cap="none" strike="noStrike"/>
                    </a:p>
                  </a:txBody>
                  <a:tcPr marT="50800" marB="50800" marR="50800" marL="50800" anchor="ctr">
                    <a:lnL cap="flat" cmpd="sng" w="9525">
                      <a:solidFill>
                        <a:srgbClr val="D9D9D9"/>
                      </a:solidFill>
                      <a:prstDash val="dash"/>
                      <a:round/>
                      <a:headEnd len="sm" w="sm" type="none"/>
                      <a:tailEnd len="sm" w="sm" type="none"/>
                    </a:lnL>
                    <a:lnR cap="flat" cmpd="sng" w="9525">
                      <a:solidFill>
                        <a:srgbClr val="D9D9D9"/>
                      </a:solidFill>
                      <a:prstDash val="dash"/>
                      <a:round/>
                      <a:headEnd len="sm" w="sm" type="none"/>
                      <a:tailEnd len="sm" w="sm" type="none"/>
                    </a:lnR>
                    <a:lnT cap="flat" cmpd="sng" w="9525">
                      <a:solidFill>
                        <a:srgbClr val="D9D9D9"/>
                      </a:solidFill>
                      <a:prstDash val="dash"/>
                      <a:round/>
                      <a:headEnd len="sm" w="sm" type="none"/>
                      <a:tailEnd len="sm" w="sm" type="none"/>
                    </a:lnT>
                    <a:lnB cap="flat" cmpd="sng" w="9525">
                      <a:solidFill>
                        <a:srgbClr val="D9D9D9"/>
                      </a:solidFill>
                      <a:prstDash val="dash"/>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0" lang="en" sz="1200" u="none" cap="none" strike="noStrike"/>
                        <a:t>Cloud, SaaS, Web, Mac desktop, iPhone</a:t>
                      </a:r>
                      <a:endParaRPr b="0" sz="1200" u="none" cap="none" strike="noStrike"/>
                    </a:p>
                  </a:txBody>
                  <a:tcPr marT="50800" marB="50800" marR="50800" marL="50800" anchor="ctr">
                    <a:lnL cap="flat" cmpd="sng" w="9525">
                      <a:solidFill>
                        <a:srgbClr val="D9D9D9"/>
                      </a:solidFill>
                      <a:prstDash val="dash"/>
                      <a:round/>
                      <a:headEnd len="sm" w="sm" type="none"/>
                      <a:tailEnd len="sm" w="sm" type="none"/>
                    </a:lnL>
                    <a:lnR cap="flat" cmpd="sng" w="9525">
                      <a:solidFill>
                        <a:srgbClr val="D9D9D9"/>
                      </a:solidFill>
                      <a:prstDash val="dash"/>
                      <a:round/>
                      <a:headEnd len="sm" w="sm" type="none"/>
                      <a:tailEnd len="sm" w="sm" type="none"/>
                    </a:lnR>
                    <a:lnT cap="flat" cmpd="sng" w="9525">
                      <a:solidFill>
                        <a:srgbClr val="D9D9D9"/>
                      </a:solidFill>
                      <a:prstDash val="dash"/>
                      <a:round/>
                      <a:headEnd len="sm" w="sm" type="none"/>
                      <a:tailEnd len="sm" w="sm" type="none"/>
                    </a:lnT>
                    <a:lnB cap="flat" cmpd="sng" w="9525">
                      <a:solidFill>
                        <a:srgbClr val="D9D9D9"/>
                      </a:solidFill>
                      <a:prstDash val="dash"/>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0" lang="en" sz="1200" u="none" cap="none" strike="noStrike"/>
                        <a:t>A free trial is offered for 30 days</a:t>
                      </a:r>
                      <a:endParaRPr b="0" sz="1200" u="none" cap="none" strike="noStrike"/>
                    </a:p>
                  </a:txBody>
                  <a:tcPr marT="50800" marB="50800" marR="50800" marL="50800" anchor="ctr">
                    <a:lnL cap="flat" cmpd="sng" w="9525">
                      <a:solidFill>
                        <a:srgbClr val="D9D9D9"/>
                      </a:solidFill>
                      <a:prstDash val="dash"/>
                      <a:round/>
                      <a:headEnd len="sm" w="sm" type="none"/>
                      <a:tailEnd len="sm" w="sm" type="none"/>
                    </a:lnL>
                    <a:lnR cap="flat" cmpd="sng" w="9525">
                      <a:solidFill>
                        <a:srgbClr val="D9D9D9"/>
                      </a:solidFill>
                      <a:prstDash val="dash"/>
                      <a:round/>
                      <a:headEnd len="sm" w="sm" type="none"/>
                      <a:tailEnd len="sm" w="sm" type="none"/>
                    </a:lnR>
                    <a:lnT cap="flat" cmpd="sng" w="9525">
                      <a:solidFill>
                        <a:srgbClr val="D9D9D9"/>
                      </a:solidFill>
                      <a:prstDash val="dash"/>
                      <a:round/>
                      <a:headEnd len="sm" w="sm" type="none"/>
                      <a:tailEnd len="sm" w="sm" type="none"/>
                    </a:lnT>
                    <a:lnB cap="flat" cmpd="sng" w="9525">
                      <a:solidFill>
                        <a:srgbClr val="D9D9D9"/>
                      </a:solidFill>
                      <a:prstDash val="dash"/>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0" lang="en" sz="1200" u="none" cap="none" strike="noStrike"/>
                        <a:t>Starts at $9 per editor per month</a:t>
                      </a:r>
                      <a:endParaRPr b="0" sz="1200" u="none" cap="none" strike="noStrike"/>
                    </a:p>
                  </a:txBody>
                  <a:tcPr marT="50800" marB="50800" marR="50800" marL="50800" anchor="ctr">
                    <a:lnL cap="flat" cmpd="sng" w="9525">
                      <a:solidFill>
                        <a:srgbClr val="D9D9D9"/>
                      </a:solidFill>
                      <a:prstDash val="dash"/>
                      <a:round/>
                      <a:headEnd len="sm" w="sm" type="none"/>
                      <a:tailEnd len="sm" w="sm" type="none"/>
                    </a:lnL>
                    <a:lnR cap="flat" cmpd="sng" w="9525">
                      <a:solidFill>
                        <a:srgbClr val="D9D9D9"/>
                      </a:solidFill>
                      <a:prstDash val="dash"/>
                      <a:round/>
                      <a:headEnd len="sm" w="sm" type="none"/>
                      <a:tailEnd len="sm" w="sm" type="none"/>
                    </a:lnR>
                    <a:lnT cap="flat" cmpd="sng" w="9525">
                      <a:solidFill>
                        <a:srgbClr val="D9D9D9"/>
                      </a:solidFill>
                      <a:prstDash val="dash"/>
                      <a:round/>
                      <a:headEnd len="sm" w="sm" type="none"/>
                      <a:tailEnd len="sm" w="sm" type="none"/>
                    </a:lnT>
                    <a:lnB cap="flat" cmpd="sng" w="9525">
                      <a:solidFill>
                        <a:srgbClr val="D9D9D9"/>
                      </a:solidFill>
                      <a:prstDash val="dash"/>
                      <a:round/>
                      <a:headEnd len="sm" w="sm" type="none"/>
                      <a:tailEnd len="sm" w="sm" type="none"/>
                    </a:lnB>
                    <a:solidFill>
                      <a:srgbClr val="F3F3F3"/>
                    </a:solidFill>
                  </a:tcPr>
                </a:tc>
              </a:tr>
              <a:tr h="370850">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Gill Sans"/>
                          <a:ea typeface="Gill Sans"/>
                          <a:cs typeface="Gill Sans"/>
                          <a:sym typeface="Gill Sans"/>
                        </a:rPr>
                        <a:t>Framer</a:t>
                      </a:r>
                      <a:endParaRPr b="1" sz="1200" u="none" cap="none" strike="noStrike">
                        <a:solidFill>
                          <a:schemeClr val="dk1"/>
                        </a:solidFill>
                        <a:latin typeface="Gill Sans"/>
                        <a:ea typeface="Gill Sans"/>
                        <a:cs typeface="Gill Sans"/>
                        <a:sym typeface="Gill Sans"/>
                      </a:endParaRPr>
                    </a:p>
                  </a:txBody>
                  <a:tcPr marT="50800" marB="50800" marR="50800" marL="50800" anchor="ctr">
                    <a:lnL cap="flat" cmpd="sng" w="9525">
                      <a:solidFill>
                        <a:srgbClr val="D9D9D9"/>
                      </a:solidFill>
                      <a:prstDash val="dash"/>
                      <a:round/>
                      <a:headEnd len="sm" w="sm" type="none"/>
                      <a:tailEnd len="sm" w="sm" type="none"/>
                    </a:lnL>
                    <a:lnR cap="flat" cmpd="sng" w="9525">
                      <a:solidFill>
                        <a:srgbClr val="D9D9D9"/>
                      </a:solidFill>
                      <a:prstDash val="dash"/>
                      <a:round/>
                      <a:headEnd len="sm" w="sm" type="none"/>
                      <a:tailEnd len="sm" w="sm" type="none"/>
                    </a:lnR>
                    <a:lnT cap="flat" cmpd="sng" w="9525">
                      <a:solidFill>
                        <a:srgbClr val="D9D9D9"/>
                      </a:solidFill>
                      <a:prstDash val="dash"/>
                      <a:round/>
                      <a:headEnd len="sm" w="sm" type="none"/>
                      <a:tailEnd len="sm" w="sm" type="none"/>
                    </a:lnT>
                    <a:lnB cap="flat" cmpd="sng" w="9525">
                      <a:solidFill>
                        <a:srgbClr val="D9D9D9"/>
                      </a:solidFill>
                      <a:prstDash val="dash"/>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0" lang="en" sz="1200" u="none" cap="none" strike="noStrike"/>
                        <a:t>Creating hi-fi interactive prototypes, at affordable prices</a:t>
                      </a:r>
                      <a:endParaRPr sz="1200" u="none" cap="none" strike="noStrike"/>
                    </a:p>
                  </a:txBody>
                  <a:tcPr marT="50800" marB="50800" marR="50800" marL="50800" anchor="ctr">
                    <a:lnL cap="flat" cmpd="sng" w="9525">
                      <a:solidFill>
                        <a:srgbClr val="D9D9D9"/>
                      </a:solidFill>
                      <a:prstDash val="dash"/>
                      <a:round/>
                      <a:headEnd len="sm" w="sm" type="none"/>
                      <a:tailEnd len="sm" w="sm" type="none"/>
                    </a:lnL>
                    <a:lnR cap="flat" cmpd="sng" w="9525">
                      <a:solidFill>
                        <a:srgbClr val="D9D9D9"/>
                      </a:solidFill>
                      <a:prstDash val="dash"/>
                      <a:round/>
                      <a:headEnd len="sm" w="sm" type="none"/>
                      <a:tailEnd len="sm" w="sm" type="none"/>
                    </a:lnR>
                    <a:lnT cap="flat" cmpd="sng" w="9525">
                      <a:solidFill>
                        <a:srgbClr val="D9D9D9"/>
                      </a:solidFill>
                      <a:prstDash val="dash"/>
                      <a:round/>
                      <a:headEnd len="sm" w="sm" type="none"/>
                      <a:tailEnd len="sm" w="sm" type="none"/>
                    </a:lnT>
                    <a:lnB cap="flat" cmpd="sng" w="9525">
                      <a:solidFill>
                        <a:srgbClr val="D9D9D9"/>
                      </a:solidFill>
                      <a:prstDash val="dash"/>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0" lang="en" sz="1200" u="none" cap="none" strike="noStrike"/>
                        <a:t>Cloud, SaaS, Web</a:t>
                      </a:r>
                      <a:endParaRPr b="0" sz="1200" u="none" cap="none" strike="noStrike"/>
                    </a:p>
                  </a:txBody>
                  <a:tcPr marT="50800" marB="50800" marR="50800" marL="50800" anchor="ctr">
                    <a:lnL cap="flat" cmpd="sng" w="9525">
                      <a:solidFill>
                        <a:srgbClr val="D9D9D9"/>
                      </a:solidFill>
                      <a:prstDash val="dash"/>
                      <a:round/>
                      <a:headEnd len="sm" w="sm" type="none"/>
                      <a:tailEnd len="sm" w="sm" type="none"/>
                    </a:lnL>
                    <a:lnR cap="flat" cmpd="sng" w="9525">
                      <a:solidFill>
                        <a:srgbClr val="D9D9D9"/>
                      </a:solidFill>
                      <a:prstDash val="dash"/>
                      <a:round/>
                      <a:headEnd len="sm" w="sm" type="none"/>
                      <a:tailEnd len="sm" w="sm" type="none"/>
                    </a:lnR>
                    <a:lnT cap="flat" cmpd="sng" w="9525">
                      <a:solidFill>
                        <a:srgbClr val="D9D9D9"/>
                      </a:solidFill>
                      <a:prstDash val="dash"/>
                      <a:round/>
                      <a:headEnd len="sm" w="sm" type="none"/>
                      <a:tailEnd len="sm" w="sm" type="none"/>
                    </a:lnT>
                    <a:lnB cap="flat" cmpd="sng" w="9525">
                      <a:solidFill>
                        <a:srgbClr val="D9D9D9"/>
                      </a:solidFill>
                      <a:prstDash val="dash"/>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0" lang="en" sz="1200" u="none" cap="none" strike="noStrike"/>
                        <a:t>A free version as well as a free trial is available</a:t>
                      </a:r>
                      <a:endParaRPr b="0" sz="1200" u="none" cap="none" strike="noStrike"/>
                    </a:p>
                  </a:txBody>
                  <a:tcPr marT="50800" marB="50800" marR="50800" marL="50800" anchor="ctr">
                    <a:lnL cap="flat" cmpd="sng" w="9525">
                      <a:solidFill>
                        <a:srgbClr val="D9D9D9"/>
                      </a:solidFill>
                      <a:prstDash val="dash"/>
                      <a:round/>
                      <a:headEnd len="sm" w="sm" type="none"/>
                      <a:tailEnd len="sm" w="sm" type="none"/>
                    </a:lnL>
                    <a:lnR cap="flat" cmpd="sng" w="9525">
                      <a:solidFill>
                        <a:srgbClr val="D9D9D9"/>
                      </a:solidFill>
                      <a:prstDash val="dash"/>
                      <a:round/>
                      <a:headEnd len="sm" w="sm" type="none"/>
                      <a:tailEnd len="sm" w="sm" type="none"/>
                    </a:lnR>
                    <a:lnT cap="flat" cmpd="sng" w="9525">
                      <a:solidFill>
                        <a:srgbClr val="D9D9D9"/>
                      </a:solidFill>
                      <a:prstDash val="dash"/>
                      <a:round/>
                      <a:headEnd len="sm" w="sm" type="none"/>
                      <a:tailEnd len="sm" w="sm" type="none"/>
                    </a:lnT>
                    <a:lnB cap="flat" cmpd="sng" w="9525">
                      <a:solidFill>
                        <a:srgbClr val="D9D9D9"/>
                      </a:solidFill>
                      <a:prstDash val="dash"/>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0" lang="en" sz="1200" u="none" cap="none" strike="noStrike"/>
                        <a:t>Starts at $15 per month</a:t>
                      </a:r>
                      <a:endParaRPr b="0" sz="1200" u="none" cap="none" strike="noStrike"/>
                    </a:p>
                  </a:txBody>
                  <a:tcPr marT="50800" marB="50800" marR="50800" marL="50800" anchor="ctr">
                    <a:lnL cap="flat" cmpd="sng" w="9525">
                      <a:solidFill>
                        <a:srgbClr val="D9D9D9"/>
                      </a:solidFill>
                      <a:prstDash val="dash"/>
                      <a:round/>
                      <a:headEnd len="sm" w="sm" type="none"/>
                      <a:tailEnd len="sm" w="sm" type="none"/>
                    </a:lnL>
                    <a:lnR cap="flat" cmpd="sng" w="9525">
                      <a:solidFill>
                        <a:srgbClr val="D9D9D9"/>
                      </a:solidFill>
                      <a:prstDash val="dash"/>
                      <a:round/>
                      <a:headEnd len="sm" w="sm" type="none"/>
                      <a:tailEnd len="sm" w="sm" type="none"/>
                    </a:lnR>
                    <a:lnT cap="flat" cmpd="sng" w="9525">
                      <a:solidFill>
                        <a:srgbClr val="D9D9D9"/>
                      </a:solidFill>
                      <a:prstDash val="dash"/>
                      <a:round/>
                      <a:headEnd len="sm" w="sm" type="none"/>
                      <a:tailEnd len="sm" w="sm" type="none"/>
                    </a:lnT>
                    <a:lnB cap="flat" cmpd="sng" w="9525">
                      <a:solidFill>
                        <a:srgbClr val="D9D9D9"/>
                      </a:solidFill>
                      <a:prstDash val="dash"/>
                      <a:round/>
                      <a:headEnd len="sm" w="sm" type="none"/>
                      <a:tailEnd len="sm" w="sm" type="none"/>
                    </a:lnB>
                    <a:solidFill>
                      <a:srgbClr val="F3F3F3"/>
                    </a:solidFill>
                  </a:tcPr>
                </a:tc>
              </a:tr>
            </a:tbl>
          </a:graphicData>
        </a:graphic>
      </p:graphicFrame>
      <p:sp>
        <p:nvSpPr>
          <p:cNvPr id="8824" name="Google Shape;8824;p46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23"/>
                                        </p:tgtEl>
                                        <p:attrNameLst>
                                          <p:attrName>style.visibility</p:attrName>
                                        </p:attrNameLst>
                                      </p:cBhvr>
                                      <p:to>
                                        <p:strVal val="visible"/>
                                      </p:to>
                                    </p:set>
                                    <p:animEffect filter="fade" transition="in">
                                      <p:cBhvr>
                                        <p:cTn dur="1100"/>
                                        <p:tgtEl>
                                          <p:spTgt spid="88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8" name="Shape 8828"/>
        <p:cNvGrpSpPr/>
        <p:nvPr/>
      </p:nvGrpSpPr>
      <p:grpSpPr>
        <a:xfrm>
          <a:off x="0" y="0"/>
          <a:ext cx="0" cy="0"/>
          <a:chOff x="0" y="0"/>
          <a:chExt cx="0" cy="0"/>
        </a:xfrm>
      </p:grpSpPr>
      <p:sp>
        <p:nvSpPr>
          <p:cNvPr id="8829" name="Google Shape;8829;p4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Pre-Production</a:t>
            </a:r>
            <a:endParaRPr/>
          </a:p>
        </p:txBody>
      </p:sp>
      <p:sp>
        <p:nvSpPr>
          <p:cNvPr id="8830" name="Google Shape;8830;p467"/>
          <p:cNvSpPr/>
          <p:nvPr/>
        </p:nvSpPr>
        <p:spPr>
          <a:xfrm rot="10800000">
            <a:off x="1305586" y="1569008"/>
            <a:ext cx="2462700" cy="2462700"/>
          </a:xfrm>
          <a:prstGeom prst="ellipse">
            <a:avLst/>
          </a:prstGeom>
          <a:no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000000"/>
              </a:solidFill>
              <a:latin typeface="Arial"/>
              <a:ea typeface="Arial"/>
              <a:cs typeface="Arial"/>
              <a:sym typeface="Arial"/>
            </a:endParaRPr>
          </a:p>
        </p:txBody>
      </p:sp>
      <p:sp>
        <p:nvSpPr>
          <p:cNvPr id="8831" name="Google Shape;8831;p467"/>
          <p:cNvSpPr/>
          <p:nvPr/>
        </p:nvSpPr>
        <p:spPr>
          <a:xfrm rot="10800000">
            <a:off x="1451639" y="1715061"/>
            <a:ext cx="2170800" cy="2170800"/>
          </a:xfrm>
          <a:prstGeom prst="ellipse">
            <a:avLst/>
          </a:prstGeom>
          <a:solidFill>
            <a:srgbClr val="DBEFF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000000"/>
              </a:solidFill>
              <a:latin typeface="Arial"/>
              <a:ea typeface="Arial"/>
              <a:cs typeface="Arial"/>
              <a:sym typeface="Arial"/>
            </a:endParaRPr>
          </a:p>
        </p:txBody>
      </p:sp>
      <p:sp>
        <p:nvSpPr>
          <p:cNvPr id="8832" name="Google Shape;8832;p467"/>
          <p:cNvSpPr/>
          <p:nvPr/>
        </p:nvSpPr>
        <p:spPr>
          <a:xfrm flipH="1">
            <a:off x="1602821" y="1866367"/>
            <a:ext cx="1868100" cy="1868100"/>
          </a:xfrm>
          <a:prstGeom prst="ellipse">
            <a:avLst/>
          </a:prstGeom>
          <a:solidFill>
            <a:srgbClr val="89DEF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000000"/>
              </a:solidFill>
              <a:latin typeface="Arial"/>
              <a:ea typeface="Arial"/>
              <a:cs typeface="Arial"/>
              <a:sym typeface="Arial"/>
            </a:endParaRPr>
          </a:p>
        </p:txBody>
      </p:sp>
      <p:sp>
        <p:nvSpPr>
          <p:cNvPr id="8833" name="Google Shape;8833;p467"/>
          <p:cNvSpPr/>
          <p:nvPr/>
        </p:nvSpPr>
        <p:spPr>
          <a:xfrm>
            <a:off x="4777519" y="1635275"/>
            <a:ext cx="3060900" cy="448500"/>
          </a:xfrm>
          <a:prstGeom prst="roundRect">
            <a:avLst>
              <a:gd fmla="val 50000" name="adj"/>
            </a:avLst>
          </a:prstGeom>
          <a:solidFill>
            <a:srgbClr val="A4C2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 sz="1200" u="none" cap="none" strike="noStrike">
                <a:solidFill>
                  <a:srgbClr val="FFFFFF"/>
                </a:solidFill>
                <a:latin typeface="Calibri"/>
                <a:ea typeface="Calibri"/>
                <a:cs typeface="Calibri"/>
                <a:sym typeface="Calibri"/>
              </a:rPr>
              <a:t>Development environments</a:t>
            </a:r>
            <a:endParaRPr b="1" i="0" sz="1200" u="none" cap="none" strike="noStrike">
              <a:solidFill>
                <a:srgbClr val="000000"/>
              </a:solidFill>
              <a:latin typeface="Calibri"/>
              <a:ea typeface="Calibri"/>
              <a:cs typeface="Calibri"/>
              <a:sym typeface="Calibri"/>
            </a:endParaRPr>
          </a:p>
        </p:txBody>
      </p:sp>
      <p:cxnSp>
        <p:nvCxnSpPr>
          <p:cNvPr id="8834" name="Google Shape;8834;p467"/>
          <p:cNvCxnSpPr>
            <a:stCxn id="8833" idx="1"/>
            <a:endCxn id="8835" idx="6"/>
          </p:cNvCxnSpPr>
          <p:nvPr/>
        </p:nvCxnSpPr>
        <p:spPr>
          <a:xfrm flipH="1">
            <a:off x="3569119" y="1859525"/>
            <a:ext cx="1208400" cy="175200"/>
          </a:xfrm>
          <a:prstGeom prst="straightConnector1">
            <a:avLst/>
          </a:prstGeom>
          <a:noFill/>
          <a:ln cap="flat" cmpd="sng" w="9525">
            <a:solidFill>
              <a:srgbClr val="000000"/>
            </a:solidFill>
            <a:prstDash val="solid"/>
            <a:round/>
            <a:headEnd len="sm" w="sm" type="none"/>
            <a:tailEnd len="sm" w="sm" type="none"/>
          </a:ln>
        </p:spPr>
      </p:cxnSp>
      <p:sp>
        <p:nvSpPr>
          <p:cNvPr id="8835" name="Google Shape;8835;p467"/>
          <p:cNvSpPr/>
          <p:nvPr/>
        </p:nvSpPr>
        <p:spPr>
          <a:xfrm>
            <a:off x="3470913" y="1985666"/>
            <a:ext cx="98100" cy="98100"/>
          </a:xfrm>
          <a:prstGeom prst="ellipse">
            <a:avLst/>
          </a:prstGeom>
          <a:solidFill>
            <a:srgbClr val="A4C2F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000000"/>
              </a:solidFill>
              <a:latin typeface="Arial"/>
              <a:ea typeface="Arial"/>
              <a:cs typeface="Arial"/>
              <a:sym typeface="Arial"/>
            </a:endParaRPr>
          </a:p>
        </p:txBody>
      </p:sp>
      <p:sp>
        <p:nvSpPr>
          <p:cNvPr id="8836" name="Google Shape;8836;p467"/>
          <p:cNvSpPr/>
          <p:nvPr/>
        </p:nvSpPr>
        <p:spPr>
          <a:xfrm>
            <a:off x="4777519" y="2536324"/>
            <a:ext cx="3060900" cy="448500"/>
          </a:xfrm>
          <a:prstGeom prst="roundRect">
            <a:avLst>
              <a:gd fmla="val 50000" name="adj"/>
            </a:avLst>
          </a:prstGeom>
          <a:solidFill>
            <a:srgbClr val="009DD9"/>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800"/>
              <a:buFont typeface="Arial"/>
              <a:buNone/>
            </a:pPr>
            <a:r>
              <a:rPr b="1" i="0" lang="en" sz="1200" u="none" cap="none" strike="noStrike">
                <a:solidFill>
                  <a:srgbClr val="FFFFFF"/>
                </a:solidFill>
                <a:latin typeface="Calibri"/>
                <a:ea typeface="Calibri"/>
                <a:cs typeface="Calibri"/>
                <a:sym typeface="Calibri"/>
              </a:rPr>
              <a:t>Integration environment</a:t>
            </a:r>
            <a:endParaRPr b="1" i="0" sz="1200" u="none" cap="none" strike="noStrike">
              <a:solidFill>
                <a:srgbClr val="000000"/>
              </a:solidFill>
              <a:latin typeface="Calibri"/>
              <a:ea typeface="Calibri"/>
              <a:cs typeface="Calibri"/>
              <a:sym typeface="Calibri"/>
            </a:endParaRPr>
          </a:p>
        </p:txBody>
      </p:sp>
      <p:cxnSp>
        <p:nvCxnSpPr>
          <p:cNvPr id="8837" name="Google Shape;8837;p467"/>
          <p:cNvCxnSpPr>
            <a:stCxn id="8836" idx="1"/>
            <a:endCxn id="8838" idx="6"/>
          </p:cNvCxnSpPr>
          <p:nvPr/>
        </p:nvCxnSpPr>
        <p:spPr>
          <a:xfrm rot="10800000">
            <a:off x="3812419" y="2760574"/>
            <a:ext cx="965100" cy="0"/>
          </a:xfrm>
          <a:prstGeom prst="straightConnector1">
            <a:avLst/>
          </a:prstGeom>
          <a:noFill/>
          <a:ln cap="flat" cmpd="sng" w="9525">
            <a:solidFill>
              <a:srgbClr val="000000"/>
            </a:solidFill>
            <a:prstDash val="solid"/>
            <a:round/>
            <a:headEnd len="sm" w="sm" type="none"/>
            <a:tailEnd len="sm" w="sm" type="none"/>
          </a:ln>
        </p:spPr>
      </p:cxnSp>
      <p:sp>
        <p:nvSpPr>
          <p:cNvPr id="8838" name="Google Shape;8838;p467"/>
          <p:cNvSpPr/>
          <p:nvPr/>
        </p:nvSpPr>
        <p:spPr>
          <a:xfrm>
            <a:off x="3714284" y="2711517"/>
            <a:ext cx="98100" cy="98100"/>
          </a:xfrm>
          <a:prstGeom prst="ellipse">
            <a:avLst/>
          </a:prstGeom>
          <a:solidFill>
            <a:srgbClr val="009DD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000000"/>
              </a:solidFill>
              <a:latin typeface="Arial"/>
              <a:ea typeface="Arial"/>
              <a:cs typeface="Arial"/>
              <a:sym typeface="Arial"/>
            </a:endParaRPr>
          </a:p>
        </p:txBody>
      </p:sp>
      <p:sp>
        <p:nvSpPr>
          <p:cNvPr id="8839" name="Google Shape;8839;p467"/>
          <p:cNvSpPr/>
          <p:nvPr/>
        </p:nvSpPr>
        <p:spPr>
          <a:xfrm>
            <a:off x="4777519" y="3437349"/>
            <a:ext cx="3060900" cy="448500"/>
          </a:xfrm>
          <a:prstGeom prst="roundRect">
            <a:avLst>
              <a:gd fmla="val 50000" name="adj"/>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 sz="1200" u="none" cap="none" strike="noStrike">
                <a:solidFill>
                  <a:srgbClr val="FFFFFF"/>
                </a:solidFill>
                <a:latin typeface="Calibri"/>
                <a:ea typeface="Calibri"/>
                <a:cs typeface="Calibri"/>
                <a:sym typeface="Calibri"/>
              </a:rPr>
              <a:t>Staging environment</a:t>
            </a:r>
            <a:endParaRPr b="1" i="0" sz="1200" u="none" cap="none" strike="noStrike">
              <a:solidFill>
                <a:srgbClr val="000000"/>
              </a:solidFill>
              <a:latin typeface="Calibri"/>
              <a:ea typeface="Calibri"/>
              <a:cs typeface="Calibri"/>
              <a:sym typeface="Calibri"/>
            </a:endParaRPr>
          </a:p>
        </p:txBody>
      </p:sp>
      <p:cxnSp>
        <p:nvCxnSpPr>
          <p:cNvPr id="8840" name="Google Shape;8840;p467"/>
          <p:cNvCxnSpPr>
            <a:stCxn id="8839" idx="1"/>
            <a:endCxn id="8841" idx="6"/>
          </p:cNvCxnSpPr>
          <p:nvPr/>
        </p:nvCxnSpPr>
        <p:spPr>
          <a:xfrm rot="10800000">
            <a:off x="3542119" y="3599199"/>
            <a:ext cx="1235400" cy="62400"/>
          </a:xfrm>
          <a:prstGeom prst="straightConnector1">
            <a:avLst/>
          </a:prstGeom>
          <a:noFill/>
          <a:ln cap="flat" cmpd="sng" w="9525">
            <a:solidFill>
              <a:srgbClr val="000000"/>
            </a:solidFill>
            <a:prstDash val="solid"/>
            <a:round/>
            <a:headEnd len="sm" w="sm" type="none"/>
            <a:tailEnd len="sm" w="sm" type="none"/>
          </a:ln>
        </p:spPr>
      </p:cxnSp>
      <p:sp>
        <p:nvSpPr>
          <p:cNvPr id="8841" name="Google Shape;8841;p467"/>
          <p:cNvSpPr/>
          <p:nvPr/>
        </p:nvSpPr>
        <p:spPr>
          <a:xfrm>
            <a:off x="3443930" y="3550006"/>
            <a:ext cx="98100" cy="98100"/>
          </a:xfrm>
          <a:prstGeom prst="ellipse">
            <a:avLst/>
          </a:prstGeom>
          <a:solidFill>
            <a:srgbClr val="4A86E8"/>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000000"/>
              </a:solidFill>
              <a:latin typeface="Arial"/>
              <a:ea typeface="Arial"/>
              <a:cs typeface="Arial"/>
              <a:sym typeface="Arial"/>
            </a:endParaRPr>
          </a:p>
        </p:txBody>
      </p:sp>
      <p:sp>
        <p:nvSpPr>
          <p:cNvPr id="8842" name="Google Shape;8842;p467"/>
          <p:cNvSpPr txBox="1"/>
          <p:nvPr/>
        </p:nvSpPr>
        <p:spPr>
          <a:xfrm>
            <a:off x="1764385" y="2629680"/>
            <a:ext cx="1545000" cy="3054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800"/>
              <a:buFont typeface="Arial"/>
              <a:buNone/>
            </a:pPr>
            <a:r>
              <a:rPr b="0" i="0" lang="en" sz="1200" u="none" cap="none" strike="noStrike">
                <a:solidFill>
                  <a:srgbClr val="000000"/>
                </a:solidFill>
                <a:latin typeface="Gill Sans"/>
                <a:ea typeface="Gill Sans"/>
                <a:cs typeface="Gill Sans"/>
                <a:sym typeface="Gill Sans"/>
              </a:rPr>
              <a:t>Pre-production environment</a:t>
            </a:r>
            <a:endParaRPr b="0" i="0" sz="1200" u="none" cap="none" strike="noStrike">
              <a:solidFill>
                <a:srgbClr val="000000"/>
              </a:solidFill>
              <a:latin typeface="Gill Sans"/>
              <a:ea typeface="Gill Sans"/>
              <a:cs typeface="Gill Sans"/>
              <a:sym typeface="Gill Sans"/>
            </a:endParaRPr>
          </a:p>
        </p:txBody>
      </p:sp>
      <p:sp>
        <p:nvSpPr>
          <p:cNvPr id="8843" name="Google Shape;8843;p46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30"/>
                                        </p:tgtEl>
                                        <p:attrNameLst>
                                          <p:attrName>style.visibility</p:attrName>
                                        </p:attrNameLst>
                                      </p:cBhvr>
                                      <p:to>
                                        <p:strVal val="visible"/>
                                      </p:to>
                                    </p:set>
                                    <p:animEffect filter="fade" transition="in">
                                      <p:cBhvr>
                                        <p:cTn dur="1000"/>
                                        <p:tgtEl>
                                          <p:spTgt spid="8830"/>
                                        </p:tgtEl>
                                      </p:cBhvr>
                                    </p:animEffect>
                                  </p:childTnLst>
                                </p:cTn>
                              </p:par>
                              <p:par>
                                <p:cTn fill="hold" nodeType="withEffect" presetClass="entr" presetID="10" presetSubtype="0">
                                  <p:stCondLst>
                                    <p:cond delay="0"/>
                                  </p:stCondLst>
                                  <p:childTnLst>
                                    <p:set>
                                      <p:cBhvr>
                                        <p:cTn dur="1" fill="hold">
                                          <p:stCondLst>
                                            <p:cond delay="0"/>
                                          </p:stCondLst>
                                        </p:cTn>
                                        <p:tgtEl>
                                          <p:spTgt spid="8831"/>
                                        </p:tgtEl>
                                        <p:attrNameLst>
                                          <p:attrName>style.visibility</p:attrName>
                                        </p:attrNameLst>
                                      </p:cBhvr>
                                      <p:to>
                                        <p:strVal val="visible"/>
                                      </p:to>
                                    </p:set>
                                    <p:animEffect filter="fade" transition="in">
                                      <p:cBhvr>
                                        <p:cTn dur="1000"/>
                                        <p:tgtEl>
                                          <p:spTgt spid="8831"/>
                                        </p:tgtEl>
                                      </p:cBhvr>
                                    </p:animEffect>
                                  </p:childTnLst>
                                </p:cTn>
                              </p:par>
                              <p:par>
                                <p:cTn fill="hold" nodeType="withEffect" presetClass="entr" presetID="10" presetSubtype="0">
                                  <p:stCondLst>
                                    <p:cond delay="0"/>
                                  </p:stCondLst>
                                  <p:childTnLst>
                                    <p:set>
                                      <p:cBhvr>
                                        <p:cTn dur="1" fill="hold">
                                          <p:stCondLst>
                                            <p:cond delay="0"/>
                                          </p:stCondLst>
                                        </p:cTn>
                                        <p:tgtEl>
                                          <p:spTgt spid="8832"/>
                                        </p:tgtEl>
                                        <p:attrNameLst>
                                          <p:attrName>style.visibility</p:attrName>
                                        </p:attrNameLst>
                                      </p:cBhvr>
                                      <p:to>
                                        <p:strVal val="visible"/>
                                      </p:to>
                                    </p:set>
                                    <p:animEffect filter="fade" transition="in">
                                      <p:cBhvr>
                                        <p:cTn dur="1000"/>
                                        <p:tgtEl>
                                          <p:spTgt spid="8832"/>
                                        </p:tgtEl>
                                      </p:cBhvr>
                                    </p:animEffect>
                                  </p:childTnLst>
                                </p:cTn>
                              </p:par>
                              <p:par>
                                <p:cTn fill="hold" nodeType="withEffect" presetClass="entr" presetID="10" presetSubtype="0">
                                  <p:stCondLst>
                                    <p:cond delay="0"/>
                                  </p:stCondLst>
                                  <p:childTnLst>
                                    <p:set>
                                      <p:cBhvr>
                                        <p:cTn dur="1" fill="hold">
                                          <p:stCondLst>
                                            <p:cond delay="0"/>
                                          </p:stCondLst>
                                        </p:cTn>
                                        <p:tgtEl>
                                          <p:spTgt spid="8833"/>
                                        </p:tgtEl>
                                        <p:attrNameLst>
                                          <p:attrName>style.visibility</p:attrName>
                                        </p:attrNameLst>
                                      </p:cBhvr>
                                      <p:to>
                                        <p:strVal val="visible"/>
                                      </p:to>
                                    </p:set>
                                    <p:animEffect filter="fade" transition="in">
                                      <p:cBhvr>
                                        <p:cTn dur="1000"/>
                                        <p:tgtEl>
                                          <p:spTgt spid="8833"/>
                                        </p:tgtEl>
                                      </p:cBhvr>
                                    </p:animEffect>
                                  </p:childTnLst>
                                </p:cTn>
                              </p:par>
                              <p:par>
                                <p:cTn fill="hold" nodeType="withEffect" presetClass="entr" presetID="10" presetSubtype="0">
                                  <p:stCondLst>
                                    <p:cond delay="0"/>
                                  </p:stCondLst>
                                  <p:childTnLst>
                                    <p:set>
                                      <p:cBhvr>
                                        <p:cTn dur="1" fill="hold">
                                          <p:stCondLst>
                                            <p:cond delay="0"/>
                                          </p:stCondLst>
                                        </p:cTn>
                                        <p:tgtEl>
                                          <p:spTgt spid="8834"/>
                                        </p:tgtEl>
                                        <p:attrNameLst>
                                          <p:attrName>style.visibility</p:attrName>
                                        </p:attrNameLst>
                                      </p:cBhvr>
                                      <p:to>
                                        <p:strVal val="visible"/>
                                      </p:to>
                                    </p:set>
                                    <p:animEffect filter="fade" transition="in">
                                      <p:cBhvr>
                                        <p:cTn dur="1000"/>
                                        <p:tgtEl>
                                          <p:spTgt spid="8834"/>
                                        </p:tgtEl>
                                      </p:cBhvr>
                                    </p:animEffect>
                                  </p:childTnLst>
                                </p:cTn>
                              </p:par>
                              <p:par>
                                <p:cTn fill="hold" nodeType="withEffect" presetClass="entr" presetID="10" presetSubtype="0">
                                  <p:stCondLst>
                                    <p:cond delay="0"/>
                                  </p:stCondLst>
                                  <p:childTnLst>
                                    <p:set>
                                      <p:cBhvr>
                                        <p:cTn dur="1" fill="hold">
                                          <p:stCondLst>
                                            <p:cond delay="0"/>
                                          </p:stCondLst>
                                        </p:cTn>
                                        <p:tgtEl>
                                          <p:spTgt spid="8835"/>
                                        </p:tgtEl>
                                        <p:attrNameLst>
                                          <p:attrName>style.visibility</p:attrName>
                                        </p:attrNameLst>
                                      </p:cBhvr>
                                      <p:to>
                                        <p:strVal val="visible"/>
                                      </p:to>
                                    </p:set>
                                    <p:animEffect filter="fade" transition="in">
                                      <p:cBhvr>
                                        <p:cTn dur="1000"/>
                                        <p:tgtEl>
                                          <p:spTgt spid="8835"/>
                                        </p:tgtEl>
                                      </p:cBhvr>
                                    </p:animEffect>
                                  </p:childTnLst>
                                </p:cTn>
                              </p:par>
                              <p:par>
                                <p:cTn fill="hold" nodeType="withEffect" presetClass="entr" presetID="10" presetSubtype="0">
                                  <p:stCondLst>
                                    <p:cond delay="0"/>
                                  </p:stCondLst>
                                  <p:childTnLst>
                                    <p:set>
                                      <p:cBhvr>
                                        <p:cTn dur="1" fill="hold">
                                          <p:stCondLst>
                                            <p:cond delay="0"/>
                                          </p:stCondLst>
                                        </p:cTn>
                                        <p:tgtEl>
                                          <p:spTgt spid="8842"/>
                                        </p:tgtEl>
                                        <p:attrNameLst>
                                          <p:attrName>style.visibility</p:attrName>
                                        </p:attrNameLst>
                                      </p:cBhvr>
                                      <p:to>
                                        <p:strVal val="visible"/>
                                      </p:to>
                                    </p:set>
                                    <p:animEffect filter="fade" transition="in">
                                      <p:cBhvr>
                                        <p:cTn dur="1000"/>
                                        <p:tgtEl>
                                          <p:spTgt spid="88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37"/>
                                        </p:tgtEl>
                                        <p:attrNameLst>
                                          <p:attrName>style.visibility</p:attrName>
                                        </p:attrNameLst>
                                      </p:cBhvr>
                                      <p:to>
                                        <p:strVal val="visible"/>
                                      </p:to>
                                    </p:set>
                                    <p:animEffect filter="fade" transition="in">
                                      <p:cBhvr>
                                        <p:cTn dur="1000"/>
                                        <p:tgtEl>
                                          <p:spTgt spid="8837"/>
                                        </p:tgtEl>
                                      </p:cBhvr>
                                    </p:animEffect>
                                  </p:childTnLst>
                                </p:cTn>
                              </p:par>
                              <p:par>
                                <p:cTn fill="hold" nodeType="withEffect" presetClass="entr" presetID="10" presetSubtype="0">
                                  <p:stCondLst>
                                    <p:cond delay="0"/>
                                  </p:stCondLst>
                                  <p:childTnLst>
                                    <p:set>
                                      <p:cBhvr>
                                        <p:cTn dur="1" fill="hold">
                                          <p:stCondLst>
                                            <p:cond delay="0"/>
                                          </p:stCondLst>
                                        </p:cTn>
                                        <p:tgtEl>
                                          <p:spTgt spid="8838"/>
                                        </p:tgtEl>
                                        <p:attrNameLst>
                                          <p:attrName>style.visibility</p:attrName>
                                        </p:attrNameLst>
                                      </p:cBhvr>
                                      <p:to>
                                        <p:strVal val="visible"/>
                                      </p:to>
                                    </p:set>
                                    <p:animEffect filter="fade" transition="in">
                                      <p:cBhvr>
                                        <p:cTn dur="1000"/>
                                        <p:tgtEl>
                                          <p:spTgt spid="8838"/>
                                        </p:tgtEl>
                                      </p:cBhvr>
                                    </p:animEffect>
                                  </p:childTnLst>
                                </p:cTn>
                              </p:par>
                              <p:par>
                                <p:cTn fill="hold" nodeType="withEffect" presetClass="entr" presetID="10" presetSubtype="0">
                                  <p:stCondLst>
                                    <p:cond delay="0"/>
                                  </p:stCondLst>
                                  <p:childTnLst>
                                    <p:set>
                                      <p:cBhvr>
                                        <p:cTn dur="1" fill="hold">
                                          <p:stCondLst>
                                            <p:cond delay="0"/>
                                          </p:stCondLst>
                                        </p:cTn>
                                        <p:tgtEl>
                                          <p:spTgt spid="8836"/>
                                        </p:tgtEl>
                                        <p:attrNameLst>
                                          <p:attrName>style.visibility</p:attrName>
                                        </p:attrNameLst>
                                      </p:cBhvr>
                                      <p:to>
                                        <p:strVal val="visible"/>
                                      </p:to>
                                    </p:set>
                                    <p:animEffect filter="fade" transition="in">
                                      <p:cBhvr>
                                        <p:cTn dur="1000"/>
                                        <p:tgtEl>
                                          <p:spTgt spid="88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40"/>
                                        </p:tgtEl>
                                        <p:attrNameLst>
                                          <p:attrName>style.visibility</p:attrName>
                                        </p:attrNameLst>
                                      </p:cBhvr>
                                      <p:to>
                                        <p:strVal val="visible"/>
                                      </p:to>
                                    </p:set>
                                    <p:animEffect filter="fade" transition="in">
                                      <p:cBhvr>
                                        <p:cTn dur="1000"/>
                                        <p:tgtEl>
                                          <p:spTgt spid="8840"/>
                                        </p:tgtEl>
                                      </p:cBhvr>
                                    </p:animEffect>
                                  </p:childTnLst>
                                </p:cTn>
                              </p:par>
                              <p:par>
                                <p:cTn fill="hold" nodeType="withEffect" presetClass="entr" presetID="10" presetSubtype="0">
                                  <p:stCondLst>
                                    <p:cond delay="0"/>
                                  </p:stCondLst>
                                  <p:childTnLst>
                                    <p:set>
                                      <p:cBhvr>
                                        <p:cTn dur="1" fill="hold">
                                          <p:stCondLst>
                                            <p:cond delay="0"/>
                                          </p:stCondLst>
                                        </p:cTn>
                                        <p:tgtEl>
                                          <p:spTgt spid="8841"/>
                                        </p:tgtEl>
                                        <p:attrNameLst>
                                          <p:attrName>style.visibility</p:attrName>
                                        </p:attrNameLst>
                                      </p:cBhvr>
                                      <p:to>
                                        <p:strVal val="visible"/>
                                      </p:to>
                                    </p:set>
                                    <p:animEffect filter="fade" transition="in">
                                      <p:cBhvr>
                                        <p:cTn dur="1000"/>
                                        <p:tgtEl>
                                          <p:spTgt spid="8841"/>
                                        </p:tgtEl>
                                      </p:cBhvr>
                                    </p:animEffect>
                                  </p:childTnLst>
                                </p:cTn>
                              </p:par>
                              <p:par>
                                <p:cTn fill="hold" nodeType="withEffect" presetClass="entr" presetID="10" presetSubtype="0">
                                  <p:stCondLst>
                                    <p:cond delay="0"/>
                                  </p:stCondLst>
                                  <p:childTnLst>
                                    <p:set>
                                      <p:cBhvr>
                                        <p:cTn dur="1" fill="hold">
                                          <p:stCondLst>
                                            <p:cond delay="0"/>
                                          </p:stCondLst>
                                        </p:cTn>
                                        <p:tgtEl>
                                          <p:spTgt spid="8839"/>
                                        </p:tgtEl>
                                        <p:attrNameLst>
                                          <p:attrName>style.visibility</p:attrName>
                                        </p:attrNameLst>
                                      </p:cBhvr>
                                      <p:to>
                                        <p:strVal val="visible"/>
                                      </p:to>
                                    </p:set>
                                    <p:animEffect filter="fade" transition="in">
                                      <p:cBhvr>
                                        <p:cTn dur="1000"/>
                                        <p:tgtEl>
                                          <p:spTgt spid="88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7" name="Shape 8847"/>
        <p:cNvGrpSpPr/>
        <p:nvPr/>
      </p:nvGrpSpPr>
      <p:grpSpPr>
        <a:xfrm>
          <a:off x="0" y="0"/>
          <a:ext cx="0" cy="0"/>
          <a:chOff x="0" y="0"/>
          <a:chExt cx="0" cy="0"/>
        </a:xfrm>
      </p:grpSpPr>
      <p:sp>
        <p:nvSpPr>
          <p:cNvPr id="8848" name="Google Shape;8848;p4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Primary Pre-Production Environments</a:t>
            </a:r>
            <a:endParaRPr/>
          </a:p>
        </p:txBody>
      </p:sp>
      <p:grpSp>
        <p:nvGrpSpPr>
          <p:cNvPr id="8849" name="Google Shape;8849;p468"/>
          <p:cNvGrpSpPr/>
          <p:nvPr/>
        </p:nvGrpSpPr>
        <p:grpSpPr>
          <a:xfrm>
            <a:off x="1922525" y="1241100"/>
            <a:ext cx="2601000" cy="2943900"/>
            <a:chOff x="1922525" y="1241100"/>
            <a:chExt cx="2601000" cy="2943900"/>
          </a:xfrm>
        </p:grpSpPr>
        <p:sp>
          <p:nvSpPr>
            <p:cNvPr id="8850" name="Google Shape;8850;p468"/>
            <p:cNvSpPr/>
            <p:nvPr/>
          </p:nvSpPr>
          <p:spPr>
            <a:xfrm>
              <a:off x="1922525" y="1241100"/>
              <a:ext cx="2601000" cy="2943900"/>
            </a:xfrm>
            <a:prstGeom prst="roundRect">
              <a:avLst>
                <a:gd fmla="val 3402" name="adj"/>
              </a:avLst>
            </a:prstGeom>
            <a:gradFill>
              <a:gsLst>
                <a:gs pos="0">
                  <a:srgbClr val="3177EE">
                    <a:alpha val="78039"/>
                  </a:srgbClr>
                </a:gs>
                <a:gs pos="100000">
                  <a:srgbClr val="113D8A">
                    <a:alpha val="78039"/>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851" name="Google Shape;8851;p468"/>
            <p:cNvSpPr/>
            <p:nvPr/>
          </p:nvSpPr>
          <p:spPr>
            <a:xfrm>
              <a:off x="2081325" y="1836823"/>
              <a:ext cx="2283300" cy="1000500"/>
            </a:xfrm>
            <a:prstGeom prst="roundRect">
              <a:avLst>
                <a:gd fmla="val 11965"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852" name="Google Shape;8852;p468"/>
            <p:cNvSpPr txBox="1"/>
            <p:nvPr/>
          </p:nvSpPr>
          <p:spPr>
            <a:xfrm>
              <a:off x="2293025" y="1943500"/>
              <a:ext cx="1809900" cy="9693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Clr>
                  <a:srgbClr val="000000"/>
                </a:buClr>
                <a:buSzPts val="1200"/>
                <a:buFont typeface="Arial"/>
                <a:buNone/>
              </a:pPr>
              <a:r>
                <a:rPr b="0" i="0" lang="en" sz="1100" u="none" cap="none" strike="noStrike">
                  <a:solidFill>
                    <a:srgbClr val="000000"/>
                  </a:solidFill>
                  <a:latin typeface="Calibri"/>
                  <a:ea typeface="Calibri"/>
                  <a:cs typeface="Calibri"/>
                  <a:sym typeface="Calibri"/>
                </a:rPr>
                <a:t>It provides a layer on which software engineers can build and test their code.</a:t>
              </a:r>
              <a:endParaRPr b="0" i="0" sz="1300" u="none" cap="none" strike="noStrike">
                <a:solidFill>
                  <a:srgbClr val="000000"/>
                </a:solidFill>
                <a:latin typeface="Calibri"/>
                <a:ea typeface="Calibri"/>
                <a:cs typeface="Calibri"/>
                <a:sym typeface="Calibri"/>
              </a:endParaRPr>
            </a:p>
          </p:txBody>
        </p:sp>
        <p:sp>
          <p:nvSpPr>
            <p:cNvPr id="8853" name="Google Shape;8853;p468"/>
            <p:cNvSpPr/>
            <p:nvPr/>
          </p:nvSpPr>
          <p:spPr>
            <a:xfrm rot="5400000">
              <a:off x="2089021" y="2089474"/>
              <a:ext cx="218100" cy="39300"/>
            </a:xfrm>
            <a:prstGeom prst="roundRect">
              <a:avLst>
                <a:gd fmla="val 50000" name="adj"/>
              </a:avLst>
            </a:prstGeom>
            <a:solidFill>
              <a:srgbClr val="0F6FC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8854" name="Google Shape;8854;p468"/>
            <p:cNvGrpSpPr/>
            <p:nvPr/>
          </p:nvGrpSpPr>
          <p:grpSpPr>
            <a:xfrm>
              <a:off x="4026623" y="2045366"/>
              <a:ext cx="177128" cy="127233"/>
              <a:chOff x="3713058" y="3289190"/>
              <a:chExt cx="267000" cy="199519"/>
            </a:xfrm>
          </p:grpSpPr>
          <p:sp>
            <p:nvSpPr>
              <p:cNvPr id="8855" name="Google Shape;8855;p468"/>
              <p:cNvSpPr/>
              <p:nvPr/>
            </p:nvSpPr>
            <p:spPr>
              <a:xfrm>
                <a:off x="3826321" y="3289190"/>
                <a:ext cx="153600" cy="52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7F7F7F"/>
                  </a:solidFill>
                  <a:latin typeface="Calibri"/>
                  <a:ea typeface="Calibri"/>
                  <a:cs typeface="Calibri"/>
                  <a:sym typeface="Calibri"/>
                </a:endParaRPr>
              </a:p>
            </p:txBody>
          </p:sp>
          <p:sp>
            <p:nvSpPr>
              <p:cNvPr id="8856" name="Google Shape;8856;p468"/>
              <p:cNvSpPr/>
              <p:nvPr/>
            </p:nvSpPr>
            <p:spPr>
              <a:xfrm>
                <a:off x="3713058" y="3362699"/>
                <a:ext cx="267000" cy="52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7F7F7F"/>
                  </a:solidFill>
                  <a:latin typeface="Calibri"/>
                  <a:ea typeface="Calibri"/>
                  <a:cs typeface="Calibri"/>
                  <a:sym typeface="Calibri"/>
                </a:endParaRPr>
              </a:p>
            </p:txBody>
          </p:sp>
          <p:sp>
            <p:nvSpPr>
              <p:cNvPr id="8857" name="Google Shape;8857;p468"/>
              <p:cNvSpPr/>
              <p:nvPr/>
            </p:nvSpPr>
            <p:spPr>
              <a:xfrm>
                <a:off x="3713058" y="3436209"/>
                <a:ext cx="267000" cy="52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7F7F7F"/>
                  </a:solidFill>
                  <a:latin typeface="Calibri"/>
                  <a:ea typeface="Calibri"/>
                  <a:cs typeface="Calibri"/>
                  <a:sym typeface="Calibri"/>
                </a:endParaRPr>
              </a:p>
            </p:txBody>
          </p:sp>
        </p:grpSp>
        <p:sp>
          <p:nvSpPr>
            <p:cNvPr id="8858" name="Google Shape;8858;p468"/>
            <p:cNvSpPr/>
            <p:nvPr/>
          </p:nvSpPr>
          <p:spPr>
            <a:xfrm>
              <a:off x="2081325" y="2958453"/>
              <a:ext cx="2283300" cy="969300"/>
            </a:xfrm>
            <a:prstGeom prst="roundRect">
              <a:avLst>
                <a:gd fmla="val 11965"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859" name="Google Shape;8859;p468"/>
            <p:cNvSpPr txBox="1"/>
            <p:nvPr/>
          </p:nvSpPr>
          <p:spPr>
            <a:xfrm>
              <a:off x="2293225" y="3050325"/>
              <a:ext cx="1698000" cy="10005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Clr>
                  <a:srgbClr val="000000"/>
                </a:buClr>
                <a:buSzPts val="1200"/>
                <a:buFont typeface="Arial"/>
                <a:buNone/>
              </a:pPr>
              <a:r>
                <a:rPr b="0" i="0" lang="en" sz="1100" u="none" cap="none" strike="noStrike">
                  <a:solidFill>
                    <a:srgbClr val="000000"/>
                  </a:solidFill>
                  <a:latin typeface="Calibri"/>
                  <a:ea typeface="Calibri"/>
                  <a:cs typeface="Calibri"/>
                  <a:sym typeface="Calibri"/>
                </a:rPr>
                <a:t>These tests are usually limited and focus mostly on unit-style tests.</a:t>
              </a:r>
              <a:endParaRPr b="0" i="0" sz="1100" u="none" cap="none" strike="noStrike">
                <a:solidFill>
                  <a:srgbClr val="000000"/>
                </a:solidFill>
                <a:latin typeface="Calibri"/>
                <a:ea typeface="Calibri"/>
                <a:cs typeface="Calibri"/>
                <a:sym typeface="Calibri"/>
              </a:endParaRPr>
            </a:p>
          </p:txBody>
        </p:sp>
        <p:sp>
          <p:nvSpPr>
            <p:cNvPr id="8860" name="Google Shape;8860;p468"/>
            <p:cNvSpPr/>
            <p:nvPr/>
          </p:nvSpPr>
          <p:spPr>
            <a:xfrm rot="5400000">
              <a:off x="2089021" y="3211170"/>
              <a:ext cx="218100" cy="39300"/>
            </a:xfrm>
            <a:prstGeom prst="roundRect">
              <a:avLst>
                <a:gd fmla="val 50000" name="adj"/>
              </a:avLst>
            </a:prstGeom>
            <a:solidFill>
              <a:srgbClr val="7CCA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8861" name="Google Shape;8861;p468"/>
            <p:cNvGrpSpPr/>
            <p:nvPr/>
          </p:nvGrpSpPr>
          <p:grpSpPr>
            <a:xfrm>
              <a:off x="4026623" y="3167062"/>
              <a:ext cx="177128" cy="127233"/>
              <a:chOff x="3713058" y="3289190"/>
              <a:chExt cx="267000" cy="199519"/>
            </a:xfrm>
          </p:grpSpPr>
          <p:sp>
            <p:nvSpPr>
              <p:cNvPr id="8862" name="Google Shape;8862;p468"/>
              <p:cNvSpPr/>
              <p:nvPr/>
            </p:nvSpPr>
            <p:spPr>
              <a:xfrm>
                <a:off x="3826321" y="3289190"/>
                <a:ext cx="153600" cy="52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7F7F7F"/>
                  </a:solidFill>
                  <a:latin typeface="Calibri"/>
                  <a:ea typeface="Calibri"/>
                  <a:cs typeface="Calibri"/>
                  <a:sym typeface="Calibri"/>
                </a:endParaRPr>
              </a:p>
            </p:txBody>
          </p:sp>
          <p:sp>
            <p:nvSpPr>
              <p:cNvPr id="8863" name="Google Shape;8863;p468"/>
              <p:cNvSpPr/>
              <p:nvPr/>
            </p:nvSpPr>
            <p:spPr>
              <a:xfrm>
                <a:off x="3713058" y="3362699"/>
                <a:ext cx="267000" cy="52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7F7F7F"/>
                  </a:solidFill>
                  <a:latin typeface="Calibri"/>
                  <a:ea typeface="Calibri"/>
                  <a:cs typeface="Calibri"/>
                  <a:sym typeface="Calibri"/>
                </a:endParaRPr>
              </a:p>
            </p:txBody>
          </p:sp>
          <p:sp>
            <p:nvSpPr>
              <p:cNvPr id="8864" name="Google Shape;8864;p468"/>
              <p:cNvSpPr/>
              <p:nvPr/>
            </p:nvSpPr>
            <p:spPr>
              <a:xfrm>
                <a:off x="3713058" y="3436209"/>
                <a:ext cx="267000" cy="52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7F7F7F"/>
                  </a:solidFill>
                  <a:latin typeface="Calibri"/>
                  <a:ea typeface="Calibri"/>
                  <a:cs typeface="Calibri"/>
                  <a:sym typeface="Calibri"/>
                </a:endParaRPr>
              </a:p>
            </p:txBody>
          </p:sp>
        </p:grpSp>
        <p:sp>
          <p:nvSpPr>
            <p:cNvPr id="8865" name="Google Shape;8865;p468"/>
            <p:cNvSpPr/>
            <p:nvPr/>
          </p:nvSpPr>
          <p:spPr>
            <a:xfrm>
              <a:off x="2081478" y="1466031"/>
              <a:ext cx="2283000" cy="177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Calibri"/>
                  <a:ea typeface="Calibri"/>
                  <a:cs typeface="Calibri"/>
                  <a:sym typeface="Calibri"/>
                </a:rPr>
                <a:t>Development environment</a:t>
              </a:r>
              <a:endParaRPr b="0" i="0" sz="1400" u="none" cap="none" strike="noStrike">
                <a:solidFill>
                  <a:schemeClr val="lt1"/>
                </a:solidFill>
                <a:latin typeface="Calibri"/>
                <a:ea typeface="Calibri"/>
                <a:cs typeface="Calibri"/>
                <a:sym typeface="Calibri"/>
              </a:endParaRPr>
            </a:p>
          </p:txBody>
        </p:sp>
      </p:grpSp>
      <p:grpSp>
        <p:nvGrpSpPr>
          <p:cNvPr id="8866" name="Google Shape;8866;p468"/>
          <p:cNvGrpSpPr/>
          <p:nvPr/>
        </p:nvGrpSpPr>
        <p:grpSpPr>
          <a:xfrm>
            <a:off x="4620475" y="1241100"/>
            <a:ext cx="2601000" cy="2943900"/>
            <a:chOff x="4620475" y="1241100"/>
            <a:chExt cx="2601000" cy="2943900"/>
          </a:xfrm>
        </p:grpSpPr>
        <p:sp>
          <p:nvSpPr>
            <p:cNvPr id="8867" name="Google Shape;8867;p468"/>
            <p:cNvSpPr/>
            <p:nvPr/>
          </p:nvSpPr>
          <p:spPr>
            <a:xfrm>
              <a:off x="4620475" y="1241100"/>
              <a:ext cx="2601000" cy="2943900"/>
            </a:xfrm>
            <a:prstGeom prst="roundRect">
              <a:avLst>
                <a:gd fmla="val 3402" name="adj"/>
              </a:avLst>
            </a:prstGeom>
            <a:gradFill>
              <a:gsLst>
                <a:gs pos="0">
                  <a:srgbClr val="0F6FC6"/>
                </a:gs>
                <a:gs pos="14000">
                  <a:srgbClr val="0F6FC6"/>
                </a:gs>
                <a:gs pos="80000">
                  <a:srgbClr val="10CF9B"/>
                </a:gs>
                <a:gs pos="100000">
                  <a:srgbClr val="10CF9B"/>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868" name="Google Shape;8868;p468"/>
            <p:cNvSpPr txBox="1"/>
            <p:nvPr/>
          </p:nvSpPr>
          <p:spPr>
            <a:xfrm>
              <a:off x="4779268" y="1431959"/>
              <a:ext cx="2283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Clr>
                  <a:srgbClr val="000000"/>
                </a:buClr>
                <a:buSzPts val="1400"/>
                <a:buFont typeface="Arial"/>
                <a:buNone/>
              </a:pPr>
              <a:r>
                <a:rPr b="1" i="0" lang="en" sz="1400" u="none" cap="none" strike="noStrike">
                  <a:solidFill>
                    <a:srgbClr val="FFFFFF"/>
                  </a:solidFill>
                  <a:latin typeface="Calibri"/>
                  <a:ea typeface="Calibri"/>
                  <a:cs typeface="Calibri"/>
                  <a:sym typeface="Calibri"/>
                </a:rPr>
                <a:t>Test environment</a:t>
              </a:r>
              <a:endParaRPr b="0" i="0" sz="1400" u="none" cap="none" strike="noStrike">
                <a:solidFill>
                  <a:srgbClr val="000000"/>
                </a:solidFill>
                <a:latin typeface="Calibri"/>
                <a:ea typeface="Calibri"/>
                <a:cs typeface="Calibri"/>
                <a:sym typeface="Calibri"/>
              </a:endParaRPr>
            </a:p>
          </p:txBody>
        </p:sp>
        <p:sp>
          <p:nvSpPr>
            <p:cNvPr id="8869" name="Google Shape;8869;p468"/>
            <p:cNvSpPr/>
            <p:nvPr/>
          </p:nvSpPr>
          <p:spPr>
            <a:xfrm>
              <a:off x="4779250" y="1827549"/>
              <a:ext cx="2283300" cy="1466700"/>
            </a:xfrm>
            <a:prstGeom prst="roundRect">
              <a:avLst>
                <a:gd fmla="val 11965"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870" name="Google Shape;8870;p468"/>
            <p:cNvSpPr txBox="1"/>
            <p:nvPr/>
          </p:nvSpPr>
          <p:spPr>
            <a:xfrm>
              <a:off x="4914972" y="1953013"/>
              <a:ext cx="2012100" cy="9219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chemeClr val="dk1"/>
                </a:buClr>
                <a:buSzPts val="1100"/>
                <a:buFont typeface="Arial"/>
                <a:buNone/>
              </a:pPr>
              <a:r>
                <a:rPr b="0" i="0" lang="en" sz="1100" u="none" cap="none" strike="noStrike">
                  <a:solidFill>
                    <a:srgbClr val="000000"/>
                  </a:solidFill>
                  <a:latin typeface="Calibri"/>
                  <a:ea typeface="Calibri"/>
                  <a:cs typeface="Calibri"/>
                  <a:sym typeface="Calibri"/>
                </a:rPr>
                <a:t>Test environments are usually where QA engineers will run a long list of test cases to make sure the code acts as expected.</a:t>
              </a:r>
              <a:endParaRPr b="0" i="0" sz="1100" u="none" cap="none" strike="noStrike">
                <a:solidFill>
                  <a:srgbClr val="000000"/>
                </a:solidFill>
                <a:latin typeface="Calibri"/>
                <a:ea typeface="Calibri"/>
                <a:cs typeface="Calibri"/>
                <a:sym typeface="Calibri"/>
              </a:endParaRPr>
            </a:p>
          </p:txBody>
        </p:sp>
        <p:sp>
          <p:nvSpPr>
            <p:cNvPr id="8871" name="Google Shape;8871;p468"/>
            <p:cNvSpPr/>
            <p:nvPr/>
          </p:nvSpPr>
          <p:spPr>
            <a:xfrm rot="5400000">
              <a:off x="4786960" y="2080237"/>
              <a:ext cx="218100" cy="39300"/>
            </a:xfrm>
            <a:prstGeom prst="roundRect">
              <a:avLst>
                <a:gd fmla="val 50000" name="adj"/>
              </a:avLst>
            </a:prstGeom>
            <a:solidFill>
              <a:srgbClr val="0F6FC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8872" name="Google Shape;8872;p468"/>
            <p:cNvGrpSpPr/>
            <p:nvPr/>
          </p:nvGrpSpPr>
          <p:grpSpPr>
            <a:xfrm>
              <a:off x="6724562" y="2036129"/>
              <a:ext cx="177128" cy="127233"/>
              <a:chOff x="3713058" y="3289190"/>
              <a:chExt cx="267000" cy="199519"/>
            </a:xfrm>
          </p:grpSpPr>
          <p:sp>
            <p:nvSpPr>
              <p:cNvPr id="8873" name="Google Shape;8873;p468"/>
              <p:cNvSpPr/>
              <p:nvPr/>
            </p:nvSpPr>
            <p:spPr>
              <a:xfrm>
                <a:off x="3826321" y="3289190"/>
                <a:ext cx="153600" cy="52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7F7F7F"/>
                  </a:solidFill>
                  <a:latin typeface="Calibri"/>
                  <a:ea typeface="Calibri"/>
                  <a:cs typeface="Calibri"/>
                  <a:sym typeface="Calibri"/>
                </a:endParaRPr>
              </a:p>
            </p:txBody>
          </p:sp>
          <p:sp>
            <p:nvSpPr>
              <p:cNvPr id="8874" name="Google Shape;8874;p468"/>
              <p:cNvSpPr/>
              <p:nvPr/>
            </p:nvSpPr>
            <p:spPr>
              <a:xfrm>
                <a:off x="3713058" y="3362699"/>
                <a:ext cx="267000" cy="52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7F7F7F"/>
                  </a:solidFill>
                  <a:latin typeface="Calibri"/>
                  <a:ea typeface="Calibri"/>
                  <a:cs typeface="Calibri"/>
                  <a:sym typeface="Calibri"/>
                </a:endParaRPr>
              </a:p>
            </p:txBody>
          </p:sp>
          <p:sp>
            <p:nvSpPr>
              <p:cNvPr id="8875" name="Google Shape;8875;p468"/>
              <p:cNvSpPr/>
              <p:nvPr/>
            </p:nvSpPr>
            <p:spPr>
              <a:xfrm>
                <a:off x="3713058" y="3436209"/>
                <a:ext cx="267000" cy="52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7F7F7F"/>
                  </a:solidFill>
                  <a:latin typeface="Calibri"/>
                  <a:ea typeface="Calibri"/>
                  <a:cs typeface="Calibri"/>
                  <a:sym typeface="Calibri"/>
                </a:endParaRPr>
              </a:p>
            </p:txBody>
          </p:sp>
        </p:grpSp>
      </p:grpSp>
      <p:sp>
        <p:nvSpPr>
          <p:cNvPr id="8876" name="Google Shape;8876;p46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49"/>
                                        </p:tgtEl>
                                        <p:attrNameLst>
                                          <p:attrName>style.visibility</p:attrName>
                                        </p:attrNameLst>
                                      </p:cBhvr>
                                      <p:to>
                                        <p:strVal val="visible"/>
                                      </p:to>
                                    </p:set>
                                    <p:animEffect filter="fade" transition="in">
                                      <p:cBhvr>
                                        <p:cTn dur="1000"/>
                                        <p:tgtEl>
                                          <p:spTgt spid="88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6"/>
                                        </p:tgtEl>
                                        <p:attrNameLst>
                                          <p:attrName>style.visibility</p:attrName>
                                        </p:attrNameLst>
                                      </p:cBhvr>
                                      <p:to>
                                        <p:strVal val="visible"/>
                                      </p:to>
                                    </p:set>
                                    <p:animEffect filter="fade" transition="in">
                                      <p:cBhvr>
                                        <p:cTn dur="1000"/>
                                        <p:tgtEl>
                                          <p:spTgt spid="88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0" name="Shape 8880"/>
        <p:cNvGrpSpPr/>
        <p:nvPr/>
      </p:nvGrpSpPr>
      <p:grpSpPr>
        <a:xfrm>
          <a:off x="0" y="0"/>
          <a:ext cx="0" cy="0"/>
          <a:chOff x="0" y="0"/>
          <a:chExt cx="0" cy="0"/>
        </a:xfrm>
      </p:grpSpPr>
      <p:sp>
        <p:nvSpPr>
          <p:cNvPr id="8881" name="Google Shape;8881;p4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Maintaining Pre-Production Environment</a:t>
            </a:r>
            <a:endParaRPr/>
          </a:p>
        </p:txBody>
      </p:sp>
      <p:sp>
        <p:nvSpPr>
          <p:cNvPr id="8882" name="Google Shape;8882;p469"/>
          <p:cNvSpPr/>
          <p:nvPr/>
        </p:nvSpPr>
        <p:spPr>
          <a:xfrm>
            <a:off x="720303" y="3501760"/>
            <a:ext cx="1632547" cy="467671"/>
          </a:xfrm>
          <a:custGeom>
            <a:rect b="b" l="l" r="r" t="t"/>
            <a:pathLst>
              <a:path extrusionOk="0" h="15194" w="50555">
                <a:moveTo>
                  <a:pt x="0" y="1"/>
                </a:moveTo>
                <a:lnTo>
                  <a:pt x="4775" y="15193"/>
                </a:lnTo>
                <a:lnTo>
                  <a:pt x="43232" y="15193"/>
                </a:lnTo>
                <a:lnTo>
                  <a:pt x="50554" y="7597"/>
                </a:lnTo>
                <a:lnTo>
                  <a:pt x="43422" y="1"/>
                </a:lnTo>
                <a:close/>
              </a:path>
            </a:pathLst>
          </a:custGeom>
          <a:solidFill>
            <a:srgbClr val="0BD0D9"/>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dk1"/>
              </a:buClr>
              <a:buSzPts val="2489"/>
              <a:buFont typeface="Arial"/>
              <a:buNone/>
            </a:pPr>
            <a:r>
              <a:rPr b="0" i="0" lang="en" sz="1400" u="none" cap="none" strike="noStrike">
                <a:solidFill>
                  <a:schemeClr val="lt1"/>
                </a:solidFill>
                <a:latin typeface="Calibri"/>
                <a:ea typeface="Calibri"/>
                <a:cs typeface="Calibri"/>
                <a:sym typeface="Calibri"/>
              </a:rPr>
              <a:t>Version control</a:t>
            </a:r>
            <a:endParaRPr b="0" i="0" sz="2489" u="none" cap="none" strike="noStrike">
              <a:solidFill>
                <a:srgbClr val="000000"/>
              </a:solidFill>
              <a:latin typeface="Calibri"/>
              <a:ea typeface="Calibri"/>
              <a:cs typeface="Calibri"/>
              <a:sym typeface="Calibri"/>
            </a:endParaRPr>
          </a:p>
        </p:txBody>
      </p:sp>
      <p:sp>
        <p:nvSpPr>
          <p:cNvPr id="8883" name="Google Shape;8883;p469"/>
          <p:cNvSpPr/>
          <p:nvPr/>
        </p:nvSpPr>
        <p:spPr>
          <a:xfrm>
            <a:off x="540764" y="2947496"/>
            <a:ext cx="1977786" cy="467671"/>
          </a:xfrm>
          <a:custGeom>
            <a:rect b="b" l="l" r="r" t="t"/>
            <a:pathLst>
              <a:path extrusionOk="0" h="15194" w="61246">
                <a:moveTo>
                  <a:pt x="0" y="1"/>
                </a:moveTo>
                <a:lnTo>
                  <a:pt x="4774" y="15193"/>
                </a:lnTo>
                <a:lnTo>
                  <a:pt x="53923" y="15193"/>
                </a:lnTo>
                <a:lnTo>
                  <a:pt x="61246" y="7597"/>
                </a:lnTo>
                <a:lnTo>
                  <a:pt x="54102" y="1"/>
                </a:lnTo>
                <a:close/>
              </a:path>
            </a:pathLst>
          </a:custGeom>
          <a:solidFill>
            <a:srgbClr val="009DD9"/>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dk1"/>
              </a:buClr>
              <a:buSzPts val="2489"/>
              <a:buFont typeface="Arial"/>
              <a:buNone/>
            </a:pPr>
            <a:r>
              <a:rPr b="0" i="0" lang="en" sz="1400" u="none" cap="none" strike="noStrike">
                <a:solidFill>
                  <a:schemeClr val="lt1"/>
                </a:solidFill>
                <a:latin typeface="Calibri"/>
                <a:ea typeface="Calibri"/>
                <a:cs typeface="Calibri"/>
                <a:sym typeface="Calibri"/>
              </a:rPr>
              <a:t>Code repository practices</a:t>
            </a:r>
            <a:endParaRPr b="0" i="0" sz="2489" u="none" cap="none" strike="noStrike">
              <a:solidFill>
                <a:srgbClr val="000000"/>
              </a:solidFill>
              <a:latin typeface="Calibri"/>
              <a:ea typeface="Calibri"/>
              <a:cs typeface="Calibri"/>
              <a:sym typeface="Calibri"/>
            </a:endParaRPr>
          </a:p>
        </p:txBody>
      </p:sp>
      <p:sp>
        <p:nvSpPr>
          <p:cNvPr id="8884" name="Google Shape;8884;p469"/>
          <p:cNvSpPr/>
          <p:nvPr/>
        </p:nvSpPr>
        <p:spPr>
          <a:xfrm>
            <a:off x="359287" y="2393275"/>
            <a:ext cx="2328063" cy="467641"/>
          </a:xfrm>
          <a:custGeom>
            <a:rect b="b" l="l" r="r" t="t"/>
            <a:pathLst>
              <a:path extrusionOk="0" h="15193" w="72093">
                <a:moveTo>
                  <a:pt x="0" y="1"/>
                </a:moveTo>
                <a:lnTo>
                  <a:pt x="4775" y="15193"/>
                </a:lnTo>
                <a:lnTo>
                  <a:pt x="64770" y="15193"/>
                </a:lnTo>
                <a:lnTo>
                  <a:pt x="72093" y="7597"/>
                </a:lnTo>
                <a:lnTo>
                  <a:pt x="64961" y="1"/>
                </a:lnTo>
                <a:close/>
              </a:path>
            </a:pathLst>
          </a:custGeom>
          <a:solidFill>
            <a:srgbClr val="0F6FC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89"/>
              <a:buFont typeface="Arial"/>
              <a:buNone/>
            </a:pPr>
            <a:r>
              <a:rPr b="0" i="0" lang="en" sz="1400" u="none" cap="none" strike="noStrike">
                <a:solidFill>
                  <a:schemeClr val="lt1"/>
                </a:solidFill>
                <a:latin typeface="Calibri"/>
                <a:ea typeface="Calibri"/>
                <a:cs typeface="Calibri"/>
                <a:sym typeface="Calibri"/>
              </a:rPr>
              <a:t>Automation</a:t>
            </a:r>
            <a:endParaRPr b="0" i="0" sz="1400" u="none" cap="none" strike="noStrike">
              <a:solidFill>
                <a:schemeClr val="lt1"/>
              </a:solidFill>
              <a:latin typeface="Calibri"/>
              <a:ea typeface="Calibri"/>
              <a:cs typeface="Calibri"/>
              <a:sym typeface="Calibri"/>
            </a:endParaRPr>
          </a:p>
        </p:txBody>
      </p:sp>
      <p:sp>
        <p:nvSpPr>
          <p:cNvPr id="8885" name="Google Shape;8885;p469"/>
          <p:cNvSpPr txBox="1"/>
          <p:nvPr/>
        </p:nvSpPr>
        <p:spPr>
          <a:xfrm>
            <a:off x="3308731" y="2434961"/>
            <a:ext cx="5475300" cy="384300"/>
          </a:xfrm>
          <a:prstGeom prst="rect">
            <a:avLst/>
          </a:prstGeom>
          <a:solidFill>
            <a:srgbClr val="6FA8DC"/>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 Pre-production processes should have automatic checks to ensure that each layer is staying in sync as required. </a:t>
            </a:r>
            <a:endParaRPr b="0" i="0" sz="1200" u="none" cap="none" strike="noStrike">
              <a:solidFill>
                <a:schemeClr val="lt1"/>
              </a:solidFill>
              <a:latin typeface="Calibri"/>
              <a:ea typeface="Calibri"/>
              <a:cs typeface="Calibri"/>
              <a:sym typeface="Calibri"/>
            </a:endParaRPr>
          </a:p>
        </p:txBody>
      </p:sp>
      <p:cxnSp>
        <p:nvCxnSpPr>
          <p:cNvPr id="8886" name="Google Shape;8886;p469"/>
          <p:cNvCxnSpPr>
            <a:endCxn id="8885" idx="1"/>
          </p:cNvCxnSpPr>
          <p:nvPr/>
        </p:nvCxnSpPr>
        <p:spPr>
          <a:xfrm>
            <a:off x="2686831" y="2627111"/>
            <a:ext cx="621900" cy="0"/>
          </a:xfrm>
          <a:prstGeom prst="straightConnector1">
            <a:avLst/>
          </a:prstGeom>
          <a:noFill/>
          <a:ln cap="flat" cmpd="sng" w="9525">
            <a:solidFill>
              <a:srgbClr val="000000"/>
            </a:solidFill>
            <a:prstDash val="solid"/>
            <a:round/>
            <a:headEnd len="sm" w="sm" type="none"/>
            <a:tailEnd len="sm" w="sm" type="none"/>
          </a:ln>
        </p:spPr>
      </p:cxnSp>
      <p:sp>
        <p:nvSpPr>
          <p:cNvPr id="8887" name="Google Shape;8887;p469"/>
          <p:cNvSpPr txBox="1"/>
          <p:nvPr/>
        </p:nvSpPr>
        <p:spPr>
          <a:xfrm>
            <a:off x="3309406" y="2989067"/>
            <a:ext cx="5475300" cy="384300"/>
          </a:xfrm>
          <a:prstGeom prst="rect">
            <a:avLst/>
          </a:prstGeom>
          <a:solidFill>
            <a:srgbClr val="6FA8DC"/>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400"/>
              <a:buFont typeface="Arial"/>
              <a:buNone/>
            </a:pPr>
            <a:r>
              <a:rPr b="0" i="0" lang="en" sz="1200" u="none" cap="none" strike="noStrike">
                <a:solidFill>
                  <a:schemeClr val="lt1"/>
                </a:solidFill>
                <a:latin typeface="Calibri"/>
                <a:ea typeface="Calibri"/>
                <a:cs typeface="Calibri"/>
                <a:sym typeface="Calibri"/>
              </a:rPr>
              <a:t>Allows developers to edit code in the development environment and see  how it will interact once live.</a:t>
            </a:r>
            <a:endParaRPr b="0" i="0" sz="1200" u="none" cap="none" strike="noStrike">
              <a:solidFill>
                <a:schemeClr val="lt1"/>
              </a:solidFill>
              <a:latin typeface="Calibri"/>
              <a:ea typeface="Calibri"/>
              <a:cs typeface="Calibri"/>
              <a:sym typeface="Calibri"/>
            </a:endParaRPr>
          </a:p>
        </p:txBody>
      </p:sp>
      <p:cxnSp>
        <p:nvCxnSpPr>
          <p:cNvPr id="8888" name="Google Shape;8888;p469"/>
          <p:cNvCxnSpPr>
            <a:endCxn id="8887" idx="1"/>
          </p:cNvCxnSpPr>
          <p:nvPr/>
        </p:nvCxnSpPr>
        <p:spPr>
          <a:xfrm>
            <a:off x="2518906" y="3181217"/>
            <a:ext cx="790500" cy="0"/>
          </a:xfrm>
          <a:prstGeom prst="straightConnector1">
            <a:avLst/>
          </a:prstGeom>
          <a:noFill/>
          <a:ln cap="flat" cmpd="sng" w="9525">
            <a:solidFill>
              <a:srgbClr val="000000"/>
            </a:solidFill>
            <a:prstDash val="solid"/>
            <a:round/>
            <a:headEnd len="sm" w="sm" type="none"/>
            <a:tailEnd len="sm" w="sm" type="none"/>
          </a:ln>
        </p:spPr>
      </p:cxnSp>
      <p:sp>
        <p:nvSpPr>
          <p:cNvPr id="8889" name="Google Shape;8889;p469"/>
          <p:cNvSpPr txBox="1"/>
          <p:nvPr/>
        </p:nvSpPr>
        <p:spPr>
          <a:xfrm>
            <a:off x="3309323" y="3543175"/>
            <a:ext cx="5475300" cy="384300"/>
          </a:xfrm>
          <a:prstGeom prst="rect">
            <a:avLst/>
          </a:prstGeom>
          <a:solidFill>
            <a:srgbClr val="6FA8DC"/>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Tracking the many iterations of a single project allows to revisit previous versions and ensures that the codebase doesn’t change unless it’s meant to.</a:t>
            </a:r>
            <a:endParaRPr b="0" i="0" sz="1200" u="none" cap="none" strike="noStrike">
              <a:solidFill>
                <a:schemeClr val="lt1"/>
              </a:solidFill>
              <a:latin typeface="Calibri"/>
              <a:ea typeface="Calibri"/>
              <a:cs typeface="Calibri"/>
              <a:sym typeface="Calibri"/>
            </a:endParaRPr>
          </a:p>
        </p:txBody>
      </p:sp>
      <p:cxnSp>
        <p:nvCxnSpPr>
          <p:cNvPr id="8890" name="Google Shape;8890;p469"/>
          <p:cNvCxnSpPr>
            <a:endCxn id="8889" idx="1"/>
          </p:cNvCxnSpPr>
          <p:nvPr/>
        </p:nvCxnSpPr>
        <p:spPr>
          <a:xfrm>
            <a:off x="2352923" y="3735325"/>
            <a:ext cx="956400" cy="0"/>
          </a:xfrm>
          <a:prstGeom prst="straightConnector1">
            <a:avLst/>
          </a:prstGeom>
          <a:noFill/>
          <a:ln cap="flat" cmpd="sng" w="9525">
            <a:solidFill>
              <a:srgbClr val="000000"/>
            </a:solidFill>
            <a:prstDash val="solid"/>
            <a:round/>
            <a:headEnd len="sm" w="sm" type="none"/>
            <a:tailEnd len="sm" w="sm" type="none"/>
          </a:ln>
        </p:spPr>
      </p:cxnSp>
      <p:sp>
        <p:nvSpPr>
          <p:cNvPr id="8891" name="Google Shape;8891;p469"/>
          <p:cNvSpPr/>
          <p:nvPr/>
        </p:nvSpPr>
        <p:spPr>
          <a:xfrm>
            <a:off x="1273350" y="1276277"/>
            <a:ext cx="6597300" cy="934500"/>
          </a:xfrm>
          <a:prstGeom prst="roundRect">
            <a:avLst>
              <a:gd fmla="val 16667" name="adj"/>
            </a:avLst>
          </a:prstGeom>
          <a:solidFill>
            <a:srgbClr val="9FC5E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Calibri"/>
                <a:ea typeface="Calibri"/>
                <a:cs typeface="Calibri"/>
                <a:sym typeface="Calibri"/>
              </a:rPr>
              <a:t>Pre-production environments are not static as they don’t remain pristine with multiple developers constantly testing, editing, and updating them. This can lead various environments to un-sync and cause problems in the future.</a:t>
            </a:r>
            <a:endParaRPr b="0" i="0" sz="1400" u="none" cap="none" strike="noStrike">
              <a:solidFill>
                <a:srgbClr val="595959"/>
              </a:solidFill>
              <a:latin typeface="Calibri"/>
              <a:ea typeface="Calibri"/>
              <a:cs typeface="Calibri"/>
              <a:sym typeface="Calibri"/>
            </a:endParaRPr>
          </a:p>
        </p:txBody>
      </p:sp>
      <p:sp>
        <p:nvSpPr>
          <p:cNvPr id="8892" name="Google Shape;8892;p46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91"/>
                                        </p:tgtEl>
                                        <p:attrNameLst>
                                          <p:attrName>style.visibility</p:attrName>
                                        </p:attrNameLst>
                                      </p:cBhvr>
                                      <p:to>
                                        <p:strVal val="visible"/>
                                      </p:to>
                                    </p:set>
                                    <p:animEffect filter="fade" transition="in">
                                      <p:cBhvr>
                                        <p:cTn dur="1000"/>
                                        <p:tgtEl>
                                          <p:spTgt spid="88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84"/>
                                        </p:tgtEl>
                                        <p:attrNameLst>
                                          <p:attrName>style.visibility</p:attrName>
                                        </p:attrNameLst>
                                      </p:cBhvr>
                                      <p:to>
                                        <p:strVal val="visible"/>
                                      </p:to>
                                    </p:set>
                                    <p:animEffect filter="fade" transition="in">
                                      <p:cBhvr>
                                        <p:cTn dur="1000"/>
                                        <p:tgtEl>
                                          <p:spTgt spid="8884"/>
                                        </p:tgtEl>
                                      </p:cBhvr>
                                    </p:animEffect>
                                  </p:childTnLst>
                                </p:cTn>
                              </p:par>
                              <p:par>
                                <p:cTn fill="hold" nodeType="withEffect" presetClass="entr" presetID="10" presetSubtype="0">
                                  <p:stCondLst>
                                    <p:cond delay="0"/>
                                  </p:stCondLst>
                                  <p:childTnLst>
                                    <p:set>
                                      <p:cBhvr>
                                        <p:cTn dur="1" fill="hold">
                                          <p:stCondLst>
                                            <p:cond delay="0"/>
                                          </p:stCondLst>
                                        </p:cTn>
                                        <p:tgtEl>
                                          <p:spTgt spid="8885"/>
                                        </p:tgtEl>
                                        <p:attrNameLst>
                                          <p:attrName>style.visibility</p:attrName>
                                        </p:attrNameLst>
                                      </p:cBhvr>
                                      <p:to>
                                        <p:strVal val="visible"/>
                                      </p:to>
                                    </p:set>
                                    <p:animEffect filter="fade" transition="in">
                                      <p:cBhvr>
                                        <p:cTn dur="1000"/>
                                        <p:tgtEl>
                                          <p:spTgt spid="8885"/>
                                        </p:tgtEl>
                                      </p:cBhvr>
                                    </p:animEffect>
                                  </p:childTnLst>
                                </p:cTn>
                              </p:par>
                              <p:par>
                                <p:cTn fill="hold" nodeType="withEffect" presetClass="entr" presetID="10" presetSubtype="0">
                                  <p:stCondLst>
                                    <p:cond delay="0"/>
                                  </p:stCondLst>
                                  <p:childTnLst>
                                    <p:set>
                                      <p:cBhvr>
                                        <p:cTn dur="1" fill="hold">
                                          <p:stCondLst>
                                            <p:cond delay="0"/>
                                          </p:stCondLst>
                                        </p:cTn>
                                        <p:tgtEl>
                                          <p:spTgt spid="8886"/>
                                        </p:tgtEl>
                                        <p:attrNameLst>
                                          <p:attrName>style.visibility</p:attrName>
                                        </p:attrNameLst>
                                      </p:cBhvr>
                                      <p:to>
                                        <p:strVal val="visible"/>
                                      </p:to>
                                    </p:set>
                                    <p:animEffect filter="fade" transition="in">
                                      <p:cBhvr>
                                        <p:cTn dur="1000"/>
                                        <p:tgtEl>
                                          <p:spTgt spid="88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83"/>
                                        </p:tgtEl>
                                        <p:attrNameLst>
                                          <p:attrName>style.visibility</p:attrName>
                                        </p:attrNameLst>
                                      </p:cBhvr>
                                      <p:to>
                                        <p:strVal val="visible"/>
                                      </p:to>
                                    </p:set>
                                    <p:animEffect filter="fade" transition="in">
                                      <p:cBhvr>
                                        <p:cTn dur="1000"/>
                                        <p:tgtEl>
                                          <p:spTgt spid="8883"/>
                                        </p:tgtEl>
                                      </p:cBhvr>
                                    </p:animEffect>
                                  </p:childTnLst>
                                </p:cTn>
                              </p:par>
                              <p:par>
                                <p:cTn fill="hold" nodeType="withEffect" presetClass="entr" presetID="10" presetSubtype="0">
                                  <p:stCondLst>
                                    <p:cond delay="0"/>
                                  </p:stCondLst>
                                  <p:childTnLst>
                                    <p:set>
                                      <p:cBhvr>
                                        <p:cTn dur="1" fill="hold">
                                          <p:stCondLst>
                                            <p:cond delay="0"/>
                                          </p:stCondLst>
                                        </p:cTn>
                                        <p:tgtEl>
                                          <p:spTgt spid="8887"/>
                                        </p:tgtEl>
                                        <p:attrNameLst>
                                          <p:attrName>style.visibility</p:attrName>
                                        </p:attrNameLst>
                                      </p:cBhvr>
                                      <p:to>
                                        <p:strVal val="visible"/>
                                      </p:to>
                                    </p:set>
                                    <p:animEffect filter="fade" transition="in">
                                      <p:cBhvr>
                                        <p:cTn dur="1000"/>
                                        <p:tgtEl>
                                          <p:spTgt spid="8887"/>
                                        </p:tgtEl>
                                      </p:cBhvr>
                                    </p:animEffect>
                                  </p:childTnLst>
                                </p:cTn>
                              </p:par>
                              <p:par>
                                <p:cTn fill="hold" nodeType="withEffect" presetClass="entr" presetID="10" presetSubtype="0">
                                  <p:stCondLst>
                                    <p:cond delay="0"/>
                                  </p:stCondLst>
                                  <p:childTnLst>
                                    <p:set>
                                      <p:cBhvr>
                                        <p:cTn dur="1" fill="hold">
                                          <p:stCondLst>
                                            <p:cond delay="0"/>
                                          </p:stCondLst>
                                        </p:cTn>
                                        <p:tgtEl>
                                          <p:spTgt spid="8888"/>
                                        </p:tgtEl>
                                        <p:attrNameLst>
                                          <p:attrName>style.visibility</p:attrName>
                                        </p:attrNameLst>
                                      </p:cBhvr>
                                      <p:to>
                                        <p:strVal val="visible"/>
                                      </p:to>
                                    </p:set>
                                    <p:animEffect filter="fade" transition="in">
                                      <p:cBhvr>
                                        <p:cTn dur="1000"/>
                                        <p:tgtEl>
                                          <p:spTgt spid="88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82"/>
                                        </p:tgtEl>
                                        <p:attrNameLst>
                                          <p:attrName>style.visibility</p:attrName>
                                        </p:attrNameLst>
                                      </p:cBhvr>
                                      <p:to>
                                        <p:strVal val="visible"/>
                                      </p:to>
                                    </p:set>
                                    <p:animEffect filter="fade" transition="in">
                                      <p:cBhvr>
                                        <p:cTn dur="1000"/>
                                        <p:tgtEl>
                                          <p:spTgt spid="8882"/>
                                        </p:tgtEl>
                                      </p:cBhvr>
                                    </p:animEffect>
                                  </p:childTnLst>
                                </p:cTn>
                              </p:par>
                              <p:par>
                                <p:cTn fill="hold" nodeType="withEffect" presetClass="entr" presetID="10" presetSubtype="0">
                                  <p:stCondLst>
                                    <p:cond delay="0"/>
                                  </p:stCondLst>
                                  <p:childTnLst>
                                    <p:set>
                                      <p:cBhvr>
                                        <p:cTn dur="1" fill="hold">
                                          <p:stCondLst>
                                            <p:cond delay="0"/>
                                          </p:stCondLst>
                                        </p:cTn>
                                        <p:tgtEl>
                                          <p:spTgt spid="8889"/>
                                        </p:tgtEl>
                                        <p:attrNameLst>
                                          <p:attrName>style.visibility</p:attrName>
                                        </p:attrNameLst>
                                      </p:cBhvr>
                                      <p:to>
                                        <p:strVal val="visible"/>
                                      </p:to>
                                    </p:set>
                                    <p:animEffect filter="fade" transition="in">
                                      <p:cBhvr>
                                        <p:cTn dur="1000"/>
                                        <p:tgtEl>
                                          <p:spTgt spid="8889"/>
                                        </p:tgtEl>
                                      </p:cBhvr>
                                    </p:animEffect>
                                  </p:childTnLst>
                                </p:cTn>
                              </p:par>
                              <p:par>
                                <p:cTn fill="hold" nodeType="withEffect" presetClass="entr" presetID="10" presetSubtype="0">
                                  <p:stCondLst>
                                    <p:cond delay="0"/>
                                  </p:stCondLst>
                                  <p:childTnLst>
                                    <p:set>
                                      <p:cBhvr>
                                        <p:cTn dur="1" fill="hold">
                                          <p:stCondLst>
                                            <p:cond delay="0"/>
                                          </p:stCondLst>
                                        </p:cTn>
                                        <p:tgtEl>
                                          <p:spTgt spid="8890"/>
                                        </p:tgtEl>
                                        <p:attrNameLst>
                                          <p:attrName>style.visibility</p:attrName>
                                        </p:attrNameLst>
                                      </p:cBhvr>
                                      <p:to>
                                        <p:strVal val="visible"/>
                                      </p:to>
                                    </p:set>
                                    <p:animEffect filter="fade" transition="in">
                                      <p:cBhvr>
                                        <p:cTn dur="1000"/>
                                        <p:tgtEl>
                                          <p:spTgt spid="88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sp>
        <p:nvSpPr>
          <p:cNvPr id="1590" name="Google Shape;1590;p47"/>
          <p:cNvSpPr txBox="1"/>
          <p:nvPr/>
        </p:nvSpPr>
        <p:spPr>
          <a:xfrm>
            <a:off x="618474" y="944975"/>
            <a:ext cx="3585000" cy="200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chemeClr val="dk1"/>
              </a:buClr>
              <a:buSzPts val="1100"/>
              <a:buFont typeface="Arial"/>
              <a:buNone/>
            </a:pPr>
            <a:r>
              <a:t/>
            </a:r>
            <a:endParaRPr b="1" i="0" sz="1300" u="none" cap="none" strike="noStrike">
              <a:solidFill>
                <a:schemeClr val="lt1"/>
              </a:solidFill>
              <a:latin typeface="Gill Sans"/>
              <a:ea typeface="Gill Sans"/>
              <a:cs typeface="Gill Sans"/>
              <a:sym typeface="Gill Sans"/>
            </a:endParaRPr>
          </a:p>
        </p:txBody>
      </p:sp>
      <p:sp>
        <p:nvSpPr>
          <p:cNvPr id="1591" name="Google Shape;1591;p47"/>
          <p:cNvSpPr/>
          <p:nvPr/>
        </p:nvSpPr>
        <p:spPr>
          <a:xfrm>
            <a:off x="1169700" y="1768600"/>
            <a:ext cx="1669194" cy="2045358"/>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961A26"/>
          </a:solidFill>
          <a:ln>
            <a:noFill/>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Clr>
                <a:srgbClr val="FFFFFF"/>
              </a:buClr>
              <a:buSzPts val="500"/>
              <a:buFont typeface="Calibri"/>
              <a:buNone/>
            </a:pPr>
            <a:r>
              <a:rPr b="1" i="0" lang="en" sz="1200" u="none" cap="none" strike="noStrike">
                <a:solidFill>
                  <a:srgbClr val="FFFFFF"/>
                </a:solidFill>
                <a:latin typeface="Calibri"/>
                <a:ea typeface="Calibri"/>
                <a:cs typeface="Calibri"/>
                <a:sym typeface="Calibri"/>
              </a:rPr>
              <a:t>Context-driven testing evaluates the product’s use and performance.</a:t>
            </a:r>
            <a:endParaRPr b="0" i="0" sz="1200" u="none" cap="none" strike="noStrike">
              <a:solidFill>
                <a:srgbClr val="000000"/>
              </a:solidFill>
              <a:latin typeface="Arial"/>
              <a:ea typeface="Arial"/>
              <a:cs typeface="Arial"/>
              <a:sym typeface="Arial"/>
            </a:endParaRPr>
          </a:p>
        </p:txBody>
      </p:sp>
      <p:sp>
        <p:nvSpPr>
          <p:cNvPr id="1592" name="Google Shape;1592;p47"/>
          <p:cNvSpPr/>
          <p:nvPr/>
        </p:nvSpPr>
        <p:spPr>
          <a:xfrm>
            <a:off x="2881499" y="1768600"/>
            <a:ext cx="1669194" cy="2045358"/>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chemeClr val="accent2"/>
          </a:solidFill>
          <a:ln>
            <a:noFill/>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Clr>
                <a:srgbClr val="FFFFFF"/>
              </a:buClr>
              <a:buSzPts val="500"/>
              <a:buFont typeface="Calibri"/>
              <a:buNone/>
            </a:pPr>
            <a:r>
              <a:rPr b="1" i="0" lang="en" sz="1200" u="none" cap="none" strike="noStrike">
                <a:solidFill>
                  <a:srgbClr val="FFFFFF"/>
                </a:solidFill>
                <a:latin typeface="Calibri"/>
                <a:ea typeface="Calibri"/>
                <a:cs typeface="Calibri"/>
                <a:sym typeface="Calibri"/>
              </a:rPr>
              <a:t>Developers evaluate the software as it is built.</a:t>
            </a:r>
            <a:endParaRPr b="1" i="0" sz="1200" u="none" cap="none" strike="noStrike">
              <a:solidFill>
                <a:srgbClr val="FFFFFF"/>
              </a:solidFill>
              <a:latin typeface="Calibri"/>
              <a:ea typeface="Calibri"/>
              <a:cs typeface="Calibri"/>
              <a:sym typeface="Calibri"/>
            </a:endParaRPr>
          </a:p>
          <a:p>
            <a:pPr indent="0" lvl="0" marL="0" marR="0" rtl="0" algn="ctr">
              <a:lnSpc>
                <a:spcPct val="130000"/>
              </a:lnSpc>
              <a:spcBef>
                <a:spcPts val="0"/>
              </a:spcBef>
              <a:spcAft>
                <a:spcPts val="0"/>
              </a:spcAft>
              <a:buClr>
                <a:srgbClr val="FFFFFF"/>
              </a:buClr>
              <a:buSzPts val="500"/>
              <a:buFont typeface="Calibri"/>
              <a:buNone/>
            </a:pPr>
            <a:r>
              <a:t/>
            </a:r>
            <a:endParaRPr b="1" i="0" sz="1200" u="none" cap="none" strike="noStrike">
              <a:solidFill>
                <a:srgbClr val="FFFFFF"/>
              </a:solidFill>
              <a:latin typeface="Calibri"/>
              <a:ea typeface="Calibri"/>
              <a:cs typeface="Calibri"/>
              <a:sym typeface="Calibri"/>
            </a:endParaRPr>
          </a:p>
        </p:txBody>
      </p:sp>
      <p:sp>
        <p:nvSpPr>
          <p:cNvPr id="1593" name="Google Shape;1593;p47"/>
          <p:cNvSpPr/>
          <p:nvPr/>
        </p:nvSpPr>
        <p:spPr>
          <a:xfrm>
            <a:off x="4593299" y="1768600"/>
            <a:ext cx="1669194" cy="2045358"/>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chemeClr val="accent4"/>
          </a:solidFill>
          <a:ln>
            <a:noFill/>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Clr>
                <a:srgbClr val="FFFFFF"/>
              </a:buClr>
              <a:buSzPts val="500"/>
              <a:buFont typeface="Calibri"/>
              <a:buNone/>
            </a:pPr>
            <a:r>
              <a:rPr b="1" i="0" lang="en" sz="1200" u="none" cap="none" strike="noStrike">
                <a:solidFill>
                  <a:srgbClr val="FFFFFF"/>
                </a:solidFill>
                <a:latin typeface="Calibri"/>
                <a:ea typeface="Calibri"/>
                <a:cs typeface="Calibri"/>
                <a:sym typeface="Calibri"/>
              </a:rPr>
              <a:t>It deals with user-interfaces and is less technical.</a:t>
            </a:r>
            <a:endParaRPr b="0" i="0" sz="1200" u="none" cap="none" strike="noStrike">
              <a:solidFill>
                <a:srgbClr val="000000"/>
              </a:solidFill>
              <a:latin typeface="Arial"/>
              <a:ea typeface="Arial"/>
              <a:cs typeface="Arial"/>
              <a:sym typeface="Arial"/>
            </a:endParaRPr>
          </a:p>
        </p:txBody>
      </p:sp>
      <p:sp>
        <p:nvSpPr>
          <p:cNvPr id="1594" name="Google Shape;1594;p47"/>
          <p:cNvSpPr/>
          <p:nvPr/>
        </p:nvSpPr>
        <p:spPr>
          <a:xfrm>
            <a:off x="6305100" y="1768600"/>
            <a:ext cx="1669194" cy="2045358"/>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chemeClr val="accent5"/>
          </a:solidFill>
          <a:ln>
            <a:noFill/>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Clr>
                <a:srgbClr val="FFFFFF"/>
              </a:buClr>
              <a:buSzPts val="500"/>
              <a:buFont typeface="Calibri"/>
              <a:buNone/>
            </a:pPr>
            <a:r>
              <a:rPr b="1" i="0" lang="en" sz="1200" u="none" cap="none" strike="noStrike">
                <a:solidFill>
                  <a:srgbClr val="FFFFFF"/>
                </a:solidFill>
                <a:latin typeface="Calibri"/>
                <a:ea typeface="Calibri"/>
                <a:cs typeface="Calibri"/>
                <a:sym typeface="Calibri"/>
              </a:rPr>
              <a:t>Context-driven testing focuses on the UI/UX of the software.</a:t>
            </a:r>
            <a:endParaRPr b="0" i="0" sz="1200" u="none" cap="none" strike="noStrike">
              <a:solidFill>
                <a:srgbClr val="000000"/>
              </a:solidFill>
              <a:latin typeface="Arial"/>
              <a:ea typeface="Arial"/>
              <a:cs typeface="Arial"/>
              <a:sym typeface="Arial"/>
            </a:endParaRPr>
          </a:p>
        </p:txBody>
      </p:sp>
      <p:pic>
        <p:nvPicPr>
          <p:cNvPr id="1595" name="Google Shape;1595;p47"/>
          <p:cNvPicPr preferRelativeResize="0"/>
          <p:nvPr/>
        </p:nvPicPr>
        <p:blipFill rotWithShape="1">
          <a:blip r:embed="rId3">
            <a:alphaModFix/>
          </a:blip>
          <a:srcRect b="0" l="0" r="0" t="0"/>
          <a:stretch/>
        </p:blipFill>
        <p:spPr>
          <a:xfrm>
            <a:off x="8305415" y="162760"/>
            <a:ext cx="674975" cy="672016"/>
          </a:xfrm>
          <a:prstGeom prst="rect">
            <a:avLst/>
          </a:prstGeom>
          <a:noFill/>
          <a:ln>
            <a:noFill/>
          </a:ln>
        </p:spPr>
      </p:pic>
      <p:sp>
        <p:nvSpPr>
          <p:cNvPr id="1596" name="Google Shape;1596;p47"/>
          <p:cNvSpPr txBox="1"/>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sp>
        <p:nvSpPr>
          <p:cNvPr id="1597" name="Google Shape;1597;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Contextual Test Process</a:t>
            </a:r>
            <a:endParaRPr/>
          </a:p>
        </p:txBody>
      </p:sp>
      <p:sp>
        <p:nvSpPr>
          <p:cNvPr id="1598" name="Google Shape;1598;p4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1599" name="Google Shape;1599;p47"/>
          <p:cNvSpPr txBox="1"/>
          <p:nvPr>
            <p:ph idx="1" type="body"/>
          </p:nvPr>
        </p:nvSpPr>
        <p:spPr>
          <a:xfrm>
            <a:off x="311700" y="1152475"/>
            <a:ext cx="8520600" cy="2727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Impact of Context on the Test Process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6" name="Shape 8896"/>
        <p:cNvGrpSpPr/>
        <p:nvPr/>
      </p:nvGrpSpPr>
      <p:grpSpPr>
        <a:xfrm>
          <a:off x="0" y="0"/>
          <a:ext cx="0" cy="0"/>
          <a:chOff x="0" y="0"/>
          <a:chExt cx="0" cy="0"/>
        </a:xfrm>
      </p:grpSpPr>
      <p:sp>
        <p:nvSpPr>
          <p:cNvPr id="8897" name="Google Shape;8897;p470"/>
          <p:cNvSpPr/>
          <p:nvPr/>
        </p:nvSpPr>
        <p:spPr>
          <a:xfrm>
            <a:off x="476150" y="2856875"/>
            <a:ext cx="8125800" cy="1375800"/>
          </a:xfrm>
          <a:prstGeom prst="roundRect">
            <a:avLst>
              <a:gd fmla="val 16667" name="adj"/>
            </a:avLst>
          </a:prstGeom>
          <a:solidFill>
            <a:srgbClr val="00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sp>
        <p:nvSpPr>
          <p:cNvPr id="8898" name="Google Shape;8898;p470"/>
          <p:cNvSpPr txBox="1"/>
          <p:nvPr/>
        </p:nvSpPr>
        <p:spPr>
          <a:xfrm>
            <a:off x="493500" y="3031025"/>
            <a:ext cx="1589700" cy="102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Tasks and activities included in post-release verification phase</a:t>
            </a:r>
            <a:endParaRPr b="0" i="0" sz="1400" u="none" cap="none" strike="noStrike">
              <a:solidFill>
                <a:schemeClr val="lt1"/>
              </a:solidFill>
              <a:latin typeface="Arial"/>
              <a:ea typeface="Arial"/>
              <a:cs typeface="Arial"/>
              <a:sym typeface="Arial"/>
            </a:endParaRPr>
          </a:p>
        </p:txBody>
      </p:sp>
      <p:sp>
        <p:nvSpPr>
          <p:cNvPr id="8899" name="Google Shape;8899;p470"/>
          <p:cNvSpPr/>
          <p:nvPr/>
        </p:nvSpPr>
        <p:spPr>
          <a:xfrm>
            <a:off x="2119215" y="2956790"/>
            <a:ext cx="1154700" cy="11547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Calibri"/>
                <a:ea typeface="Calibri"/>
                <a:cs typeface="Calibri"/>
                <a:sym typeface="Calibri"/>
              </a:rPr>
              <a:t>Production release verification</a:t>
            </a:r>
            <a:endParaRPr b="0" i="0" sz="1000" u="none" cap="none" strike="noStrike">
              <a:solidFill>
                <a:schemeClr val="dk2"/>
              </a:solidFill>
              <a:latin typeface="Calibri"/>
              <a:ea typeface="Calibri"/>
              <a:cs typeface="Calibri"/>
              <a:sym typeface="Calibri"/>
            </a:endParaRPr>
          </a:p>
        </p:txBody>
      </p:sp>
      <p:sp>
        <p:nvSpPr>
          <p:cNvPr id="8900" name="Google Shape;8900;p470"/>
          <p:cNvSpPr/>
          <p:nvPr/>
        </p:nvSpPr>
        <p:spPr>
          <a:xfrm>
            <a:off x="3389203" y="2956790"/>
            <a:ext cx="1154700" cy="11547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Calibri"/>
                <a:ea typeface="Calibri"/>
                <a:cs typeface="Calibri"/>
                <a:sym typeface="Calibri"/>
              </a:rPr>
              <a:t>Report verification results</a:t>
            </a:r>
            <a:endParaRPr b="0" i="0" sz="1000" u="none" cap="none" strike="noStrike">
              <a:solidFill>
                <a:schemeClr val="dk2"/>
              </a:solidFill>
              <a:latin typeface="Calibri"/>
              <a:ea typeface="Calibri"/>
              <a:cs typeface="Calibri"/>
              <a:sym typeface="Calibri"/>
            </a:endParaRPr>
          </a:p>
        </p:txBody>
      </p:sp>
      <p:sp>
        <p:nvSpPr>
          <p:cNvPr id="8901" name="Google Shape;8901;p470"/>
          <p:cNvSpPr/>
          <p:nvPr/>
        </p:nvSpPr>
        <p:spPr>
          <a:xfrm>
            <a:off x="4659190" y="2956790"/>
            <a:ext cx="1154700" cy="11547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Calibri"/>
                <a:ea typeface="Calibri"/>
                <a:cs typeface="Calibri"/>
                <a:sym typeface="Calibri"/>
              </a:rPr>
              <a:t>Reporting issues</a:t>
            </a:r>
            <a:endParaRPr b="0" i="0" sz="1000" u="none" cap="none" strike="noStrike">
              <a:solidFill>
                <a:schemeClr val="dk2"/>
              </a:solidFill>
              <a:latin typeface="Calibri"/>
              <a:ea typeface="Calibri"/>
              <a:cs typeface="Calibri"/>
              <a:sym typeface="Calibri"/>
            </a:endParaRPr>
          </a:p>
        </p:txBody>
      </p:sp>
      <p:sp>
        <p:nvSpPr>
          <p:cNvPr id="8902" name="Google Shape;8902;p470"/>
          <p:cNvSpPr/>
          <p:nvPr/>
        </p:nvSpPr>
        <p:spPr>
          <a:xfrm>
            <a:off x="5929178" y="2956790"/>
            <a:ext cx="1154700" cy="11547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Calibri"/>
                <a:ea typeface="Calibri"/>
                <a:cs typeface="Calibri"/>
                <a:sym typeface="Calibri"/>
              </a:rPr>
              <a:t>Release verification data clean up</a:t>
            </a:r>
            <a:endParaRPr b="0" i="0" sz="1000" u="none" cap="none" strike="noStrike">
              <a:solidFill>
                <a:schemeClr val="dk2"/>
              </a:solidFill>
              <a:latin typeface="Calibri"/>
              <a:ea typeface="Calibri"/>
              <a:cs typeface="Calibri"/>
              <a:sym typeface="Calibri"/>
            </a:endParaRPr>
          </a:p>
        </p:txBody>
      </p:sp>
      <p:sp>
        <p:nvSpPr>
          <p:cNvPr id="8903" name="Google Shape;8903;p470"/>
          <p:cNvSpPr/>
          <p:nvPr/>
        </p:nvSpPr>
        <p:spPr>
          <a:xfrm>
            <a:off x="7199165" y="2956790"/>
            <a:ext cx="1154700" cy="11547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Calibri"/>
                <a:ea typeface="Calibri"/>
                <a:cs typeface="Calibri"/>
                <a:sym typeface="Calibri"/>
              </a:rPr>
              <a:t>Release monitoring </a:t>
            </a:r>
            <a:endParaRPr b="0" i="0" sz="1000" u="none" cap="none" strike="noStrike">
              <a:solidFill>
                <a:schemeClr val="dk2"/>
              </a:solidFill>
              <a:latin typeface="Calibri"/>
              <a:ea typeface="Calibri"/>
              <a:cs typeface="Calibri"/>
              <a:sym typeface="Calibri"/>
            </a:endParaRPr>
          </a:p>
        </p:txBody>
      </p:sp>
      <p:sp>
        <p:nvSpPr>
          <p:cNvPr id="8904" name="Google Shape;8904;p470"/>
          <p:cNvSpPr/>
          <p:nvPr/>
        </p:nvSpPr>
        <p:spPr>
          <a:xfrm>
            <a:off x="488375" y="1288475"/>
            <a:ext cx="6089100" cy="1089300"/>
          </a:xfrm>
          <a:prstGeom prst="roundRect">
            <a:avLst>
              <a:gd fmla="val 16667" name="adj"/>
            </a:avLst>
          </a:prstGeom>
          <a:solidFill>
            <a:srgbClr val="00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sp>
        <p:nvSpPr>
          <p:cNvPr id="8905" name="Google Shape;8905;p4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Post-Production</a:t>
            </a:r>
            <a:endParaRPr/>
          </a:p>
        </p:txBody>
      </p:sp>
      <p:sp>
        <p:nvSpPr>
          <p:cNvPr id="8906" name="Google Shape;8906;p47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8907" name="Google Shape;8907;p470"/>
          <p:cNvSpPr/>
          <p:nvPr/>
        </p:nvSpPr>
        <p:spPr>
          <a:xfrm>
            <a:off x="945579" y="2319475"/>
            <a:ext cx="6089100" cy="57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Calibri"/>
                <a:ea typeface="Calibri"/>
                <a:cs typeface="Calibri"/>
                <a:sym typeface="Calibri"/>
              </a:rPr>
              <a:t>Objective:  To verify the release on production/LIVE environments.</a:t>
            </a:r>
            <a:endParaRPr b="0" i="0" sz="1400" u="none" cap="none" strike="noStrike">
              <a:solidFill>
                <a:schemeClr val="dk2"/>
              </a:solidFill>
              <a:latin typeface="Calibri"/>
              <a:ea typeface="Calibri"/>
              <a:cs typeface="Calibri"/>
              <a:sym typeface="Calibri"/>
            </a:endParaRPr>
          </a:p>
        </p:txBody>
      </p:sp>
      <p:pic>
        <p:nvPicPr>
          <p:cNvPr id="8908" name="Google Shape;8908;p470"/>
          <p:cNvPicPr preferRelativeResize="0"/>
          <p:nvPr/>
        </p:nvPicPr>
        <p:blipFill rotWithShape="1">
          <a:blip r:embed="rId3">
            <a:alphaModFix/>
          </a:blip>
          <a:srcRect b="0" l="0" r="0" t="0"/>
          <a:stretch/>
        </p:blipFill>
        <p:spPr>
          <a:xfrm>
            <a:off x="-24149" y="1701030"/>
            <a:ext cx="1154700" cy="1154668"/>
          </a:xfrm>
          <a:prstGeom prst="rect">
            <a:avLst/>
          </a:prstGeom>
          <a:noFill/>
          <a:ln>
            <a:noFill/>
          </a:ln>
        </p:spPr>
      </p:pic>
      <p:sp>
        <p:nvSpPr>
          <p:cNvPr id="8909" name="Google Shape;8909;p470"/>
          <p:cNvSpPr/>
          <p:nvPr/>
        </p:nvSpPr>
        <p:spPr>
          <a:xfrm>
            <a:off x="2235600" y="1423550"/>
            <a:ext cx="4009500" cy="8292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By definition, Post means after, production release refers to deployment to LIVE/production environments.</a:t>
            </a:r>
            <a:endParaRPr b="0" i="0" sz="1200" u="none" cap="none" strike="noStrike">
              <a:solidFill>
                <a:schemeClr val="dk2"/>
              </a:solidFill>
              <a:latin typeface="Calibri"/>
              <a:ea typeface="Calibri"/>
              <a:cs typeface="Calibri"/>
              <a:sym typeface="Calibri"/>
            </a:endParaRPr>
          </a:p>
        </p:txBody>
      </p:sp>
    </p:spTree>
  </p:cSld>
  <p:clrMapOvr>
    <a:masterClrMapping/>
  </p:clrMapOvr>
</p:sld>
</file>

<file path=ppt/slides/slide4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3" name="Shape 8913"/>
        <p:cNvGrpSpPr/>
        <p:nvPr/>
      </p:nvGrpSpPr>
      <p:grpSpPr>
        <a:xfrm>
          <a:off x="0" y="0"/>
          <a:ext cx="0" cy="0"/>
          <a:chOff x="0" y="0"/>
          <a:chExt cx="0" cy="0"/>
        </a:xfrm>
      </p:grpSpPr>
      <p:sp>
        <p:nvSpPr>
          <p:cNvPr id="8914" name="Google Shape;8914;p4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Production Release Test Plan</a:t>
            </a:r>
            <a:endParaRPr/>
          </a:p>
        </p:txBody>
      </p:sp>
      <p:sp>
        <p:nvSpPr>
          <p:cNvPr id="8915" name="Google Shape;8915;p47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8916" name="Google Shape;8916;p471"/>
          <p:cNvPicPr preferRelativeResize="0"/>
          <p:nvPr/>
        </p:nvPicPr>
        <p:blipFill rotWithShape="1">
          <a:blip r:embed="rId3">
            <a:alphaModFix/>
          </a:blip>
          <a:srcRect b="7639" l="26540" r="26534" t="12615"/>
          <a:stretch/>
        </p:blipFill>
        <p:spPr>
          <a:xfrm>
            <a:off x="2795628" y="1068643"/>
            <a:ext cx="3754118" cy="3588729"/>
          </a:xfrm>
          <a:prstGeom prst="rect">
            <a:avLst/>
          </a:prstGeom>
          <a:noFill/>
          <a:ln>
            <a:noFill/>
          </a:ln>
        </p:spPr>
      </p:pic>
    </p:spTree>
  </p:cSld>
  <p:clrMapOvr>
    <a:masterClrMapping/>
  </p:clrMapOvr>
</p:sld>
</file>

<file path=ppt/slides/slide4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0" name="Shape 8920"/>
        <p:cNvGrpSpPr/>
        <p:nvPr/>
      </p:nvGrpSpPr>
      <p:grpSpPr>
        <a:xfrm>
          <a:off x="0" y="0"/>
          <a:ext cx="0" cy="0"/>
          <a:chOff x="0" y="0"/>
          <a:chExt cx="0" cy="0"/>
        </a:xfrm>
      </p:grpSpPr>
      <p:sp>
        <p:nvSpPr>
          <p:cNvPr id="8921" name="Google Shape;8921;p4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Post Production Release Verification Plan</a:t>
            </a:r>
            <a:endParaRPr/>
          </a:p>
        </p:txBody>
      </p:sp>
      <p:sp>
        <p:nvSpPr>
          <p:cNvPr id="8922" name="Google Shape;8922;p47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Created anytime in the SDLC after the requirements, development scope, and impact areas are identified and locked. </a:t>
            </a:r>
            <a:endParaRPr sz="2000"/>
          </a:p>
          <a:p>
            <a:pPr indent="-355600" lvl="0" marL="457200" rtl="0" algn="l">
              <a:lnSpc>
                <a:spcPct val="115000"/>
              </a:lnSpc>
              <a:spcBef>
                <a:spcPts val="0"/>
              </a:spcBef>
              <a:spcAft>
                <a:spcPts val="0"/>
              </a:spcAft>
              <a:buSzPts val="2000"/>
              <a:buChar char="●"/>
            </a:pPr>
            <a:r>
              <a:rPr lang="en" sz="2000"/>
              <a:t>Essential to set clear expectations regarding the scope and purpose of post-release verification. </a:t>
            </a:r>
            <a:endParaRPr sz="2000"/>
          </a:p>
        </p:txBody>
      </p:sp>
      <p:sp>
        <p:nvSpPr>
          <p:cNvPr id="8923" name="Google Shape;8923;p47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7" name="Shape 8927"/>
        <p:cNvGrpSpPr/>
        <p:nvPr/>
      </p:nvGrpSpPr>
      <p:grpSpPr>
        <a:xfrm>
          <a:off x="0" y="0"/>
          <a:ext cx="0" cy="0"/>
          <a:chOff x="0" y="0"/>
          <a:chExt cx="0" cy="0"/>
        </a:xfrm>
      </p:grpSpPr>
      <p:sp>
        <p:nvSpPr>
          <p:cNvPr id="8928" name="Google Shape;8928;p4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Post Production Release Verification Plan</a:t>
            </a:r>
            <a:endParaRPr/>
          </a:p>
        </p:txBody>
      </p:sp>
      <p:sp>
        <p:nvSpPr>
          <p:cNvPr id="8929" name="Google Shape;8929;p47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2400"/>
              <a:buNone/>
            </a:pPr>
            <a:r>
              <a:rPr lang="en"/>
              <a:t>Stakeholders (internal and external) should be made aware of the following</a:t>
            </a:r>
            <a:endParaRPr/>
          </a:p>
        </p:txBody>
      </p:sp>
      <p:sp>
        <p:nvSpPr>
          <p:cNvPr id="8930" name="Google Shape;8930;p47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pSp>
        <p:nvGrpSpPr>
          <p:cNvPr id="8931" name="Google Shape;8931;p473"/>
          <p:cNvGrpSpPr/>
          <p:nvPr/>
        </p:nvGrpSpPr>
        <p:grpSpPr>
          <a:xfrm>
            <a:off x="1607966" y="2107565"/>
            <a:ext cx="2221800" cy="2208900"/>
            <a:chOff x="769766" y="2107565"/>
            <a:chExt cx="2221800" cy="2208900"/>
          </a:xfrm>
        </p:grpSpPr>
        <p:sp>
          <p:nvSpPr>
            <p:cNvPr id="8932" name="Google Shape;8932;p473"/>
            <p:cNvSpPr/>
            <p:nvPr/>
          </p:nvSpPr>
          <p:spPr>
            <a:xfrm>
              <a:off x="769766" y="2107565"/>
              <a:ext cx="2221800" cy="2208900"/>
            </a:xfrm>
            <a:prstGeom prst="roundRect">
              <a:avLst>
                <a:gd fmla="val 16667" name="adj"/>
              </a:avLst>
            </a:prstGeom>
            <a:solidFill>
              <a:schemeClr val="lt2"/>
            </a:solid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Team cannot test everything on the production</a:t>
              </a:r>
              <a:endParaRPr b="0" i="0" sz="1200" u="none" cap="none" strike="noStrike">
                <a:solidFill>
                  <a:schemeClr val="dk2"/>
                </a:solidFill>
                <a:latin typeface="Calibri"/>
                <a:ea typeface="Calibri"/>
                <a:cs typeface="Calibri"/>
                <a:sym typeface="Calibri"/>
              </a:endParaRPr>
            </a:p>
          </p:txBody>
        </p:sp>
        <p:pic>
          <p:nvPicPr>
            <p:cNvPr id="8933" name="Google Shape;8933;p473"/>
            <p:cNvPicPr preferRelativeResize="0"/>
            <p:nvPr/>
          </p:nvPicPr>
          <p:blipFill rotWithShape="1">
            <a:blip r:embed="rId3">
              <a:alphaModFix/>
            </a:blip>
            <a:srcRect b="0" l="0" r="0" t="0"/>
            <a:stretch/>
          </p:blipFill>
          <p:spPr>
            <a:xfrm>
              <a:off x="1350008" y="2330008"/>
              <a:ext cx="1061335" cy="1061335"/>
            </a:xfrm>
            <a:prstGeom prst="rect">
              <a:avLst/>
            </a:prstGeom>
            <a:noFill/>
            <a:ln>
              <a:noFill/>
            </a:ln>
          </p:spPr>
        </p:pic>
      </p:grpSp>
      <p:grpSp>
        <p:nvGrpSpPr>
          <p:cNvPr id="8934" name="Google Shape;8934;p473"/>
          <p:cNvGrpSpPr/>
          <p:nvPr/>
        </p:nvGrpSpPr>
        <p:grpSpPr>
          <a:xfrm>
            <a:off x="4476229" y="2107565"/>
            <a:ext cx="2221800" cy="2208900"/>
            <a:chOff x="3638029" y="2107565"/>
            <a:chExt cx="2221800" cy="2208900"/>
          </a:xfrm>
        </p:grpSpPr>
        <p:sp>
          <p:nvSpPr>
            <p:cNvPr id="8935" name="Google Shape;8935;p473"/>
            <p:cNvSpPr/>
            <p:nvPr/>
          </p:nvSpPr>
          <p:spPr>
            <a:xfrm>
              <a:off x="3638029" y="2107565"/>
              <a:ext cx="2221800" cy="2208900"/>
            </a:xfrm>
            <a:prstGeom prst="roundRect">
              <a:avLst>
                <a:gd fmla="val 16667" name="adj"/>
              </a:avLst>
            </a:prstGeom>
            <a:solidFill>
              <a:schemeClr val="lt2"/>
            </a:solid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Team cannot squeeze days’ worth of testing into a few hours set aside for post-release verification</a:t>
              </a:r>
              <a:endParaRPr b="0" i="0" sz="1200" u="none" cap="none" strike="noStrike">
                <a:solidFill>
                  <a:schemeClr val="dk2"/>
                </a:solidFill>
                <a:latin typeface="Calibri"/>
                <a:ea typeface="Calibri"/>
                <a:cs typeface="Calibri"/>
                <a:sym typeface="Calibri"/>
              </a:endParaRPr>
            </a:p>
          </p:txBody>
        </p:sp>
        <p:pic>
          <p:nvPicPr>
            <p:cNvPr id="8936" name="Google Shape;8936;p473"/>
            <p:cNvPicPr preferRelativeResize="0"/>
            <p:nvPr/>
          </p:nvPicPr>
          <p:blipFill rotWithShape="1">
            <a:blip r:embed="rId4">
              <a:alphaModFix/>
            </a:blip>
            <a:srcRect b="0" l="0" r="0" t="0"/>
            <a:stretch/>
          </p:blipFill>
          <p:spPr>
            <a:xfrm>
              <a:off x="4308035" y="2307785"/>
              <a:ext cx="832730" cy="832730"/>
            </a:xfrm>
            <a:prstGeom prst="rect">
              <a:avLst/>
            </a:prstGeom>
            <a:noFill/>
            <a:ln>
              <a:noFill/>
            </a:ln>
          </p:spPr>
        </p:pic>
        <p:pic>
          <p:nvPicPr>
            <p:cNvPr id="8937" name="Google Shape;8937;p473"/>
            <p:cNvPicPr preferRelativeResize="0"/>
            <p:nvPr/>
          </p:nvPicPr>
          <p:blipFill rotWithShape="1">
            <a:blip r:embed="rId5">
              <a:alphaModFix amt="49000"/>
            </a:blip>
            <a:srcRect b="0" l="0" r="0" t="0"/>
            <a:stretch/>
          </p:blipFill>
          <p:spPr>
            <a:xfrm rot="-1799998">
              <a:off x="4614758" y="2711258"/>
              <a:ext cx="219284" cy="219284"/>
            </a:xfrm>
            <a:prstGeom prst="rect">
              <a:avLst/>
            </a:prstGeom>
            <a:noFill/>
            <a:ln>
              <a:noFill/>
            </a:ln>
          </p:spPr>
        </p:pic>
      </p:grpSp>
      <p:sp>
        <p:nvSpPr>
          <p:cNvPr id="8938" name="Google Shape;8938;p473"/>
          <p:cNvSpPr/>
          <p:nvPr/>
        </p:nvSpPr>
        <p:spPr>
          <a:xfrm>
            <a:off x="7086500" y="1890650"/>
            <a:ext cx="3639900" cy="264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Calibri"/>
              <a:ea typeface="Calibri"/>
              <a:cs typeface="Calibri"/>
              <a:sym typeface="Calibri"/>
            </a:endParaRPr>
          </a:p>
        </p:txBody>
      </p:sp>
      <p:sp>
        <p:nvSpPr>
          <p:cNvPr id="8939" name="Google Shape;8939;p473"/>
          <p:cNvSpPr txBox="1"/>
          <p:nvPr/>
        </p:nvSpPr>
        <p:spPr>
          <a:xfrm>
            <a:off x="7280750" y="2066800"/>
            <a:ext cx="1863300" cy="2043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Calibri"/>
                <a:ea typeface="Calibri"/>
                <a:cs typeface="Calibri"/>
                <a:sym typeface="Calibri"/>
              </a:rPr>
              <a:t>Therefore, the testing on production would be essentially based on the approved post-production release test plan.</a:t>
            </a:r>
            <a:endParaRPr b="0" i="0" sz="1600" u="none" cap="none" strike="noStrike">
              <a:solidFill>
                <a:srgbClr val="000000"/>
              </a:solidFill>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1"/>
                                        </p:tgtEl>
                                        <p:attrNameLst>
                                          <p:attrName>style.visibility</p:attrName>
                                        </p:attrNameLst>
                                      </p:cBhvr>
                                      <p:to>
                                        <p:strVal val="visible"/>
                                      </p:to>
                                    </p:set>
                                    <p:animEffect filter="fade" transition="in">
                                      <p:cBhvr>
                                        <p:cTn dur="1000"/>
                                        <p:tgtEl>
                                          <p:spTgt spid="89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4"/>
                                        </p:tgtEl>
                                        <p:attrNameLst>
                                          <p:attrName>style.visibility</p:attrName>
                                        </p:attrNameLst>
                                      </p:cBhvr>
                                      <p:to>
                                        <p:strVal val="visible"/>
                                      </p:to>
                                    </p:set>
                                    <p:animEffect filter="fade" transition="in">
                                      <p:cBhvr>
                                        <p:cTn dur="1000"/>
                                        <p:tgtEl>
                                          <p:spTgt spid="89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8"/>
                                        </p:tgtEl>
                                        <p:attrNameLst>
                                          <p:attrName>style.visibility</p:attrName>
                                        </p:attrNameLst>
                                      </p:cBhvr>
                                      <p:to>
                                        <p:strVal val="visible"/>
                                      </p:to>
                                    </p:set>
                                    <p:animEffect filter="fade" transition="in">
                                      <p:cBhvr>
                                        <p:cTn dur="1000"/>
                                        <p:tgtEl>
                                          <p:spTgt spid="8938"/>
                                        </p:tgtEl>
                                      </p:cBhvr>
                                    </p:animEffect>
                                  </p:childTnLst>
                                </p:cTn>
                              </p:par>
                              <p:par>
                                <p:cTn fill="hold" nodeType="withEffect" presetClass="entr" presetID="10" presetSubtype="0">
                                  <p:stCondLst>
                                    <p:cond delay="0"/>
                                  </p:stCondLst>
                                  <p:childTnLst>
                                    <p:set>
                                      <p:cBhvr>
                                        <p:cTn dur="1" fill="hold">
                                          <p:stCondLst>
                                            <p:cond delay="0"/>
                                          </p:stCondLst>
                                        </p:cTn>
                                        <p:tgtEl>
                                          <p:spTgt spid="8939"/>
                                        </p:tgtEl>
                                        <p:attrNameLst>
                                          <p:attrName>style.visibility</p:attrName>
                                        </p:attrNameLst>
                                      </p:cBhvr>
                                      <p:to>
                                        <p:strVal val="visible"/>
                                      </p:to>
                                    </p:set>
                                    <p:animEffect filter="fade" transition="in">
                                      <p:cBhvr>
                                        <p:cTn dur="1000"/>
                                        <p:tgtEl>
                                          <p:spTgt spid="89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3" name="Shape 8943"/>
        <p:cNvGrpSpPr/>
        <p:nvPr/>
      </p:nvGrpSpPr>
      <p:grpSpPr>
        <a:xfrm>
          <a:off x="0" y="0"/>
          <a:ext cx="0" cy="0"/>
          <a:chOff x="0" y="0"/>
          <a:chExt cx="0" cy="0"/>
        </a:xfrm>
      </p:grpSpPr>
      <p:sp>
        <p:nvSpPr>
          <p:cNvPr id="8944" name="Google Shape;8944;p4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Limitations</a:t>
            </a:r>
            <a:endParaRPr/>
          </a:p>
        </p:txBody>
      </p:sp>
      <p:sp>
        <p:nvSpPr>
          <p:cNvPr id="8945" name="Google Shape;8945;p47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pSp>
        <p:nvGrpSpPr>
          <p:cNvPr id="8946" name="Google Shape;8946;p474"/>
          <p:cNvGrpSpPr/>
          <p:nvPr/>
        </p:nvGrpSpPr>
        <p:grpSpPr>
          <a:xfrm>
            <a:off x="315050" y="1274250"/>
            <a:ext cx="2765989" cy="1862910"/>
            <a:chOff x="315050" y="1274250"/>
            <a:chExt cx="2765989" cy="1862910"/>
          </a:xfrm>
        </p:grpSpPr>
        <p:sp>
          <p:nvSpPr>
            <p:cNvPr id="8947" name="Google Shape;8947;p474"/>
            <p:cNvSpPr/>
            <p:nvPr/>
          </p:nvSpPr>
          <p:spPr>
            <a:xfrm>
              <a:off x="315050" y="1274250"/>
              <a:ext cx="2765989" cy="1862910"/>
            </a:xfrm>
            <a:prstGeom prst="flowChartMerge">
              <a:avLst/>
            </a:prstGeom>
            <a:solidFill>
              <a:schemeClr val="lt2"/>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8" name="Google Shape;8948;p474"/>
            <p:cNvSpPr txBox="1"/>
            <p:nvPr/>
          </p:nvSpPr>
          <p:spPr>
            <a:xfrm>
              <a:off x="820694" y="1460316"/>
              <a:ext cx="1754700" cy="102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Calibri"/>
                  <a:ea typeface="Calibri"/>
                  <a:cs typeface="Calibri"/>
                  <a:sym typeface="Calibri"/>
                </a:rPr>
                <a:t>Extent of post production release testing should be decided carefully.</a:t>
              </a:r>
              <a:endParaRPr b="0" i="0" sz="1300" u="none" cap="none" strike="noStrike">
                <a:solidFill>
                  <a:schemeClr val="dk2"/>
                </a:solidFill>
                <a:latin typeface="Calibri"/>
                <a:ea typeface="Calibri"/>
                <a:cs typeface="Calibri"/>
                <a:sym typeface="Calibri"/>
              </a:endParaRPr>
            </a:p>
          </p:txBody>
        </p:sp>
      </p:grpSp>
      <p:grpSp>
        <p:nvGrpSpPr>
          <p:cNvPr id="8949" name="Google Shape;8949;p474"/>
          <p:cNvGrpSpPr/>
          <p:nvPr/>
        </p:nvGrpSpPr>
        <p:grpSpPr>
          <a:xfrm>
            <a:off x="2577136" y="1274250"/>
            <a:ext cx="2765989" cy="1862910"/>
            <a:chOff x="2577136" y="1274250"/>
            <a:chExt cx="2765989" cy="1862910"/>
          </a:xfrm>
        </p:grpSpPr>
        <p:sp>
          <p:nvSpPr>
            <p:cNvPr id="8950" name="Google Shape;8950;p474"/>
            <p:cNvSpPr/>
            <p:nvPr/>
          </p:nvSpPr>
          <p:spPr>
            <a:xfrm>
              <a:off x="2577136" y="1274250"/>
              <a:ext cx="2765989" cy="1862910"/>
            </a:xfrm>
            <a:prstGeom prst="flowChartMerge">
              <a:avLst/>
            </a:prstGeom>
            <a:solidFill>
              <a:schemeClr val="lt2"/>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1" name="Google Shape;8951;p474"/>
            <p:cNvSpPr txBox="1"/>
            <p:nvPr/>
          </p:nvSpPr>
          <p:spPr>
            <a:xfrm>
              <a:off x="3082781" y="1460316"/>
              <a:ext cx="1754700" cy="102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Calibri"/>
                  <a:ea typeface="Calibri"/>
                  <a:cs typeface="Calibri"/>
                  <a:sym typeface="Calibri"/>
                </a:rPr>
                <a:t>Limitations to what and how much we can test on production. </a:t>
              </a:r>
              <a:endParaRPr b="0" i="0" sz="1300" u="none" cap="none" strike="noStrike">
                <a:solidFill>
                  <a:schemeClr val="dk2"/>
                </a:solidFill>
                <a:latin typeface="Calibri"/>
                <a:ea typeface="Calibri"/>
                <a:cs typeface="Calibri"/>
                <a:sym typeface="Calibri"/>
              </a:endParaRPr>
            </a:p>
          </p:txBody>
        </p:sp>
      </p:grpSp>
      <p:grpSp>
        <p:nvGrpSpPr>
          <p:cNvPr id="8952" name="Google Shape;8952;p474"/>
          <p:cNvGrpSpPr/>
          <p:nvPr/>
        </p:nvGrpSpPr>
        <p:grpSpPr>
          <a:xfrm>
            <a:off x="1432511" y="2793240"/>
            <a:ext cx="2765989" cy="1862910"/>
            <a:chOff x="1432511" y="2793240"/>
            <a:chExt cx="2765989" cy="1862910"/>
          </a:xfrm>
        </p:grpSpPr>
        <p:sp>
          <p:nvSpPr>
            <p:cNvPr id="8953" name="Google Shape;8953;p474"/>
            <p:cNvSpPr/>
            <p:nvPr/>
          </p:nvSpPr>
          <p:spPr>
            <a:xfrm>
              <a:off x="1432511" y="2793240"/>
              <a:ext cx="2765989" cy="1862910"/>
            </a:xfrm>
            <a:prstGeom prst="flowChartMerge">
              <a:avLst/>
            </a:prstGeom>
            <a:solidFill>
              <a:schemeClr val="lt2"/>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4" name="Google Shape;8954;p474"/>
            <p:cNvSpPr txBox="1"/>
            <p:nvPr/>
          </p:nvSpPr>
          <p:spPr>
            <a:xfrm>
              <a:off x="1938156" y="2979306"/>
              <a:ext cx="1754700" cy="102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Calibri"/>
                  <a:ea typeface="Calibri"/>
                  <a:cs typeface="Calibri"/>
                  <a:sym typeface="Calibri"/>
                </a:rPr>
                <a:t>Live client data needs to be handled very carefully. </a:t>
              </a:r>
              <a:endParaRPr b="0" i="0" sz="1300" u="none" cap="none" strike="noStrike">
                <a:solidFill>
                  <a:schemeClr val="dk2"/>
                </a:solidFill>
                <a:latin typeface="Calibri"/>
                <a:ea typeface="Calibri"/>
                <a:cs typeface="Calibri"/>
                <a:sym typeface="Calibri"/>
              </a:endParaRPr>
            </a:p>
          </p:txBody>
        </p:sp>
      </p:grpSp>
      <p:grpSp>
        <p:nvGrpSpPr>
          <p:cNvPr id="8955" name="Google Shape;8955;p474"/>
          <p:cNvGrpSpPr/>
          <p:nvPr/>
        </p:nvGrpSpPr>
        <p:grpSpPr>
          <a:xfrm>
            <a:off x="5836350" y="1256000"/>
            <a:ext cx="3358475" cy="3381900"/>
            <a:chOff x="5836350" y="1256000"/>
            <a:chExt cx="3358475" cy="3381900"/>
          </a:xfrm>
        </p:grpSpPr>
        <p:sp>
          <p:nvSpPr>
            <p:cNvPr id="8956" name="Google Shape;8956;p474"/>
            <p:cNvSpPr/>
            <p:nvPr/>
          </p:nvSpPr>
          <p:spPr>
            <a:xfrm>
              <a:off x="5836350" y="1256000"/>
              <a:ext cx="3307800" cy="3381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7" name="Google Shape;8957;p474"/>
            <p:cNvSpPr txBox="1"/>
            <p:nvPr/>
          </p:nvSpPr>
          <p:spPr>
            <a:xfrm>
              <a:off x="6106450" y="1549575"/>
              <a:ext cx="2901300" cy="44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chemeClr val="dk2"/>
                  </a:solidFill>
                  <a:latin typeface="Calibri"/>
                  <a:ea typeface="Calibri"/>
                  <a:cs typeface="Calibri"/>
                  <a:sym typeface="Calibri"/>
                </a:rPr>
                <a:t>Example: eSurvey Company</a:t>
              </a:r>
              <a:endParaRPr b="0" i="0" sz="1800" u="none" cap="none" strike="noStrike">
                <a:solidFill>
                  <a:srgbClr val="000000"/>
                </a:solidFill>
                <a:latin typeface="Gill Sans"/>
                <a:ea typeface="Gill Sans"/>
                <a:cs typeface="Gill Sans"/>
                <a:sym typeface="Gill Sans"/>
              </a:endParaRPr>
            </a:p>
          </p:txBody>
        </p:sp>
        <p:sp>
          <p:nvSpPr>
            <p:cNvPr id="8958" name="Google Shape;8958;p474"/>
            <p:cNvSpPr/>
            <p:nvPr/>
          </p:nvSpPr>
          <p:spPr>
            <a:xfrm>
              <a:off x="6400025" y="2080150"/>
              <a:ext cx="2794800" cy="623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Testing involves answering and submitting the survey.</a:t>
              </a:r>
              <a:endParaRPr b="0" i="0" sz="1200" u="none" cap="none" strike="noStrike">
                <a:solidFill>
                  <a:schemeClr val="dk2"/>
                </a:solidFill>
                <a:latin typeface="Calibri"/>
                <a:ea typeface="Calibri"/>
                <a:cs typeface="Calibri"/>
                <a:sym typeface="Calibri"/>
              </a:endParaRPr>
            </a:p>
          </p:txBody>
        </p:sp>
        <p:sp>
          <p:nvSpPr>
            <p:cNvPr id="8959" name="Google Shape;8959;p474"/>
            <p:cNvSpPr/>
            <p:nvPr/>
          </p:nvSpPr>
          <p:spPr>
            <a:xfrm>
              <a:off x="6400025" y="3643575"/>
              <a:ext cx="2794800" cy="623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To not impact the client survey collection data and their statistics.</a:t>
              </a:r>
              <a:endParaRPr b="0" i="0" sz="1200" u="none" cap="none" strike="noStrike">
                <a:solidFill>
                  <a:schemeClr val="dk2"/>
                </a:solidFill>
                <a:latin typeface="Calibri"/>
                <a:ea typeface="Calibri"/>
                <a:cs typeface="Calibri"/>
                <a:sym typeface="Calibri"/>
              </a:endParaRPr>
            </a:p>
          </p:txBody>
        </p:sp>
        <p:sp>
          <p:nvSpPr>
            <p:cNvPr id="8960" name="Google Shape;8960;p474"/>
            <p:cNvSpPr/>
            <p:nvPr/>
          </p:nvSpPr>
          <p:spPr>
            <a:xfrm>
              <a:off x="6400025" y="2861863"/>
              <a:ext cx="2794800" cy="623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A QA would need to send a request to delete the test survey after verification.</a:t>
              </a:r>
              <a:endParaRPr b="0" i="0" sz="1200" u="none" cap="none" strike="noStrike">
                <a:solidFill>
                  <a:schemeClr val="dk2"/>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46"/>
                                        </p:tgtEl>
                                        <p:attrNameLst>
                                          <p:attrName>style.visibility</p:attrName>
                                        </p:attrNameLst>
                                      </p:cBhvr>
                                      <p:to>
                                        <p:strVal val="visible"/>
                                      </p:to>
                                    </p:set>
                                    <p:animEffect filter="fade" transition="in">
                                      <p:cBhvr>
                                        <p:cTn dur="1000"/>
                                        <p:tgtEl>
                                          <p:spTgt spid="8946"/>
                                        </p:tgtEl>
                                      </p:cBhvr>
                                    </p:animEffect>
                                  </p:childTnLst>
                                </p:cTn>
                              </p:par>
                              <p:par>
                                <p:cTn fill="hold" nodeType="withEffect" presetClass="entr" presetID="10" presetSubtype="0">
                                  <p:stCondLst>
                                    <p:cond delay="0"/>
                                  </p:stCondLst>
                                  <p:childTnLst>
                                    <p:set>
                                      <p:cBhvr>
                                        <p:cTn dur="1" fill="hold">
                                          <p:stCondLst>
                                            <p:cond delay="0"/>
                                          </p:stCondLst>
                                        </p:cTn>
                                        <p:tgtEl>
                                          <p:spTgt spid="8949"/>
                                        </p:tgtEl>
                                        <p:attrNameLst>
                                          <p:attrName>style.visibility</p:attrName>
                                        </p:attrNameLst>
                                      </p:cBhvr>
                                      <p:to>
                                        <p:strVal val="visible"/>
                                      </p:to>
                                    </p:set>
                                    <p:animEffect filter="fade" transition="in">
                                      <p:cBhvr>
                                        <p:cTn dur="1000"/>
                                        <p:tgtEl>
                                          <p:spTgt spid="8949"/>
                                        </p:tgtEl>
                                      </p:cBhvr>
                                    </p:animEffect>
                                  </p:childTnLst>
                                </p:cTn>
                              </p:par>
                              <p:par>
                                <p:cTn fill="hold" nodeType="withEffect" presetClass="entr" presetID="10" presetSubtype="0">
                                  <p:stCondLst>
                                    <p:cond delay="0"/>
                                  </p:stCondLst>
                                  <p:childTnLst>
                                    <p:set>
                                      <p:cBhvr>
                                        <p:cTn dur="1" fill="hold">
                                          <p:stCondLst>
                                            <p:cond delay="0"/>
                                          </p:stCondLst>
                                        </p:cTn>
                                        <p:tgtEl>
                                          <p:spTgt spid="8952"/>
                                        </p:tgtEl>
                                        <p:attrNameLst>
                                          <p:attrName>style.visibility</p:attrName>
                                        </p:attrNameLst>
                                      </p:cBhvr>
                                      <p:to>
                                        <p:strVal val="visible"/>
                                      </p:to>
                                    </p:set>
                                    <p:animEffect filter="fade" transition="in">
                                      <p:cBhvr>
                                        <p:cTn dur="1000"/>
                                        <p:tgtEl>
                                          <p:spTgt spid="89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55"/>
                                        </p:tgtEl>
                                        <p:attrNameLst>
                                          <p:attrName>style.visibility</p:attrName>
                                        </p:attrNameLst>
                                      </p:cBhvr>
                                      <p:to>
                                        <p:strVal val="visible"/>
                                      </p:to>
                                    </p:set>
                                    <p:animEffect filter="fade" transition="in">
                                      <p:cBhvr>
                                        <p:cTn dur="1000"/>
                                        <p:tgtEl>
                                          <p:spTgt spid="89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4" name="Shape 8964"/>
        <p:cNvGrpSpPr/>
        <p:nvPr/>
      </p:nvGrpSpPr>
      <p:grpSpPr>
        <a:xfrm>
          <a:off x="0" y="0"/>
          <a:ext cx="0" cy="0"/>
          <a:chOff x="0" y="0"/>
          <a:chExt cx="0" cy="0"/>
        </a:xfrm>
      </p:grpSpPr>
      <p:sp>
        <p:nvSpPr>
          <p:cNvPr id="8965" name="Google Shape;8965;p475"/>
          <p:cNvSpPr txBox="1"/>
          <p:nvPr>
            <p:ph idx="1" type="body"/>
          </p:nvPr>
        </p:nvSpPr>
        <p:spPr>
          <a:xfrm>
            <a:off x="311700" y="1152475"/>
            <a:ext cx="88323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t>Project Overview: Following changes need to be made to a social media application.</a:t>
            </a:r>
            <a:endParaRPr sz="2000"/>
          </a:p>
        </p:txBody>
      </p:sp>
      <p:pic>
        <p:nvPicPr>
          <p:cNvPr id="8966" name="Google Shape;8966;p475"/>
          <p:cNvPicPr preferRelativeResize="0"/>
          <p:nvPr/>
        </p:nvPicPr>
        <p:blipFill rotWithShape="1">
          <a:blip r:embed="rId3">
            <a:alphaModFix/>
          </a:blip>
          <a:srcRect b="0" l="0" r="0" t="0"/>
          <a:stretch/>
        </p:blipFill>
        <p:spPr>
          <a:xfrm>
            <a:off x="1650048" y="1562321"/>
            <a:ext cx="5677704" cy="3193709"/>
          </a:xfrm>
          <a:prstGeom prst="rect">
            <a:avLst/>
          </a:prstGeom>
          <a:noFill/>
          <a:ln>
            <a:noFill/>
          </a:ln>
        </p:spPr>
      </p:pic>
      <p:sp>
        <p:nvSpPr>
          <p:cNvPr id="8967" name="Google Shape;8967;p4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Example</a:t>
            </a:r>
            <a:endParaRPr/>
          </a:p>
        </p:txBody>
      </p:sp>
      <p:sp>
        <p:nvSpPr>
          <p:cNvPr id="8968" name="Google Shape;8968;p47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6"/>
                                        </p:tgtEl>
                                        <p:attrNameLst>
                                          <p:attrName>style.visibility</p:attrName>
                                        </p:attrNameLst>
                                      </p:cBhvr>
                                      <p:to>
                                        <p:strVal val="visible"/>
                                      </p:to>
                                    </p:set>
                                    <p:animEffect filter="fade" transition="in">
                                      <p:cBhvr>
                                        <p:cTn dur="1000"/>
                                        <p:tgtEl>
                                          <p:spTgt spid="89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2" name="Shape 8972"/>
        <p:cNvGrpSpPr/>
        <p:nvPr/>
      </p:nvGrpSpPr>
      <p:grpSpPr>
        <a:xfrm>
          <a:off x="0" y="0"/>
          <a:ext cx="0" cy="0"/>
          <a:chOff x="0" y="0"/>
          <a:chExt cx="0" cy="0"/>
        </a:xfrm>
      </p:grpSpPr>
      <p:sp>
        <p:nvSpPr>
          <p:cNvPr id="8973" name="Google Shape;8973;p4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Post Production Release Verification Plan</a:t>
            </a:r>
            <a:endParaRPr/>
          </a:p>
        </p:txBody>
      </p:sp>
      <p:sp>
        <p:nvSpPr>
          <p:cNvPr id="8974" name="Google Shape;8974;p47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aphicFrame>
        <p:nvGraphicFramePr>
          <p:cNvPr id="8975" name="Google Shape;8975;p476"/>
          <p:cNvGraphicFramePr/>
          <p:nvPr/>
        </p:nvGraphicFramePr>
        <p:xfrm>
          <a:off x="311675" y="1309125"/>
          <a:ext cx="3000000" cy="3000000"/>
        </p:xfrm>
        <a:graphic>
          <a:graphicData uri="http://schemas.openxmlformats.org/drawingml/2006/table">
            <a:tbl>
              <a:tblPr bandRow="1">
                <a:noFill/>
                <a:tableStyleId>{EB55716B-A069-4EF3-9E35-80F44014E0CB}</a:tableStyleId>
              </a:tblPr>
              <a:tblGrid>
                <a:gridCol w="482225"/>
                <a:gridCol w="2620450"/>
                <a:gridCol w="2637550"/>
                <a:gridCol w="743875"/>
                <a:gridCol w="2036525"/>
              </a:tblGrid>
              <a:tr h="258475">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lt1"/>
                          </a:solidFill>
                          <a:latin typeface="Calibri"/>
                          <a:ea typeface="Calibri"/>
                          <a:cs typeface="Calibri"/>
                          <a:sym typeface="Calibri"/>
                        </a:rPr>
                        <a:t>S.No.</a:t>
                      </a:r>
                      <a:endParaRPr sz="1100" u="none" cap="none" strike="noStrike">
                        <a:solidFill>
                          <a:schemeClr val="lt1"/>
                        </a:solidFill>
                        <a:latin typeface="Calibri"/>
                        <a:ea typeface="Calibri"/>
                        <a:cs typeface="Calibri"/>
                        <a:sym typeface="Calibri"/>
                      </a:endParaRPr>
                    </a:p>
                  </a:txBody>
                  <a:tcPr marT="50800" marB="50800" marR="50800" marL="50800" anchor="ctr">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rgbClr val="9E9E9E"/>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lt1"/>
                          </a:solidFill>
                          <a:latin typeface="Calibri"/>
                          <a:ea typeface="Calibri"/>
                          <a:cs typeface="Calibri"/>
                          <a:sym typeface="Calibri"/>
                        </a:rPr>
                        <a:t>Description</a:t>
                      </a:r>
                      <a:endParaRPr sz="1100" u="none" cap="none" strike="noStrike">
                        <a:solidFill>
                          <a:schemeClr val="lt1"/>
                        </a:solidFill>
                        <a:latin typeface="Calibri"/>
                        <a:ea typeface="Calibri"/>
                        <a:cs typeface="Calibri"/>
                        <a:sym typeface="Calibri"/>
                      </a:endParaRPr>
                    </a:p>
                  </a:txBody>
                  <a:tcPr marT="50800" marB="50800" marR="50800" marL="50800" anchor="ctr">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rgbClr val="9E9E9E"/>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lt1"/>
                          </a:solidFill>
                          <a:latin typeface="Calibri"/>
                          <a:ea typeface="Calibri"/>
                          <a:cs typeface="Calibri"/>
                          <a:sym typeface="Calibri"/>
                        </a:rPr>
                        <a:t>Expected Result</a:t>
                      </a:r>
                      <a:endParaRPr sz="1100" u="none" cap="none" strike="noStrike">
                        <a:solidFill>
                          <a:schemeClr val="lt1"/>
                        </a:solidFill>
                        <a:latin typeface="Calibri"/>
                        <a:ea typeface="Calibri"/>
                        <a:cs typeface="Calibri"/>
                        <a:sym typeface="Calibri"/>
                      </a:endParaRPr>
                    </a:p>
                  </a:txBody>
                  <a:tcPr marT="50800" marB="50800" marR="50800" marL="50800" anchor="ctr">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rgbClr val="9E9E9E"/>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lt1"/>
                          </a:solidFill>
                          <a:latin typeface="Calibri"/>
                          <a:ea typeface="Calibri"/>
                          <a:cs typeface="Calibri"/>
                          <a:sym typeface="Calibri"/>
                        </a:rPr>
                        <a:t>Status</a:t>
                      </a:r>
                      <a:endParaRPr sz="1100" u="none" cap="none" strike="noStrike">
                        <a:solidFill>
                          <a:schemeClr val="lt1"/>
                        </a:solidFill>
                        <a:latin typeface="Calibri"/>
                        <a:ea typeface="Calibri"/>
                        <a:cs typeface="Calibri"/>
                        <a:sym typeface="Calibri"/>
                      </a:endParaRPr>
                    </a:p>
                  </a:txBody>
                  <a:tcPr marT="50800" marB="50800" marR="50800" marL="50800" anchor="ctr">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rgbClr val="9E9E9E"/>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lt1"/>
                          </a:solidFill>
                          <a:latin typeface="Calibri"/>
                          <a:ea typeface="Calibri"/>
                          <a:cs typeface="Calibri"/>
                          <a:sym typeface="Calibri"/>
                        </a:rPr>
                        <a:t>Comments</a:t>
                      </a:r>
                      <a:endParaRPr sz="1100" u="none" cap="none" strike="noStrike">
                        <a:solidFill>
                          <a:schemeClr val="lt1"/>
                        </a:solidFill>
                        <a:latin typeface="Calibri"/>
                        <a:ea typeface="Calibri"/>
                        <a:cs typeface="Calibri"/>
                        <a:sym typeface="Calibri"/>
                      </a:endParaRPr>
                    </a:p>
                  </a:txBody>
                  <a:tcPr marT="50800" marB="50800" marR="50800" marL="50800" anchor="ctr">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rgbClr val="9E9E9E"/>
                    </a:solidFill>
                  </a:tcPr>
                </a:tc>
              </a:tr>
              <a:tr h="258475">
                <a:tc>
                  <a:txBody>
                    <a:bodyPr/>
                    <a:lstStyle/>
                    <a:p>
                      <a:pPr indent="0" lvl="0" marL="0" marR="0" rtl="0" algn="just">
                        <a:lnSpc>
                          <a:spcPct val="100000"/>
                        </a:lnSpc>
                        <a:spcBef>
                          <a:spcPts val="0"/>
                        </a:spcBef>
                        <a:spcAft>
                          <a:spcPts val="0"/>
                        </a:spcAft>
                        <a:buClr>
                          <a:srgbClr val="000000"/>
                        </a:buClr>
                        <a:buSzPts val="1100"/>
                        <a:buFont typeface="Arial"/>
                        <a:buNone/>
                      </a:pPr>
                      <a:r>
                        <a:rPr lang="en" sz="1100" u="none" cap="none" strike="noStrike">
                          <a:latin typeface="Calibri"/>
                          <a:ea typeface="Calibri"/>
                          <a:cs typeface="Calibri"/>
                          <a:sym typeface="Calibri"/>
                        </a:rPr>
                        <a:t>1</a:t>
                      </a:r>
                      <a:endParaRPr sz="1100" u="none" cap="none" strike="noStrike">
                        <a:latin typeface="Calibri"/>
                        <a:ea typeface="Calibri"/>
                        <a:cs typeface="Calibri"/>
                        <a:sym typeface="Calibri"/>
                      </a:endParaRPr>
                    </a:p>
                  </a:txBody>
                  <a:tcPr marT="50800" marB="50800" marR="50800" marL="50800">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lt1"/>
                    </a:solidFill>
                  </a:tcPr>
                </a:tc>
                <a:tc>
                  <a:txBody>
                    <a:bodyPr/>
                    <a:lstStyle/>
                    <a:p>
                      <a:pPr indent="0" lvl="0" marL="0" marR="0" rtl="0" algn="just">
                        <a:lnSpc>
                          <a:spcPct val="100000"/>
                        </a:lnSpc>
                        <a:spcBef>
                          <a:spcPts val="0"/>
                        </a:spcBef>
                        <a:spcAft>
                          <a:spcPts val="0"/>
                        </a:spcAft>
                        <a:buClr>
                          <a:srgbClr val="000000"/>
                        </a:buClr>
                        <a:buSzPts val="1100"/>
                        <a:buFont typeface="Arial"/>
                        <a:buNone/>
                      </a:pPr>
                      <a:r>
                        <a:rPr lang="en" sz="1100" u="none" cap="none" strike="noStrike">
                          <a:latin typeface="Calibri"/>
                          <a:ea typeface="Calibri"/>
                          <a:cs typeface="Calibri"/>
                          <a:sym typeface="Calibri"/>
                        </a:rPr>
                        <a:t>Go to Livesiteurl</a:t>
                      </a:r>
                      <a:endParaRPr sz="1100" u="none" cap="none" strike="noStrike">
                        <a:latin typeface="Calibri"/>
                        <a:ea typeface="Calibri"/>
                        <a:cs typeface="Calibri"/>
                        <a:sym typeface="Calibri"/>
                      </a:endParaRPr>
                    </a:p>
                  </a:txBody>
                  <a:tcPr marT="50800" marB="50800" marR="50800" marL="50800">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lt1"/>
                    </a:solidFill>
                  </a:tcPr>
                </a:tc>
                <a:tc>
                  <a:txBody>
                    <a:bodyPr/>
                    <a:lstStyle/>
                    <a:p>
                      <a:pPr indent="0" lvl="0" marL="0" marR="0" rtl="0" algn="just">
                        <a:lnSpc>
                          <a:spcPct val="100000"/>
                        </a:lnSpc>
                        <a:spcBef>
                          <a:spcPts val="0"/>
                        </a:spcBef>
                        <a:spcAft>
                          <a:spcPts val="0"/>
                        </a:spcAft>
                        <a:buClr>
                          <a:srgbClr val="000000"/>
                        </a:buClr>
                        <a:buSzPts val="1100"/>
                        <a:buFont typeface="Arial"/>
                        <a:buNone/>
                      </a:pPr>
                      <a:r>
                        <a:rPr lang="en" sz="1100" u="none" cap="none" strike="noStrike">
                          <a:latin typeface="Calibri"/>
                          <a:ea typeface="Calibri"/>
                          <a:cs typeface="Calibri"/>
                          <a:sym typeface="Calibri"/>
                        </a:rPr>
                        <a:t>Website homepage should load successfully</a:t>
                      </a:r>
                      <a:endParaRPr sz="1100" u="none" cap="none" strike="noStrike">
                        <a:latin typeface="Calibri"/>
                        <a:ea typeface="Calibri"/>
                        <a:cs typeface="Calibri"/>
                        <a:sym typeface="Calibri"/>
                      </a:endParaRPr>
                    </a:p>
                  </a:txBody>
                  <a:tcPr marT="50800" marB="50800" marR="50800" marL="50800">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Calibri"/>
                          <a:ea typeface="Calibri"/>
                          <a:cs typeface="Calibri"/>
                          <a:sym typeface="Calibri"/>
                        </a:rPr>
                        <a:t>Pass</a:t>
                      </a:r>
                      <a:endParaRPr sz="1100" u="none" cap="none" strike="noStrike">
                        <a:latin typeface="Calibri"/>
                        <a:ea typeface="Calibri"/>
                        <a:cs typeface="Calibri"/>
                        <a:sym typeface="Calibri"/>
                      </a:endParaRPr>
                    </a:p>
                  </a:txBody>
                  <a:tcPr marT="50800" marB="50800" marR="50800" marL="50800">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lt1"/>
                    </a:solidFill>
                  </a:tcPr>
                </a:tc>
                <a:tc>
                  <a:txBody>
                    <a:bodyPr/>
                    <a:lstStyle/>
                    <a:p>
                      <a:pPr indent="0" lvl="0" marL="0" marR="0" rtl="0" algn="just">
                        <a:lnSpc>
                          <a:spcPct val="100000"/>
                        </a:lnSpc>
                        <a:spcBef>
                          <a:spcPts val="0"/>
                        </a:spcBef>
                        <a:spcAft>
                          <a:spcPts val="0"/>
                        </a:spcAft>
                        <a:buClr>
                          <a:srgbClr val="000000"/>
                        </a:buClr>
                        <a:buSzPts val="1100"/>
                        <a:buFont typeface="Arial"/>
                        <a:buNone/>
                      </a:pPr>
                      <a:r>
                        <a:t/>
                      </a:r>
                      <a:endParaRPr sz="1100" u="none" cap="none" strike="noStrike">
                        <a:latin typeface="Calibri"/>
                        <a:ea typeface="Calibri"/>
                        <a:cs typeface="Calibri"/>
                        <a:sym typeface="Calibri"/>
                      </a:endParaRPr>
                    </a:p>
                  </a:txBody>
                  <a:tcPr marT="50800" marB="50800" marR="50800" marL="50800">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lt1"/>
                    </a:solidFill>
                  </a:tcPr>
                </a:tc>
              </a:tr>
              <a:tr h="309825">
                <a:tc>
                  <a:txBody>
                    <a:bodyPr/>
                    <a:lstStyle/>
                    <a:p>
                      <a:pPr indent="0" lvl="0" marL="0" marR="0" rtl="0" algn="just">
                        <a:lnSpc>
                          <a:spcPct val="100000"/>
                        </a:lnSpc>
                        <a:spcBef>
                          <a:spcPts val="0"/>
                        </a:spcBef>
                        <a:spcAft>
                          <a:spcPts val="0"/>
                        </a:spcAft>
                        <a:buClr>
                          <a:srgbClr val="000000"/>
                        </a:buClr>
                        <a:buSzPts val="1100"/>
                        <a:buFont typeface="Arial"/>
                        <a:buNone/>
                      </a:pPr>
                      <a:r>
                        <a:rPr lang="en" sz="1100" u="none" cap="none" strike="noStrike">
                          <a:latin typeface="Calibri"/>
                          <a:ea typeface="Calibri"/>
                          <a:cs typeface="Calibri"/>
                          <a:sym typeface="Calibri"/>
                        </a:rPr>
                        <a:t>2</a:t>
                      </a:r>
                      <a:endParaRPr sz="1100" u="none" cap="none" strike="noStrike">
                        <a:latin typeface="Calibri"/>
                        <a:ea typeface="Calibri"/>
                        <a:cs typeface="Calibri"/>
                        <a:sym typeface="Calibri"/>
                      </a:endParaRPr>
                    </a:p>
                  </a:txBody>
                  <a:tcPr marT="50800" marB="50800" marR="50800" marL="50800">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lt1"/>
                    </a:solidFill>
                  </a:tcPr>
                </a:tc>
                <a:tc>
                  <a:txBody>
                    <a:bodyPr/>
                    <a:lstStyle/>
                    <a:p>
                      <a:pPr indent="0" lvl="0" marL="0" marR="0" rtl="0" algn="just">
                        <a:lnSpc>
                          <a:spcPct val="100000"/>
                        </a:lnSpc>
                        <a:spcBef>
                          <a:spcPts val="0"/>
                        </a:spcBef>
                        <a:spcAft>
                          <a:spcPts val="0"/>
                        </a:spcAft>
                        <a:buClr>
                          <a:srgbClr val="000000"/>
                        </a:buClr>
                        <a:buSzPts val="1100"/>
                        <a:buFont typeface="Arial"/>
                        <a:buNone/>
                      </a:pPr>
                      <a:r>
                        <a:rPr lang="en" sz="1100" u="none" cap="none" strike="noStrike">
                          <a:latin typeface="Calibri"/>
                          <a:ea typeface="Calibri"/>
                          <a:cs typeface="Calibri"/>
                          <a:sym typeface="Calibri"/>
                        </a:rPr>
                        <a:t>Click on Sign up as new user</a:t>
                      </a:r>
                      <a:endParaRPr sz="1100" u="none" cap="none" strike="noStrike">
                        <a:latin typeface="Calibri"/>
                        <a:ea typeface="Calibri"/>
                        <a:cs typeface="Calibri"/>
                        <a:sym typeface="Calibri"/>
                      </a:endParaRPr>
                    </a:p>
                  </a:txBody>
                  <a:tcPr marT="50800" marB="50800" marR="50800" marL="50800">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lt1"/>
                    </a:solidFill>
                  </a:tcPr>
                </a:tc>
                <a:tc>
                  <a:txBody>
                    <a:bodyPr/>
                    <a:lstStyle/>
                    <a:p>
                      <a:pPr indent="0" lvl="0" marL="0" marR="0" rtl="0" algn="just">
                        <a:lnSpc>
                          <a:spcPct val="100000"/>
                        </a:lnSpc>
                        <a:spcBef>
                          <a:spcPts val="0"/>
                        </a:spcBef>
                        <a:spcAft>
                          <a:spcPts val="0"/>
                        </a:spcAft>
                        <a:buClr>
                          <a:srgbClr val="000000"/>
                        </a:buClr>
                        <a:buSzPts val="1100"/>
                        <a:buFont typeface="Arial"/>
                        <a:buNone/>
                      </a:pPr>
                      <a:r>
                        <a:rPr lang="en" sz="1100" u="none" cap="none" strike="noStrike">
                          <a:latin typeface="Calibri"/>
                          <a:ea typeface="Calibri"/>
                          <a:cs typeface="Calibri"/>
                          <a:sym typeface="Calibri"/>
                        </a:rPr>
                        <a:t>User should be redirected to the registration/sign up page</a:t>
                      </a:r>
                      <a:endParaRPr sz="1100" u="none" cap="none" strike="noStrike">
                        <a:latin typeface="Calibri"/>
                        <a:ea typeface="Calibri"/>
                        <a:cs typeface="Calibri"/>
                        <a:sym typeface="Calibri"/>
                      </a:endParaRPr>
                    </a:p>
                  </a:txBody>
                  <a:tcPr marT="50800" marB="50800" marR="50800" marL="50800">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Calibri"/>
                          <a:ea typeface="Calibri"/>
                          <a:cs typeface="Calibri"/>
                          <a:sym typeface="Calibri"/>
                        </a:rPr>
                        <a:t>Pass</a:t>
                      </a:r>
                      <a:endParaRPr sz="1100" u="none" cap="none" strike="noStrike">
                        <a:latin typeface="Calibri"/>
                        <a:ea typeface="Calibri"/>
                        <a:cs typeface="Calibri"/>
                        <a:sym typeface="Calibri"/>
                      </a:endParaRPr>
                    </a:p>
                  </a:txBody>
                  <a:tcPr marT="50800" marB="50800" marR="50800" marL="50800">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lt1"/>
                    </a:solidFill>
                  </a:tcPr>
                </a:tc>
                <a:tc>
                  <a:txBody>
                    <a:bodyPr/>
                    <a:lstStyle/>
                    <a:p>
                      <a:pPr indent="0" lvl="0" marL="0" marR="0" rtl="0" algn="just">
                        <a:lnSpc>
                          <a:spcPct val="100000"/>
                        </a:lnSpc>
                        <a:spcBef>
                          <a:spcPts val="0"/>
                        </a:spcBef>
                        <a:spcAft>
                          <a:spcPts val="0"/>
                        </a:spcAft>
                        <a:buClr>
                          <a:srgbClr val="000000"/>
                        </a:buClr>
                        <a:buSzPts val="1100"/>
                        <a:buFont typeface="Arial"/>
                        <a:buNone/>
                      </a:pPr>
                      <a:r>
                        <a:t/>
                      </a:r>
                      <a:endParaRPr sz="1100" u="none" cap="none" strike="noStrike">
                        <a:latin typeface="Calibri"/>
                        <a:ea typeface="Calibri"/>
                        <a:cs typeface="Calibri"/>
                        <a:sym typeface="Calibri"/>
                      </a:endParaRPr>
                    </a:p>
                  </a:txBody>
                  <a:tcPr marT="50800" marB="50800" marR="50800" marL="50800">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lt1"/>
                    </a:solidFill>
                  </a:tcPr>
                </a:tc>
              </a:tr>
              <a:tr h="1026850">
                <a:tc>
                  <a:txBody>
                    <a:bodyPr/>
                    <a:lstStyle/>
                    <a:p>
                      <a:pPr indent="0" lvl="0" marL="0" marR="0" rtl="0" algn="just">
                        <a:lnSpc>
                          <a:spcPct val="100000"/>
                        </a:lnSpc>
                        <a:spcBef>
                          <a:spcPts val="0"/>
                        </a:spcBef>
                        <a:spcAft>
                          <a:spcPts val="0"/>
                        </a:spcAft>
                        <a:buClr>
                          <a:srgbClr val="000000"/>
                        </a:buClr>
                        <a:buSzPts val="1100"/>
                        <a:buFont typeface="Arial"/>
                        <a:buNone/>
                      </a:pPr>
                      <a:r>
                        <a:rPr lang="en" sz="1100" u="none" cap="none" strike="noStrike">
                          <a:latin typeface="Calibri"/>
                          <a:ea typeface="Calibri"/>
                          <a:cs typeface="Calibri"/>
                          <a:sym typeface="Calibri"/>
                        </a:rPr>
                        <a:t>3</a:t>
                      </a:r>
                      <a:endParaRPr sz="1100" u="none" cap="none" strike="noStrike">
                        <a:latin typeface="Calibri"/>
                        <a:ea typeface="Calibri"/>
                        <a:cs typeface="Calibri"/>
                        <a:sym typeface="Calibri"/>
                      </a:endParaRPr>
                    </a:p>
                  </a:txBody>
                  <a:tcPr marT="50800" marB="50800" marR="50800" marL="50800">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lt1"/>
                    </a:solidFill>
                  </a:tcPr>
                </a:tc>
                <a:tc>
                  <a:txBody>
                    <a:bodyPr/>
                    <a:lstStyle/>
                    <a:p>
                      <a:pPr indent="0" lvl="0" marL="0" marR="0" rtl="0" algn="just">
                        <a:lnSpc>
                          <a:spcPct val="100000"/>
                        </a:lnSpc>
                        <a:spcBef>
                          <a:spcPts val="0"/>
                        </a:spcBef>
                        <a:spcAft>
                          <a:spcPts val="0"/>
                        </a:spcAft>
                        <a:buClr>
                          <a:srgbClr val="000000"/>
                        </a:buClr>
                        <a:buSzPts val="1100"/>
                        <a:buFont typeface="Arial"/>
                        <a:buNone/>
                      </a:pPr>
                      <a:r>
                        <a:rPr lang="en" sz="1100" u="none" cap="none" strike="noStrike">
                          <a:latin typeface="Calibri"/>
                          <a:ea typeface="Calibri"/>
                          <a:cs typeface="Calibri"/>
                          <a:sym typeface="Calibri"/>
                        </a:rPr>
                        <a:t>Fill in the required fields and click on Register button</a:t>
                      </a:r>
                      <a:br>
                        <a:rPr lang="en" sz="1100" u="none" cap="none" strike="noStrike">
                          <a:latin typeface="Calibri"/>
                          <a:ea typeface="Calibri"/>
                          <a:cs typeface="Calibri"/>
                          <a:sym typeface="Calibri"/>
                        </a:rPr>
                      </a:br>
                      <a:r>
                        <a:rPr lang="en" sz="1100" u="none" cap="none" strike="noStrike">
                          <a:latin typeface="Calibri"/>
                          <a:ea typeface="Calibri"/>
                          <a:cs typeface="Calibri"/>
                          <a:sym typeface="Calibri"/>
                        </a:rPr>
                        <a:t>Note:</a:t>
                      </a:r>
                      <a:br>
                        <a:rPr lang="en" sz="1100" u="none" cap="none" strike="noStrike">
                          <a:latin typeface="Calibri"/>
                          <a:ea typeface="Calibri"/>
                          <a:cs typeface="Calibri"/>
                          <a:sym typeface="Calibri"/>
                        </a:rPr>
                      </a:br>
                      <a:r>
                        <a:rPr lang="en" sz="1100" u="none" cap="none" strike="noStrike">
                          <a:latin typeface="Calibri"/>
                          <a:ea typeface="Calibri"/>
                          <a:cs typeface="Calibri"/>
                          <a:sym typeface="Calibri"/>
                        </a:rPr>
                        <a:t>-Enter last name as ‘Lee’</a:t>
                      </a:r>
                      <a:br>
                        <a:rPr lang="en" sz="1100" u="none" cap="none" strike="noStrike">
                          <a:latin typeface="Calibri"/>
                          <a:ea typeface="Calibri"/>
                          <a:cs typeface="Calibri"/>
                          <a:sym typeface="Calibri"/>
                        </a:rPr>
                      </a:br>
                      <a:r>
                        <a:rPr lang="en" sz="1100" u="none" cap="none" strike="noStrike">
                          <a:latin typeface="Calibri"/>
                          <a:ea typeface="Calibri"/>
                          <a:cs typeface="Calibri"/>
                          <a:sym typeface="Calibri"/>
                        </a:rPr>
                        <a:t>-Toggle the privacy button to Do not Display</a:t>
                      </a:r>
                      <a:br>
                        <a:rPr lang="en" sz="1100" u="none" cap="none" strike="noStrike">
                          <a:latin typeface="Calibri"/>
                          <a:ea typeface="Calibri"/>
                          <a:cs typeface="Calibri"/>
                          <a:sym typeface="Calibri"/>
                        </a:rPr>
                      </a:br>
                      <a:r>
                        <a:rPr lang="en" sz="1100" u="none" cap="none" strike="noStrike">
                          <a:latin typeface="Calibri"/>
                          <a:ea typeface="Calibri"/>
                          <a:cs typeface="Calibri"/>
                          <a:sym typeface="Calibri"/>
                        </a:rPr>
                        <a:t>-Chose an Avatar</a:t>
                      </a:r>
                      <a:endParaRPr sz="1100" u="none" cap="none" strike="noStrike">
                        <a:latin typeface="Calibri"/>
                        <a:ea typeface="Calibri"/>
                        <a:cs typeface="Calibri"/>
                        <a:sym typeface="Calibri"/>
                      </a:endParaRPr>
                    </a:p>
                  </a:txBody>
                  <a:tcPr marT="50800" marB="50800" marR="50800" marL="50800">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lt1"/>
                    </a:solidFill>
                  </a:tcPr>
                </a:tc>
                <a:tc>
                  <a:txBody>
                    <a:bodyPr/>
                    <a:lstStyle/>
                    <a:p>
                      <a:pPr indent="0" lvl="0" marL="0" marR="0" rtl="0" algn="just">
                        <a:lnSpc>
                          <a:spcPct val="100000"/>
                        </a:lnSpc>
                        <a:spcBef>
                          <a:spcPts val="0"/>
                        </a:spcBef>
                        <a:spcAft>
                          <a:spcPts val="0"/>
                        </a:spcAft>
                        <a:buClr>
                          <a:srgbClr val="000000"/>
                        </a:buClr>
                        <a:buSzPts val="1100"/>
                        <a:buFont typeface="Arial"/>
                        <a:buNone/>
                      </a:pPr>
                      <a:r>
                        <a:rPr lang="en" sz="1100" u="none" cap="none" strike="noStrike">
                          <a:latin typeface="Calibri"/>
                          <a:ea typeface="Calibri"/>
                          <a:cs typeface="Calibri"/>
                          <a:sym typeface="Calibri"/>
                        </a:rPr>
                        <a:t>-User should be redirected to their Profile page after successful registration.</a:t>
                      </a:r>
                      <a:br>
                        <a:rPr lang="en" sz="1100" u="none" cap="none" strike="noStrike">
                          <a:latin typeface="Calibri"/>
                          <a:ea typeface="Calibri"/>
                          <a:cs typeface="Calibri"/>
                          <a:sym typeface="Calibri"/>
                        </a:rPr>
                      </a:br>
                      <a:r>
                        <a:rPr lang="en" sz="1100" u="none" cap="none" strike="noStrike">
                          <a:latin typeface="Calibri"/>
                          <a:ea typeface="Calibri"/>
                          <a:cs typeface="Calibri"/>
                          <a:sym typeface="Calibri"/>
                        </a:rPr>
                        <a:t>-User phone number should not be shown</a:t>
                      </a:r>
                      <a:br>
                        <a:rPr lang="en" sz="1100" u="none" cap="none" strike="noStrike">
                          <a:latin typeface="Calibri"/>
                          <a:ea typeface="Calibri"/>
                          <a:cs typeface="Calibri"/>
                          <a:sym typeface="Calibri"/>
                        </a:rPr>
                      </a:br>
                      <a:r>
                        <a:rPr lang="en" sz="1100" u="none" cap="none" strike="noStrike">
                          <a:latin typeface="Calibri"/>
                          <a:ea typeface="Calibri"/>
                          <a:cs typeface="Calibri"/>
                          <a:sym typeface="Calibri"/>
                        </a:rPr>
                        <a:t>-User selected Avatar should show</a:t>
                      </a:r>
                      <a:endParaRPr sz="1100" u="none" cap="none" strike="noStrike">
                        <a:latin typeface="Calibri"/>
                        <a:ea typeface="Calibri"/>
                        <a:cs typeface="Calibri"/>
                        <a:sym typeface="Calibri"/>
                      </a:endParaRPr>
                    </a:p>
                  </a:txBody>
                  <a:tcPr marT="50800" marB="50800" marR="50800" marL="50800">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Calibri"/>
                          <a:ea typeface="Calibri"/>
                          <a:cs typeface="Calibri"/>
                          <a:sym typeface="Calibri"/>
                        </a:rPr>
                        <a:t>Partial Pass</a:t>
                      </a:r>
                      <a:endParaRPr sz="1100" u="none" cap="none" strike="noStrike">
                        <a:latin typeface="Calibri"/>
                        <a:ea typeface="Calibri"/>
                        <a:cs typeface="Calibri"/>
                        <a:sym typeface="Calibri"/>
                      </a:endParaRPr>
                    </a:p>
                  </a:txBody>
                  <a:tcPr marT="50800" marB="50800" marR="50800" marL="50800">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lt1"/>
                    </a:solidFill>
                  </a:tcPr>
                </a:tc>
                <a:tc>
                  <a:txBody>
                    <a:bodyPr/>
                    <a:lstStyle/>
                    <a:p>
                      <a:pPr indent="0" lvl="0" marL="0" marR="0" rtl="0" algn="just">
                        <a:lnSpc>
                          <a:spcPct val="100000"/>
                        </a:lnSpc>
                        <a:spcBef>
                          <a:spcPts val="0"/>
                        </a:spcBef>
                        <a:spcAft>
                          <a:spcPts val="0"/>
                        </a:spcAft>
                        <a:buClr>
                          <a:srgbClr val="000000"/>
                        </a:buClr>
                        <a:buSzPts val="1100"/>
                        <a:buFont typeface="Arial"/>
                        <a:buNone/>
                      </a:pPr>
                      <a:r>
                        <a:rPr lang="en" sz="1100" u="none" cap="none" strike="noStrike">
                          <a:latin typeface="Calibri"/>
                          <a:ea typeface="Calibri"/>
                          <a:cs typeface="Calibri"/>
                          <a:sym typeface="Calibri"/>
                        </a:rPr>
                        <a:t>Avatar is not rendering properly and is showing as broken image. Reported in JIRA as BUG-1088</a:t>
                      </a:r>
                      <a:endParaRPr sz="1100" u="none" cap="none" strike="noStrike">
                        <a:latin typeface="Calibri"/>
                        <a:ea typeface="Calibri"/>
                        <a:cs typeface="Calibri"/>
                        <a:sym typeface="Calibri"/>
                      </a:endParaRPr>
                    </a:p>
                  </a:txBody>
                  <a:tcPr marT="50800" marB="50800" marR="50800" marL="50800">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lt1"/>
                    </a:solidFill>
                  </a:tcPr>
                </a:tc>
              </a:tr>
              <a:tr h="5488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Calibri"/>
                          <a:ea typeface="Calibri"/>
                          <a:cs typeface="Calibri"/>
                          <a:sym typeface="Calibri"/>
                        </a:rPr>
                        <a:t>4</a:t>
                      </a:r>
                      <a:endParaRPr sz="1100" u="none" cap="none" strike="noStrike">
                        <a:latin typeface="Calibri"/>
                        <a:ea typeface="Calibri"/>
                        <a:cs typeface="Calibri"/>
                        <a:sym typeface="Calibri"/>
                      </a:endParaRPr>
                    </a:p>
                  </a:txBody>
                  <a:tcPr marT="50800" marB="50800" marR="50800" marL="50800">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Calibri"/>
                          <a:ea typeface="Calibri"/>
                          <a:cs typeface="Calibri"/>
                          <a:sym typeface="Calibri"/>
                        </a:rPr>
                        <a:t>Monitoring - Verify if the application performance has improved after this release</a:t>
                      </a:r>
                      <a:endParaRPr sz="1100" u="none" cap="none" strike="noStrike">
                        <a:latin typeface="Calibri"/>
                        <a:ea typeface="Calibri"/>
                        <a:cs typeface="Calibri"/>
                        <a:sym typeface="Calibri"/>
                      </a:endParaRPr>
                    </a:p>
                  </a:txBody>
                  <a:tcPr marT="50800" marB="50800" marR="50800" marL="50800">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Calibri"/>
                          <a:ea typeface="Calibri"/>
                          <a:cs typeface="Calibri"/>
                          <a:sym typeface="Calibri"/>
                        </a:rPr>
                        <a:t>Reduction of API calls during Sign up process should improve application performance</a:t>
                      </a:r>
                      <a:endParaRPr sz="1100" u="none" cap="none" strike="noStrike">
                        <a:latin typeface="Calibri"/>
                        <a:ea typeface="Calibri"/>
                        <a:cs typeface="Calibri"/>
                        <a:sym typeface="Calibri"/>
                      </a:endParaRPr>
                    </a:p>
                  </a:txBody>
                  <a:tcPr marT="50800" marB="50800" marR="50800" marL="50800">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Calibri"/>
                          <a:ea typeface="Calibri"/>
                          <a:cs typeface="Calibri"/>
                          <a:sym typeface="Calibri"/>
                        </a:rPr>
                        <a:t>Ongoing</a:t>
                      </a:r>
                      <a:endParaRPr sz="1100" u="none" cap="none" strike="noStrike">
                        <a:latin typeface="Calibri"/>
                        <a:ea typeface="Calibri"/>
                        <a:cs typeface="Calibri"/>
                        <a:sym typeface="Calibri"/>
                      </a:endParaRPr>
                    </a:p>
                  </a:txBody>
                  <a:tcPr marT="50800" marB="50800" marR="50800" marL="50800">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Calibri"/>
                          <a:ea typeface="Calibri"/>
                          <a:cs typeface="Calibri"/>
                          <a:sym typeface="Calibri"/>
                        </a:rPr>
                        <a:t>Action is on Dev Lead and Dev Ops team to monitor application for 24 hours</a:t>
                      </a:r>
                      <a:endParaRPr sz="1100" u="none" cap="none" strike="noStrike">
                        <a:latin typeface="Calibri"/>
                        <a:ea typeface="Calibri"/>
                        <a:cs typeface="Calibri"/>
                        <a:sym typeface="Calibri"/>
                      </a:endParaRPr>
                    </a:p>
                  </a:txBody>
                  <a:tcPr marT="50800" marB="50800" marR="50800" marL="50800">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lt1"/>
                    </a:solidFill>
                  </a:tcPr>
                </a:tc>
              </a:tr>
              <a:tr h="25847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Calibri"/>
                          <a:ea typeface="Calibri"/>
                          <a:cs typeface="Calibri"/>
                          <a:sym typeface="Calibri"/>
                        </a:rPr>
                        <a:t>5</a:t>
                      </a:r>
                      <a:endParaRPr sz="1100" u="none" cap="none" strike="noStrike">
                        <a:latin typeface="Calibri"/>
                        <a:ea typeface="Calibri"/>
                        <a:cs typeface="Calibri"/>
                        <a:sym typeface="Calibri"/>
                      </a:endParaRPr>
                    </a:p>
                  </a:txBody>
                  <a:tcPr marT="50800" marB="50800" marR="50800" marL="50800">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Calibri"/>
                          <a:ea typeface="Calibri"/>
                          <a:cs typeface="Calibri"/>
                          <a:sym typeface="Calibri"/>
                        </a:rPr>
                        <a:t>Post release cleanup</a:t>
                      </a:r>
                      <a:endParaRPr sz="1100" u="none" cap="none" strike="noStrike">
                        <a:latin typeface="Calibri"/>
                        <a:ea typeface="Calibri"/>
                        <a:cs typeface="Calibri"/>
                        <a:sym typeface="Calibri"/>
                      </a:endParaRPr>
                    </a:p>
                  </a:txBody>
                  <a:tcPr marT="50800" marB="50800" marR="50800" marL="50800">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Calibri"/>
                          <a:ea typeface="Calibri"/>
                          <a:cs typeface="Calibri"/>
                          <a:sym typeface="Calibri"/>
                        </a:rPr>
                        <a:t>Delete the test account created</a:t>
                      </a:r>
                      <a:endParaRPr sz="1100" u="none" cap="none" strike="noStrike">
                        <a:latin typeface="Calibri"/>
                        <a:ea typeface="Calibri"/>
                        <a:cs typeface="Calibri"/>
                        <a:sym typeface="Calibri"/>
                      </a:endParaRPr>
                    </a:p>
                  </a:txBody>
                  <a:tcPr marT="50800" marB="50800" marR="50800" marL="50800">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Calibri"/>
                          <a:ea typeface="Calibri"/>
                          <a:cs typeface="Calibri"/>
                          <a:sym typeface="Calibri"/>
                        </a:rPr>
                        <a:t>Done</a:t>
                      </a:r>
                      <a:endParaRPr sz="1100" u="none" cap="none" strike="noStrike">
                        <a:latin typeface="Calibri"/>
                        <a:ea typeface="Calibri"/>
                        <a:cs typeface="Calibri"/>
                        <a:sym typeface="Calibri"/>
                      </a:endParaRPr>
                    </a:p>
                  </a:txBody>
                  <a:tcPr marT="50800" marB="50800" marR="50800" marL="50800">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lt1"/>
                    </a:solidFill>
                  </a:tcPr>
                </a:tc>
                <a:tc>
                  <a:txBody>
                    <a:bodyPr/>
                    <a:lstStyle/>
                    <a:p>
                      <a:pPr indent="0" lvl="0" marL="0" marR="0" rtl="0" algn="l">
                        <a:lnSpc>
                          <a:spcPct val="107916"/>
                        </a:lnSpc>
                        <a:spcBef>
                          <a:spcPts val="0"/>
                        </a:spcBef>
                        <a:spcAft>
                          <a:spcPts val="0"/>
                        </a:spcAft>
                        <a:buClr>
                          <a:srgbClr val="000000"/>
                        </a:buClr>
                        <a:buSzPts val="1100"/>
                        <a:buFont typeface="Arial"/>
                        <a:buNone/>
                      </a:pPr>
                      <a:r>
                        <a:t/>
                      </a:r>
                      <a:endParaRPr sz="1100" u="none" cap="none" strike="noStrike">
                        <a:latin typeface="Calibri"/>
                        <a:ea typeface="Calibri"/>
                        <a:cs typeface="Calibri"/>
                        <a:sym typeface="Calibri"/>
                      </a:endParaRPr>
                    </a:p>
                  </a:txBody>
                  <a:tcPr marT="50800" marB="50800" marR="50800" marL="50800">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lt1"/>
                    </a:solidFill>
                  </a:tcPr>
                </a:tc>
              </a:tr>
            </a:tbl>
          </a:graphicData>
        </a:graphic>
      </p:graphicFrame>
    </p:spTree>
  </p:cSld>
  <p:clrMapOvr>
    <a:masterClrMapping/>
  </p:clrMapOvr>
</p:sld>
</file>

<file path=ppt/slides/slide4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9" name="Shape 8979"/>
        <p:cNvGrpSpPr/>
        <p:nvPr/>
      </p:nvGrpSpPr>
      <p:grpSpPr>
        <a:xfrm>
          <a:off x="0" y="0"/>
          <a:ext cx="0" cy="0"/>
          <a:chOff x="0" y="0"/>
          <a:chExt cx="0" cy="0"/>
        </a:xfrm>
      </p:grpSpPr>
      <p:sp>
        <p:nvSpPr>
          <p:cNvPr id="8980" name="Google Shape;8980;p4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Summary</a:t>
            </a:r>
            <a:endParaRPr/>
          </a:p>
        </p:txBody>
      </p:sp>
      <p:sp>
        <p:nvSpPr>
          <p:cNvPr id="8981" name="Google Shape;8981;p47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In this unit, we learned </a:t>
            </a:r>
            <a:endParaRPr/>
          </a:p>
          <a:p>
            <a:pPr indent="-355600" lvl="1" marL="914400" rtl="0" algn="l">
              <a:lnSpc>
                <a:spcPct val="115000"/>
              </a:lnSpc>
              <a:spcBef>
                <a:spcPts val="0"/>
              </a:spcBef>
              <a:spcAft>
                <a:spcPts val="0"/>
              </a:spcAft>
              <a:buSzPts val="2000"/>
              <a:buChar char="○"/>
            </a:pPr>
            <a:r>
              <a:rPr lang="en"/>
              <a:t>The simulation models</a:t>
            </a:r>
            <a:endParaRPr/>
          </a:p>
          <a:p>
            <a:pPr indent="-355600" lvl="1" marL="914400" rtl="0" algn="l">
              <a:lnSpc>
                <a:spcPct val="115000"/>
              </a:lnSpc>
              <a:spcBef>
                <a:spcPts val="0"/>
              </a:spcBef>
              <a:spcAft>
                <a:spcPts val="0"/>
              </a:spcAft>
              <a:buSzPts val="2000"/>
              <a:buChar char="○"/>
            </a:pPr>
            <a:r>
              <a:rPr lang="en"/>
              <a:t>How prototype helps design a product go on live</a:t>
            </a:r>
            <a:endParaRPr/>
          </a:p>
          <a:p>
            <a:pPr indent="-355600" lvl="1" marL="914400" rtl="0" algn="l">
              <a:lnSpc>
                <a:spcPct val="115000"/>
              </a:lnSpc>
              <a:spcBef>
                <a:spcPts val="0"/>
              </a:spcBef>
              <a:spcAft>
                <a:spcPts val="0"/>
              </a:spcAft>
              <a:buSzPts val="2000"/>
              <a:buChar char="○"/>
            </a:pPr>
            <a:r>
              <a:rPr lang="en"/>
              <a:t>Various prototyping tools</a:t>
            </a:r>
            <a:endParaRPr/>
          </a:p>
          <a:p>
            <a:pPr indent="-355600" lvl="1" marL="914400" rtl="0" algn="l">
              <a:lnSpc>
                <a:spcPct val="115000"/>
              </a:lnSpc>
              <a:spcBef>
                <a:spcPts val="0"/>
              </a:spcBef>
              <a:spcAft>
                <a:spcPts val="0"/>
              </a:spcAft>
              <a:buSzPts val="2000"/>
              <a:buChar char="○"/>
            </a:pPr>
            <a:r>
              <a:rPr lang="en"/>
              <a:t>The various prototyping model and its tools</a:t>
            </a:r>
            <a:endParaRPr/>
          </a:p>
          <a:p>
            <a:pPr indent="-355600" lvl="1" marL="914400" rtl="0" algn="l">
              <a:lnSpc>
                <a:spcPct val="115000"/>
              </a:lnSpc>
              <a:spcBef>
                <a:spcPts val="0"/>
              </a:spcBef>
              <a:spcAft>
                <a:spcPts val="0"/>
              </a:spcAft>
              <a:buSzPts val="2000"/>
              <a:buChar char="○"/>
            </a:pPr>
            <a:r>
              <a:rPr lang="en"/>
              <a:t>The pre-production environment</a:t>
            </a:r>
            <a:endParaRPr/>
          </a:p>
          <a:p>
            <a:pPr indent="-355600" lvl="1" marL="914400" rtl="0" algn="l">
              <a:lnSpc>
                <a:spcPct val="115000"/>
              </a:lnSpc>
              <a:spcBef>
                <a:spcPts val="0"/>
              </a:spcBef>
              <a:spcAft>
                <a:spcPts val="0"/>
              </a:spcAft>
              <a:buSzPts val="2000"/>
              <a:buChar char="○"/>
            </a:pPr>
            <a:r>
              <a:rPr lang="en"/>
              <a:t>The post-production environment and its limitation</a:t>
            </a:r>
            <a:endParaRPr/>
          </a:p>
          <a:p>
            <a:pPr indent="-355600" lvl="1" marL="914400" rtl="0" algn="l">
              <a:lnSpc>
                <a:spcPct val="115000"/>
              </a:lnSpc>
              <a:spcBef>
                <a:spcPts val="0"/>
              </a:spcBef>
              <a:spcAft>
                <a:spcPts val="0"/>
              </a:spcAft>
              <a:buSzPts val="2000"/>
              <a:buChar char="○"/>
            </a:pPr>
            <a:r>
              <a:rPr lang="en"/>
              <a:t>Objectives of post production</a:t>
            </a:r>
            <a:endParaRPr/>
          </a:p>
          <a:p>
            <a:pPr indent="-355600" lvl="1" marL="914400" rtl="0" algn="l">
              <a:lnSpc>
                <a:spcPct val="115000"/>
              </a:lnSpc>
              <a:spcBef>
                <a:spcPts val="0"/>
              </a:spcBef>
              <a:spcAft>
                <a:spcPts val="0"/>
              </a:spcAft>
              <a:buSzPts val="2000"/>
              <a:buChar char="○"/>
            </a:pPr>
            <a:r>
              <a:rPr lang="en"/>
              <a:t>Various post production with their release</a:t>
            </a:r>
            <a:endParaRPr/>
          </a:p>
        </p:txBody>
      </p:sp>
      <p:sp>
        <p:nvSpPr>
          <p:cNvPr id="8982" name="Google Shape;8982;p47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8983" name="Google Shape;8983;p477"/>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1">
                                            <p:txEl>
                                              <p:pRg end="0" st="0"/>
                                            </p:txEl>
                                          </p:spTgt>
                                        </p:tgtEl>
                                        <p:attrNameLst>
                                          <p:attrName>style.visibility</p:attrName>
                                        </p:attrNameLst>
                                      </p:cBhvr>
                                      <p:to>
                                        <p:strVal val="visible"/>
                                      </p:to>
                                    </p:set>
                                    <p:animEffect filter="fade" transition="in">
                                      <p:cBhvr>
                                        <p:cTn dur="1000"/>
                                        <p:tgtEl>
                                          <p:spTgt spid="89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1">
                                            <p:txEl>
                                              <p:pRg end="1" st="1"/>
                                            </p:txEl>
                                          </p:spTgt>
                                        </p:tgtEl>
                                        <p:attrNameLst>
                                          <p:attrName>style.visibility</p:attrName>
                                        </p:attrNameLst>
                                      </p:cBhvr>
                                      <p:to>
                                        <p:strVal val="visible"/>
                                      </p:to>
                                    </p:set>
                                    <p:animEffect filter="fade" transition="in">
                                      <p:cBhvr>
                                        <p:cTn dur="1000"/>
                                        <p:tgtEl>
                                          <p:spTgt spid="89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1">
                                            <p:txEl>
                                              <p:pRg end="2" st="2"/>
                                            </p:txEl>
                                          </p:spTgt>
                                        </p:tgtEl>
                                        <p:attrNameLst>
                                          <p:attrName>style.visibility</p:attrName>
                                        </p:attrNameLst>
                                      </p:cBhvr>
                                      <p:to>
                                        <p:strVal val="visible"/>
                                      </p:to>
                                    </p:set>
                                    <p:animEffect filter="fade" transition="in">
                                      <p:cBhvr>
                                        <p:cTn dur="1000"/>
                                        <p:tgtEl>
                                          <p:spTgt spid="89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1">
                                            <p:txEl>
                                              <p:pRg end="3" st="3"/>
                                            </p:txEl>
                                          </p:spTgt>
                                        </p:tgtEl>
                                        <p:attrNameLst>
                                          <p:attrName>style.visibility</p:attrName>
                                        </p:attrNameLst>
                                      </p:cBhvr>
                                      <p:to>
                                        <p:strVal val="visible"/>
                                      </p:to>
                                    </p:set>
                                    <p:animEffect filter="fade" transition="in">
                                      <p:cBhvr>
                                        <p:cTn dur="1000"/>
                                        <p:tgtEl>
                                          <p:spTgt spid="89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1">
                                            <p:txEl>
                                              <p:pRg end="4" st="4"/>
                                            </p:txEl>
                                          </p:spTgt>
                                        </p:tgtEl>
                                        <p:attrNameLst>
                                          <p:attrName>style.visibility</p:attrName>
                                        </p:attrNameLst>
                                      </p:cBhvr>
                                      <p:to>
                                        <p:strVal val="visible"/>
                                      </p:to>
                                    </p:set>
                                    <p:animEffect filter="fade" transition="in">
                                      <p:cBhvr>
                                        <p:cTn dur="1000"/>
                                        <p:tgtEl>
                                          <p:spTgt spid="898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1">
                                            <p:txEl>
                                              <p:pRg end="5" st="5"/>
                                            </p:txEl>
                                          </p:spTgt>
                                        </p:tgtEl>
                                        <p:attrNameLst>
                                          <p:attrName>style.visibility</p:attrName>
                                        </p:attrNameLst>
                                      </p:cBhvr>
                                      <p:to>
                                        <p:strVal val="visible"/>
                                      </p:to>
                                    </p:set>
                                    <p:animEffect filter="fade" transition="in">
                                      <p:cBhvr>
                                        <p:cTn dur="1000"/>
                                        <p:tgtEl>
                                          <p:spTgt spid="898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1">
                                            <p:txEl>
                                              <p:pRg end="6" st="6"/>
                                            </p:txEl>
                                          </p:spTgt>
                                        </p:tgtEl>
                                        <p:attrNameLst>
                                          <p:attrName>style.visibility</p:attrName>
                                        </p:attrNameLst>
                                      </p:cBhvr>
                                      <p:to>
                                        <p:strVal val="visible"/>
                                      </p:to>
                                    </p:set>
                                    <p:animEffect filter="fade" transition="in">
                                      <p:cBhvr>
                                        <p:cTn dur="1000"/>
                                        <p:tgtEl>
                                          <p:spTgt spid="898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1">
                                            <p:txEl>
                                              <p:pRg end="7" st="7"/>
                                            </p:txEl>
                                          </p:spTgt>
                                        </p:tgtEl>
                                        <p:attrNameLst>
                                          <p:attrName>style.visibility</p:attrName>
                                        </p:attrNameLst>
                                      </p:cBhvr>
                                      <p:to>
                                        <p:strVal val="visible"/>
                                      </p:to>
                                    </p:set>
                                    <p:animEffect filter="fade" transition="in">
                                      <p:cBhvr>
                                        <p:cTn dur="1000"/>
                                        <p:tgtEl>
                                          <p:spTgt spid="898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1">
                                            <p:txEl>
                                              <p:pRg end="8" st="8"/>
                                            </p:txEl>
                                          </p:spTgt>
                                        </p:tgtEl>
                                        <p:attrNameLst>
                                          <p:attrName>style.visibility</p:attrName>
                                        </p:attrNameLst>
                                      </p:cBhvr>
                                      <p:to>
                                        <p:strVal val="visible"/>
                                      </p:to>
                                    </p:set>
                                    <p:animEffect filter="fade" transition="in">
                                      <p:cBhvr>
                                        <p:cTn dur="1000"/>
                                        <p:tgtEl>
                                          <p:spTgt spid="898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7" name="Shape 8987"/>
        <p:cNvGrpSpPr/>
        <p:nvPr/>
      </p:nvGrpSpPr>
      <p:grpSpPr>
        <a:xfrm>
          <a:off x="0" y="0"/>
          <a:ext cx="0" cy="0"/>
          <a:chOff x="0" y="0"/>
          <a:chExt cx="0" cy="0"/>
        </a:xfrm>
      </p:grpSpPr>
      <p:sp>
        <p:nvSpPr>
          <p:cNvPr id="8988" name="Google Shape;8988;p47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8989" name="Google Shape;8989;p478"/>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Embedded Software Test Environments</a:t>
            </a:r>
            <a:endParaRPr/>
          </a:p>
        </p:txBody>
      </p:sp>
      <p:grpSp>
        <p:nvGrpSpPr>
          <p:cNvPr id="8990" name="Google Shape;8990;p478"/>
          <p:cNvGrpSpPr/>
          <p:nvPr/>
        </p:nvGrpSpPr>
        <p:grpSpPr>
          <a:xfrm>
            <a:off x="748425" y="1011850"/>
            <a:ext cx="4714133" cy="699600"/>
            <a:chOff x="748425" y="1011850"/>
            <a:chExt cx="4714133" cy="699600"/>
          </a:xfrm>
        </p:grpSpPr>
        <p:sp>
          <p:nvSpPr>
            <p:cNvPr id="8991" name="Google Shape;8991;p478"/>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8992" name="Google Shape;8992;p478"/>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8993" name="Google Shape;8993;p478"/>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8994" name="Google Shape;8994;p478"/>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8995" name="Google Shape;8995;p478"/>
            <p:cNvPicPr preferRelativeResize="0"/>
            <p:nvPr/>
          </p:nvPicPr>
          <p:blipFill rotWithShape="1">
            <a:blip r:embed="rId3">
              <a:alphaModFix/>
            </a:blip>
            <a:srcRect b="0" l="0" r="0" t="0"/>
            <a:stretch/>
          </p:blipFill>
          <p:spPr>
            <a:xfrm>
              <a:off x="1059988" y="1124061"/>
              <a:ext cx="475425" cy="475425"/>
            </a:xfrm>
            <a:prstGeom prst="rect">
              <a:avLst/>
            </a:prstGeom>
            <a:noFill/>
            <a:ln>
              <a:noFill/>
            </a:ln>
          </p:spPr>
        </p:pic>
      </p:grpSp>
      <p:pic>
        <p:nvPicPr>
          <p:cNvPr descr="Activity.png" id="8996" name="Google Shape;8996;p478"/>
          <p:cNvPicPr preferRelativeResize="0"/>
          <p:nvPr/>
        </p:nvPicPr>
        <p:blipFill rotWithShape="1">
          <a:blip r:embed="rId4">
            <a:alphaModFix/>
          </a:blip>
          <a:srcRect b="0" l="0" r="0" t="0"/>
          <a:stretch/>
        </p:blipFill>
        <p:spPr>
          <a:xfrm>
            <a:off x="8377700" y="243402"/>
            <a:ext cx="616400" cy="557700"/>
          </a:xfrm>
          <a:prstGeom prst="rect">
            <a:avLst/>
          </a:prstGeom>
          <a:noFill/>
          <a:ln>
            <a:noFill/>
          </a:ln>
        </p:spPr>
      </p:pic>
      <p:pic>
        <p:nvPicPr>
          <p:cNvPr id="8997" name="Google Shape;8997;p478"/>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grpSp>
        <p:nvGrpSpPr>
          <p:cNvPr id="8998" name="Google Shape;8998;p478"/>
          <p:cNvGrpSpPr/>
          <p:nvPr/>
        </p:nvGrpSpPr>
        <p:grpSpPr>
          <a:xfrm>
            <a:off x="973827" y="1951747"/>
            <a:ext cx="5391685" cy="530910"/>
            <a:chOff x="973815" y="1951812"/>
            <a:chExt cx="5391685" cy="506400"/>
          </a:xfrm>
        </p:grpSpPr>
        <p:grpSp>
          <p:nvGrpSpPr>
            <p:cNvPr id="8999" name="Google Shape;8999;p478"/>
            <p:cNvGrpSpPr/>
            <p:nvPr/>
          </p:nvGrpSpPr>
          <p:grpSpPr>
            <a:xfrm>
              <a:off x="973815" y="1951812"/>
              <a:ext cx="5391685" cy="506400"/>
              <a:chOff x="973827" y="1860879"/>
              <a:chExt cx="5391685" cy="506400"/>
            </a:xfrm>
          </p:grpSpPr>
          <p:sp>
            <p:nvSpPr>
              <p:cNvPr id="9000" name="Google Shape;9000;p478"/>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001" name="Google Shape;9001;p478"/>
              <p:cNvSpPr/>
              <p:nvPr/>
            </p:nvSpPr>
            <p:spPr>
              <a:xfrm>
                <a:off x="1602712" y="1956292"/>
                <a:ext cx="4762800" cy="315600"/>
              </a:xfrm>
              <a:prstGeom prst="roundRect">
                <a:avLst>
                  <a:gd fmla="val 50000" name="adj"/>
                </a:avLst>
              </a:prstGeom>
              <a:solidFill>
                <a:srgbClr val="3D85C6"/>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prototyping tools that you are familiar with.</a:t>
                </a:r>
                <a:endParaRPr b="0" i="0" sz="1200" u="none" cap="none" strike="noStrike">
                  <a:solidFill>
                    <a:schemeClr val="lt1"/>
                  </a:solidFill>
                  <a:latin typeface="Calibri"/>
                  <a:ea typeface="Calibri"/>
                  <a:cs typeface="Calibri"/>
                  <a:sym typeface="Calibri"/>
                </a:endParaRPr>
              </a:p>
            </p:txBody>
          </p:sp>
        </p:grpSp>
        <p:pic>
          <p:nvPicPr>
            <p:cNvPr id="9002" name="Google Shape;9002;p478"/>
            <p:cNvPicPr preferRelativeResize="0"/>
            <p:nvPr/>
          </p:nvPicPr>
          <p:blipFill rotWithShape="1">
            <a:blip r:embed="rId6">
              <a:alphaModFix/>
            </a:blip>
            <a:srcRect b="0" l="0" r="0" t="0"/>
            <a:stretch/>
          </p:blipFill>
          <p:spPr>
            <a:xfrm>
              <a:off x="1166462" y="2046261"/>
              <a:ext cx="330804" cy="330804"/>
            </a:xfrm>
            <a:prstGeom prst="rect">
              <a:avLst/>
            </a:prstGeom>
            <a:noFill/>
            <a:ln>
              <a:noFill/>
            </a:ln>
          </p:spPr>
        </p:pic>
      </p:grpSp>
      <p:grpSp>
        <p:nvGrpSpPr>
          <p:cNvPr id="9003" name="Google Shape;9003;p478"/>
          <p:cNvGrpSpPr/>
          <p:nvPr/>
        </p:nvGrpSpPr>
        <p:grpSpPr>
          <a:xfrm>
            <a:off x="973827" y="3254847"/>
            <a:ext cx="5391685" cy="530910"/>
            <a:chOff x="973815" y="3220155"/>
            <a:chExt cx="5391685" cy="506400"/>
          </a:xfrm>
        </p:grpSpPr>
        <p:grpSp>
          <p:nvGrpSpPr>
            <p:cNvPr id="9004" name="Google Shape;9004;p478"/>
            <p:cNvGrpSpPr/>
            <p:nvPr/>
          </p:nvGrpSpPr>
          <p:grpSpPr>
            <a:xfrm>
              <a:off x="973815" y="3220155"/>
              <a:ext cx="5391685" cy="506400"/>
              <a:chOff x="973815" y="2590526"/>
              <a:chExt cx="5391685" cy="506400"/>
            </a:xfrm>
          </p:grpSpPr>
          <p:sp>
            <p:nvSpPr>
              <p:cNvPr id="9005" name="Google Shape;9005;p478"/>
              <p:cNvSpPr/>
              <p:nvPr/>
            </p:nvSpPr>
            <p:spPr>
              <a:xfrm rot="-5400000">
                <a:off x="2712915" y="851426"/>
                <a:ext cx="506400" cy="3984600"/>
              </a:xfrm>
              <a:prstGeom prst="round2SameRect">
                <a:avLst>
                  <a:gd fmla="val 50000" name="adj1"/>
                  <a:gd fmla="val 0" name="adj2"/>
                </a:avLst>
              </a:prstGeom>
              <a:solidFill>
                <a:srgbClr val="FFFFFF"/>
              </a:solidFill>
              <a:ln cap="flat" cmpd="sng" w="9525">
                <a:solidFill>
                  <a:srgbClr val="0F6FC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006" name="Google Shape;9006;p478"/>
              <p:cNvSpPr/>
              <p:nvPr/>
            </p:nvSpPr>
            <p:spPr>
              <a:xfrm>
                <a:off x="1602700" y="2685925"/>
                <a:ext cx="4762800" cy="315600"/>
              </a:xfrm>
              <a:prstGeom prst="roundRect">
                <a:avLst>
                  <a:gd fmla="val 50000" name="adj"/>
                </a:avLst>
              </a:prstGeom>
              <a:solidFill>
                <a:srgbClr val="0B5394"/>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do you understand about prototype in embedded system software testing?</a:t>
                </a:r>
                <a:endParaRPr b="0" i="0" sz="1200" u="none" cap="none" strike="noStrike">
                  <a:solidFill>
                    <a:schemeClr val="lt1"/>
                  </a:solidFill>
                  <a:latin typeface="Calibri"/>
                  <a:ea typeface="Calibri"/>
                  <a:cs typeface="Calibri"/>
                  <a:sym typeface="Calibri"/>
                </a:endParaRPr>
              </a:p>
            </p:txBody>
          </p:sp>
        </p:grpSp>
        <p:pic>
          <p:nvPicPr>
            <p:cNvPr id="9007" name="Google Shape;9007;p478"/>
            <p:cNvPicPr preferRelativeResize="0"/>
            <p:nvPr/>
          </p:nvPicPr>
          <p:blipFill rotWithShape="1">
            <a:blip r:embed="rId7">
              <a:alphaModFix/>
            </a:blip>
            <a:srcRect b="0" l="0" r="0" t="0"/>
            <a:stretch/>
          </p:blipFill>
          <p:spPr>
            <a:xfrm>
              <a:off x="1162776" y="3296346"/>
              <a:ext cx="338175" cy="338175"/>
            </a:xfrm>
            <a:prstGeom prst="rect">
              <a:avLst/>
            </a:prstGeom>
            <a:noFill/>
            <a:ln>
              <a:noFill/>
            </a:ln>
          </p:spPr>
        </p:pic>
      </p:grpSp>
      <p:grpSp>
        <p:nvGrpSpPr>
          <p:cNvPr id="9008" name="Google Shape;9008;p478"/>
          <p:cNvGrpSpPr/>
          <p:nvPr/>
        </p:nvGrpSpPr>
        <p:grpSpPr>
          <a:xfrm>
            <a:off x="973827" y="2603296"/>
            <a:ext cx="5391685" cy="530910"/>
            <a:chOff x="973815" y="2624083"/>
            <a:chExt cx="5391685" cy="506400"/>
          </a:xfrm>
        </p:grpSpPr>
        <p:grpSp>
          <p:nvGrpSpPr>
            <p:cNvPr id="9009" name="Google Shape;9009;p478"/>
            <p:cNvGrpSpPr/>
            <p:nvPr/>
          </p:nvGrpSpPr>
          <p:grpSpPr>
            <a:xfrm>
              <a:off x="973815" y="2624083"/>
              <a:ext cx="5391685" cy="506400"/>
              <a:chOff x="973815" y="2590526"/>
              <a:chExt cx="5391685" cy="506400"/>
            </a:xfrm>
          </p:grpSpPr>
          <p:sp>
            <p:nvSpPr>
              <p:cNvPr id="9010" name="Google Shape;9010;p478"/>
              <p:cNvSpPr/>
              <p:nvPr/>
            </p:nvSpPr>
            <p:spPr>
              <a:xfrm rot="-5400000">
                <a:off x="2712915" y="851426"/>
                <a:ext cx="506400" cy="3984600"/>
              </a:xfrm>
              <a:prstGeom prst="round2SameRect">
                <a:avLst>
                  <a:gd fmla="val 50000" name="adj1"/>
                  <a:gd fmla="val 0" name="adj2"/>
                </a:avLst>
              </a:prstGeom>
              <a:solidFill>
                <a:srgbClr val="FFFFFF"/>
              </a:solidFill>
              <a:ln cap="flat" cmpd="sng" w="9525">
                <a:solidFill>
                  <a:srgbClr val="70AD47"/>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011" name="Google Shape;9011;p478"/>
              <p:cNvSpPr/>
              <p:nvPr/>
            </p:nvSpPr>
            <p:spPr>
              <a:xfrm>
                <a:off x="1602700" y="2685925"/>
                <a:ext cx="4762800" cy="315600"/>
              </a:xfrm>
              <a:prstGeom prst="roundRect">
                <a:avLst>
                  <a:gd fmla="val 50000" name="adj"/>
                </a:avLst>
              </a:prstGeom>
              <a:solidFill>
                <a:srgbClr val="70AD4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libri"/>
                    <a:ea typeface="Calibri"/>
                    <a:cs typeface="Calibri"/>
                    <a:sym typeface="Calibri"/>
                  </a:rPr>
                  <a:t>What do you mean by simulation in embedded system software testing?</a:t>
                </a:r>
                <a:endParaRPr b="0" i="0" sz="1200" u="none" cap="none" strike="noStrike">
                  <a:solidFill>
                    <a:schemeClr val="lt1"/>
                  </a:solidFill>
                  <a:latin typeface="Calibri"/>
                  <a:ea typeface="Calibri"/>
                  <a:cs typeface="Calibri"/>
                  <a:sym typeface="Calibri"/>
                </a:endParaRPr>
              </a:p>
            </p:txBody>
          </p:sp>
        </p:grpSp>
        <p:pic>
          <p:nvPicPr>
            <p:cNvPr id="9012" name="Google Shape;9012;p478"/>
            <p:cNvPicPr preferRelativeResize="0"/>
            <p:nvPr/>
          </p:nvPicPr>
          <p:blipFill rotWithShape="1">
            <a:blip r:embed="rId8">
              <a:alphaModFix/>
            </a:blip>
            <a:srcRect b="0" l="0" r="0" t="0"/>
            <a:stretch/>
          </p:blipFill>
          <p:spPr>
            <a:xfrm>
              <a:off x="1133630" y="2691280"/>
              <a:ext cx="371992" cy="371992"/>
            </a:xfrm>
            <a:prstGeom prst="rect">
              <a:avLst/>
            </a:prstGeom>
            <a:noFill/>
            <a:ln>
              <a:noFill/>
            </a:ln>
          </p:spPr>
        </p:pic>
      </p:grpSp>
      <p:grpSp>
        <p:nvGrpSpPr>
          <p:cNvPr id="9013" name="Google Shape;9013;p478"/>
          <p:cNvGrpSpPr/>
          <p:nvPr/>
        </p:nvGrpSpPr>
        <p:grpSpPr>
          <a:xfrm>
            <a:off x="973827" y="3906398"/>
            <a:ext cx="5391685" cy="530910"/>
            <a:chOff x="973815" y="3816226"/>
            <a:chExt cx="5391685" cy="506400"/>
          </a:xfrm>
        </p:grpSpPr>
        <p:grpSp>
          <p:nvGrpSpPr>
            <p:cNvPr id="9014" name="Google Shape;9014;p478"/>
            <p:cNvGrpSpPr/>
            <p:nvPr/>
          </p:nvGrpSpPr>
          <p:grpSpPr>
            <a:xfrm>
              <a:off x="973815" y="3816226"/>
              <a:ext cx="5391685" cy="506400"/>
              <a:chOff x="973815" y="2590526"/>
              <a:chExt cx="5391685" cy="506400"/>
            </a:xfrm>
          </p:grpSpPr>
          <p:sp>
            <p:nvSpPr>
              <p:cNvPr id="9015" name="Google Shape;9015;p478"/>
              <p:cNvSpPr/>
              <p:nvPr/>
            </p:nvSpPr>
            <p:spPr>
              <a:xfrm rot="-5400000">
                <a:off x="2712915" y="851426"/>
                <a:ext cx="506400" cy="3984600"/>
              </a:xfrm>
              <a:prstGeom prst="round2SameRect">
                <a:avLst>
                  <a:gd fmla="val 50000" name="adj1"/>
                  <a:gd fmla="val 0" name="adj2"/>
                </a:avLst>
              </a:prstGeom>
              <a:solidFill>
                <a:srgbClr val="FFFFFF"/>
              </a:solidFill>
              <a:ln cap="flat" cmpd="sng" w="9525">
                <a:solidFill>
                  <a:srgbClr val="9900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016" name="Google Shape;9016;p478"/>
              <p:cNvSpPr/>
              <p:nvPr/>
            </p:nvSpPr>
            <p:spPr>
              <a:xfrm>
                <a:off x="1602700" y="2685925"/>
                <a:ext cx="4762800" cy="315600"/>
              </a:xfrm>
              <a:prstGeom prst="roundRect">
                <a:avLst>
                  <a:gd fmla="val 50000" name="adj"/>
                </a:avLst>
              </a:prstGeom>
              <a:solidFill>
                <a:srgbClr val="9900FF"/>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Differentiate pre-production from post-production of embedded system software test environment.</a:t>
                </a:r>
                <a:endParaRPr b="0" i="0" sz="1200" u="none" cap="none" strike="noStrike">
                  <a:solidFill>
                    <a:schemeClr val="lt1"/>
                  </a:solidFill>
                  <a:latin typeface="Calibri"/>
                  <a:ea typeface="Calibri"/>
                  <a:cs typeface="Calibri"/>
                  <a:sym typeface="Calibri"/>
                </a:endParaRPr>
              </a:p>
            </p:txBody>
          </p:sp>
        </p:grpSp>
        <p:pic>
          <p:nvPicPr>
            <p:cNvPr id="9017" name="Google Shape;9017;p478"/>
            <p:cNvPicPr preferRelativeResize="0"/>
            <p:nvPr/>
          </p:nvPicPr>
          <p:blipFill rotWithShape="1">
            <a:blip r:embed="rId9">
              <a:alphaModFix/>
            </a:blip>
            <a:srcRect b="0" l="0" r="0" t="0"/>
            <a:stretch/>
          </p:blipFill>
          <p:spPr>
            <a:xfrm>
              <a:off x="1149923" y="3887481"/>
              <a:ext cx="363892" cy="36389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990"/>
                                        </p:tgtEl>
                                        <p:attrNameLst>
                                          <p:attrName>style.visibility</p:attrName>
                                        </p:attrNameLst>
                                      </p:cBhvr>
                                      <p:to>
                                        <p:strVal val="visible"/>
                                      </p:to>
                                    </p:set>
                                    <p:anim calcmode="lin" valueType="num">
                                      <p:cBhvr additive="base">
                                        <p:cTn dur="1000"/>
                                        <p:tgtEl>
                                          <p:spTgt spid="899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998"/>
                                        </p:tgtEl>
                                        <p:attrNameLst>
                                          <p:attrName>style.visibility</p:attrName>
                                        </p:attrNameLst>
                                      </p:cBhvr>
                                      <p:to>
                                        <p:strVal val="visible"/>
                                      </p:to>
                                    </p:set>
                                    <p:anim calcmode="lin" valueType="num">
                                      <p:cBhvr additive="base">
                                        <p:cTn dur="1000"/>
                                        <p:tgtEl>
                                          <p:spTgt spid="899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008"/>
                                        </p:tgtEl>
                                        <p:attrNameLst>
                                          <p:attrName>style.visibility</p:attrName>
                                        </p:attrNameLst>
                                      </p:cBhvr>
                                      <p:to>
                                        <p:strVal val="visible"/>
                                      </p:to>
                                    </p:set>
                                    <p:anim calcmode="lin" valueType="num">
                                      <p:cBhvr additive="base">
                                        <p:cTn dur="1000"/>
                                        <p:tgtEl>
                                          <p:spTgt spid="900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003"/>
                                        </p:tgtEl>
                                        <p:attrNameLst>
                                          <p:attrName>style.visibility</p:attrName>
                                        </p:attrNameLst>
                                      </p:cBhvr>
                                      <p:to>
                                        <p:strVal val="visible"/>
                                      </p:to>
                                    </p:set>
                                    <p:anim calcmode="lin" valueType="num">
                                      <p:cBhvr additive="base">
                                        <p:cTn dur="1000"/>
                                        <p:tgtEl>
                                          <p:spTgt spid="900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013"/>
                                        </p:tgtEl>
                                        <p:attrNameLst>
                                          <p:attrName>style.visibility</p:attrName>
                                        </p:attrNameLst>
                                      </p:cBhvr>
                                      <p:to>
                                        <p:strVal val="visible"/>
                                      </p:to>
                                    </p:set>
                                    <p:anim calcmode="lin" valueType="num">
                                      <p:cBhvr additive="base">
                                        <p:cTn dur="1000"/>
                                        <p:tgtEl>
                                          <p:spTgt spid="901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1" name="Shape 9021"/>
        <p:cNvGrpSpPr/>
        <p:nvPr/>
      </p:nvGrpSpPr>
      <p:grpSpPr>
        <a:xfrm>
          <a:off x="0" y="0"/>
          <a:ext cx="0" cy="0"/>
          <a:chOff x="0" y="0"/>
          <a:chExt cx="0" cy="0"/>
        </a:xfrm>
      </p:grpSpPr>
      <p:sp>
        <p:nvSpPr>
          <p:cNvPr id="9022" name="Google Shape;9022;p479"/>
          <p:cNvSpPr txBox="1"/>
          <p:nvPr>
            <p:ph type="ctrTitle"/>
          </p:nvPr>
        </p:nvSpPr>
        <p:spPr>
          <a:xfrm>
            <a:off x="311700" y="2544620"/>
            <a:ext cx="8520600" cy="747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3600">
                <a:latin typeface="Calibri"/>
                <a:ea typeface="Calibri"/>
                <a:cs typeface="Calibri"/>
                <a:sym typeface="Calibri"/>
              </a:rPr>
              <a:t>5.2.</a:t>
            </a:r>
            <a:r>
              <a:rPr lang="en" sz="3600"/>
              <a:t> Tools Categorization of </a:t>
            </a:r>
            <a:endParaRPr sz="3600"/>
          </a:p>
          <a:p>
            <a:pPr indent="0" lvl="0" marL="0" rtl="0" algn="ctr">
              <a:lnSpc>
                <a:spcPct val="100000"/>
              </a:lnSpc>
              <a:spcBef>
                <a:spcPts val="0"/>
              </a:spcBef>
              <a:spcAft>
                <a:spcPts val="0"/>
              </a:spcAft>
              <a:buSzPts val="5200"/>
              <a:buNone/>
            </a:pPr>
            <a:r>
              <a:rPr lang="en" sz="3600"/>
              <a:t>Test Tools</a:t>
            </a:r>
            <a:endParaRPr sz="3600"/>
          </a:p>
        </p:txBody>
      </p:sp>
      <p:pic>
        <p:nvPicPr>
          <p:cNvPr id="9023" name="Google Shape;9023;p479"/>
          <p:cNvPicPr preferRelativeResize="0"/>
          <p:nvPr/>
        </p:nvPicPr>
        <p:blipFill rotWithShape="1">
          <a:blip r:embed="rId3">
            <a:alphaModFix/>
          </a:blip>
          <a:srcRect b="0" l="0" r="0" t="0"/>
          <a:stretch/>
        </p:blipFill>
        <p:spPr>
          <a:xfrm>
            <a:off x="960927" y="2235742"/>
            <a:ext cx="674975" cy="672016"/>
          </a:xfrm>
          <a:prstGeom prst="rect">
            <a:avLst/>
          </a:prstGeom>
          <a:noFill/>
          <a:ln>
            <a:noFill/>
          </a:ln>
        </p:spPr>
      </p:pic>
      <p:sp>
        <p:nvSpPr>
          <p:cNvPr id="9024" name="Google Shape;9024;p47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48"/>
          <p:cNvSpPr txBox="1"/>
          <p:nvPr/>
        </p:nvSpPr>
        <p:spPr>
          <a:xfrm>
            <a:off x="618474" y="944975"/>
            <a:ext cx="3585000" cy="200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chemeClr val="dk1"/>
              </a:buClr>
              <a:buSzPts val="1100"/>
              <a:buFont typeface="Arial"/>
              <a:buNone/>
            </a:pPr>
            <a:r>
              <a:t/>
            </a:r>
            <a:endParaRPr b="1" i="0" sz="1300" u="none" cap="none" strike="noStrike">
              <a:solidFill>
                <a:schemeClr val="lt1"/>
              </a:solidFill>
              <a:latin typeface="Gill Sans"/>
              <a:ea typeface="Gill Sans"/>
              <a:cs typeface="Gill Sans"/>
              <a:sym typeface="Gill Sans"/>
            </a:endParaRPr>
          </a:p>
        </p:txBody>
      </p:sp>
      <p:sp>
        <p:nvSpPr>
          <p:cNvPr id="1605" name="Google Shape;1605;p48"/>
          <p:cNvSpPr/>
          <p:nvPr/>
        </p:nvSpPr>
        <p:spPr>
          <a:xfrm>
            <a:off x="3650621" y="1377100"/>
            <a:ext cx="2207400" cy="417900"/>
          </a:xfrm>
          <a:prstGeom prst="roundRect">
            <a:avLst>
              <a:gd fmla="val 8504"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FFFFFF"/>
              </a:solidFill>
              <a:latin typeface="Calibri"/>
              <a:ea typeface="Calibri"/>
              <a:cs typeface="Calibri"/>
              <a:sym typeface="Calibri"/>
            </a:endParaRPr>
          </a:p>
        </p:txBody>
      </p:sp>
      <p:sp>
        <p:nvSpPr>
          <p:cNvPr id="1606" name="Google Shape;1606;p48"/>
          <p:cNvSpPr txBox="1"/>
          <p:nvPr/>
        </p:nvSpPr>
        <p:spPr>
          <a:xfrm>
            <a:off x="3650622" y="1474858"/>
            <a:ext cx="2207400" cy="2079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FFFFFF"/>
              </a:buClr>
              <a:buSzPts val="1100"/>
              <a:buFont typeface="Arial"/>
              <a:buNone/>
            </a:pPr>
            <a:r>
              <a:rPr b="0" i="0" lang="en" sz="1100" u="none" cap="none" strike="noStrike">
                <a:solidFill>
                  <a:srgbClr val="FFFFFF"/>
                </a:solidFill>
                <a:latin typeface="Arial"/>
                <a:ea typeface="Arial"/>
                <a:cs typeface="Arial"/>
                <a:sym typeface="Arial"/>
              </a:rPr>
              <a:t>Other Types of Software Testing</a:t>
            </a:r>
            <a:endParaRPr b="0" i="0" sz="1100" u="none" cap="none" strike="noStrike">
              <a:solidFill>
                <a:srgbClr val="FFFFFF"/>
              </a:solidFill>
              <a:latin typeface="Open Sans"/>
              <a:ea typeface="Open Sans"/>
              <a:cs typeface="Open Sans"/>
              <a:sym typeface="Open Sans"/>
            </a:endParaRPr>
          </a:p>
        </p:txBody>
      </p:sp>
      <p:sp>
        <p:nvSpPr>
          <p:cNvPr id="1607" name="Google Shape;1607;p48"/>
          <p:cNvSpPr/>
          <p:nvPr/>
        </p:nvSpPr>
        <p:spPr>
          <a:xfrm>
            <a:off x="1580409" y="2653904"/>
            <a:ext cx="1555500" cy="417900"/>
          </a:xfrm>
          <a:prstGeom prst="roundRect">
            <a:avLst>
              <a:gd fmla="val 8504" name="adj"/>
            </a:avLst>
          </a:prstGeom>
          <a:solidFill>
            <a:srgbClr val="2E2D2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FFFFFF"/>
              </a:solidFill>
              <a:latin typeface="Calibri"/>
              <a:ea typeface="Calibri"/>
              <a:cs typeface="Calibri"/>
              <a:sym typeface="Calibri"/>
            </a:endParaRPr>
          </a:p>
        </p:txBody>
      </p:sp>
      <p:sp>
        <p:nvSpPr>
          <p:cNvPr id="1608" name="Google Shape;1608;p48"/>
          <p:cNvSpPr txBox="1"/>
          <p:nvPr/>
        </p:nvSpPr>
        <p:spPr>
          <a:xfrm>
            <a:off x="1496801" y="2755923"/>
            <a:ext cx="1737300" cy="2079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FFFFFF"/>
              </a:buClr>
              <a:buSzPts val="1100"/>
              <a:buFont typeface="Arial"/>
              <a:buNone/>
            </a:pPr>
            <a:r>
              <a:rPr b="0" i="0" lang="en" sz="1100" u="none" cap="none" strike="noStrike">
                <a:solidFill>
                  <a:srgbClr val="FFFFFF"/>
                </a:solidFill>
                <a:latin typeface="Arial"/>
                <a:ea typeface="Arial"/>
                <a:cs typeface="Arial"/>
                <a:sym typeface="Arial"/>
              </a:rPr>
              <a:t>Black-box Testing</a:t>
            </a:r>
            <a:endParaRPr b="0" i="0" sz="1100" u="none" cap="none" strike="noStrike">
              <a:solidFill>
                <a:srgbClr val="FFFFFF"/>
              </a:solidFill>
              <a:latin typeface="Open Sans"/>
              <a:ea typeface="Open Sans"/>
              <a:cs typeface="Open Sans"/>
              <a:sym typeface="Open Sans"/>
            </a:endParaRPr>
          </a:p>
        </p:txBody>
      </p:sp>
      <p:sp>
        <p:nvSpPr>
          <p:cNvPr id="1609" name="Google Shape;1609;p48"/>
          <p:cNvSpPr/>
          <p:nvPr/>
        </p:nvSpPr>
        <p:spPr>
          <a:xfrm>
            <a:off x="3256549" y="2651729"/>
            <a:ext cx="1422900" cy="417900"/>
          </a:xfrm>
          <a:prstGeom prst="roundRect">
            <a:avLst>
              <a:gd fmla="val 8504" name="adj"/>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FFFFFF"/>
              </a:solidFill>
              <a:latin typeface="Calibri"/>
              <a:ea typeface="Calibri"/>
              <a:cs typeface="Calibri"/>
              <a:sym typeface="Calibri"/>
            </a:endParaRPr>
          </a:p>
        </p:txBody>
      </p:sp>
      <p:sp>
        <p:nvSpPr>
          <p:cNvPr id="1610" name="Google Shape;1610;p48"/>
          <p:cNvSpPr txBox="1"/>
          <p:nvPr/>
        </p:nvSpPr>
        <p:spPr>
          <a:xfrm>
            <a:off x="3041371" y="2755923"/>
            <a:ext cx="1737300" cy="2079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FFFFFF"/>
              </a:buClr>
              <a:buSzPts val="1100"/>
              <a:buFont typeface="Arial"/>
              <a:buNone/>
            </a:pPr>
            <a:r>
              <a:rPr b="0" i="0" lang="en" sz="1100" u="none" cap="none" strike="noStrike">
                <a:solidFill>
                  <a:srgbClr val="FFFFFF"/>
                </a:solidFill>
                <a:latin typeface="Arial"/>
                <a:ea typeface="Arial"/>
                <a:cs typeface="Arial"/>
                <a:sym typeface="Arial"/>
              </a:rPr>
              <a:t>White-box Testing</a:t>
            </a:r>
            <a:endParaRPr b="0" i="0" sz="1100" u="none" cap="none" strike="noStrike">
              <a:solidFill>
                <a:srgbClr val="FFFFFF"/>
              </a:solidFill>
              <a:latin typeface="Open Sans"/>
              <a:ea typeface="Open Sans"/>
              <a:cs typeface="Open Sans"/>
              <a:sym typeface="Open Sans"/>
            </a:endParaRPr>
          </a:p>
        </p:txBody>
      </p:sp>
      <p:cxnSp>
        <p:nvCxnSpPr>
          <p:cNvPr id="1611" name="Google Shape;1611;p48"/>
          <p:cNvCxnSpPr>
            <a:stCxn id="1605" idx="2"/>
            <a:endCxn id="1607" idx="0"/>
          </p:cNvCxnSpPr>
          <p:nvPr/>
        </p:nvCxnSpPr>
        <p:spPr>
          <a:xfrm rot="5400000">
            <a:off x="3126821" y="1026400"/>
            <a:ext cx="858900" cy="2396100"/>
          </a:xfrm>
          <a:prstGeom prst="bentConnector3">
            <a:avLst>
              <a:gd fmla="val 50005" name="adj1"/>
            </a:avLst>
          </a:prstGeom>
          <a:noFill/>
          <a:ln cap="flat" cmpd="sng" w="19050">
            <a:solidFill>
              <a:srgbClr val="2E2D27"/>
            </a:solidFill>
            <a:prstDash val="solid"/>
            <a:miter lim="400000"/>
            <a:headEnd len="sm" w="sm" type="none"/>
            <a:tailEnd len="med" w="med" type="triangle"/>
          </a:ln>
        </p:spPr>
      </p:cxnSp>
      <p:cxnSp>
        <p:nvCxnSpPr>
          <p:cNvPr id="1612" name="Google Shape;1612;p48"/>
          <p:cNvCxnSpPr/>
          <p:nvPr/>
        </p:nvCxnSpPr>
        <p:spPr>
          <a:xfrm>
            <a:off x="5570588" y="2221777"/>
            <a:ext cx="0" cy="402300"/>
          </a:xfrm>
          <a:prstGeom prst="straightConnector1">
            <a:avLst/>
          </a:prstGeom>
          <a:noFill/>
          <a:ln cap="flat" cmpd="sng" w="19050">
            <a:solidFill>
              <a:srgbClr val="2E2D27"/>
            </a:solidFill>
            <a:prstDash val="solid"/>
            <a:round/>
            <a:headEnd len="sm" w="sm" type="none"/>
            <a:tailEnd len="med" w="med" type="triangle"/>
          </a:ln>
        </p:spPr>
      </p:cxnSp>
      <p:cxnSp>
        <p:nvCxnSpPr>
          <p:cNvPr id="1613" name="Google Shape;1613;p48"/>
          <p:cNvCxnSpPr/>
          <p:nvPr/>
        </p:nvCxnSpPr>
        <p:spPr>
          <a:xfrm>
            <a:off x="4491054" y="2221773"/>
            <a:ext cx="2724900" cy="2700"/>
          </a:xfrm>
          <a:prstGeom prst="straightConnector1">
            <a:avLst/>
          </a:prstGeom>
          <a:noFill/>
          <a:ln cap="flat" cmpd="sng" w="19050">
            <a:solidFill>
              <a:srgbClr val="2E2D27"/>
            </a:solidFill>
            <a:prstDash val="solid"/>
            <a:round/>
            <a:headEnd len="sm" w="sm" type="none"/>
            <a:tailEnd len="sm" w="sm" type="none"/>
          </a:ln>
        </p:spPr>
      </p:cxnSp>
      <p:sp>
        <p:nvSpPr>
          <p:cNvPr id="1614" name="Google Shape;1614;p48"/>
          <p:cNvSpPr/>
          <p:nvPr/>
        </p:nvSpPr>
        <p:spPr>
          <a:xfrm>
            <a:off x="6498174" y="2652754"/>
            <a:ext cx="1422900" cy="417900"/>
          </a:xfrm>
          <a:prstGeom prst="roundRect">
            <a:avLst>
              <a:gd fmla="val 8504" name="adj"/>
            </a:avLst>
          </a:prstGeom>
          <a:solidFill>
            <a:srgbClr val="2E2D2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FFFFFF"/>
              </a:solidFill>
              <a:latin typeface="Calibri"/>
              <a:ea typeface="Calibri"/>
              <a:cs typeface="Calibri"/>
              <a:sym typeface="Calibri"/>
            </a:endParaRPr>
          </a:p>
        </p:txBody>
      </p:sp>
      <p:sp>
        <p:nvSpPr>
          <p:cNvPr id="1615" name="Google Shape;1615;p48"/>
          <p:cNvSpPr txBox="1"/>
          <p:nvPr/>
        </p:nvSpPr>
        <p:spPr>
          <a:xfrm>
            <a:off x="6340872" y="2754773"/>
            <a:ext cx="1737300" cy="2079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FFFFFF"/>
              </a:buClr>
              <a:buSzPts val="1100"/>
              <a:buFont typeface="Arial"/>
              <a:buNone/>
            </a:pPr>
            <a:r>
              <a:rPr b="0" i="0" lang="en" sz="1100" u="none" cap="none" strike="noStrike">
                <a:solidFill>
                  <a:srgbClr val="FFFFFF"/>
                </a:solidFill>
                <a:latin typeface="Arial"/>
                <a:ea typeface="Arial"/>
                <a:cs typeface="Arial"/>
                <a:sym typeface="Arial"/>
              </a:rPr>
              <a:t>Integration Testing</a:t>
            </a:r>
            <a:endParaRPr b="0" i="0" sz="1100" u="none" cap="none" strike="noStrike">
              <a:solidFill>
                <a:srgbClr val="FFFFFF"/>
              </a:solidFill>
              <a:latin typeface="Open Sans"/>
              <a:ea typeface="Open Sans"/>
              <a:cs typeface="Open Sans"/>
              <a:sym typeface="Open Sans"/>
            </a:endParaRPr>
          </a:p>
        </p:txBody>
      </p:sp>
      <p:sp>
        <p:nvSpPr>
          <p:cNvPr id="1616" name="Google Shape;1616;p48"/>
          <p:cNvSpPr/>
          <p:nvPr/>
        </p:nvSpPr>
        <p:spPr>
          <a:xfrm>
            <a:off x="4792903" y="2652754"/>
            <a:ext cx="1555500" cy="417900"/>
          </a:xfrm>
          <a:prstGeom prst="roundRect">
            <a:avLst>
              <a:gd fmla="val 8504" name="adj"/>
            </a:avLst>
          </a:prstGeom>
          <a:solidFill>
            <a:srgbClr val="2E2D2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FFFFFF"/>
              </a:solidFill>
              <a:latin typeface="Calibri"/>
              <a:ea typeface="Calibri"/>
              <a:cs typeface="Calibri"/>
              <a:sym typeface="Calibri"/>
            </a:endParaRPr>
          </a:p>
        </p:txBody>
      </p:sp>
      <p:sp>
        <p:nvSpPr>
          <p:cNvPr id="1617" name="Google Shape;1617;p48"/>
          <p:cNvSpPr txBox="1"/>
          <p:nvPr/>
        </p:nvSpPr>
        <p:spPr>
          <a:xfrm>
            <a:off x="4701893" y="2754773"/>
            <a:ext cx="1737300" cy="2079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FFFFFF"/>
              </a:buClr>
              <a:buSzPts val="1100"/>
              <a:buFont typeface="Arial"/>
              <a:buNone/>
            </a:pPr>
            <a:r>
              <a:rPr b="0" i="0" lang="en" sz="1100" u="none" cap="none" strike="noStrike">
                <a:solidFill>
                  <a:srgbClr val="FFFFFF"/>
                </a:solidFill>
                <a:latin typeface="Arial"/>
                <a:ea typeface="Arial"/>
                <a:cs typeface="Arial"/>
                <a:sym typeface="Arial"/>
              </a:rPr>
              <a:t>Module Testing</a:t>
            </a:r>
            <a:endParaRPr b="0" i="0" sz="1100" u="none" cap="none" strike="noStrike">
              <a:solidFill>
                <a:srgbClr val="FFFFFF"/>
              </a:solidFill>
              <a:latin typeface="Open Sans"/>
              <a:ea typeface="Open Sans"/>
              <a:cs typeface="Open Sans"/>
              <a:sym typeface="Open Sans"/>
            </a:endParaRPr>
          </a:p>
        </p:txBody>
      </p:sp>
      <p:cxnSp>
        <p:nvCxnSpPr>
          <p:cNvPr id="1618" name="Google Shape;1618;p48"/>
          <p:cNvCxnSpPr/>
          <p:nvPr/>
        </p:nvCxnSpPr>
        <p:spPr>
          <a:xfrm>
            <a:off x="7209567" y="2221777"/>
            <a:ext cx="0" cy="402300"/>
          </a:xfrm>
          <a:prstGeom prst="straightConnector1">
            <a:avLst/>
          </a:prstGeom>
          <a:noFill/>
          <a:ln cap="flat" cmpd="sng" w="19050">
            <a:solidFill>
              <a:srgbClr val="2E2D27"/>
            </a:solidFill>
            <a:prstDash val="solid"/>
            <a:round/>
            <a:headEnd len="sm" w="sm" type="none"/>
            <a:tailEnd len="med" w="med" type="triangle"/>
          </a:ln>
        </p:spPr>
      </p:cxnSp>
      <p:pic>
        <p:nvPicPr>
          <p:cNvPr id="1619" name="Google Shape;1619;p48"/>
          <p:cNvPicPr preferRelativeResize="0"/>
          <p:nvPr/>
        </p:nvPicPr>
        <p:blipFill rotWithShape="1">
          <a:blip r:embed="rId3">
            <a:alphaModFix/>
          </a:blip>
          <a:srcRect b="0" l="0" r="0" t="0"/>
          <a:stretch/>
        </p:blipFill>
        <p:spPr>
          <a:xfrm>
            <a:off x="8305415" y="162760"/>
            <a:ext cx="674975" cy="672016"/>
          </a:xfrm>
          <a:prstGeom prst="rect">
            <a:avLst/>
          </a:prstGeom>
          <a:noFill/>
          <a:ln>
            <a:noFill/>
          </a:ln>
        </p:spPr>
      </p:pic>
      <p:sp>
        <p:nvSpPr>
          <p:cNvPr id="1620" name="Google Shape;1620;p48"/>
          <p:cNvSpPr txBox="1"/>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cxnSp>
        <p:nvCxnSpPr>
          <p:cNvPr id="1621" name="Google Shape;1621;p48"/>
          <p:cNvCxnSpPr/>
          <p:nvPr/>
        </p:nvCxnSpPr>
        <p:spPr>
          <a:xfrm>
            <a:off x="3910066" y="2239942"/>
            <a:ext cx="0" cy="402300"/>
          </a:xfrm>
          <a:prstGeom prst="straightConnector1">
            <a:avLst/>
          </a:prstGeom>
          <a:noFill/>
          <a:ln cap="flat" cmpd="sng" w="19050">
            <a:solidFill>
              <a:srgbClr val="2E2D27"/>
            </a:solidFill>
            <a:prstDash val="solid"/>
            <a:round/>
            <a:headEnd len="sm" w="sm" type="none"/>
            <a:tailEnd len="med" w="med" type="triangle"/>
          </a:ln>
        </p:spPr>
      </p:cxnSp>
      <p:sp>
        <p:nvSpPr>
          <p:cNvPr id="1622" name="Google Shape;1622;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Contextual Test Process</a:t>
            </a:r>
            <a:endParaRPr/>
          </a:p>
        </p:txBody>
      </p:sp>
      <p:sp>
        <p:nvSpPr>
          <p:cNvPr id="1623" name="Google Shape;1623;p4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6"/>
                                        </p:tgtEl>
                                        <p:attrNameLst>
                                          <p:attrName>style.visibility</p:attrName>
                                        </p:attrNameLst>
                                      </p:cBhvr>
                                      <p:to>
                                        <p:strVal val="visible"/>
                                      </p:to>
                                    </p:set>
                                    <p:animEffect filter="fade" transition="in">
                                      <p:cBhvr>
                                        <p:cTn dur="1000"/>
                                        <p:tgtEl>
                                          <p:spTgt spid="1606"/>
                                        </p:tgtEl>
                                      </p:cBhvr>
                                    </p:animEffect>
                                  </p:childTnLst>
                                </p:cTn>
                              </p:par>
                              <p:par>
                                <p:cTn fill="hold" nodeType="withEffect" presetClass="entr" presetID="10" presetSubtype="0">
                                  <p:stCondLst>
                                    <p:cond delay="0"/>
                                  </p:stCondLst>
                                  <p:childTnLst>
                                    <p:set>
                                      <p:cBhvr>
                                        <p:cTn dur="1" fill="hold">
                                          <p:stCondLst>
                                            <p:cond delay="0"/>
                                          </p:stCondLst>
                                        </p:cTn>
                                        <p:tgtEl>
                                          <p:spTgt spid="1605"/>
                                        </p:tgtEl>
                                        <p:attrNameLst>
                                          <p:attrName>style.visibility</p:attrName>
                                        </p:attrNameLst>
                                      </p:cBhvr>
                                      <p:to>
                                        <p:strVal val="visible"/>
                                      </p:to>
                                    </p:set>
                                    <p:animEffect filter="fade" transition="in">
                                      <p:cBhvr>
                                        <p:cTn dur="1000"/>
                                        <p:tgtEl>
                                          <p:spTgt spid="16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1"/>
                                        </p:tgtEl>
                                        <p:attrNameLst>
                                          <p:attrName>style.visibility</p:attrName>
                                        </p:attrNameLst>
                                      </p:cBhvr>
                                      <p:to>
                                        <p:strVal val="visible"/>
                                      </p:to>
                                    </p:set>
                                    <p:animEffect filter="fade" transition="in">
                                      <p:cBhvr>
                                        <p:cTn dur="1000"/>
                                        <p:tgtEl>
                                          <p:spTgt spid="1611"/>
                                        </p:tgtEl>
                                      </p:cBhvr>
                                    </p:animEffect>
                                  </p:childTnLst>
                                </p:cTn>
                              </p:par>
                              <p:par>
                                <p:cTn fill="hold" nodeType="withEffect" presetClass="entr" presetID="10" presetSubtype="0">
                                  <p:stCondLst>
                                    <p:cond delay="0"/>
                                  </p:stCondLst>
                                  <p:childTnLst>
                                    <p:set>
                                      <p:cBhvr>
                                        <p:cTn dur="1" fill="hold">
                                          <p:stCondLst>
                                            <p:cond delay="0"/>
                                          </p:stCondLst>
                                        </p:cTn>
                                        <p:tgtEl>
                                          <p:spTgt spid="1612"/>
                                        </p:tgtEl>
                                        <p:attrNameLst>
                                          <p:attrName>style.visibility</p:attrName>
                                        </p:attrNameLst>
                                      </p:cBhvr>
                                      <p:to>
                                        <p:strVal val="visible"/>
                                      </p:to>
                                    </p:set>
                                    <p:animEffect filter="fade" transition="in">
                                      <p:cBhvr>
                                        <p:cTn dur="1000"/>
                                        <p:tgtEl>
                                          <p:spTgt spid="1612"/>
                                        </p:tgtEl>
                                      </p:cBhvr>
                                    </p:animEffect>
                                  </p:childTnLst>
                                </p:cTn>
                              </p:par>
                              <p:par>
                                <p:cTn fill="hold" nodeType="withEffect" presetClass="entr" presetID="10" presetSubtype="0">
                                  <p:stCondLst>
                                    <p:cond delay="0"/>
                                  </p:stCondLst>
                                  <p:childTnLst>
                                    <p:set>
                                      <p:cBhvr>
                                        <p:cTn dur="1" fill="hold">
                                          <p:stCondLst>
                                            <p:cond delay="0"/>
                                          </p:stCondLst>
                                        </p:cTn>
                                        <p:tgtEl>
                                          <p:spTgt spid="1618"/>
                                        </p:tgtEl>
                                        <p:attrNameLst>
                                          <p:attrName>style.visibility</p:attrName>
                                        </p:attrNameLst>
                                      </p:cBhvr>
                                      <p:to>
                                        <p:strVal val="visible"/>
                                      </p:to>
                                    </p:set>
                                    <p:animEffect filter="fade" transition="in">
                                      <p:cBhvr>
                                        <p:cTn dur="1000"/>
                                        <p:tgtEl>
                                          <p:spTgt spid="1618"/>
                                        </p:tgtEl>
                                      </p:cBhvr>
                                    </p:animEffect>
                                  </p:childTnLst>
                                </p:cTn>
                              </p:par>
                              <p:par>
                                <p:cTn fill="hold" nodeType="withEffect" presetClass="entr" presetID="10" presetSubtype="0">
                                  <p:stCondLst>
                                    <p:cond delay="0"/>
                                  </p:stCondLst>
                                  <p:childTnLst>
                                    <p:set>
                                      <p:cBhvr>
                                        <p:cTn dur="1" fill="hold">
                                          <p:stCondLst>
                                            <p:cond delay="0"/>
                                          </p:stCondLst>
                                        </p:cTn>
                                        <p:tgtEl>
                                          <p:spTgt spid="1621"/>
                                        </p:tgtEl>
                                        <p:attrNameLst>
                                          <p:attrName>style.visibility</p:attrName>
                                        </p:attrNameLst>
                                      </p:cBhvr>
                                      <p:to>
                                        <p:strVal val="visible"/>
                                      </p:to>
                                    </p:set>
                                    <p:animEffect filter="fade" transition="in">
                                      <p:cBhvr>
                                        <p:cTn dur="1000"/>
                                        <p:tgtEl>
                                          <p:spTgt spid="1621"/>
                                        </p:tgtEl>
                                      </p:cBhvr>
                                    </p:animEffect>
                                  </p:childTnLst>
                                </p:cTn>
                              </p:par>
                              <p:par>
                                <p:cTn fill="hold" nodeType="withEffect" presetClass="entr" presetID="10" presetSubtype="0">
                                  <p:stCondLst>
                                    <p:cond delay="0"/>
                                  </p:stCondLst>
                                  <p:childTnLst>
                                    <p:set>
                                      <p:cBhvr>
                                        <p:cTn dur="1" fill="hold">
                                          <p:stCondLst>
                                            <p:cond delay="0"/>
                                          </p:stCondLst>
                                        </p:cTn>
                                        <p:tgtEl>
                                          <p:spTgt spid="1613"/>
                                        </p:tgtEl>
                                        <p:attrNameLst>
                                          <p:attrName>style.visibility</p:attrName>
                                        </p:attrNameLst>
                                      </p:cBhvr>
                                      <p:to>
                                        <p:strVal val="visible"/>
                                      </p:to>
                                    </p:set>
                                    <p:animEffect filter="fade" transition="in">
                                      <p:cBhvr>
                                        <p:cTn dur="1000"/>
                                        <p:tgtEl>
                                          <p:spTgt spid="16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7"/>
                                        </p:tgtEl>
                                        <p:attrNameLst>
                                          <p:attrName>style.visibility</p:attrName>
                                        </p:attrNameLst>
                                      </p:cBhvr>
                                      <p:to>
                                        <p:strVal val="visible"/>
                                      </p:to>
                                    </p:set>
                                    <p:animEffect filter="fade" transition="in">
                                      <p:cBhvr>
                                        <p:cTn dur="1000"/>
                                        <p:tgtEl>
                                          <p:spTgt spid="1607"/>
                                        </p:tgtEl>
                                      </p:cBhvr>
                                    </p:animEffect>
                                  </p:childTnLst>
                                </p:cTn>
                              </p:par>
                              <p:par>
                                <p:cTn fill="hold" nodeType="withEffect" presetClass="entr" presetID="10" presetSubtype="0">
                                  <p:stCondLst>
                                    <p:cond delay="0"/>
                                  </p:stCondLst>
                                  <p:childTnLst>
                                    <p:set>
                                      <p:cBhvr>
                                        <p:cTn dur="1" fill="hold">
                                          <p:stCondLst>
                                            <p:cond delay="0"/>
                                          </p:stCondLst>
                                        </p:cTn>
                                        <p:tgtEl>
                                          <p:spTgt spid="1608"/>
                                        </p:tgtEl>
                                        <p:attrNameLst>
                                          <p:attrName>style.visibility</p:attrName>
                                        </p:attrNameLst>
                                      </p:cBhvr>
                                      <p:to>
                                        <p:strVal val="visible"/>
                                      </p:to>
                                    </p:set>
                                    <p:animEffect filter="fade" transition="in">
                                      <p:cBhvr>
                                        <p:cTn dur="1000"/>
                                        <p:tgtEl>
                                          <p:spTgt spid="1608"/>
                                        </p:tgtEl>
                                      </p:cBhvr>
                                    </p:animEffect>
                                  </p:childTnLst>
                                </p:cTn>
                              </p:par>
                              <p:par>
                                <p:cTn fill="hold" nodeType="withEffect" presetClass="entr" presetID="10" presetSubtype="0">
                                  <p:stCondLst>
                                    <p:cond delay="0"/>
                                  </p:stCondLst>
                                  <p:childTnLst>
                                    <p:set>
                                      <p:cBhvr>
                                        <p:cTn dur="1" fill="hold">
                                          <p:stCondLst>
                                            <p:cond delay="0"/>
                                          </p:stCondLst>
                                        </p:cTn>
                                        <p:tgtEl>
                                          <p:spTgt spid="1610"/>
                                        </p:tgtEl>
                                        <p:attrNameLst>
                                          <p:attrName>style.visibility</p:attrName>
                                        </p:attrNameLst>
                                      </p:cBhvr>
                                      <p:to>
                                        <p:strVal val="visible"/>
                                      </p:to>
                                    </p:set>
                                    <p:animEffect filter="fade" transition="in">
                                      <p:cBhvr>
                                        <p:cTn dur="1000"/>
                                        <p:tgtEl>
                                          <p:spTgt spid="1610"/>
                                        </p:tgtEl>
                                      </p:cBhvr>
                                    </p:animEffect>
                                  </p:childTnLst>
                                </p:cTn>
                              </p:par>
                              <p:par>
                                <p:cTn fill="hold" nodeType="withEffect" presetClass="entr" presetID="10" presetSubtype="0">
                                  <p:stCondLst>
                                    <p:cond delay="0"/>
                                  </p:stCondLst>
                                  <p:childTnLst>
                                    <p:set>
                                      <p:cBhvr>
                                        <p:cTn dur="1" fill="hold">
                                          <p:stCondLst>
                                            <p:cond delay="0"/>
                                          </p:stCondLst>
                                        </p:cTn>
                                        <p:tgtEl>
                                          <p:spTgt spid="1609"/>
                                        </p:tgtEl>
                                        <p:attrNameLst>
                                          <p:attrName>style.visibility</p:attrName>
                                        </p:attrNameLst>
                                      </p:cBhvr>
                                      <p:to>
                                        <p:strVal val="visible"/>
                                      </p:to>
                                    </p:set>
                                    <p:animEffect filter="fade" transition="in">
                                      <p:cBhvr>
                                        <p:cTn dur="1000"/>
                                        <p:tgtEl>
                                          <p:spTgt spid="16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5"/>
                                        </p:tgtEl>
                                        <p:attrNameLst>
                                          <p:attrName>style.visibility</p:attrName>
                                        </p:attrNameLst>
                                      </p:cBhvr>
                                      <p:to>
                                        <p:strVal val="visible"/>
                                      </p:to>
                                    </p:set>
                                    <p:animEffect filter="fade" transition="in">
                                      <p:cBhvr>
                                        <p:cTn dur="1000"/>
                                        <p:tgtEl>
                                          <p:spTgt spid="1615"/>
                                        </p:tgtEl>
                                      </p:cBhvr>
                                    </p:animEffect>
                                  </p:childTnLst>
                                </p:cTn>
                              </p:par>
                              <p:par>
                                <p:cTn fill="hold" nodeType="withEffect" presetClass="entr" presetID="10" presetSubtype="0">
                                  <p:stCondLst>
                                    <p:cond delay="0"/>
                                  </p:stCondLst>
                                  <p:childTnLst>
                                    <p:set>
                                      <p:cBhvr>
                                        <p:cTn dur="1" fill="hold">
                                          <p:stCondLst>
                                            <p:cond delay="0"/>
                                          </p:stCondLst>
                                        </p:cTn>
                                        <p:tgtEl>
                                          <p:spTgt spid="1616"/>
                                        </p:tgtEl>
                                        <p:attrNameLst>
                                          <p:attrName>style.visibility</p:attrName>
                                        </p:attrNameLst>
                                      </p:cBhvr>
                                      <p:to>
                                        <p:strVal val="visible"/>
                                      </p:to>
                                    </p:set>
                                    <p:animEffect filter="fade" transition="in">
                                      <p:cBhvr>
                                        <p:cTn dur="1000"/>
                                        <p:tgtEl>
                                          <p:spTgt spid="1616"/>
                                        </p:tgtEl>
                                      </p:cBhvr>
                                    </p:animEffect>
                                  </p:childTnLst>
                                </p:cTn>
                              </p:par>
                              <p:par>
                                <p:cTn fill="hold" nodeType="withEffect" presetClass="entr" presetID="10" presetSubtype="0">
                                  <p:stCondLst>
                                    <p:cond delay="0"/>
                                  </p:stCondLst>
                                  <p:childTnLst>
                                    <p:set>
                                      <p:cBhvr>
                                        <p:cTn dur="1" fill="hold">
                                          <p:stCondLst>
                                            <p:cond delay="0"/>
                                          </p:stCondLst>
                                        </p:cTn>
                                        <p:tgtEl>
                                          <p:spTgt spid="1617"/>
                                        </p:tgtEl>
                                        <p:attrNameLst>
                                          <p:attrName>style.visibility</p:attrName>
                                        </p:attrNameLst>
                                      </p:cBhvr>
                                      <p:to>
                                        <p:strVal val="visible"/>
                                      </p:to>
                                    </p:set>
                                    <p:animEffect filter="fade" transition="in">
                                      <p:cBhvr>
                                        <p:cTn dur="1000"/>
                                        <p:tgtEl>
                                          <p:spTgt spid="1617"/>
                                        </p:tgtEl>
                                      </p:cBhvr>
                                    </p:animEffect>
                                  </p:childTnLst>
                                </p:cTn>
                              </p:par>
                              <p:par>
                                <p:cTn fill="hold" nodeType="withEffect" presetClass="entr" presetID="10" presetSubtype="0">
                                  <p:stCondLst>
                                    <p:cond delay="0"/>
                                  </p:stCondLst>
                                  <p:childTnLst>
                                    <p:set>
                                      <p:cBhvr>
                                        <p:cTn dur="1" fill="hold">
                                          <p:stCondLst>
                                            <p:cond delay="0"/>
                                          </p:stCondLst>
                                        </p:cTn>
                                        <p:tgtEl>
                                          <p:spTgt spid="1614"/>
                                        </p:tgtEl>
                                        <p:attrNameLst>
                                          <p:attrName>style.visibility</p:attrName>
                                        </p:attrNameLst>
                                      </p:cBhvr>
                                      <p:to>
                                        <p:strVal val="visible"/>
                                      </p:to>
                                    </p:set>
                                    <p:animEffect filter="fade" transition="in">
                                      <p:cBhvr>
                                        <p:cTn dur="1000"/>
                                        <p:tgtEl>
                                          <p:spTgt spid="16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8" name="Shape 9028"/>
        <p:cNvGrpSpPr/>
        <p:nvPr/>
      </p:nvGrpSpPr>
      <p:grpSpPr>
        <a:xfrm>
          <a:off x="0" y="0"/>
          <a:ext cx="0" cy="0"/>
          <a:chOff x="0" y="0"/>
          <a:chExt cx="0" cy="0"/>
        </a:xfrm>
      </p:grpSpPr>
      <p:sp>
        <p:nvSpPr>
          <p:cNvPr id="9029" name="Google Shape;9029;p48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9030" name="Google Shape;9030;p480"/>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Tools</a:t>
            </a:r>
            <a:endParaRPr/>
          </a:p>
        </p:txBody>
      </p:sp>
      <p:grpSp>
        <p:nvGrpSpPr>
          <p:cNvPr id="9031" name="Google Shape;9031;p480"/>
          <p:cNvGrpSpPr/>
          <p:nvPr/>
        </p:nvGrpSpPr>
        <p:grpSpPr>
          <a:xfrm>
            <a:off x="748425" y="1011850"/>
            <a:ext cx="4714133" cy="699600"/>
            <a:chOff x="748425" y="1011850"/>
            <a:chExt cx="4714133" cy="699600"/>
          </a:xfrm>
        </p:grpSpPr>
        <p:sp>
          <p:nvSpPr>
            <p:cNvPr id="9032" name="Google Shape;9032;p480"/>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9033" name="Google Shape;9033;p480"/>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9034" name="Google Shape;9034;p480"/>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9035" name="Google Shape;9035;p480"/>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9036" name="Google Shape;9036;p480"/>
            <p:cNvPicPr preferRelativeResize="0"/>
            <p:nvPr/>
          </p:nvPicPr>
          <p:blipFill rotWithShape="1">
            <a:blip r:embed="rId3">
              <a:alphaModFix/>
            </a:blip>
            <a:srcRect b="0" l="0" r="0" t="0"/>
            <a:stretch/>
          </p:blipFill>
          <p:spPr>
            <a:xfrm>
              <a:off x="1059988" y="1124061"/>
              <a:ext cx="475425" cy="475425"/>
            </a:xfrm>
            <a:prstGeom prst="rect">
              <a:avLst/>
            </a:prstGeom>
            <a:noFill/>
            <a:ln>
              <a:noFill/>
            </a:ln>
          </p:spPr>
        </p:pic>
      </p:grpSp>
      <p:pic>
        <p:nvPicPr>
          <p:cNvPr descr="Activity.png" id="9037" name="Google Shape;9037;p480"/>
          <p:cNvPicPr preferRelativeResize="0"/>
          <p:nvPr/>
        </p:nvPicPr>
        <p:blipFill rotWithShape="1">
          <a:blip r:embed="rId4">
            <a:alphaModFix/>
          </a:blip>
          <a:srcRect b="0" l="0" r="0" t="0"/>
          <a:stretch/>
        </p:blipFill>
        <p:spPr>
          <a:xfrm>
            <a:off x="8377700" y="243402"/>
            <a:ext cx="616400" cy="557700"/>
          </a:xfrm>
          <a:prstGeom prst="rect">
            <a:avLst/>
          </a:prstGeom>
          <a:noFill/>
          <a:ln>
            <a:noFill/>
          </a:ln>
        </p:spPr>
      </p:pic>
      <p:pic>
        <p:nvPicPr>
          <p:cNvPr id="9038" name="Google Shape;9038;p480"/>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grpSp>
        <p:nvGrpSpPr>
          <p:cNvPr id="9039" name="Google Shape;9039;p480"/>
          <p:cNvGrpSpPr/>
          <p:nvPr/>
        </p:nvGrpSpPr>
        <p:grpSpPr>
          <a:xfrm>
            <a:off x="973827" y="1951747"/>
            <a:ext cx="5391685" cy="530910"/>
            <a:chOff x="973815" y="1951812"/>
            <a:chExt cx="5391685" cy="506400"/>
          </a:xfrm>
        </p:grpSpPr>
        <p:grpSp>
          <p:nvGrpSpPr>
            <p:cNvPr id="9040" name="Google Shape;9040;p480"/>
            <p:cNvGrpSpPr/>
            <p:nvPr/>
          </p:nvGrpSpPr>
          <p:grpSpPr>
            <a:xfrm>
              <a:off x="973815" y="1951812"/>
              <a:ext cx="5391685" cy="506400"/>
              <a:chOff x="973827" y="1860879"/>
              <a:chExt cx="5391685" cy="506400"/>
            </a:xfrm>
          </p:grpSpPr>
          <p:sp>
            <p:nvSpPr>
              <p:cNvPr id="9041" name="Google Shape;9041;p480"/>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042" name="Google Shape;9042;p480"/>
              <p:cNvSpPr/>
              <p:nvPr/>
            </p:nvSpPr>
            <p:spPr>
              <a:xfrm>
                <a:off x="1602712" y="1956292"/>
                <a:ext cx="4762800" cy="315600"/>
              </a:xfrm>
              <a:prstGeom prst="roundRect">
                <a:avLst>
                  <a:gd fmla="val 50000" name="adj"/>
                </a:avLst>
              </a:prstGeom>
              <a:solidFill>
                <a:srgbClr val="3D85C6"/>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prototyping tools that you are familiar with.</a:t>
                </a:r>
                <a:endParaRPr b="0" i="0" sz="1200" u="none" cap="none" strike="noStrike">
                  <a:solidFill>
                    <a:schemeClr val="lt1"/>
                  </a:solidFill>
                  <a:latin typeface="Calibri"/>
                  <a:ea typeface="Calibri"/>
                  <a:cs typeface="Calibri"/>
                  <a:sym typeface="Calibri"/>
                </a:endParaRPr>
              </a:p>
            </p:txBody>
          </p:sp>
        </p:grpSp>
        <p:pic>
          <p:nvPicPr>
            <p:cNvPr id="9043" name="Google Shape;9043;p480"/>
            <p:cNvPicPr preferRelativeResize="0"/>
            <p:nvPr/>
          </p:nvPicPr>
          <p:blipFill rotWithShape="1">
            <a:blip r:embed="rId6">
              <a:alphaModFix/>
            </a:blip>
            <a:srcRect b="0" l="0" r="0" t="0"/>
            <a:stretch/>
          </p:blipFill>
          <p:spPr>
            <a:xfrm>
              <a:off x="1166462" y="2046261"/>
              <a:ext cx="330804" cy="330804"/>
            </a:xfrm>
            <a:prstGeom prst="rect">
              <a:avLst/>
            </a:prstGeom>
            <a:noFill/>
            <a:ln>
              <a:noFill/>
            </a:ln>
          </p:spPr>
        </p:pic>
      </p:grpSp>
      <p:grpSp>
        <p:nvGrpSpPr>
          <p:cNvPr id="9044" name="Google Shape;9044;p480"/>
          <p:cNvGrpSpPr/>
          <p:nvPr/>
        </p:nvGrpSpPr>
        <p:grpSpPr>
          <a:xfrm>
            <a:off x="973827" y="3254847"/>
            <a:ext cx="5391685" cy="530910"/>
            <a:chOff x="973815" y="3220155"/>
            <a:chExt cx="5391685" cy="506400"/>
          </a:xfrm>
        </p:grpSpPr>
        <p:grpSp>
          <p:nvGrpSpPr>
            <p:cNvPr id="9045" name="Google Shape;9045;p480"/>
            <p:cNvGrpSpPr/>
            <p:nvPr/>
          </p:nvGrpSpPr>
          <p:grpSpPr>
            <a:xfrm>
              <a:off x="973815" y="3220155"/>
              <a:ext cx="5391685" cy="506400"/>
              <a:chOff x="973815" y="2590526"/>
              <a:chExt cx="5391685" cy="506400"/>
            </a:xfrm>
          </p:grpSpPr>
          <p:sp>
            <p:nvSpPr>
              <p:cNvPr id="9046" name="Google Shape;9046;p480"/>
              <p:cNvSpPr/>
              <p:nvPr/>
            </p:nvSpPr>
            <p:spPr>
              <a:xfrm rot="-5400000">
                <a:off x="2712915" y="851426"/>
                <a:ext cx="506400" cy="3984600"/>
              </a:xfrm>
              <a:prstGeom prst="round2SameRect">
                <a:avLst>
                  <a:gd fmla="val 50000" name="adj1"/>
                  <a:gd fmla="val 0" name="adj2"/>
                </a:avLst>
              </a:prstGeom>
              <a:solidFill>
                <a:srgbClr val="FFFFFF"/>
              </a:solidFill>
              <a:ln cap="flat" cmpd="sng" w="9525">
                <a:solidFill>
                  <a:srgbClr val="0F6FC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047" name="Google Shape;9047;p480"/>
              <p:cNvSpPr/>
              <p:nvPr/>
            </p:nvSpPr>
            <p:spPr>
              <a:xfrm>
                <a:off x="1602700" y="2685925"/>
                <a:ext cx="4762800" cy="315600"/>
              </a:xfrm>
              <a:prstGeom prst="roundRect">
                <a:avLst>
                  <a:gd fmla="val 50000" name="adj"/>
                </a:avLst>
              </a:prstGeom>
              <a:solidFill>
                <a:srgbClr val="0B5394"/>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do you understand about prototype in embedded system software testing?</a:t>
                </a:r>
                <a:endParaRPr b="0" i="0" sz="1200" u="none" cap="none" strike="noStrike">
                  <a:solidFill>
                    <a:schemeClr val="lt1"/>
                  </a:solidFill>
                  <a:latin typeface="Calibri"/>
                  <a:ea typeface="Calibri"/>
                  <a:cs typeface="Calibri"/>
                  <a:sym typeface="Calibri"/>
                </a:endParaRPr>
              </a:p>
            </p:txBody>
          </p:sp>
        </p:grpSp>
        <p:pic>
          <p:nvPicPr>
            <p:cNvPr id="9048" name="Google Shape;9048;p480"/>
            <p:cNvPicPr preferRelativeResize="0"/>
            <p:nvPr/>
          </p:nvPicPr>
          <p:blipFill rotWithShape="1">
            <a:blip r:embed="rId7">
              <a:alphaModFix/>
            </a:blip>
            <a:srcRect b="0" l="0" r="0" t="0"/>
            <a:stretch/>
          </p:blipFill>
          <p:spPr>
            <a:xfrm>
              <a:off x="1162776" y="3296346"/>
              <a:ext cx="338175" cy="338175"/>
            </a:xfrm>
            <a:prstGeom prst="rect">
              <a:avLst/>
            </a:prstGeom>
            <a:noFill/>
            <a:ln>
              <a:noFill/>
            </a:ln>
          </p:spPr>
        </p:pic>
      </p:grpSp>
      <p:grpSp>
        <p:nvGrpSpPr>
          <p:cNvPr id="9049" name="Google Shape;9049;p480"/>
          <p:cNvGrpSpPr/>
          <p:nvPr/>
        </p:nvGrpSpPr>
        <p:grpSpPr>
          <a:xfrm>
            <a:off x="973827" y="2603296"/>
            <a:ext cx="5391685" cy="530910"/>
            <a:chOff x="973815" y="2624083"/>
            <a:chExt cx="5391685" cy="506400"/>
          </a:xfrm>
        </p:grpSpPr>
        <p:grpSp>
          <p:nvGrpSpPr>
            <p:cNvPr id="9050" name="Google Shape;9050;p480"/>
            <p:cNvGrpSpPr/>
            <p:nvPr/>
          </p:nvGrpSpPr>
          <p:grpSpPr>
            <a:xfrm>
              <a:off x="973815" y="2624083"/>
              <a:ext cx="5391685" cy="506400"/>
              <a:chOff x="973815" y="2590526"/>
              <a:chExt cx="5391685" cy="506400"/>
            </a:xfrm>
          </p:grpSpPr>
          <p:sp>
            <p:nvSpPr>
              <p:cNvPr id="9051" name="Google Shape;9051;p480"/>
              <p:cNvSpPr/>
              <p:nvPr/>
            </p:nvSpPr>
            <p:spPr>
              <a:xfrm rot="-5400000">
                <a:off x="2712915" y="851426"/>
                <a:ext cx="506400" cy="3984600"/>
              </a:xfrm>
              <a:prstGeom prst="round2SameRect">
                <a:avLst>
                  <a:gd fmla="val 50000" name="adj1"/>
                  <a:gd fmla="val 0" name="adj2"/>
                </a:avLst>
              </a:prstGeom>
              <a:solidFill>
                <a:srgbClr val="FFFFFF"/>
              </a:solidFill>
              <a:ln cap="flat" cmpd="sng" w="9525">
                <a:solidFill>
                  <a:srgbClr val="70AD47"/>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052" name="Google Shape;9052;p480"/>
              <p:cNvSpPr/>
              <p:nvPr/>
            </p:nvSpPr>
            <p:spPr>
              <a:xfrm>
                <a:off x="1602700" y="2685925"/>
                <a:ext cx="4762800" cy="315600"/>
              </a:xfrm>
              <a:prstGeom prst="roundRect">
                <a:avLst>
                  <a:gd fmla="val 50000" name="adj"/>
                </a:avLst>
              </a:prstGeom>
              <a:solidFill>
                <a:srgbClr val="70AD4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libri"/>
                    <a:ea typeface="Calibri"/>
                    <a:cs typeface="Calibri"/>
                    <a:sym typeface="Calibri"/>
                  </a:rPr>
                  <a:t>What do you mean by simulation in embedded system software testing?</a:t>
                </a:r>
                <a:endParaRPr b="0" i="0" sz="1200" u="none" cap="none" strike="noStrike">
                  <a:solidFill>
                    <a:schemeClr val="lt1"/>
                  </a:solidFill>
                  <a:latin typeface="Calibri"/>
                  <a:ea typeface="Calibri"/>
                  <a:cs typeface="Calibri"/>
                  <a:sym typeface="Calibri"/>
                </a:endParaRPr>
              </a:p>
            </p:txBody>
          </p:sp>
        </p:grpSp>
        <p:pic>
          <p:nvPicPr>
            <p:cNvPr id="9053" name="Google Shape;9053;p480"/>
            <p:cNvPicPr preferRelativeResize="0"/>
            <p:nvPr/>
          </p:nvPicPr>
          <p:blipFill rotWithShape="1">
            <a:blip r:embed="rId8">
              <a:alphaModFix/>
            </a:blip>
            <a:srcRect b="0" l="0" r="0" t="0"/>
            <a:stretch/>
          </p:blipFill>
          <p:spPr>
            <a:xfrm>
              <a:off x="1133630" y="2691280"/>
              <a:ext cx="371992" cy="371992"/>
            </a:xfrm>
            <a:prstGeom prst="rect">
              <a:avLst/>
            </a:prstGeom>
            <a:noFill/>
            <a:ln>
              <a:noFill/>
            </a:ln>
          </p:spPr>
        </p:pic>
      </p:grpSp>
      <p:grpSp>
        <p:nvGrpSpPr>
          <p:cNvPr id="9054" name="Google Shape;9054;p480"/>
          <p:cNvGrpSpPr/>
          <p:nvPr/>
        </p:nvGrpSpPr>
        <p:grpSpPr>
          <a:xfrm>
            <a:off x="973827" y="3906398"/>
            <a:ext cx="5391685" cy="530910"/>
            <a:chOff x="973815" y="3816226"/>
            <a:chExt cx="5391685" cy="506400"/>
          </a:xfrm>
        </p:grpSpPr>
        <p:grpSp>
          <p:nvGrpSpPr>
            <p:cNvPr id="9055" name="Google Shape;9055;p480"/>
            <p:cNvGrpSpPr/>
            <p:nvPr/>
          </p:nvGrpSpPr>
          <p:grpSpPr>
            <a:xfrm>
              <a:off x="973815" y="3816226"/>
              <a:ext cx="5391685" cy="506400"/>
              <a:chOff x="973815" y="2590526"/>
              <a:chExt cx="5391685" cy="506400"/>
            </a:xfrm>
          </p:grpSpPr>
          <p:sp>
            <p:nvSpPr>
              <p:cNvPr id="9056" name="Google Shape;9056;p480"/>
              <p:cNvSpPr/>
              <p:nvPr/>
            </p:nvSpPr>
            <p:spPr>
              <a:xfrm rot="-5400000">
                <a:off x="2712915" y="851426"/>
                <a:ext cx="506400" cy="3984600"/>
              </a:xfrm>
              <a:prstGeom prst="round2SameRect">
                <a:avLst>
                  <a:gd fmla="val 50000" name="adj1"/>
                  <a:gd fmla="val 0" name="adj2"/>
                </a:avLst>
              </a:prstGeom>
              <a:solidFill>
                <a:srgbClr val="FFFFFF"/>
              </a:solidFill>
              <a:ln cap="flat" cmpd="sng" w="9525">
                <a:solidFill>
                  <a:srgbClr val="9900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057" name="Google Shape;9057;p480"/>
              <p:cNvSpPr/>
              <p:nvPr/>
            </p:nvSpPr>
            <p:spPr>
              <a:xfrm>
                <a:off x="1602700" y="2685925"/>
                <a:ext cx="4762800" cy="315600"/>
              </a:xfrm>
              <a:prstGeom prst="roundRect">
                <a:avLst>
                  <a:gd fmla="val 50000" name="adj"/>
                </a:avLst>
              </a:prstGeom>
              <a:solidFill>
                <a:srgbClr val="9900FF"/>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Differentiate pre-production from post-production of embedded system software test environment.</a:t>
                </a:r>
                <a:endParaRPr b="0" i="0" sz="1200" u="none" cap="none" strike="noStrike">
                  <a:solidFill>
                    <a:schemeClr val="lt1"/>
                  </a:solidFill>
                  <a:latin typeface="Calibri"/>
                  <a:ea typeface="Calibri"/>
                  <a:cs typeface="Calibri"/>
                  <a:sym typeface="Calibri"/>
                </a:endParaRPr>
              </a:p>
            </p:txBody>
          </p:sp>
        </p:grpSp>
        <p:pic>
          <p:nvPicPr>
            <p:cNvPr id="9058" name="Google Shape;9058;p480"/>
            <p:cNvPicPr preferRelativeResize="0"/>
            <p:nvPr/>
          </p:nvPicPr>
          <p:blipFill rotWithShape="1">
            <a:blip r:embed="rId9">
              <a:alphaModFix/>
            </a:blip>
            <a:srcRect b="0" l="0" r="0" t="0"/>
            <a:stretch/>
          </p:blipFill>
          <p:spPr>
            <a:xfrm>
              <a:off x="1149923" y="3887481"/>
              <a:ext cx="363892" cy="36389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031"/>
                                        </p:tgtEl>
                                        <p:attrNameLst>
                                          <p:attrName>style.visibility</p:attrName>
                                        </p:attrNameLst>
                                      </p:cBhvr>
                                      <p:to>
                                        <p:strVal val="visible"/>
                                      </p:to>
                                    </p:set>
                                    <p:anim calcmode="lin" valueType="num">
                                      <p:cBhvr additive="base">
                                        <p:cTn dur="1000"/>
                                        <p:tgtEl>
                                          <p:spTgt spid="903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039"/>
                                        </p:tgtEl>
                                        <p:attrNameLst>
                                          <p:attrName>style.visibility</p:attrName>
                                        </p:attrNameLst>
                                      </p:cBhvr>
                                      <p:to>
                                        <p:strVal val="visible"/>
                                      </p:to>
                                    </p:set>
                                    <p:anim calcmode="lin" valueType="num">
                                      <p:cBhvr additive="base">
                                        <p:cTn dur="1000"/>
                                        <p:tgtEl>
                                          <p:spTgt spid="90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049"/>
                                        </p:tgtEl>
                                        <p:attrNameLst>
                                          <p:attrName>style.visibility</p:attrName>
                                        </p:attrNameLst>
                                      </p:cBhvr>
                                      <p:to>
                                        <p:strVal val="visible"/>
                                      </p:to>
                                    </p:set>
                                    <p:anim calcmode="lin" valueType="num">
                                      <p:cBhvr additive="base">
                                        <p:cTn dur="1000"/>
                                        <p:tgtEl>
                                          <p:spTgt spid="904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044"/>
                                        </p:tgtEl>
                                        <p:attrNameLst>
                                          <p:attrName>style.visibility</p:attrName>
                                        </p:attrNameLst>
                                      </p:cBhvr>
                                      <p:to>
                                        <p:strVal val="visible"/>
                                      </p:to>
                                    </p:set>
                                    <p:anim calcmode="lin" valueType="num">
                                      <p:cBhvr additive="base">
                                        <p:cTn dur="1000"/>
                                        <p:tgtEl>
                                          <p:spTgt spid="904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054"/>
                                        </p:tgtEl>
                                        <p:attrNameLst>
                                          <p:attrName>style.visibility</p:attrName>
                                        </p:attrNameLst>
                                      </p:cBhvr>
                                      <p:to>
                                        <p:strVal val="visible"/>
                                      </p:to>
                                    </p:set>
                                    <p:anim calcmode="lin" valueType="num">
                                      <p:cBhvr additive="base">
                                        <p:cTn dur="1000"/>
                                        <p:tgtEl>
                                          <p:spTgt spid="905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2" name="Shape 9062"/>
        <p:cNvGrpSpPr/>
        <p:nvPr/>
      </p:nvGrpSpPr>
      <p:grpSpPr>
        <a:xfrm>
          <a:off x="0" y="0"/>
          <a:ext cx="0" cy="0"/>
          <a:chOff x="0" y="0"/>
          <a:chExt cx="0" cy="0"/>
        </a:xfrm>
      </p:grpSpPr>
      <p:sp>
        <p:nvSpPr>
          <p:cNvPr id="9063" name="Google Shape;9063;p48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9064" name="Google Shape;9064;p481"/>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Tools</a:t>
            </a:r>
            <a:endParaRPr/>
          </a:p>
        </p:txBody>
      </p:sp>
      <p:grpSp>
        <p:nvGrpSpPr>
          <p:cNvPr id="9065" name="Google Shape;9065;p481"/>
          <p:cNvGrpSpPr/>
          <p:nvPr/>
        </p:nvGrpSpPr>
        <p:grpSpPr>
          <a:xfrm>
            <a:off x="748425" y="1011850"/>
            <a:ext cx="4714133" cy="699600"/>
            <a:chOff x="748425" y="1011850"/>
            <a:chExt cx="4714133" cy="699600"/>
          </a:xfrm>
        </p:grpSpPr>
        <p:sp>
          <p:nvSpPr>
            <p:cNvPr id="9066" name="Google Shape;9066;p481"/>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9067" name="Google Shape;9067;p481"/>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9068" name="Google Shape;9068;p481"/>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9069" name="Google Shape;9069;p481"/>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9070" name="Google Shape;9070;p481"/>
            <p:cNvPicPr preferRelativeResize="0"/>
            <p:nvPr/>
          </p:nvPicPr>
          <p:blipFill rotWithShape="1">
            <a:blip r:embed="rId3">
              <a:alphaModFix/>
            </a:blip>
            <a:srcRect b="0" l="0" r="0" t="0"/>
            <a:stretch/>
          </p:blipFill>
          <p:spPr>
            <a:xfrm>
              <a:off x="1059988" y="1124061"/>
              <a:ext cx="475425" cy="475425"/>
            </a:xfrm>
            <a:prstGeom prst="rect">
              <a:avLst/>
            </a:prstGeom>
            <a:noFill/>
            <a:ln>
              <a:noFill/>
            </a:ln>
          </p:spPr>
        </p:pic>
      </p:grpSp>
      <p:pic>
        <p:nvPicPr>
          <p:cNvPr descr="Activity.png" id="9071" name="Google Shape;9071;p481"/>
          <p:cNvPicPr preferRelativeResize="0"/>
          <p:nvPr/>
        </p:nvPicPr>
        <p:blipFill rotWithShape="1">
          <a:blip r:embed="rId4">
            <a:alphaModFix/>
          </a:blip>
          <a:srcRect b="0" l="0" r="0" t="0"/>
          <a:stretch/>
        </p:blipFill>
        <p:spPr>
          <a:xfrm>
            <a:off x="8377700" y="243402"/>
            <a:ext cx="616400" cy="557700"/>
          </a:xfrm>
          <a:prstGeom prst="rect">
            <a:avLst/>
          </a:prstGeom>
          <a:noFill/>
          <a:ln>
            <a:noFill/>
          </a:ln>
        </p:spPr>
      </p:pic>
      <p:pic>
        <p:nvPicPr>
          <p:cNvPr id="9072" name="Google Shape;9072;p481"/>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grpSp>
        <p:nvGrpSpPr>
          <p:cNvPr id="9073" name="Google Shape;9073;p481"/>
          <p:cNvGrpSpPr/>
          <p:nvPr/>
        </p:nvGrpSpPr>
        <p:grpSpPr>
          <a:xfrm>
            <a:off x="973827" y="1951747"/>
            <a:ext cx="5391685" cy="530910"/>
            <a:chOff x="973815" y="1951812"/>
            <a:chExt cx="5391685" cy="506400"/>
          </a:xfrm>
        </p:grpSpPr>
        <p:grpSp>
          <p:nvGrpSpPr>
            <p:cNvPr id="9074" name="Google Shape;9074;p481"/>
            <p:cNvGrpSpPr/>
            <p:nvPr/>
          </p:nvGrpSpPr>
          <p:grpSpPr>
            <a:xfrm>
              <a:off x="973815" y="1951812"/>
              <a:ext cx="5391685" cy="506400"/>
              <a:chOff x="973827" y="1860879"/>
              <a:chExt cx="5391685" cy="506400"/>
            </a:xfrm>
          </p:grpSpPr>
          <p:sp>
            <p:nvSpPr>
              <p:cNvPr id="9075" name="Google Shape;9075;p481"/>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076" name="Google Shape;9076;p481"/>
              <p:cNvSpPr/>
              <p:nvPr/>
            </p:nvSpPr>
            <p:spPr>
              <a:xfrm>
                <a:off x="1602712" y="1956292"/>
                <a:ext cx="4762800" cy="315600"/>
              </a:xfrm>
              <a:prstGeom prst="roundRect">
                <a:avLst>
                  <a:gd fmla="val 50000" name="adj"/>
                </a:avLst>
              </a:prstGeom>
              <a:solidFill>
                <a:srgbClr val="3D85C6"/>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advantages of testing in embedded system.</a:t>
                </a:r>
                <a:endParaRPr b="0" i="0" sz="1200" u="none" cap="none" strike="noStrike">
                  <a:solidFill>
                    <a:schemeClr val="lt1"/>
                  </a:solidFill>
                  <a:latin typeface="Calibri"/>
                  <a:ea typeface="Calibri"/>
                  <a:cs typeface="Calibri"/>
                  <a:sym typeface="Calibri"/>
                </a:endParaRPr>
              </a:p>
            </p:txBody>
          </p:sp>
        </p:grpSp>
        <p:pic>
          <p:nvPicPr>
            <p:cNvPr id="9077" name="Google Shape;9077;p481"/>
            <p:cNvPicPr preferRelativeResize="0"/>
            <p:nvPr/>
          </p:nvPicPr>
          <p:blipFill rotWithShape="1">
            <a:blip r:embed="rId6">
              <a:alphaModFix/>
            </a:blip>
            <a:srcRect b="0" l="0" r="0" t="0"/>
            <a:stretch/>
          </p:blipFill>
          <p:spPr>
            <a:xfrm>
              <a:off x="1166462" y="2046261"/>
              <a:ext cx="330804" cy="330804"/>
            </a:xfrm>
            <a:prstGeom prst="rect">
              <a:avLst/>
            </a:prstGeom>
            <a:noFill/>
            <a:ln>
              <a:noFill/>
            </a:ln>
          </p:spPr>
        </p:pic>
      </p:grpSp>
    </p:spTree>
  </p:cSld>
  <p:clrMapOvr>
    <a:masterClrMapping/>
  </p:clrMapOvr>
</p:sld>
</file>

<file path=ppt/slides/slide4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1" name="Shape 9081"/>
        <p:cNvGrpSpPr/>
        <p:nvPr/>
      </p:nvGrpSpPr>
      <p:grpSpPr>
        <a:xfrm>
          <a:off x="0" y="0"/>
          <a:ext cx="0" cy="0"/>
          <a:chOff x="0" y="0"/>
          <a:chExt cx="0" cy="0"/>
        </a:xfrm>
      </p:grpSpPr>
      <p:sp>
        <p:nvSpPr>
          <p:cNvPr id="9082" name="Google Shape;9082;p48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Embedded Software Testing Tools</a:t>
            </a:r>
            <a:endParaRPr/>
          </a:p>
        </p:txBody>
      </p:sp>
      <p:sp>
        <p:nvSpPr>
          <p:cNvPr id="9083" name="Google Shape;9083;p482"/>
          <p:cNvSpPr/>
          <p:nvPr/>
        </p:nvSpPr>
        <p:spPr>
          <a:xfrm>
            <a:off x="5006776" y="1543713"/>
            <a:ext cx="2315100" cy="411900"/>
          </a:xfrm>
          <a:prstGeom prst="roundRect">
            <a:avLst>
              <a:gd fmla="val 8504" name="adj"/>
            </a:avLst>
          </a:prstGeom>
          <a:solidFill>
            <a:srgbClr val="6D9EE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rPr b="0" i="0" lang="en" sz="1000" u="none" cap="none" strike="noStrike">
                <a:solidFill>
                  <a:srgbClr val="FFFFFF"/>
                </a:solidFill>
                <a:latin typeface="Calibri"/>
                <a:ea typeface="Calibri"/>
                <a:cs typeface="Calibri"/>
                <a:sym typeface="Calibri"/>
              </a:rPr>
              <a:t>Tessy</a:t>
            </a:r>
            <a:endParaRPr b="0" i="0" sz="1000" u="none" cap="none" strike="noStrike">
              <a:solidFill>
                <a:srgbClr val="FFFFFF"/>
              </a:solidFill>
              <a:latin typeface="Calibri"/>
              <a:ea typeface="Calibri"/>
              <a:cs typeface="Calibri"/>
              <a:sym typeface="Calibri"/>
            </a:endParaRPr>
          </a:p>
        </p:txBody>
      </p:sp>
      <p:sp>
        <p:nvSpPr>
          <p:cNvPr id="9084" name="Google Shape;9084;p482"/>
          <p:cNvSpPr/>
          <p:nvPr/>
        </p:nvSpPr>
        <p:spPr>
          <a:xfrm>
            <a:off x="5006776" y="3340298"/>
            <a:ext cx="2315100" cy="411900"/>
          </a:xfrm>
          <a:prstGeom prst="roundRect">
            <a:avLst>
              <a:gd fmla="val 8504" name="adj"/>
            </a:avLst>
          </a:prstGeom>
          <a:solidFill>
            <a:srgbClr val="6D9EE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0" i="0" lang="en" sz="1000" u="none" cap="none" strike="noStrike">
                <a:solidFill>
                  <a:srgbClr val="FFFFFF"/>
                </a:solidFill>
                <a:latin typeface="Calibri"/>
                <a:ea typeface="Calibri"/>
                <a:cs typeface="Calibri"/>
                <a:sym typeface="Calibri"/>
              </a:rPr>
              <a:t>Vector Software</a:t>
            </a:r>
            <a:endParaRPr b="0" i="0" sz="1000" u="none" cap="none" strike="noStrike">
              <a:solidFill>
                <a:srgbClr val="FFFFFF"/>
              </a:solidFill>
              <a:latin typeface="Calibri"/>
              <a:ea typeface="Calibri"/>
              <a:cs typeface="Calibri"/>
              <a:sym typeface="Calibri"/>
            </a:endParaRPr>
          </a:p>
        </p:txBody>
      </p:sp>
      <p:sp>
        <p:nvSpPr>
          <p:cNvPr id="9085" name="Google Shape;9085;p482"/>
          <p:cNvSpPr txBox="1"/>
          <p:nvPr/>
        </p:nvSpPr>
        <p:spPr>
          <a:xfrm>
            <a:off x="1822133" y="2383663"/>
            <a:ext cx="1354200" cy="533700"/>
          </a:xfrm>
          <a:prstGeom prst="rect">
            <a:avLst/>
          </a:prstGeom>
          <a:solidFill>
            <a:srgbClr val="0097D9"/>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1100"/>
              <a:buFont typeface="Arial"/>
              <a:buNone/>
            </a:pPr>
            <a:r>
              <a:rPr b="0" i="0" lang="en" sz="1000" u="none" cap="none" strike="noStrike">
                <a:solidFill>
                  <a:srgbClr val="FFFFFF"/>
                </a:solidFill>
                <a:latin typeface="Gill Sans"/>
                <a:ea typeface="Gill Sans"/>
                <a:cs typeface="Gill Sans"/>
                <a:sym typeface="Gill Sans"/>
              </a:rPr>
              <a:t>Embedded Software Testing Tools</a:t>
            </a:r>
            <a:endParaRPr b="0" i="0" sz="1000" u="none" cap="none" strike="noStrike">
              <a:solidFill>
                <a:srgbClr val="FFFFFF"/>
              </a:solidFill>
              <a:latin typeface="Gill Sans"/>
              <a:ea typeface="Gill Sans"/>
              <a:cs typeface="Gill Sans"/>
              <a:sym typeface="Gill Sans"/>
            </a:endParaRPr>
          </a:p>
        </p:txBody>
      </p:sp>
      <p:cxnSp>
        <p:nvCxnSpPr>
          <p:cNvPr id="9086" name="Google Shape;9086;p482"/>
          <p:cNvCxnSpPr>
            <a:stCxn id="9085" idx="3"/>
            <a:endCxn id="9083" idx="1"/>
          </p:cNvCxnSpPr>
          <p:nvPr/>
        </p:nvCxnSpPr>
        <p:spPr>
          <a:xfrm flipH="1" rot="10800000">
            <a:off x="3176333" y="1749613"/>
            <a:ext cx="1830300" cy="900900"/>
          </a:xfrm>
          <a:prstGeom prst="straightConnector1">
            <a:avLst/>
          </a:prstGeom>
          <a:noFill/>
          <a:ln cap="flat" cmpd="sng" w="25400">
            <a:solidFill>
              <a:srgbClr val="2E2D27"/>
            </a:solidFill>
            <a:prstDash val="solid"/>
            <a:miter lim="400000"/>
            <a:headEnd len="sm" w="sm" type="none"/>
            <a:tailEnd len="med" w="med" type="triangle"/>
          </a:ln>
        </p:spPr>
      </p:cxnSp>
      <p:cxnSp>
        <p:nvCxnSpPr>
          <p:cNvPr id="9087" name="Google Shape;9087;p482"/>
          <p:cNvCxnSpPr>
            <a:stCxn id="9085" idx="3"/>
          </p:cNvCxnSpPr>
          <p:nvPr/>
        </p:nvCxnSpPr>
        <p:spPr>
          <a:xfrm flipH="1" rot="10800000">
            <a:off x="3176333" y="2201713"/>
            <a:ext cx="1830300" cy="448800"/>
          </a:xfrm>
          <a:prstGeom prst="straightConnector1">
            <a:avLst/>
          </a:prstGeom>
          <a:noFill/>
          <a:ln cap="flat" cmpd="sng" w="25400">
            <a:solidFill>
              <a:srgbClr val="2E2D27"/>
            </a:solidFill>
            <a:prstDash val="solid"/>
            <a:miter lim="400000"/>
            <a:headEnd len="sm" w="sm" type="none"/>
            <a:tailEnd len="med" w="med" type="triangle"/>
          </a:ln>
        </p:spPr>
      </p:cxnSp>
      <p:sp>
        <p:nvSpPr>
          <p:cNvPr id="9088" name="Google Shape;9088;p482"/>
          <p:cNvSpPr/>
          <p:nvPr/>
        </p:nvSpPr>
        <p:spPr>
          <a:xfrm>
            <a:off x="5006776" y="2442374"/>
            <a:ext cx="2315100" cy="411900"/>
          </a:xfrm>
          <a:prstGeom prst="roundRect">
            <a:avLst>
              <a:gd fmla="val 8504" name="adj"/>
            </a:avLst>
          </a:prstGeom>
          <a:solidFill>
            <a:srgbClr val="6D9EE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0" i="0" lang="en" sz="1000" u="none" cap="none" strike="noStrike">
                <a:solidFill>
                  <a:srgbClr val="FFFFFF"/>
                </a:solidFill>
                <a:latin typeface="Calibri"/>
                <a:ea typeface="Calibri"/>
                <a:cs typeface="Calibri"/>
                <a:sym typeface="Calibri"/>
              </a:rPr>
              <a:t>Parasoft</a:t>
            </a:r>
            <a:endParaRPr b="0" i="0" sz="1000" u="none" cap="none" strike="noStrike">
              <a:solidFill>
                <a:srgbClr val="FFFFFF"/>
              </a:solidFill>
              <a:latin typeface="Calibri"/>
              <a:ea typeface="Calibri"/>
              <a:cs typeface="Calibri"/>
              <a:sym typeface="Calibri"/>
            </a:endParaRPr>
          </a:p>
        </p:txBody>
      </p:sp>
      <p:cxnSp>
        <p:nvCxnSpPr>
          <p:cNvPr id="9089" name="Google Shape;9089;p482"/>
          <p:cNvCxnSpPr>
            <a:stCxn id="9085" idx="3"/>
            <a:endCxn id="9088" idx="1"/>
          </p:cNvCxnSpPr>
          <p:nvPr/>
        </p:nvCxnSpPr>
        <p:spPr>
          <a:xfrm flipH="1" rot="10800000">
            <a:off x="3176333" y="2648413"/>
            <a:ext cx="1830300" cy="2100"/>
          </a:xfrm>
          <a:prstGeom prst="straightConnector1">
            <a:avLst/>
          </a:prstGeom>
          <a:noFill/>
          <a:ln cap="flat" cmpd="sng" w="25400">
            <a:solidFill>
              <a:srgbClr val="2E2D27"/>
            </a:solidFill>
            <a:prstDash val="solid"/>
            <a:miter lim="400000"/>
            <a:headEnd len="sm" w="sm" type="none"/>
            <a:tailEnd len="med" w="med" type="triangle"/>
          </a:ln>
        </p:spPr>
      </p:cxnSp>
      <p:sp>
        <p:nvSpPr>
          <p:cNvPr id="9090" name="Google Shape;9090;p482"/>
          <p:cNvSpPr/>
          <p:nvPr/>
        </p:nvSpPr>
        <p:spPr>
          <a:xfrm>
            <a:off x="5006776" y="2893627"/>
            <a:ext cx="2315100" cy="411900"/>
          </a:xfrm>
          <a:prstGeom prst="roundRect">
            <a:avLst>
              <a:gd fmla="val 8504" name="adj"/>
            </a:avLst>
          </a:prstGeom>
          <a:solidFill>
            <a:srgbClr val="6D9EE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0" i="0" lang="en" sz="1000" u="none" cap="none" strike="noStrike">
                <a:solidFill>
                  <a:srgbClr val="FFFFFF"/>
                </a:solidFill>
                <a:latin typeface="Calibri"/>
                <a:ea typeface="Calibri"/>
                <a:cs typeface="Calibri"/>
                <a:sym typeface="Calibri"/>
              </a:rPr>
              <a:t>Klocwork</a:t>
            </a:r>
            <a:endParaRPr b="0" i="0" sz="1000" u="none" cap="none" strike="noStrike">
              <a:solidFill>
                <a:srgbClr val="FFFFFF"/>
              </a:solidFill>
              <a:latin typeface="Calibri"/>
              <a:ea typeface="Calibri"/>
              <a:cs typeface="Calibri"/>
              <a:sym typeface="Calibri"/>
            </a:endParaRPr>
          </a:p>
        </p:txBody>
      </p:sp>
      <p:cxnSp>
        <p:nvCxnSpPr>
          <p:cNvPr id="9091" name="Google Shape;9091;p482"/>
          <p:cNvCxnSpPr>
            <a:stCxn id="9085" idx="3"/>
            <a:endCxn id="9090" idx="1"/>
          </p:cNvCxnSpPr>
          <p:nvPr/>
        </p:nvCxnSpPr>
        <p:spPr>
          <a:xfrm>
            <a:off x="3176333" y="2650513"/>
            <a:ext cx="1830300" cy="449100"/>
          </a:xfrm>
          <a:prstGeom prst="straightConnector1">
            <a:avLst/>
          </a:prstGeom>
          <a:noFill/>
          <a:ln cap="flat" cmpd="sng" w="25400">
            <a:solidFill>
              <a:srgbClr val="2E2D27"/>
            </a:solidFill>
            <a:prstDash val="solid"/>
            <a:miter lim="400000"/>
            <a:headEnd len="sm" w="sm" type="none"/>
            <a:tailEnd len="med" w="med" type="triangle"/>
          </a:ln>
        </p:spPr>
      </p:cxnSp>
      <p:cxnSp>
        <p:nvCxnSpPr>
          <p:cNvPr id="9092" name="Google Shape;9092;p482"/>
          <p:cNvCxnSpPr>
            <a:stCxn id="9085" idx="3"/>
            <a:endCxn id="9084" idx="1"/>
          </p:cNvCxnSpPr>
          <p:nvPr/>
        </p:nvCxnSpPr>
        <p:spPr>
          <a:xfrm>
            <a:off x="3176333" y="2650513"/>
            <a:ext cx="1830300" cy="895800"/>
          </a:xfrm>
          <a:prstGeom prst="straightConnector1">
            <a:avLst/>
          </a:prstGeom>
          <a:noFill/>
          <a:ln cap="flat" cmpd="sng" w="25400">
            <a:solidFill>
              <a:srgbClr val="2E2D27"/>
            </a:solidFill>
            <a:prstDash val="solid"/>
            <a:miter lim="400000"/>
            <a:headEnd len="sm" w="sm" type="none"/>
            <a:tailEnd len="med" w="med" type="triangle"/>
          </a:ln>
        </p:spPr>
      </p:cxnSp>
      <p:sp>
        <p:nvSpPr>
          <p:cNvPr id="9093" name="Google Shape;9093;p482"/>
          <p:cNvSpPr txBox="1"/>
          <p:nvPr/>
        </p:nvSpPr>
        <p:spPr>
          <a:xfrm>
            <a:off x="5006925" y="1999838"/>
            <a:ext cx="2315100" cy="393600"/>
          </a:xfrm>
          <a:prstGeom prst="rect">
            <a:avLst/>
          </a:prstGeom>
          <a:solidFill>
            <a:srgbClr val="6D9EE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100"/>
              <a:buFont typeface="Arial"/>
              <a:buNone/>
            </a:pPr>
            <a:r>
              <a:rPr b="0" i="0" lang="en" sz="1000" u="none" cap="none" strike="noStrike">
                <a:solidFill>
                  <a:srgbClr val="FFFFFF"/>
                </a:solidFill>
                <a:latin typeface="Calibri"/>
                <a:ea typeface="Calibri"/>
                <a:cs typeface="Calibri"/>
                <a:sym typeface="Calibri"/>
              </a:rPr>
              <a:t>Test Plant</a:t>
            </a:r>
            <a:endParaRPr b="0" i="0" sz="1000" u="none" cap="none" strike="noStrike">
              <a:solidFill>
                <a:srgbClr val="FFFFFF"/>
              </a:solidFill>
              <a:latin typeface="Calibri"/>
              <a:ea typeface="Calibri"/>
              <a:cs typeface="Calibri"/>
              <a:sym typeface="Calibri"/>
            </a:endParaRPr>
          </a:p>
        </p:txBody>
      </p:sp>
      <p:sp>
        <p:nvSpPr>
          <p:cNvPr id="9094" name="Google Shape;9094;p48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85"/>
                                        </p:tgtEl>
                                        <p:attrNameLst>
                                          <p:attrName>style.visibility</p:attrName>
                                        </p:attrNameLst>
                                      </p:cBhvr>
                                      <p:to>
                                        <p:strVal val="visible"/>
                                      </p:to>
                                    </p:set>
                                    <p:animEffect filter="fade" transition="in">
                                      <p:cBhvr>
                                        <p:cTn dur="1000"/>
                                        <p:tgtEl>
                                          <p:spTgt spid="9085"/>
                                        </p:tgtEl>
                                      </p:cBhvr>
                                    </p:animEffect>
                                  </p:childTnLst>
                                </p:cTn>
                              </p:par>
                              <p:par>
                                <p:cTn fill="hold" nodeType="withEffect" presetClass="entr" presetID="10" presetSubtype="0">
                                  <p:stCondLst>
                                    <p:cond delay="0"/>
                                  </p:stCondLst>
                                  <p:childTnLst>
                                    <p:set>
                                      <p:cBhvr>
                                        <p:cTn dur="1" fill="hold">
                                          <p:stCondLst>
                                            <p:cond delay="0"/>
                                          </p:stCondLst>
                                        </p:cTn>
                                        <p:tgtEl>
                                          <p:spTgt spid="9086"/>
                                        </p:tgtEl>
                                        <p:attrNameLst>
                                          <p:attrName>style.visibility</p:attrName>
                                        </p:attrNameLst>
                                      </p:cBhvr>
                                      <p:to>
                                        <p:strVal val="visible"/>
                                      </p:to>
                                    </p:set>
                                    <p:animEffect filter="fade" transition="in">
                                      <p:cBhvr>
                                        <p:cTn dur="1000"/>
                                        <p:tgtEl>
                                          <p:spTgt spid="9086"/>
                                        </p:tgtEl>
                                      </p:cBhvr>
                                    </p:animEffect>
                                  </p:childTnLst>
                                </p:cTn>
                              </p:par>
                              <p:par>
                                <p:cTn fill="hold" nodeType="withEffect" presetClass="entr" presetID="10" presetSubtype="0">
                                  <p:stCondLst>
                                    <p:cond delay="0"/>
                                  </p:stCondLst>
                                  <p:childTnLst>
                                    <p:set>
                                      <p:cBhvr>
                                        <p:cTn dur="1" fill="hold">
                                          <p:stCondLst>
                                            <p:cond delay="0"/>
                                          </p:stCondLst>
                                        </p:cTn>
                                        <p:tgtEl>
                                          <p:spTgt spid="9083"/>
                                        </p:tgtEl>
                                        <p:attrNameLst>
                                          <p:attrName>style.visibility</p:attrName>
                                        </p:attrNameLst>
                                      </p:cBhvr>
                                      <p:to>
                                        <p:strVal val="visible"/>
                                      </p:to>
                                    </p:set>
                                    <p:animEffect filter="fade" transition="in">
                                      <p:cBhvr>
                                        <p:cTn dur="1000"/>
                                        <p:tgtEl>
                                          <p:spTgt spid="90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87"/>
                                        </p:tgtEl>
                                        <p:attrNameLst>
                                          <p:attrName>style.visibility</p:attrName>
                                        </p:attrNameLst>
                                      </p:cBhvr>
                                      <p:to>
                                        <p:strVal val="visible"/>
                                      </p:to>
                                    </p:set>
                                    <p:animEffect filter="fade" transition="in">
                                      <p:cBhvr>
                                        <p:cTn dur="1000"/>
                                        <p:tgtEl>
                                          <p:spTgt spid="9087"/>
                                        </p:tgtEl>
                                      </p:cBhvr>
                                    </p:animEffect>
                                  </p:childTnLst>
                                </p:cTn>
                              </p:par>
                              <p:par>
                                <p:cTn fill="hold" nodeType="withEffect" presetClass="entr" presetID="10" presetSubtype="0">
                                  <p:stCondLst>
                                    <p:cond delay="0"/>
                                  </p:stCondLst>
                                  <p:childTnLst>
                                    <p:set>
                                      <p:cBhvr>
                                        <p:cTn dur="1" fill="hold">
                                          <p:stCondLst>
                                            <p:cond delay="0"/>
                                          </p:stCondLst>
                                        </p:cTn>
                                        <p:tgtEl>
                                          <p:spTgt spid="9093"/>
                                        </p:tgtEl>
                                        <p:attrNameLst>
                                          <p:attrName>style.visibility</p:attrName>
                                        </p:attrNameLst>
                                      </p:cBhvr>
                                      <p:to>
                                        <p:strVal val="visible"/>
                                      </p:to>
                                    </p:set>
                                    <p:animEffect filter="fade" transition="in">
                                      <p:cBhvr>
                                        <p:cTn dur="1000"/>
                                        <p:tgtEl>
                                          <p:spTgt spid="90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89"/>
                                        </p:tgtEl>
                                        <p:attrNameLst>
                                          <p:attrName>style.visibility</p:attrName>
                                        </p:attrNameLst>
                                      </p:cBhvr>
                                      <p:to>
                                        <p:strVal val="visible"/>
                                      </p:to>
                                    </p:set>
                                    <p:animEffect filter="fade" transition="in">
                                      <p:cBhvr>
                                        <p:cTn dur="1000"/>
                                        <p:tgtEl>
                                          <p:spTgt spid="9089"/>
                                        </p:tgtEl>
                                      </p:cBhvr>
                                    </p:animEffect>
                                  </p:childTnLst>
                                </p:cTn>
                              </p:par>
                              <p:par>
                                <p:cTn fill="hold" nodeType="withEffect" presetClass="entr" presetID="10" presetSubtype="0">
                                  <p:stCondLst>
                                    <p:cond delay="0"/>
                                  </p:stCondLst>
                                  <p:childTnLst>
                                    <p:set>
                                      <p:cBhvr>
                                        <p:cTn dur="1" fill="hold">
                                          <p:stCondLst>
                                            <p:cond delay="0"/>
                                          </p:stCondLst>
                                        </p:cTn>
                                        <p:tgtEl>
                                          <p:spTgt spid="9088"/>
                                        </p:tgtEl>
                                        <p:attrNameLst>
                                          <p:attrName>style.visibility</p:attrName>
                                        </p:attrNameLst>
                                      </p:cBhvr>
                                      <p:to>
                                        <p:strVal val="visible"/>
                                      </p:to>
                                    </p:set>
                                    <p:animEffect filter="fade" transition="in">
                                      <p:cBhvr>
                                        <p:cTn dur="1000"/>
                                        <p:tgtEl>
                                          <p:spTgt spid="90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90"/>
                                        </p:tgtEl>
                                        <p:attrNameLst>
                                          <p:attrName>style.visibility</p:attrName>
                                        </p:attrNameLst>
                                      </p:cBhvr>
                                      <p:to>
                                        <p:strVal val="visible"/>
                                      </p:to>
                                    </p:set>
                                    <p:animEffect filter="fade" transition="in">
                                      <p:cBhvr>
                                        <p:cTn dur="1000"/>
                                        <p:tgtEl>
                                          <p:spTgt spid="9090"/>
                                        </p:tgtEl>
                                      </p:cBhvr>
                                    </p:animEffect>
                                  </p:childTnLst>
                                </p:cTn>
                              </p:par>
                              <p:par>
                                <p:cTn fill="hold" nodeType="withEffect" presetClass="entr" presetID="10" presetSubtype="0">
                                  <p:stCondLst>
                                    <p:cond delay="0"/>
                                  </p:stCondLst>
                                  <p:childTnLst>
                                    <p:set>
                                      <p:cBhvr>
                                        <p:cTn dur="1" fill="hold">
                                          <p:stCondLst>
                                            <p:cond delay="0"/>
                                          </p:stCondLst>
                                        </p:cTn>
                                        <p:tgtEl>
                                          <p:spTgt spid="9091"/>
                                        </p:tgtEl>
                                        <p:attrNameLst>
                                          <p:attrName>style.visibility</p:attrName>
                                        </p:attrNameLst>
                                      </p:cBhvr>
                                      <p:to>
                                        <p:strVal val="visible"/>
                                      </p:to>
                                    </p:set>
                                    <p:animEffect filter="fade" transition="in">
                                      <p:cBhvr>
                                        <p:cTn dur="1000"/>
                                        <p:tgtEl>
                                          <p:spTgt spid="90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84"/>
                                        </p:tgtEl>
                                        <p:attrNameLst>
                                          <p:attrName>style.visibility</p:attrName>
                                        </p:attrNameLst>
                                      </p:cBhvr>
                                      <p:to>
                                        <p:strVal val="visible"/>
                                      </p:to>
                                    </p:set>
                                    <p:animEffect filter="fade" transition="in">
                                      <p:cBhvr>
                                        <p:cTn dur="1000"/>
                                        <p:tgtEl>
                                          <p:spTgt spid="9084"/>
                                        </p:tgtEl>
                                      </p:cBhvr>
                                    </p:animEffect>
                                  </p:childTnLst>
                                </p:cTn>
                              </p:par>
                              <p:par>
                                <p:cTn fill="hold" nodeType="withEffect" presetClass="entr" presetID="10" presetSubtype="0">
                                  <p:stCondLst>
                                    <p:cond delay="0"/>
                                  </p:stCondLst>
                                  <p:childTnLst>
                                    <p:set>
                                      <p:cBhvr>
                                        <p:cTn dur="1" fill="hold">
                                          <p:stCondLst>
                                            <p:cond delay="0"/>
                                          </p:stCondLst>
                                        </p:cTn>
                                        <p:tgtEl>
                                          <p:spTgt spid="9092"/>
                                        </p:tgtEl>
                                        <p:attrNameLst>
                                          <p:attrName>style.visibility</p:attrName>
                                        </p:attrNameLst>
                                      </p:cBhvr>
                                      <p:to>
                                        <p:strVal val="visible"/>
                                      </p:to>
                                    </p:set>
                                    <p:animEffect filter="fade" transition="in">
                                      <p:cBhvr>
                                        <p:cTn dur="1000"/>
                                        <p:tgtEl>
                                          <p:spTgt spid="90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8" name="Shape 9098"/>
        <p:cNvGrpSpPr/>
        <p:nvPr/>
      </p:nvGrpSpPr>
      <p:grpSpPr>
        <a:xfrm>
          <a:off x="0" y="0"/>
          <a:ext cx="0" cy="0"/>
          <a:chOff x="0" y="0"/>
          <a:chExt cx="0" cy="0"/>
        </a:xfrm>
      </p:grpSpPr>
      <p:sp>
        <p:nvSpPr>
          <p:cNvPr id="9099" name="Google Shape;9099;p48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Tessy</a:t>
            </a:r>
            <a:endParaRPr/>
          </a:p>
        </p:txBody>
      </p:sp>
      <p:sp>
        <p:nvSpPr>
          <p:cNvPr id="9100" name="Google Shape;9100;p483"/>
          <p:cNvSpPr/>
          <p:nvPr/>
        </p:nvSpPr>
        <p:spPr>
          <a:xfrm>
            <a:off x="978656" y="1513939"/>
            <a:ext cx="189900" cy="1899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FFFFFF"/>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9101" name="Google Shape;9101;p483"/>
          <p:cNvSpPr/>
          <p:nvPr/>
        </p:nvSpPr>
        <p:spPr>
          <a:xfrm>
            <a:off x="629729" y="1339793"/>
            <a:ext cx="272400" cy="2724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FFFFFF"/>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9102" name="Google Shape;9102;p483"/>
          <p:cNvSpPr/>
          <p:nvPr/>
        </p:nvSpPr>
        <p:spPr>
          <a:xfrm>
            <a:off x="0" y="1401075"/>
            <a:ext cx="2339046" cy="3058291"/>
          </a:xfrm>
          <a:custGeom>
            <a:rect b="b" l="l" r="r" t="t"/>
            <a:pathLst>
              <a:path extrusionOk="0" h="11993298" w="9083674">
                <a:moveTo>
                  <a:pt x="954744" y="0"/>
                </a:moveTo>
                <a:cubicBezTo>
                  <a:pt x="2009991" y="0"/>
                  <a:pt x="2865437" y="855670"/>
                  <a:pt x="2865437" y="1911192"/>
                </a:cubicBezTo>
                <a:cubicBezTo>
                  <a:pt x="2865437" y="2043132"/>
                  <a:pt x="2852071" y="2171949"/>
                  <a:pt x="2826619" y="2296363"/>
                </a:cubicBezTo>
                <a:lnTo>
                  <a:pt x="2785505" y="2456301"/>
                </a:lnTo>
                <a:lnTo>
                  <a:pt x="3084289" y="2489007"/>
                </a:lnTo>
                <a:cubicBezTo>
                  <a:pt x="4678473" y="2722399"/>
                  <a:pt x="6016875" y="3743535"/>
                  <a:pt x="6691815" y="5144628"/>
                </a:cubicBezTo>
                <a:lnTo>
                  <a:pt x="6783706" y="5347941"/>
                </a:lnTo>
                <a:lnTo>
                  <a:pt x="6929629" y="5320013"/>
                </a:lnTo>
                <a:cubicBezTo>
                  <a:pt x="7009319" y="5309881"/>
                  <a:pt x="7090540" y="5304658"/>
                  <a:pt x="7172981" y="5304658"/>
                </a:cubicBezTo>
                <a:cubicBezTo>
                  <a:pt x="8228228" y="5304658"/>
                  <a:pt x="9083674" y="6160328"/>
                  <a:pt x="9083674" y="7215850"/>
                </a:cubicBezTo>
                <a:cubicBezTo>
                  <a:pt x="9083674" y="8271370"/>
                  <a:pt x="8228228" y="9127040"/>
                  <a:pt x="7172981" y="9127040"/>
                </a:cubicBezTo>
                <a:cubicBezTo>
                  <a:pt x="7090540" y="9127040"/>
                  <a:pt x="7009319" y="9121817"/>
                  <a:pt x="6929629" y="9111685"/>
                </a:cubicBezTo>
                <a:lnTo>
                  <a:pt x="6783707" y="9083758"/>
                </a:lnTo>
                <a:lnTo>
                  <a:pt x="6691815" y="9287071"/>
                </a:lnTo>
                <a:cubicBezTo>
                  <a:pt x="5920455" y="10888320"/>
                  <a:pt x="4282532" y="11993298"/>
                  <a:pt x="2386596" y="11993298"/>
                </a:cubicBezTo>
                <a:cubicBezTo>
                  <a:pt x="1562276" y="11993298"/>
                  <a:pt x="786730" y="11784417"/>
                  <a:pt x="109974" y="11416686"/>
                </a:cubicBezTo>
                <a:lnTo>
                  <a:pt x="0" y="11349858"/>
                </a:lnTo>
                <a:lnTo>
                  <a:pt x="0" y="3564977"/>
                </a:lnTo>
                <a:lnTo>
                  <a:pt x="0" y="3564977"/>
                </a:lnTo>
                <a:lnTo>
                  <a:pt x="0" y="257405"/>
                </a:lnTo>
                <a:lnTo>
                  <a:pt x="43994" y="230671"/>
                </a:lnTo>
                <a:cubicBezTo>
                  <a:pt x="314727" y="83562"/>
                  <a:pt x="624979" y="0"/>
                  <a:pt x="954744" y="0"/>
                </a:cubicBezTo>
                <a:close/>
              </a:path>
            </a:pathLst>
          </a:custGeom>
          <a:solidFill>
            <a:srgbClr val="A1BDEB"/>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FFFFFF"/>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9103" name="Google Shape;9103;p483"/>
          <p:cNvSpPr/>
          <p:nvPr/>
        </p:nvSpPr>
        <p:spPr>
          <a:xfrm>
            <a:off x="871769" y="2724833"/>
            <a:ext cx="855300" cy="8553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FFFFFF"/>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9104" name="Google Shape;9104;p483"/>
          <p:cNvSpPr/>
          <p:nvPr/>
        </p:nvSpPr>
        <p:spPr>
          <a:xfrm>
            <a:off x="-10206" y="1703858"/>
            <a:ext cx="855300" cy="8553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FFFFFF"/>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9105" name="Google Shape;9105;p483"/>
          <p:cNvSpPr/>
          <p:nvPr/>
        </p:nvSpPr>
        <p:spPr>
          <a:xfrm>
            <a:off x="19544" y="3318658"/>
            <a:ext cx="855300" cy="855300"/>
          </a:xfrm>
          <a:prstGeom prst="ellipse">
            <a:avLst/>
          </a:prstGeom>
          <a:solidFill>
            <a:srgbClr val="C5EAF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FFFFFF"/>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9106" name="Google Shape;9106;p483"/>
          <p:cNvSpPr/>
          <p:nvPr/>
        </p:nvSpPr>
        <p:spPr>
          <a:xfrm rot="10799872">
            <a:off x="1079475" y="988054"/>
            <a:ext cx="8055600" cy="3185700"/>
          </a:xfrm>
          <a:prstGeom prst="homePlate">
            <a:avLst>
              <a:gd fmla="val 50000" name="adj"/>
            </a:avLst>
          </a:prstGeom>
          <a:solidFill>
            <a:srgbClr val="4285F4">
              <a:alpha val="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7" name="Google Shape;9107;p483"/>
          <p:cNvSpPr txBox="1"/>
          <p:nvPr/>
        </p:nvSpPr>
        <p:spPr>
          <a:xfrm>
            <a:off x="2401525" y="1234403"/>
            <a:ext cx="7047900" cy="642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595959"/>
              </a:buClr>
              <a:buSzPts val="1800"/>
              <a:buFont typeface="Calibri"/>
              <a:buChar char="●"/>
            </a:pPr>
            <a:r>
              <a:rPr b="0" i="0" lang="en" sz="1800" u="none" cap="none" strike="noStrike">
                <a:solidFill>
                  <a:srgbClr val="595959"/>
                </a:solidFill>
                <a:latin typeface="Calibri"/>
                <a:ea typeface="Calibri"/>
                <a:cs typeface="Calibri"/>
                <a:sym typeface="Calibri"/>
              </a:rPr>
              <a:t>Tessy, by Hitex Development Tools, is able to test code written in C and C++ in the embedded environment. </a:t>
            </a:r>
            <a:endParaRPr b="0" i="0" sz="1800" u="none" cap="none" strike="noStrike">
              <a:solidFill>
                <a:srgbClr val="595959"/>
              </a:solidFill>
              <a:latin typeface="Calibri"/>
              <a:ea typeface="Calibri"/>
              <a:cs typeface="Calibri"/>
              <a:sym typeface="Calibri"/>
            </a:endParaRPr>
          </a:p>
        </p:txBody>
      </p:sp>
      <p:sp>
        <p:nvSpPr>
          <p:cNvPr id="9108" name="Google Shape;9108;p48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9109" name="Google Shape;9109;p483"/>
          <p:cNvSpPr txBox="1"/>
          <p:nvPr/>
        </p:nvSpPr>
        <p:spPr>
          <a:xfrm>
            <a:off x="2401525" y="1785200"/>
            <a:ext cx="6573300" cy="2154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595959"/>
              </a:buClr>
              <a:buSzPts val="1800"/>
              <a:buFont typeface="Calibri"/>
              <a:buChar char="●"/>
            </a:pPr>
            <a:r>
              <a:rPr b="0" i="0" lang="en" sz="1800" u="none" cap="none" strike="noStrike">
                <a:solidFill>
                  <a:srgbClr val="595959"/>
                </a:solidFill>
                <a:latin typeface="Calibri"/>
                <a:ea typeface="Calibri"/>
                <a:cs typeface="Calibri"/>
                <a:sym typeface="Calibri"/>
              </a:rPr>
              <a:t>It is often used for version verification with multiple standards. </a:t>
            </a:r>
            <a:endParaRPr b="0" i="0" sz="1800" u="none" cap="none" strike="noStrike">
              <a:solidFill>
                <a:srgbClr val="595959"/>
              </a:solidFill>
              <a:latin typeface="Calibri"/>
              <a:ea typeface="Calibri"/>
              <a:cs typeface="Calibri"/>
              <a:sym typeface="Calibri"/>
            </a:endParaRPr>
          </a:p>
          <a:p>
            <a:pPr indent="-342900" lvl="0" marL="457200" marR="0" rtl="0" algn="l">
              <a:lnSpc>
                <a:spcPct val="100000"/>
              </a:lnSpc>
              <a:spcBef>
                <a:spcPts val="0"/>
              </a:spcBef>
              <a:spcAft>
                <a:spcPts val="0"/>
              </a:spcAft>
              <a:buClr>
                <a:srgbClr val="595959"/>
              </a:buClr>
              <a:buSzPts val="1800"/>
              <a:buFont typeface="Calibri"/>
              <a:buChar char="●"/>
            </a:pPr>
            <a:r>
              <a:rPr b="0" i="0" lang="en" sz="1800" u="none" cap="none" strike="noStrike">
                <a:solidFill>
                  <a:srgbClr val="595959"/>
                </a:solidFill>
                <a:latin typeface="Calibri"/>
                <a:ea typeface="Calibri"/>
                <a:cs typeface="Calibri"/>
                <a:sym typeface="Calibri"/>
              </a:rPr>
              <a:t>Tessy is used by test engineers to configure and execute automated tests and easily generate test reports. </a:t>
            </a:r>
            <a:endParaRPr b="0" i="0" sz="1800" u="none" cap="none" strike="noStrike">
              <a:solidFill>
                <a:srgbClr val="595959"/>
              </a:solidFill>
              <a:latin typeface="Calibri"/>
              <a:ea typeface="Calibri"/>
              <a:cs typeface="Calibri"/>
              <a:sym typeface="Calibri"/>
            </a:endParaRPr>
          </a:p>
          <a:p>
            <a:pPr indent="-342900" lvl="0" marL="457200" marR="0" rtl="0" algn="l">
              <a:lnSpc>
                <a:spcPct val="100000"/>
              </a:lnSpc>
              <a:spcBef>
                <a:spcPts val="0"/>
              </a:spcBef>
              <a:spcAft>
                <a:spcPts val="0"/>
              </a:spcAft>
              <a:buClr>
                <a:srgbClr val="595959"/>
              </a:buClr>
              <a:buSzPts val="1800"/>
              <a:buFont typeface="Calibri"/>
              <a:buChar char="●"/>
            </a:pPr>
            <a:r>
              <a:rPr b="0" i="0" lang="en" sz="1800" u="none" cap="none" strike="noStrike">
                <a:solidFill>
                  <a:srgbClr val="595959"/>
                </a:solidFill>
                <a:latin typeface="Calibri"/>
                <a:ea typeface="Calibri"/>
                <a:cs typeface="Calibri"/>
                <a:sym typeface="Calibri"/>
              </a:rPr>
              <a:t>Tessy includes the Classification Tree Method used for test specification. </a:t>
            </a:r>
            <a:endParaRPr b="0" i="0" sz="1800" u="none" cap="none" strike="noStrike">
              <a:solidFill>
                <a:srgbClr val="595959"/>
              </a:solidFill>
              <a:latin typeface="Calibri"/>
              <a:ea typeface="Calibri"/>
              <a:cs typeface="Calibri"/>
              <a:sym typeface="Calibri"/>
            </a:endParaRPr>
          </a:p>
          <a:p>
            <a:pPr indent="-342900" lvl="0" marL="457200" marR="0" rtl="0" algn="l">
              <a:lnSpc>
                <a:spcPct val="100000"/>
              </a:lnSpc>
              <a:spcBef>
                <a:spcPts val="0"/>
              </a:spcBef>
              <a:spcAft>
                <a:spcPts val="0"/>
              </a:spcAft>
              <a:buClr>
                <a:srgbClr val="595959"/>
              </a:buClr>
              <a:buSzPts val="1800"/>
              <a:buFont typeface="Calibri"/>
              <a:buChar char="●"/>
            </a:pPr>
            <a:r>
              <a:rPr b="0" i="0" lang="en" sz="1800" u="none" cap="none" strike="noStrike">
                <a:solidFill>
                  <a:srgbClr val="595959"/>
                </a:solidFill>
                <a:latin typeface="Calibri"/>
                <a:ea typeface="Calibri"/>
                <a:cs typeface="Calibri"/>
                <a:sym typeface="Calibri"/>
              </a:rPr>
              <a:t>The support of HTML, Word, and Excel test documentation also comes in handy.</a:t>
            </a:r>
            <a:endParaRPr b="0" i="0" sz="1800" u="none" cap="none" strike="noStrike">
              <a:solidFill>
                <a:srgbClr val="595959"/>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0"/>
                                        </p:tgtEl>
                                        <p:attrNameLst>
                                          <p:attrName>style.visibility</p:attrName>
                                        </p:attrNameLst>
                                      </p:cBhvr>
                                      <p:to>
                                        <p:strVal val="visible"/>
                                      </p:to>
                                    </p:set>
                                    <p:animEffect filter="fade" transition="in">
                                      <p:cBhvr>
                                        <p:cTn dur="1000"/>
                                        <p:tgtEl>
                                          <p:spTgt spid="9100"/>
                                        </p:tgtEl>
                                      </p:cBhvr>
                                    </p:animEffect>
                                  </p:childTnLst>
                                </p:cTn>
                              </p:par>
                              <p:par>
                                <p:cTn fill="hold" nodeType="withEffect" presetClass="entr" presetID="10" presetSubtype="0">
                                  <p:stCondLst>
                                    <p:cond delay="0"/>
                                  </p:stCondLst>
                                  <p:childTnLst>
                                    <p:set>
                                      <p:cBhvr>
                                        <p:cTn dur="1" fill="hold">
                                          <p:stCondLst>
                                            <p:cond delay="0"/>
                                          </p:stCondLst>
                                        </p:cTn>
                                        <p:tgtEl>
                                          <p:spTgt spid="9101"/>
                                        </p:tgtEl>
                                        <p:attrNameLst>
                                          <p:attrName>style.visibility</p:attrName>
                                        </p:attrNameLst>
                                      </p:cBhvr>
                                      <p:to>
                                        <p:strVal val="visible"/>
                                      </p:to>
                                    </p:set>
                                    <p:animEffect filter="fade" transition="in">
                                      <p:cBhvr>
                                        <p:cTn dur="1000"/>
                                        <p:tgtEl>
                                          <p:spTgt spid="9101"/>
                                        </p:tgtEl>
                                      </p:cBhvr>
                                    </p:animEffect>
                                  </p:childTnLst>
                                </p:cTn>
                              </p:par>
                              <p:par>
                                <p:cTn fill="hold" nodeType="withEffect" presetClass="entr" presetID="10" presetSubtype="0">
                                  <p:stCondLst>
                                    <p:cond delay="0"/>
                                  </p:stCondLst>
                                  <p:childTnLst>
                                    <p:set>
                                      <p:cBhvr>
                                        <p:cTn dur="1" fill="hold">
                                          <p:stCondLst>
                                            <p:cond delay="0"/>
                                          </p:stCondLst>
                                        </p:cTn>
                                        <p:tgtEl>
                                          <p:spTgt spid="9102"/>
                                        </p:tgtEl>
                                        <p:attrNameLst>
                                          <p:attrName>style.visibility</p:attrName>
                                        </p:attrNameLst>
                                      </p:cBhvr>
                                      <p:to>
                                        <p:strVal val="visible"/>
                                      </p:to>
                                    </p:set>
                                    <p:animEffect filter="fade" transition="in">
                                      <p:cBhvr>
                                        <p:cTn dur="1000"/>
                                        <p:tgtEl>
                                          <p:spTgt spid="9102"/>
                                        </p:tgtEl>
                                      </p:cBhvr>
                                    </p:animEffect>
                                  </p:childTnLst>
                                </p:cTn>
                              </p:par>
                              <p:par>
                                <p:cTn fill="hold" nodeType="withEffect" presetClass="entr" presetID="10" presetSubtype="0">
                                  <p:stCondLst>
                                    <p:cond delay="0"/>
                                  </p:stCondLst>
                                  <p:childTnLst>
                                    <p:set>
                                      <p:cBhvr>
                                        <p:cTn dur="1" fill="hold">
                                          <p:stCondLst>
                                            <p:cond delay="0"/>
                                          </p:stCondLst>
                                        </p:cTn>
                                        <p:tgtEl>
                                          <p:spTgt spid="9103"/>
                                        </p:tgtEl>
                                        <p:attrNameLst>
                                          <p:attrName>style.visibility</p:attrName>
                                        </p:attrNameLst>
                                      </p:cBhvr>
                                      <p:to>
                                        <p:strVal val="visible"/>
                                      </p:to>
                                    </p:set>
                                    <p:animEffect filter="fade" transition="in">
                                      <p:cBhvr>
                                        <p:cTn dur="1000"/>
                                        <p:tgtEl>
                                          <p:spTgt spid="9103"/>
                                        </p:tgtEl>
                                      </p:cBhvr>
                                    </p:animEffect>
                                  </p:childTnLst>
                                </p:cTn>
                              </p:par>
                              <p:par>
                                <p:cTn fill="hold" nodeType="withEffect" presetClass="entr" presetID="10" presetSubtype="0">
                                  <p:stCondLst>
                                    <p:cond delay="0"/>
                                  </p:stCondLst>
                                  <p:childTnLst>
                                    <p:set>
                                      <p:cBhvr>
                                        <p:cTn dur="1" fill="hold">
                                          <p:stCondLst>
                                            <p:cond delay="0"/>
                                          </p:stCondLst>
                                        </p:cTn>
                                        <p:tgtEl>
                                          <p:spTgt spid="9104"/>
                                        </p:tgtEl>
                                        <p:attrNameLst>
                                          <p:attrName>style.visibility</p:attrName>
                                        </p:attrNameLst>
                                      </p:cBhvr>
                                      <p:to>
                                        <p:strVal val="visible"/>
                                      </p:to>
                                    </p:set>
                                    <p:animEffect filter="fade" transition="in">
                                      <p:cBhvr>
                                        <p:cTn dur="1000"/>
                                        <p:tgtEl>
                                          <p:spTgt spid="9104"/>
                                        </p:tgtEl>
                                      </p:cBhvr>
                                    </p:animEffect>
                                  </p:childTnLst>
                                </p:cTn>
                              </p:par>
                              <p:par>
                                <p:cTn fill="hold" nodeType="withEffect" presetClass="entr" presetID="10" presetSubtype="0">
                                  <p:stCondLst>
                                    <p:cond delay="0"/>
                                  </p:stCondLst>
                                  <p:childTnLst>
                                    <p:set>
                                      <p:cBhvr>
                                        <p:cTn dur="1" fill="hold">
                                          <p:stCondLst>
                                            <p:cond delay="0"/>
                                          </p:stCondLst>
                                        </p:cTn>
                                        <p:tgtEl>
                                          <p:spTgt spid="9105"/>
                                        </p:tgtEl>
                                        <p:attrNameLst>
                                          <p:attrName>style.visibility</p:attrName>
                                        </p:attrNameLst>
                                      </p:cBhvr>
                                      <p:to>
                                        <p:strVal val="visible"/>
                                      </p:to>
                                    </p:set>
                                    <p:animEffect filter="fade" transition="in">
                                      <p:cBhvr>
                                        <p:cTn dur="1000"/>
                                        <p:tgtEl>
                                          <p:spTgt spid="9105"/>
                                        </p:tgtEl>
                                      </p:cBhvr>
                                    </p:animEffect>
                                  </p:childTnLst>
                                </p:cTn>
                              </p:par>
                              <p:par>
                                <p:cTn fill="hold" nodeType="withEffect" presetClass="entr" presetID="10" presetSubtype="0">
                                  <p:stCondLst>
                                    <p:cond delay="0"/>
                                  </p:stCondLst>
                                  <p:childTnLst>
                                    <p:set>
                                      <p:cBhvr>
                                        <p:cTn dur="1" fill="hold">
                                          <p:stCondLst>
                                            <p:cond delay="0"/>
                                          </p:stCondLst>
                                        </p:cTn>
                                        <p:tgtEl>
                                          <p:spTgt spid="9106"/>
                                        </p:tgtEl>
                                        <p:attrNameLst>
                                          <p:attrName>style.visibility</p:attrName>
                                        </p:attrNameLst>
                                      </p:cBhvr>
                                      <p:to>
                                        <p:strVal val="visible"/>
                                      </p:to>
                                    </p:set>
                                    <p:animEffect filter="fade" transition="in">
                                      <p:cBhvr>
                                        <p:cTn dur="1000"/>
                                        <p:tgtEl>
                                          <p:spTgt spid="910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107">
                                            <p:txEl>
                                              <p:pRg end="0" st="0"/>
                                            </p:txEl>
                                          </p:spTgt>
                                        </p:tgtEl>
                                        <p:attrNameLst>
                                          <p:attrName>style.visibility</p:attrName>
                                        </p:attrNameLst>
                                      </p:cBhvr>
                                      <p:to>
                                        <p:strVal val="visible"/>
                                      </p:to>
                                    </p:set>
                                    <p:animEffect filter="fade" transition="in">
                                      <p:cBhvr>
                                        <p:cTn dur="1000"/>
                                        <p:tgtEl>
                                          <p:spTgt spid="91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9">
                                            <p:txEl>
                                              <p:pRg end="0" st="0"/>
                                            </p:txEl>
                                          </p:spTgt>
                                        </p:tgtEl>
                                        <p:attrNameLst>
                                          <p:attrName>style.visibility</p:attrName>
                                        </p:attrNameLst>
                                      </p:cBhvr>
                                      <p:to>
                                        <p:strVal val="visible"/>
                                      </p:to>
                                    </p:set>
                                    <p:animEffect filter="fade" transition="in">
                                      <p:cBhvr>
                                        <p:cTn dur="1000"/>
                                        <p:tgtEl>
                                          <p:spTgt spid="91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9">
                                            <p:txEl>
                                              <p:pRg end="1" st="1"/>
                                            </p:txEl>
                                          </p:spTgt>
                                        </p:tgtEl>
                                        <p:attrNameLst>
                                          <p:attrName>style.visibility</p:attrName>
                                        </p:attrNameLst>
                                      </p:cBhvr>
                                      <p:to>
                                        <p:strVal val="visible"/>
                                      </p:to>
                                    </p:set>
                                    <p:animEffect filter="fade" transition="in">
                                      <p:cBhvr>
                                        <p:cTn dur="1000"/>
                                        <p:tgtEl>
                                          <p:spTgt spid="91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9">
                                            <p:txEl>
                                              <p:pRg end="2" st="2"/>
                                            </p:txEl>
                                          </p:spTgt>
                                        </p:tgtEl>
                                        <p:attrNameLst>
                                          <p:attrName>style.visibility</p:attrName>
                                        </p:attrNameLst>
                                      </p:cBhvr>
                                      <p:to>
                                        <p:strVal val="visible"/>
                                      </p:to>
                                    </p:set>
                                    <p:animEffect filter="fade" transition="in">
                                      <p:cBhvr>
                                        <p:cTn dur="1000"/>
                                        <p:tgtEl>
                                          <p:spTgt spid="91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9">
                                            <p:txEl>
                                              <p:pRg end="3" st="3"/>
                                            </p:txEl>
                                          </p:spTgt>
                                        </p:tgtEl>
                                        <p:attrNameLst>
                                          <p:attrName>style.visibility</p:attrName>
                                        </p:attrNameLst>
                                      </p:cBhvr>
                                      <p:to>
                                        <p:strVal val="visible"/>
                                      </p:to>
                                    </p:set>
                                    <p:animEffect filter="fade" transition="in">
                                      <p:cBhvr>
                                        <p:cTn dur="1000"/>
                                        <p:tgtEl>
                                          <p:spTgt spid="910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3" name="Shape 9113"/>
        <p:cNvGrpSpPr/>
        <p:nvPr/>
      </p:nvGrpSpPr>
      <p:grpSpPr>
        <a:xfrm>
          <a:off x="0" y="0"/>
          <a:ext cx="0" cy="0"/>
          <a:chOff x="0" y="0"/>
          <a:chExt cx="0" cy="0"/>
        </a:xfrm>
      </p:grpSpPr>
      <p:sp>
        <p:nvSpPr>
          <p:cNvPr id="9114" name="Google Shape;9114;p4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eggPlant</a:t>
            </a:r>
            <a:endParaRPr/>
          </a:p>
        </p:txBody>
      </p:sp>
      <p:grpSp>
        <p:nvGrpSpPr>
          <p:cNvPr id="9115" name="Google Shape;9115;p484"/>
          <p:cNvGrpSpPr/>
          <p:nvPr/>
        </p:nvGrpSpPr>
        <p:grpSpPr>
          <a:xfrm>
            <a:off x="1730599" y="2308013"/>
            <a:ext cx="6015155" cy="1332205"/>
            <a:chOff x="1056400" y="2430550"/>
            <a:chExt cx="5473797" cy="1201267"/>
          </a:xfrm>
        </p:grpSpPr>
        <p:sp>
          <p:nvSpPr>
            <p:cNvPr id="9116" name="Google Shape;9116;p484"/>
            <p:cNvSpPr/>
            <p:nvPr/>
          </p:nvSpPr>
          <p:spPr>
            <a:xfrm rot="5400000">
              <a:off x="4266245" y="1367865"/>
              <a:ext cx="1201267" cy="3326636"/>
            </a:xfrm>
            <a:custGeom>
              <a:rect b="b" l="l" r="r" t="t"/>
              <a:pathLst>
                <a:path extrusionOk="0" h="10907003" w="3938581">
                  <a:moveTo>
                    <a:pt x="1977647" y="0"/>
                  </a:moveTo>
                  <a:cubicBezTo>
                    <a:pt x="2022214" y="0"/>
                    <a:pt x="2089064" y="22283"/>
                    <a:pt x="2133631" y="66849"/>
                  </a:cubicBezTo>
                  <a:cubicBezTo>
                    <a:pt x="2133631" y="66849"/>
                    <a:pt x="2133631" y="66849"/>
                    <a:pt x="3871731" y="1782626"/>
                  </a:cubicBezTo>
                  <a:cubicBezTo>
                    <a:pt x="3960865" y="1894040"/>
                    <a:pt x="3960865" y="2027737"/>
                    <a:pt x="3871731" y="2139151"/>
                  </a:cubicBezTo>
                  <a:cubicBezTo>
                    <a:pt x="3827165" y="2183717"/>
                    <a:pt x="3760315" y="2206000"/>
                    <a:pt x="3693465" y="2206000"/>
                  </a:cubicBezTo>
                  <a:cubicBezTo>
                    <a:pt x="3693465" y="2206000"/>
                    <a:pt x="3693465" y="2206000"/>
                    <a:pt x="3314648" y="2206000"/>
                  </a:cubicBezTo>
                  <a:cubicBezTo>
                    <a:pt x="3314648" y="2206000"/>
                    <a:pt x="3314648" y="2206000"/>
                    <a:pt x="3314648" y="3966343"/>
                  </a:cubicBezTo>
                  <a:cubicBezTo>
                    <a:pt x="3314648" y="3966343"/>
                    <a:pt x="3314648" y="3966343"/>
                    <a:pt x="3309382" y="3966343"/>
                  </a:cubicBezTo>
                  <a:lnTo>
                    <a:pt x="3306584" y="3966343"/>
                  </a:lnTo>
                  <a:lnTo>
                    <a:pt x="3306584" y="10907003"/>
                  </a:lnTo>
                  <a:lnTo>
                    <a:pt x="626425" y="10907003"/>
                  </a:lnTo>
                  <a:lnTo>
                    <a:pt x="626425" y="3966343"/>
                  </a:lnTo>
                  <a:lnTo>
                    <a:pt x="618363" y="3966343"/>
                  </a:lnTo>
                  <a:cubicBezTo>
                    <a:pt x="618363" y="3966343"/>
                    <a:pt x="618363" y="3966343"/>
                    <a:pt x="618363" y="2206000"/>
                  </a:cubicBezTo>
                  <a:cubicBezTo>
                    <a:pt x="618363" y="2206000"/>
                    <a:pt x="618363" y="2206000"/>
                    <a:pt x="261829" y="2206000"/>
                  </a:cubicBezTo>
                  <a:cubicBezTo>
                    <a:pt x="194979" y="2206000"/>
                    <a:pt x="128129" y="2183717"/>
                    <a:pt x="83563" y="2139151"/>
                  </a:cubicBezTo>
                  <a:cubicBezTo>
                    <a:pt x="-27854" y="2027737"/>
                    <a:pt x="-27854" y="1894040"/>
                    <a:pt x="83563" y="1782626"/>
                  </a:cubicBezTo>
                  <a:cubicBezTo>
                    <a:pt x="83563" y="1782626"/>
                    <a:pt x="83563" y="1782626"/>
                    <a:pt x="1799380" y="66849"/>
                  </a:cubicBezTo>
                  <a:cubicBezTo>
                    <a:pt x="1843947" y="22283"/>
                    <a:pt x="1910797" y="0"/>
                    <a:pt x="1977647" y="0"/>
                  </a:cubicBezTo>
                  <a:close/>
                </a:path>
              </a:pathLst>
            </a:custGeom>
            <a:solidFill>
              <a:srgbClr val="A4C2F4"/>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1400" u="none" cap="none" strike="noStrike">
                <a:solidFill>
                  <a:srgbClr val="595959"/>
                </a:solidFill>
                <a:latin typeface="Calibri"/>
                <a:ea typeface="Calibri"/>
                <a:cs typeface="Calibri"/>
                <a:sym typeface="Calibri"/>
              </a:endParaRPr>
            </a:p>
          </p:txBody>
        </p:sp>
        <p:sp>
          <p:nvSpPr>
            <p:cNvPr id="9117" name="Google Shape;9117;p484"/>
            <p:cNvSpPr/>
            <p:nvPr/>
          </p:nvSpPr>
          <p:spPr>
            <a:xfrm>
              <a:off x="1056400" y="2623325"/>
              <a:ext cx="2208000" cy="815700"/>
            </a:xfrm>
            <a:prstGeom prst="rect">
              <a:avLst/>
            </a:prstGeom>
            <a:solidFill>
              <a:srgbClr val="A4C2F4"/>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1400" u="none" cap="none" strike="noStrike">
                <a:solidFill>
                  <a:srgbClr val="595959"/>
                </a:solidFill>
                <a:latin typeface="Calibri"/>
                <a:ea typeface="Calibri"/>
                <a:cs typeface="Calibri"/>
                <a:sym typeface="Calibri"/>
              </a:endParaRPr>
            </a:p>
          </p:txBody>
        </p:sp>
        <p:sp>
          <p:nvSpPr>
            <p:cNvPr id="9118" name="Google Shape;9118;p484"/>
            <p:cNvSpPr txBox="1"/>
            <p:nvPr/>
          </p:nvSpPr>
          <p:spPr>
            <a:xfrm>
              <a:off x="1980999" y="2672825"/>
              <a:ext cx="4280400" cy="665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595959"/>
                  </a:solidFill>
                  <a:latin typeface="Calibri"/>
                  <a:ea typeface="Calibri"/>
                  <a:cs typeface="Calibri"/>
                  <a:sym typeface="Calibri"/>
                </a:rPr>
                <a:t>eggPlant tools work flawlessly with other tools on the stack. It can also be used to run tests in the system without installing any code on the server.</a:t>
              </a:r>
              <a:endParaRPr b="0" i="0" sz="1400" u="none" cap="none" strike="noStrike">
                <a:solidFill>
                  <a:srgbClr val="595959"/>
                </a:solidFill>
                <a:latin typeface="Calibri"/>
                <a:ea typeface="Calibri"/>
                <a:cs typeface="Calibri"/>
                <a:sym typeface="Calibri"/>
              </a:endParaRPr>
            </a:p>
          </p:txBody>
        </p:sp>
      </p:grpSp>
      <p:grpSp>
        <p:nvGrpSpPr>
          <p:cNvPr id="9119" name="Google Shape;9119;p484"/>
          <p:cNvGrpSpPr/>
          <p:nvPr/>
        </p:nvGrpSpPr>
        <p:grpSpPr>
          <a:xfrm>
            <a:off x="166245" y="3480186"/>
            <a:ext cx="7050457" cy="1332205"/>
            <a:chOff x="114275" y="3791750"/>
            <a:chExt cx="6415922" cy="1201267"/>
          </a:xfrm>
        </p:grpSpPr>
        <p:sp>
          <p:nvSpPr>
            <p:cNvPr id="9120" name="Google Shape;9120;p484"/>
            <p:cNvSpPr/>
            <p:nvPr/>
          </p:nvSpPr>
          <p:spPr>
            <a:xfrm rot="5400000">
              <a:off x="4266245" y="2729065"/>
              <a:ext cx="1201267" cy="3326636"/>
            </a:xfrm>
            <a:custGeom>
              <a:rect b="b" l="l" r="r" t="t"/>
              <a:pathLst>
                <a:path extrusionOk="0" h="10907003" w="3938581">
                  <a:moveTo>
                    <a:pt x="1977647" y="0"/>
                  </a:moveTo>
                  <a:cubicBezTo>
                    <a:pt x="2022214" y="0"/>
                    <a:pt x="2089064" y="22283"/>
                    <a:pt x="2133631" y="66849"/>
                  </a:cubicBezTo>
                  <a:cubicBezTo>
                    <a:pt x="2133631" y="66849"/>
                    <a:pt x="2133631" y="66849"/>
                    <a:pt x="3871731" y="1782626"/>
                  </a:cubicBezTo>
                  <a:cubicBezTo>
                    <a:pt x="3960865" y="1894040"/>
                    <a:pt x="3960865" y="2027737"/>
                    <a:pt x="3871731" y="2139151"/>
                  </a:cubicBezTo>
                  <a:cubicBezTo>
                    <a:pt x="3827165" y="2183717"/>
                    <a:pt x="3760315" y="2206000"/>
                    <a:pt x="3693465" y="2206000"/>
                  </a:cubicBezTo>
                  <a:cubicBezTo>
                    <a:pt x="3693465" y="2206000"/>
                    <a:pt x="3693465" y="2206000"/>
                    <a:pt x="3314648" y="2206000"/>
                  </a:cubicBezTo>
                  <a:cubicBezTo>
                    <a:pt x="3314648" y="2206000"/>
                    <a:pt x="3314648" y="2206000"/>
                    <a:pt x="3314648" y="3966343"/>
                  </a:cubicBezTo>
                  <a:cubicBezTo>
                    <a:pt x="3314648" y="3966343"/>
                    <a:pt x="3314648" y="3966343"/>
                    <a:pt x="3309382" y="3966343"/>
                  </a:cubicBezTo>
                  <a:lnTo>
                    <a:pt x="3306584" y="3966343"/>
                  </a:lnTo>
                  <a:lnTo>
                    <a:pt x="3306584" y="10907003"/>
                  </a:lnTo>
                  <a:lnTo>
                    <a:pt x="626425" y="10907003"/>
                  </a:lnTo>
                  <a:lnTo>
                    <a:pt x="626425" y="3966343"/>
                  </a:lnTo>
                  <a:lnTo>
                    <a:pt x="618363" y="3966343"/>
                  </a:lnTo>
                  <a:cubicBezTo>
                    <a:pt x="618363" y="3966343"/>
                    <a:pt x="618363" y="3966343"/>
                    <a:pt x="618363" y="2206000"/>
                  </a:cubicBezTo>
                  <a:cubicBezTo>
                    <a:pt x="618363" y="2206000"/>
                    <a:pt x="618363" y="2206000"/>
                    <a:pt x="261829" y="2206000"/>
                  </a:cubicBezTo>
                  <a:cubicBezTo>
                    <a:pt x="194979" y="2206000"/>
                    <a:pt x="128129" y="2183717"/>
                    <a:pt x="83563" y="2139151"/>
                  </a:cubicBezTo>
                  <a:cubicBezTo>
                    <a:pt x="-27854" y="2027737"/>
                    <a:pt x="-27854" y="1894040"/>
                    <a:pt x="83563" y="1782626"/>
                  </a:cubicBezTo>
                  <a:cubicBezTo>
                    <a:pt x="83563" y="1782626"/>
                    <a:pt x="83563" y="1782626"/>
                    <a:pt x="1799380" y="66849"/>
                  </a:cubicBezTo>
                  <a:cubicBezTo>
                    <a:pt x="1843947" y="22283"/>
                    <a:pt x="1910797" y="0"/>
                    <a:pt x="1977647" y="0"/>
                  </a:cubicBezTo>
                  <a:close/>
                </a:path>
              </a:pathLst>
            </a:custGeom>
            <a:solidFill>
              <a:srgbClr val="6FA8DC"/>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1400" u="none" cap="none" strike="noStrike">
                <a:solidFill>
                  <a:srgbClr val="595959"/>
                </a:solidFill>
                <a:latin typeface="Calibri"/>
                <a:ea typeface="Calibri"/>
                <a:cs typeface="Calibri"/>
                <a:sym typeface="Calibri"/>
              </a:endParaRPr>
            </a:p>
          </p:txBody>
        </p:sp>
        <p:sp>
          <p:nvSpPr>
            <p:cNvPr id="9121" name="Google Shape;9121;p484"/>
            <p:cNvSpPr/>
            <p:nvPr/>
          </p:nvSpPr>
          <p:spPr>
            <a:xfrm>
              <a:off x="114275" y="3984550"/>
              <a:ext cx="3150000" cy="815700"/>
            </a:xfrm>
            <a:prstGeom prst="rect">
              <a:avLst/>
            </a:prstGeom>
            <a:solidFill>
              <a:srgbClr val="6FA8DC"/>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1400" u="none" cap="none" strike="noStrike">
                <a:solidFill>
                  <a:srgbClr val="595959"/>
                </a:solidFill>
                <a:latin typeface="Calibri"/>
                <a:ea typeface="Calibri"/>
                <a:cs typeface="Calibri"/>
                <a:sym typeface="Calibri"/>
              </a:endParaRPr>
            </a:p>
          </p:txBody>
        </p:sp>
        <p:sp>
          <p:nvSpPr>
            <p:cNvPr id="9122" name="Google Shape;9122;p484"/>
            <p:cNvSpPr txBox="1"/>
            <p:nvPr/>
          </p:nvSpPr>
          <p:spPr>
            <a:xfrm>
              <a:off x="2182075" y="4059843"/>
              <a:ext cx="3918600" cy="665100"/>
            </a:xfrm>
            <a:prstGeom prst="rect">
              <a:avLst/>
            </a:prstGeom>
            <a:solidFill>
              <a:srgbClr val="6FA8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595959"/>
                  </a:solidFill>
                  <a:latin typeface="Calibri"/>
                  <a:ea typeface="Calibri"/>
                  <a:cs typeface="Calibri"/>
                  <a:sym typeface="Calibri"/>
                </a:rPr>
                <a:t>It is independent of the underlying code when running with non-standard technology.</a:t>
              </a:r>
              <a:endParaRPr b="0" i="0" sz="1400" u="none" cap="none" strike="noStrike">
                <a:solidFill>
                  <a:srgbClr val="595959"/>
                </a:solidFill>
                <a:latin typeface="Calibri"/>
                <a:ea typeface="Calibri"/>
                <a:cs typeface="Calibri"/>
                <a:sym typeface="Calibri"/>
              </a:endParaRPr>
            </a:p>
          </p:txBody>
        </p:sp>
      </p:grpSp>
      <p:grpSp>
        <p:nvGrpSpPr>
          <p:cNvPr id="9123" name="Google Shape;9123;p484"/>
          <p:cNvGrpSpPr/>
          <p:nvPr/>
        </p:nvGrpSpPr>
        <p:grpSpPr>
          <a:xfrm>
            <a:off x="734255" y="1152831"/>
            <a:ext cx="6098352" cy="1332205"/>
            <a:chOff x="1745675" y="1017725"/>
            <a:chExt cx="4784522" cy="1201267"/>
          </a:xfrm>
        </p:grpSpPr>
        <p:sp>
          <p:nvSpPr>
            <p:cNvPr id="9124" name="Google Shape;9124;p484"/>
            <p:cNvSpPr/>
            <p:nvPr/>
          </p:nvSpPr>
          <p:spPr>
            <a:xfrm rot="5400000">
              <a:off x="4266245" y="-44960"/>
              <a:ext cx="1201267" cy="3326636"/>
            </a:xfrm>
            <a:custGeom>
              <a:rect b="b" l="l" r="r" t="t"/>
              <a:pathLst>
                <a:path extrusionOk="0" h="10907003" w="3938581">
                  <a:moveTo>
                    <a:pt x="1977647" y="0"/>
                  </a:moveTo>
                  <a:cubicBezTo>
                    <a:pt x="2022214" y="0"/>
                    <a:pt x="2089064" y="22283"/>
                    <a:pt x="2133631" y="66849"/>
                  </a:cubicBezTo>
                  <a:cubicBezTo>
                    <a:pt x="2133631" y="66849"/>
                    <a:pt x="2133631" y="66849"/>
                    <a:pt x="3871731" y="1782626"/>
                  </a:cubicBezTo>
                  <a:cubicBezTo>
                    <a:pt x="3960865" y="1894040"/>
                    <a:pt x="3960865" y="2027737"/>
                    <a:pt x="3871731" y="2139151"/>
                  </a:cubicBezTo>
                  <a:cubicBezTo>
                    <a:pt x="3827165" y="2183717"/>
                    <a:pt x="3760315" y="2206000"/>
                    <a:pt x="3693465" y="2206000"/>
                  </a:cubicBezTo>
                  <a:cubicBezTo>
                    <a:pt x="3693465" y="2206000"/>
                    <a:pt x="3693465" y="2206000"/>
                    <a:pt x="3314648" y="2206000"/>
                  </a:cubicBezTo>
                  <a:cubicBezTo>
                    <a:pt x="3314648" y="2206000"/>
                    <a:pt x="3314648" y="2206000"/>
                    <a:pt x="3314648" y="3966343"/>
                  </a:cubicBezTo>
                  <a:cubicBezTo>
                    <a:pt x="3314648" y="3966343"/>
                    <a:pt x="3314648" y="3966343"/>
                    <a:pt x="3309382" y="3966343"/>
                  </a:cubicBezTo>
                  <a:lnTo>
                    <a:pt x="3306584" y="3966343"/>
                  </a:lnTo>
                  <a:lnTo>
                    <a:pt x="3306584" y="10907003"/>
                  </a:lnTo>
                  <a:lnTo>
                    <a:pt x="626425" y="10907003"/>
                  </a:lnTo>
                  <a:lnTo>
                    <a:pt x="626425" y="3966343"/>
                  </a:lnTo>
                  <a:lnTo>
                    <a:pt x="618363" y="3966343"/>
                  </a:lnTo>
                  <a:cubicBezTo>
                    <a:pt x="618363" y="3966343"/>
                    <a:pt x="618363" y="3966343"/>
                    <a:pt x="618363" y="2206000"/>
                  </a:cubicBezTo>
                  <a:cubicBezTo>
                    <a:pt x="618363" y="2206000"/>
                    <a:pt x="618363" y="2206000"/>
                    <a:pt x="261829" y="2206000"/>
                  </a:cubicBezTo>
                  <a:cubicBezTo>
                    <a:pt x="194979" y="2206000"/>
                    <a:pt x="128129" y="2183717"/>
                    <a:pt x="83563" y="2139151"/>
                  </a:cubicBezTo>
                  <a:cubicBezTo>
                    <a:pt x="-27854" y="2027737"/>
                    <a:pt x="-27854" y="1894040"/>
                    <a:pt x="83563" y="1782626"/>
                  </a:cubicBezTo>
                  <a:cubicBezTo>
                    <a:pt x="83563" y="1782626"/>
                    <a:pt x="83563" y="1782626"/>
                    <a:pt x="1799380" y="66849"/>
                  </a:cubicBezTo>
                  <a:cubicBezTo>
                    <a:pt x="1843947" y="22283"/>
                    <a:pt x="1910797" y="0"/>
                    <a:pt x="1977647" y="0"/>
                  </a:cubicBezTo>
                  <a:close/>
                </a:path>
              </a:pathLst>
            </a:custGeom>
            <a:solidFill>
              <a:srgbClr val="C5EAF1"/>
            </a:solidFill>
            <a:ln>
              <a:noFill/>
            </a:ln>
          </p:spPr>
          <p:txBody>
            <a:bodyPr anchorCtr="0" anchor="ctr"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1400" u="none" cap="none" strike="noStrike">
                <a:solidFill>
                  <a:srgbClr val="595959"/>
                </a:solidFill>
                <a:latin typeface="Calibri"/>
                <a:ea typeface="Calibri"/>
                <a:cs typeface="Calibri"/>
                <a:sym typeface="Calibri"/>
              </a:endParaRPr>
            </a:p>
          </p:txBody>
        </p:sp>
        <p:sp>
          <p:nvSpPr>
            <p:cNvPr id="9125" name="Google Shape;9125;p484"/>
            <p:cNvSpPr/>
            <p:nvPr/>
          </p:nvSpPr>
          <p:spPr>
            <a:xfrm>
              <a:off x="1745675" y="1210525"/>
              <a:ext cx="1518600" cy="815700"/>
            </a:xfrm>
            <a:prstGeom prst="rect">
              <a:avLst/>
            </a:prstGeom>
            <a:solidFill>
              <a:srgbClr val="C5EA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p:txBody>
        </p:sp>
        <p:sp>
          <p:nvSpPr>
            <p:cNvPr id="9126" name="Google Shape;9126;p484"/>
            <p:cNvSpPr txBox="1"/>
            <p:nvPr/>
          </p:nvSpPr>
          <p:spPr>
            <a:xfrm>
              <a:off x="2670275" y="1285835"/>
              <a:ext cx="3798900" cy="665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Calibri"/>
                  <a:ea typeface="Calibri"/>
                  <a:cs typeface="Calibri"/>
                  <a:sym typeface="Calibri"/>
                </a:rPr>
                <a:t>eggPlant tools created by TestPlant are designed to work with non-standard software. It covers functional and performance testing.</a:t>
              </a:r>
              <a:endParaRPr b="0" i="0" sz="1400" u="none" cap="none" strike="noStrike">
                <a:solidFill>
                  <a:srgbClr val="595959"/>
                </a:solidFill>
                <a:latin typeface="Calibri"/>
                <a:ea typeface="Calibri"/>
                <a:cs typeface="Calibri"/>
                <a:sym typeface="Calibri"/>
              </a:endParaRPr>
            </a:p>
          </p:txBody>
        </p:sp>
      </p:grpSp>
      <p:sp>
        <p:nvSpPr>
          <p:cNvPr id="9127" name="Google Shape;9127;p48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pSp>
        <p:nvGrpSpPr>
          <p:cNvPr id="9128" name="Google Shape;9128;p484"/>
          <p:cNvGrpSpPr/>
          <p:nvPr/>
        </p:nvGrpSpPr>
        <p:grpSpPr>
          <a:xfrm>
            <a:off x="-10206" y="1017727"/>
            <a:ext cx="2553623" cy="3358123"/>
            <a:chOff x="-10206" y="1017727"/>
            <a:chExt cx="2553623" cy="3358123"/>
          </a:xfrm>
        </p:grpSpPr>
        <p:sp>
          <p:nvSpPr>
            <p:cNvPr id="9129" name="Google Shape;9129;p484"/>
            <p:cNvSpPr/>
            <p:nvPr/>
          </p:nvSpPr>
          <p:spPr>
            <a:xfrm>
              <a:off x="-12" y="1017727"/>
              <a:ext cx="2543429" cy="3358123"/>
            </a:xfrm>
            <a:custGeom>
              <a:rect b="b" l="l" r="r" t="t"/>
              <a:pathLst>
                <a:path extrusionOk="0" h="11993298" w="9083674">
                  <a:moveTo>
                    <a:pt x="954744" y="0"/>
                  </a:moveTo>
                  <a:cubicBezTo>
                    <a:pt x="2009991" y="0"/>
                    <a:pt x="2865437" y="855670"/>
                    <a:pt x="2865437" y="1911192"/>
                  </a:cubicBezTo>
                  <a:cubicBezTo>
                    <a:pt x="2865437" y="2043132"/>
                    <a:pt x="2852071" y="2171949"/>
                    <a:pt x="2826619" y="2296363"/>
                  </a:cubicBezTo>
                  <a:lnTo>
                    <a:pt x="2785505" y="2456301"/>
                  </a:lnTo>
                  <a:lnTo>
                    <a:pt x="3084289" y="2489007"/>
                  </a:lnTo>
                  <a:cubicBezTo>
                    <a:pt x="4678473" y="2722399"/>
                    <a:pt x="6016875" y="3743535"/>
                    <a:pt x="6691815" y="5144628"/>
                  </a:cubicBezTo>
                  <a:lnTo>
                    <a:pt x="6783706" y="5347941"/>
                  </a:lnTo>
                  <a:lnTo>
                    <a:pt x="6929629" y="5320013"/>
                  </a:lnTo>
                  <a:cubicBezTo>
                    <a:pt x="7009319" y="5309881"/>
                    <a:pt x="7090540" y="5304658"/>
                    <a:pt x="7172981" y="5304658"/>
                  </a:cubicBezTo>
                  <a:cubicBezTo>
                    <a:pt x="8228228" y="5304658"/>
                    <a:pt x="9083674" y="6160328"/>
                    <a:pt x="9083674" y="7215850"/>
                  </a:cubicBezTo>
                  <a:cubicBezTo>
                    <a:pt x="9083674" y="8271370"/>
                    <a:pt x="8228228" y="9127040"/>
                    <a:pt x="7172981" y="9127040"/>
                  </a:cubicBezTo>
                  <a:cubicBezTo>
                    <a:pt x="7090540" y="9127040"/>
                    <a:pt x="7009319" y="9121817"/>
                    <a:pt x="6929629" y="9111685"/>
                  </a:cubicBezTo>
                  <a:lnTo>
                    <a:pt x="6783707" y="9083758"/>
                  </a:lnTo>
                  <a:lnTo>
                    <a:pt x="6691815" y="9287071"/>
                  </a:lnTo>
                  <a:cubicBezTo>
                    <a:pt x="5920455" y="10888320"/>
                    <a:pt x="4282532" y="11993298"/>
                    <a:pt x="2386596" y="11993298"/>
                  </a:cubicBezTo>
                  <a:cubicBezTo>
                    <a:pt x="1562276" y="11993298"/>
                    <a:pt x="786730" y="11784417"/>
                    <a:pt x="109974" y="11416686"/>
                  </a:cubicBezTo>
                  <a:lnTo>
                    <a:pt x="0" y="11349858"/>
                  </a:lnTo>
                  <a:lnTo>
                    <a:pt x="0" y="3564977"/>
                  </a:lnTo>
                  <a:lnTo>
                    <a:pt x="0" y="3564977"/>
                  </a:lnTo>
                  <a:lnTo>
                    <a:pt x="0" y="257405"/>
                  </a:lnTo>
                  <a:lnTo>
                    <a:pt x="43994" y="230671"/>
                  </a:lnTo>
                  <a:cubicBezTo>
                    <a:pt x="314727" y="83562"/>
                    <a:pt x="624979" y="0"/>
                    <a:pt x="954744" y="0"/>
                  </a:cubicBezTo>
                  <a:close/>
                </a:path>
              </a:pathLst>
            </a:custGeom>
            <a:solidFill>
              <a:srgbClr val="CFE2F3"/>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FFFFFF"/>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9130" name="Google Shape;9130;p484"/>
            <p:cNvSpPr/>
            <p:nvPr/>
          </p:nvSpPr>
          <p:spPr>
            <a:xfrm>
              <a:off x="871769" y="2724833"/>
              <a:ext cx="855300" cy="855300"/>
            </a:xfrm>
            <a:prstGeom prst="ellipse">
              <a:avLst/>
            </a:prstGeom>
            <a:solidFill>
              <a:srgbClr val="6FA8DC"/>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FFFFFF"/>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9131" name="Google Shape;9131;p484"/>
            <p:cNvSpPr/>
            <p:nvPr/>
          </p:nvSpPr>
          <p:spPr>
            <a:xfrm>
              <a:off x="-10206" y="1703858"/>
              <a:ext cx="855300" cy="855300"/>
            </a:xfrm>
            <a:prstGeom prst="ellipse">
              <a:avLst/>
            </a:prstGeom>
            <a:solidFill>
              <a:srgbClr val="6FA8DC"/>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FFFFFF"/>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9132" name="Google Shape;9132;p484"/>
            <p:cNvSpPr/>
            <p:nvPr/>
          </p:nvSpPr>
          <p:spPr>
            <a:xfrm>
              <a:off x="19544" y="3318658"/>
              <a:ext cx="855300" cy="855300"/>
            </a:xfrm>
            <a:prstGeom prst="ellipse">
              <a:avLst/>
            </a:prstGeom>
            <a:solidFill>
              <a:srgbClr val="6FA8DC"/>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FFFFFF"/>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9133" name="Google Shape;9133;p484"/>
            <p:cNvSpPr/>
            <p:nvPr/>
          </p:nvSpPr>
          <p:spPr>
            <a:xfrm>
              <a:off x="978656" y="1513939"/>
              <a:ext cx="189900" cy="189900"/>
            </a:xfrm>
            <a:prstGeom prst="ellipse">
              <a:avLst/>
            </a:prstGeom>
            <a:solidFill>
              <a:srgbClr val="6FA8DC"/>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FFFFFF"/>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9134" name="Google Shape;9134;p484"/>
            <p:cNvSpPr/>
            <p:nvPr/>
          </p:nvSpPr>
          <p:spPr>
            <a:xfrm>
              <a:off x="629729" y="1339793"/>
              <a:ext cx="272400" cy="272400"/>
            </a:xfrm>
            <a:prstGeom prst="ellipse">
              <a:avLst/>
            </a:prstGeom>
            <a:solidFill>
              <a:srgbClr val="6FA8DC"/>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FFFFFF"/>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8"/>
                                        </p:tgtEl>
                                        <p:attrNameLst>
                                          <p:attrName>style.visibility</p:attrName>
                                        </p:attrNameLst>
                                      </p:cBhvr>
                                      <p:to>
                                        <p:strVal val="visible"/>
                                      </p:to>
                                    </p:set>
                                    <p:animEffect filter="fade" transition="in">
                                      <p:cBhvr>
                                        <p:cTn dur="1000"/>
                                        <p:tgtEl>
                                          <p:spTgt spid="9128"/>
                                        </p:tgtEl>
                                      </p:cBhvr>
                                    </p:animEffect>
                                  </p:childTnLst>
                                </p:cTn>
                              </p:par>
                              <p:par>
                                <p:cTn fill="hold" nodeType="withEffect" presetClass="entr" presetID="10" presetSubtype="0">
                                  <p:stCondLst>
                                    <p:cond delay="0"/>
                                  </p:stCondLst>
                                  <p:childTnLst>
                                    <p:set>
                                      <p:cBhvr>
                                        <p:cTn dur="1" fill="hold">
                                          <p:stCondLst>
                                            <p:cond delay="0"/>
                                          </p:stCondLst>
                                        </p:cTn>
                                        <p:tgtEl>
                                          <p:spTgt spid="9123"/>
                                        </p:tgtEl>
                                        <p:attrNameLst>
                                          <p:attrName>style.visibility</p:attrName>
                                        </p:attrNameLst>
                                      </p:cBhvr>
                                      <p:to>
                                        <p:strVal val="visible"/>
                                      </p:to>
                                    </p:set>
                                    <p:animEffect filter="fade" transition="in">
                                      <p:cBhvr>
                                        <p:cTn dur="1000"/>
                                        <p:tgtEl>
                                          <p:spTgt spid="9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15"/>
                                        </p:tgtEl>
                                        <p:attrNameLst>
                                          <p:attrName>style.visibility</p:attrName>
                                        </p:attrNameLst>
                                      </p:cBhvr>
                                      <p:to>
                                        <p:strVal val="visible"/>
                                      </p:to>
                                    </p:set>
                                    <p:animEffect filter="fade" transition="in">
                                      <p:cBhvr>
                                        <p:cTn dur="1000"/>
                                        <p:tgtEl>
                                          <p:spTgt spid="9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19"/>
                                        </p:tgtEl>
                                        <p:attrNameLst>
                                          <p:attrName>style.visibility</p:attrName>
                                        </p:attrNameLst>
                                      </p:cBhvr>
                                      <p:to>
                                        <p:strVal val="visible"/>
                                      </p:to>
                                    </p:set>
                                    <p:animEffect filter="fade" transition="in">
                                      <p:cBhvr>
                                        <p:cTn dur="1000"/>
                                        <p:tgtEl>
                                          <p:spTgt spid="9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8" name="Shape 9138"/>
        <p:cNvGrpSpPr/>
        <p:nvPr/>
      </p:nvGrpSpPr>
      <p:grpSpPr>
        <a:xfrm>
          <a:off x="0" y="0"/>
          <a:ext cx="0" cy="0"/>
          <a:chOff x="0" y="0"/>
          <a:chExt cx="0" cy="0"/>
        </a:xfrm>
      </p:grpSpPr>
      <p:sp>
        <p:nvSpPr>
          <p:cNvPr id="9139" name="Google Shape;9139;p4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Parasoft</a:t>
            </a:r>
            <a:endParaRPr/>
          </a:p>
        </p:txBody>
      </p:sp>
      <p:grpSp>
        <p:nvGrpSpPr>
          <p:cNvPr id="9140" name="Google Shape;9140;p485"/>
          <p:cNvGrpSpPr/>
          <p:nvPr/>
        </p:nvGrpSpPr>
        <p:grpSpPr>
          <a:xfrm>
            <a:off x="-209301" y="1201225"/>
            <a:ext cx="4835940" cy="831900"/>
            <a:chOff x="-209300" y="1734636"/>
            <a:chExt cx="5342400" cy="831900"/>
          </a:xfrm>
        </p:grpSpPr>
        <p:sp>
          <p:nvSpPr>
            <p:cNvPr id="9141" name="Google Shape;9141;p485"/>
            <p:cNvSpPr/>
            <p:nvPr/>
          </p:nvSpPr>
          <p:spPr>
            <a:xfrm rot="5400000">
              <a:off x="2045950" y="-520614"/>
              <a:ext cx="831900" cy="5342400"/>
            </a:xfrm>
            <a:prstGeom prst="round2SameRect">
              <a:avLst>
                <a:gd fmla="val 16667" name="adj1"/>
                <a:gd fmla="val 0" name="adj2"/>
              </a:avLst>
            </a:prstGeom>
            <a:solidFill>
              <a:srgbClr val="A1BD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595959"/>
                </a:solidFill>
                <a:latin typeface="Calibri"/>
                <a:ea typeface="Calibri"/>
                <a:cs typeface="Calibri"/>
                <a:sym typeface="Calibri"/>
              </a:endParaRPr>
            </a:p>
          </p:txBody>
        </p:sp>
        <p:sp>
          <p:nvSpPr>
            <p:cNvPr id="9142" name="Google Shape;9142;p485"/>
            <p:cNvSpPr txBox="1"/>
            <p:nvPr/>
          </p:nvSpPr>
          <p:spPr>
            <a:xfrm>
              <a:off x="155875" y="1942686"/>
              <a:ext cx="4696800" cy="415800"/>
            </a:xfrm>
            <a:prstGeom prst="rect">
              <a:avLst/>
            </a:prstGeom>
            <a:solidFill>
              <a:srgbClr val="A1BDEB"/>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Great automation tool for teams that use continuous development strategy in the IDE or on the target for testing embedded software</a:t>
              </a:r>
              <a:endParaRPr b="0" i="0" sz="1200" u="none" cap="none" strike="noStrike">
                <a:solidFill>
                  <a:srgbClr val="000000"/>
                </a:solidFill>
                <a:latin typeface="Calibri"/>
                <a:ea typeface="Calibri"/>
                <a:cs typeface="Calibri"/>
                <a:sym typeface="Calibri"/>
              </a:endParaRPr>
            </a:p>
          </p:txBody>
        </p:sp>
      </p:grpSp>
      <p:grpSp>
        <p:nvGrpSpPr>
          <p:cNvPr id="9143" name="Google Shape;9143;p485"/>
          <p:cNvGrpSpPr/>
          <p:nvPr/>
        </p:nvGrpSpPr>
        <p:grpSpPr>
          <a:xfrm>
            <a:off x="-209301" y="2136263"/>
            <a:ext cx="4835940" cy="832200"/>
            <a:chOff x="-209300" y="2669674"/>
            <a:chExt cx="5342400" cy="832200"/>
          </a:xfrm>
        </p:grpSpPr>
        <p:sp>
          <p:nvSpPr>
            <p:cNvPr id="9144" name="Google Shape;9144;p485"/>
            <p:cNvSpPr/>
            <p:nvPr/>
          </p:nvSpPr>
          <p:spPr>
            <a:xfrm rot="5400000">
              <a:off x="2045950" y="414586"/>
              <a:ext cx="831900" cy="5342400"/>
            </a:xfrm>
            <a:prstGeom prst="round2SameRect">
              <a:avLst>
                <a:gd fmla="val 16667" name="adj1"/>
                <a:gd fmla="val 0" name="adj2"/>
              </a:avLst>
            </a:prstGeom>
            <a:solidFill>
              <a:srgbClr val="D6CFF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595959"/>
                </a:solidFill>
                <a:latin typeface="Calibri"/>
                <a:ea typeface="Calibri"/>
                <a:cs typeface="Calibri"/>
                <a:sym typeface="Calibri"/>
              </a:endParaRPr>
            </a:p>
          </p:txBody>
        </p:sp>
        <p:sp>
          <p:nvSpPr>
            <p:cNvPr id="9145" name="Google Shape;9145;p485"/>
            <p:cNvSpPr txBox="1"/>
            <p:nvPr/>
          </p:nvSpPr>
          <p:spPr>
            <a:xfrm>
              <a:off x="155875" y="2669674"/>
              <a:ext cx="4696800" cy="832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Integrates into any embedded testing environment and provides automatic reports for statistical and historical purposes on the component level</a:t>
              </a:r>
              <a:endParaRPr b="0" i="0" sz="1200" u="none" cap="none" strike="noStrike">
                <a:solidFill>
                  <a:srgbClr val="595959"/>
                </a:solidFill>
                <a:latin typeface="Calibri"/>
                <a:ea typeface="Calibri"/>
                <a:cs typeface="Calibri"/>
                <a:sym typeface="Calibri"/>
              </a:endParaRPr>
            </a:p>
          </p:txBody>
        </p:sp>
      </p:grpSp>
      <p:grpSp>
        <p:nvGrpSpPr>
          <p:cNvPr id="9146" name="Google Shape;9146;p485"/>
          <p:cNvGrpSpPr/>
          <p:nvPr/>
        </p:nvGrpSpPr>
        <p:grpSpPr>
          <a:xfrm>
            <a:off x="-209301" y="3134650"/>
            <a:ext cx="4835940" cy="831900"/>
            <a:chOff x="-209300" y="3668061"/>
            <a:chExt cx="5342400" cy="831900"/>
          </a:xfrm>
        </p:grpSpPr>
        <p:sp>
          <p:nvSpPr>
            <p:cNvPr id="9147" name="Google Shape;9147;p485"/>
            <p:cNvSpPr/>
            <p:nvPr/>
          </p:nvSpPr>
          <p:spPr>
            <a:xfrm rot="5400000">
              <a:off x="2045950" y="1412811"/>
              <a:ext cx="831900" cy="5342400"/>
            </a:xfrm>
            <a:prstGeom prst="round2SameRect">
              <a:avLst>
                <a:gd fmla="val 16667" name="adj1"/>
                <a:gd fmla="val 0" name="adj2"/>
              </a:avLst>
            </a:prstGeom>
            <a:solidFill>
              <a:srgbClr val="9FDBF6">
                <a:alpha val="67058"/>
              </a:srgb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595959"/>
                </a:solidFill>
                <a:latin typeface="Calibri"/>
                <a:ea typeface="Calibri"/>
                <a:cs typeface="Calibri"/>
                <a:sym typeface="Calibri"/>
              </a:endParaRPr>
            </a:p>
          </p:txBody>
        </p:sp>
        <p:sp>
          <p:nvSpPr>
            <p:cNvPr id="9148" name="Google Shape;9148;p485"/>
            <p:cNvSpPr txBox="1"/>
            <p:nvPr/>
          </p:nvSpPr>
          <p:spPr>
            <a:xfrm>
              <a:off x="158720" y="3864111"/>
              <a:ext cx="4712700" cy="439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Includes tools to perform static analysis, code reviews, code coverage analysis and even traceability</a:t>
              </a:r>
              <a:endParaRPr b="0" i="0" sz="1200" u="none" cap="none" strike="noStrike">
                <a:solidFill>
                  <a:srgbClr val="595959"/>
                </a:solidFill>
                <a:latin typeface="Calibri"/>
                <a:ea typeface="Calibri"/>
                <a:cs typeface="Calibri"/>
                <a:sym typeface="Calibri"/>
              </a:endParaRPr>
            </a:p>
          </p:txBody>
        </p:sp>
      </p:grpSp>
      <p:grpSp>
        <p:nvGrpSpPr>
          <p:cNvPr id="9149" name="Google Shape;9149;p485"/>
          <p:cNvGrpSpPr/>
          <p:nvPr/>
        </p:nvGrpSpPr>
        <p:grpSpPr>
          <a:xfrm>
            <a:off x="4733592" y="1602250"/>
            <a:ext cx="4343371" cy="831900"/>
            <a:chOff x="-209300" y="1734636"/>
            <a:chExt cx="5342400" cy="831900"/>
          </a:xfrm>
        </p:grpSpPr>
        <p:sp>
          <p:nvSpPr>
            <p:cNvPr id="9150" name="Google Shape;9150;p485"/>
            <p:cNvSpPr/>
            <p:nvPr/>
          </p:nvSpPr>
          <p:spPr>
            <a:xfrm rot="5400000">
              <a:off x="2045950" y="-520614"/>
              <a:ext cx="831900" cy="5342400"/>
            </a:xfrm>
            <a:prstGeom prst="round2SameRect">
              <a:avLst>
                <a:gd fmla="val 16667" name="adj1"/>
                <a:gd fmla="val 0" name="adj2"/>
              </a:avLst>
            </a:prstGeom>
            <a:solidFill>
              <a:srgbClr val="D9D2E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595959"/>
                </a:solidFill>
                <a:latin typeface="Calibri"/>
                <a:ea typeface="Calibri"/>
                <a:cs typeface="Calibri"/>
                <a:sym typeface="Calibri"/>
              </a:endParaRPr>
            </a:p>
          </p:txBody>
        </p:sp>
        <p:sp>
          <p:nvSpPr>
            <p:cNvPr id="9151" name="Google Shape;9151;p485"/>
            <p:cNvSpPr txBox="1"/>
            <p:nvPr/>
          </p:nvSpPr>
          <p:spPr>
            <a:xfrm>
              <a:off x="155875" y="1942686"/>
              <a:ext cx="4696800" cy="415800"/>
            </a:xfrm>
            <a:prstGeom prst="rect">
              <a:avLst/>
            </a:prstGeom>
            <a:solidFill>
              <a:srgbClr val="D9D2E9"/>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Captures results based on open-source testing frameworks - Google Test, CppUTest, etc</a:t>
              </a:r>
              <a:endParaRPr b="0" i="0" sz="1200" u="none" cap="none" strike="noStrike">
                <a:solidFill>
                  <a:srgbClr val="000000"/>
                </a:solidFill>
                <a:latin typeface="Calibri"/>
                <a:ea typeface="Calibri"/>
                <a:cs typeface="Calibri"/>
                <a:sym typeface="Calibri"/>
              </a:endParaRPr>
            </a:p>
          </p:txBody>
        </p:sp>
      </p:grpSp>
      <p:grpSp>
        <p:nvGrpSpPr>
          <p:cNvPr id="9152" name="Google Shape;9152;p485"/>
          <p:cNvGrpSpPr/>
          <p:nvPr/>
        </p:nvGrpSpPr>
        <p:grpSpPr>
          <a:xfrm>
            <a:off x="4733592" y="2537288"/>
            <a:ext cx="4343371" cy="832200"/>
            <a:chOff x="-209300" y="2669674"/>
            <a:chExt cx="5342400" cy="832200"/>
          </a:xfrm>
        </p:grpSpPr>
        <p:sp>
          <p:nvSpPr>
            <p:cNvPr id="9153" name="Google Shape;9153;p485"/>
            <p:cNvSpPr/>
            <p:nvPr/>
          </p:nvSpPr>
          <p:spPr>
            <a:xfrm rot="5400000">
              <a:off x="2045950" y="414586"/>
              <a:ext cx="831900" cy="5342400"/>
            </a:xfrm>
            <a:prstGeom prst="round2SameRect">
              <a:avLst>
                <a:gd fmla="val 16667" name="adj1"/>
                <a:gd fmla="val 0" name="adj2"/>
              </a:avLst>
            </a:prstGeom>
            <a:solidFill>
              <a:srgbClr val="89DEF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595959"/>
                </a:solidFill>
                <a:latin typeface="Calibri"/>
                <a:ea typeface="Calibri"/>
                <a:cs typeface="Calibri"/>
                <a:sym typeface="Calibri"/>
              </a:endParaRPr>
            </a:p>
          </p:txBody>
        </p:sp>
        <p:sp>
          <p:nvSpPr>
            <p:cNvPr id="9154" name="Google Shape;9154;p485"/>
            <p:cNvSpPr txBox="1"/>
            <p:nvPr/>
          </p:nvSpPr>
          <p:spPr>
            <a:xfrm>
              <a:off x="155875" y="2669674"/>
              <a:ext cx="4696800" cy="832200"/>
            </a:xfrm>
            <a:prstGeom prst="rect">
              <a:avLst/>
            </a:prstGeom>
            <a:solidFill>
              <a:srgbClr val="89DEFE"/>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Follows the general trend of providing preconfigured industry- and regulatory- specific settings and standards for code compliance purposes</a:t>
              </a:r>
              <a:endParaRPr b="0" i="0" sz="1200" u="none" cap="none" strike="noStrike">
                <a:solidFill>
                  <a:srgbClr val="595959"/>
                </a:solidFill>
                <a:latin typeface="Calibri"/>
                <a:ea typeface="Calibri"/>
                <a:cs typeface="Calibri"/>
                <a:sym typeface="Calibri"/>
              </a:endParaRPr>
            </a:p>
          </p:txBody>
        </p:sp>
      </p:grpSp>
      <p:grpSp>
        <p:nvGrpSpPr>
          <p:cNvPr id="9155" name="Google Shape;9155;p485"/>
          <p:cNvGrpSpPr/>
          <p:nvPr/>
        </p:nvGrpSpPr>
        <p:grpSpPr>
          <a:xfrm>
            <a:off x="4733592" y="3535675"/>
            <a:ext cx="4343371" cy="831900"/>
            <a:chOff x="-209300" y="3668061"/>
            <a:chExt cx="5342400" cy="831900"/>
          </a:xfrm>
        </p:grpSpPr>
        <p:sp>
          <p:nvSpPr>
            <p:cNvPr id="9156" name="Google Shape;9156;p485"/>
            <p:cNvSpPr/>
            <p:nvPr/>
          </p:nvSpPr>
          <p:spPr>
            <a:xfrm rot="5400000">
              <a:off x="2045950" y="1412811"/>
              <a:ext cx="831900" cy="5342400"/>
            </a:xfrm>
            <a:prstGeom prst="round2SameRect">
              <a:avLst>
                <a:gd fmla="val 16667" name="adj1"/>
                <a:gd fmla="val 0" name="adj2"/>
              </a:avLst>
            </a:prstGeom>
            <a:solidFill>
              <a:srgbClr val="9FDBF6">
                <a:alpha val="67058"/>
              </a:srgb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595959"/>
                </a:solidFill>
                <a:latin typeface="Calibri"/>
                <a:ea typeface="Calibri"/>
                <a:cs typeface="Calibri"/>
                <a:sym typeface="Calibri"/>
              </a:endParaRPr>
            </a:p>
          </p:txBody>
        </p:sp>
        <p:sp>
          <p:nvSpPr>
            <p:cNvPr id="9157" name="Google Shape;9157;p485"/>
            <p:cNvSpPr txBox="1"/>
            <p:nvPr/>
          </p:nvSpPr>
          <p:spPr>
            <a:xfrm>
              <a:off x="155875" y="3799911"/>
              <a:ext cx="4696800" cy="415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Parasoft templates are fully customizable to meet the end users’ needs</a:t>
              </a:r>
              <a:endParaRPr b="0" i="0" sz="1200" u="none" cap="none" strike="noStrike">
                <a:solidFill>
                  <a:srgbClr val="595959"/>
                </a:solidFill>
                <a:latin typeface="Calibri"/>
                <a:ea typeface="Calibri"/>
                <a:cs typeface="Calibri"/>
                <a:sym typeface="Calibri"/>
              </a:endParaRPr>
            </a:p>
          </p:txBody>
        </p:sp>
      </p:grpSp>
      <p:sp>
        <p:nvSpPr>
          <p:cNvPr id="9158" name="Google Shape;9158;p48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40"/>
                                        </p:tgtEl>
                                        <p:attrNameLst>
                                          <p:attrName>style.visibility</p:attrName>
                                        </p:attrNameLst>
                                      </p:cBhvr>
                                      <p:to>
                                        <p:strVal val="visible"/>
                                      </p:to>
                                    </p:set>
                                    <p:animEffect filter="fade" transition="in">
                                      <p:cBhvr>
                                        <p:cTn dur="1000"/>
                                        <p:tgtEl>
                                          <p:spTgt spid="9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43"/>
                                        </p:tgtEl>
                                        <p:attrNameLst>
                                          <p:attrName>style.visibility</p:attrName>
                                        </p:attrNameLst>
                                      </p:cBhvr>
                                      <p:to>
                                        <p:strVal val="visible"/>
                                      </p:to>
                                    </p:set>
                                    <p:animEffect filter="fade" transition="in">
                                      <p:cBhvr>
                                        <p:cTn dur="1000"/>
                                        <p:tgtEl>
                                          <p:spTgt spid="9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46"/>
                                        </p:tgtEl>
                                        <p:attrNameLst>
                                          <p:attrName>style.visibility</p:attrName>
                                        </p:attrNameLst>
                                      </p:cBhvr>
                                      <p:to>
                                        <p:strVal val="visible"/>
                                      </p:to>
                                    </p:set>
                                    <p:animEffect filter="fade" transition="in">
                                      <p:cBhvr>
                                        <p:cTn dur="1000"/>
                                        <p:tgtEl>
                                          <p:spTgt spid="9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49"/>
                                        </p:tgtEl>
                                        <p:attrNameLst>
                                          <p:attrName>style.visibility</p:attrName>
                                        </p:attrNameLst>
                                      </p:cBhvr>
                                      <p:to>
                                        <p:strVal val="visible"/>
                                      </p:to>
                                    </p:set>
                                    <p:animEffect filter="fade" transition="in">
                                      <p:cBhvr>
                                        <p:cTn dur="1000"/>
                                        <p:tgtEl>
                                          <p:spTgt spid="9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52"/>
                                        </p:tgtEl>
                                        <p:attrNameLst>
                                          <p:attrName>style.visibility</p:attrName>
                                        </p:attrNameLst>
                                      </p:cBhvr>
                                      <p:to>
                                        <p:strVal val="visible"/>
                                      </p:to>
                                    </p:set>
                                    <p:animEffect filter="fade" transition="in">
                                      <p:cBhvr>
                                        <p:cTn dur="1000"/>
                                        <p:tgtEl>
                                          <p:spTgt spid="9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55"/>
                                        </p:tgtEl>
                                        <p:attrNameLst>
                                          <p:attrName>style.visibility</p:attrName>
                                        </p:attrNameLst>
                                      </p:cBhvr>
                                      <p:to>
                                        <p:strVal val="visible"/>
                                      </p:to>
                                    </p:set>
                                    <p:animEffect filter="fade" transition="in">
                                      <p:cBhvr>
                                        <p:cTn dur="1000"/>
                                        <p:tgtEl>
                                          <p:spTgt spid="9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2" name="Shape 9162"/>
        <p:cNvGrpSpPr/>
        <p:nvPr/>
      </p:nvGrpSpPr>
      <p:grpSpPr>
        <a:xfrm>
          <a:off x="0" y="0"/>
          <a:ext cx="0" cy="0"/>
          <a:chOff x="0" y="0"/>
          <a:chExt cx="0" cy="0"/>
        </a:xfrm>
      </p:grpSpPr>
      <p:grpSp>
        <p:nvGrpSpPr>
          <p:cNvPr id="9163" name="Google Shape;9163;p486"/>
          <p:cNvGrpSpPr/>
          <p:nvPr/>
        </p:nvGrpSpPr>
        <p:grpSpPr>
          <a:xfrm>
            <a:off x="1185505" y="2964827"/>
            <a:ext cx="6712387" cy="1867361"/>
            <a:chOff x="1185505" y="3041027"/>
            <a:chExt cx="6712387" cy="1867361"/>
          </a:xfrm>
        </p:grpSpPr>
        <p:sp>
          <p:nvSpPr>
            <p:cNvPr id="9164" name="Google Shape;9164;p486"/>
            <p:cNvSpPr/>
            <p:nvPr/>
          </p:nvSpPr>
          <p:spPr>
            <a:xfrm flipH="1" rot="-2044639">
              <a:off x="1351610" y="3301832"/>
              <a:ext cx="1227971" cy="969236"/>
            </a:xfrm>
            <a:custGeom>
              <a:rect b="b" l="l" r="r" t="t"/>
              <a:pathLst>
                <a:path extrusionOk="0" h="10000" w="10292">
                  <a:moveTo>
                    <a:pt x="0" y="688"/>
                  </a:moveTo>
                  <a:lnTo>
                    <a:pt x="10292" y="0"/>
                  </a:lnTo>
                  <a:cubicBezTo>
                    <a:pt x="8081" y="3340"/>
                    <a:pt x="4415" y="5437"/>
                    <a:pt x="7413" y="9671"/>
                  </a:cubicBezTo>
                  <a:lnTo>
                    <a:pt x="2244" y="10000"/>
                  </a:lnTo>
                  <a:cubicBezTo>
                    <a:pt x="4865" y="5467"/>
                    <a:pt x="2202" y="3364"/>
                    <a:pt x="0" y="688"/>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165" name="Google Shape;9165;p486"/>
            <p:cNvSpPr/>
            <p:nvPr/>
          </p:nvSpPr>
          <p:spPr>
            <a:xfrm>
              <a:off x="2421525" y="4086325"/>
              <a:ext cx="5085600" cy="737100"/>
            </a:xfrm>
            <a:prstGeom prst="rect">
              <a:avLst/>
            </a:prstGeom>
            <a:solidFill>
              <a:srgbClr val="BFBFB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166" name="Google Shape;9166;p486"/>
            <p:cNvSpPr/>
            <p:nvPr/>
          </p:nvSpPr>
          <p:spPr>
            <a:xfrm>
              <a:off x="2426400" y="4178000"/>
              <a:ext cx="4948500" cy="553800"/>
            </a:xfrm>
            <a:prstGeom prst="rect">
              <a:avLst/>
            </a:prstGeom>
            <a:solidFill>
              <a:srgbClr val="A1BDEB"/>
            </a:solidFill>
            <a:ln>
              <a:noFill/>
            </a:ln>
          </p:spPr>
          <p:txBody>
            <a:bodyPr anchorCtr="0" anchor="ctr" bIns="91425" lIns="91425" spcFirstLastPara="1" rIns="91425" wrap="square" tIns="91425">
              <a:noAutofit/>
            </a:bodyPr>
            <a:lstStyle/>
            <a:p>
              <a:pPr indent="-311150" lvl="0" marL="457200" marR="0" rtl="0" algn="l">
                <a:lnSpc>
                  <a:spcPct val="115000"/>
                </a:lnSpc>
                <a:spcBef>
                  <a:spcPts val="0"/>
                </a:spcBef>
                <a:spcAft>
                  <a:spcPts val="0"/>
                </a:spcAft>
                <a:buClr>
                  <a:srgbClr val="FFFFFF"/>
                </a:buClr>
                <a:buSzPts val="1300"/>
                <a:buFont typeface="Calibri"/>
                <a:buChar char="●"/>
              </a:pPr>
              <a:r>
                <a:rPr b="0" i="0" lang="en" sz="1300" u="none" cap="none" strike="noStrike">
                  <a:solidFill>
                    <a:srgbClr val="FFFFFF"/>
                  </a:solidFill>
                  <a:latin typeface="Calibri"/>
                  <a:ea typeface="Calibri"/>
                  <a:cs typeface="Calibri"/>
                  <a:sym typeface="Calibri"/>
                </a:rPr>
                <a:t>KlocWork Insight includes built-in systems for standards like CWE, CWE/SANS Top 25, CERT, OWASP, DISA STIG and MISRA.</a:t>
              </a:r>
              <a:endParaRPr b="0" i="0" sz="1300" u="none" cap="none" strike="noStrike">
                <a:solidFill>
                  <a:srgbClr val="FFFFFF"/>
                </a:solidFill>
                <a:latin typeface="Calibri"/>
                <a:ea typeface="Calibri"/>
                <a:cs typeface="Calibri"/>
                <a:sym typeface="Calibri"/>
              </a:endParaRPr>
            </a:p>
          </p:txBody>
        </p:sp>
        <p:sp>
          <p:nvSpPr>
            <p:cNvPr id="9167" name="Google Shape;9167;p486"/>
            <p:cNvSpPr/>
            <p:nvPr/>
          </p:nvSpPr>
          <p:spPr>
            <a:xfrm>
              <a:off x="7168892" y="4086350"/>
              <a:ext cx="729000" cy="737100"/>
            </a:xfrm>
            <a:prstGeom prst="ellipse">
              <a:avLst/>
            </a:prstGeom>
            <a:solidFill>
              <a:srgbClr val="BFBFB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168" name="Google Shape;9168;p486"/>
            <p:cNvSpPr/>
            <p:nvPr/>
          </p:nvSpPr>
          <p:spPr>
            <a:xfrm flipH="1" rot="5400000">
              <a:off x="1967486" y="3979588"/>
              <a:ext cx="928800" cy="9288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169" name="Google Shape;9169;p486"/>
            <p:cNvSpPr/>
            <p:nvPr/>
          </p:nvSpPr>
          <p:spPr>
            <a:xfrm flipH="1" rot="5400000">
              <a:off x="2068746" y="4080849"/>
              <a:ext cx="726300" cy="7263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170" name="Google Shape;9170;p486"/>
            <p:cNvSpPr/>
            <p:nvPr/>
          </p:nvSpPr>
          <p:spPr>
            <a:xfrm flipH="1" rot="5400000">
              <a:off x="2154894" y="4166996"/>
              <a:ext cx="553800" cy="553800"/>
            </a:xfrm>
            <a:prstGeom prst="ellipse">
              <a:avLst/>
            </a:prstGeom>
            <a:solidFill>
              <a:srgbClr val="A1BDE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171" name="Google Shape;9171;p486"/>
            <p:cNvSpPr/>
            <p:nvPr/>
          </p:nvSpPr>
          <p:spPr>
            <a:xfrm>
              <a:off x="7164892" y="4178013"/>
              <a:ext cx="523500" cy="553800"/>
            </a:xfrm>
            <a:prstGeom prst="ellipse">
              <a:avLst/>
            </a:prstGeom>
            <a:solidFill>
              <a:srgbClr val="A1BDEB"/>
            </a:solidFill>
            <a:ln>
              <a:noFill/>
            </a:ln>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900"/>
                <a:buFont typeface="Arial"/>
                <a:buNone/>
              </a:pPr>
              <a:r>
                <a:t/>
              </a:r>
              <a:endParaRPr b="0" i="0" sz="1900" u="none" cap="none" strike="noStrike">
                <a:solidFill>
                  <a:srgbClr val="595959"/>
                </a:solidFill>
                <a:latin typeface="Gill Sans"/>
                <a:ea typeface="Gill Sans"/>
                <a:cs typeface="Gill Sans"/>
                <a:sym typeface="Gill Sans"/>
              </a:endParaRPr>
            </a:p>
          </p:txBody>
        </p:sp>
      </p:grpSp>
      <p:sp>
        <p:nvSpPr>
          <p:cNvPr id="9172" name="Google Shape;9172;p4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Klocwork</a:t>
            </a:r>
            <a:endParaRPr/>
          </a:p>
        </p:txBody>
      </p:sp>
      <p:grpSp>
        <p:nvGrpSpPr>
          <p:cNvPr id="9173" name="Google Shape;9173;p486"/>
          <p:cNvGrpSpPr/>
          <p:nvPr/>
        </p:nvGrpSpPr>
        <p:grpSpPr>
          <a:xfrm>
            <a:off x="1551504" y="1931650"/>
            <a:ext cx="6586022" cy="1498096"/>
            <a:chOff x="1551504" y="2007850"/>
            <a:chExt cx="6586022" cy="1498096"/>
          </a:xfrm>
        </p:grpSpPr>
        <p:sp>
          <p:nvSpPr>
            <p:cNvPr id="9174" name="Google Shape;9174;p486"/>
            <p:cNvSpPr/>
            <p:nvPr/>
          </p:nvSpPr>
          <p:spPr>
            <a:xfrm>
              <a:off x="7440626" y="2120169"/>
              <a:ext cx="696900" cy="737100"/>
            </a:xfrm>
            <a:prstGeom prst="ellipse">
              <a:avLst/>
            </a:prstGeom>
            <a:solidFill>
              <a:srgbClr val="BFBFB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9175" name="Google Shape;9175;p486"/>
            <p:cNvGrpSpPr/>
            <p:nvPr/>
          </p:nvGrpSpPr>
          <p:grpSpPr>
            <a:xfrm>
              <a:off x="1551504" y="2007850"/>
              <a:ext cx="6264581" cy="1498096"/>
              <a:chOff x="1714318" y="1955884"/>
              <a:chExt cx="6360625" cy="1498096"/>
            </a:xfrm>
          </p:grpSpPr>
          <p:sp>
            <p:nvSpPr>
              <p:cNvPr id="9176" name="Google Shape;9176;p486"/>
              <p:cNvSpPr/>
              <p:nvPr/>
            </p:nvSpPr>
            <p:spPr>
              <a:xfrm>
                <a:off x="3145043" y="2064359"/>
                <a:ext cx="4929900" cy="737100"/>
              </a:xfrm>
              <a:prstGeom prst="rect">
                <a:avLst/>
              </a:prstGeom>
              <a:solidFill>
                <a:srgbClr val="BFBFB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Calibri"/>
                  <a:ea typeface="Calibri"/>
                  <a:cs typeface="Calibri"/>
                  <a:sym typeface="Calibri"/>
                </a:endParaRPr>
              </a:p>
            </p:txBody>
          </p:sp>
          <p:sp>
            <p:nvSpPr>
              <p:cNvPr id="9177" name="Google Shape;9177;p486"/>
              <p:cNvSpPr/>
              <p:nvPr/>
            </p:nvSpPr>
            <p:spPr>
              <a:xfrm>
                <a:off x="7445917" y="2156739"/>
                <a:ext cx="523500" cy="553800"/>
              </a:xfrm>
              <a:prstGeom prst="ellipse">
                <a:avLst/>
              </a:prstGeom>
              <a:solidFill>
                <a:srgbClr val="4A86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Calibri"/>
                  <a:ea typeface="Calibri"/>
                  <a:cs typeface="Calibri"/>
                  <a:sym typeface="Calibri"/>
                </a:endParaRPr>
              </a:p>
            </p:txBody>
          </p:sp>
          <p:sp>
            <p:nvSpPr>
              <p:cNvPr id="9178" name="Google Shape;9178;p486"/>
              <p:cNvSpPr/>
              <p:nvPr/>
            </p:nvSpPr>
            <p:spPr>
              <a:xfrm>
                <a:off x="3149916" y="2156045"/>
                <a:ext cx="4524600" cy="553800"/>
              </a:xfrm>
              <a:prstGeom prst="rect">
                <a:avLst/>
              </a:prstGeom>
              <a:solidFill>
                <a:srgbClr val="4A86E8"/>
              </a:solidFill>
              <a:ln>
                <a:noFill/>
              </a:ln>
            </p:spPr>
            <p:txBody>
              <a:bodyPr anchorCtr="0" anchor="ctr" bIns="91425" lIns="91425" spcFirstLastPara="1" rIns="91425" wrap="square" tIns="91425">
                <a:noAutofit/>
              </a:bodyPr>
              <a:lstStyle/>
              <a:p>
                <a:pPr indent="-311150" lvl="0" marL="457200" marR="0" rtl="0" algn="l">
                  <a:lnSpc>
                    <a:spcPct val="115000"/>
                  </a:lnSpc>
                  <a:spcBef>
                    <a:spcPts val="0"/>
                  </a:spcBef>
                  <a:spcAft>
                    <a:spcPts val="0"/>
                  </a:spcAft>
                  <a:buClr>
                    <a:srgbClr val="FFFFFF"/>
                  </a:buClr>
                  <a:buSzPts val="1300"/>
                  <a:buFont typeface="Calibri"/>
                  <a:buChar char="●"/>
                </a:pPr>
                <a:r>
                  <a:rPr b="0" i="0" lang="en" sz="1300" u="none" cap="none" strike="noStrike">
                    <a:solidFill>
                      <a:srgbClr val="FFFFFF"/>
                    </a:solidFill>
                    <a:latin typeface="Calibri"/>
                    <a:ea typeface="Calibri"/>
                    <a:cs typeface="Calibri"/>
                    <a:sym typeface="Calibri"/>
                  </a:rPr>
                  <a:t>It automatically identifies bugs in the code and holes in security systems. </a:t>
                </a:r>
                <a:endParaRPr b="0" i="0" sz="1300" u="none" cap="none" strike="noStrike">
                  <a:solidFill>
                    <a:srgbClr val="FFFFFF"/>
                  </a:solidFill>
                  <a:latin typeface="Calibri"/>
                  <a:ea typeface="Calibri"/>
                  <a:cs typeface="Calibri"/>
                  <a:sym typeface="Calibri"/>
                </a:endParaRPr>
              </a:p>
            </p:txBody>
          </p:sp>
          <p:sp>
            <p:nvSpPr>
              <p:cNvPr id="9179" name="Google Shape;9179;p486"/>
              <p:cNvSpPr/>
              <p:nvPr/>
            </p:nvSpPr>
            <p:spPr>
              <a:xfrm rot="-6692515">
                <a:off x="1776545" y="2220309"/>
                <a:ext cx="1227982" cy="969247"/>
              </a:xfrm>
              <a:custGeom>
                <a:rect b="b" l="l" r="r" t="t"/>
                <a:pathLst>
                  <a:path extrusionOk="0" h="10000" w="10292">
                    <a:moveTo>
                      <a:pt x="0" y="688"/>
                    </a:moveTo>
                    <a:lnTo>
                      <a:pt x="10292" y="0"/>
                    </a:lnTo>
                    <a:cubicBezTo>
                      <a:pt x="8081" y="3340"/>
                      <a:pt x="4415" y="5437"/>
                      <a:pt x="7413" y="9671"/>
                    </a:cubicBezTo>
                    <a:lnTo>
                      <a:pt x="2244" y="10000"/>
                    </a:lnTo>
                    <a:cubicBezTo>
                      <a:pt x="4865" y="5467"/>
                      <a:pt x="2202" y="3364"/>
                      <a:pt x="0" y="688"/>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Calibri"/>
                  <a:ea typeface="Calibri"/>
                  <a:cs typeface="Calibri"/>
                  <a:sym typeface="Calibri"/>
                </a:endParaRPr>
              </a:p>
            </p:txBody>
          </p:sp>
          <p:sp>
            <p:nvSpPr>
              <p:cNvPr id="9180" name="Google Shape;9180;p486"/>
              <p:cNvSpPr/>
              <p:nvPr/>
            </p:nvSpPr>
            <p:spPr>
              <a:xfrm>
                <a:off x="2685186" y="1969151"/>
                <a:ext cx="928800" cy="9288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Calibri"/>
                  <a:ea typeface="Calibri"/>
                  <a:cs typeface="Calibri"/>
                  <a:sym typeface="Calibri"/>
                </a:endParaRPr>
              </a:p>
            </p:txBody>
          </p:sp>
          <p:sp>
            <p:nvSpPr>
              <p:cNvPr id="9181" name="Google Shape;9181;p486"/>
              <p:cNvSpPr/>
              <p:nvPr/>
            </p:nvSpPr>
            <p:spPr>
              <a:xfrm>
                <a:off x="2786425" y="2070391"/>
                <a:ext cx="726300" cy="7263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Calibri"/>
                  <a:ea typeface="Calibri"/>
                  <a:cs typeface="Calibri"/>
                  <a:sym typeface="Calibri"/>
                </a:endParaRPr>
              </a:p>
            </p:txBody>
          </p:sp>
          <p:sp>
            <p:nvSpPr>
              <p:cNvPr id="9182" name="Google Shape;9182;p486"/>
              <p:cNvSpPr/>
              <p:nvPr/>
            </p:nvSpPr>
            <p:spPr>
              <a:xfrm>
                <a:off x="2872779" y="2156744"/>
                <a:ext cx="553800" cy="553800"/>
              </a:xfrm>
              <a:prstGeom prst="ellipse">
                <a:avLst/>
              </a:prstGeom>
              <a:solidFill>
                <a:srgbClr val="4A8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Calibri"/>
                  <a:ea typeface="Calibri"/>
                  <a:cs typeface="Calibri"/>
                  <a:sym typeface="Calibri"/>
                </a:endParaRPr>
              </a:p>
            </p:txBody>
          </p:sp>
        </p:grpSp>
      </p:grpSp>
      <p:grpSp>
        <p:nvGrpSpPr>
          <p:cNvPr id="9183" name="Google Shape;9183;p486"/>
          <p:cNvGrpSpPr/>
          <p:nvPr/>
        </p:nvGrpSpPr>
        <p:grpSpPr>
          <a:xfrm>
            <a:off x="1482532" y="2361929"/>
            <a:ext cx="6533772" cy="1524775"/>
            <a:chOff x="1482532" y="2438129"/>
            <a:chExt cx="6533772" cy="1524775"/>
          </a:xfrm>
        </p:grpSpPr>
        <p:sp>
          <p:nvSpPr>
            <p:cNvPr id="9184" name="Google Shape;9184;p486"/>
            <p:cNvSpPr/>
            <p:nvPr/>
          </p:nvSpPr>
          <p:spPr>
            <a:xfrm>
              <a:off x="7319404" y="3131201"/>
              <a:ext cx="696900" cy="737100"/>
            </a:xfrm>
            <a:prstGeom prst="ellipse">
              <a:avLst/>
            </a:prstGeom>
            <a:solidFill>
              <a:srgbClr val="BFBFB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185" name="Google Shape;9185;p486"/>
            <p:cNvSpPr/>
            <p:nvPr/>
          </p:nvSpPr>
          <p:spPr>
            <a:xfrm>
              <a:off x="2914167" y="3131171"/>
              <a:ext cx="4706400" cy="737100"/>
            </a:xfrm>
            <a:prstGeom prst="rect">
              <a:avLst/>
            </a:prstGeom>
            <a:solidFill>
              <a:srgbClr val="BFBFB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186" name="Google Shape;9186;p486"/>
            <p:cNvSpPr/>
            <p:nvPr/>
          </p:nvSpPr>
          <p:spPr>
            <a:xfrm>
              <a:off x="6983653" y="3222864"/>
              <a:ext cx="523500" cy="553800"/>
            </a:xfrm>
            <a:prstGeom prst="ellipse">
              <a:avLst/>
            </a:prstGeom>
            <a:solidFill>
              <a:srgbClr val="0BD0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187" name="Google Shape;9187;p486"/>
            <p:cNvSpPr/>
            <p:nvPr/>
          </p:nvSpPr>
          <p:spPr>
            <a:xfrm>
              <a:off x="2919050" y="3222850"/>
              <a:ext cx="4271400" cy="553800"/>
            </a:xfrm>
            <a:prstGeom prst="rect">
              <a:avLst/>
            </a:prstGeom>
            <a:solidFill>
              <a:srgbClr val="0BD0D9"/>
            </a:solidFill>
            <a:ln>
              <a:noFill/>
            </a:ln>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300"/>
                <a:buFont typeface="Arial"/>
                <a:buNone/>
              </a:pPr>
              <a:r>
                <a:rPr b="0" i="0" lang="en" sz="1300" u="none" cap="none" strike="noStrike">
                  <a:solidFill>
                    <a:srgbClr val="FFFFFF"/>
                  </a:solidFill>
                  <a:latin typeface="Calibri"/>
                  <a:ea typeface="Calibri"/>
                  <a:cs typeface="Calibri"/>
                  <a:sym typeface="Calibri"/>
                </a:rPr>
                <a:t>This tool assists with the integration and testing of the application on the component level. </a:t>
              </a:r>
              <a:endParaRPr b="0" i="0" sz="1300" u="none" cap="none" strike="noStrike">
                <a:solidFill>
                  <a:srgbClr val="FFFFFF"/>
                </a:solidFill>
                <a:latin typeface="Calibri"/>
                <a:ea typeface="Calibri"/>
                <a:cs typeface="Calibri"/>
                <a:sym typeface="Calibri"/>
              </a:endParaRPr>
            </a:p>
          </p:txBody>
        </p:sp>
        <p:sp>
          <p:nvSpPr>
            <p:cNvPr id="9188" name="Google Shape;9188;p486"/>
            <p:cNvSpPr/>
            <p:nvPr/>
          </p:nvSpPr>
          <p:spPr>
            <a:xfrm flipH="1" rot="5400000">
              <a:off x="2453487" y="3034104"/>
              <a:ext cx="928800" cy="9288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189" name="Google Shape;9189;p486"/>
            <p:cNvSpPr/>
            <p:nvPr/>
          </p:nvSpPr>
          <p:spPr>
            <a:xfrm flipH="1" rot="-3993547">
              <a:off x="1557418" y="2709601"/>
              <a:ext cx="1227956" cy="969234"/>
            </a:xfrm>
            <a:custGeom>
              <a:rect b="b" l="l" r="r" t="t"/>
              <a:pathLst>
                <a:path extrusionOk="0" h="10000" w="10292">
                  <a:moveTo>
                    <a:pt x="0" y="688"/>
                  </a:moveTo>
                  <a:lnTo>
                    <a:pt x="10292" y="0"/>
                  </a:lnTo>
                  <a:cubicBezTo>
                    <a:pt x="8081" y="3340"/>
                    <a:pt x="4415" y="5437"/>
                    <a:pt x="7413" y="9671"/>
                  </a:cubicBezTo>
                  <a:lnTo>
                    <a:pt x="2244" y="10000"/>
                  </a:lnTo>
                  <a:cubicBezTo>
                    <a:pt x="4865" y="5467"/>
                    <a:pt x="2202" y="3364"/>
                    <a:pt x="0" y="688"/>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190" name="Google Shape;9190;p486"/>
            <p:cNvSpPr/>
            <p:nvPr/>
          </p:nvSpPr>
          <p:spPr>
            <a:xfrm flipH="1" rot="5400000">
              <a:off x="2554747" y="3135364"/>
              <a:ext cx="726300" cy="7263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191" name="Google Shape;9191;p486"/>
            <p:cNvSpPr/>
            <p:nvPr/>
          </p:nvSpPr>
          <p:spPr>
            <a:xfrm flipH="1" rot="5400000">
              <a:off x="2640895" y="3221511"/>
              <a:ext cx="553800" cy="553800"/>
            </a:xfrm>
            <a:prstGeom prst="ellipse">
              <a:avLst/>
            </a:prstGeom>
            <a:solidFill>
              <a:srgbClr val="0BD0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grpSp>
        <p:nvGrpSpPr>
          <p:cNvPr id="9192" name="Google Shape;9192;p486"/>
          <p:cNvGrpSpPr/>
          <p:nvPr/>
        </p:nvGrpSpPr>
        <p:grpSpPr>
          <a:xfrm>
            <a:off x="688257" y="1031376"/>
            <a:ext cx="6818894" cy="2688189"/>
            <a:chOff x="688257" y="1107576"/>
            <a:chExt cx="6818894" cy="2688189"/>
          </a:xfrm>
        </p:grpSpPr>
        <p:sp>
          <p:nvSpPr>
            <p:cNvPr id="9193" name="Google Shape;9193;p486"/>
            <p:cNvSpPr/>
            <p:nvPr/>
          </p:nvSpPr>
          <p:spPr>
            <a:xfrm>
              <a:off x="2416989" y="1203532"/>
              <a:ext cx="4706400" cy="737100"/>
            </a:xfrm>
            <a:prstGeom prst="rect">
              <a:avLst/>
            </a:prstGeom>
            <a:solidFill>
              <a:srgbClr val="BFBFB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194" name="Google Shape;9194;p486"/>
            <p:cNvSpPr/>
            <p:nvPr/>
          </p:nvSpPr>
          <p:spPr>
            <a:xfrm>
              <a:off x="2421875" y="1295200"/>
              <a:ext cx="4486500" cy="553800"/>
            </a:xfrm>
            <a:prstGeom prst="rect">
              <a:avLst/>
            </a:prstGeom>
            <a:solidFill>
              <a:srgbClr val="009DD9"/>
            </a:solidFill>
            <a:ln>
              <a:noFill/>
            </a:ln>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300"/>
                <a:buFont typeface="Arial"/>
                <a:buNone/>
              </a:pPr>
              <a:r>
                <a:rPr b="0" i="0" lang="en" sz="1300" u="none" cap="none" strike="noStrike">
                  <a:solidFill>
                    <a:srgbClr val="FFFFFF"/>
                  </a:solidFill>
                  <a:latin typeface="Calibri"/>
                  <a:ea typeface="Calibri"/>
                  <a:cs typeface="Calibri"/>
                  <a:sym typeface="Calibri"/>
                </a:rPr>
                <a:t>KlocWork Insight offers popular static testing tools for embedded software development.</a:t>
              </a:r>
              <a:endParaRPr b="0" i="0" sz="1300" u="none" cap="none" strike="noStrike">
                <a:solidFill>
                  <a:srgbClr val="FFFFFF"/>
                </a:solidFill>
                <a:latin typeface="Calibri"/>
                <a:ea typeface="Calibri"/>
                <a:cs typeface="Calibri"/>
                <a:sym typeface="Calibri"/>
              </a:endParaRPr>
            </a:p>
          </p:txBody>
        </p:sp>
        <p:sp>
          <p:nvSpPr>
            <p:cNvPr id="9195" name="Google Shape;9195;p486"/>
            <p:cNvSpPr/>
            <p:nvPr/>
          </p:nvSpPr>
          <p:spPr>
            <a:xfrm>
              <a:off x="1952161" y="1107576"/>
              <a:ext cx="928800" cy="9288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196" name="Google Shape;9196;p486"/>
            <p:cNvSpPr/>
            <p:nvPr/>
          </p:nvSpPr>
          <p:spPr>
            <a:xfrm rot="-8755361">
              <a:off x="1336324" y="1744960"/>
              <a:ext cx="1227971" cy="969236"/>
            </a:xfrm>
            <a:custGeom>
              <a:rect b="b" l="l" r="r" t="t"/>
              <a:pathLst>
                <a:path extrusionOk="0" h="10000" w="10292">
                  <a:moveTo>
                    <a:pt x="0" y="688"/>
                  </a:moveTo>
                  <a:lnTo>
                    <a:pt x="10292" y="0"/>
                  </a:lnTo>
                  <a:cubicBezTo>
                    <a:pt x="8081" y="3340"/>
                    <a:pt x="4415" y="5437"/>
                    <a:pt x="7413" y="9671"/>
                  </a:cubicBezTo>
                  <a:lnTo>
                    <a:pt x="2244" y="10000"/>
                  </a:lnTo>
                  <a:cubicBezTo>
                    <a:pt x="4865" y="5467"/>
                    <a:pt x="2202" y="3364"/>
                    <a:pt x="0" y="688"/>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197" name="Google Shape;9197;p486"/>
            <p:cNvSpPr/>
            <p:nvPr/>
          </p:nvSpPr>
          <p:spPr>
            <a:xfrm>
              <a:off x="2053399" y="1208816"/>
              <a:ext cx="726300" cy="7263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198" name="Google Shape;9198;p486"/>
            <p:cNvSpPr/>
            <p:nvPr/>
          </p:nvSpPr>
          <p:spPr>
            <a:xfrm>
              <a:off x="2139753" y="1295168"/>
              <a:ext cx="553800" cy="553800"/>
            </a:xfrm>
            <a:prstGeom prst="ellipse">
              <a:avLst/>
            </a:prstGeom>
            <a:solidFill>
              <a:srgbClr val="009D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199" name="Google Shape;9199;p486"/>
            <p:cNvSpPr/>
            <p:nvPr/>
          </p:nvSpPr>
          <p:spPr>
            <a:xfrm>
              <a:off x="6810251" y="1203563"/>
              <a:ext cx="696900" cy="737100"/>
            </a:xfrm>
            <a:prstGeom prst="ellipse">
              <a:avLst/>
            </a:prstGeom>
            <a:solidFill>
              <a:srgbClr val="BFBFB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200" name="Google Shape;9200;p486"/>
            <p:cNvSpPr/>
            <p:nvPr/>
          </p:nvSpPr>
          <p:spPr>
            <a:xfrm>
              <a:off x="688257" y="2225865"/>
              <a:ext cx="1569900" cy="15699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201" name="Google Shape;9201;p486"/>
            <p:cNvSpPr/>
            <p:nvPr/>
          </p:nvSpPr>
          <p:spPr>
            <a:xfrm>
              <a:off x="832827" y="2371685"/>
              <a:ext cx="1278300" cy="1278300"/>
            </a:xfrm>
            <a:prstGeom prst="ellipse">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 sz="1600" u="none" cap="none" strike="noStrike">
                  <a:solidFill>
                    <a:srgbClr val="4285F4"/>
                  </a:solidFill>
                  <a:latin typeface="Calibri"/>
                  <a:ea typeface="Calibri"/>
                  <a:cs typeface="Calibri"/>
                  <a:sym typeface="Calibri"/>
                </a:rPr>
                <a:t>Klocwork</a:t>
              </a:r>
              <a:endParaRPr b="0" i="0" sz="1600" u="none" cap="none" strike="noStrike">
                <a:solidFill>
                  <a:srgbClr val="4285F4"/>
                </a:solidFill>
                <a:latin typeface="Calibri"/>
                <a:ea typeface="Calibri"/>
                <a:cs typeface="Calibri"/>
                <a:sym typeface="Calibri"/>
              </a:endParaRPr>
            </a:p>
          </p:txBody>
        </p:sp>
        <p:sp>
          <p:nvSpPr>
            <p:cNvPr id="9202" name="Google Shape;9202;p486"/>
            <p:cNvSpPr/>
            <p:nvPr/>
          </p:nvSpPr>
          <p:spPr>
            <a:xfrm>
              <a:off x="6627525" y="1295225"/>
              <a:ext cx="523500" cy="553800"/>
            </a:xfrm>
            <a:prstGeom prst="ellipse">
              <a:avLst/>
            </a:prstGeom>
            <a:solidFill>
              <a:srgbClr val="009D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9203" name="Google Shape;9203;p48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92"/>
                                        </p:tgtEl>
                                        <p:attrNameLst>
                                          <p:attrName>style.visibility</p:attrName>
                                        </p:attrNameLst>
                                      </p:cBhvr>
                                      <p:to>
                                        <p:strVal val="visible"/>
                                      </p:to>
                                    </p:set>
                                    <p:animEffect filter="fade" transition="in">
                                      <p:cBhvr>
                                        <p:cTn dur="1000"/>
                                        <p:tgtEl>
                                          <p:spTgt spid="9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73"/>
                                        </p:tgtEl>
                                        <p:attrNameLst>
                                          <p:attrName>style.visibility</p:attrName>
                                        </p:attrNameLst>
                                      </p:cBhvr>
                                      <p:to>
                                        <p:strVal val="visible"/>
                                      </p:to>
                                    </p:set>
                                    <p:animEffect filter="fade" transition="in">
                                      <p:cBhvr>
                                        <p:cTn dur="1000"/>
                                        <p:tgtEl>
                                          <p:spTgt spid="9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3"/>
                                        </p:tgtEl>
                                        <p:attrNameLst>
                                          <p:attrName>style.visibility</p:attrName>
                                        </p:attrNameLst>
                                      </p:cBhvr>
                                      <p:to>
                                        <p:strVal val="visible"/>
                                      </p:to>
                                    </p:set>
                                    <p:animEffect filter="fade" transition="in">
                                      <p:cBhvr>
                                        <p:cTn dur="1000"/>
                                        <p:tgtEl>
                                          <p:spTgt spid="9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63"/>
                                        </p:tgtEl>
                                        <p:attrNameLst>
                                          <p:attrName>style.visibility</p:attrName>
                                        </p:attrNameLst>
                                      </p:cBhvr>
                                      <p:to>
                                        <p:strVal val="visible"/>
                                      </p:to>
                                    </p:set>
                                    <p:animEffect filter="fade" transition="in">
                                      <p:cBhvr>
                                        <p:cTn dur="1000"/>
                                        <p:tgtEl>
                                          <p:spTgt spid="9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7" name="Shape 9207"/>
        <p:cNvGrpSpPr/>
        <p:nvPr/>
      </p:nvGrpSpPr>
      <p:grpSpPr>
        <a:xfrm>
          <a:off x="0" y="0"/>
          <a:ext cx="0" cy="0"/>
          <a:chOff x="0" y="0"/>
          <a:chExt cx="0" cy="0"/>
        </a:xfrm>
      </p:grpSpPr>
      <p:sp>
        <p:nvSpPr>
          <p:cNvPr id="9208" name="Google Shape;9208;p48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Vector Software</a:t>
            </a:r>
            <a:endParaRPr/>
          </a:p>
        </p:txBody>
      </p:sp>
      <p:sp>
        <p:nvSpPr>
          <p:cNvPr id="9209" name="Google Shape;9209;p487"/>
          <p:cNvSpPr/>
          <p:nvPr/>
        </p:nvSpPr>
        <p:spPr>
          <a:xfrm>
            <a:off x="0" y="1196475"/>
            <a:ext cx="9144000" cy="3024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0" name="Google Shape;9210;p487"/>
          <p:cNvSpPr/>
          <p:nvPr/>
        </p:nvSpPr>
        <p:spPr>
          <a:xfrm>
            <a:off x="2677475" y="3160542"/>
            <a:ext cx="4549781" cy="539512"/>
          </a:xfrm>
          <a:custGeom>
            <a:rect b="b" l="l" r="r" t="t"/>
            <a:pathLst>
              <a:path extrusionOk="0" h="64" w="300">
                <a:moveTo>
                  <a:pt x="290" y="0"/>
                </a:moveTo>
                <a:cubicBezTo>
                  <a:pt x="0" y="0"/>
                  <a:pt x="0" y="0"/>
                  <a:pt x="0" y="0"/>
                </a:cubicBezTo>
                <a:cubicBezTo>
                  <a:pt x="0" y="64"/>
                  <a:pt x="0" y="64"/>
                  <a:pt x="0" y="64"/>
                </a:cubicBezTo>
                <a:cubicBezTo>
                  <a:pt x="290" y="64"/>
                  <a:pt x="290" y="64"/>
                  <a:pt x="290" y="64"/>
                </a:cubicBezTo>
                <a:cubicBezTo>
                  <a:pt x="296" y="64"/>
                  <a:pt x="300" y="59"/>
                  <a:pt x="300" y="54"/>
                </a:cubicBezTo>
                <a:cubicBezTo>
                  <a:pt x="300" y="10"/>
                  <a:pt x="300" y="10"/>
                  <a:pt x="300" y="10"/>
                </a:cubicBezTo>
                <a:cubicBezTo>
                  <a:pt x="300" y="5"/>
                  <a:pt x="296" y="0"/>
                  <a:pt x="290" y="0"/>
                </a:cubicBezTo>
                <a:close/>
              </a:path>
            </a:pathLst>
          </a:custGeom>
          <a:solidFill>
            <a:srgbClr val="6D9EE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2E2D27"/>
              </a:solidFill>
              <a:latin typeface="Calibri"/>
              <a:ea typeface="Calibri"/>
              <a:cs typeface="Calibri"/>
              <a:sym typeface="Calibri"/>
            </a:endParaRPr>
          </a:p>
        </p:txBody>
      </p:sp>
      <p:grpSp>
        <p:nvGrpSpPr>
          <p:cNvPr id="9211" name="Google Shape;9211;p487"/>
          <p:cNvGrpSpPr/>
          <p:nvPr/>
        </p:nvGrpSpPr>
        <p:grpSpPr>
          <a:xfrm>
            <a:off x="2661041" y="1179597"/>
            <a:ext cx="4555199" cy="544750"/>
            <a:chOff x="9367692" y="5209460"/>
            <a:chExt cx="12600826" cy="2708853"/>
          </a:xfrm>
        </p:grpSpPr>
        <p:sp>
          <p:nvSpPr>
            <p:cNvPr id="9212" name="Google Shape;9212;p487"/>
            <p:cNvSpPr/>
            <p:nvPr/>
          </p:nvSpPr>
          <p:spPr>
            <a:xfrm>
              <a:off x="9382677" y="5235511"/>
              <a:ext cx="12585841" cy="2682802"/>
            </a:xfrm>
            <a:custGeom>
              <a:rect b="b" l="l" r="r" t="t"/>
              <a:pathLst>
                <a:path extrusionOk="0" h="64" w="300">
                  <a:moveTo>
                    <a:pt x="290" y="0"/>
                  </a:moveTo>
                  <a:cubicBezTo>
                    <a:pt x="0" y="0"/>
                    <a:pt x="0" y="0"/>
                    <a:pt x="0" y="0"/>
                  </a:cubicBezTo>
                  <a:cubicBezTo>
                    <a:pt x="0" y="64"/>
                    <a:pt x="0" y="64"/>
                    <a:pt x="0" y="64"/>
                  </a:cubicBezTo>
                  <a:cubicBezTo>
                    <a:pt x="290" y="64"/>
                    <a:pt x="290" y="64"/>
                    <a:pt x="290" y="64"/>
                  </a:cubicBezTo>
                  <a:cubicBezTo>
                    <a:pt x="296" y="64"/>
                    <a:pt x="300" y="59"/>
                    <a:pt x="300" y="54"/>
                  </a:cubicBezTo>
                  <a:cubicBezTo>
                    <a:pt x="300" y="10"/>
                    <a:pt x="300" y="10"/>
                    <a:pt x="300" y="10"/>
                  </a:cubicBezTo>
                  <a:cubicBezTo>
                    <a:pt x="300" y="5"/>
                    <a:pt x="296" y="0"/>
                    <a:pt x="290" y="0"/>
                  </a:cubicBezTo>
                  <a:close/>
                </a:path>
              </a:pathLst>
            </a:custGeom>
            <a:solidFill>
              <a:srgbClr val="0F6F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2E2D27"/>
                </a:solidFill>
                <a:latin typeface="Calibri"/>
                <a:ea typeface="Calibri"/>
                <a:cs typeface="Calibri"/>
                <a:sym typeface="Calibri"/>
              </a:endParaRPr>
            </a:p>
          </p:txBody>
        </p:sp>
        <p:pic>
          <p:nvPicPr>
            <p:cNvPr id="9213" name="Google Shape;9213;p487"/>
            <p:cNvPicPr preferRelativeResize="0"/>
            <p:nvPr/>
          </p:nvPicPr>
          <p:blipFill rotWithShape="1">
            <a:blip r:embed="rId3">
              <a:alphaModFix/>
            </a:blip>
            <a:srcRect b="0" l="0" r="0" t="0"/>
            <a:stretch/>
          </p:blipFill>
          <p:spPr>
            <a:xfrm>
              <a:off x="9367692" y="5209460"/>
              <a:ext cx="6288879" cy="2679922"/>
            </a:xfrm>
            <a:prstGeom prst="rect">
              <a:avLst/>
            </a:prstGeom>
            <a:noFill/>
            <a:ln>
              <a:noFill/>
            </a:ln>
          </p:spPr>
        </p:pic>
      </p:grpSp>
      <p:grpSp>
        <p:nvGrpSpPr>
          <p:cNvPr id="9214" name="Google Shape;9214;p487"/>
          <p:cNvGrpSpPr/>
          <p:nvPr/>
        </p:nvGrpSpPr>
        <p:grpSpPr>
          <a:xfrm>
            <a:off x="2667695" y="2090051"/>
            <a:ext cx="4555199" cy="544750"/>
            <a:chOff x="9367692" y="5209460"/>
            <a:chExt cx="12600826" cy="2708853"/>
          </a:xfrm>
        </p:grpSpPr>
        <p:sp>
          <p:nvSpPr>
            <p:cNvPr id="9215" name="Google Shape;9215;p487"/>
            <p:cNvSpPr/>
            <p:nvPr/>
          </p:nvSpPr>
          <p:spPr>
            <a:xfrm>
              <a:off x="9382677" y="5235511"/>
              <a:ext cx="12585841" cy="2682802"/>
            </a:xfrm>
            <a:custGeom>
              <a:rect b="b" l="l" r="r" t="t"/>
              <a:pathLst>
                <a:path extrusionOk="0" h="64" w="300">
                  <a:moveTo>
                    <a:pt x="290" y="0"/>
                  </a:moveTo>
                  <a:cubicBezTo>
                    <a:pt x="0" y="0"/>
                    <a:pt x="0" y="0"/>
                    <a:pt x="0" y="0"/>
                  </a:cubicBezTo>
                  <a:cubicBezTo>
                    <a:pt x="0" y="64"/>
                    <a:pt x="0" y="64"/>
                    <a:pt x="0" y="64"/>
                  </a:cubicBezTo>
                  <a:cubicBezTo>
                    <a:pt x="290" y="64"/>
                    <a:pt x="290" y="64"/>
                    <a:pt x="290" y="64"/>
                  </a:cubicBezTo>
                  <a:cubicBezTo>
                    <a:pt x="296" y="64"/>
                    <a:pt x="300" y="59"/>
                    <a:pt x="300" y="54"/>
                  </a:cubicBezTo>
                  <a:cubicBezTo>
                    <a:pt x="300" y="10"/>
                    <a:pt x="300" y="10"/>
                    <a:pt x="300" y="10"/>
                  </a:cubicBezTo>
                  <a:cubicBezTo>
                    <a:pt x="300" y="5"/>
                    <a:pt x="296" y="0"/>
                    <a:pt x="290" y="0"/>
                  </a:cubicBezTo>
                  <a:close/>
                </a:path>
              </a:pathLst>
            </a:custGeom>
            <a:solidFill>
              <a:srgbClr val="9FC5E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2E2D27"/>
                </a:solidFill>
                <a:latin typeface="Calibri"/>
                <a:ea typeface="Calibri"/>
                <a:cs typeface="Calibri"/>
                <a:sym typeface="Calibri"/>
              </a:endParaRPr>
            </a:p>
          </p:txBody>
        </p:sp>
        <p:pic>
          <p:nvPicPr>
            <p:cNvPr id="9216" name="Google Shape;9216;p487"/>
            <p:cNvPicPr preferRelativeResize="0"/>
            <p:nvPr/>
          </p:nvPicPr>
          <p:blipFill rotWithShape="1">
            <a:blip r:embed="rId3">
              <a:alphaModFix/>
            </a:blip>
            <a:srcRect b="0" l="0" r="0" t="0"/>
            <a:stretch/>
          </p:blipFill>
          <p:spPr>
            <a:xfrm>
              <a:off x="9367692" y="5209460"/>
              <a:ext cx="6288879" cy="2679922"/>
            </a:xfrm>
            <a:prstGeom prst="rect">
              <a:avLst/>
            </a:prstGeom>
            <a:noFill/>
            <a:ln>
              <a:noFill/>
            </a:ln>
          </p:spPr>
        </p:pic>
      </p:grpSp>
      <p:grpSp>
        <p:nvGrpSpPr>
          <p:cNvPr id="9217" name="Google Shape;9217;p487"/>
          <p:cNvGrpSpPr/>
          <p:nvPr/>
        </p:nvGrpSpPr>
        <p:grpSpPr>
          <a:xfrm>
            <a:off x="2659818" y="2624202"/>
            <a:ext cx="4555199" cy="544750"/>
            <a:chOff x="9367692" y="5209460"/>
            <a:chExt cx="12600826" cy="2708853"/>
          </a:xfrm>
        </p:grpSpPr>
        <p:sp>
          <p:nvSpPr>
            <p:cNvPr id="9218" name="Google Shape;9218;p487"/>
            <p:cNvSpPr/>
            <p:nvPr/>
          </p:nvSpPr>
          <p:spPr>
            <a:xfrm>
              <a:off x="9382677" y="5235511"/>
              <a:ext cx="12585841" cy="2682802"/>
            </a:xfrm>
            <a:custGeom>
              <a:rect b="b" l="l" r="r" t="t"/>
              <a:pathLst>
                <a:path extrusionOk="0" h="64" w="300">
                  <a:moveTo>
                    <a:pt x="290" y="0"/>
                  </a:moveTo>
                  <a:cubicBezTo>
                    <a:pt x="0" y="0"/>
                    <a:pt x="0" y="0"/>
                    <a:pt x="0" y="0"/>
                  </a:cubicBezTo>
                  <a:cubicBezTo>
                    <a:pt x="0" y="64"/>
                    <a:pt x="0" y="64"/>
                    <a:pt x="0" y="64"/>
                  </a:cubicBezTo>
                  <a:cubicBezTo>
                    <a:pt x="290" y="64"/>
                    <a:pt x="290" y="64"/>
                    <a:pt x="290" y="64"/>
                  </a:cubicBezTo>
                  <a:cubicBezTo>
                    <a:pt x="296" y="64"/>
                    <a:pt x="300" y="59"/>
                    <a:pt x="300" y="54"/>
                  </a:cubicBezTo>
                  <a:cubicBezTo>
                    <a:pt x="300" y="10"/>
                    <a:pt x="300" y="10"/>
                    <a:pt x="300" y="10"/>
                  </a:cubicBezTo>
                  <a:cubicBezTo>
                    <a:pt x="300" y="5"/>
                    <a:pt x="296" y="0"/>
                    <a:pt x="290" y="0"/>
                  </a:cubicBezTo>
                  <a:close/>
                </a:path>
              </a:pathLst>
            </a:custGeom>
            <a:solidFill>
              <a:srgbClr val="A1BDE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2E2D27"/>
                </a:solidFill>
                <a:latin typeface="Calibri"/>
                <a:ea typeface="Calibri"/>
                <a:cs typeface="Calibri"/>
                <a:sym typeface="Calibri"/>
              </a:endParaRPr>
            </a:p>
          </p:txBody>
        </p:sp>
        <p:pic>
          <p:nvPicPr>
            <p:cNvPr id="9219" name="Google Shape;9219;p487"/>
            <p:cNvPicPr preferRelativeResize="0"/>
            <p:nvPr/>
          </p:nvPicPr>
          <p:blipFill rotWithShape="1">
            <a:blip r:embed="rId3">
              <a:alphaModFix/>
            </a:blip>
            <a:srcRect b="0" l="0" r="0" t="0"/>
            <a:stretch/>
          </p:blipFill>
          <p:spPr>
            <a:xfrm>
              <a:off x="9367692" y="5209460"/>
              <a:ext cx="6288879" cy="2679922"/>
            </a:xfrm>
            <a:prstGeom prst="rect">
              <a:avLst/>
            </a:prstGeom>
            <a:noFill/>
            <a:ln>
              <a:noFill/>
            </a:ln>
          </p:spPr>
        </p:pic>
      </p:grpSp>
      <p:sp>
        <p:nvSpPr>
          <p:cNvPr id="9220" name="Google Shape;9220;p487"/>
          <p:cNvSpPr txBox="1"/>
          <p:nvPr/>
        </p:nvSpPr>
        <p:spPr>
          <a:xfrm>
            <a:off x="3058714" y="1309620"/>
            <a:ext cx="4078800" cy="3000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100"/>
              <a:buFont typeface="Arial"/>
              <a:buNone/>
            </a:pPr>
            <a:r>
              <a:rPr b="1" i="0" lang="en" sz="1500" u="none" cap="none" strike="noStrike">
                <a:solidFill>
                  <a:srgbClr val="FFFFFF"/>
                </a:solidFill>
                <a:latin typeface="Calibri"/>
                <a:ea typeface="Calibri"/>
                <a:cs typeface="Calibri"/>
                <a:sym typeface="Calibri"/>
              </a:rPr>
              <a:t>Total cross-development environment includes</a:t>
            </a:r>
            <a:endParaRPr b="1" i="0" sz="1500" u="none" cap="none" strike="noStrike">
              <a:solidFill>
                <a:srgbClr val="FFFFFF"/>
              </a:solidFill>
              <a:latin typeface="Calibri"/>
              <a:ea typeface="Calibri"/>
              <a:cs typeface="Calibri"/>
              <a:sym typeface="Calibri"/>
            </a:endParaRPr>
          </a:p>
        </p:txBody>
      </p:sp>
      <p:sp>
        <p:nvSpPr>
          <p:cNvPr id="9221" name="Google Shape;9221;p487"/>
          <p:cNvSpPr txBox="1"/>
          <p:nvPr/>
        </p:nvSpPr>
        <p:spPr>
          <a:xfrm>
            <a:off x="3058714" y="2220068"/>
            <a:ext cx="4078800" cy="300000"/>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FFFFFF"/>
                </a:solidFill>
                <a:latin typeface="Calibri"/>
                <a:ea typeface="Calibri"/>
                <a:cs typeface="Calibri"/>
                <a:sym typeface="Calibri"/>
              </a:rPr>
              <a:t>Cross-compiler</a:t>
            </a:r>
            <a:endParaRPr b="0" i="0" sz="1500" u="none" cap="none" strike="noStrike">
              <a:solidFill>
                <a:srgbClr val="FFFFFF"/>
              </a:solidFill>
              <a:latin typeface="Calibri"/>
              <a:ea typeface="Calibri"/>
              <a:cs typeface="Calibri"/>
              <a:sym typeface="Calibri"/>
            </a:endParaRPr>
          </a:p>
        </p:txBody>
      </p:sp>
      <p:sp>
        <p:nvSpPr>
          <p:cNvPr id="9222" name="Google Shape;9222;p487"/>
          <p:cNvSpPr txBox="1"/>
          <p:nvPr/>
        </p:nvSpPr>
        <p:spPr>
          <a:xfrm>
            <a:off x="3058723" y="2715200"/>
            <a:ext cx="3396000" cy="300000"/>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FFFFFF"/>
                </a:solidFill>
                <a:latin typeface="Calibri"/>
                <a:ea typeface="Calibri"/>
                <a:cs typeface="Calibri"/>
                <a:sym typeface="Calibri"/>
              </a:rPr>
              <a:t>Target board</a:t>
            </a:r>
            <a:endParaRPr b="0" i="0" sz="1500" u="none" cap="none" strike="noStrike">
              <a:solidFill>
                <a:srgbClr val="FFFFFF"/>
              </a:solidFill>
              <a:latin typeface="Calibri"/>
              <a:ea typeface="Calibri"/>
              <a:cs typeface="Calibri"/>
              <a:sym typeface="Calibri"/>
            </a:endParaRPr>
          </a:p>
        </p:txBody>
      </p:sp>
      <p:sp>
        <p:nvSpPr>
          <p:cNvPr id="9223" name="Google Shape;9223;p487"/>
          <p:cNvSpPr/>
          <p:nvPr/>
        </p:nvSpPr>
        <p:spPr>
          <a:xfrm>
            <a:off x="268600" y="1131075"/>
            <a:ext cx="2650500" cy="3155100"/>
          </a:xfrm>
          <a:prstGeom prst="roundRect">
            <a:avLst>
              <a:gd fmla="val 5205" name="adj"/>
            </a:avLst>
          </a:prstGeom>
          <a:solidFill>
            <a:srgbClr val="4A86E8"/>
          </a:solidFill>
          <a:ln cap="flat" cmpd="sng" w="28575">
            <a:solidFill>
              <a:srgbClr val="000000"/>
            </a:solidFill>
            <a:prstDash val="solid"/>
            <a:round/>
            <a:headEnd len="sm" w="sm" type="none"/>
            <a:tailEnd len="sm" w="sm" type="none"/>
          </a:ln>
          <a:effectLst>
            <a:outerShdw blurRad="200025" rotWithShape="0" algn="bl" dir="10560000" dist="76200">
              <a:srgbClr val="000000">
                <a:alpha val="35686"/>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4" name="Google Shape;9224;p487"/>
          <p:cNvSpPr txBox="1"/>
          <p:nvPr/>
        </p:nvSpPr>
        <p:spPr>
          <a:xfrm>
            <a:off x="399845" y="1643326"/>
            <a:ext cx="2388000" cy="215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600" u="none" cap="none" strike="noStrike">
                <a:solidFill>
                  <a:srgbClr val="FFFFFF"/>
                </a:solidFill>
                <a:latin typeface="Calibri"/>
                <a:ea typeface="Calibri"/>
                <a:cs typeface="Calibri"/>
                <a:sym typeface="Calibri"/>
              </a:rPr>
              <a:t>Vector Software provides embedded software test tools specifically designed for unit and integration testing. </a:t>
            </a:r>
            <a:endParaRPr b="1" i="0" sz="16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Calibri"/>
                <a:ea typeface="Calibri"/>
                <a:cs typeface="Calibri"/>
                <a:sym typeface="Calibri"/>
              </a:rPr>
              <a:t>The “toolchain” method is used in Vector’s software. </a:t>
            </a:r>
            <a:endParaRPr b="1" i="0" sz="1600" u="none" cap="none" strike="noStrike">
              <a:solidFill>
                <a:srgbClr val="FFFFFF"/>
              </a:solidFill>
              <a:latin typeface="Calibri"/>
              <a:ea typeface="Calibri"/>
              <a:cs typeface="Calibri"/>
              <a:sym typeface="Calibri"/>
            </a:endParaRPr>
          </a:p>
        </p:txBody>
      </p:sp>
      <p:sp>
        <p:nvSpPr>
          <p:cNvPr id="9225" name="Google Shape;9225;p487"/>
          <p:cNvSpPr/>
          <p:nvPr/>
        </p:nvSpPr>
        <p:spPr>
          <a:xfrm>
            <a:off x="4992825" y="1751648"/>
            <a:ext cx="210600" cy="300000"/>
          </a:xfrm>
          <a:prstGeom prst="downArrow">
            <a:avLst>
              <a:gd fmla="val 50000" name="adj1"/>
              <a:gd fmla="val 50000" name="adj2"/>
            </a:avLst>
          </a:prstGeom>
          <a:gradFill>
            <a:gsLst>
              <a:gs pos="0">
                <a:srgbClr val="DFE9FB"/>
              </a:gs>
              <a:gs pos="100000">
                <a:srgbClr val="6E9BE7"/>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6" name="Google Shape;9226;p487"/>
          <p:cNvSpPr txBox="1"/>
          <p:nvPr/>
        </p:nvSpPr>
        <p:spPr>
          <a:xfrm>
            <a:off x="3063076" y="3298975"/>
            <a:ext cx="2067900" cy="300000"/>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FFFFFF"/>
                </a:solidFill>
                <a:latin typeface="Calibri"/>
                <a:ea typeface="Calibri"/>
                <a:cs typeface="Calibri"/>
                <a:sym typeface="Calibri"/>
              </a:rPr>
              <a:t>Real-time OS</a:t>
            </a:r>
            <a:endParaRPr b="0" i="0" sz="1500" u="none" cap="none" strike="noStrike">
              <a:solidFill>
                <a:srgbClr val="FFFFFF"/>
              </a:solidFill>
              <a:latin typeface="Calibri"/>
              <a:ea typeface="Calibri"/>
              <a:cs typeface="Calibri"/>
              <a:sym typeface="Calibri"/>
            </a:endParaRPr>
          </a:p>
        </p:txBody>
      </p:sp>
      <p:grpSp>
        <p:nvGrpSpPr>
          <p:cNvPr id="9227" name="Google Shape;9227;p487"/>
          <p:cNvGrpSpPr/>
          <p:nvPr/>
        </p:nvGrpSpPr>
        <p:grpSpPr>
          <a:xfrm>
            <a:off x="2919002" y="3689455"/>
            <a:ext cx="4300107" cy="544750"/>
            <a:chOff x="2664180" y="4541302"/>
            <a:chExt cx="4555199" cy="544750"/>
          </a:xfrm>
        </p:grpSpPr>
        <p:grpSp>
          <p:nvGrpSpPr>
            <p:cNvPr id="9228" name="Google Shape;9228;p487"/>
            <p:cNvGrpSpPr/>
            <p:nvPr/>
          </p:nvGrpSpPr>
          <p:grpSpPr>
            <a:xfrm>
              <a:off x="2664180" y="4541302"/>
              <a:ext cx="4555199" cy="544750"/>
              <a:chOff x="9367692" y="5209460"/>
              <a:chExt cx="12600826" cy="2708853"/>
            </a:xfrm>
          </p:grpSpPr>
          <p:sp>
            <p:nvSpPr>
              <p:cNvPr id="9229" name="Google Shape;9229;p487"/>
              <p:cNvSpPr/>
              <p:nvPr/>
            </p:nvSpPr>
            <p:spPr>
              <a:xfrm>
                <a:off x="9382677" y="5235511"/>
                <a:ext cx="12585841" cy="2682802"/>
              </a:xfrm>
              <a:custGeom>
                <a:rect b="b" l="l" r="r" t="t"/>
                <a:pathLst>
                  <a:path extrusionOk="0" h="64" w="300">
                    <a:moveTo>
                      <a:pt x="290" y="0"/>
                    </a:moveTo>
                    <a:cubicBezTo>
                      <a:pt x="0" y="0"/>
                      <a:pt x="0" y="0"/>
                      <a:pt x="0" y="0"/>
                    </a:cubicBezTo>
                    <a:cubicBezTo>
                      <a:pt x="0" y="64"/>
                      <a:pt x="0" y="64"/>
                      <a:pt x="0" y="64"/>
                    </a:cubicBezTo>
                    <a:cubicBezTo>
                      <a:pt x="290" y="64"/>
                      <a:pt x="290" y="64"/>
                      <a:pt x="290" y="64"/>
                    </a:cubicBezTo>
                    <a:cubicBezTo>
                      <a:pt x="296" y="64"/>
                      <a:pt x="300" y="59"/>
                      <a:pt x="300" y="54"/>
                    </a:cubicBezTo>
                    <a:cubicBezTo>
                      <a:pt x="300" y="10"/>
                      <a:pt x="300" y="10"/>
                      <a:pt x="300" y="10"/>
                    </a:cubicBezTo>
                    <a:cubicBezTo>
                      <a:pt x="300" y="5"/>
                      <a:pt x="296" y="0"/>
                      <a:pt x="290" y="0"/>
                    </a:cubicBezTo>
                    <a:close/>
                  </a:path>
                </a:pathLst>
              </a:custGeom>
              <a:solidFill>
                <a:srgbClr val="009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2E2D27"/>
                  </a:solidFill>
                  <a:latin typeface="Calibri"/>
                  <a:ea typeface="Calibri"/>
                  <a:cs typeface="Calibri"/>
                  <a:sym typeface="Calibri"/>
                </a:endParaRPr>
              </a:p>
            </p:txBody>
          </p:sp>
          <p:pic>
            <p:nvPicPr>
              <p:cNvPr id="9230" name="Google Shape;9230;p487"/>
              <p:cNvPicPr preferRelativeResize="0"/>
              <p:nvPr/>
            </p:nvPicPr>
            <p:blipFill rotWithShape="1">
              <a:blip r:embed="rId3">
                <a:alphaModFix/>
              </a:blip>
              <a:srcRect b="0" l="0" r="0" t="0"/>
              <a:stretch/>
            </p:blipFill>
            <p:spPr>
              <a:xfrm>
                <a:off x="9367692" y="5209460"/>
                <a:ext cx="6288879" cy="2679922"/>
              </a:xfrm>
              <a:prstGeom prst="rect">
                <a:avLst/>
              </a:prstGeom>
              <a:noFill/>
              <a:ln>
                <a:noFill/>
              </a:ln>
            </p:spPr>
          </p:pic>
        </p:grpSp>
        <p:sp>
          <p:nvSpPr>
            <p:cNvPr id="9231" name="Google Shape;9231;p487"/>
            <p:cNvSpPr txBox="1"/>
            <p:nvPr/>
          </p:nvSpPr>
          <p:spPr>
            <a:xfrm>
              <a:off x="2812658" y="4663674"/>
              <a:ext cx="4078800" cy="300000"/>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FFFFFF"/>
                  </a:solidFill>
                  <a:latin typeface="Calibri"/>
                  <a:ea typeface="Calibri"/>
                  <a:cs typeface="Calibri"/>
                  <a:sym typeface="Calibri"/>
                </a:rPr>
                <a:t>Debug emulator</a:t>
              </a:r>
              <a:endParaRPr b="0" i="0" sz="1500" u="none" cap="none" strike="noStrike">
                <a:solidFill>
                  <a:srgbClr val="FFFFFF"/>
                </a:solidFill>
                <a:latin typeface="Calibri"/>
                <a:ea typeface="Calibri"/>
                <a:cs typeface="Calibri"/>
                <a:sym typeface="Calibri"/>
              </a:endParaRPr>
            </a:p>
          </p:txBody>
        </p:sp>
      </p:grpSp>
      <p:sp>
        <p:nvSpPr>
          <p:cNvPr id="9232" name="Google Shape;9232;p48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3"/>
                                        </p:tgtEl>
                                        <p:attrNameLst>
                                          <p:attrName>style.visibility</p:attrName>
                                        </p:attrNameLst>
                                      </p:cBhvr>
                                      <p:to>
                                        <p:strVal val="visible"/>
                                      </p:to>
                                    </p:set>
                                    <p:animEffect filter="fade" transition="in">
                                      <p:cBhvr>
                                        <p:cTn dur="1000"/>
                                        <p:tgtEl>
                                          <p:spTgt spid="9223"/>
                                        </p:tgtEl>
                                      </p:cBhvr>
                                    </p:animEffect>
                                  </p:childTnLst>
                                </p:cTn>
                              </p:par>
                              <p:par>
                                <p:cTn fill="hold" nodeType="withEffect" presetClass="entr" presetID="10" presetSubtype="0">
                                  <p:stCondLst>
                                    <p:cond delay="0"/>
                                  </p:stCondLst>
                                  <p:childTnLst>
                                    <p:set>
                                      <p:cBhvr>
                                        <p:cTn dur="1" fill="hold">
                                          <p:stCondLst>
                                            <p:cond delay="0"/>
                                          </p:stCondLst>
                                        </p:cTn>
                                        <p:tgtEl>
                                          <p:spTgt spid="9224"/>
                                        </p:tgtEl>
                                        <p:attrNameLst>
                                          <p:attrName>style.visibility</p:attrName>
                                        </p:attrNameLst>
                                      </p:cBhvr>
                                      <p:to>
                                        <p:strVal val="visible"/>
                                      </p:to>
                                    </p:set>
                                    <p:animEffect filter="fade" transition="in">
                                      <p:cBhvr>
                                        <p:cTn dur="1000"/>
                                        <p:tgtEl>
                                          <p:spTgt spid="9224"/>
                                        </p:tgtEl>
                                      </p:cBhvr>
                                    </p:animEffect>
                                  </p:childTnLst>
                                </p:cTn>
                              </p:par>
                              <p:par>
                                <p:cTn fill="hold" nodeType="withEffect" presetClass="entr" presetID="10" presetSubtype="0">
                                  <p:stCondLst>
                                    <p:cond delay="0"/>
                                  </p:stCondLst>
                                  <p:childTnLst>
                                    <p:set>
                                      <p:cBhvr>
                                        <p:cTn dur="1" fill="hold">
                                          <p:stCondLst>
                                            <p:cond delay="0"/>
                                          </p:stCondLst>
                                        </p:cTn>
                                        <p:tgtEl>
                                          <p:spTgt spid="9209"/>
                                        </p:tgtEl>
                                        <p:attrNameLst>
                                          <p:attrName>style.visibility</p:attrName>
                                        </p:attrNameLst>
                                      </p:cBhvr>
                                      <p:to>
                                        <p:strVal val="visible"/>
                                      </p:to>
                                    </p:set>
                                    <p:animEffect filter="fade" transition="in">
                                      <p:cBhvr>
                                        <p:cTn dur="1000"/>
                                        <p:tgtEl>
                                          <p:spTgt spid="9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11"/>
                                        </p:tgtEl>
                                        <p:attrNameLst>
                                          <p:attrName>style.visibility</p:attrName>
                                        </p:attrNameLst>
                                      </p:cBhvr>
                                      <p:to>
                                        <p:strVal val="visible"/>
                                      </p:to>
                                    </p:set>
                                    <p:animEffect filter="fade" transition="in">
                                      <p:cBhvr>
                                        <p:cTn dur="1000"/>
                                        <p:tgtEl>
                                          <p:spTgt spid="9211"/>
                                        </p:tgtEl>
                                      </p:cBhvr>
                                    </p:animEffect>
                                  </p:childTnLst>
                                </p:cTn>
                              </p:par>
                              <p:par>
                                <p:cTn fill="hold" nodeType="withEffect" presetClass="entr" presetID="10" presetSubtype="0">
                                  <p:stCondLst>
                                    <p:cond delay="0"/>
                                  </p:stCondLst>
                                  <p:childTnLst>
                                    <p:set>
                                      <p:cBhvr>
                                        <p:cTn dur="1" fill="hold">
                                          <p:stCondLst>
                                            <p:cond delay="0"/>
                                          </p:stCondLst>
                                        </p:cTn>
                                        <p:tgtEl>
                                          <p:spTgt spid="9220"/>
                                        </p:tgtEl>
                                        <p:attrNameLst>
                                          <p:attrName>style.visibility</p:attrName>
                                        </p:attrNameLst>
                                      </p:cBhvr>
                                      <p:to>
                                        <p:strVal val="visible"/>
                                      </p:to>
                                    </p:set>
                                    <p:animEffect filter="fade" transition="in">
                                      <p:cBhvr>
                                        <p:cTn dur="1000"/>
                                        <p:tgtEl>
                                          <p:spTgt spid="9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14"/>
                                        </p:tgtEl>
                                        <p:attrNameLst>
                                          <p:attrName>style.visibility</p:attrName>
                                        </p:attrNameLst>
                                      </p:cBhvr>
                                      <p:to>
                                        <p:strVal val="visible"/>
                                      </p:to>
                                    </p:set>
                                    <p:animEffect filter="fade" transition="in">
                                      <p:cBhvr>
                                        <p:cTn dur="1000"/>
                                        <p:tgtEl>
                                          <p:spTgt spid="9214"/>
                                        </p:tgtEl>
                                      </p:cBhvr>
                                    </p:animEffect>
                                  </p:childTnLst>
                                </p:cTn>
                              </p:par>
                              <p:par>
                                <p:cTn fill="hold" nodeType="withEffect" presetClass="entr" presetID="10" presetSubtype="0">
                                  <p:stCondLst>
                                    <p:cond delay="0"/>
                                  </p:stCondLst>
                                  <p:childTnLst>
                                    <p:set>
                                      <p:cBhvr>
                                        <p:cTn dur="1" fill="hold">
                                          <p:stCondLst>
                                            <p:cond delay="0"/>
                                          </p:stCondLst>
                                        </p:cTn>
                                        <p:tgtEl>
                                          <p:spTgt spid="9221"/>
                                        </p:tgtEl>
                                        <p:attrNameLst>
                                          <p:attrName>style.visibility</p:attrName>
                                        </p:attrNameLst>
                                      </p:cBhvr>
                                      <p:to>
                                        <p:strVal val="visible"/>
                                      </p:to>
                                    </p:set>
                                    <p:animEffect filter="fade" transition="in">
                                      <p:cBhvr>
                                        <p:cTn dur="1000"/>
                                        <p:tgtEl>
                                          <p:spTgt spid="9221"/>
                                        </p:tgtEl>
                                      </p:cBhvr>
                                    </p:animEffect>
                                  </p:childTnLst>
                                </p:cTn>
                              </p:par>
                              <p:par>
                                <p:cTn fill="hold" nodeType="withEffect" presetClass="entr" presetID="10" presetSubtype="0">
                                  <p:stCondLst>
                                    <p:cond delay="0"/>
                                  </p:stCondLst>
                                  <p:childTnLst>
                                    <p:set>
                                      <p:cBhvr>
                                        <p:cTn dur="1" fill="hold">
                                          <p:stCondLst>
                                            <p:cond delay="0"/>
                                          </p:stCondLst>
                                        </p:cTn>
                                        <p:tgtEl>
                                          <p:spTgt spid="9225"/>
                                        </p:tgtEl>
                                        <p:attrNameLst>
                                          <p:attrName>style.visibility</p:attrName>
                                        </p:attrNameLst>
                                      </p:cBhvr>
                                      <p:to>
                                        <p:strVal val="visible"/>
                                      </p:to>
                                    </p:set>
                                    <p:animEffect filter="fade" transition="in">
                                      <p:cBhvr>
                                        <p:cTn dur="1000"/>
                                        <p:tgtEl>
                                          <p:spTgt spid="9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2"/>
                                        </p:tgtEl>
                                        <p:attrNameLst>
                                          <p:attrName>style.visibility</p:attrName>
                                        </p:attrNameLst>
                                      </p:cBhvr>
                                      <p:to>
                                        <p:strVal val="visible"/>
                                      </p:to>
                                    </p:set>
                                    <p:animEffect filter="fade" transition="in">
                                      <p:cBhvr>
                                        <p:cTn dur="1000"/>
                                        <p:tgtEl>
                                          <p:spTgt spid="9222"/>
                                        </p:tgtEl>
                                      </p:cBhvr>
                                    </p:animEffect>
                                  </p:childTnLst>
                                </p:cTn>
                              </p:par>
                              <p:par>
                                <p:cTn fill="hold" nodeType="withEffect" presetClass="entr" presetID="10" presetSubtype="0">
                                  <p:stCondLst>
                                    <p:cond delay="0"/>
                                  </p:stCondLst>
                                  <p:childTnLst>
                                    <p:set>
                                      <p:cBhvr>
                                        <p:cTn dur="1" fill="hold">
                                          <p:stCondLst>
                                            <p:cond delay="0"/>
                                          </p:stCondLst>
                                        </p:cTn>
                                        <p:tgtEl>
                                          <p:spTgt spid="9217"/>
                                        </p:tgtEl>
                                        <p:attrNameLst>
                                          <p:attrName>style.visibility</p:attrName>
                                        </p:attrNameLst>
                                      </p:cBhvr>
                                      <p:to>
                                        <p:strVal val="visible"/>
                                      </p:to>
                                    </p:set>
                                    <p:animEffect filter="fade" transition="in">
                                      <p:cBhvr>
                                        <p:cTn dur="1000"/>
                                        <p:tgtEl>
                                          <p:spTgt spid="9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6"/>
                                        </p:tgtEl>
                                        <p:attrNameLst>
                                          <p:attrName>style.visibility</p:attrName>
                                        </p:attrNameLst>
                                      </p:cBhvr>
                                      <p:to>
                                        <p:strVal val="visible"/>
                                      </p:to>
                                    </p:set>
                                    <p:animEffect filter="fade" transition="in">
                                      <p:cBhvr>
                                        <p:cTn dur="1000"/>
                                        <p:tgtEl>
                                          <p:spTgt spid="9226"/>
                                        </p:tgtEl>
                                      </p:cBhvr>
                                    </p:animEffect>
                                  </p:childTnLst>
                                </p:cTn>
                              </p:par>
                              <p:par>
                                <p:cTn fill="hold" nodeType="withEffect" presetClass="entr" presetID="10" presetSubtype="0">
                                  <p:stCondLst>
                                    <p:cond delay="0"/>
                                  </p:stCondLst>
                                  <p:childTnLst>
                                    <p:set>
                                      <p:cBhvr>
                                        <p:cTn dur="1" fill="hold">
                                          <p:stCondLst>
                                            <p:cond delay="0"/>
                                          </p:stCondLst>
                                        </p:cTn>
                                        <p:tgtEl>
                                          <p:spTgt spid="9210"/>
                                        </p:tgtEl>
                                        <p:attrNameLst>
                                          <p:attrName>style.visibility</p:attrName>
                                        </p:attrNameLst>
                                      </p:cBhvr>
                                      <p:to>
                                        <p:strVal val="visible"/>
                                      </p:to>
                                    </p:set>
                                    <p:animEffect filter="fade" transition="in">
                                      <p:cBhvr>
                                        <p:cTn dur="1000"/>
                                        <p:tgtEl>
                                          <p:spTgt spid="9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7"/>
                                        </p:tgtEl>
                                        <p:attrNameLst>
                                          <p:attrName>style.visibility</p:attrName>
                                        </p:attrNameLst>
                                      </p:cBhvr>
                                      <p:to>
                                        <p:strVal val="visible"/>
                                      </p:to>
                                    </p:set>
                                    <p:animEffect filter="fade" transition="in">
                                      <p:cBhvr>
                                        <p:cTn dur="1000"/>
                                        <p:tgtEl>
                                          <p:spTgt spid="9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6" name="Shape 9236"/>
        <p:cNvGrpSpPr/>
        <p:nvPr/>
      </p:nvGrpSpPr>
      <p:grpSpPr>
        <a:xfrm>
          <a:off x="0" y="0"/>
          <a:ext cx="0" cy="0"/>
          <a:chOff x="0" y="0"/>
          <a:chExt cx="0" cy="0"/>
        </a:xfrm>
      </p:grpSpPr>
      <p:sp>
        <p:nvSpPr>
          <p:cNvPr id="9237" name="Google Shape;9237;p4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Vector Software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3200"/>
              <a:buNone/>
            </a:pPr>
            <a:r>
              <a:t/>
            </a:r>
            <a:endParaRPr/>
          </a:p>
        </p:txBody>
      </p:sp>
      <p:grpSp>
        <p:nvGrpSpPr>
          <p:cNvPr id="9238" name="Google Shape;9238;p488"/>
          <p:cNvGrpSpPr/>
          <p:nvPr/>
        </p:nvGrpSpPr>
        <p:grpSpPr>
          <a:xfrm>
            <a:off x="273225" y="1472005"/>
            <a:ext cx="2113637" cy="2199505"/>
            <a:chOff x="113257" y="1228673"/>
            <a:chExt cx="2113637" cy="1575125"/>
          </a:xfrm>
        </p:grpSpPr>
        <p:sp>
          <p:nvSpPr>
            <p:cNvPr id="9239" name="Google Shape;9239;p488"/>
            <p:cNvSpPr/>
            <p:nvPr/>
          </p:nvSpPr>
          <p:spPr>
            <a:xfrm>
              <a:off x="113257" y="1395298"/>
              <a:ext cx="1915200" cy="1408500"/>
            </a:xfrm>
            <a:prstGeom prst="rect">
              <a:avLst/>
            </a:prstGeom>
            <a:solidFill>
              <a:srgbClr val="4285F4"/>
            </a:solidFill>
            <a:ln cap="flat" cmpd="sng" w="9525">
              <a:solidFill>
                <a:srgbClr val="4285F4"/>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t/>
              </a:r>
              <a:endParaRPr b="0" i="0" sz="1400" u="none" cap="none" strike="noStrike">
                <a:solidFill>
                  <a:srgbClr val="000000"/>
                </a:solidFill>
                <a:latin typeface="Calibri"/>
                <a:ea typeface="Calibri"/>
                <a:cs typeface="Calibri"/>
                <a:sym typeface="Calibri"/>
              </a:endParaRPr>
            </a:p>
          </p:txBody>
        </p:sp>
        <p:sp>
          <p:nvSpPr>
            <p:cNvPr id="9240" name="Google Shape;9240;p488"/>
            <p:cNvSpPr/>
            <p:nvPr/>
          </p:nvSpPr>
          <p:spPr>
            <a:xfrm>
              <a:off x="311694" y="1228673"/>
              <a:ext cx="1915200" cy="1408500"/>
            </a:xfrm>
            <a:prstGeom prst="rect">
              <a:avLst/>
            </a:prstGeom>
            <a:solidFill>
              <a:srgbClr val="C5EAF1"/>
            </a:solidFill>
            <a:ln cap="flat" cmpd="sng" w="9525">
              <a:solidFill>
                <a:srgbClr val="4285F4"/>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n" sz="1400" u="none" cap="none" strike="noStrike">
                  <a:solidFill>
                    <a:srgbClr val="595959"/>
                  </a:solidFill>
                  <a:latin typeface="Calibri"/>
                  <a:ea typeface="Calibri"/>
                  <a:cs typeface="Calibri"/>
                  <a:sym typeface="Calibri"/>
                </a:rPr>
                <a:t>Includes configurable target integrations for each toolchain an embedded software code system needs</a:t>
              </a:r>
              <a:endParaRPr b="0" i="0" sz="1400" u="none" cap="none" strike="noStrike">
                <a:solidFill>
                  <a:srgbClr val="000000"/>
                </a:solidFill>
                <a:latin typeface="Calibri"/>
                <a:ea typeface="Calibri"/>
                <a:cs typeface="Calibri"/>
                <a:sym typeface="Calibri"/>
              </a:endParaRPr>
            </a:p>
          </p:txBody>
        </p:sp>
      </p:grpSp>
      <p:grpSp>
        <p:nvGrpSpPr>
          <p:cNvPr id="9241" name="Google Shape;9241;p488"/>
          <p:cNvGrpSpPr/>
          <p:nvPr/>
        </p:nvGrpSpPr>
        <p:grpSpPr>
          <a:xfrm>
            <a:off x="2465567" y="1472005"/>
            <a:ext cx="2082605" cy="2199505"/>
            <a:chOff x="2305598" y="1228673"/>
            <a:chExt cx="2082605" cy="1575125"/>
          </a:xfrm>
        </p:grpSpPr>
        <p:sp>
          <p:nvSpPr>
            <p:cNvPr id="9242" name="Google Shape;9242;p488"/>
            <p:cNvSpPr/>
            <p:nvPr/>
          </p:nvSpPr>
          <p:spPr>
            <a:xfrm>
              <a:off x="2305598" y="1395298"/>
              <a:ext cx="1915200" cy="1408500"/>
            </a:xfrm>
            <a:prstGeom prst="rect">
              <a:avLst/>
            </a:prstGeom>
            <a:solidFill>
              <a:srgbClr val="4285F4"/>
            </a:solidFill>
            <a:ln cap="flat" cmpd="sng" w="9525">
              <a:solidFill>
                <a:srgbClr val="4285F4"/>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t/>
              </a:r>
              <a:endParaRPr b="0" i="0" sz="1400" u="none" cap="none" strike="noStrike">
                <a:solidFill>
                  <a:srgbClr val="000000"/>
                </a:solidFill>
                <a:latin typeface="Calibri"/>
                <a:ea typeface="Calibri"/>
                <a:cs typeface="Calibri"/>
                <a:sym typeface="Calibri"/>
              </a:endParaRPr>
            </a:p>
          </p:txBody>
        </p:sp>
        <p:sp>
          <p:nvSpPr>
            <p:cNvPr id="9243" name="Google Shape;9243;p488"/>
            <p:cNvSpPr/>
            <p:nvPr/>
          </p:nvSpPr>
          <p:spPr>
            <a:xfrm>
              <a:off x="2473003" y="1228673"/>
              <a:ext cx="1915200" cy="1408500"/>
            </a:xfrm>
            <a:prstGeom prst="rect">
              <a:avLst/>
            </a:prstGeom>
            <a:solidFill>
              <a:srgbClr val="C9DAF8"/>
            </a:solidFill>
            <a:ln cap="flat" cmpd="sng" w="9525">
              <a:solidFill>
                <a:srgbClr val="4285F4"/>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595959"/>
                  </a:solidFill>
                  <a:latin typeface="Calibri"/>
                  <a:ea typeface="Calibri"/>
                  <a:cs typeface="Calibri"/>
                  <a:sym typeface="Calibri"/>
                </a:rPr>
                <a:t>VectorCast automation and management capabilities include a wide range of tests, including unit, integration, and system-level testing</a:t>
              </a:r>
              <a:endParaRPr b="0" i="0" sz="1400" u="none" cap="none" strike="noStrike">
                <a:solidFill>
                  <a:srgbClr val="000000"/>
                </a:solidFill>
                <a:latin typeface="Calibri"/>
                <a:ea typeface="Calibri"/>
                <a:cs typeface="Calibri"/>
                <a:sym typeface="Calibri"/>
              </a:endParaRPr>
            </a:p>
          </p:txBody>
        </p:sp>
      </p:grpSp>
      <p:grpSp>
        <p:nvGrpSpPr>
          <p:cNvPr id="9244" name="Google Shape;9244;p488"/>
          <p:cNvGrpSpPr/>
          <p:nvPr/>
        </p:nvGrpSpPr>
        <p:grpSpPr>
          <a:xfrm>
            <a:off x="4657908" y="1472005"/>
            <a:ext cx="2051571" cy="2199505"/>
            <a:chOff x="4497940" y="1228673"/>
            <a:chExt cx="2051571" cy="1575125"/>
          </a:xfrm>
        </p:grpSpPr>
        <p:sp>
          <p:nvSpPr>
            <p:cNvPr id="9245" name="Google Shape;9245;p488"/>
            <p:cNvSpPr/>
            <p:nvPr/>
          </p:nvSpPr>
          <p:spPr>
            <a:xfrm>
              <a:off x="4497940" y="1395298"/>
              <a:ext cx="1915200" cy="1408500"/>
            </a:xfrm>
            <a:prstGeom prst="rect">
              <a:avLst/>
            </a:prstGeom>
            <a:solidFill>
              <a:srgbClr val="4285F4"/>
            </a:solidFill>
            <a:ln cap="flat" cmpd="sng" w="9525">
              <a:solidFill>
                <a:srgbClr val="4285F4"/>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t/>
              </a:r>
              <a:endParaRPr b="0" i="0" sz="1400" u="none" cap="none" strike="noStrike">
                <a:solidFill>
                  <a:srgbClr val="000000"/>
                </a:solidFill>
                <a:latin typeface="Calibri"/>
                <a:ea typeface="Calibri"/>
                <a:cs typeface="Calibri"/>
                <a:sym typeface="Calibri"/>
              </a:endParaRPr>
            </a:p>
          </p:txBody>
        </p:sp>
        <p:sp>
          <p:nvSpPr>
            <p:cNvPr id="9246" name="Google Shape;9246;p488"/>
            <p:cNvSpPr/>
            <p:nvPr/>
          </p:nvSpPr>
          <p:spPr>
            <a:xfrm>
              <a:off x="4634311" y="1228673"/>
              <a:ext cx="1915200" cy="1408500"/>
            </a:xfrm>
            <a:prstGeom prst="rect">
              <a:avLst/>
            </a:prstGeom>
            <a:solidFill>
              <a:srgbClr val="CFE2F3"/>
            </a:solidFill>
            <a:ln cap="flat" cmpd="sng" w="9525">
              <a:solidFill>
                <a:srgbClr val="4285F4"/>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595959"/>
                  </a:solidFill>
                  <a:latin typeface="Calibri"/>
                  <a:ea typeface="Calibri"/>
                  <a:cs typeface="Calibri"/>
                  <a:sym typeface="Calibri"/>
                </a:rPr>
                <a:t>Fully certified for use in building and testing regulated applications</a:t>
              </a:r>
              <a:endParaRPr b="0" i="0" sz="1400" u="none" cap="none" strike="noStrike">
                <a:solidFill>
                  <a:srgbClr val="000000"/>
                </a:solidFill>
                <a:latin typeface="Calibri"/>
                <a:ea typeface="Calibri"/>
                <a:cs typeface="Calibri"/>
                <a:sym typeface="Calibri"/>
              </a:endParaRPr>
            </a:p>
          </p:txBody>
        </p:sp>
      </p:grpSp>
      <p:grpSp>
        <p:nvGrpSpPr>
          <p:cNvPr id="9247" name="Google Shape;9247;p488"/>
          <p:cNvGrpSpPr/>
          <p:nvPr/>
        </p:nvGrpSpPr>
        <p:grpSpPr>
          <a:xfrm>
            <a:off x="6850250" y="1472005"/>
            <a:ext cx="2020537" cy="2199505"/>
            <a:chOff x="6690282" y="1228673"/>
            <a:chExt cx="2020537" cy="1575125"/>
          </a:xfrm>
        </p:grpSpPr>
        <p:sp>
          <p:nvSpPr>
            <p:cNvPr id="9248" name="Google Shape;9248;p488"/>
            <p:cNvSpPr/>
            <p:nvPr/>
          </p:nvSpPr>
          <p:spPr>
            <a:xfrm>
              <a:off x="6690282" y="1395298"/>
              <a:ext cx="1915200" cy="1408500"/>
            </a:xfrm>
            <a:prstGeom prst="rect">
              <a:avLst/>
            </a:prstGeom>
            <a:solidFill>
              <a:schemeClr val="accent1"/>
            </a:solidFill>
            <a:ln cap="flat" cmpd="sng" w="9525">
              <a:solidFill>
                <a:srgbClr val="4285F4"/>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t/>
              </a:r>
              <a:endParaRPr b="0" i="0" sz="1400" u="none" cap="none" strike="noStrike">
                <a:solidFill>
                  <a:srgbClr val="000000"/>
                </a:solidFill>
                <a:latin typeface="Calibri"/>
                <a:ea typeface="Calibri"/>
                <a:cs typeface="Calibri"/>
                <a:sym typeface="Calibri"/>
              </a:endParaRPr>
            </a:p>
          </p:txBody>
        </p:sp>
        <p:sp>
          <p:nvSpPr>
            <p:cNvPr id="9249" name="Google Shape;9249;p488"/>
            <p:cNvSpPr/>
            <p:nvPr/>
          </p:nvSpPr>
          <p:spPr>
            <a:xfrm>
              <a:off x="6795619" y="1228673"/>
              <a:ext cx="1915200" cy="1408500"/>
            </a:xfrm>
            <a:prstGeom prst="rect">
              <a:avLst/>
            </a:prstGeom>
            <a:solidFill>
              <a:srgbClr val="A4C2F4"/>
            </a:solidFill>
            <a:ln cap="flat" cmpd="sng" w="9525">
              <a:solidFill>
                <a:srgbClr val="4285F4"/>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595959"/>
                  </a:solidFill>
                  <a:latin typeface="Calibri"/>
                  <a:ea typeface="Calibri"/>
                  <a:cs typeface="Calibri"/>
                  <a:sym typeface="Calibri"/>
                </a:rPr>
                <a:t>Advantage for companies that work with medical devices or on aviation software projects</a:t>
              </a:r>
              <a:endParaRPr b="0" i="0" sz="1400" u="none" cap="none" strike="noStrike">
                <a:solidFill>
                  <a:srgbClr val="000000"/>
                </a:solidFill>
                <a:latin typeface="Calibri"/>
                <a:ea typeface="Calibri"/>
                <a:cs typeface="Calibri"/>
                <a:sym typeface="Calibri"/>
              </a:endParaRPr>
            </a:p>
          </p:txBody>
        </p:sp>
      </p:grpSp>
      <p:sp>
        <p:nvSpPr>
          <p:cNvPr id="9250" name="Google Shape;9250;p48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8"/>
                                        </p:tgtEl>
                                        <p:attrNameLst>
                                          <p:attrName>style.visibility</p:attrName>
                                        </p:attrNameLst>
                                      </p:cBhvr>
                                      <p:to>
                                        <p:strVal val="visible"/>
                                      </p:to>
                                    </p:set>
                                    <p:animEffect filter="fade" transition="in">
                                      <p:cBhvr>
                                        <p:cTn dur="1000"/>
                                        <p:tgtEl>
                                          <p:spTgt spid="9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41"/>
                                        </p:tgtEl>
                                        <p:attrNameLst>
                                          <p:attrName>style.visibility</p:attrName>
                                        </p:attrNameLst>
                                      </p:cBhvr>
                                      <p:to>
                                        <p:strVal val="visible"/>
                                      </p:to>
                                    </p:set>
                                    <p:animEffect filter="fade" transition="in">
                                      <p:cBhvr>
                                        <p:cTn dur="1000"/>
                                        <p:tgtEl>
                                          <p:spTgt spid="9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44"/>
                                        </p:tgtEl>
                                        <p:attrNameLst>
                                          <p:attrName>style.visibility</p:attrName>
                                        </p:attrNameLst>
                                      </p:cBhvr>
                                      <p:to>
                                        <p:strVal val="visible"/>
                                      </p:to>
                                    </p:set>
                                    <p:animEffect filter="fade" transition="in">
                                      <p:cBhvr>
                                        <p:cTn dur="1000"/>
                                        <p:tgtEl>
                                          <p:spTgt spid="9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47"/>
                                        </p:tgtEl>
                                        <p:attrNameLst>
                                          <p:attrName>style.visibility</p:attrName>
                                        </p:attrNameLst>
                                      </p:cBhvr>
                                      <p:to>
                                        <p:strVal val="visible"/>
                                      </p:to>
                                    </p:set>
                                    <p:animEffect filter="fade" transition="in">
                                      <p:cBhvr>
                                        <p:cTn dur="1000"/>
                                        <p:tgtEl>
                                          <p:spTgt spid="9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4" name="Shape 9254"/>
        <p:cNvGrpSpPr/>
        <p:nvPr/>
      </p:nvGrpSpPr>
      <p:grpSpPr>
        <a:xfrm>
          <a:off x="0" y="0"/>
          <a:ext cx="0" cy="0"/>
          <a:chOff x="0" y="0"/>
          <a:chExt cx="0" cy="0"/>
        </a:xfrm>
      </p:grpSpPr>
      <p:sp>
        <p:nvSpPr>
          <p:cNvPr id="9255" name="Google Shape;9255;p48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Summary</a:t>
            </a:r>
            <a:endParaRPr/>
          </a:p>
        </p:txBody>
      </p:sp>
      <p:sp>
        <p:nvSpPr>
          <p:cNvPr id="9256" name="Google Shape;9256;p48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In this unit, we learned </a:t>
            </a:r>
            <a:endParaRPr/>
          </a:p>
          <a:p>
            <a:pPr indent="-355600" lvl="1" marL="914400" rtl="0" algn="l">
              <a:lnSpc>
                <a:spcPct val="115000"/>
              </a:lnSpc>
              <a:spcBef>
                <a:spcPts val="0"/>
              </a:spcBef>
              <a:spcAft>
                <a:spcPts val="0"/>
              </a:spcAft>
              <a:buSzPts val="2000"/>
              <a:buChar char="○"/>
            </a:pPr>
            <a:r>
              <a:rPr lang="en"/>
              <a:t>Various categorization of test tools and how they helping in embedded software testing</a:t>
            </a:r>
            <a:endParaRPr/>
          </a:p>
        </p:txBody>
      </p:sp>
      <p:sp>
        <p:nvSpPr>
          <p:cNvPr id="9257" name="Google Shape;9257;p48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9258" name="Google Shape;9258;p489"/>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56">
                                            <p:txEl>
                                              <p:pRg end="0" st="0"/>
                                            </p:txEl>
                                          </p:spTgt>
                                        </p:tgtEl>
                                        <p:attrNameLst>
                                          <p:attrName>style.visibility</p:attrName>
                                        </p:attrNameLst>
                                      </p:cBhvr>
                                      <p:to>
                                        <p:strVal val="visible"/>
                                      </p:to>
                                    </p:set>
                                    <p:animEffect filter="fade" transition="in">
                                      <p:cBhvr>
                                        <p:cTn dur="1000"/>
                                        <p:tgtEl>
                                          <p:spTgt spid="92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56">
                                            <p:txEl>
                                              <p:pRg end="1" st="1"/>
                                            </p:txEl>
                                          </p:spTgt>
                                        </p:tgtEl>
                                        <p:attrNameLst>
                                          <p:attrName>style.visibility</p:attrName>
                                        </p:attrNameLst>
                                      </p:cBhvr>
                                      <p:to>
                                        <p:strVal val="visible"/>
                                      </p:to>
                                    </p:set>
                                    <p:animEffect filter="fade" transition="in">
                                      <p:cBhvr>
                                        <p:cTn dur="1000"/>
                                        <p:tgtEl>
                                          <p:spTgt spid="925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Impact of Context on the Test Process</a:t>
            </a:r>
            <a:endParaRPr/>
          </a:p>
        </p:txBody>
      </p:sp>
      <p:sp>
        <p:nvSpPr>
          <p:cNvPr id="1629" name="Google Shape;1629;p49"/>
          <p:cNvSpPr/>
          <p:nvPr/>
        </p:nvSpPr>
        <p:spPr>
          <a:xfrm>
            <a:off x="3907767" y="2603807"/>
            <a:ext cx="1376100" cy="1376100"/>
          </a:xfrm>
          <a:prstGeom prst="ellipse">
            <a:avLst/>
          </a:prstGeom>
          <a:noFill/>
          <a:ln cap="flat" cmpd="sng" w="38100">
            <a:solidFill>
              <a:srgbClr val="E8AB0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FFFFFF"/>
              </a:solidFill>
              <a:latin typeface="Calibri"/>
              <a:ea typeface="Calibri"/>
              <a:cs typeface="Calibri"/>
              <a:sym typeface="Calibri"/>
            </a:endParaRPr>
          </a:p>
        </p:txBody>
      </p:sp>
      <p:sp>
        <p:nvSpPr>
          <p:cNvPr id="1630" name="Google Shape;1630;p49"/>
          <p:cNvSpPr/>
          <p:nvPr/>
        </p:nvSpPr>
        <p:spPr>
          <a:xfrm>
            <a:off x="6107945" y="2920758"/>
            <a:ext cx="794400" cy="802500"/>
          </a:xfrm>
          <a:prstGeom prst="ellipse">
            <a:avLst/>
          </a:prstGeom>
          <a:noFill/>
          <a:ln cap="flat" cmpd="sng" w="38100">
            <a:solidFill>
              <a:srgbClr val="961A26"/>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FFFFFF"/>
              </a:solidFill>
              <a:latin typeface="Calibri"/>
              <a:ea typeface="Calibri"/>
              <a:cs typeface="Calibri"/>
              <a:sym typeface="Calibri"/>
            </a:endParaRPr>
          </a:p>
        </p:txBody>
      </p:sp>
      <p:sp>
        <p:nvSpPr>
          <p:cNvPr id="1631" name="Google Shape;1631;p49"/>
          <p:cNvSpPr/>
          <p:nvPr/>
        </p:nvSpPr>
        <p:spPr>
          <a:xfrm>
            <a:off x="6120875" y="1898488"/>
            <a:ext cx="794400" cy="802500"/>
          </a:xfrm>
          <a:prstGeom prst="ellipse">
            <a:avLst/>
          </a:prstGeom>
          <a:noFill/>
          <a:ln cap="flat" cmpd="sng" w="38100">
            <a:solidFill>
              <a:srgbClr val="175D5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FFFFFF"/>
              </a:solidFill>
              <a:latin typeface="Calibri"/>
              <a:ea typeface="Calibri"/>
              <a:cs typeface="Calibri"/>
              <a:sym typeface="Calibri"/>
            </a:endParaRPr>
          </a:p>
        </p:txBody>
      </p:sp>
      <p:sp>
        <p:nvSpPr>
          <p:cNvPr id="1632" name="Google Shape;1632;p49"/>
          <p:cNvSpPr/>
          <p:nvPr/>
        </p:nvSpPr>
        <p:spPr>
          <a:xfrm>
            <a:off x="2282257" y="2890608"/>
            <a:ext cx="794400" cy="802500"/>
          </a:xfrm>
          <a:prstGeom prst="ellipse">
            <a:avLst/>
          </a:prstGeom>
          <a:noFill/>
          <a:ln cap="flat" cmpd="sng" w="38100">
            <a:solidFill>
              <a:srgbClr val="175D5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FFFFFF"/>
              </a:solidFill>
              <a:latin typeface="Calibri"/>
              <a:ea typeface="Calibri"/>
              <a:cs typeface="Calibri"/>
              <a:sym typeface="Calibri"/>
            </a:endParaRPr>
          </a:p>
        </p:txBody>
      </p:sp>
      <p:sp>
        <p:nvSpPr>
          <p:cNvPr id="1633" name="Google Shape;1633;p49"/>
          <p:cNvSpPr/>
          <p:nvPr/>
        </p:nvSpPr>
        <p:spPr>
          <a:xfrm>
            <a:off x="2222550" y="1898500"/>
            <a:ext cx="794400" cy="802500"/>
          </a:xfrm>
          <a:prstGeom prst="ellipse">
            <a:avLst/>
          </a:prstGeom>
          <a:noFill/>
          <a:ln cap="flat" cmpd="sng" w="38100">
            <a:solidFill>
              <a:srgbClr val="961A26"/>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FFFFFF"/>
              </a:solidFill>
              <a:latin typeface="Calibri"/>
              <a:ea typeface="Calibri"/>
              <a:cs typeface="Calibri"/>
              <a:sym typeface="Calibri"/>
            </a:endParaRPr>
          </a:p>
        </p:txBody>
      </p:sp>
      <p:sp>
        <p:nvSpPr>
          <p:cNvPr id="1634" name="Google Shape;1634;p49"/>
          <p:cNvSpPr/>
          <p:nvPr/>
        </p:nvSpPr>
        <p:spPr>
          <a:xfrm>
            <a:off x="6115002" y="3942997"/>
            <a:ext cx="794400" cy="742200"/>
          </a:xfrm>
          <a:prstGeom prst="ellipse">
            <a:avLst/>
          </a:prstGeom>
          <a:noFill/>
          <a:ln cap="flat" cmpd="sng" w="38100">
            <a:solidFill>
              <a:srgbClr val="54294E"/>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FFFFFF"/>
              </a:solidFill>
              <a:latin typeface="Calibri"/>
              <a:ea typeface="Calibri"/>
              <a:cs typeface="Calibri"/>
              <a:sym typeface="Calibri"/>
            </a:endParaRPr>
          </a:p>
        </p:txBody>
      </p:sp>
      <p:sp>
        <p:nvSpPr>
          <p:cNvPr id="1635" name="Google Shape;1635;p49"/>
          <p:cNvSpPr/>
          <p:nvPr/>
        </p:nvSpPr>
        <p:spPr>
          <a:xfrm>
            <a:off x="2275218" y="3882696"/>
            <a:ext cx="794400" cy="802500"/>
          </a:xfrm>
          <a:prstGeom prst="ellipse">
            <a:avLst/>
          </a:prstGeom>
          <a:noFill/>
          <a:ln cap="flat" cmpd="sng" w="38100">
            <a:solidFill>
              <a:srgbClr val="54294E"/>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FFFFFF"/>
              </a:solidFill>
              <a:latin typeface="Calibri"/>
              <a:ea typeface="Calibri"/>
              <a:cs typeface="Calibri"/>
              <a:sym typeface="Calibri"/>
            </a:endParaRPr>
          </a:p>
        </p:txBody>
      </p:sp>
      <p:sp>
        <p:nvSpPr>
          <p:cNvPr id="1636" name="Google Shape;1636;p49"/>
          <p:cNvSpPr txBox="1"/>
          <p:nvPr/>
        </p:nvSpPr>
        <p:spPr>
          <a:xfrm>
            <a:off x="6120880" y="2151988"/>
            <a:ext cx="794400" cy="2079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2E2D27"/>
                </a:solidFill>
                <a:latin typeface="Arial"/>
                <a:ea typeface="Arial"/>
                <a:cs typeface="Arial"/>
                <a:sym typeface="Arial"/>
              </a:rPr>
              <a:t>Heuristic</a:t>
            </a:r>
            <a:endParaRPr b="0" i="0" sz="1100" u="none" cap="none" strike="noStrike">
              <a:solidFill>
                <a:srgbClr val="2E2D27"/>
              </a:solidFill>
              <a:latin typeface="Arial"/>
              <a:ea typeface="Arial"/>
              <a:cs typeface="Arial"/>
              <a:sym typeface="Arial"/>
            </a:endParaRPr>
          </a:p>
        </p:txBody>
      </p:sp>
      <p:sp>
        <p:nvSpPr>
          <p:cNvPr id="1637" name="Google Shape;1637;p49"/>
          <p:cNvSpPr txBox="1"/>
          <p:nvPr/>
        </p:nvSpPr>
        <p:spPr>
          <a:xfrm>
            <a:off x="2314977" y="3187908"/>
            <a:ext cx="714900" cy="2079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2E2D27"/>
                </a:solidFill>
                <a:latin typeface="Arial"/>
                <a:ea typeface="Arial"/>
                <a:cs typeface="Arial"/>
                <a:sym typeface="Arial"/>
              </a:rPr>
              <a:t>Empiricist</a:t>
            </a:r>
            <a:endParaRPr b="0" i="0" sz="1100" u="none" cap="none" strike="noStrike">
              <a:solidFill>
                <a:srgbClr val="2E2D27"/>
              </a:solidFill>
              <a:latin typeface="Arial"/>
              <a:ea typeface="Arial"/>
              <a:cs typeface="Arial"/>
              <a:sym typeface="Arial"/>
            </a:endParaRPr>
          </a:p>
        </p:txBody>
      </p:sp>
      <p:sp>
        <p:nvSpPr>
          <p:cNvPr id="1638" name="Google Shape;1638;p49"/>
          <p:cNvSpPr txBox="1"/>
          <p:nvPr/>
        </p:nvSpPr>
        <p:spPr>
          <a:xfrm>
            <a:off x="2275229" y="4180000"/>
            <a:ext cx="794400" cy="2079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2E2D27"/>
                </a:solidFill>
                <a:latin typeface="Arial"/>
                <a:ea typeface="Arial"/>
                <a:cs typeface="Arial"/>
                <a:sym typeface="Arial"/>
              </a:rPr>
              <a:t>Adaptable</a:t>
            </a:r>
            <a:endParaRPr b="0" i="0" sz="1100" u="none" cap="none" strike="noStrike">
              <a:solidFill>
                <a:srgbClr val="2E2D27"/>
              </a:solidFill>
              <a:latin typeface="Arial"/>
              <a:ea typeface="Arial"/>
              <a:cs typeface="Arial"/>
              <a:sym typeface="Arial"/>
            </a:endParaRPr>
          </a:p>
        </p:txBody>
      </p:sp>
      <p:sp>
        <p:nvSpPr>
          <p:cNvPr id="1639" name="Google Shape;1639;p49"/>
          <p:cNvSpPr txBox="1"/>
          <p:nvPr/>
        </p:nvSpPr>
        <p:spPr>
          <a:xfrm>
            <a:off x="2222500" y="2195800"/>
            <a:ext cx="794400" cy="2079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2E2D27"/>
              </a:buClr>
              <a:buSzPts val="1100"/>
              <a:buFont typeface="Arial"/>
              <a:buNone/>
            </a:pPr>
            <a:r>
              <a:rPr b="0" i="0" lang="en" sz="1100" u="none" cap="none" strike="noStrike">
                <a:solidFill>
                  <a:srgbClr val="2E2D27"/>
                </a:solidFill>
                <a:latin typeface="Arial"/>
                <a:ea typeface="Arial"/>
                <a:cs typeface="Arial"/>
                <a:sym typeface="Arial"/>
              </a:rPr>
              <a:t>Skeptical</a:t>
            </a:r>
            <a:endParaRPr b="0" i="0" sz="1100" u="none" cap="none" strike="noStrike">
              <a:solidFill>
                <a:srgbClr val="2E2D27"/>
              </a:solidFill>
              <a:latin typeface="Open Sans"/>
              <a:ea typeface="Open Sans"/>
              <a:cs typeface="Open Sans"/>
              <a:sym typeface="Open Sans"/>
            </a:endParaRPr>
          </a:p>
        </p:txBody>
      </p:sp>
      <p:sp>
        <p:nvSpPr>
          <p:cNvPr id="1640" name="Google Shape;1640;p49"/>
          <p:cNvSpPr txBox="1"/>
          <p:nvPr/>
        </p:nvSpPr>
        <p:spPr>
          <a:xfrm>
            <a:off x="6114996" y="4210150"/>
            <a:ext cx="794400" cy="2079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2E2D27"/>
                </a:solidFill>
                <a:latin typeface="Arial"/>
                <a:ea typeface="Arial"/>
                <a:cs typeface="Arial"/>
                <a:sym typeface="Arial"/>
              </a:rPr>
              <a:t>Humanist</a:t>
            </a:r>
            <a:endParaRPr b="0" i="0" sz="1100" u="none" cap="none" strike="noStrike">
              <a:solidFill>
                <a:srgbClr val="2E2D27"/>
              </a:solidFill>
              <a:latin typeface="Arial"/>
              <a:ea typeface="Arial"/>
              <a:cs typeface="Arial"/>
              <a:sym typeface="Arial"/>
            </a:endParaRPr>
          </a:p>
        </p:txBody>
      </p:sp>
      <p:sp>
        <p:nvSpPr>
          <p:cNvPr id="1641" name="Google Shape;1641;p49"/>
          <p:cNvSpPr txBox="1"/>
          <p:nvPr/>
        </p:nvSpPr>
        <p:spPr>
          <a:xfrm>
            <a:off x="6154754" y="3218050"/>
            <a:ext cx="714900" cy="2079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2E2D27"/>
                </a:solidFill>
                <a:latin typeface="Arial"/>
                <a:ea typeface="Arial"/>
                <a:cs typeface="Arial"/>
                <a:sym typeface="Arial"/>
              </a:rPr>
              <a:t>Diversified</a:t>
            </a:r>
            <a:endParaRPr b="0" i="0" sz="1100" u="none" cap="none" strike="noStrike">
              <a:solidFill>
                <a:srgbClr val="2E2D27"/>
              </a:solidFill>
              <a:latin typeface="Arial"/>
              <a:ea typeface="Arial"/>
              <a:cs typeface="Arial"/>
              <a:sym typeface="Arial"/>
            </a:endParaRPr>
          </a:p>
        </p:txBody>
      </p:sp>
      <p:cxnSp>
        <p:nvCxnSpPr>
          <p:cNvPr id="1642" name="Google Shape;1642;p49"/>
          <p:cNvCxnSpPr>
            <a:stCxn id="1629" idx="6"/>
            <a:endCxn id="1630" idx="2"/>
          </p:cNvCxnSpPr>
          <p:nvPr/>
        </p:nvCxnSpPr>
        <p:spPr>
          <a:xfrm>
            <a:off x="5283867" y="3291857"/>
            <a:ext cx="824100" cy="30300"/>
          </a:xfrm>
          <a:prstGeom prst="straightConnector1">
            <a:avLst/>
          </a:prstGeom>
          <a:noFill/>
          <a:ln cap="flat" cmpd="sng" w="25400">
            <a:solidFill>
              <a:srgbClr val="2E2D27"/>
            </a:solidFill>
            <a:prstDash val="solid"/>
            <a:miter lim="400000"/>
            <a:headEnd len="sm" w="sm" type="none"/>
            <a:tailEnd len="med" w="med" type="triangle"/>
          </a:ln>
        </p:spPr>
      </p:cxnSp>
      <p:cxnSp>
        <p:nvCxnSpPr>
          <p:cNvPr id="1643" name="Google Shape;1643;p49"/>
          <p:cNvCxnSpPr>
            <a:stCxn id="1629" idx="5"/>
            <a:endCxn id="1634" idx="2"/>
          </p:cNvCxnSpPr>
          <p:nvPr/>
        </p:nvCxnSpPr>
        <p:spPr>
          <a:xfrm>
            <a:off x="5082342" y="3778382"/>
            <a:ext cx="1032600" cy="535800"/>
          </a:xfrm>
          <a:prstGeom prst="straightConnector1">
            <a:avLst/>
          </a:prstGeom>
          <a:noFill/>
          <a:ln cap="flat" cmpd="sng" w="25400">
            <a:solidFill>
              <a:srgbClr val="2E2D27"/>
            </a:solidFill>
            <a:prstDash val="solid"/>
            <a:miter lim="400000"/>
            <a:headEnd len="sm" w="sm" type="none"/>
            <a:tailEnd len="med" w="med" type="triangle"/>
          </a:ln>
        </p:spPr>
      </p:cxnSp>
      <p:cxnSp>
        <p:nvCxnSpPr>
          <p:cNvPr id="1644" name="Google Shape;1644;p49"/>
          <p:cNvCxnSpPr>
            <a:stCxn id="1629" idx="3"/>
            <a:endCxn id="1635" idx="6"/>
          </p:cNvCxnSpPr>
          <p:nvPr/>
        </p:nvCxnSpPr>
        <p:spPr>
          <a:xfrm flipH="1">
            <a:off x="3069492" y="3778382"/>
            <a:ext cx="1039800" cy="505500"/>
          </a:xfrm>
          <a:prstGeom prst="straightConnector1">
            <a:avLst/>
          </a:prstGeom>
          <a:noFill/>
          <a:ln cap="flat" cmpd="sng" w="25400">
            <a:solidFill>
              <a:srgbClr val="2E2D27"/>
            </a:solidFill>
            <a:prstDash val="solid"/>
            <a:miter lim="400000"/>
            <a:headEnd len="sm" w="sm" type="none"/>
            <a:tailEnd len="med" w="med" type="triangle"/>
          </a:ln>
        </p:spPr>
      </p:cxnSp>
      <p:cxnSp>
        <p:nvCxnSpPr>
          <p:cNvPr id="1645" name="Google Shape;1645;p49"/>
          <p:cNvCxnSpPr>
            <a:stCxn id="1629" idx="2"/>
            <a:endCxn id="1632" idx="6"/>
          </p:cNvCxnSpPr>
          <p:nvPr/>
        </p:nvCxnSpPr>
        <p:spPr>
          <a:xfrm rot="10800000">
            <a:off x="3076767" y="3291857"/>
            <a:ext cx="831000" cy="0"/>
          </a:xfrm>
          <a:prstGeom prst="straightConnector1">
            <a:avLst/>
          </a:prstGeom>
          <a:noFill/>
          <a:ln cap="flat" cmpd="sng" w="25400">
            <a:solidFill>
              <a:srgbClr val="2E2D27"/>
            </a:solidFill>
            <a:prstDash val="solid"/>
            <a:miter lim="400000"/>
            <a:headEnd len="sm" w="sm" type="none"/>
            <a:tailEnd len="med" w="med" type="triangle"/>
          </a:ln>
        </p:spPr>
      </p:cxnSp>
      <p:cxnSp>
        <p:nvCxnSpPr>
          <p:cNvPr id="1646" name="Google Shape;1646;p49"/>
          <p:cNvCxnSpPr>
            <a:stCxn id="1629" idx="7"/>
            <a:endCxn id="1636" idx="1"/>
          </p:cNvCxnSpPr>
          <p:nvPr/>
        </p:nvCxnSpPr>
        <p:spPr>
          <a:xfrm flipH="1" rot="10800000">
            <a:off x="5082342" y="2256032"/>
            <a:ext cx="1038600" cy="549300"/>
          </a:xfrm>
          <a:prstGeom prst="straightConnector1">
            <a:avLst/>
          </a:prstGeom>
          <a:noFill/>
          <a:ln cap="flat" cmpd="sng" w="25400">
            <a:solidFill>
              <a:srgbClr val="2E2D27"/>
            </a:solidFill>
            <a:prstDash val="solid"/>
            <a:miter lim="400000"/>
            <a:headEnd len="sm" w="sm" type="none"/>
            <a:tailEnd len="med" w="med" type="triangle"/>
          </a:ln>
        </p:spPr>
      </p:cxnSp>
      <p:cxnSp>
        <p:nvCxnSpPr>
          <p:cNvPr id="1647" name="Google Shape;1647;p49"/>
          <p:cNvCxnSpPr>
            <a:stCxn id="1629" idx="1"/>
            <a:endCxn id="1633" idx="6"/>
          </p:cNvCxnSpPr>
          <p:nvPr/>
        </p:nvCxnSpPr>
        <p:spPr>
          <a:xfrm rot="10800000">
            <a:off x="3016992" y="2299832"/>
            <a:ext cx="1092300" cy="505500"/>
          </a:xfrm>
          <a:prstGeom prst="straightConnector1">
            <a:avLst/>
          </a:prstGeom>
          <a:noFill/>
          <a:ln cap="flat" cmpd="sng" w="25400">
            <a:solidFill>
              <a:srgbClr val="2E2D27"/>
            </a:solidFill>
            <a:prstDash val="solid"/>
            <a:miter lim="400000"/>
            <a:headEnd len="sm" w="sm" type="none"/>
            <a:tailEnd len="med" w="med" type="triangle"/>
          </a:ln>
        </p:spPr>
      </p:cxnSp>
      <p:sp>
        <p:nvSpPr>
          <p:cNvPr id="1648" name="Google Shape;1648;p49"/>
          <p:cNvSpPr txBox="1"/>
          <p:nvPr/>
        </p:nvSpPr>
        <p:spPr>
          <a:xfrm>
            <a:off x="3997325" y="3051400"/>
            <a:ext cx="1197000" cy="4809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198DB"/>
              </a:buClr>
              <a:buSzPts val="2300"/>
              <a:buFont typeface="Gill Sans"/>
              <a:buNone/>
            </a:pPr>
            <a:r>
              <a:rPr b="1" i="0" lang="en" sz="1250" u="none" cap="none" strike="noStrike">
                <a:solidFill>
                  <a:srgbClr val="0198DB"/>
                </a:solidFill>
                <a:latin typeface="Gill Sans"/>
                <a:ea typeface="Gill Sans"/>
                <a:cs typeface="Gill Sans"/>
                <a:sym typeface="Gill Sans"/>
              </a:rPr>
              <a:t>Context-Driven Testing Values</a:t>
            </a:r>
            <a:endParaRPr b="1" i="0" sz="1250" u="none" cap="none" strike="noStrike">
              <a:solidFill>
                <a:srgbClr val="0198DB"/>
              </a:solidFill>
              <a:latin typeface="Gill Sans"/>
              <a:ea typeface="Gill Sans"/>
              <a:cs typeface="Gill Sans"/>
              <a:sym typeface="Gill Sans"/>
            </a:endParaRPr>
          </a:p>
        </p:txBody>
      </p:sp>
      <p:pic>
        <p:nvPicPr>
          <p:cNvPr id="1649" name="Google Shape;1649;p49"/>
          <p:cNvPicPr preferRelativeResize="0"/>
          <p:nvPr/>
        </p:nvPicPr>
        <p:blipFill rotWithShape="1">
          <a:blip r:embed="rId3">
            <a:alphaModFix/>
          </a:blip>
          <a:srcRect b="0" l="0" r="0" t="0"/>
          <a:stretch/>
        </p:blipFill>
        <p:spPr>
          <a:xfrm>
            <a:off x="8305415" y="162760"/>
            <a:ext cx="674975" cy="672016"/>
          </a:xfrm>
          <a:prstGeom prst="rect">
            <a:avLst/>
          </a:prstGeom>
          <a:noFill/>
          <a:ln>
            <a:noFill/>
          </a:ln>
        </p:spPr>
      </p:pic>
      <p:sp>
        <p:nvSpPr>
          <p:cNvPr id="1650" name="Google Shape;1650;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Contextual Test Process</a:t>
            </a:r>
            <a:endParaRPr/>
          </a:p>
        </p:txBody>
      </p:sp>
      <p:sp>
        <p:nvSpPr>
          <p:cNvPr id="1651" name="Google Shape;1651;p4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8"/>
                                        </p:tgtEl>
                                        <p:attrNameLst>
                                          <p:attrName>style.visibility</p:attrName>
                                        </p:attrNameLst>
                                      </p:cBhvr>
                                      <p:to>
                                        <p:strVal val="visible"/>
                                      </p:to>
                                    </p:set>
                                    <p:animEffect filter="fade" transition="in">
                                      <p:cBhvr>
                                        <p:cTn dur="1000"/>
                                        <p:tgtEl>
                                          <p:spTgt spid="1648"/>
                                        </p:tgtEl>
                                      </p:cBhvr>
                                    </p:animEffect>
                                  </p:childTnLst>
                                </p:cTn>
                              </p:par>
                              <p:par>
                                <p:cTn fill="hold" nodeType="withEffect" presetClass="entr" presetID="10" presetSubtype="0">
                                  <p:stCondLst>
                                    <p:cond delay="0"/>
                                  </p:stCondLst>
                                  <p:childTnLst>
                                    <p:set>
                                      <p:cBhvr>
                                        <p:cTn dur="1" fill="hold">
                                          <p:stCondLst>
                                            <p:cond delay="0"/>
                                          </p:stCondLst>
                                        </p:cTn>
                                        <p:tgtEl>
                                          <p:spTgt spid="1629"/>
                                        </p:tgtEl>
                                        <p:attrNameLst>
                                          <p:attrName>style.visibility</p:attrName>
                                        </p:attrNameLst>
                                      </p:cBhvr>
                                      <p:to>
                                        <p:strVal val="visible"/>
                                      </p:to>
                                    </p:set>
                                    <p:animEffect filter="fade" transition="in">
                                      <p:cBhvr>
                                        <p:cTn dur="1000"/>
                                        <p:tgtEl>
                                          <p:spTgt spid="16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2"/>
                                        </p:tgtEl>
                                        <p:attrNameLst>
                                          <p:attrName>style.visibility</p:attrName>
                                        </p:attrNameLst>
                                      </p:cBhvr>
                                      <p:to>
                                        <p:strVal val="visible"/>
                                      </p:to>
                                    </p:set>
                                    <p:animEffect filter="fade" transition="in">
                                      <p:cBhvr>
                                        <p:cTn dur="1000"/>
                                        <p:tgtEl>
                                          <p:spTgt spid="1642"/>
                                        </p:tgtEl>
                                      </p:cBhvr>
                                    </p:animEffect>
                                  </p:childTnLst>
                                </p:cTn>
                              </p:par>
                              <p:par>
                                <p:cTn fill="hold" nodeType="withEffect" presetClass="entr" presetID="10" presetSubtype="0">
                                  <p:stCondLst>
                                    <p:cond delay="0"/>
                                  </p:stCondLst>
                                  <p:childTnLst>
                                    <p:set>
                                      <p:cBhvr>
                                        <p:cTn dur="1" fill="hold">
                                          <p:stCondLst>
                                            <p:cond delay="0"/>
                                          </p:stCondLst>
                                        </p:cTn>
                                        <p:tgtEl>
                                          <p:spTgt spid="1643"/>
                                        </p:tgtEl>
                                        <p:attrNameLst>
                                          <p:attrName>style.visibility</p:attrName>
                                        </p:attrNameLst>
                                      </p:cBhvr>
                                      <p:to>
                                        <p:strVal val="visible"/>
                                      </p:to>
                                    </p:set>
                                    <p:animEffect filter="fade" transition="in">
                                      <p:cBhvr>
                                        <p:cTn dur="1000"/>
                                        <p:tgtEl>
                                          <p:spTgt spid="1643"/>
                                        </p:tgtEl>
                                      </p:cBhvr>
                                    </p:animEffect>
                                  </p:childTnLst>
                                </p:cTn>
                              </p:par>
                              <p:par>
                                <p:cTn fill="hold" nodeType="withEffect" presetClass="entr" presetID="10" presetSubtype="0">
                                  <p:stCondLst>
                                    <p:cond delay="0"/>
                                  </p:stCondLst>
                                  <p:childTnLst>
                                    <p:set>
                                      <p:cBhvr>
                                        <p:cTn dur="1" fill="hold">
                                          <p:stCondLst>
                                            <p:cond delay="0"/>
                                          </p:stCondLst>
                                        </p:cTn>
                                        <p:tgtEl>
                                          <p:spTgt spid="1644"/>
                                        </p:tgtEl>
                                        <p:attrNameLst>
                                          <p:attrName>style.visibility</p:attrName>
                                        </p:attrNameLst>
                                      </p:cBhvr>
                                      <p:to>
                                        <p:strVal val="visible"/>
                                      </p:to>
                                    </p:set>
                                    <p:animEffect filter="fade" transition="in">
                                      <p:cBhvr>
                                        <p:cTn dur="1000"/>
                                        <p:tgtEl>
                                          <p:spTgt spid="1644"/>
                                        </p:tgtEl>
                                      </p:cBhvr>
                                    </p:animEffect>
                                  </p:childTnLst>
                                </p:cTn>
                              </p:par>
                              <p:par>
                                <p:cTn fill="hold" nodeType="withEffect" presetClass="entr" presetID="10" presetSubtype="0">
                                  <p:stCondLst>
                                    <p:cond delay="0"/>
                                  </p:stCondLst>
                                  <p:childTnLst>
                                    <p:set>
                                      <p:cBhvr>
                                        <p:cTn dur="1" fill="hold">
                                          <p:stCondLst>
                                            <p:cond delay="0"/>
                                          </p:stCondLst>
                                        </p:cTn>
                                        <p:tgtEl>
                                          <p:spTgt spid="1645"/>
                                        </p:tgtEl>
                                        <p:attrNameLst>
                                          <p:attrName>style.visibility</p:attrName>
                                        </p:attrNameLst>
                                      </p:cBhvr>
                                      <p:to>
                                        <p:strVal val="visible"/>
                                      </p:to>
                                    </p:set>
                                    <p:animEffect filter="fade" transition="in">
                                      <p:cBhvr>
                                        <p:cTn dur="1000"/>
                                        <p:tgtEl>
                                          <p:spTgt spid="1645"/>
                                        </p:tgtEl>
                                      </p:cBhvr>
                                    </p:animEffect>
                                  </p:childTnLst>
                                </p:cTn>
                              </p:par>
                              <p:par>
                                <p:cTn fill="hold" nodeType="withEffect" presetClass="entr" presetID="10" presetSubtype="0">
                                  <p:stCondLst>
                                    <p:cond delay="0"/>
                                  </p:stCondLst>
                                  <p:childTnLst>
                                    <p:set>
                                      <p:cBhvr>
                                        <p:cTn dur="1" fill="hold">
                                          <p:stCondLst>
                                            <p:cond delay="0"/>
                                          </p:stCondLst>
                                        </p:cTn>
                                        <p:tgtEl>
                                          <p:spTgt spid="1647"/>
                                        </p:tgtEl>
                                        <p:attrNameLst>
                                          <p:attrName>style.visibility</p:attrName>
                                        </p:attrNameLst>
                                      </p:cBhvr>
                                      <p:to>
                                        <p:strVal val="visible"/>
                                      </p:to>
                                    </p:set>
                                    <p:animEffect filter="fade" transition="in">
                                      <p:cBhvr>
                                        <p:cTn dur="1000"/>
                                        <p:tgtEl>
                                          <p:spTgt spid="1647"/>
                                        </p:tgtEl>
                                      </p:cBhvr>
                                    </p:animEffect>
                                  </p:childTnLst>
                                </p:cTn>
                              </p:par>
                              <p:par>
                                <p:cTn fill="hold" nodeType="withEffect" presetClass="entr" presetID="10" presetSubtype="0">
                                  <p:stCondLst>
                                    <p:cond delay="0"/>
                                  </p:stCondLst>
                                  <p:childTnLst>
                                    <p:set>
                                      <p:cBhvr>
                                        <p:cTn dur="1" fill="hold">
                                          <p:stCondLst>
                                            <p:cond delay="0"/>
                                          </p:stCondLst>
                                        </p:cTn>
                                        <p:tgtEl>
                                          <p:spTgt spid="1646"/>
                                        </p:tgtEl>
                                        <p:attrNameLst>
                                          <p:attrName>style.visibility</p:attrName>
                                        </p:attrNameLst>
                                      </p:cBhvr>
                                      <p:to>
                                        <p:strVal val="visible"/>
                                      </p:to>
                                    </p:set>
                                    <p:animEffect filter="fade" transition="in">
                                      <p:cBhvr>
                                        <p:cTn dur="1000"/>
                                        <p:tgtEl>
                                          <p:spTgt spid="16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0"/>
                                        </p:tgtEl>
                                        <p:attrNameLst>
                                          <p:attrName>style.visibility</p:attrName>
                                        </p:attrNameLst>
                                      </p:cBhvr>
                                      <p:to>
                                        <p:strVal val="visible"/>
                                      </p:to>
                                    </p:set>
                                    <p:animEffect filter="fade" transition="in">
                                      <p:cBhvr>
                                        <p:cTn dur="1000"/>
                                        <p:tgtEl>
                                          <p:spTgt spid="1630"/>
                                        </p:tgtEl>
                                      </p:cBhvr>
                                    </p:animEffect>
                                  </p:childTnLst>
                                </p:cTn>
                              </p:par>
                              <p:par>
                                <p:cTn fill="hold" nodeType="withEffect" presetClass="entr" presetID="10" presetSubtype="0">
                                  <p:stCondLst>
                                    <p:cond delay="0"/>
                                  </p:stCondLst>
                                  <p:childTnLst>
                                    <p:set>
                                      <p:cBhvr>
                                        <p:cTn dur="1" fill="hold">
                                          <p:stCondLst>
                                            <p:cond delay="0"/>
                                          </p:stCondLst>
                                        </p:cTn>
                                        <p:tgtEl>
                                          <p:spTgt spid="1632"/>
                                        </p:tgtEl>
                                        <p:attrNameLst>
                                          <p:attrName>style.visibility</p:attrName>
                                        </p:attrNameLst>
                                      </p:cBhvr>
                                      <p:to>
                                        <p:strVal val="visible"/>
                                      </p:to>
                                    </p:set>
                                    <p:animEffect filter="fade" transition="in">
                                      <p:cBhvr>
                                        <p:cTn dur="1000"/>
                                        <p:tgtEl>
                                          <p:spTgt spid="1632"/>
                                        </p:tgtEl>
                                      </p:cBhvr>
                                    </p:animEffect>
                                  </p:childTnLst>
                                </p:cTn>
                              </p:par>
                              <p:par>
                                <p:cTn fill="hold" nodeType="withEffect" presetClass="entr" presetID="10" presetSubtype="0">
                                  <p:stCondLst>
                                    <p:cond delay="0"/>
                                  </p:stCondLst>
                                  <p:childTnLst>
                                    <p:set>
                                      <p:cBhvr>
                                        <p:cTn dur="1" fill="hold">
                                          <p:stCondLst>
                                            <p:cond delay="0"/>
                                          </p:stCondLst>
                                        </p:cTn>
                                        <p:tgtEl>
                                          <p:spTgt spid="1633"/>
                                        </p:tgtEl>
                                        <p:attrNameLst>
                                          <p:attrName>style.visibility</p:attrName>
                                        </p:attrNameLst>
                                      </p:cBhvr>
                                      <p:to>
                                        <p:strVal val="visible"/>
                                      </p:to>
                                    </p:set>
                                    <p:animEffect filter="fade" transition="in">
                                      <p:cBhvr>
                                        <p:cTn dur="1000"/>
                                        <p:tgtEl>
                                          <p:spTgt spid="1633"/>
                                        </p:tgtEl>
                                      </p:cBhvr>
                                    </p:animEffect>
                                  </p:childTnLst>
                                </p:cTn>
                              </p:par>
                              <p:par>
                                <p:cTn fill="hold" nodeType="withEffect" presetClass="entr" presetID="10" presetSubtype="0">
                                  <p:stCondLst>
                                    <p:cond delay="0"/>
                                  </p:stCondLst>
                                  <p:childTnLst>
                                    <p:set>
                                      <p:cBhvr>
                                        <p:cTn dur="1" fill="hold">
                                          <p:stCondLst>
                                            <p:cond delay="0"/>
                                          </p:stCondLst>
                                        </p:cTn>
                                        <p:tgtEl>
                                          <p:spTgt spid="1634"/>
                                        </p:tgtEl>
                                        <p:attrNameLst>
                                          <p:attrName>style.visibility</p:attrName>
                                        </p:attrNameLst>
                                      </p:cBhvr>
                                      <p:to>
                                        <p:strVal val="visible"/>
                                      </p:to>
                                    </p:set>
                                    <p:animEffect filter="fade" transition="in">
                                      <p:cBhvr>
                                        <p:cTn dur="1000"/>
                                        <p:tgtEl>
                                          <p:spTgt spid="1634"/>
                                        </p:tgtEl>
                                      </p:cBhvr>
                                    </p:animEffect>
                                  </p:childTnLst>
                                </p:cTn>
                              </p:par>
                              <p:par>
                                <p:cTn fill="hold" nodeType="withEffect" presetClass="entr" presetID="10" presetSubtype="0">
                                  <p:stCondLst>
                                    <p:cond delay="0"/>
                                  </p:stCondLst>
                                  <p:childTnLst>
                                    <p:set>
                                      <p:cBhvr>
                                        <p:cTn dur="1" fill="hold">
                                          <p:stCondLst>
                                            <p:cond delay="0"/>
                                          </p:stCondLst>
                                        </p:cTn>
                                        <p:tgtEl>
                                          <p:spTgt spid="1635"/>
                                        </p:tgtEl>
                                        <p:attrNameLst>
                                          <p:attrName>style.visibility</p:attrName>
                                        </p:attrNameLst>
                                      </p:cBhvr>
                                      <p:to>
                                        <p:strVal val="visible"/>
                                      </p:to>
                                    </p:set>
                                    <p:animEffect filter="fade" transition="in">
                                      <p:cBhvr>
                                        <p:cTn dur="1000"/>
                                        <p:tgtEl>
                                          <p:spTgt spid="1635"/>
                                        </p:tgtEl>
                                      </p:cBhvr>
                                    </p:animEffect>
                                  </p:childTnLst>
                                </p:cTn>
                              </p:par>
                              <p:par>
                                <p:cTn fill="hold" nodeType="withEffect" presetClass="entr" presetID="10" presetSubtype="0">
                                  <p:stCondLst>
                                    <p:cond delay="0"/>
                                  </p:stCondLst>
                                  <p:childTnLst>
                                    <p:set>
                                      <p:cBhvr>
                                        <p:cTn dur="1" fill="hold">
                                          <p:stCondLst>
                                            <p:cond delay="0"/>
                                          </p:stCondLst>
                                        </p:cTn>
                                        <p:tgtEl>
                                          <p:spTgt spid="1636"/>
                                        </p:tgtEl>
                                        <p:attrNameLst>
                                          <p:attrName>style.visibility</p:attrName>
                                        </p:attrNameLst>
                                      </p:cBhvr>
                                      <p:to>
                                        <p:strVal val="visible"/>
                                      </p:to>
                                    </p:set>
                                    <p:animEffect filter="fade" transition="in">
                                      <p:cBhvr>
                                        <p:cTn dur="1000"/>
                                        <p:tgtEl>
                                          <p:spTgt spid="1636"/>
                                        </p:tgtEl>
                                      </p:cBhvr>
                                    </p:animEffect>
                                  </p:childTnLst>
                                </p:cTn>
                              </p:par>
                              <p:par>
                                <p:cTn fill="hold" nodeType="withEffect" presetClass="entr" presetID="10" presetSubtype="0">
                                  <p:stCondLst>
                                    <p:cond delay="0"/>
                                  </p:stCondLst>
                                  <p:childTnLst>
                                    <p:set>
                                      <p:cBhvr>
                                        <p:cTn dur="1" fill="hold">
                                          <p:stCondLst>
                                            <p:cond delay="0"/>
                                          </p:stCondLst>
                                        </p:cTn>
                                        <p:tgtEl>
                                          <p:spTgt spid="1637"/>
                                        </p:tgtEl>
                                        <p:attrNameLst>
                                          <p:attrName>style.visibility</p:attrName>
                                        </p:attrNameLst>
                                      </p:cBhvr>
                                      <p:to>
                                        <p:strVal val="visible"/>
                                      </p:to>
                                    </p:set>
                                    <p:animEffect filter="fade" transition="in">
                                      <p:cBhvr>
                                        <p:cTn dur="1000"/>
                                        <p:tgtEl>
                                          <p:spTgt spid="1637"/>
                                        </p:tgtEl>
                                      </p:cBhvr>
                                    </p:animEffect>
                                  </p:childTnLst>
                                </p:cTn>
                              </p:par>
                              <p:par>
                                <p:cTn fill="hold" nodeType="withEffect" presetClass="entr" presetID="10" presetSubtype="0">
                                  <p:stCondLst>
                                    <p:cond delay="0"/>
                                  </p:stCondLst>
                                  <p:childTnLst>
                                    <p:set>
                                      <p:cBhvr>
                                        <p:cTn dur="1" fill="hold">
                                          <p:stCondLst>
                                            <p:cond delay="0"/>
                                          </p:stCondLst>
                                        </p:cTn>
                                        <p:tgtEl>
                                          <p:spTgt spid="1638"/>
                                        </p:tgtEl>
                                        <p:attrNameLst>
                                          <p:attrName>style.visibility</p:attrName>
                                        </p:attrNameLst>
                                      </p:cBhvr>
                                      <p:to>
                                        <p:strVal val="visible"/>
                                      </p:to>
                                    </p:set>
                                    <p:animEffect filter="fade" transition="in">
                                      <p:cBhvr>
                                        <p:cTn dur="1000"/>
                                        <p:tgtEl>
                                          <p:spTgt spid="1638"/>
                                        </p:tgtEl>
                                      </p:cBhvr>
                                    </p:animEffect>
                                  </p:childTnLst>
                                </p:cTn>
                              </p:par>
                              <p:par>
                                <p:cTn fill="hold" nodeType="withEffect" presetClass="entr" presetID="10" presetSubtype="0">
                                  <p:stCondLst>
                                    <p:cond delay="0"/>
                                  </p:stCondLst>
                                  <p:childTnLst>
                                    <p:set>
                                      <p:cBhvr>
                                        <p:cTn dur="1" fill="hold">
                                          <p:stCondLst>
                                            <p:cond delay="0"/>
                                          </p:stCondLst>
                                        </p:cTn>
                                        <p:tgtEl>
                                          <p:spTgt spid="1639"/>
                                        </p:tgtEl>
                                        <p:attrNameLst>
                                          <p:attrName>style.visibility</p:attrName>
                                        </p:attrNameLst>
                                      </p:cBhvr>
                                      <p:to>
                                        <p:strVal val="visible"/>
                                      </p:to>
                                    </p:set>
                                    <p:animEffect filter="fade" transition="in">
                                      <p:cBhvr>
                                        <p:cTn dur="1000"/>
                                        <p:tgtEl>
                                          <p:spTgt spid="1639"/>
                                        </p:tgtEl>
                                      </p:cBhvr>
                                    </p:animEffect>
                                  </p:childTnLst>
                                </p:cTn>
                              </p:par>
                              <p:par>
                                <p:cTn fill="hold" nodeType="withEffect" presetClass="entr" presetID="10" presetSubtype="0">
                                  <p:stCondLst>
                                    <p:cond delay="0"/>
                                  </p:stCondLst>
                                  <p:childTnLst>
                                    <p:set>
                                      <p:cBhvr>
                                        <p:cTn dur="1" fill="hold">
                                          <p:stCondLst>
                                            <p:cond delay="0"/>
                                          </p:stCondLst>
                                        </p:cTn>
                                        <p:tgtEl>
                                          <p:spTgt spid="1640"/>
                                        </p:tgtEl>
                                        <p:attrNameLst>
                                          <p:attrName>style.visibility</p:attrName>
                                        </p:attrNameLst>
                                      </p:cBhvr>
                                      <p:to>
                                        <p:strVal val="visible"/>
                                      </p:to>
                                    </p:set>
                                    <p:animEffect filter="fade" transition="in">
                                      <p:cBhvr>
                                        <p:cTn dur="1000"/>
                                        <p:tgtEl>
                                          <p:spTgt spid="1640"/>
                                        </p:tgtEl>
                                      </p:cBhvr>
                                    </p:animEffect>
                                  </p:childTnLst>
                                </p:cTn>
                              </p:par>
                              <p:par>
                                <p:cTn fill="hold" nodeType="withEffect" presetClass="entr" presetID="10" presetSubtype="0">
                                  <p:stCondLst>
                                    <p:cond delay="0"/>
                                  </p:stCondLst>
                                  <p:childTnLst>
                                    <p:set>
                                      <p:cBhvr>
                                        <p:cTn dur="1" fill="hold">
                                          <p:stCondLst>
                                            <p:cond delay="0"/>
                                          </p:stCondLst>
                                        </p:cTn>
                                        <p:tgtEl>
                                          <p:spTgt spid="1641"/>
                                        </p:tgtEl>
                                        <p:attrNameLst>
                                          <p:attrName>style.visibility</p:attrName>
                                        </p:attrNameLst>
                                      </p:cBhvr>
                                      <p:to>
                                        <p:strVal val="visible"/>
                                      </p:to>
                                    </p:set>
                                    <p:animEffect filter="fade" transition="in">
                                      <p:cBhvr>
                                        <p:cTn dur="1000"/>
                                        <p:tgtEl>
                                          <p:spTgt spid="1641"/>
                                        </p:tgtEl>
                                      </p:cBhvr>
                                    </p:animEffect>
                                  </p:childTnLst>
                                </p:cTn>
                              </p:par>
                              <p:par>
                                <p:cTn fill="hold" nodeType="withEffect" presetClass="entr" presetID="10" presetSubtype="0">
                                  <p:stCondLst>
                                    <p:cond delay="0"/>
                                  </p:stCondLst>
                                  <p:childTnLst>
                                    <p:set>
                                      <p:cBhvr>
                                        <p:cTn dur="1" fill="hold">
                                          <p:stCondLst>
                                            <p:cond delay="0"/>
                                          </p:stCondLst>
                                        </p:cTn>
                                        <p:tgtEl>
                                          <p:spTgt spid="1631"/>
                                        </p:tgtEl>
                                        <p:attrNameLst>
                                          <p:attrName>style.visibility</p:attrName>
                                        </p:attrNameLst>
                                      </p:cBhvr>
                                      <p:to>
                                        <p:strVal val="visible"/>
                                      </p:to>
                                    </p:set>
                                    <p:animEffect filter="fade" transition="in">
                                      <p:cBhvr>
                                        <p:cTn dur="1000"/>
                                        <p:tgtEl>
                                          <p:spTgt spid="16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2" name="Shape 9262"/>
        <p:cNvGrpSpPr/>
        <p:nvPr/>
      </p:nvGrpSpPr>
      <p:grpSpPr>
        <a:xfrm>
          <a:off x="0" y="0"/>
          <a:ext cx="0" cy="0"/>
          <a:chOff x="0" y="0"/>
          <a:chExt cx="0" cy="0"/>
        </a:xfrm>
      </p:grpSpPr>
      <p:sp>
        <p:nvSpPr>
          <p:cNvPr id="9263" name="Google Shape;9263;p49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9264" name="Google Shape;9264;p490"/>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Tools</a:t>
            </a:r>
            <a:endParaRPr/>
          </a:p>
        </p:txBody>
      </p:sp>
      <p:grpSp>
        <p:nvGrpSpPr>
          <p:cNvPr id="9265" name="Google Shape;9265;p490"/>
          <p:cNvGrpSpPr/>
          <p:nvPr/>
        </p:nvGrpSpPr>
        <p:grpSpPr>
          <a:xfrm>
            <a:off x="748425" y="1011850"/>
            <a:ext cx="4714133" cy="699600"/>
            <a:chOff x="748425" y="1011850"/>
            <a:chExt cx="4714133" cy="699600"/>
          </a:xfrm>
        </p:grpSpPr>
        <p:sp>
          <p:nvSpPr>
            <p:cNvPr id="9266" name="Google Shape;9266;p490"/>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9267" name="Google Shape;9267;p490"/>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9268" name="Google Shape;9268;p490"/>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9269" name="Google Shape;9269;p490"/>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9270" name="Google Shape;9270;p490"/>
            <p:cNvPicPr preferRelativeResize="0"/>
            <p:nvPr/>
          </p:nvPicPr>
          <p:blipFill rotWithShape="1">
            <a:blip r:embed="rId3">
              <a:alphaModFix/>
            </a:blip>
            <a:srcRect b="0" l="0" r="0" t="0"/>
            <a:stretch/>
          </p:blipFill>
          <p:spPr>
            <a:xfrm>
              <a:off x="1059988" y="1124061"/>
              <a:ext cx="475425" cy="475425"/>
            </a:xfrm>
            <a:prstGeom prst="rect">
              <a:avLst/>
            </a:prstGeom>
            <a:noFill/>
            <a:ln>
              <a:noFill/>
            </a:ln>
          </p:spPr>
        </p:pic>
      </p:grpSp>
      <p:grpSp>
        <p:nvGrpSpPr>
          <p:cNvPr id="9271" name="Google Shape;9271;p490"/>
          <p:cNvGrpSpPr/>
          <p:nvPr/>
        </p:nvGrpSpPr>
        <p:grpSpPr>
          <a:xfrm>
            <a:off x="973827" y="1951880"/>
            <a:ext cx="5391685" cy="559167"/>
            <a:chOff x="973815" y="1951812"/>
            <a:chExt cx="5391685" cy="506400"/>
          </a:xfrm>
        </p:grpSpPr>
        <p:sp>
          <p:nvSpPr>
            <p:cNvPr id="9272" name="Google Shape;9272;p490"/>
            <p:cNvSpPr/>
            <p:nvPr/>
          </p:nvSpPr>
          <p:spPr>
            <a:xfrm rot="-5400000">
              <a:off x="2712915" y="212712"/>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273" name="Google Shape;9273;p490"/>
            <p:cNvSpPr/>
            <p:nvPr/>
          </p:nvSpPr>
          <p:spPr>
            <a:xfrm>
              <a:off x="1602700" y="2047225"/>
              <a:ext cx="4762800" cy="315600"/>
            </a:xfrm>
            <a:prstGeom prst="roundRect">
              <a:avLst>
                <a:gd fmla="val 50000" name="adj"/>
              </a:avLst>
            </a:prstGeom>
            <a:solidFill>
              <a:srgbClr val="3D85C6"/>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out the tools which we have learnt in embedded system software testing.</a:t>
              </a:r>
              <a:endParaRPr b="0" i="0" sz="1200" u="none" cap="none" strike="noStrike">
                <a:solidFill>
                  <a:schemeClr val="lt1"/>
                </a:solidFill>
                <a:latin typeface="Calibri"/>
                <a:ea typeface="Calibri"/>
                <a:cs typeface="Calibri"/>
                <a:sym typeface="Calibri"/>
              </a:endParaRPr>
            </a:p>
          </p:txBody>
        </p:sp>
        <p:pic>
          <p:nvPicPr>
            <p:cNvPr id="9274" name="Google Shape;9274;p490"/>
            <p:cNvPicPr preferRelativeResize="0"/>
            <p:nvPr/>
          </p:nvPicPr>
          <p:blipFill rotWithShape="1">
            <a:blip r:embed="rId4">
              <a:alphaModFix/>
            </a:blip>
            <a:srcRect b="0" l="0" r="0" t="0"/>
            <a:stretch/>
          </p:blipFill>
          <p:spPr>
            <a:xfrm>
              <a:off x="1166462" y="2046261"/>
              <a:ext cx="330804" cy="330804"/>
            </a:xfrm>
            <a:prstGeom prst="rect">
              <a:avLst/>
            </a:prstGeom>
            <a:noFill/>
            <a:ln>
              <a:noFill/>
            </a:ln>
          </p:spPr>
        </p:pic>
      </p:grpSp>
      <p:grpSp>
        <p:nvGrpSpPr>
          <p:cNvPr id="9275" name="Google Shape;9275;p490"/>
          <p:cNvGrpSpPr/>
          <p:nvPr/>
        </p:nvGrpSpPr>
        <p:grpSpPr>
          <a:xfrm>
            <a:off x="973827" y="2652569"/>
            <a:ext cx="5391685" cy="559167"/>
            <a:chOff x="973815" y="3816226"/>
            <a:chExt cx="5391685" cy="506400"/>
          </a:xfrm>
        </p:grpSpPr>
        <p:grpSp>
          <p:nvGrpSpPr>
            <p:cNvPr id="9276" name="Google Shape;9276;p490"/>
            <p:cNvGrpSpPr/>
            <p:nvPr/>
          </p:nvGrpSpPr>
          <p:grpSpPr>
            <a:xfrm>
              <a:off x="973815" y="3816226"/>
              <a:ext cx="5391685" cy="506400"/>
              <a:chOff x="973815" y="2590526"/>
              <a:chExt cx="5391685" cy="506400"/>
            </a:xfrm>
          </p:grpSpPr>
          <p:sp>
            <p:nvSpPr>
              <p:cNvPr id="9277" name="Google Shape;9277;p490"/>
              <p:cNvSpPr/>
              <p:nvPr/>
            </p:nvSpPr>
            <p:spPr>
              <a:xfrm rot="-5400000">
                <a:off x="2712915" y="851426"/>
                <a:ext cx="506400" cy="3984600"/>
              </a:xfrm>
              <a:prstGeom prst="round2SameRect">
                <a:avLst>
                  <a:gd fmla="val 50000" name="adj1"/>
                  <a:gd fmla="val 0" name="adj2"/>
                </a:avLst>
              </a:prstGeom>
              <a:solidFill>
                <a:srgbClr val="FFFFFF"/>
              </a:solidFill>
              <a:ln cap="flat" cmpd="sng" w="9525">
                <a:solidFill>
                  <a:srgbClr val="9900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278" name="Google Shape;9278;p490"/>
              <p:cNvSpPr/>
              <p:nvPr/>
            </p:nvSpPr>
            <p:spPr>
              <a:xfrm>
                <a:off x="1602700" y="2685925"/>
                <a:ext cx="4762800" cy="315600"/>
              </a:xfrm>
              <a:prstGeom prst="roundRect">
                <a:avLst>
                  <a:gd fmla="val 50000" name="adj"/>
                </a:avLst>
              </a:prstGeom>
              <a:solidFill>
                <a:srgbClr val="9900FF"/>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Differentiate each tool used in embedded system software testing.</a:t>
                </a:r>
                <a:endParaRPr b="0" i="0" sz="1200" u="none" cap="none" strike="noStrike">
                  <a:solidFill>
                    <a:schemeClr val="lt1"/>
                  </a:solidFill>
                  <a:latin typeface="Calibri"/>
                  <a:ea typeface="Calibri"/>
                  <a:cs typeface="Calibri"/>
                  <a:sym typeface="Calibri"/>
                </a:endParaRPr>
              </a:p>
            </p:txBody>
          </p:sp>
        </p:grpSp>
        <p:pic>
          <p:nvPicPr>
            <p:cNvPr id="9279" name="Google Shape;9279;p490"/>
            <p:cNvPicPr preferRelativeResize="0"/>
            <p:nvPr/>
          </p:nvPicPr>
          <p:blipFill rotWithShape="1">
            <a:blip r:embed="rId5">
              <a:alphaModFix/>
            </a:blip>
            <a:srcRect b="0" l="0" r="0" t="0"/>
            <a:stretch/>
          </p:blipFill>
          <p:spPr>
            <a:xfrm>
              <a:off x="1113832" y="3869285"/>
              <a:ext cx="400282" cy="400282"/>
            </a:xfrm>
            <a:prstGeom prst="rect">
              <a:avLst/>
            </a:prstGeom>
            <a:noFill/>
            <a:ln>
              <a:noFill/>
            </a:ln>
          </p:spPr>
        </p:pic>
      </p:grpSp>
      <p:pic>
        <p:nvPicPr>
          <p:cNvPr descr="Activity.png" id="9280" name="Google Shape;9280;p490"/>
          <p:cNvPicPr preferRelativeResize="0"/>
          <p:nvPr/>
        </p:nvPicPr>
        <p:blipFill rotWithShape="1">
          <a:blip r:embed="rId6">
            <a:alphaModFix/>
          </a:blip>
          <a:srcRect b="0" l="0" r="0" t="0"/>
          <a:stretch/>
        </p:blipFill>
        <p:spPr>
          <a:xfrm>
            <a:off x="8377700" y="243402"/>
            <a:ext cx="616400" cy="557700"/>
          </a:xfrm>
          <a:prstGeom prst="rect">
            <a:avLst/>
          </a:prstGeom>
          <a:noFill/>
          <a:ln>
            <a:noFill/>
          </a:ln>
        </p:spPr>
      </p:pic>
      <p:pic>
        <p:nvPicPr>
          <p:cNvPr id="9281" name="Google Shape;9281;p490"/>
          <p:cNvPicPr preferRelativeResize="0"/>
          <p:nvPr/>
        </p:nvPicPr>
        <p:blipFill rotWithShape="1">
          <a:blip r:embed="rId7">
            <a:alphaModFix/>
          </a:blip>
          <a:srcRect b="7116" l="0" r="0" t="3252"/>
          <a:stretch/>
        </p:blipFill>
        <p:spPr>
          <a:xfrm>
            <a:off x="7333450" y="1011850"/>
            <a:ext cx="1810550" cy="3542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265"/>
                                        </p:tgtEl>
                                        <p:attrNameLst>
                                          <p:attrName>style.visibility</p:attrName>
                                        </p:attrNameLst>
                                      </p:cBhvr>
                                      <p:to>
                                        <p:strVal val="visible"/>
                                      </p:to>
                                    </p:set>
                                    <p:anim calcmode="lin" valueType="num">
                                      <p:cBhvr additive="base">
                                        <p:cTn dur="1000"/>
                                        <p:tgtEl>
                                          <p:spTgt spid="926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271"/>
                                        </p:tgtEl>
                                        <p:attrNameLst>
                                          <p:attrName>style.visibility</p:attrName>
                                        </p:attrNameLst>
                                      </p:cBhvr>
                                      <p:to>
                                        <p:strVal val="visible"/>
                                      </p:to>
                                    </p:set>
                                    <p:anim calcmode="lin" valueType="num">
                                      <p:cBhvr additive="base">
                                        <p:cTn dur="1000"/>
                                        <p:tgtEl>
                                          <p:spTgt spid="927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275"/>
                                        </p:tgtEl>
                                        <p:attrNameLst>
                                          <p:attrName>style.visibility</p:attrName>
                                        </p:attrNameLst>
                                      </p:cBhvr>
                                      <p:to>
                                        <p:strVal val="visible"/>
                                      </p:to>
                                    </p:set>
                                    <p:anim calcmode="lin" valueType="num">
                                      <p:cBhvr additive="base">
                                        <p:cTn dur="1000"/>
                                        <p:tgtEl>
                                          <p:spTgt spid="927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5" name="Shape 9285"/>
        <p:cNvGrpSpPr/>
        <p:nvPr/>
      </p:nvGrpSpPr>
      <p:grpSpPr>
        <a:xfrm>
          <a:off x="0" y="0"/>
          <a:ext cx="0" cy="0"/>
          <a:chOff x="0" y="0"/>
          <a:chExt cx="0" cy="0"/>
        </a:xfrm>
      </p:grpSpPr>
      <p:sp>
        <p:nvSpPr>
          <p:cNvPr id="9286" name="Google Shape;9286;p491"/>
          <p:cNvSpPr txBox="1"/>
          <p:nvPr>
            <p:ph type="ctrTitle"/>
          </p:nvPr>
        </p:nvSpPr>
        <p:spPr>
          <a:xfrm>
            <a:off x="311700" y="2160150"/>
            <a:ext cx="8520600" cy="747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3600">
                <a:latin typeface="Calibri"/>
                <a:ea typeface="Calibri"/>
                <a:cs typeface="Calibri"/>
                <a:sym typeface="Calibri"/>
              </a:rPr>
              <a:t>5.3.</a:t>
            </a:r>
            <a:r>
              <a:rPr lang="en" sz="3600"/>
              <a:t> Test Automation</a:t>
            </a:r>
            <a:endParaRPr sz="3600"/>
          </a:p>
        </p:txBody>
      </p:sp>
      <p:pic>
        <p:nvPicPr>
          <p:cNvPr id="9287" name="Google Shape;9287;p491"/>
          <p:cNvPicPr preferRelativeResize="0"/>
          <p:nvPr/>
        </p:nvPicPr>
        <p:blipFill rotWithShape="1">
          <a:blip r:embed="rId3">
            <a:alphaModFix/>
          </a:blip>
          <a:srcRect b="0" l="0" r="0" t="0"/>
          <a:stretch/>
        </p:blipFill>
        <p:spPr>
          <a:xfrm>
            <a:off x="1707702" y="2235742"/>
            <a:ext cx="674975" cy="672016"/>
          </a:xfrm>
          <a:prstGeom prst="rect">
            <a:avLst/>
          </a:prstGeom>
          <a:noFill/>
          <a:ln>
            <a:noFill/>
          </a:ln>
        </p:spPr>
      </p:pic>
      <p:sp>
        <p:nvSpPr>
          <p:cNvPr id="9288" name="Google Shape;9288;p49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2" name="Shape 9292"/>
        <p:cNvGrpSpPr/>
        <p:nvPr/>
      </p:nvGrpSpPr>
      <p:grpSpPr>
        <a:xfrm>
          <a:off x="0" y="0"/>
          <a:ext cx="0" cy="0"/>
          <a:chOff x="0" y="0"/>
          <a:chExt cx="0" cy="0"/>
        </a:xfrm>
      </p:grpSpPr>
      <p:sp>
        <p:nvSpPr>
          <p:cNvPr id="9293" name="Google Shape;9293;p49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9294" name="Google Shape;9294;p492"/>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 Automation</a:t>
            </a:r>
            <a:endParaRPr/>
          </a:p>
        </p:txBody>
      </p:sp>
      <p:grpSp>
        <p:nvGrpSpPr>
          <p:cNvPr id="9295" name="Google Shape;9295;p492"/>
          <p:cNvGrpSpPr/>
          <p:nvPr/>
        </p:nvGrpSpPr>
        <p:grpSpPr>
          <a:xfrm>
            <a:off x="748425" y="1011850"/>
            <a:ext cx="4714133" cy="699600"/>
            <a:chOff x="748425" y="1011850"/>
            <a:chExt cx="4714133" cy="699600"/>
          </a:xfrm>
        </p:grpSpPr>
        <p:sp>
          <p:nvSpPr>
            <p:cNvPr id="9296" name="Google Shape;9296;p492"/>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9297" name="Google Shape;9297;p492"/>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9298" name="Google Shape;9298;p492"/>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9299" name="Google Shape;9299;p492"/>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9300" name="Google Shape;9300;p492"/>
            <p:cNvPicPr preferRelativeResize="0"/>
            <p:nvPr/>
          </p:nvPicPr>
          <p:blipFill rotWithShape="1">
            <a:blip r:embed="rId3">
              <a:alphaModFix/>
            </a:blip>
            <a:srcRect b="0" l="0" r="0" t="0"/>
            <a:stretch/>
          </p:blipFill>
          <p:spPr>
            <a:xfrm>
              <a:off x="1059988" y="1124061"/>
              <a:ext cx="475425" cy="475425"/>
            </a:xfrm>
            <a:prstGeom prst="rect">
              <a:avLst/>
            </a:prstGeom>
            <a:noFill/>
            <a:ln>
              <a:noFill/>
            </a:ln>
          </p:spPr>
        </p:pic>
      </p:grpSp>
      <p:grpSp>
        <p:nvGrpSpPr>
          <p:cNvPr id="9301" name="Google Shape;9301;p492"/>
          <p:cNvGrpSpPr/>
          <p:nvPr/>
        </p:nvGrpSpPr>
        <p:grpSpPr>
          <a:xfrm>
            <a:off x="973827" y="1951874"/>
            <a:ext cx="5391685" cy="533391"/>
            <a:chOff x="973815" y="1951812"/>
            <a:chExt cx="5391685" cy="506400"/>
          </a:xfrm>
        </p:grpSpPr>
        <p:sp>
          <p:nvSpPr>
            <p:cNvPr id="9302" name="Google Shape;9302;p492"/>
            <p:cNvSpPr/>
            <p:nvPr/>
          </p:nvSpPr>
          <p:spPr>
            <a:xfrm rot="-5400000">
              <a:off x="2712915" y="212712"/>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303" name="Google Shape;9303;p492"/>
            <p:cNvSpPr/>
            <p:nvPr/>
          </p:nvSpPr>
          <p:spPr>
            <a:xfrm>
              <a:off x="1602700" y="2047225"/>
              <a:ext cx="4762800" cy="315600"/>
            </a:xfrm>
            <a:prstGeom prst="roundRect">
              <a:avLst>
                <a:gd fmla="val 50000" name="adj"/>
              </a:avLst>
            </a:prstGeom>
            <a:solidFill>
              <a:srgbClr val="3D85C6"/>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out the tools which we have learnt in embedded system software testing.</a:t>
              </a:r>
              <a:endParaRPr b="0" i="0" sz="1200" u="none" cap="none" strike="noStrike">
                <a:solidFill>
                  <a:schemeClr val="lt1"/>
                </a:solidFill>
                <a:latin typeface="Calibri"/>
                <a:ea typeface="Calibri"/>
                <a:cs typeface="Calibri"/>
                <a:sym typeface="Calibri"/>
              </a:endParaRPr>
            </a:p>
          </p:txBody>
        </p:sp>
        <p:pic>
          <p:nvPicPr>
            <p:cNvPr id="9304" name="Google Shape;9304;p492"/>
            <p:cNvPicPr preferRelativeResize="0"/>
            <p:nvPr/>
          </p:nvPicPr>
          <p:blipFill rotWithShape="1">
            <a:blip r:embed="rId4">
              <a:alphaModFix/>
            </a:blip>
            <a:srcRect b="0" l="0" r="0" t="0"/>
            <a:stretch/>
          </p:blipFill>
          <p:spPr>
            <a:xfrm>
              <a:off x="1166462" y="2046261"/>
              <a:ext cx="330804" cy="330804"/>
            </a:xfrm>
            <a:prstGeom prst="rect">
              <a:avLst/>
            </a:prstGeom>
            <a:noFill/>
            <a:ln>
              <a:noFill/>
            </a:ln>
          </p:spPr>
        </p:pic>
      </p:grpSp>
      <p:grpSp>
        <p:nvGrpSpPr>
          <p:cNvPr id="9305" name="Google Shape;9305;p492"/>
          <p:cNvGrpSpPr/>
          <p:nvPr/>
        </p:nvGrpSpPr>
        <p:grpSpPr>
          <a:xfrm>
            <a:off x="973827" y="2659977"/>
            <a:ext cx="5391685" cy="533391"/>
            <a:chOff x="973827" y="2659977"/>
            <a:chExt cx="5391685" cy="533391"/>
          </a:xfrm>
        </p:grpSpPr>
        <p:grpSp>
          <p:nvGrpSpPr>
            <p:cNvPr id="9306" name="Google Shape;9306;p492"/>
            <p:cNvGrpSpPr/>
            <p:nvPr/>
          </p:nvGrpSpPr>
          <p:grpSpPr>
            <a:xfrm>
              <a:off x="973827" y="2659977"/>
              <a:ext cx="5391685" cy="533391"/>
              <a:chOff x="973815" y="2590526"/>
              <a:chExt cx="5391685" cy="506400"/>
            </a:xfrm>
          </p:grpSpPr>
          <p:sp>
            <p:nvSpPr>
              <p:cNvPr id="9307" name="Google Shape;9307;p492"/>
              <p:cNvSpPr/>
              <p:nvPr/>
            </p:nvSpPr>
            <p:spPr>
              <a:xfrm rot="-5400000">
                <a:off x="2712915" y="851426"/>
                <a:ext cx="506400" cy="3984600"/>
              </a:xfrm>
              <a:prstGeom prst="round2SameRect">
                <a:avLst>
                  <a:gd fmla="val 50000" name="adj1"/>
                  <a:gd fmla="val 0" name="adj2"/>
                </a:avLst>
              </a:prstGeom>
              <a:solidFill>
                <a:srgbClr val="FFFFFF"/>
              </a:solidFill>
              <a:ln cap="flat" cmpd="sng" w="9525">
                <a:solidFill>
                  <a:srgbClr val="70AD47"/>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308" name="Google Shape;9308;p492"/>
              <p:cNvSpPr/>
              <p:nvPr/>
            </p:nvSpPr>
            <p:spPr>
              <a:xfrm>
                <a:off x="1602700" y="2685925"/>
                <a:ext cx="4762800" cy="315600"/>
              </a:xfrm>
              <a:prstGeom prst="roundRect">
                <a:avLst>
                  <a:gd fmla="val 50000" name="adj"/>
                </a:avLst>
              </a:prstGeom>
              <a:solidFill>
                <a:srgbClr val="70AD4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libri"/>
                    <a:ea typeface="Calibri"/>
                    <a:cs typeface="Calibri"/>
                    <a:sym typeface="Calibri"/>
                  </a:rPr>
                  <a:t>Differentiate each tool used in embedded system software testing.</a:t>
                </a:r>
                <a:endParaRPr b="0" i="0" sz="1200" u="none" cap="none" strike="noStrike">
                  <a:solidFill>
                    <a:schemeClr val="lt1"/>
                  </a:solidFill>
                  <a:latin typeface="Calibri"/>
                  <a:ea typeface="Calibri"/>
                  <a:cs typeface="Calibri"/>
                  <a:sym typeface="Calibri"/>
                </a:endParaRPr>
              </a:p>
            </p:txBody>
          </p:sp>
        </p:grpSp>
        <p:pic>
          <p:nvPicPr>
            <p:cNvPr id="9309" name="Google Shape;9309;p492"/>
            <p:cNvPicPr preferRelativeResize="0"/>
            <p:nvPr/>
          </p:nvPicPr>
          <p:blipFill rotWithShape="1">
            <a:blip r:embed="rId5">
              <a:alphaModFix/>
            </a:blip>
            <a:srcRect b="0" l="0" r="0" t="0"/>
            <a:stretch/>
          </p:blipFill>
          <p:spPr>
            <a:xfrm>
              <a:off x="1121107" y="2726534"/>
              <a:ext cx="400282" cy="400282"/>
            </a:xfrm>
            <a:prstGeom prst="rect">
              <a:avLst/>
            </a:prstGeom>
            <a:noFill/>
            <a:ln>
              <a:noFill/>
            </a:ln>
          </p:spPr>
        </p:pic>
      </p:grpSp>
      <p:pic>
        <p:nvPicPr>
          <p:cNvPr descr="Activity.png" id="9310" name="Google Shape;9310;p492"/>
          <p:cNvPicPr preferRelativeResize="0"/>
          <p:nvPr/>
        </p:nvPicPr>
        <p:blipFill rotWithShape="1">
          <a:blip r:embed="rId6">
            <a:alphaModFix/>
          </a:blip>
          <a:srcRect b="0" l="0" r="0" t="0"/>
          <a:stretch/>
        </p:blipFill>
        <p:spPr>
          <a:xfrm>
            <a:off x="8377700" y="243402"/>
            <a:ext cx="616400" cy="557700"/>
          </a:xfrm>
          <a:prstGeom prst="rect">
            <a:avLst/>
          </a:prstGeom>
          <a:noFill/>
          <a:ln>
            <a:noFill/>
          </a:ln>
        </p:spPr>
      </p:pic>
      <p:pic>
        <p:nvPicPr>
          <p:cNvPr id="9311" name="Google Shape;9311;p492"/>
          <p:cNvPicPr preferRelativeResize="0"/>
          <p:nvPr/>
        </p:nvPicPr>
        <p:blipFill rotWithShape="1">
          <a:blip r:embed="rId7">
            <a:alphaModFix/>
          </a:blip>
          <a:srcRect b="7116" l="0" r="0" t="3252"/>
          <a:stretch/>
        </p:blipFill>
        <p:spPr>
          <a:xfrm>
            <a:off x="7333450" y="1011850"/>
            <a:ext cx="1810550" cy="3542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295"/>
                                        </p:tgtEl>
                                        <p:attrNameLst>
                                          <p:attrName>style.visibility</p:attrName>
                                        </p:attrNameLst>
                                      </p:cBhvr>
                                      <p:to>
                                        <p:strVal val="visible"/>
                                      </p:to>
                                    </p:set>
                                    <p:anim calcmode="lin" valueType="num">
                                      <p:cBhvr additive="base">
                                        <p:cTn dur="1000"/>
                                        <p:tgtEl>
                                          <p:spTgt spid="929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301"/>
                                        </p:tgtEl>
                                        <p:attrNameLst>
                                          <p:attrName>style.visibility</p:attrName>
                                        </p:attrNameLst>
                                      </p:cBhvr>
                                      <p:to>
                                        <p:strVal val="visible"/>
                                      </p:to>
                                    </p:set>
                                    <p:anim calcmode="lin" valueType="num">
                                      <p:cBhvr additive="base">
                                        <p:cTn dur="1000"/>
                                        <p:tgtEl>
                                          <p:spTgt spid="930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305"/>
                                        </p:tgtEl>
                                        <p:attrNameLst>
                                          <p:attrName>style.visibility</p:attrName>
                                        </p:attrNameLst>
                                      </p:cBhvr>
                                      <p:to>
                                        <p:strVal val="visible"/>
                                      </p:to>
                                    </p:set>
                                    <p:anim calcmode="lin" valueType="num">
                                      <p:cBhvr additive="base">
                                        <p:cTn dur="1000"/>
                                        <p:tgtEl>
                                          <p:spTgt spid="930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5" name="Shape 9315"/>
        <p:cNvGrpSpPr/>
        <p:nvPr/>
      </p:nvGrpSpPr>
      <p:grpSpPr>
        <a:xfrm>
          <a:off x="0" y="0"/>
          <a:ext cx="0" cy="0"/>
          <a:chOff x="0" y="0"/>
          <a:chExt cx="0" cy="0"/>
        </a:xfrm>
      </p:grpSpPr>
      <p:sp>
        <p:nvSpPr>
          <p:cNvPr id="9316" name="Google Shape;9316;p4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Introduction to Python</a:t>
            </a:r>
            <a:endParaRPr/>
          </a:p>
        </p:txBody>
      </p:sp>
      <p:sp>
        <p:nvSpPr>
          <p:cNvPr id="9317" name="Google Shape;9317;p493"/>
          <p:cNvSpPr/>
          <p:nvPr/>
        </p:nvSpPr>
        <p:spPr>
          <a:xfrm>
            <a:off x="1126775" y="3245054"/>
            <a:ext cx="2131500" cy="6699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318" name="Google Shape;9318;p493"/>
          <p:cNvSpPr/>
          <p:nvPr/>
        </p:nvSpPr>
        <p:spPr>
          <a:xfrm>
            <a:off x="3506250" y="3245005"/>
            <a:ext cx="2131500" cy="6699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319" name="Google Shape;9319;p493"/>
          <p:cNvSpPr/>
          <p:nvPr/>
        </p:nvSpPr>
        <p:spPr>
          <a:xfrm>
            <a:off x="5885750" y="3245005"/>
            <a:ext cx="2131500" cy="6699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320" name="Google Shape;9320;p493"/>
          <p:cNvSpPr/>
          <p:nvPr/>
        </p:nvSpPr>
        <p:spPr>
          <a:xfrm>
            <a:off x="1126765" y="1391946"/>
            <a:ext cx="2131500" cy="1853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Calibri"/>
                <a:ea typeface="Calibri"/>
                <a:cs typeface="Calibri"/>
                <a:sym typeface="Calibri"/>
              </a:rPr>
              <a:t>High-level, general-purpose, popular programming language</a:t>
            </a:r>
            <a:endParaRPr b="0" i="0" sz="1600" u="none" cap="none" strike="noStrike">
              <a:solidFill>
                <a:srgbClr val="FFFFFF"/>
              </a:solidFill>
              <a:latin typeface="Calibri"/>
              <a:ea typeface="Calibri"/>
              <a:cs typeface="Calibri"/>
              <a:sym typeface="Calibri"/>
            </a:endParaRPr>
          </a:p>
        </p:txBody>
      </p:sp>
      <p:sp>
        <p:nvSpPr>
          <p:cNvPr id="9321" name="Google Shape;9321;p493"/>
          <p:cNvSpPr/>
          <p:nvPr/>
        </p:nvSpPr>
        <p:spPr>
          <a:xfrm>
            <a:off x="3506256" y="1391946"/>
            <a:ext cx="2131500" cy="1853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Calibri"/>
                <a:ea typeface="Calibri"/>
                <a:cs typeface="Calibri"/>
                <a:sym typeface="Calibri"/>
              </a:rPr>
              <a:t>Used in web development and Machine Learning applications</a:t>
            </a:r>
            <a:endParaRPr b="0" i="0" sz="1600" u="none" cap="none" strike="noStrike">
              <a:solidFill>
                <a:srgbClr val="FFFFFF"/>
              </a:solidFill>
              <a:latin typeface="Calibri"/>
              <a:ea typeface="Calibri"/>
              <a:cs typeface="Calibri"/>
              <a:sym typeface="Calibri"/>
            </a:endParaRPr>
          </a:p>
        </p:txBody>
      </p:sp>
      <p:sp>
        <p:nvSpPr>
          <p:cNvPr id="9322" name="Google Shape;9322;p493"/>
          <p:cNvSpPr/>
          <p:nvPr/>
        </p:nvSpPr>
        <p:spPr>
          <a:xfrm>
            <a:off x="5885746" y="1391946"/>
            <a:ext cx="2131500" cy="1853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Calibri"/>
                <a:ea typeface="Calibri"/>
                <a:cs typeface="Calibri"/>
                <a:sym typeface="Calibri"/>
              </a:rPr>
              <a:t>Beginner-friendly and well suited for programmers with experience in other languages like C++ and Java</a:t>
            </a:r>
            <a:endParaRPr b="0" i="0" sz="1600" u="none" cap="none" strike="noStrike">
              <a:solidFill>
                <a:srgbClr val="FFFFFF"/>
              </a:solidFill>
              <a:latin typeface="Calibri"/>
              <a:ea typeface="Calibri"/>
              <a:cs typeface="Calibri"/>
              <a:sym typeface="Calibri"/>
            </a:endParaRPr>
          </a:p>
        </p:txBody>
      </p:sp>
      <p:sp>
        <p:nvSpPr>
          <p:cNvPr id="9323" name="Google Shape;9323;p49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17"/>
                                        </p:tgtEl>
                                        <p:attrNameLst>
                                          <p:attrName>style.visibility</p:attrName>
                                        </p:attrNameLst>
                                      </p:cBhvr>
                                      <p:to>
                                        <p:strVal val="visible"/>
                                      </p:to>
                                    </p:set>
                                    <p:animEffect filter="fade" transition="in">
                                      <p:cBhvr>
                                        <p:cTn dur="1000"/>
                                        <p:tgtEl>
                                          <p:spTgt spid="9317"/>
                                        </p:tgtEl>
                                      </p:cBhvr>
                                    </p:animEffect>
                                  </p:childTnLst>
                                </p:cTn>
                              </p:par>
                              <p:par>
                                <p:cTn fill="hold" nodeType="withEffect" presetClass="entr" presetID="10" presetSubtype="0">
                                  <p:stCondLst>
                                    <p:cond delay="0"/>
                                  </p:stCondLst>
                                  <p:childTnLst>
                                    <p:set>
                                      <p:cBhvr>
                                        <p:cTn dur="1" fill="hold">
                                          <p:stCondLst>
                                            <p:cond delay="0"/>
                                          </p:stCondLst>
                                        </p:cTn>
                                        <p:tgtEl>
                                          <p:spTgt spid="9320"/>
                                        </p:tgtEl>
                                        <p:attrNameLst>
                                          <p:attrName>style.visibility</p:attrName>
                                        </p:attrNameLst>
                                      </p:cBhvr>
                                      <p:to>
                                        <p:strVal val="visible"/>
                                      </p:to>
                                    </p:set>
                                    <p:animEffect filter="fade" transition="in">
                                      <p:cBhvr>
                                        <p:cTn dur="1000"/>
                                        <p:tgtEl>
                                          <p:spTgt spid="9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18"/>
                                        </p:tgtEl>
                                        <p:attrNameLst>
                                          <p:attrName>style.visibility</p:attrName>
                                        </p:attrNameLst>
                                      </p:cBhvr>
                                      <p:to>
                                        <p:strVal val="visible"/>
                                      </p:to>
                                    </p:set>
                                    <p:animEffect filter="fade" transition="in">
                                      <p:cBhvr>
                                        <p:cTn dur="1000"/>
                                        <p:tgtEl>
                                          <p:spTgt spid="9318"/>
                                        </p:tgtEl>
                                      </p:cBhvr>
                                    </p:animEffect>
                                  </p:childTnLst>
                                </p:cTn>
                              </p:par>
                              <p:par>
                                <p:cTn fill="hold" nodeType="withEffect" presetClass="entr" presetID="10" presetSubtype="0">
                                  <p:stCondLst>
                                    <p:cond delay="0"/>
                                  </p:stCondLst>
                                  <p:childTnLst>
                                    <p:set>
                                      <p:cBhvr>
                                        <p:cTn dur="1" fill="hold">
                                          <p:stCondLst>
                                            <p:cond delay="0"/>
                                          </p:stCondLst>
                                        </p:cTn>
                                        <p:tgtEl>
                                          <p:spTgt spid="9321"/>
                                        </p:tgtEl>
                                        <p:attrNameLst>
                                          <p:attrName>style.visibility</p:attrName>
                                        </p:attrNameLst>
                                      </p:cBhvr>
                                      <p:to>
                                        <p:strVal val="visible"/>
                                      </p:to>
                                    </p:set>
                                    <p:animEffect filter="fade" transition="in">
                                      <p:cBhvr>
                                        <p:cTn dur="1000"/>
                                        <p:tgtEl>
                                          <p:spTgt spid="9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19"/>
                                        </p:tgtEl>
                                        <p:attrNameLst>
                                          <p:attrName>style.visibility</p:attrName>
                                        </p:attrNameLst>
                                      </p:cBhvr>
                                      <p:to>
                                        <p:strVal val="visible"/>
                                      </p:to>
                                    </p:set>
                                    <p:animEffect filter="fade" transition="in">
                                      <p:cBhvr>
                                        <p:cTn dur="1000"/>
                                        <p:tgtEl>
                                          <p:spTgt spid="9319"/>
                                        </p:tgtEl>
                                      </p:cBhvr>
                                    </p:animEffect>
                                  </p:childTnLst>
                                </p:cTn>
                              </p:par>
                              <p:par>
                                <p:cTn fill="hold" nodeType="withEffect" presetClass="entr" presetID="10" presetSubtype="0">
                                  <p:stCondLst>
                                    <p:cond delay="0"/>
                                  </p:stCondLst>
                                  <p:childTnLst>
                                    <p:set>
                                      <p:cBhvr>
                                        <p:cTn dur="1" fill="hold">
                                          <p:stCondLst>
                                            <p:cond delay="0"/>
                                          </p:stCondLst>
                                        </p:cTn>
                                        <p:tgtEl>
                                          <p:spTgt spid="9322"/>
                                        </p:tgtEl>
                                        <p:attrNameLst>
                                          <p:attrName>style.visibility</p:attrName>
                                        </p:attrNameLst>
                                      </p:cBhvr>
                                      <p:to>
                                        <p:strVal val="visible"/>
                                      </p:to>
                                    </p:set>
                                    <p:animEffect filter="fade" transition="in">
                                      <p:cBhvr>
                                        <p:cTn dur="1000"/>
                                        <p:tgtEl>
                                          <p:spTgt spid="93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7" name="Shape 9327"/>
        <p:cNvGrpSpPr/>
        <p:nvPr/>
      </p:nvGrpSpPr>
      <p:grpSpPr>
        <a:xfrm>
          <a:off x="0" y="0"/>
          <a:ext cx="0" cy="0"/>
          <a:chOff x="0" y="0"/>
          <a:chExt cx="0" cy="0"/>
        </a:xfrm>
      </p:grpSpPr>
      <p:sp>
        <p:nvSpPr>
          <p:cNvPr id="9328" name="Google Shape;9328;p4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Introduction to Python</a:t>
            </a:r>
            <a:endParaRPr/>
          </a:p>
        </p:txBody>
      </p:sp>
      <p:grpSp>
        <p:nvGrpSpPr>
          <p:cNvPr id="9329" name="Google Shape;9329;p494"/>
          <p:cNvGrpSpPr/>
          <p:nvPr/>
        </p:nvGrpSpPr>
        <p:grpSpPr>
          <a:xfrm>
            <a:off x="298475" y="1832325"/>
            <a:ext cx="1929243" cy="1752505"/>
            <a:chOff x="298475" y="1832325"/>
            <a:chExt cx="1929243" cy="1752505"/>
          </a:xfrm>
        </p:grpSpPr>
        <p:sp>
          <p:nvSpPr>
            <p:cNvPr id="9330" name="Google Shape;9330;p494"/>
            <p:cNvSpPr/>
            <p:nvPr/>
          </p:nvSpPr>
          <p:spPr>
            <a:xfrm>
              <a:off x="298475" y="2103430"/>
              <a:ext cx="1703700" cy="14814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1" name="Google Shape;9331;p494"/>
            <p:cNvSpPr/>
            <p:nvPr/>
          </p:nvSpPr>
          <p:spPr>
            <a:xfrm>
              <a:off x="524018" y="1832325"/>
              <a:ext cx="1703700" cy="14814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Dynamic, interpreted language</a:t>
              </a:r>
              <a:endParaRPr b="0" i="0" sz="1400" u="none" cap="none" strike="noStrike">
                <a:solidFill>
                  <a:srgbClr val="FFFFFF"/>
                </a:solidFill>
                <a:latin typeface="Calibri"/>
                <a:ea typeface="Calibri"/>
                <a:cs typeface="Calibri"/>
                <a:sym typeface="Calibri"/>
              </a:endParaRPr>
            </a:p>
          </p:txBody>
        </p:sp>
      </p:grpSp>
      <p:grpSp>
        <p:nvGrpSpPr>
          <p:cNvPr id="9332" name="Google Shape;9332;p494"/>
          <p:cNvGrpSpPr/>
          <p:nvPr/>
        </p:nvGrpSpPr>
        <p:grpSpPr>
          <a:xfrm>
            <a:off x="2472268" y="1832325"/>
            <a:ext cx="1952525" cy="1752505"/>
            <a:chOff x="2472268" y="1832325"/>
            <a:chExt cx="1952525" cy="1752505"/>
          </a:xfrm>
        </p:grpSpPr>
        <p:sp>
          <p:nvSpPr>
            <p:cNvPr id="9333" name="Google Shape;9333;p494"/>
            <p:cNvSpPr/>
            <p:nvPr/>
          </p:nvSpPr>
          <p:spPr>
            <a:xfrm>
              <a:off x="2472268" y="2103430"/>
              <a:ext cx="1703700" cy="14814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4" name="Google Shape;9334;p494"/>
            <p:cNvSpPr/>
            <p:nvPr/>
          </p:nvSpPr>
          <p:spPr>
            <a:xfrm>
              <a:off x="2721093" y="1832325"/>
              <a:ext cx="1703700" cy="14814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No need to declare the data types for variables, parameters, functions or methods in the source code</a:t>
              </a:r>
              <a:endParaRPr b="0" i="0" sz="1400" u="none" cap="none" strike="noStrike">
                <a:solidFill>
                  <a:srgbClr val="FFFFFF"/>
                </a:solidFill>
                <a:latin typeface="Calibri"/>
                <a:ea typeface="Calibri"/>
                <a:cs typeface="Calibri"/>
                <a:sym typeface="Calibri"/>
              </a:endParaRPr>
            </a:p>
          </p:txBody>
        </p:sp>
      </p:grpSp>
      <p:grpSp>
        <p:nvGrpSpPr>
          <p:cNvPr id="9335" name="Google Shape;9335;p494"/>
          <p:cNvGrpSpPr/>
          <p:nvPr/>
        </p:nvGrpSpPr>
        <p:grpSpPr>
          <a:xfrm>
            <a:off x="4646062" y="1832325"/>
            <a:ext cx="1975807" cy="1752505"/>
            <a:chOff x="4646062" y="1832325"/>
            <a:chExt cx="1975807" cy="1752505"/>
          </a:xfrm>
        </p:grpSpPr>
        <p:sp>
          <p:nvSpPr>
            <p:cNvPr id="9336" name="Google Shape;9336;p494"/>
            <p:cNvSpPr/>
            <p:nvPr/>
          </p:nvSpPr>
          <p:spPr>
            <a:xfrm>
              <a:off x="4646062" y="2103430"/>
              <a:ext cx="1703700" cy="14814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7" name="Google Shape;9337;p494"/>
            <p:cNvSpPr/>
            <p:nvPr/>
          </p:nvSpPr>
          <p:spPr>
            <a:xfrm>
              <a:off x="4918169" y="1832325"/>
              <a:ext cx="1703700" cy="14814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This makes the code short and flexible</a:t>
              </a:r>
              <a:endParaRPr b="0" i="0" sz="1400" u="none" cap="none" strike="noStrike">
                <a:solidFill>
                  <a:srgbClr val="FFFFFF"/>
                </a:solidFill>
                <a:latin typeface="Calibri"/>
                <a:ea typeface="Calibri"/>
                <a:cs typeface="Calibri"/>
                <a:sym typeface="Calibri"/>
              </a:endParaRPr>
            </a:p>
          </p:txBody>
        </p:sp>
      </p:grpSp>
      <p:grpSp>
        <p:nvGrpSpPr>
          <p:cNvPr id="9338" name="Google Shape;9338;p494"/>
          <p:cNvGrpSpPr/>
          <p:nvPr/>
        </p:nvGrpSpPr>
        <p:grpSpPr>
          <a:xfrm>
            <a:off x="6819855" y="1832325"/>
            <a:ext cx="1999089" cy="1752505"/>
            <a:chOff x="6819855" y="1832325"/>
            <a:chExt cx="1999089" cy="1752505"/>
          </a:xfrm>
        </p:grpSpPr>
        <p:sp>
          <p:nvSpPr>
            <p:cNvPr id="9339" name="Google Shape;9339;p494"/>
            <p:cNvSpPr/>
            <p:nvPr/>
          </p:nvSpPr>
          <p:spPr>
            <a:xfrm>
              <a:off x="6819855" y="2103430"/>
              <a:ext cx="1703700" cy="14814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0" name="Google Shape;9340;p494"/>
            <p:cNvSpPr/>
            <p:nvPr/>
          </p:nvSpPr>
          <p:spPr>
            <a:xfrm>
              <a:off x="7115244" y="1832325"/>
              <a:ext cx="1703700" cy="14814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Tracks the types of all values at runtime and flags meaningless code </a:t>
              </a:r>
              <a:endParaRPr b="0" i="0" sz="1400" u="none" cap="none" strike="noStrike">
                <a:solidFill>
                  <a:srgbClr val="FFFFFF"/>
                </a:solidFill>
                <a:latin typeface="Calibri"/>
                <a:ea typeface="Calibri"/>
                <a:cs typeface="Calibri"/>
                <a:sym typeface="Calibri"/>
              </a:endParaRPr>
            </a:p>
          </p:txBody>
        </p:sp>
      </p:grpSp>
      <p:sp>
        <p:nvSpPr>
          <p:cNvPr id="9341" name="Google Shape;9341;p494"/>
          <p:cNvSpPr txBox="1"/>
          <p:nvPr>
            <p:ph idx="12" type="sldNum"/>
          </p:nvPr>
        </p:nvSpPr>
        <p:spPr>
          <a:xfrm>
            <a:off x="4243058" y="46705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29"/>
                                        </p:tgtEl>
                                        <p:attrNameLst>
                                          <p:attrName>style.visibility</p:attrName>
                                        </p:attrNameLst>
                                      </p:cBhvr>
                                      <p:to>
                                        <p:strVal val="visible"/>
                                      </p:to>
                                    </p:set>
                                    <p:animEffect filter="fade" transition="in">
                                      <p:cBhvr>
                                        <p:cTn dur="1000"/>
                                        <p:tgtEl>
                                          <p:spTgt spid="9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32"/>
                                        </p:tgtEl>
                                        <p:attrNameLst>
                                          <p:attrName>style.visibility</p:attrName>
                                        </p:attrNameLst>
                                      </p:cBhvr>
                                      <p:to>
                                        <p:strVal val="visible"/>
                                      </p:to>
                                    </p:set>
                                    <p:animEffect filter="fade" transition="in">
                                      <p:cBhvr>
                                        <p:cTn dur="1000"/>
                                        <p:tgtEl>
                                          <p:spTgt spid="9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35"/>
                                        </p:tgtEl>
                                        <p:attrNameLst>
                                          <p:attrName>style.visibility</p:attrName>
                                        </p:attrNameLst>
                                      </p:cBhvr>
                                      <p:to>
                                        <p:strVal val="visible"/>
                                      </p:to>
                                    </p:set>
                                    <p:animEffect filter="fade" transition="in">
                                      <p:cBhvr>
                                        <p:cTn dur="1000"/>
                                        <p:tgtEl>
                                          <p:spTgt spid="9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38"/>
                                        </p:tgtEl>
                                        <p:attrNameLst>
                                          <p:attrName>style.visibility</p:attrName>
                                        </p:attrNameLst>
                                      </p:cBhvr>
                                      <p:to>
                                        <p:strVal val="visible"/>
                                      </p:to>
                                    </p:set>
                                    <p:animEffect filter="fade" transition="in">
                                      <p:cBhvr>
                                        <p:cTn dur="1000"/>
                                        <p:tgtEl>
                                          <p:spTgt spid="9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5" name="Shape 9345"/>
        <p:cNvGrpSpPr/>
        <p:nvPr/>
      </p:nvGrpSpPr>
      <p:grpSpPr>
        <a:xfrm>
          <a:off x="0" y="0"/>
          <a:ext cx="0" cy="0"/>
          <a:chOff x="0" y="0"/>
          <a:chExt cx="0" cy="0"/>
        </a:xfrm>
      </p:grpSpPr>
      <p:sp>
        <p:nvSpPr>
          <p:cNvPr id="9346" name="Google Shape;9346;p49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Facts about Python</a:t>
            </a:r>
            <a:endParaRPr/>
          </a:p>
        </p:txBody>
      </p:sp>
      <p:sp>
        <p:nvSpPr>
          <p:cNvPr id="9347" name="Google Shape;9347;p495"/>
          <p:cNvSpPr/>
          <p:nvPr/>
        </p:nvSpPr>
        <p:spPr>
          <a:xfrm>
            <a:off x="346550" y="1304875"/>
            <a:ext cx="1915200" cy="14292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n" sz="1500" u="none" cap="none" strike="noStrike">
                <a:solidFill>
                  <a:srgbClr val="595959"/>
                </a:solidFill>
                <a:latin typeface="Calibri"/>
                <a:ea typeface="Calibri"/>
                <a:cs typeface="Calibri"/>
                <a:sym typeface="Calibri"/>
              </a:rPr>
              <a:t>Allows programming in Object-Oriented and Procedural paradigms</a:t>
            </a:r>
            <a:endParaRPr b="0" i="0" sz="1500" u="none" cap="none" strike="noStrike">
              <a:solidFill>
                <a:srgbClr val="000000"/>
              </a:solidFill>
              <a:latin typeface="Calibri"/>
              <a:ea typeface="Calibri"/>
              <a:cs typeface="Calibri"/>
              <a:sym typeface="Calibri"/>
            </a:endParaRPr>
          </a:p>
        </p:txBody>
      </p:sp>
      <p:sp>
        <p:nvSpPr>
          <p:cNvPr id="9348" name="Google Shape;9348;p495"/>
          <p:cNvSpPr/>
          <p:nvPr/>
        </p:nvSpPr>
        <p:spPr>
          <a:xfrm>
            <a:off x="2497475" y="1304875"/>
            <a:ext cx="1915200" cy="14292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n" sz="1500" u="none" cap="none" strike="noStrike">
                <a:solidFill>
                  <a:srgbClr val="595959"/>
                </a:solidFill>
                <a:latin typeface="Calibri"/>
                <a:ea typeface="Calibri"/>
                <a:cs typeface="Calibri"/>
                <a:sym typeface="Calibri"/>
              </a:rPr>
              <a:t>Python programs generally are smaller than Java programs</a:t>
            </a:r>
            <a:endParaRPr b="0" i="0" sz="1500" u="none" cap="none" strike="noStrike">
              <a:solidFill>
                <a:srgbClr val="000000"/>
              </a:solidFill>
              <a:latin typeface="Calibri"/>
              <a:ea typeface="Calibri"/>
              <a:cs typeface="Calibri"/>
              <a:sym typeface="Calibri"/>
            </a:endParaRPr>
          </a:p>
        </p:txBody>
      </p:sp>
      <p:sp>
        <p:nvSpPr>
          <p:cNvPr id="9349" name="Google Shape;9349;p495"/>
          <p:cNvSpPr/>
          <p:nvPr/>
        </p:nvSpPr>
        <p:spPr>
          <a:xfrm>
            <a:off x="4663975" y="1304875"/>
            <a:ext cx="1915200" cy="14292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n" sz="1500" u="none" cap="none" strike="noStrike">
                <a:solidFill>
                  <a:srgbClr val="595959"/>
                </a:solidFill>
                <a:latin typeface="Calibri"/>
                <a:ea typeface="Calibri"/>
                <a:cs typeface="Calibri"/>
                <a:sym typeface="Calibri"/>
              </a:rPr>
              <a:t>Less typing</a:t>
            </a:r>
            <a:endParaRPr b="0" i="0" sz="1500" u="none" cap="none" strike="noStrike">
              <a:solidFill>
                <a:srgbClr val="000000"/>
              </a:solidFill>
              <a:latin typeface="Calibri"/>
              <a:ea typeface="Calibri"/>
              <a:cs typeface="Calibri"/>
              <a:sym typeface="Calibri"/>
            </a:endParaRPr>
          </a:p>
        </p:txBody>
      </p:sp>
      <p:sp>
        <p:nvSpPr>
          <p:cNvPr id="9350" name="Google Shape;9350;p495"/>
          <p:cNvSpPr/>
          <p:nvPr/>
        </p:nvSpPr>
        <p:spPr>
          <a:xfrm>
            <a:off x="6830475" y="1304875"/>
            <a:ext cx="1915200" cy="14292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n" sz="1500" u="none" cap="none" strike="noStrike">
                <a:solidFill>
                  <a:srgbClr val="595959"/>
                </a:solidFill>
                <a:latin typeface="Calibri"/>
                <a:ea typeface="Calibri"/>
                <a:cs typeface="Calibri"/>
                <a:sym typeface="Calibri"/>
              </a:rPr>
              <a:t>Less indentation requirement</a:t>
            </a:r>
            <a:endParaRPr b="0" i="0" sz="1500" u="none" cap="none" strike="noStrike">
              <a:solidFill>
                <a:srgbClr val="000000"/>
              </a:solidFill>
              <a:latin typeface="Calibri"/>
              <a:ea typeface="Calibri"/>
              <a:cs typeface="Calibri"/>
              <a:sym typeface="Calibri"/>
            </a:endParaRPr>
          </a:p>
        </p:txBody>
      </p:sp>
      <p:sp>
        <p:nvSpPr>
          <p:cNvPr id="9351" name="Google Shape;9351;p495"/>
          <p:cNvSpPr/>
          <p:nvPr/>
        </p:nvSpPr>
        <p:spPr>
          <a:xfrm>
            <a:off x="3614400" y="2912930"/>
            <a:ext cx="1915200" cy="14292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n" sz="1500" u="none" cap="none" strike="noStrike">
                <a:solidFill>
                  <a:srgbClr val="595959"/>
                </a:solidFill>
                <a:latin typeface="Calibri"/>
                <a:ea typeface="Calibri"/>
                <a:cs typeface="Calibri"/>
                <a:sym typeface="Calibri"/>
              </a:rPr>
              <a:t>Used by almost all tech-giant companies</a:t>
            </a:r>
            <a:endParaRPr b="0" i="0" sz="1500" u="none" cap="none" strike="noStrike">
              <a:solidFill>
                <a:srgbClr val="000000"/>
              </a:solidFill>
              <a:latin typeface="Calibri"/>
              <a:ea typeface="Calibri"/>
              <a:cs typeface="Calibri"/>
              <a:sym typeface="Calibri"/>
            </a:endParaRPr>
          </a:p>
        </p:txBody>
      </p:sp>
      <p:sp>
        <p:nvSpPr>
          <p:cNvPr id="9352" name="Google Shape;9352;p49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47"/>
                                        </p:tgtEl>
                                        <p:attrNameLst>
                                          <p:attrName>style.visibility</p:attrName>
                                        </p:attrNameLst>
                                      </p:cBhvr>
                                      <p:to>
                                        <p:strVal val="visible"/>
                                      </p:to>
                                    </p:set>
                                    <p:animEffect filter="fade" transition="in">
                                      <p:cBhvr>
                                        <p:cTn dur="1000"/>
                                        <p:tgtEl>
                                          <p:spTgt spid="9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48"/>
                                        </p:tgtEl>
                                        <p:attrNameLst>
                                          <p:attrName>style.visibility</p:attrName>
                                        </p:attrNameLst>
                                      </p:cBhvr>
                                      <p:to>
                                        <p:strVal val="visible"/>
                                      </p:to>
                                    </p:set>
                                    <p:animEffect filter="fade" transition="in">
                                      <p:cBhvr>
                                        <p:cTn dur="1000"/>
                                        <p:tgtEl>
                                          <p:spTgt spid="9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49"/>
                                        </p:tgtEl>
                                        <p:attrNameLst>
                                          <p:attrName>style.visibility</p:attrName>
                                        </p:attrNameLst>
                                      </p:cBhvr>
                                      <p:to>
                                        <p:strVal val="visible"/>
                                      </p:to>
                                    </p:set>
                                    <p:animEffect filter="fade" transition="in">
                                      <p:cBhvr>
                                        <p:cTn dur="1000"/>
                                        <p:tgtEl>
                                          <p:spTgt spid="9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50"/>
                                        </p:tgtEl>
                                        <p:attrNameLst>
                                          <p:attrName>style.visibility</p:attrName>
                                        </p:attrNameLst>
                                      </p:cBhvr>
                                      <p:to>
                                        <p:strVal val="visible"/>
                                      </p:to>
                                    </p:set>
                                    <p:animEffect filter="fade" transition="in">
                                      <p:cBhvr>
                                        <p:cTn dur="1000"/>
                                        <p:tgtEl>
                                          <p:spTgt spid="9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51"/>
                                        </p:tgtEl>
                                        <p:attrNameLst>
                                          <p:attrName>style.visibility</p:attrName>
                                        </p:attrNameLst>
                                      </p:cBhvr>
                                      <p:to>
                                        <p:strVal val="visible"/>
                                      </p:to>
                                    </p:set>
                                    <p:animEffect filter="fade" transition="in">
                                      <p:cBhvr>
                                        <p:cTn dur="1000"/>
                                        <p:tgtEl>
                                          <p:spTgt spid="9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6" name="Shape 9356"/>
        <p:cNvGrpSpPr/>
        <p:nvPr/>
      </p:nvGrpSpPr>
      <p:grpSpPr>
        <a:xfrm>
          <a:off x="0" y="0"/>
          <a:ext cx="0" cy="0"/>
          <a:chOff x="0" y="0"/>
          <a:chExt cx="0" cy="0"/>
        </a:xfrm>
      </p:grpSpPr>
      <p:sp>
        <p:nvSpPr>
          <p:cNvPr id="9357" name="Google Shape;9357;p4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Applications of Python</a:t>
            </a:r>
            <a:endParaRPr/>
          </a:p>
        </p:txBody>
      </p:sp>
      <p:sp>
        <p:nvSpPr>
          <p:cNvPr id="9358" name="Google Shape;9358;p496"/>
          <p:cNvSpPr/>
          <p:nvPr/>
        </p:nvSpPr>
        <p:spPr>
          <a:xfrm>
            <a:off x="4789050" y="2492232"/>
            <a:ext cx="3440700" cy="673800"/>
          </a:xfrm>
          <a:prstGeom prst="roundRect">
            <a:avLst>
              <a:gd fmla="val 50000" name="adj"/>
            </a:avLst>
          </a:prstGeom>
          <a:solidFill>
            <a:srgbClr val="E8AB0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Calibri"/>
                <a:ea typeface="Calibri"/>
                <a:cs typeface="Calibri"/>
                <a:sym typeface="Calibri"/>
              </a:rPr>
              <a:t>Image Processing</a:t>
            </a:r>
            <a:endParaRPr b="0" i="0" sz="13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Calibri"/>
                <a:ea typeface="Calibri"/>
                <a:cs typeface="Calibri"/>
                <a:sym typeface="Calibri"/>
              </a:rPr>
              <a:t>Web Scraping</a:t>
            </a:r>
            <a:endParaRPr b="0" i="0" sz="13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Calibri"/>
                <a:ea typeface="Calibri"/>
                <a:cs typeface="Calibri"/>
                <a:sym typeface="Calibri"/>
              </a:rPr>
              <a:t>Test Framework</a:t>
            </a:r>
            <a:endParaRPr b="0" i="0" sz="1300" u="none" cap="none" strike="noStrike">
              <a:solidFill>
                <a:srgbClr val="FFFFFF"/>
              </a:solidFill>
              <a:latin typeface="Calibri"/>
              <a:ea typeface="Calibri"/>
              <a:cs typeface="Calibri"/>
              <a:sym typeface="Calibri"/>
            </a:endParaRPr>
          </a:p>
        </p:txBody>
      </p:sp>
      <p:cxnSp>
        <p:nvCxnSpPr>
          <p:cNvPr id="9359" name="Google Shape;9359;p496"/>
          <p:cNvCxnSpPr>
            <a:stCxn id="9360" idx="6"/>
            <a:endCxn id="9358" idx="1"/>
          </p:cNvCxnSpPr>
          <p:nvPr/>
        </p:nvCxnSpPr>
        <p:spPr>
          <a:xfrm flipH="1" rot="10800000">
            <a:off x="3185996" y="2829057"/>
            <a:ext cx="1603200" cy="18600"/>
          </a:xfrm>
          <a:prstGeom prst="straightConnector1">
            <a:avLst/>
          </a:prstGeom>
          <a:noFill/>
          <a:ln cap="flat" cmpd="sng" w="9525">
            <a:solidFill>
              <a:srgbClr val="000000"/>
            </a:solidFill>
            <a:prstDash val="solid"/>
            <a:round/>
            <a:headEnd len="sm" w="sm" type="none"/>
            <a:tailEnd len="sm" w="sm" type="none"/>
          </a:ln>
        </p:spPr>
      </p:cxnSp>
      <p:sp>
        <p:nvSpPr>
          <p:cNvPr id="9361" name="Google Shape;9361;p496"/>
          <p:cNvSpPr/>
          <p:nvPr/>
        </p:nvSpPr>
        <p:spPr>
          <a:xfrm>
            <a:off x="4789050" y="3613083"/>
            <a:ext cx="3440700" cy="673800"/>
          </a:xfrm>
          <a:prstGeom prst="roundRect">
            <a:avLst>
              <a:gd fmla="val 50000" name="adj"/>
            </a:avLst>
          </a:prstGeom>
          <a:solidFill>
            <a:srgbClr val="5429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0" i="0" lang="en" sz="1300" u="none" cap="none" strike="noStrike">
                <a:solidFill>
                  <a:srgbClr val="FFFFFF"/>
                </a:solidFill>
                <a:latin typeface="Calibri"/>
                <a:ea typeface="Calibri"/>
                <a:cs typeface="Calibri"/>
                <a:sym typeface="Calibri"/>
              </a:rPr>
              <a:t>Multimedia</a:t>
            </a:r>
            <a:endParaRPr b="0" i="0" sz="13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0" i="0" lang="en" sz="1300" u="none" cap="none" strike="noStrike">
                <a:solidFill>
                  <a:srgbClr val="FFFFFF"/>
                </a:solidFill>
                <a:latin typeface="Calibri"/>
                <a:ea typeface="Calibri"/>
                <a:cs typeface="Calibri"/>
                <a:sym typeface="Calibri"/>
              </a:rPr>
              <a:t>Scientific Computing</a:t>
            </a:r>
            <a:endParaRPr b="0" i="0" sz="13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Calibri"/>
                <a:ea typeface="Calibri"/>
                <a:cs typeface="Calibri"/>
                <a:sym typeface="Calibri"/>
              </a:rPr>
              <a:t>Text Processing</a:t>
            </a:r>
            <a:endParaRPr b="0" i="0" sz="1300" u="none" cap="none" strike="noStrike">
              <a:solidFill>
                <a:srgbClr val="FFFFFF"/>
              </a:solidFill>
              <a:latin typeface="Calibri"/>
              <a:ea typeface="Calibri"/>
              <a:cs typeface="Calibri"/>
              <a:sym typeface="Calibri"/>
            </a:endParaRPr>
          </a:p>
        </p:txBody>
      </p:sp>
      <p:cxnSp>
        <p:nvCxnSpPr>
          <p:cNvPr id="9362" name="Google Shape;9362;p496"/>
          <p:cNvCxnSpPr>
            <a:stCxn id="9363" idx="6"/>
            <a:endCxn id="9361" idx="1"/>
          </p:cNvCxnSpPr>
          <p:nvPr/>
        </p:nvCxnSpPr>
        <p:spPr>
          <a:xfrm>
            <a:off x="3040889" y="3381058"/>
            <a:ext cx="1748100" cy="568800"/>
          </a:xfrm>
          <a:prstGeom prst="straightConnector1">
            <a:avLst/>
          </a:prstGeom>
          <a:noFill/>
          <a:ln cap="flat" cmpd="sng" w="9525">
            <a:solidFill>
              <a:srgbClr val="000000"/>
            </a:solidFill>
            <a:prstDash val="solid"/>
            <a:round/>
            <a:headEnd len="sm" w="sm" type="none"/>
            <a:tailEnd len="sm" w="sm" type="none"/>
          </a:ln>
        </p:spPr>
      </p:cxnSp>
      <p:sp>
        <p:nvSpPr>
          <p:cNvPr id="9364" name="Google Shape;9364;p49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pSp>
        <p:nvGrpSpPr>
          <p:cNvPr id="9365" name="Google Shape;9365;p496"/>
          <p:cNvGrpSpPr/>
          <p:nvPr/>
        </p:nvGrpSpPr>
        <p:grpSpPr>
          <a:xfrm>
            <a:off x="1198192" y="1371381"/>
            <a:ext cx="7031558" cy="2431176"/>
            <a:chOff x="1198192" y="1371381"/>
            <a:chExt cx="7031558" cy="2431176"/>
          </a:xfrm>
        </p:grpSpPr>
        <p:sp>
          <p:nvSpPr>
            <p:cNvPr id="9366" name="Google Shape;9366;p496"/>
            <p:cNvSpPr/>
            <p:nvPr/>
          </p:nvSpPr>
          <p:spPr>
            <a:xfrm>
              <a:off x="1198192" y="1892757"/>
              <a:ext cx="1909800" cy="1909800"/>
            </a:xfrm>
            <a:prstGeom prst="ellipse">
              <a:avLst/>
            </a:prstGeom>
            <a:noFill/>
            <a:ln cap="flat" cmpd="sng" w="28575">
              <a:solidFill>
                <a:srgbClr val="185D5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9367" name="Google Shape;9367;p496"/>
            <p:cNvSpPr/>
            <p:nvPr/>
          </p:nvSpPr>
          <p:spPr>
            <a:xfrm>
              <a:off x="1331242" y="2025807"/>
              <a:ext cx="1643700" cy="1643700"/>
            </a:xfrm>
            <a:prstGeom prst="ellipse">
              <a:avLst/>
            </a:prstGeom>
            <a:solidFill>
              <a:srgbClr val="185D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9368" name="Google Shape;9368;p496"/>
            <p:cNvSpPr/>
            <p:nvPr/>
          </p:nvSpPr>
          <p:spPr>
            <a:xfrm>
              <a:off x="4789050" y="1371381"/>
              <a:ext cx="3440700" cy="673800"/>
            </a:xfrm>
            <a:prstGeom prst="roundRect">
              <a:avLst>
                <a:gd fmla="val 50000" name="adj"/>
              </a:avLst>
            </a:prstGeom>
            <a:solidFill>
              <a:srgbClr val="0198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0" i="0" lang="en" sz="1300" u="none" cap="none" strike="noStrike">
                  <a:solidFill>
                    <a:srgbClr val="FFFFFF"/>
                  </a:solidFill>
                  <a:latin typeface="Calibri"/>
                  <a:ea typeface="Calibri"/>
                  <a:cs typeface="Calibri"/>
                  <a:sym typeface="Calibri"/>
                </a:rPr>
                <a:t>Machine Learning</a:t>
              </a:r>
              <a:endParaRPr b="0" i="0" sz="13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0" i="0" lang="en" sz="1300" u="none" cap="none" strike="noStrike">
                  <a:solidFill>
                    <a:srgbClr val="FFFFFF"/>
                  </a:solidFill>
                  <a:latin typeface="Calibri"/>
                  <a:ea typeface="Calibri"/>
                  <a:cs typeface="Calibri"/>
                  <a:sym typeface="Calibri"/>
                </a:rPr>
                <a:t>GUI Applications </a:t>
              </a:r>
              <a:endParaRPr b="0" i="0" sz="13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FFFFFF"/>
                  </a:solidFill>
                  <a:latin typeface="Calibri"/>
                  <a:ea typeface="Calibri"/>
                  <a:cs typeface="Calibri"/>
                  <a:sym typeface="Calibri"/>
                </a:rPr>
                <a:t>Web Frameworks</a:t>
              </a:r>
              <a:endParaRPr b="0" i="0" sz="1300" u="none" cap="none" strike="noStrike">
                <a:solidFill>
                  <a:srgbClr val="FFFFFF"/>
                </a:solidFill>
                <a:latin typeface="Calibri"/>
                <a:ea typeface="Calibri"/>
                <a:cs typeface="Calibri"/>
                <a:sym typeface="Calibri"/>
              </a:endParaRPr>
            </a:p>
          </p:txBody>
        </p:sp>
        <p:cxnSp>
          <p:nvCxnSpPr>
            <p:cNvPr id="9369" name="Google Shape;9369;p496"/>
            <p:cNvCxnSpPr>
              <a:stCxn id="9370" idx="6"/>
              <a:endCxn id="9368" idx="1"/>
            </p:cNvCxnSpPr>
            <p:nvPr/>
          </p:nvCxnSpPr>
          <p:spPr>
            <a:xfrm flipH="1" rot="10800000">
              <a:off x="3040869" y="1708256"/>
              <a:ext cx="1748100" cy="606000"/>
            </a:xfrm>
            <a:prstGeom prst="straightConnector1">
              <a:avLst/>
            </a:prstGeom>
            <a:noFill/>
            <a:ln cap="flat" cmpd="sng" w="9525">
              <a:solidFill>
                <a:srgbClr val="000000"/>
              </a:solidFill>
              <a:prstDash val="solid"/>
              <a:round/>
              <a:headEnd len="sm" w="sm" type="none"/>
              <a:tailEnd len="sm" w="sm" type="none"/>
            </a:ln>
          </p:spPr>
        </p:cxnSp>
      </p:grpSp>
      <p:sp>
        <p:nvSpPr>
          <p:cNvPr id="9371" name="Google Shape;9371;p496"/>
          <p:cNvSpPr txBox="1"/>
          <p:nvPr/>
        </p:nvSpPr>
        <p:spPr>
          <a:xfrm>
            <a:off x="1298242" y="2296557"/>
            <a:ext cx="17097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FFFFF"/>
                </a:solidFill>
                <a:latin typeface="Gill Sans"/>
                <a:ea typeface="Gill Sans"/>
                <a:cs typeface="Gill Sans"/>
                <a:sym typeface="Gill Sans"/>
              </a:rPr>
              <a:t>Python Standard Library </a:t>
            </a:r>
            <a:endParaRPr b="1" i="0" sz="2000" u="none" cap="none" strike="noStrike">
              <a:solidFill>
                <a:srgbClr val="FFFFFF"/>
              </a:solidFill>
              <a:latin typeface="Gill Sans"/>
              <a:ea typeface="Gill Sans"/>
              <a:cs typeface="Gill Sans"/>
              <a:sym typeface="Gill Sans"/>
            </a:endParaRPr>
          </a:p>
        </p:txBody>
      </p:sp>
      <p:sp>
        <p:nvSpPr>
          <p:cNvPr id="9370" name="Google Shape;9370;p496"/>
          <p:cNvSpPr/>
          <p:nvPr/>
        </p:nvSpPr>
        <p:spPr>
          <a:xfrm>
            <a:off x="2894169" y="2240906"/>
            <a:ext cx="146700" cy="146700"/>
          </a:xfrm>
          <a:prstGeom prst="ellipse">
            <a:avLst/>
          </a:prstGeom>
          <a:solidFill>
            <a:srgbClr val="0198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sp>
        <p:nvSpPr>
          <p:cNvPr id="9360" name="Google Shape;9360;p496"/>
          <p:cNvSpPr/>
          <p:nvPr/>
        </p:nvSpPr>
        <p:spPr>
          <a:xfrm>
            <a:off x="3039296" y="2774307"/>
            <a:ext cx="146700" cy="146700"/>
          </a:xfrm>
          <a:prstGeom prst="ellipse">
            <a:avLst/>
          </a:prstGeom>
          <a:solidFill>
            <a:srgbClr val="E8AB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sp>
        <p:nvSpPr>
          <p:cNvPr id="9363" name="Google Shape;9363;p496"/>
          <p:cNvSpPr/>
          <p:nvPr/>
        </p:nvSpPr>
        <p:spPr>
          <a:xfrm>
            <a:off x="2894189" y="3307708"/>
            <a:ext cx="146700" cy="146700"/>
          </a:xfrm>
          <a:prstGeom prst="ellipse">
            <a:avLst/>
          </a:prstGeom>
          <a:solidFill>
            <a:srgbClr val="5429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65"/>
                                        </p:tgtEl>
                                        <p:attrNameLst>
                                          <p:attrName>style.visibility</p:attrName>
                                        </p:attrNameLst>
                                      </p:cBhvr>
                                      <p:to>
                                        <p:strVal val="visible"/>
                                      </p:to>
                                    </p:set>
                                    <p:animEffect filter="fade" transition="in">
                                      <p:cBhvr>
                                        <p:cTn dur="1000"/>
                                        <p:tgtEl>
                                          <p:spTgt spid="9365"/>
                                        </p:tgtEl>
                                      </p:cBhvr>
                                    </p:animEffect>
                                  </p:childTnLst>
                                </p:cTn>
                              </p:par>
                              <p:par>
                                <p:cTn fill="hold" nodeType="withEffect" presetClass="entr" presetID="10" presetSubtype="0">
                                  <p:stCondLst>
                                    <p:cond delay="0"/>
                                  </p:stCondLst>
                                  <p:childTnLst>
                                    <p:set>
                                      <p:cBhvr>
                                        <p:cTn dur="1" fill="hold">
                                          <p:stCondLst>
                                            <p:cond delay="0"/>
                                          </p:stCondLst>
                                        </p:cTn>
                                        <p:tgtEl>
                                          <p:spTgt spid="9370"/>
                                        </p:tgtEl>
                                        <p:attrNameLst>
                                          <p:attrName>style.visibility</p:attrName>
                                        </p:attrNameLst>
                                      </p:cBhvr>
                                      <p:to>
                                        <p:strVal val="visible"/>
                                      </p:to>
                                    </p:set>
                                    <p:animEffect filter="fade" transition="in">
                                      <p:cBhvr>
                                        <p:cTn dur="1000"/>
                                        <p:tgtEl>
                                          <p:spTgt spid="9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58"/>
                                        </p:tgtEl>
                                        <p:attrNameLst>
                                          <p:attrName>style.visibility</p:attrName>
                                        </p:attrNameLst>
                                      </p:cBhvr>
                                      <p:to>
                                        <p:strVal val="visible"/>
                                      </p:to>
                                    </p:set>
                                    <p:animEffect filter="fade" transition="in">
                                      <p:cBhvr>
                                        <p:cTn dur="1000"/>
                                        <p:tgtEl>
                                          <p:spTgt spid="9358"/>
                                        </p:tgtEl>
                                      </p:cBhvr>
                                    </p:animEffect>
                                  </p:childTnLst>
                                </p:cTn>
                              </p:par>
                              <p:par>
                                <p:cTn fill="hold" nodeType="withEffect" presetClass="entr" presetID="10" presetSubtype="0">
                                  <p:stCondLst>
                                    <p:cond delay="0"/>
                                  </p:stCondLst>
                                  <p:childTnLst>
                                    <p:set>
                                      <p:cBhvr>
                                        <p:cTn dur="1" fill="hold">
                                          <p:stCondLst>
                                            <p:cond delay="0"/>
                                          </p:stCondLst>
                                        </p:cTn>
                                        <p:tgtEl>
                                          <p:spTgt spid="9359"/>
                                        </p:tgtEl>
                                        <p:attrNameLst>
                                          <p:attrName>style.visibility</p:attrName>
                                        </p:attrNameLst>
                                      </p:cBhvr>
                                      <p:to>
                                        <p:strVal val="visible"/>
                                      </p:to>
                                    </p:set>
                                    <p:animEffect filter="fade" transition="in">
                                      <p:cBhvr>
                                        <p:cTn dur="1000"/>
                                        <p:tgtEl>
                                          <p:spTgt spid="9359"/>
                                        </p:tgtEl>
                                      </p:cBhvr>
                                    </p:animEffect>
                                  </p:childTnLst>
                                </p:cTn>
                              </p:par>
                              <p:par>
                                <p:cTn fill="hold" nodeType="withEffect" presetClass="entr" presetID="10" presetSubtype="0">
                                  <p:stCondLst>
                                    <p:cond delay="0"/>
                                  </p:stCondLst>
                                  <p:childTnLst>
                                    <p:set>
                                      <p:cBhvr>
                                        <p:cTn dur="1" fill="hold">
                                          <p:stCondLst>
                                            <p:cond delay="0"/>
                                          </p:stCondLst>
                                        </p:cTn>
                                        <p:tgtEl>
                                          <p:spTgt spid="9360"/>
                                        </p:tgtEl>
                                        <p:attrNameLst>
                                          <p:attrName>style.visibility</p:attrName>
                                        </p:attrNameLst>
                                      </p:cBhvr>
                                      <p:to>
                                        <p:strVal val="visible"/>
                                      </p:to>
                                    </p:set>
                                    <p:animEffect filter="fade" transition="in">
                                      <p:cBhvr>
                                        <p:cTn dur="1000"/>
                                        <p:tgtEl>
                                          <p:spTgt spid="9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61"/>
                                        </p:tgtEl>
                                        <p:attrNameLst>
                                          <p:attrName>style.visibility</p:attrName>
                                        </p:attrNameLst>
                                      </p:cBhvr>
                                      <p:to>
                                        <p:strVal val="visible"/>
                                      </p:to>
                                    </p:set>
                                    <p:animEffect filter="fade" transition="in">
                                      <p:cBhvr>
                                        <p:cTn dur="1000"/>
                                        <p:tgtEl>
                                          <p:spTgt spid="9361"/>
                                        </p:tgtEl>
                                      </p:cBhvr>
                                    </p:animEffect>
                                  </p:childTnLst>
                                </p:cTn>
                              </p:par>
                              <p:par>
                                <p:cTn fill="hold" nodeType="withEffect" presetClass="entr" presetID="10" presetSubtype="0">
                                  <p:stCondLst>
                                    <p:cond delay="0"/>
                                  </p:stCondLst>
                                  <p:childTnLst>
                                    <p:set>
                                      <p:cBhvr>
                                        <p:cTn dur="1" fill="hold">
                                          <p:stCondLst>
                                            <p:cond delay="0"/>
                                          </p:stCondLst>
                                        </p:cTn>
                                        <p:tgtEl>
                                          <p:spTgt spid="9362"/>
                                        </p:tgtEl>
                                        <p:attrNameLst>
                                          <p:attrName>style.visibility</p:attrName>
                                        </p:attrNameLst>
                                      </p:cBhvr>
                                      <p:to>
                                        <p:strVal val="visible"/>
                                      </p:to>
                                    </p:set>
                                    <p:animEffect filter="fade" transition="in">
                                      <p:cBhvr>
                                        <p:cTn dur="1000"/>
                                        <p:tgtEl>
                                          <p:spTgt spid="9362"/>
                                        </p:tgtEl>
                                      </p:cBhvr>
                                    </p:animEffect>
                                  </p:childTnLst>
                                </p:cTn>
                              </p:par>
                              <p:par>
                                <p:cTn fill="hold" nodeType="withEffect" presetClass="entr" presetID="10" presetSubtype="0">
                                  <p:stCondLst>
                                    <p:cond delay="0"/>
                                  </p:stCondLst>
                                  <p:childTnLst>
                                    <p:set>
                                      <p:cBhvr>
                                        <p:cTn dur="1" fill="hold">
                                          <p:stCondLst>
                                            <p:cond delay="0"/>
                                          </p:stCondLst>
                                        </p:cTn>
                                        <p:tgtEl>
                                          <p:spTgt spid="9363"/>
                                        </p:tgtEl>
                                        <p:attrNameLst>
                                          <p:attrName>style.visibility</p:attrName>
                                        </p:attrNameLst>
                                      </p:cBhvr>
                                      <p:to>
                                        <p:strVal val="visible"/>
                                      </p:to>
                                    </p:set>
                                    <p:animEffect filter="fade" transition="in">
                                      <p:cBhvr>
                                        <p:cTn dur="1000"/>
                                        <p:tgtEl>
                                          <p:spTgt spid="93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5" name="Shape 9375"/>
        <p:cNvGrpSpPr/>
        <p:nvPr/>
      </p:nvGrpSpPr>
      <p:grpSpPr>
        <a:xfrm>
          <a:off x="0" y="0"/>
          <a:ext cx="0" cy="0"/>
          <a:chOff x="0" y="0"/>
          <a:chExt cx="0" cy="0"/>
        </a:xfrm>
      </p:grpSpPr>
      <p:sp>
        <p:nvSpPr>
          <p:cNvPr id="9376" name="Google Shape;9376;p4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Data Types</a:t>
            </a:r>
            <a:endParaRPr/>
          </a:p>
        </p:txBody>
      </p:sp>
      <p:grpSp>
        <p:nvGrpSpPr>
          <p:cNvPr id="9377" name="Google Shape;9377;p497"/>
          <p:cNvGrpSpPr/>
          <p:nvPr/>
        </p:nvGrpSpPr>
        <p:grpSpPr>
          <a:xfrm>
            <a:off x="1936975" y="1239325"/>
            <a:ext cx="5302800" cy="1275150"/>
            <a:chOff x="1936975" y="1239325"/>
            <a:chExt cx="5302800" cy="1275150"/>
          </a:xfrm>
        </p:grpSpPr>
        <p:sp>
          <p:nvSpPr>
            <p:cNvPr id="9378" name="Google Shape;9378;p497"/>
            <p:cNvSpPr/>
            <p:nvPr/>
          </p:nvSpPr>
          <p:spPr>
            <a:xfrm>
              <a:off x="3792300" y="1239325"/>
              <a:ext cx="15594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n" sz="1500" u="none" cap="none" strike="noStrike">
                  <a:solidFill>
                    <a:srgbClr val="595959"/>
                  </a:solidFill>
                  <a:latin typeface="Calibri"/>
                  <a:ea typeface="Calibri"/>
                  <a:cs typeface="Calibri"/>
                  <a:sym typeface="Calibri"/>
                </a:rPr>
                <a:t>Data Type</a:t>
              </a:r>
              <a:endParaRPr b="0" i="0" sz="1500" u="none" cap="none" strike="noStrike">
                <a:solidFill>
                  <a:srgbClr val="000000"/>
                </a:solidFill>
                <a:latin typeface="Calibri"/>
                <a:ea typeface="Calibri"/>
                <a:cs typeface="Calibri"/>
                <a:sym typeface="Calibri"/>
              </a:endParaRPr>
            </a:p>
          </p:txBody>
        </p:sp>
        <p:sp>
          <p:nvSpPr>
            <p:cNvPr id="9379" name="Google Shape;9379;p497"/>
            <p:cNvSpPr/>
            <p:nvPr/>
          </p:nvSpPr>
          <p:spPr>
            <a:xfrm>
              <a:off x="1936975" y="2025775"/>
              <a:ext cx="15594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n" sz="1500" u="none" cap="none" strike="noStrike">
                  <a:solidFill>
                    <a:srgbClr val="595959"/>
                  </a:solidFill>
                  <a:latin typeface="Calibri"/>
                  <a:ea typeface="Calibri"/>
                  <a:cs typeface="Calibri"/>
                  <a:sym typeface="Calibri"/>
                </a:rPr>
                <a:t>Mutable</a:t>
              </a:r>
              <a:endParaRPr b="0" i="0" sz="1500" u="none" cap="none" strike="noStrike">
                <a:solidFill>
                  <a:srgbClr val="000000"/>
                </a:solidFill>
                <a:latin typeface="Calibri"/>
                <a:ea typeface="Calibri"/>
                <a:cs typeface="Calibri"/>
                <a:sym typeface="Calibri"/>
              </a:endParaRPr>
            </a:p>
          </p:txBody>
        </p:sp>
        <p:sp>
          <p:nvSpPr>
            <p:cNvPr id="9380" name="Google Shape;9380;p497"/>
            <p:cNvSpPr/>
            <p:nvPr/>
          </p:nvSpPr>
          <p:spPr>
            <a:xfrm>
              <a:off x="5680375" y="2025775"/>
              <a:ext cx="15594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n" sz="1500" u="none" cap="none" strike="noStrike">
                  <a:solidFill>
                    <a:srgbClr val="595959"/>
                  </a:solidFill>
                  <a:latin typeface="Calibri"/>
                  <a:ea typeface="Calibri"/>
                  <a:cs typeface="Calibri"/>
                  <a:sym typeface="Calibri"/>
                </a:rPr>
                <a:t>Immutable</a:t>
              </a:r>
              <a:endParaRPr b="0" i="0" sz="1500" u="none" cap="none" strike="noStrike">
                <a:solidFill>
                  <a:srgbClr val="000000"/>
                </a:solidFill>
                <a:latin typeface="Calibri"/>
                <a:ea typeface="Calibri"/>
                <a:cs typeface="Calibri"/>
                <a:sym typeface="Calibri"/>
              </a:endParaRPr>
            </a:p>
          </p:txBody>
        </p:sp>
        <p:cxnSp>
          <p:nvCxnSpPr>
            <p:cNvPr id="9381" name="Google Shape;9381;p497"/>
            <p:cNvCxnSpPr>
              <a:stCxn id="9378" idx="2"/>
              <a:endCxn id="9379" idx="0"/>
            </p:cNvCxnSpPr>
            <p:nvPr/>
          </p:nvCxnSpPr>
          <p:spPr>
            <a:xfrm rot="5400000">
              <a:off x="3495450" y="949375"/>
              <a:ext cx="297900" cy="1855200"/>
            </a:xfrm>
            <a:prstGeom prst="bentConnector3">
              <a:avLst>
                <a:gd fmla="val 49975" name="adj1"/>
              </a:avLst>
            </a:prstGeom>
            <a:noFill/>
            <a:ln cap="flat" cmpd="sng" w="9525">
              <a:solidFill>
                <a:schemeClr val="dk1"/>
              </a:solidFill>
              <a:prstDash val="solid"/>
              <a:round/>
              <a:headEnd len="sm" w="sm" type="none"/>
              <a:tailEnd len="med" w="med" type="triangle"/>
            </a:ln>
          </p:spPr>
        </p:cxnSp>
        <p:cxnSp>
          <p:nvCxnSpPr>
            <p:cNvPr id="9382" name="Google Shape;9382;p497"/>
            <p:cNvCxnSpPr>
              <a:stCxn id="9378" idx="2"/>
              <a:endCxn id="9380" idx="0"/>
            </p:cNvCxnSpPr>
            <p:nvPr/>
          </p:nvCxnSpPr>
          <p:spPr>
            <a:xfrm flipH="1" rot="-5400000">
              <a:off x="5367150" y="932875"/>
              <a:ext cx="297900" cy="1888200"/>
            </a:xfrm>
            <a:prstGeom prst="bentConnector3">
              <a:avLst>
                <a:gd fmla="val 49975" name="adj1"/>
              </a:avLst>
            </a:prstGeom>
            <a:noFill/>
            <a:ln cap="flat" cmpd="sng" w="9525">
              <a:solidFill>
                <a:schemeClr val="dk1"/>
              </a:solidFill>
              <a:prstDash val="solid"/>
              <a:round/>
              <a:headEnd len="sm" w="sm" type="none"/>
              <a:tailEnd len="med" w="med" type="triangle"/>
            </a:ln>
          </p:spPr>
        </p:cxnSp>
      </p:grpSp>
      <p:grpSp>
        <p:nvGrpSpPr>
          <p:cNvPr id="9383" name="Google Shape;9383;p497"/>
          <p:cNvGrpSpPr/>
          <p:nvPr/>
        </p:nvGrpSpPr>
        <p:grpSpPr>
          <a:xfrm>
            <a:off x="4629625" y="2514475"/>
            <a:ext cx="3663751" cy="1094650"/>
            <a:chOff x="4629625" y="2514475"/>
            <a:chExt cx="3663751" cy="1094650"/>
          </a:xfrm>
        </p:grpSpPr>
        <p:sp>
          <p:nvSpPr>
            <p:cNvPr id="9384" name="Google Shape;9384;p497"/>
            <p:cNvSpPr/>
            <p:nvPr/>
          </p:nvSpPr>
          <p:spPr>
            <a:xfrm>
              <a:off x="4629625" y="3120425"/>
              <a:ext cx="11580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n" sz="1500" u="none" cap="none" strike="noStrike">
                  <a:solidFill>
                    <a:srgbClr val="595959"/>
                  </a:solidFill>
                  <a:latin typeface="Calibri"/>
                  <a:ea typeface="Calibri"/>
                  <a:cs typeface="Calibri"/>
                  <a:sym typeface="Calibri"/>
                </a:rPr>
                <a:t>Numbers</a:t>
              </a:r>
              <a:endParaRPr b="0" i="0" sz="1500" u="none" cap="none" strike="noStrike">
                <a:solidFill>
                  <a:srgbClr val="595959"/>
                </a:solidFill>
                <a:latin typeface="Calibri"/>
                <a:ea typeface="Calibri"/>
                <a:cs typeface="Calibri"/>
                <a:sym typeface="Calibri"/>
              </a:endParaRPr>
            </a:p>
          </p:txBody>
        </p:sp>
        <p:sp>
          <p:nvSpPr>
            <p:cNvPr id="9385" name="Google Shape;9385;p497"/>
            <p:cNvSpPr/>
            <p:nvPr/>
          </p:nvSpPr>
          <p:spPr>
            <a:xfrm>
              <a:off x="7135376" y="3115825"/>
              <a:ext cx="11580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n" sz="1500" u="none" cap="none" strike="noStrike">
                  <a:solidFill>
                    <a:srgbClr val="595959"/>
                  </a:solidFill>
                  <a:latin typeface="Calibri"/>
                  <a:ea typeface="Calibri"/>
                  <a:cs typeface="Calibri"/>
                  <a:sym typeface="Calibri"/>
                </a:rPr>
                <a:t>Tuples</a:t>
              </a:r>
              <a:endParaRPr b="0" i="0" sz="1500" u="none" cap="none" strike="noStrike">
                <a:solidFill>
                  <a:srgbClr val="595959"/>
                </a:solidFill>
                <a:latin typeface="Calibri"/>
                <a:ea typeface="Calibri"/>
                <a:cs typeface="Calibri"/>
                <a:sym typeface="Calibri"/>
              </a:endParaRPr>
            </a:p>
          </p:txBody>
        </p:sp>
        <p:sp>
          <p:nvSpPr>
            <p:cNvPr id="9386" name="Google Shape;9386;p497"/>
            <p:cNvSpPr/>
            <p:nvPr/>
          </p:nvSpPr>
          <p:spPr>
            <a:xfrm>
              <a:off x="5882508" y="3115825"/>
              <a:ext cx="11580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n" sz="1500" u="none" cap="none" strike="noStrike">
                  <a:solidFill>
                    <a:srgbClr val="595959"/>
                  </a:solidFill>
                  <a:latin typeface="Calibri"/>
                  <a:ea typeface="Calibri"/>
                  <a:cs typeface="Calibri"/>
                  <a:sym typeface="Calibri"/>
                </a:rPr>
                <a:t>Strings</a:t>
              </a:r>
              <a:endParaRPr b="0" i="0" sz="1500" u="none" cap="none" strike="noStrike">
                <a:solidFill>
                  <a:srgbClr val="595959"/>
                </a:solidFill>
                <a:latin typeface="Calibri"/>
                <a:ea typeface="Calibri"/>
                <a:cs typeface="Calibri"/>
                <a:sym typeface="Calibri"/>
              </a:endParaRPr>
            </a:p>
          </p:txBody>
        </p:sp>
        <p:cxnSp>
          <p:nvCxnSpPr>
            <p:cNvPr id="9387" name="Google Shape;9387;p497"/>
            <p:cNvCxnSpPr>
              <a:stCxn id="9380" idx="2"/>
              <a:endCxn id="9384" idx="0"/>
            </p:cNvCxnSpPr>
            <p:nvPr/>
          </p:nvCxnSpPr>
          <p:spPr>
            <a:xfrm rot="5400000">
              <a:off x="5531425" y="2191825"/>
              <a:ext cx="606000" cy="1251300"/>
            </a:xfrm>
            <a:prstGeom prst="bentConnector3">
              <a:avLst>
                <a:gd fmla="val 49996" name="adj1"/>
              </a:avLst>
            </a:prstGeom>
            <a:noFill/>
            <a:ln cap="flat" cmpd="sng" w="9525">
              <a:solidFill>
                <a:schemeClr val="dk1"/>
              </a:solidFill>
              <a:prstDash val="solid"/>
              <a:round/>
              <a:headEnd len="sm" w="sm" type="none"/>
              <a:tailEnd len="med" w="med" type="triangle"/>
            </a:ln>
          </p:spPr>
        </p:cxnSp>
        <p:cxnSp>
          <p:nvCxnSpPr>
            <p:cNvPr id="9388" name="Google Shape;9388;p497"/>
            <p:cNvCxnSpPr>
              <a:stCxn id="9380" idx="2"/>
              <a:endCxn id="9385" idx="0"/>
            </p:cNvCxnSpPr>
            <p:nvPr/>
          </p:nvCxnSpPr>
          <p:spPr>
            <a:xfrm flipH="1" rot="-5400000">
              <a:off x="6786475" y="2188075"/>
              <a:ext cx="601500" cy="1254300"/>
            </a:xfrm>
            <a:prstGeom prst="bentConnector3">
              <a:avLst>
                <a:gd fmla="val 49988" name="adj1"/>
              </a:avLst>
            </a:prstGeom>
            <a:noFill/>
            <a:ln cap="flat" cmpd="sng" w="9525">
              <a:solidFill>
                <a:schemeClr val="dk1"/>
              </a:solidFill>
              <a:prstDash val="solid"/>
              <a:round/>
              <a:headEnd len="sm" w="sm" type="none"/>
              <a:tailEnd len="med" w="med" type="triangle"/>
            </a:ln>
          </p:spPr>
        </p:cxnSp>
        <p:cxnSp>
          <p:nvCxnSpPr>
            <p:cNvPr id="9389" name="Google Shape;9389;p497"/>
            <p:cNvCxnSpPr>
              <a:stCxn id="9380" idx="2"/>
              <a:endCxn id="9386" idx="0"/>
            </p:cNvCxnSpPr>
            <p:nvPr/>
          </p:nvCxnSpPr>
          <p:spPr>
            <a:xfrm flipH="1" rot="-5400000">
              <a:off x="6160075" y="2814475"/>
              <a:ext cx="601500" cy="1500"/>
            </a:xfrm>
            <a:prstGeom prst="bentConnector3">
              <a:avLst>
                <a:gd fmla="val 49988" name="adj1"/>
              </a:avLst>
            </a:prstGeom>
            <a:noFill/>
            <a:ln cap="flat" cmpd="sng" w="9525">
              <a:solidFill>
                <a:schemeClr val="dk1"/>
              </a:solidFill>
              <a:prstDash val="solid"/>
              <a:round/>
              <a:headEnd len="sm" w="sm" type="none"/>
              <a:tailEnd len="med" w="med" type="triangle"/>
            </a:ln>
          </p:spPr>
        </p:cxnSp>
      </p:grpSp>
      <p:grpSp>
        <p:nvGrpSpPr>
          <p:cNvPr id="9390" name="Google Shape;9390;p497"/>
          <p:cNvGrpSpPr/>
          <p:nvPr/>
        </p:nvGrpSpPr>
        <p:grpSpPr>
          <a:xfrm>
            <a:off x="958174" y="2514325"/>
            <a:ext cx="3510153" cy="1094800"/>
            <a:chOff x="958174" y="2514325"/>
            <a:chExt cx="3510153" cy="1094800"/>
          </a:xfrm>
        </p:grpSpPr>
        <p:sp>
          <p:nvSpPr>
            <p:cNvPr id="9391" name="Google Shape;9391;p497"/>
            <p:cNvSpPr/>
            <p:nvPr/>
          </p:nvSpPr>
          <p:spPr>
            <a:xfrm>
              <a:off x="3369427" y="3120425"/>
              <a:ext cx="1098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n" sz="1500" u="none" cap="none" strike="noStrike">
                  <a:solidFill>
                    <a:srgbClr val="595959"/>
                  </a:solidFill>
                  <a:latin typeface="Calibri"/>
                  <a:ea typeface="Calibri"/>
                  <a:cs typeface="Calibri"/>
                  <a:sym typeface="Calibri"/>
                </a:rPr>
                <a:t>Set</a:t>
              </a:r>
              <a:endParaRPr b="0" i="0" sz="1500" u="none" cap="none" strike="noStrike">
                <a:solidFill>
                  <a:srgbClr val="595959"/>
                </a:solidFill>
                <a:latin typeface="Calibri"/>
                <a:ea typeface="Calibri"/>
                <a:cs typeface="Calibri"/>
                <a:sym typeface="Calibri"/>
              </a:endParaRPr>
            </a:p>
          </p:txBody>
        </p:sp>
        <p:sp>
          <p:nvSpPr>
            <p:cNvPr id="9392" name="Google Shape;9392;p497"/>
            <p:cNvSpPr/>
            <p:nvPr/>
          </p:nvSpPr>
          <p:spPr>
            <a:xfrm>
              <a:off x="2163807" y="3115825"/>
              <a:ext cx="1098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n" sz="1500" u="none" cap="none" strike="noStrike">
                  <a:solidFill>
                    <a:srgbClr val="595959"/>
                  </a:solidFill>
                  <a:latin typeface="Calibri"/>
                  <a:ea typeface="Calibri"/>
                  <a:cs typeface="Calibri"/>
                  <a:sym typeface="Calibri"/>
                </a:rPr>
                <a:t>Dictionary</a:t>
              </a:r>
              <a:endParaRPr b="0" i="0" sz="1500" u="none" cap="none" strike="noStrike">
                <a:solidFill>
                  <a:srgbClr val="595959"/>
                </a:solidFill>
                <a:latin typeface="Calibri"/>
                <a:ea typeface="Calibri"/>
                <a:cs typeface="Calibri"/>
                <a:sym typeface="Calibri"/>
              </a:endParaRPr>
            </a:p>
          </p:txBody>
        </p:sp>
        <p:sp>
          <p:nvSpPr>
            <p:cNvPr id="9393" name="Google Shape;9393;p497"/>
            <p:cNvSpPr/>
            <p:nvPr/>
          </p:nvSpPr>
          <p:spPr>
            <a:xfrm>
              <a:off x="958174" y="3115825"/>
              <a:ext cx="1098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n" sz="1500" u="none" cap="none" strike="noStrike">
                  <a:solidFill>
                    <a:srgbClr val="595959"/>
                  </a:solidFill>
                  <a:latin typeface="Calibri"/>
                  <a:ea typeface="Calibri"/>
                  <a:cs typeface="Calibri"/>
                  <a:sym typeface="Calibri"/>
                </a:rPr>
                <a:t>List</a:t>
              </a:r>
              <a:endParaRPr b="0" i="0" sz="1500" u="none" cap="none" strike="noStrike">
                <a:solidFill>
                  <a:srgbClr val="595959"/>
                </a:solidFill>
                <a:latin typeface="Calibri"/>
                <a:ea typeface="Calibri"/>
                <a:cs typeface="Calibri"/>
                <a:sym typeface="Calibri"/>
              </a:endParaRPr>
            </a:p>
          </p:txBody>
        </p:sp>
        <p:cxnSp>
          <p:nvCxnSpPr>
            <p:cNvPr id="9394" name="Google Shape;9394;p497"/>
            <p:cNvCxnSpPr>
              <a:stCxn id="9379" idx="2"/>
              <a:endCxn id="9393" idx="0"/>
            </p:cNvCxnSpPr>
            <p:nvPr/>
          </p:nvCxnSpPr>
          <p:spPr>
            <a:xfrm rot="5400000">
              <a:off x="1811425" y="2210725"/>
              <a:ext cx="601500" cy="1209000"/>
            </a:xfrm>
            <a:prstGeom prst="bentConnector3">
              <a:avLst>
                <a:gd fmla="val 49988" name="adj1"/>
              </a:avLst>
            </a:prstGeom>
            <a:noFill/>
            <a:ln cap="flat" cmpd="sng" w="9525">
              <a:solidFill>
                <a:schemeClr val="dk1"/>
              </a:solidFill>
              <a:prstDash val="solid"/>
              <a:round/>
              <a:headEnd len="sm" w="sm" type="none"/>
              <a:tailEnd len="med" w="med" type="triangle"/>
            </a:ln>
          </p:spPr>
        </p:cxnSp>
        <p:cxnSp>
          <p:nvCxnSpPr>
            <p:cNvPr id="9395" name="Google Shape;9395;p497"/>
            <p:cNvCxnSpPr>
              <a:stCxn id="9379" idx="2"/>
              <a:endCxn id="9391" idx="0"/>
            </p:cNvCxnSpPr>
            <p:nvPr/>
          </p:nvCxnSpPr>
          <p:spPr>
            <a:xfrm flipH="1" rot="-5400000">
              <a:off x="3014725" y="2216425"/>
              <a:ext cx="606000" cy="1202100"/>
            </a:xfrm>
            <a:prstGeom prst="bentConnector3">
              <a:avLst>
                <a:gd fmla="val 49996" name="adj1"/>
              </a:avLst>
            </a:prstGeom>
            <a:noFill/>
            <a:ln cap="flat" cmpd="sng" w="9525">
              <a:solidFill>
                <a:schemeClr val="dk1"/>
              </a:solidFill>
              <a:prstDash val="solid"/>
              <a:round/>
              <a:headEnd len="sm" w="sm" type="none"/>
              <a:tailEnd len="med" w="med" type="triangle"/>
            </a:ln>
          </p:spPr>
        </p:cxnSp>
        <p:cxnSp>
          <p:nvCxnSpPr>
            <p:cNvPr id="9396" name="Google Shape;9396;p497"/>
            <p:cNvCxnSpPr/>
            <p:nvPr/>
          </p:nvCxnSpPr>
          <p:spPr>
            <a:xfrm rot="5400000">
              <a:off x="2418919" y="2813425"/>
              <a:ext cx="601500" cy="3300"/>
            </a:xfrm>
            <a:prstGeom prst="bentConnector3">
              <a:avLst>
                <a:gd fmla="val 50000" name="adj1"/>
              </a:avLst>
            </a:prstGeom>
            <a:noFill/>
            <a:ln cap="flat" cmpd="sng" w="9525">
              <a:solidFill>
                <a:schemeClr val="dk1"/>
              </a:solidFill>
              <a:prstDash val="solid"/>
              <a:round/>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77"/>
                                        </p:tgtEl>
                                        <p:attrNameLst>
                                          <p:attrName>style.visibility</p:attrName>
                                        </p:attrNameLst>
                                      </p:cBhvr>
                                      <p:to>
                                        <p:strVal val="visible"/>
                                      </p:to>
                                    </p:set>
                                    <p:animEffect filter="fade" transition="in">
                                      <p:cBhvr>
                                        <p:cTn dur="1000"/>
                                        <p:tgtEl>
                                          <p:spTgt spid="9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90"/>
                                        </p:tgtEl>
                                        <p:attrNameLst>
                                          <p:attrName>style.visibility</p:attrName>
                                        </p:attrNameLst>
                                      </p:cBhvr>
                                      <p:to>
                                        <p:strVal val="visible"/>
                                      </p:to>
                                    </p:set>
                                    <p:animEffect filter="fade" transition="in">
                                      <p:cBhvr>
                                        <p:cTn dur="1000"/>
                                        <p:tgtEl>
                                          <p:spTgt spid="9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83"/>
                                        </p:tgtEl>
                                        <p:attrNameLst>
                                          <p:attrName>style.visibility</p:attrName>
                                        </p:attrNameLst>
                                      </p:cBhvr>
                                      <p:to>
                                        <p:strVal val="visible"/>
                                      </p:to>
                                    </p:set>
                                    <p:animEffect filter="fade" transition="in">
                                      <p:cBhvr>
                                        <p:cTn dur="1000"/>
                                        <p:tgtEl>
                                          <p:spTgt spid="9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0" name="Shape 9400"/>
        <p:cNvGrpSpPr/>
        <p:nvPr/>
      </p:nvGrpSpPr>
      <p:grpSpPr>
        <a:xfrm>
          <a:off x="0" y="0"/>
          <a:ext cx="0" cy="0"/>
          <a:chOff x="0" y="0"/>
          <a:chExt cx="0" cy="0"/>
        </a:xfrm>
      </p:grpSpPr>
      <p:sp>
        <p:nvSpPr>
          <p:cNvPr id="9401" name="Google Shape;9401;p49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Data Types: Mutable</a:t>
            </a:r>
            <a:endParaRPr/>
          </a:p>
        </p:txBody>
      </p:sp>
      <p:sp>
        <p:nvSpPr>
          <p:cNvPr id="9402" name="Google Shape;9402;p498"/>
          <p:cNvSpPr txBox="1"/>
          <p:nvPr>
            <p:ph idx="1" type="body"/>
          </p:nvPr>
        </p:nvSpPr>
        <p:spPr>
          <a:xfrm>
            <a:off x="311700" y="1152475"/>
            <a:ext cx="8520600" cy="966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In Python, “mutable” is the ability of objects to change their values. </a:t>
            </a:r>
            <a:endParaRPr/>
          </a:p>
        </p:txBody>
      </p:sp>
      <p:sp>
        <p:nvSpPr>
          <p:cNvPr id="9403" name="Google Shape;9403;p49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pSp>
        <p:nvGrpSpPr>
          <p:cNvPr id="9404" name="Google Shape;9404;p498"/>
          <p:cNvGrpSpPr/>
          <p:nvPr/>
        </p:nvGrpSpPr>
        <p:grpSpPr>
          <a:xfrm>
            <a:off x="2816924" y="2254125"/>
            <a:ext cx="3510153" cy="1583350"/>
            <a:chOff x="2816924" y="2254125"/>
            <a:chExt cx="3510153" cy="1583350"/>
          </a:xfrm>
        </p:grpSpPr>
        <p:sp>
          <p:nvSpPr>
            <p:cNvPr id="9405" name="Google Shape;9405;p498"/>
            <p:cNvSpPr/>
            <p:nvPr/>
          </p:nvSpPr>
          <p:spPr>
            <a:xfrm>
              <a:off x="3795725" y="2254125"/>
              <a:ext cx="15594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n" sz="1500" u="none" cap="none" strike="noStrike">
                  <a:solidFill>
                    <a:srgbClr val="595959"/>
                  </a:solidFill>
                  <a:latin typeface="Calibri"/>
                  <a:ea typeface="Calibri"/>
                  <a:cs typeface="Calibri"/>
                  <a:sym typeface="Calibri"/>
                </a:rPr>
                <a:t>Mutable</a:t>
              </a:r>
              <a:endParaRPr b="0" i="0" sz="1500" u="none" cap="none" strike="noStrike">
                <a:solidFill>
                  <a:srgbClr val="000000"/>
                </a:solidFill>
                <a:latin typeface="Calibri"/>
                <a:ea typeface="Calibri"/>
                <a:cs typeface="Calibri"/>
                <a:sym typeface="Calibri"/>
              </a:endParaRPr>
            </a:p>
          </p:txBody>
        </p:sp>
        <p:grpSp>
          <p:nvGrpSpPr>
            <p:cNvPr id="9406" name="Google Shape;9406;p498"/>
            <p:cNvGrpSpPr/>
            <p:nvPr/>
          </p:nvGrpSpPr>
          <p:grpSpPr>
            <a:xfrm>
              <a:off x="2816924" y="2742675"/>
              <a:ext cx="3510153" cy="1094800"/>
              <a:chOff x="958174" y="2514325"/>
              <a:chExt cx="3510153" cy="1094800"/>
            </a:xfrm>
          </p:grpSpPr>
          <p:sp>
            <p:nvSpPr>
              <p:cNvPr id="9407" name="Google Shape;9407;p498"/>
              <p:cNvSpPr/>
              <p:nvPr/>
            </p:nvSpPr>
            <p:spPr>
              <a:xfrm>
                <a:off x="3369427" y="3120425"/>
                <a:ext cx="1098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n" sz="1500" u="none" cap="none" strike="noStrike">
                    <a:solidFill>
                      <a:srgbClr val="595959"/>
                    </a:solidFill>
                    <a:latin typeface="Calibri"/>
                    <a:ea typeface="Calibri"/>
                    <a:cs typeface="Calibri"/>
                    <a:sym typeface="Calibri"/>
                  </a:rPr>
                  <a:t>Set</a:t>
                </a:r>
                <a:endParaRPr b="0" i="0" sz="1500" u="none" cap="none" strike="noStrike">
                  <a:solidFill>
                    <a:srgbClr val="595959"/>
                  </a:solidFill>
                  <a:latin typeface="Calibri"/>
                  <a:ea typeface="Calibri"/>
                  <a:cs typeface="Calibri"/>
                  <a:sym typeface="Calibri"/>
                </a:endParaRPr>
              </a:p>
            </p:txBody>
          </p:sp>
          <p:sp>
            <p:nvSpPr>
              <p:cNvPr id="9408" name="Google Shape;9408;p498"/>
              <p:cNvSpPr/>
              <p:nvPr/>
            </p:nvSpPr>
            <p:spPr>
              <a:xfrm>
                <a:off x="2163807" y="3115825"/>
                <a:ext cx="1098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n" sz="1500" u="none" cap="none" strike="noStrike">
                    <a:solidFill>
                      <a:srgbClr val="595959"/>
                    </a:solidFill>
                    <a:latin typeface="Calibri"/>
                    <a:ea typeface="Calibri"/>
                    <a:cs typeface="Calibri"/>
                    <a:sym typeface="Calibri"/>
                  </a:rPr>
                  <a:t>Dictionary</a:t>
                </a:r>
                <a:endParaRPr b="0" i="0" sz="1500" u="none" cap="none" strike="noStrike">
                  <a:solidFill>
                    <a:srgbClr val="595959"/>
                  </a:solidFill>
                  <a:latin typeface="Calibri"/>
                  <a:ea typeface="Calibri"/>
                  <a:cs typeface="Calibri"/>
                  <a:sym typeface="Calibri"/>
                </a:endParaRPr>
              </a:p>
            </p:txBody>
          </p:sp>
          <p:sp>
            <p:nvSpPr>
              <p:cNvPr id="9409" name="Google Shape;9409;p498"/>
              <p:cNvSpPr/>
              <p:nvPr/>
            </p:nvSpPr>
            <p:spPr>
              <a:xfrm>
                <a:off x="958174" y="3115825"/>
                <a:ext cx="1098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n" sz="1500" u="none" cap="none" strike="noStrike">
                    <a:solidFill>
                      <a:srgbClr val="595959"/>
                    </a:solidFill>
                    <a:latin typeface="Calibri"/>
                    <a:ea typeface="Calibri"/>
                    <a:cs typeface="Calibri"/>
                    <a:sym typeface="Calibri"/>
                  </a:rPr>
                  <a:t>List</a:t>
                </a:r>
                <a:endParaRPr b="0" i="0" sz="1500" u="none" cap="none" strike="noStrike">
                  <a:solidFill>
                    <a:srgbClr val="595959"/>
                  </a:solidFill>
                  <a:latin typeface="Calibri"/>
                  <a:ea typeface="Calibri"/>
                  <a:cs typeface="Calibri"/>
                  <a:sym typeface="Calibri"/>
                </a:endParaRPr>
              </a:p>
            </p:txBody>
          </p:sp>
          <p:cxnSp>
            <p:nvCxnSpPr>
              <p:cNvPr id="9410" name="Google Shape;9410;p498"/>
              <p:cNvCxnSpPr>
                <a:stCxn id="9405" idx="2"/>
                <a:endCxn id="9409" idx="0"/>
              </p:cNvCxnSpPr>
              <p:nvPr/>
            </p:nvCxnSpPr>
            <p:spPr>
              <a:xfrm rot="5400000">
                <a:off x="1811425" y="2210725"/>
                <a:ext cx="601500" cy="1209000"/>
              </a:xfrm>
              <a:prstGeom prst="bentConnector3">
                <a:avLst>
                  <a:gd fmla="val 12025" name="adj1"/>
                </a:avLst>
              </a:prstGeom>
              <a:noFill/>
              <a:ln cap="flat" cmpd="sng" w="9525">
                <a:solidFill>
                  <a:schemeClr val="dk1"/>
                </a:solidFill>
                <a:prstDash val="solid"/>
                <a:round/>
                <a:headEnd len="sm" w="sm" type="none"/>
                <a:tailEnd len="med" w="med" type="triangle"/>
              </a:ln>
            </p:spPr>
          </p:cxnSp>
          <p:cxnSp>
            <p:nvCxnSpPr>
              <p:cNvPr id="9411" name="Google Shape;9411;p498"/>
              <p:cNvCxnSpPr>
                <a:stCxn id="9405" idx="2"/>
                <a:endCxn id="9407" idx="0"/>
              </p:cNvCxnSpPr>
              <p:nvPr/>
            </p:nvCxnSpPr>
            <p:spPr>
              <a:xfrm flipH="1" rot="-5400000">
                <a:off x="3014725" y="2216425"/>
                <a:ext cx="606000" cy="1202100"/>
              </a:xfrm>
              <a:prstGeom prst="bentConnector3">
                <a:avLst>
                  <a:gd fmla="val 12314" name="adj1"/>
                </a:avLst>
              </a:prstGeom>
              <a:noFill/>
              <a:ln cap="flat" cmpd="sng" w="9525">
                <a:solidFill>
                  <a:schemeClr val="dk1"/>
                </a:solidFill>
                <a:prstDash val="solid"/>
                <a:round/>
                <a:headEnd len="sm" w="sm" type="none"/>
                <a:tailEnd len="med" w="med" type="triangle"/>
              </a:ln>
            </p:spPr>
          </p:cxnSp>
          <p:cxnSp>
            <p:nvCxnSpPr>
              <p:cNvPr id="9412" name="Google Shape;9412;p498"/>
              <p:cNvCxnSpPr/>
              <p:nvPr/>
            </p:nvCxnSpPr>
            <p:spPr>
              <a:xfrm rot="5400000">
                <a:off x="2418919" y="2813425"/>
                <a:ext cx="601500" cy="3300"/>
              </a:xfrm>
              <a:prstGeom prst="bentConnector3">
                <a:avLst>
                  <a:gd fmla="val 12037" name="adj1"/>
                </a:avLst>
              </a:prstGeom>
              <a:noFill/>
              <a:ln cap="flat" cmpd="sng" w="9525">
                <a:solidFill>
                  <a:schemeClr val="dk1"/>
                </a:solidFill>
                <a:prstDash val="solid"/>
                <a:round/>
                <a:headEnd len="sm" w="sm" type="none"/>
                <a:tailEnd len="med" w="med" type="triangl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2"/>
                                        </p:tgtEl>
                                        <p:attrNameLst>
                                          <p:attrName>style.visibility</p:attrName>
                                        </p:attrNameLst>
                                      </p:cBhvr>
                                      <p:to>
                                        <p:strVal val="visible"/>
                                      </p:to>
                                    </p:set>
                                    <p:animEffect filter="fade" transition="in">
                                      <p:cBhvr>
                                        <p:cTn dur="1000"/>
                                        <p:tgtEl>
                                          <p:spTgt spid="9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4"/>
                                        </p:tgtEl>
                                        <p:attrNameLst>
                                          <p:attrName>style.visibility</p:attrName>
                                        </p:attrNameLst>
                                      </p:cBhvr>
                                      <p:to>
                                        <p:strVal val="visible"/>
                                      </p:to>
                                    </p:set>
                                    <p:animEffect filter="fade" transition="in">
                                      <p:cBhvr>
                                        <p:cTn dur="1000"/>
                                        <p:tgtEl>
                                          <p:spTgt spid="94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6" name="Shape 9416"/>
        <p:cNvGrpSpPr/>
        <p:nvPr/>
      </p:nvGrpSpPr>
      <p:grpSpPr>
        <a:xfrm>
          <a:off x="0" y="0"/>
          <a:ext cx="0" cy="0"/>
          <a:chOff x="0" y="0"/>
          <a:chExt cx="0" cy="0"/>
        </a:xfrm>
      </p:grpSpPr>
      <p:sp>
        <p:nvSpPr>
          <p:cNvPr id="9417" name="Google Shape;9417;p4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Data Types: Immutable</a:t>
            </a:r>
            <a:endParaRPr/>
          </a:p>
        </p:txBody>
      </p:sp>
      <p:sp>
        <p:nvSpPr>
          <p:cNvPr id="9418" name="Google Shape;9418;p499"/>
          <p:cNvSpPr txBox="1"/>
          <p:nvPr>
            <p:ph idx="1" type="body"/>
          </p:nvPr>
        </p:nvSpPr>
        <p:spPr>
          <a:xfrm>
            <a:off x="311700" y="1152475"/>
            <a:ext cx="8520600" cy="966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“Immutable” objects in Python can be defined as objects that do not change their values and attributes over time.</a:t>
            </a:r>
            <a:endParaRPr/>
          </a:p>
        </p:txBody>
      </p:sp>
      <p:sp>
        <p:nvSpPr>
          <p:cNvPr id="9419" name="Google Shape;9419;p49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9420" name="Google Shape;9420;p499"/>
          <p:cNvSpPr/>
          <p:nvPr/>
        </p:nvSpPr>
        <p:spPr>
          <a:xfrm>
            <a:off x="3790875" y="2355600"/>
            <a:ext cx="15594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n" sz="1500" u="none" cap="none" strike="noStrike">
                <a:solidFill>
                  <a:srgbClr val="595959"/>
                </a:solidFill>
                <a:latin typeface="Calibri"/>
                <a:ea typeface="Calibri"/>
                <a:cs typeface="Calibri"/>
                <a:sym typeface="Calibri"/>
              </a:rPr>
              <a:t>Immutable</a:t>
            </a:r>
            <a:endParaRPr b="0" i="0" sz="1500" u="none" cap="none" strike="noStrike">
              <a:solidFill>
                <a:srgbClr val="000000"/>
              </a:solidFill>
              <a:latin typeface="Calibri"/>
              <a:ea typeface="Calibri"/>
              <a:cs typeface="Calibri"/>
              <a:sym typeface="Calibri"/>
            </a:endParaRPr>
          </a:p>
        </p:txBody>
      </p:sp>
      <p:grpSp>
        <p:nvGrpSpPr>
          <p:cNvPr id="9421" name="Google Shape;9421;p499"/>
          <p:cNvGrpSpPr/>
          <p:nvPr/>
        </p:nvGrpSpPr>
        <p:grpSpPr>
          <a:xfrm>
            <a:off x="2740125" y="2844300"/>
            <a:ext cx="3663751" cy="1094650"/>
            <a:chOff x="4629625" y="2514475"/>
            <a:chExt cx="3663751" cy="1094650"/>
          </a:xfrm>
        </p:grpSpPr>
        <p:sp>
          <p:nvSpPr>
            <p:cNvPr id="9422" name="Google Shape;9422;p499"/>
            <p:cNvSpPr/>
            <p:nvPr/>
          </p:nvSpPr>
          <p:spPr>
            <a:xfrm>
              <a:off x="4629625" y="3120425"/>
              <a:ext cx="11580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n" sz="1500" u="none" cap="none" strike="noStrike">
                  <a:solidFill>
                    <a:srgbClr val="595959"/>
                  </a:solidFill>
                  <a:latin typeface="Calibri"/>
                  <a:ea typeface="Calibri"/>
                  <a:cs typeface="Calibri"/>
                  <a:sym typeface="Calibri"/>
                </a:rPr>
                <a:t>Numbers</a:t>
              </a:r>
              <a:endParaRPr b="0" i="0" sz="1500" u="none" cap="none" strike="noStrike">
                <a:solidFill>
                  <a:srgbClr val="595959"/>
                </a:solidFill>
                <a:latin typeface="Calibri"/>
                <a:ea typeface="Calibri"/>
                <a:cs typeface="Calibri"/>
                <a:sym typeface="Calibri"/>
              </a:endParaRPr>
            </a:p>
          </p:txBody>
        </p:sp>
        <p:sp>
          <p:nvSpPr>
            <p:cNvPr id="9423" name="Google Shape;9423;p499"/>
            <p:cNvSpPr/>
            <p:nvPr/>
          </p:nvSpPr>
          <p:spPr>
            <a:xfrm>
              <a:off x="7135376" y="3115825"/>
              <a:ext cx="11580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n" sz="1500" u="none" cap="none" strike="noStrike">
                  <a:solidFill>
                    <a:srgbClr val="595959"/>
                  </a:solidFill>
                  <a:latin typeface="Calibri"/>
                  <a:ea typeface="Calibri"/>
                  <a:cs typeface="Calibri"/>
                  <a:sym typeface="Calibri"/>
                </a:rPr>
                <a:t>Tuples</a:t>
              </a:r>
              <a:endParaRPr b="0" i="0" sz="1500" u="none" cap="none" strike="noStrike">
                <a:solidFill>
                  <a:srgbClr val="595959"/>
                </a:solidFill>
                <a:latin typeface="Calibri"/>
                <a:ea typeface="Calibri"/>
                <a:cs typeface="Calibri"/>
                <a:sym typeface="Calibri"/>
              </a:endParaRPr>
            </a:p>
          </p:txBody>
        </p:sp>
        <p:sp>
          <p:nvSpPr>
            <p:cNvPr id="9424" name="Google Shape;9424;p499"/>
            <p:cNvSpPr/>
            <p:nvPr/>
          </p:nvSpPr>
          <p:spPr>
            <a:xfrm>
              <a:off x="5882508" y="3115825"/>
              <a:ext cx="11580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n" sz="1500" u="none" cap="none" strike="noStrike">
                  <a:solidFill>
                    <a:srgbClr val="595959"/>
                  </a:solidFill>
                  <a:latin typeface="Calibri"/>
                  <a:ea typeface="Calibri"/>
                  <a:cs typeface="Calibri"/>
                  <a:sym typeface="Calibri"/>
                </a:rPr>
                <a:t>Strings</a:t>
              </a:r>
              <a:endParaRPr b="0" i="0" sz="1500" u="none" cap="none" strike="noStrike">
                <a:solidFill>
                  <a:srgbClr val="595959"/>
                </a:solidFill>
                <a:latin typeface="Calibri"/>
                <a:ea typeface="Calibri"/>
                <a:cs typeface="Calibri"/>
                <a:sym typeface="Calibri"/>
              </a:endParaRPr>
            </a:p>
          </p:txBody>
        </p:sp>
        <p:cxnSp>
          <p:nvCxnSpPr>
            <p:cNvPr id="9425" name="Google Shape;9425;p499"/>
            <p:cNvCxnSpPr>
              <a:stCxn id="9420" idx="2"/>
              <a:endCxn id="9422" idx="0"/>
            </p:cNvCxnSpPr>
            <p:nvPr/>
          </p:nvCxnSpPr>
          <p:spPr>
            <a:xfrm rot="5400000">
              <a:off x="5531425" y="2191825"/>
              <a:ext cx="606000" cy="1251300"/>
            </a:xfrm>
            <a:prstGeom prst="bentConnector3">
              <a:avLst>
                <a:gd fmla="val -4431" name="adj1"/>
              </a:avLst>
            </a:prstGeom>
            <a:noFill/>
            <a:ln cap="flat" cmpd="sng" w="9525">
              <a:solidFill>
                <a:schemeClr val="dk1"/>
              </a:solidFill>
              <a:prstDash val="solid"/>
              <a:round/>
              <a:headEnd len="sm" w="sm" type="none"/>
              <a:tailEnd len="med" w="med" type="triangle"/>
            </a:ln>
          </p:spPr>
        </p:cxnSp>
        <p:cxnSp>
          <p:nvCxnSpPr>
            <p:cNvPr id="9426" name="Google Shape;9426;p499"/>
            <p:cNvCxnSpPr>
              <a:stCxn id="9420" idx="2"/>
              <a:endCxn id="9423" idx="0"/>
            </p:cNvCxnSpPr>
            <p:nvPr/>
          </p:nvCxnSpPr>
          <p:spPr>
            <a:xfrm flipH="1" rot="-5400000">
              <a:off x="6786475" y="2188075"/>
              <a:ext cx="601500" cy="1254300"/>
            </a:xfrm>
            <a:prstGeom prst="bentConnector3">
              <a:avLst>
                <a:gd fmla="val -4846" name="adj1"/>
              </a:avLst>
            </a:prstGeom>
            <a:noFill/>
            <a:ln cap="flat" cmpd="sng" w="9525">
              <a:solidFill>
                <a:schemeClr val="dk1"/>
              </a:solidFill>
              <a:prstDash val="solid"/>
              <a:round/>
              <a:headEnd len="sm" w="sm" type="none"/>
              <a:tailEnd len="med" w="med" type="triangle"/>
            </a:ln>
          </p:spPr>
        </p:cxnSp>
        <p:cxnSp>
          <p:nvCxnSpPr>
            <p:cNvPr id="9427" name="Google Shape;9427;p499"/>
            <p:cNvCxnSpPr>
              <a:stCxn id="9420" idx="2"/>
              <a:endCxn id="9424" idx="0"/>
            </p:cNvCxnSpPr>
            <p:nvPr/>
          </p:nvCxnSpPr>
          <p:spPr>
            <a:xfrm flipH="1" rot="-5400000">
              <a:off x="6160075" y="2814475"/>
              <a:ext cx="601500" cy="1500"/>
            </a:xfrm>
            <a:prstGeom prst="bentConnector3">
              <a:avLst>
                <a:gd fmla="val -4846" name="adj1"/>
              </a:avLst>
            </a:prstGeom>
            <a:noFill/>
            <a:ln cap="flat" cmpd="sng" w="9525">
              <a:solidFill>
                <a:schemeClr val="dk1"/>
              </a:solidFill>
              <a:prstDash val="solid"/>
              <a:round/>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18"/>
                                        </p:tgtEl>
                                        <p:attrNameLst>
                                          <p:attrName>style.visibility</p:attrName>
                                        </p:attrNameLst>
                                      </p:cBhvr>
                                      <p:to>
                                        <p:strVal val="visible"/>
                                      </p:to>
                                    </p:set>
                                    <p:animEffect filter="fade" transition="in">
                                      <p:cBhvr>
                                        <p:cTn dur="1000"/>
                                        <p:tgtEl>
                                          <p:spTgt spid="9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0"/>
                                        </p:tgtEl>
                                        <p:attrNameLst>
                                          <p:attrName>style.visibility</p:attrName>
                                        </p:attrNameLst>
                                      </p:cBhvr>
                                      <p:to>
                                        <p:strVal val="visible"/>
                                      </p:to>
                                    </p:set>
                                    <p:animEffect filter="fade" transition="in">
                                      <p:cBhvr>
                                        <p:cTn dur="1000"/>
                                        <p:tgtEl>
                                          <p:spTgt spid="9420"/>
                                        </p:tgtEl>
                                      </p:cBhvr>
                                    </p:animEffect>
                                  </p:childTnLst>
                                </p:cTn>
                              </p:par>
                              <p:par>
                                <p:cTn fill="hold" nodeType="withEffect" presetClass="entr" presetID="10" presetSubtype="0">
                                  <p:stCondLst>
                                    <p:cond delay="0"/>
                                  </p:stCondLst>
                                  <p:childTnLst>
                                    <p:set>
                                      <p:cBhvr>
                                        <p:cTn dur="1" fill="hold">
                                          <p:stCondLst>
                                            <p:cond delay="0"/>
                                          </p:stCondLst>
                                        </p:cTn>
                                        <p:tgtEl>
                                          <p:spTgt spid="9421"/>
                                        </p:tgtEl>
                                        <p:attrNameLst>
                                          <p:attrName>style.visibility</p:attrName>
                                        </p:attrNameLst>
                                      </p:cBhvr>
                                      <p:to>
                                        <p:strVal val="visible"/>
                                      </p:to>
                                    </p:set>
                                    <p:animEffect filter="fade" transition="in">
                                      <p:cBhvr>
                                        <p:cTn dur="1000"/>
                                        <p:tgtEl>
                                          <p:spTgt spid="94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5"/>
          <p:cNvSpPr txBox="1"/>
          <p:nvPr>
            <p:ph type="title"/>
          </p:nvPr>
        </p:nvSpPr>
        <p:spPr>
          <a:xfrm>
            <a:off x="311700" y="445025"/>
            <a:ext cx="4227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Application Analysis</a:t>
            </a:r>
            <a:endParaRPr>
              <a:latin typeface="Gill Sans"/>
              <a:ea typeface="Gill Sans"/>
              <a:cs typeface="Gill Sans"/>
              <a:sym typeface="Gill Sans"/>
            </a:endParaRPr>
          </a:p>
        </p:txBody>
      </p:sp>
      <p:cxnSp>
        <p:nvCxnSpPr>
          <p:cNvPr id="682" name="Google Shape;682;p5"/>
          <p:cNvCxnSpPr/>
          <p:nvPr/>
        </p:nvCxnSpPr>
        <p:spPr>
          <a:xfrm flipH="1" rot="10800000">
            <a:off x="1461303" y="1527129"/>
            <a:ext cx="1993200" cy="1182600"/>
          </a:xfrm>
          <a:prstGeom prst="straightConnector1">
            <a:avLst/>
          </a:prstGeom>
          <a:noFill/>
          <a:ln cap="flat" cmpd="sng" w="25400">
            <a:solidFill>
              <a:srgbClr val="2E2D27"/>
            </a:solidFill>
            <a:prstDash val="solid"/>
            <a:miter lim="400000"/>
            <a:headEnd len="sm" w="sm" type="none"/>
            <a:tailEnd len="med" w="med" type="triangle"/>
          </a:ln>
        </p:spPr>
      </p:cxnSp>
      <p:cxnSp>
        <p:nvCxnSpPr>
          <p:cNvPr id="683" name="Google Shape;683;p5"/>
          <p:cNvCxnSpPr/>
          <p:nvPr/>
        </p:nvCxnSpPr>
        <p:spPr>
          <a:xfrm>
            <a:off x="1461263" y="2709702"/>
            <a:ext cx="1993200" cy="1179000"/>
          </a:xfrm>
          <a:prstGeom prst="straightConnector1">
            <a:avLst/>
          </a:prstGeom>
          <a:noFill/>
          <a:ln cap="flat" cmpd="sng" w="25400">
            <a:solidFill>
              <a:srgbClr val="2E2D27"/>
            </a:solidFill>
            <a:prstDash val="solid"/>
            <a:miter lim="400000"/>
            <a:headEnd len="sm" w="sm" type="none"/>
            <a:tailEnd len="med" w="med" type="triangle"/>
          </a:ln>
        </p:spPr>
      </p:cxnSp>
      <p:cxnSp>
        <p:nvCxnSpPr>
          <p:cNvPr id="684" name="Google Shape;684;p5"/>
          <p:cNvCxnSpPr>
            <a:stCxn id="685" idx="6"/>
            <a:endCxn id="686" idx="1"/>
          </p:cNvCxnSpPr>
          <p:nvPr/>
        </p:nvCxnSpPr>
        <p:spPr>
          <a:xfrm>
            <a:off x="4286150" y="1538872"/>
            <a:ext cx="1312200" cy="1077600"/>
          </a:xfrm>
          <a:prstGeom prst="straightConnector1">
            <a:avLst/>
          </a:prstGeom>
          <a:noFill/>
          <a:ln cap="flat" cmpd="sng" w="25400">
            <a:solidFill>
              <a:srgbClr val="2E2D27"/>
            </a:solidFill>
            <a:prstDash val="solid"/>
            <a:miter lim="400000"/>
            <a:headEnd len="sm" w="sm" type="none"/>
            <a:tailEnd len="med" w="med" type="triangle"/>
          </a:ln>
        </p:spPr>
      </p:cxnSp>
      <p:cxnSp>
        <p:nvCxnSpPr>
          <p:cNvPr id="687" name="Google Shape;687;p5"/>
          <p:cNvCxnSpPr>
            <a:stCxn id="688" idx="6"/>
            <a:endCxn id="686" idx="1"/>
          </p:cNvCxnSpPr>
          <p:nvPr/>
        </p:nvCxnSpPr>
        <p:spPr>
          <a:xfrm flipH="1" rot="10800000">
            <a:off x="4286150" y="2616522"/>
            <a:ext cx="1312200" cy="1294200"/>
          </a:xfrm>
          <a:prstGeom prst="straightConnector1">
            <a:avLst/>
          </a:prstGeom>
          <a:noFill/>
          <a:ln cap="flat" cmpd="sng" w="25400">
            <a:solidFill>
              <a:srgbClr val="2E2D27"/>
            </a:solidFill>
            <a:prstDash val="solid"/>
            <a:miter lim="400000"/>
            <a:headEnd len="sm" w="sm" type="none"/>
            <a:tailEnd len="med" w="med" type="triangle"/>
          </a:ln>
        </p:spPr>
      </p:cxnSp>
      <p:sp>
        <p:nvSpPr>
          <p:cNvPr id="689" name="Google Shape;689;p5"/>
          <p:cNvSpPr/>
          <p:nvPr/>
        </p:nvSpPr>
        <p:spPr>
          <a:xfrm>
            <a:off x="629475" y="2230022"/>
            <a:ext cx="831900" cy="772800"/>
          </a:xfrm>
          <a:prstGeom prst="ellipse">
            <a:avLst/>
          </a:prstGeom>
          <a:noFill/>
          <a:ln cap="flat" cmpd="sng" w="38100">
            <a:solidFill>
              <a:srgbClr val="0097D9"/>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690" name="Google Shape;690;p5"/>
          <p:cNvSpPr txBox="1"/>
          <p:nvPr/>
        </p:nvSpPr>
        <p:spPr>
          <a:xfrm>
            <a:off x="602641" y="2431773"/>
            <a:ext cx="8865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585858"/>
                </a:solidFill>
                <a:latin typeface="Calibri"/>
                <a:ea typeface="Calibri"/>
                <a:cs typeface="Calibri"/>
                <a:sym typeface="Calibri"/>
              </a:rPr>
              <a:t>QA team</a:t>
            </a:r>
            <a:endParaRPr b="1" i="0" sz="1200" u="none" cap="none" strike="noStrike">
              <a:solidFill>
                <a:srgbClr val="585858"/>
              </a:solidFill>
              <a:latin typeface="Calibri"/>
              <a:ea typeface="Calibri"/>
              <a:cs typeface="Calibri"/>
              <a:sym typeface="Calibri"/>
            </a:endParaRPr>
          </a:p>
        </p:txBody>
      </p:sp>
      <p:sp>
        <p:nvSpPr>
          <p:cNvPr id="688" name="Google Shape;688;p5"/>
          <p:cNvSpPr/>
          <p:nvPr/>
        </p:nvSpPr>
        <p:spPr>
          <a:xfrm>
            <a:off x="3454250" y="3524322"/>
            <a:ext cx="831900" cy="772800"/>
          </a:xfrm>
          <a:prstGeom prst="ellipse">
            <a:avLst/>
          </a:prstGeom>
          <a:noFill/>
          <a:ln cap="flat" cmpd="sng" w="38100">
            <a:solidFill>
              <a:srgbClr val="0097D9"/>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685" name="Google Shape;685;p5"/>
          <p:cNvSpPr/>
          <p:nvPr/>
        </p:nvSpPr>
        <p:spPr>
          <a:xfrm>
            <a:off x="3454250" y="1152472"/>
            <a:ext cx="831900" cy="772800"/>
          </a:xfrm>
          <a:prstGeom prst="ellipse">
            <a:avLst/>
          </a:prstGeom>
          <a:noFill/>
          <a:ln cap="flat" cmpd="sng" w="38100">
            <a:solidFill>
              <a:srgbClr val="0097D9"/>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691" name="Google Shape;691;p5"/>
          <p:cNvSpPr/>
          <p:nvPr/>
        </p:nvSpPr>
        <p:spPr>
          <a:xfrm>
            <a:off x="5681875" y="2318147"/>
            <a:ext cx="831900" cy="772800"/>
          </a:xfrm>
          <a:prstGeom prst="ellipse">
            <a:avLst/>
          </a:prstGeom>
          <a:noFill/>
          <a:ln cap="flat" cmpd="sng" w="38100">
            <a:solidFill>
              <a:srgbClr val="0097D9"/>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692" name="Google Shape;692;p5"/>
          <p:cNvSpPr/>
          <p:nvPr/>
        </p:nvSpPr>
        <p:spPr>
          <a:xfrm>
            <a:off x="6607925" y="2318147"/>
            <a:ext cx="831900" cy="772800"/>
          </a:xfrm>
          <a:prstGeom prst="ellipse">
            <a:avLst/>
          </a:prstGeom>
          <a:noFill/>
          <a:ln cap="flat" cmpd="sng" w="38100">
            <a:solidFill>
              <a:srgbClr val="0097D9"/>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693" name="Google Shape;693;p5"/>
          <p:cNvSpPr/>
          <p:nvPr/>
        </p:nvSpPr>
        <p:spPr>
          <a:xfrm>
            <a:off x="7606400" y="2318147"/>
            <a:ext cx="831900" cy="772800"/>
          </a:xfrm>
          <a:prstGeom prst="ellipse">
            <a:avLst/>
          </a:prstGeom>
          <a:noFill/>
          <a:ln cap="flat" cmpd="sng" w="38100">
            <a:solidFill>
              <a:srgbClr val="0097D9"/>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686" name="Google Shape;686;p5"/>
          <p:cNvSpPr/>
          <p:nvPr/>
        </p:nvSpPr>
        <p:spPr>
          <a:xfrm>
            <a:off x="5598350" y="2025125"/>
            <a:ext cx="2943000" cy="1182600"/>
          </a:xfrm>
          <a:prstGeom prst="roundRect">
            <a:avLst>
              <a:gd fmla="val 50000" name="adj"/>
            </a:avLst>
          </a:prstGeom>
          <a:noFill/>
          <a:ln cap="flat" cmpd="sng" w="12700">
            <a:solidFill>
              <a:srgbClr val="2E2D27"/>
            </a:solidFill>
            <a:prstDash val="dash"/>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694" name="Google Shape;694;p5"/>
          <p:cNvSpPr txBox="1"/>
          <p:nvPr/>
        </p:nvSpPr>
        <p:spPr>
          <a:xfrm>
            <a:off x="3454250" y="1261825"/>
            <a:ext cx="8319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585858"/>
                </a:solidFill>
                <a:latin typeface="Calibri"/>
                <a:ea typeface="Calibri"/>
                <a:cs typeface="Calibri"/>
                <a:sym typeface="Calibri"/>
              </a:rPr>
              <a:t>Manual Testing</a:t>
            </a:r>
            <a:endParaRPr b="1" i="0" sz="1200" u="none" cap="none" strike="noStrike">
              <a:solidFill>
                <a:srgbClr val="585858"/>
              </a:solidFill>
              <a:latin typeface="Calibri"/>
              <a:ea typeface="Calibri"/>
              <a:cs typeface="Calibri"/>
              <a:sym typeface="Calibri"/>
            </a:endParaRPr>
          </a:p>
        </p:txBody>
      </p:sp>
      <p:sp>
        <p:nvSpPr>
          <p:cNvPr id="695" name="Google Shape;695;p5"/>
          <p:cNvSpPr txBox="1"/>
          <p:nvPr/>
        </p:nvSpPr>
        <p:spPr>
          <a:xfrm>
            <a:off x="3441070" y="3647105"/>
            <a:ext cx="8865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585858"/>
                </a:solidFill>
                <a:latin typeface="Calibri"/>
                <a:ea typeface="Calibri"/>
                <a:cs typeface="Calibri"/>
                <a:sym typeface="Calibri"/>
              </a:rPr>
              <a:t>Automatic Testing</a:t>
            </a:r>
            <a:endParaRPr b="1" i="0" sz="1200" u="none" cap="none" strike="noStrike">
              <a:solidFill>
                <a:srgbClr val="585858"/>
              </a:solidFill>
              <a:latin typeface="Calibri"/>
              <a:ea typeface="Calibri"/>
              <a:cs typeface="Calibri"/>
              <a:sym typeface="Calibri"/>
            </a:endParaRPr>
          </a:p>
        </p:txBody>
      </p:sp>
      <p:sp>
        <p:nvSpPr>
          <p:cNvPr id="696" name="Google Shape;696;p5"/>
          <p:cNvSpPr txBox="1"/>
          <p:nvPr/>
        </p:nvSpPr>
        <p:spPr>
          <a:xfrm>
            <a:off x="5654575" y="2519900"/>
            <a:ext cx="8865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585858"/>
                </a:solidFill>
                <a:latin typeface="Calibri"/>
                <a:ea typeface="Calibri"/>
                <a:cs typeface="Calibri"/>
                <a:sym typeface="Calibri"/>
              </a:rPr>
              <a:t>Interactive</a:t>
            </a:r>
            <a:endParaRPr b="1" i="0" sz="1200" u="none" cap="none" strike="noStrike">
              <a:solidFill>
                <a:srgbClr val="585858"/>
              </a:solidFill>
              <a:latin typeface="Calibri"/>
              <a:ea typeface="Calibri"/>
              <a:cs typeface="Calibri"/>
              <a:sym typeface="Calibri"/>
            </a:endParaRPr>
          </a:p>
        </p:txBody>
      </p:sp>
      <p:sp>
        <p:nvSpPr>
          <p:cNvPr id="697" name="Google Shape;697;p5"/>
          <p:cNvSpPr txBox="1"/>
          <p:nvPr/>
        </p:nvSpPr>
        <p:spPr>
          <a:xfrm>
            <a:off x="6603188" y="2519900"/>
            <a:ext cx="8865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585858"/>
                </a:solidFill>
                <a:latin typeface="Calibri"/>
                <a:ea typeface="Calibri"/>
                <a:cs typeface="Calibri"/>
                <a:sym typeface="Calibri"/>
              </a:rPr>
              <a:t>Robust</a:t>
            </a:r>
            <a:endParaRPr b="1" i="0" sz="1200" u="none" cap="none" strike="noStrike">
              <a:solidFill>
                <a:srgbClr val="585858"/>
              </a:solidFill>
              <a:latin typeface="Calibri"/>
              <a:ea typeface="Calibri"/>
              <a:cs typeface="Calibri"/>
              <a:sym typeface="Calibri"/>
            </a:endParaRPr>
          </a:p>
        </p:txBody>
      </p:sp>
      <p:sp>
        <p:nvSpPr>
          <p:cNvPr id="698" name="Google Shape;698;p5"/>
          <p:cNvSpPr txBox="1"/>
          <p:nvPr/>
        </p:nvSpPr>
        <p:spPr>
          <a:xfrm>
            <a:off x="7579100" y="2422775"/>
            <a:ext cx="8865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585858"/>
                </a:solidFill>
                <a:latin typeface="Calibri"/>
                <a:ea typeface="Calibri"/>
                <a:cs typeface="Calibri"/>
                <a:sym typeface="Calibri"/>
              </a:rPr>
              <a:t>User</a:t>
            </a:r>
            <a:endParaRPr b="1" i="0" sz="1200" u="none" cap="none" strike="noStrike">
              <a:solidFill>
                <a:srgbClr val="585858"/>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585858"/>
                </a:solidFill>
                <a:latin typeface="Calibri"/>
                <a:ea typeface="Calibri"/>
                <a:cs typeface="Calibri"/>
                <a:sym typeface="Calibri"/>
              </a:rPr>
              <a:t>Friendly</a:t>
            </a:r>
            <a:endParaRPr b="1" i="0" sz="1200" u="none" cap="none" strike="noStrike">
              <a:solidFill>
                <a:srgbClr val="585858"/>
              </a:solidFill>
              <a:latin typeface="Calibri"/>
              <a:ea typeface="Calibri"/>
              <a:cs typeface="Calibri"/>
              <a:sym typeface="Calibri"/>
            </a:endParaRPr>
          </a:p>
        </p:txBody>
      </p:sp>
      <p:sp>
        <p:nvSpPr>
          <p:cNvPr id="699" name="Google Shape;699;p5"/>
          <p:cNvSpPr txBox="1"/>
          <p:nvPr/>
        </p:nvSpPr>
        <p:spPr>
          <a:xfrm>
            <a:off x="5788334" y="1998275"/>
            <a:ext cx="2471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Calibri"/>
                <a:ea typeface="Calibri"/>
                <a:cs typeface="Calibri"/>
                <a:sym typeface="Calibri"/>
              </a:rPr>
              <a:t>Testing Makes the Software Application</a:t>
            </a:r>
            <a:endParaRPr b="1" i="0" sz="1000" u="none" cap="none" strike="noStrike">
              <a:solidFill>
                <a:srgbClr val="000000"/>
              </a:solidFill>
              <a:latin typeface="Calibri"/>
              <a:ea typeface="Calibri"/>
              <a:cs typeface="Calibri"/>
              <a:sym typeface="Calibri"/>
            </a:endParaRPr>
          </a:p>
        </p:txBody>
      </p:sp>
      <p:pic>
        <p:nvPicPr>
          <p:cNvPr id="700" name="Google Shape;700;p5"/>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
        <p:nvSpPr>
          <p:cNvPr id="701" name="Google Shape;701;p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cxnSp>
        <p:nvCxnSpPr>
          <p:cNvPr id="1656" name="Google Shape;1656;p50"/>
          <p:cNvCxnSpPr/>
          <p:nvPr/>
        </p:nvCxnSpPr>
        <p:spPr>
          <a:xfrm>
            <a:off x="618480" y="1572299"/>
            <a:ext cx="214500" cy="0"/>
          </a:xfrm>
          <a:prstGeom prst="straightConnector1">
            <a:avLst/>
          </a:prstGeom>
          <a:noFill/>
          <a:ln cap="flat" cmpd="sng" w="25400">
            <a:solidFill>
              <a:schemeClr val="lt1"/>
            </a:solidFill>
            <a:prstDash val="solid"/>
            <a:miter lim="400000"/>
            <a:headEnd len="sm" w="sm" type="none"/>
            <a:tailEnd len="sm" w="sm" type="none"/>
          </a:ln>
        </p:spPr>
      </p:cxnSp>
      <p:pic>
        <p:nvPicPr>
          <p:cNvPr id="1657" name="Google Shape;1657;p50"/>
          <p:cNvPicPr preferRelativeResize="0"/>
          <p:nvPr/>
        </p:nvPicPr>
        <p:blipFill rotWithShape="1">
          <a:blip r:embed="rId3">
            <a:alphaModFix/>
          </a:blip>
          <a:srcRect b="0" l="0" r="0" t="0"/>
          <a:stretch/>
        </p:blipFill>
        <p:spPr>
          <a:xfrm>
            <a:off x="8305415" y="162760"/>
            <a:ext cx="674975" cy="672016"/>
          </a:xfrm>
          <a:prstGeom prst="rect">
            <a:avLst/>
          </a:prstGeom>
          <a:noFill/>
          <a:ln>
            <a:noFill/>
          </a:ln>
        </p:spPr>
      </p:pic>
      <p:sp>
        <p:nvSpPr>
          <p:cNvPr id="1658" name="Google Shape;1658;p50"/>
          <p:cNvSpPr txBox="1"/>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0" i="0" lang="en"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sp>
        <p:nvSpPr>
          <p:cNvPr id="1659" name="Google Shape;1659;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Contextual Test Process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3200"/>
              <a:buNone/>
            </a:pPr>
            <a:r>
              <a:t/>
            </a:r>
            <a:endParaRPr/>
          </a:p>
        </p:txBody>
      </p:sp>
      <p:sp>
        <p:nvSpPr>
          <p:cNvPr id="1660" name="Google Shape;1660;p50"/>
          <p:cNvSpPr txBox="1"/>
          <p:nvPr>
            <p:ph idx="1" type="body"/>
          </p:nvPr>
        </p:nvSpPr>
        <p:spPr>
          <a:xfrm>
            <a:off x="311700" y="1152475"/>
            <a:ext cx="8520600" cy="5727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Test activities and respective tasks within the test process.</a:t>
            </a:r>
            <a:endParaRPr/>
          </a:p>
        </p:txBody>
      </p:sp>
      <p:sp>
        <p:nvSpPr>
          <p:cNvPr id="1661" name="Google Shape;1661;p50"/>
          <p:cNvSpPr/>
          <p:nvPr/>
        </p:nvSpPr>
        <p:spPr>
          <a:xfrm>
            <a:off x="3377909" y="2348553"/>
            <a:ext cx="2307600" cy="1921800"/>
          </a:xfrm>
          <a:prstGeom prst="ellipse">
            <a:avLst/>
          </a:prstGeom>
          <a:noFill/>
          <a:ln cap="flat" cmpd="sng" w="12700">
            <a:solidFill>
              <a:srgbClr val="2E2D27"/>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1662" name="Google Shape;1662;p50"/>
          <p:cNvSpPr/>
          <p:nvPr/>
        </p:nvSpPr>
        <p:spPr>
          <a:xfrm>
            <a:off x="4048447" y="2908180"/>
            <a:ext cx="971400" cy="808800"/>
          </a:xfrm>
          <a:prstGeom prst="ellipse">
            <a:avLst/>
          </a:prstGeom>
          <a:noFill/>
          <a:ln cap="flat" cmpd="sng" w="38100">
            <a:solidFill>
              <a:srgbClr val="E8AB0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Calibri"/>
                <a:ea typeface="Calibri"/>
                <a:cs typeface="Calibri"/>
                <a:sym typeface="Calibri"/>
              </a:rPr>
              <a:t>Test Process Activities</a:t>
            </a:r>
            <a:endParaRPr b="1" i="0" sz="1000" u="none" cap="none" strike="noStrike">
              <a:solidFill>
                <a:srgbClr val="000000"/>
              </a:solidFill>
              <a:latin typeface="Calibri"/>
              <a:ea typeface="Calibri"/>
              <a:cs typeface="Calibri"/>
              <a:sym typeface="Calibri"/>
            </a:endParaRPr>
          </a:p>
        </p:txBody>
      </p:sp>
      <p:sp>
        <p:nvSpPr>
          <p:cNvPr id="1663" name="Google Shape;1663;p50"/>
          <p:cNvSpPr/>
          <p:nvPr/>
        </p:nvSpPr>
        <p:spPr>
          <a:xfrm>
            <a:off x="4358229" y="2214218"/>
            <a:ext cx="347100" cy="288900"/>
          </a:xfrm>
          <a:prstGeom prst="ellipse">
            <a:avLst/>
          </a:prstGeom>
          <a:noFill/>
          <a:ln cap="flat" cmpd="sng" w="38100">
            <a:solidFill>
              <a:srgbClr val="961A26"/>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1664" name="Google Shape;1664;p50"/>
          <p:cNvSpPr/>
          <p:nvPr/>
        </p:nvSpPr>
        <p:spPr>
          <a:xfrm>
            <a:off x="5506025" y="3168177"/>
            <a:ext cx="347100" cy="288900"/>
          </a:xfrm>
          <a:prstGeom prst="ellipse">
            <a:avLst/>
          </a:prstGeom>
          <a:noFill/>
          <a:ln cap="flat" cmpd="sng" w="38100">
            <a:solidFill>
              <a:srgbClr val="175D5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1665" name="Google Shape;1665;p50"/>
          <p:cNvSpPr/>
          <p:nvPr/>
        </p:nvSpPr>
        <p:spPr>
          <a:xfrm>
            <a:off x="3222241" y="3169675"/>
            <a:ext cx="347100" cy="288900"/>
          </a:xfrm>
          <a:prstGeom prst="ellipse">
            <a:avLst/>
          </a:prstGeom>
          <a:noFill/>
          <a:ln cap="flat" cmpd="sng" w="38100">
            <a:solidFill>
              <a:srgbClr val="175D5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1666" name="Google Shape;1666;p50"/>
          <p:cNvSpPr/>
          <p:nvPr/>
        </p:nvSpPr>
        <p:spPr>
          <a:xfrm>
            <a:off x="5171167" y="2469866"/>
            <a:ext cx="347100" cy="288900"/>
          </a:xfrm>
          <a:prstGeom prst="ellipse">
            <a:avLst/>
          </a:prstGeom>
          <a:noFill/>
          <a:ln cap="flat" cmpd="sng" w="38100">
            <a:solidFill>
              <a:srgbClr val="0097D9"/>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1667" name="Google Shape;1667;p50"/>
          <p:cNvSpPr/>
          <p:nvPr/>
        </p:nvSpPr>
        <p:spPr>
          <a:xfrm>
            <a:off x="3590265" y="2395164"/>
            <a:ext cx="347100" cy="288900"/>
          </a:xfrm>
          <a:prstGeom prst="ellipse">
            <a:avLst/>
          </a:prstGeom>
          <a:noFill/>
          <a:ln cap="flat" cmpd="sng" w="38100">
            <a:solidFill>
              <a:srgbClr val="0097D9"/>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1668" name="Google Shape;1668;p50"/>
          <p:cNvSpPr/>
          <p:nvPr/>
        </p:nvSpPr>
        <p:spPr>
          <a:xfrm>
            <a:off x="5171350" y="3864508"/>
            <a:ext cx="347100" cy="288900"/>
          </a:xfrm>
          <a:prstGeom prst="ellipse">
            <a:avLst/>
          </a:prstGeom>
          <a:noFill/>
          <a:ln cap="flat" cmpd="sng" w="38100">
            <a:solidFill>
              <a:srgbClr val="54294E"/>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1669" name="Google Shape;1669;p50"/>
          <p:cNvSpPr/>
          <p:nvPr/>
        </p:nvSpPr>
        <p:spPr>
          <a:xfrm>
            <a:off x="3590447" y="3789806"/>
            <a:ext cx="347100" cy="288900"/>
          </a:xfrm>
          <a:prstGeom prst="ellipse">
            <a:avLst/>
          </a:prstGeom>
          <a:noFill/>
          <a:ln cap="flat" cmpd="sng" w="38100">
            <a:solidFill>
              <a:srgbClr val="54294E"/>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cxnSp>
        <p:nvCxnSpPr>
          <p:cNvPr id="1670" name="Google Shape;1670;p50"/>
          <p:cNvCxnSpPr>
            <a:stCxn id="1662" idx="0"/>
          </p:cNvCxnSpPr>
          <p:nvPr/>
        </p:nvCxnSpPr>
        <p:spPr>
          <a:xfrm rot="10800000">
            <a:off x="4532047" y="2503180"/>
            <a:ext cx="2100" cy="405000"/>
          </a:xfrm>
          <a:prstGeom prst="straightConnector1">
            <a:avLst/>
          </a:prstGeom>
          <a:noFill/>
          <a:ln cap="flat" cmpd="sng" w="25400">
            <a:solidFill>
              <a:srgbClr val="2E2D27"/>
            </a:solidFill>
            <a:prstDash val="solid"/>
            <a:miter lim="400000"/>
            <a:headEnd len="sm" w="sm" type="none"/>
            <a:tailEnd len="med" w="med" type="triangle"/>
          </a:ln>
        </p:spPr>
      </p:cxnSp>
      <p:cxnSp>
        <p:nvCxnSpPr>
          <p:cNvPr id="1671" name="Google Shape;1671;p50"/>
          <p:cNvCxnSpPr>
            <a:stCxn id="1662" idx="5"/>
            <a:endCxn id="1668" idx="1"/>
          </p:cNvCxnSpPr>
          <p:nvPr/>
        </p:nvCxnSpPr>
        <p:spPr>
          <a:xfrm>
            <a:off x="4877589" y="3598534"/>
            <a:ext cx="344700" cy="308400"/>
          </a:xfrm>
          <a:prstGeom prst="straightConnector1">
            <a:avLst/>
          </a:prstGeom>
          <a:noFill/>
          <a:ln cap="flat" cmpd="sng" w="25400">
            <a:solidFill>
              <a:srgbClr val="2E2D27"/>
            </a:solidFill>
            <a:prstDash val="solid"/>
            <a:miter lim="400000"/>
            <a:headEnd len="sm" w="sm" type="none"/>
            <a:tailEnd len="med" w="med" type="triangle"/>
          </a:ln>
        </p:spPr>
      </p:cxnSp>
      <p:cxnSp>
        <p:nvCxnSpPr>
          <p:cNvPr id="1672" name="Google Shape;1672;p50"/>
          <p:cNvCxnSpPr>
            <a:stCxn id="1662" idx="3"/>
            <a:endCxn id="1669" idx="7"/>
          </p:cNvCxnSpPr>
          <p:nvPr/>
        </p:nvCxnSpPr>
        <p:spPr>
          <a:xfrm flipH="1">
            <a:off x="3886805" y="3598534"/>
            <a:ext cx="303900" cy="233700"/>
          </a:xfrm>
          <a:prstGeom prst="straightConnector1">
            <a:avLst/>
          </a:prstGeom>
          <a:noFill/>
          <a:ln cap="flat" cmpd="sng" w="25400">
            <a:solidFill>
              <a:srgbClr val="2E2D27"/>
            </a:solidFill>
            <a:prstDash val="solid"/>
            <a:miter lim="400000"/>
            <a:headEnd len="sm" w="sm" type="none"/>
            <a:tailEnd len="med" w="med" type="triangle"/>
          </a:ln>
        </p:spPr>
      </p:cxnSp>
      <p:cxnSp>
        <p:nvCxnSpPr>
          <p:cNvPr id="1673" name="Google Shape;1673;p50"/>
          <p:cNvCxnSpPr>
            <a:stCxn id="1662" idx="2"/>
            <a:endCxn id="1665" idx="6"/>
          </p:cNvCxnSpPr>
          <p:nvPr/>
        </p:nvCxnSpPr>
        <p:spPr>
          <a:xfrm flipH="1">
            <a:off x="3569347" y="3312580"/>
            <a:ext cx="479100" cy="1500"/>
          </a:xfrm>
          <a:prstGeom prst="straightConnector1">
            <a:avLst/>
          </a:prstGeom>
          <a:noFill/>
          <a:ln cap="flat" cmpd="sng" w="25400">
            <a:solidFill>
              <a:srgbClr val="2E2D27"/>
            </a:solidFill>
            <a:prstDash val="solid"/>
            <a:miter lim="400000"/>
            <a:headEnd len="sm" w="sm" type="none"/>
            <a:tailEnd len="med" w="med" type="triangle"/>
          </a:ln>
        </p:spPr>
      </p:cxnSp>
      <p:cxnSp>
        <p:nvCxnSpPr>
          <p:cNvPr id="1674" name="Google Shape;1674;p50"/>
          <p:cNvCxnSpPr>
            <a:stCxn id="1662" idx="6"/>
            <a:endCxn id="1664" idx="2"/>
          </p:cNvCxnSpPr>
          <p:nvPr/>
        </p:nvCxnSpPr>
        <p:spPr>
          <a:xfrm>
            <a:off x="5019847" y="3312580"/>
            <a:ext cx="486300" cy="0"/>
          </a:xfrm>
          <a:prstGeom prst="straightConnector1">
            <a:avLst/>
          </a:prstGeom>
          <a:noFill/>
          <a:ln cap="flat" cmpd="sng" w="25400">
            <a:solidFill>
              <a:srgbClr val="2E2D27"/>
            </a:solidFill>
            <a:prstDash val="solid"/>
            <a:miter lim="400000"/>
            <a:headEnd len="sm" w="sm" type="none"/>
            <a:tailEnd len="med" w="med" type="triangle"/>
          </a:ln>
        </p:spPr>
      </p:cxnSp>
      <p:cxnSp>
        <p:nvCxnSpPr>
          <p:cNvPr id="1675" name="Google Shape;1675;p50"/>
          <p:cNvCxnSpPr>
            <a:stCxn id="1662" idx="7"/>
            <a:endCxn id="1666" idx="3"/>
          </p:cNvCxnSpPr>
          <p:nvPr/>
        </p:nvCxnSpPr>
        <p:spPr>
          <a:xfrm flipH="1" rot="10800000">
            <a:off x="4877589" y="2716426"/>
            <a:ext cx="344400" cy="310200"/>
          </a:xfrm>
          <a:prstGeom prst="straightConnector1">
            <a:avLst/>
          </a:prstGeom>
          <a:noFill/>
          <a:ln cap="flat" cmpd="sng" w="25400">
            <a:solidFill>
              <a:srgbClr val="2E2D27"/>
            </a:solidFill>
            <a:prstDash val="solid"/>
            <a:miter lim="400000"/>
            <a:headEnd len="sm" w="sm" type="none"/>
            <a:tailEnd len="med" w="med" type="triangle"/>
          </a:ln>
        </p:spPr>
      </p:cxnSp>
      <p:cxnSp>
        <p:nvCxnSpPr>
          <p:cNvPr id="1676" name="Google Shape;1676;p50"/>
          <p:cNvCxnSpPr>
            <a:stCxn id="1662" idx="1"/>
            <a:endCxn id="1667" idx="5"/>
          </p:cNvCxnSpPr>
          <p:nvPr/>
        </p:nvCxnSpPr>
        <p:spPr>
          <a:xfrm rot="10800000">
            <a:off x="3886505" y="2641726"/>
            <a:ext cx="304200" cy="384900"/>
          </a:xfrm>
          <a:prstGeom prst="straightConnector1">
            <a:avLst/>
          </a:prstGeom>
          <a:noFill/>
          <a:ln cap="flat" cmpd="sng" w="25400">
            <a:solidFill>
              <a:srgbClr val="2E2D27"/>
            </a:solidFill>
            <a:prstDash val="solid"/>
            <a:miter lim="400000"/>
            <a:headEnd len="sm" w="sm" type="none"/>
            <a:tailEnd len="med" w="med" type="triangle"/>
          </a:ln>
        </p:spPr>
      </p:cxnSp>
      <p:sp>
        <p:nvSpPr>
          <p:cNvPr id="1677" name="Google Shape;1677;p50"/>
          <p:cNvSpPr txBox="1"/>
          <p:nvPr/>
        </p:nvSpPr>
        <p:spPr>
          <a:xfrm>
            <a:off x="3617075" y="1828425"/>
            <a:ext cx="1829400" cy="354000"/>
          </a:xfrm>
          <a:prstGeom prst="rect">
            <a:avLst/>
          </a:prstGeom>
          <a:noFill/>
          <a:ln cap="flat" cmpd="sng" w="19050">
            <a:solidFill>
              <a:srgbClr val="961A26"/>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Test monitoring and control</a:t>
            </a:r>
            <a:endParaRPr b="0" i="0" sz="1100" u="none" cap="none" strike="noStrike">
              <a:solidFill>
                <a:srgbClr val="000000"/>
              </a:solidFill>
              <a:latin typeface="Calibri"/>
              <a:ea typeface="Calibri"/>
              <a:cs typeface="Calibri"/>
              <a:sym typeface="Calibri"/>
            </a:endParaRPr>
          </a:p>
        </p:txBody>
      </p:sp>
      <p:sp>
        <p:nvSpPr>
          <p:cNvPr id="1678" name="Google Shape;1678;p50"/>
          <p:cNvSpPr txBox="1"/>
          <p:nvPr/>
        </p:nvSpPr>
        <p:spPr>
          <a:xfrm>
            <a:off x="5671498" y="2353594"/>
            <a:ext cx="1630200" cy="354000"/>
          </a:xfrm>
          <a:prstGeom prst="rect">
            <a:avLst/>
          </a:prstGeom>
          <a:noFill/>
          <a:ln cap="flat" cmpd="sng" w="19050">
            <a:solidFill>
              <a:srgbClr val="0097D9"/>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Test design</a:t>
            </a:r>
            <a:endParaRPr b="0" i="0" sz="1100" u="none" cap="none" strike="noStrike">
              <a:solidFill>
                <a:srgbClr val="000000"/>
              </a:solidFill>
              <a:latin typeface="Calibri"/>
              <a:ea typeface="Calibri"/>
              <a:cs typeface="Calibri"/>
              <a:sym typeface="Calibri"/>
            </a:endParaRPr>
          </a:p>
        </p:txBody>
      </p:sp>
      <p:sp>
        <p:nvSpPr>
          <p:cNvPr id="1679" name="Google Shape;1679;p50"/>
          <p:cNvSpPr txBox="1"/>
          <p:nvPr/>
        </p:nvSpPr>
        <p:spPr>
          <a:xfrm>
            <a:off x="6015597" y="3182150"/>
            <a:ext cx="1630200" cy="354000"/>
          </a:xfrm>
          <a:prstGeom prst="rect">
            <a:avLst/>
          </a:prstGeom>
          <a:noFill/>
          <a:ln cap="flat" cmpd="sng" w="19050">
            <a:solidFill>
              <a:srgbClr val="175D5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Test execution</a:t>
            </a:r>
            <a:endParaRPr b="0" i="0" sz="1100" u="none" cap="none" strike="noStrike">
              <a:solidFill>
                <a:srgbClr val="000000"/>
              </a:solidFill>
              <a:latin typeface="Calibri"/>
              <a:ea typeface="Calibri"/>
              <a:cs typeface="Calibri"/>
              <a:sym typeface="Calibri"/>
            </a:endParaRPr>
          </a:p>
        </p:txBody>
      </p:sp>
      <p:sp>
        <p:nvSpPr>
          <p:cNvPr id="1680" name="Google Shape;1680;p50"/>
          <p:cNvSpPr txBox="1"/>
          <p:nvPr/>
        </p:nvSpPr>
        <p:spPr>
          <a:xfrm>
            <a:off x="5671498" y="4010706"/>
            <a:ext cx="1630200" cy="354000"/>
          </a:xfrm>
          <a:prstGeom prst="rect">
            <a:avLst/>
          </a:prstGeom>
          <a:noFill/>
          <a:ln cap="flat" cmpd="sng" w="19050">
            <a:solidFill>
              <a:srgbClr val="54294E"/>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Test completion</a:t>
            </a:r>
            <a:endParaRPr b="0" i="0" sz="1100" u="none" cap="none" strike="noStrike">
              <a:solidFill>
                <a:srgbClr val="000000"/>
              </a:solidFill>
              <a:latin typeface="Calibri"/>
              <a:ea typeface="Calibri"/>
              <a:cs typeface="Calibri"/>
              <a:sym typeface="Calibri"/>
            </a:endParaRPr>
          </a:p>
        </p:txBody>
      </p:sp>
      <p:sp>
        <p:nvSpPr>
          <p:cNvPr id="1681" name="Google Shape;1681;p50"/>
          <p:cNvSpPr txBox="1"/>
          <p:nvPr/>
        </p:nvSpPr>
        <p:spPr>
          <a:xfrm>
            <a:off x="1842432" y="2321198"/>
            <a:ext cx="1630200" cy="354000"/>
          </a:xfrm>
          <a:prstGeom prst="rect">
            <a:avLst/>
          </a:prstGeom>
          <a:noFill/>
          <a:ln cap="flat" cmpd="sng" w="19050">
            <a:solidFill>
              <a:srgbClr val="0097D9"/>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Test planning</a:t>
            </a:r>
            <a:endParaRPr b="0" i="0" sz="1100" u="none" cap="none" strike="noStrike">
              <a:solidFill>
                <a:srgbClr val="000000"/>
              </a:solidFill>
              <a:latin typeface="Calibri"/>
              <a:ea typeface="Calibri"/>
              <a:cs typeface="Calibri"/>
              <a:sym typeface="Calibri"/>
            </a:endParaRPr>
          </a:p>
        </p:txBody>
      </p:sp>
      <p:sp>
        <p:nvSpPr>
          <p:cNvPr id="1682" name="Google Shape;1682;p50"/>
          <p:cNvSpPr txBox="1"/>
          <p:nvPr/>
        </p:nvSpPr>
        <p:spPr>
          <a:xfrm>
            <a:off x="1498213" y="3107993"/>
            <a:ext cx="1630200" cy="354000"/>
          </a:xfrm>
          <a:prstGeom prst="rect">
            <a:avLst/>
          </a:prstGeom>
          <a:noFill/>
          <a:ln cap="flat" cmpd="sng" w="19050">
            <a:solidFill>
              <a:srgbClr val="175D5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Test analysis</a:t>
            </a:r>
            <a:endParaRPr b="0" i="0" sz="1100" u="none" cap="none" strike="noStrike">
              <a:solidFill>
                <a:srgbClr val="000000"/>
              </a:solidFill>
              <a:latin typeface="Calibri"/>
              <a:ea typeface="Calibri"/>
              <a:cs typeface="Calibri"/>
              <a:sym typeface="Calibri"/>
            </a:endParaRPr>
          </a:p>
        </p:txBody>
      </p:sp>
      <p:sp>
        <p:nvSpPr>
          <p:cNvPr id="1683" name="Google Shape;1683;p50"/>
          <p:cNvSpPr txBox="1"/>
          <p:nvPr/>
        </p:nvSpPr>
        <p:spPr>
          <a:xfrm>
            <a:off x="1884522" y="3970110"/>
            <a:ext cx="1630200" cy="354000"/>
          </a:xfrm>
          <a:prstGeom prst="rect">
            <a:avLst/>
          </a:prstGeom>
          <a:noFill/>
          <a:ln cap="flat" cmpd="sng" w="19050">
            <a:solidFill>
              <a:srgbClr val="54294E"/>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Test implementation</a:t>
            </a:r>
            <a:endParaRPr b="0" i="0" sz="11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1"/>
                                        </p:tgtEl>
                                        <p:attrNameLst>
                                          <p:attrName>style.visibility</p:attrName>
                                        </p:attrNameLst>
                                      </p:cBhvr>
                                      <p:to>
                                        <p:strVal val="visible"/>
                                      </p:to>
                                    </p:set>
                                    <p:animEffect filter="fade" transition="in">
                                      <p:cBhvr>
                                        <p:cTn dur="1000"/>
                                        <p:tgtEl>
                                          <p:spTgt spid="1661"/>
                                        </p:tgtEl>
                                      </p:cBhvr>
                                    </p:animEffect>
                                  </p:childTnLst>
                                </p:cTn>
                              </p:par>
                              <p:par>
                                <p:cTn fill="hold" nodeType="withEffect" presetClass="entr" presetID="10" presetSubtype="0">
                                  <p:stCondLst>
                                    <p:cond delay="0"/>
                                  </p:stCondLst>
                                  <p:childTnLst>
                                    <p:set>
                                      <p:cBhvr>
                                        <p:cTn dur="1" fill="hold">
                                          <p:stCondLst>
                                            <p:cond delay="0"/>
                                          </p:stCondLst>
                                        </p:cTn>
                                        <p:tgtEl>
                                          <p:spTgt spid="1662"/>
                                        </p:tgtEl>
                                        <p:attrNameLst>
                                          <p:attrName>style.visibility</p:attrName>
                                        </p:attrNameLst>
                                      </p:cBhvr>
                                      <p:to>
                                        <p:strVal val="visible"/>
                                      </p:to>
                                    </p:set>
                                    <p:animEffect filter="fade" transition="in">
                                      <p:cBhvr>
                                        <p:cTn dur="1000"/>
                                        <p:tgtEl>
                                          <p:spTgt spid="1662"/>
                                        </p:tgtEl>
                                      </p:cBhvr>
                                    </p:animEffect>
                                  </p:childTnLst>
                                </p:cTn>
                              </p:par>
                              <p:par>
                                <p:cTn fill="hold" nodeType="withEffect" presetClass="entr" presetID="10" presetSubtype="0">
                                  <p:stCondLst>
                                    <p:cond delay="0"/>
                                  </p:stCondLst>
                                  <p:childTnLst>
                                    <p:set>
                                      <p:cBhvr>
                                        <p:cTn dur="1" fill="hold">
                                          <p:stCondLst>
                                            <p:cond delay="0"/>
                                          </p:stCondLst>
                                        </p:cTn>
                                        <p:tgtEl>
                                          <p:spTgt spid="1663"/>
                                        </p:tgtEl>
                                        <p:attrNameLst>
                                          <p:attrName>style.visibility</p:attrName>
                                        </p:attrNameLst>
                                      </p:cBhvr>
                                      <p:to>
                                        <p:strVal val="visible"/>
                                      </p:to>
                                    </p:set>
                                    <p:animEffect filter="fade" transition="in">
                                      <p:cBhvr>
                                        <p:cTn dur="1000"/>
                                        <p:tgtEl>
                                          <p:spTgt spid="1663"/>
                                        </p:tgtEl>
                                      </p:cBhvr>
                                    </p:animEffect>
                                  </p:childTnLst>
                                </p:cTn>
                              </p:par>
                              <p:par>
                                <p:cTn fill="hold" nodeType="withEffect" presetClass="entr" presetID="10" presetSubtype="0">
                                  <p:stCondLst>
                                    <p:cond delay="0"/>
                                  </p:stCondLst>
                                  <p:childTnLst>
                                    <p:set>
                                      <p:cBhvr>
                                        <p:cTn dur="1" fill="hold">
                                          <p:stCondLst>
                                            <p:cond delay="0"/>
                                          </p:stCondLst>
                                        </p:cTn>
                                        <p:tgtEl>
                                          <p:spTgt spid="1664"/>
                                        </p:tgtEl>
                                        <p:attrNameLst>
                                          <p:attrName>style.visibility</p:attrName>
                                        </p:attrNameLst>
                                      </p:cBhvr>
                                      <p:to>
                                        <p:strVal val="visible"/>
                                      </p:to>
                                    </p:set>
                                    <p:animEffect filter="fade" transition="in">
                                      <p:cBhvr>
                                        <p:cTn dur="1000"/>
                                        <p:tgtEl>
                                          <p:spTgt spid="1664"/>
                                        </p:tgtEl>
                                      </p:cBhvr>
                                    </p:animEffect>
                                  </p:childTnLst>
                                </p:cTn>
                              </p:par>
                              <p:par>
                                <p:cTn fill="hold" nodeType="withEffect" presetClass="entr" presetID="10" presetSubtype="0">
                                  <p:stCondLst>
                                    <p:cond delay="0"/>
                                  </p:stCondLst>
                                  <p:childTnLst>
                                    <p:set>
                                      <p:cBhvr>
                                        <p:cTn dur="1" fill="hold">
                                          <p:stCondLst>
                                            <p:cond delay="0"/>
                                          </p:stCondLst>
                                        </p:cTn>
                                        <p:tgtEl>
                                          <p:spTgt spid="1665"/>
                                        </p:tgtEl>
                                        <p:attrNameLst>
                                          <p:attrName>style.visibility</p:attrName>
                                        </p:attrNameLst>
                                      </p:cBhvr>
                                      <p:to>
                                        <p:strVal val="visible"/>
                                      </p:to>
                                    </p:set>
                                    <p:animEffect filter="fade" transition="in">
                                      <p:cBhvr>
                                        <p:cTn dur="1000"/>
                                        <p:tgtEl>
                                          <p:spTgt spid="1665"/>
                                        </p:tgtEl>
                                      </p:cBhvr>
                                    </p:animEffect>
                                  </p:childTnLst>
                                </p:cTn>
                              </p:par>
                              <p:par>
                                <p:cTn fill="hold" nodeType="withEffect" presetClass="entr" presetID="10" presetSubtype="0">
                                  <p:stCondLst>
                                    <p:cond delay="0"/>
                                  </p:stCondLst>
                                  <p:childTnLst>
                                    <p:set>
                                      <p:cBhvr>
                                        <p:cTn dur="1" fill="hold">
                                          <p:stCondLst>
                                            <p:cond delay="0"/>
                                          </p:stCondLst>
                                        </p:cTn>
                                        <p:tgtEl>
                                          <p:spTgt spid="1666"/>
                                        </p:tgtEl>
                                        <p:attrNameLst>
                                          <p:attrName>style.visibility</p:attrName>
                                        </p:attrNameLst>
                                      </p:cBhvr>
                                      <p:to>
                                        <p:strVal val="visible"/>
                                      </p:to>
                                    </p:set>
                                    <p:animEffect filter="fade" transition="in">
                                      <p:cBhvr>
                                        <p:cTn dur="1000"/>
                                        <p:tgtEl>
                                          <p:spTgt spid="1666"/>
                                        </p:tgtEl>
                                      </p:cBhvr>
                                    </p:animEffect>
                                  </p:childTnLst>
                                </p:cTn>
                              </p:par>
                              <p:par>
                                <p:cTn fill="hold" nodeType="withEffect" presetClass="entr" presetID="10" presetSubtype="0">
                                  <p:stCondLst>
                                    <p:cond delay="0"/>
                                  </p:stCondLst>
                                  <p:childTnLst>
                                    <p:set>
                                      <p:cBhvr>
                                        <p:cTn dur="1" fill="hold">
                                          <p:stCondLst>
                                            <p:cond delay="0"/>
                                          </p:stCondLst>
                                        </p:cTn>
                                        <p:tgtEl>
                                          <p:spTgt spid="1667"/>
                                        </p:tgtEl>
                                        <p:attrNameLst>
                                          <p:attrName>style.visibility</p:attrName>
                                        </p:attrNameLst>
                                      </p:cBhvr>
                                      <p:to>
                                        <p:strVal val="visible"/>
                                      </p:to>
                                    </p:set>
                                    <p:animEffect filter="fade" transition="in">
                                      <p:cBhvr>
                                        <p:cTn dur="1000"/>
                                        <p:tgtEl>
                                          <p:spTgt spid="1667"/>
                                        </p:tgtEl>
                                      </p:cBhvr>
                                    </p:animEffect>
                                  </p:childTnLst>
                                </p:cTn>
                              </p:par>
                              <p:par>
                                <p:cTn fill="hold" nodeType="withEffect" presetClass="entr" presetID="10" presetSubtype="0">
                                  <p:stCondLst>
                                    <p:cond delay="0"/>
                                  </p:stCondLst>
                                  <p:childTnLst>
                                    <p:set>
                                      <p:cBhvr>
                                        <p:cTn dur="1" fill="hold">
                                          <p:stCondLst>
                                            <p:cond delay="0"/>
                                          </p:stCondLst>
                                        </p:cTn>
                                        <p:tgtEl>
                                          <p:spTgt spid="1668"/>
                                        </p:tgtEl>
                                        <p:attrNameLst>
                                          <p:attrName>style.visibility</p:attrName>
                                        </p:attrNameLst>
                                      </p:cBhvr>
                                      <p:to>
                                        <p:strVal val="visible"/>
                                      </p:to>
                                    </p:set>
                                    <p:animEffect filter="fade" transition="in">
                                      <p:cBhvr>
                                        <p:cTn dur="1000"/>
                                        <p:tgtEl>
                                          <p:spTgt spid="1668"/>
                                        </p:tgtEl>
                                      </p:cBhvr>
                                    </p:animEffect>
                                  </p:childTnLst>
                                </p:cTn>
                              </p:par>
                              <p:par>
                                <p:cTn fill="hold" nodeType="withEffect" presetClass="entr" presetID="10" presetSubtype="0">
                                  <p:stCondLst>
                                    <p:cond delay="0"/>
                                  </p:stCondLst>
                                  <p:childTnLst>
                                    <p:set>
                                      <p:cBhvr>
                                        <p:cTn dur="1" fill="hold">
                                          <p:stCondLst>
                                            <p:cond delay="0"/>
                                          </p:stCondLst>
                                        </p:cTn>
                                        <p:tgtEl>
                                          <p:spTgt spid="1669"/>
                                        </p:tgtEl>
                                        <p:attrNameLst>
                                          <p:attrName>style.visibility</p:attrName>
                                        </p:attrNameLst>
                                      </p:cBhvr>
                                      <p:to>
                                        <p:strVal val="visible"/>
                                      </p:to>
                                    </p:set>
                                    <p:animEffect filter="fade" transition="in">
                                      <p:cBhvr>
                                        <p:cTn dur="1000"/>
                                        <p:tgtEl>
                                          <p:spTgt spid="1669"/>
                                        </p:tgtEl>
                                      </p:cBhvr>
                                    </p:animEffect>
                                  </p:childTnLst>
                                </p:cTn>
                              </p:par>
                              <p:par>
                                <p:cTn fill="hold" nodeType="withEffect" presetClass="entr" presetID="10" presetSubtype="0">
                                  <p:stCondLst>
                                    <p:cond delay="0"/>
                                  </p:stCondLst>
                                  <p:childTnLst>
                                    <p:set>
                                      <p:cBhvr>
                                        <p:cTn dur="1" fill="hold">
                                          <p:stCondLst>
                                            <p:cond delay="0"/>
                                          </p:stCondLst>
                                        </p:cTn>
                                        <p:tgtEl>
                                          <p:spTgt spid="1670"/>
                                        </p:tgtEl>
                                        <p:attrNameLst>
                                          <p:attrName>style.visibility</p:attrName>
                                        </p:attrNameLst>
                                      </p:cBhvr>
                                      <p:to>
                                        <p:strVal val="visible"/>
                                      </p:to>
                                    </p:set>
                                    <p:animEffect filter="fade" transition="in">
                                      <p:cBhvr>
                                        <p:cTn dur="1000"/>
                                        <p:tgtEl>
                                          <p:spTgt spid="1670"/>
                                        </p:tgtEl>
                                      </p:cBhvr>
                                    </p:animEffect>
                                  </p:childTnLst>
                                </p:cTn>
                              </p:par>
                              <p:par>
                                <p:cTn fill="hold" nodeType="withEffect" presetClass="entr" presetID="10" presetSubtype="0">
                                  <p:stCondLst>
                                    <p:cond delay="0"/>
                                  </p:stCondLst>
                                  <p:childTnLst>
                                    <p:set>
                                      <p:cBhvr>
                                        <p:cTn dur="1" fill="hold">
                                          <p:stCondLst>
                                            <p:cond delay="0"/>
                                          </p:stCondLst>
                                        </p:cTn>
                                        <p:tgtEl>
                                          <p:spTgt spid="1671"/>
                                        </p:tgtEl>
                                        <p:attrNameLst>
                                          <p:attrName>style.visibility</p:attrName>
                                        </p:attrNameLst>
                                      </p:cBhvr>
                                      <p:to>
                                        <p:strVal val="visible"/>
                                      </p:to>
                                    </p:set>
                                    <p:animEffect filter="fade" transition="in">
                                      <p:cBhvr>
                                        <p:cTn dur="1000"/>
                                        <p:tgtEl>
                                          <p:spTgt spid="1671"/>
                                        </p:tgtEl>
                                      </p:cBhvr>
                                    </p:animEffect>
                                  </p:childTnLst>
                                </p:cTn>
                              </p:par>
                              <p:par>
                                <p:cTn fill="hold" nodeType="withEffect" presetClass="entr" presetID="10" presetSubtype="0">
                                  <p:stCondLst>
                                    <p:cond delay="0"/>
                                  </p:stCondLst>
                                  <p:childTnLst>
                                    <p:set>
                                      <p:cBhvr>
                                        <p:cTn dur="1" fill="hold">
                                          <p:stCondLst>
                                            <p:cond delay="0"/>
                                          </p:stCondLst>
                                        </p:cTn>
                                        <p:tgtEl>
                                          <p:spTgt spid="1672"/>
                                        </p:tgtEl>
                                        <p:attrNameLst>
                                          <p:attrName>style.visibility</p:attrName>
                                        </p:attrNameLst>
                                      </p:cBhvr>
                                      <p:to>
                                        <p:strVal val="visible"/>
                                      </p:to>
                                    </p:set>
                                    <p:animEffect filter="fade" transition="in">
                                      <p:cBhvr>
                                        <p:cTn dur="1000"/>
                                        <p:tgtEl>
                                          <p:spTgt spid="1672"/>
                                        </p:tgtEl>
                                      </p:cBhvr>
                                    </p:animEffect>
                                  </p:childTnLst>
                                </p:cTn>
                              </p:par>
                              <p:par>
                                <p:cTn fill="hold" nodeType="withEffect" presetClass="entr" presetID="10" presetSubtype="0">
                                  <p:stCondLst>
                                    <p:cond delay="0"/>
                                  </p:stCondLst>
                                  <p:childTnLst>
                                    <p:set>
                                      <p:cBhvr>
                                        <p:cTn dur="1" fill="hold">
                                          <p:stCondLst>
                                            <p:cond delay="0"/>
                                          </p:stCondLst>
                                        </p:cTn>
                                        <p:tgtEl>
                                          <p:spTgt spid="1673"/>
                                        </p:tgtEl>
                                        <p:attrNameLst>
                                          <p:attrName>style.visibility</p:attrName>
                                        </p:attrNameLst>
                                      </p:cBhvr>
                                      <p:to>
                                        <p:strVal val="visible"/>
                                      </p:to>
                                    </p:set>
                                    <p:animEffect filter="fade" transition="in">
                                      <p:cBhvr>
                                        <p:cTn dur="1000"/>
                                        <p:tgtEl>
                                          <p:spTgt spid="1673"/>
                                        </p:tgtEl>
                                      </p:cBhvr>
                                    </p:animEffect>
                                  </p:childTnLst>
                                </p:cTn>
                              </p:par>
                              <p:par>
                                <p:cTn fill="hold" nodeType="withEffect" presetClass="entr" presetID="10" presetSubtype="0">
                                  <p:stCondLst>
                                    <p:cond delay="0"/>
                                  </p:stCondLst>
                                  <p:childTnLst>
                                    <p:set>
                                      <p:cBhvr>
                                        <p:cTn dur="1" fill="hold">
                                          <p:stCondLst>
                                            <p:cond delay="0"/>
                                          </p:stCondLst>
                                        </p:cTn>
                                        <p:tgtEl>
                                          <p:spTgt spid="1674"/>
                                        </p:tgtEl>
                                        <p:attrNameLst>
                                          <p:attrName>style.visibility</p:attrName>
                                        </p:attrNameLst>
                                      </p:cBhvr>
                                      <p:to>
                                        <p:strVal val="visible"/>
                                      </p:to>
                                    </p:set>
                                    <p:animEffect filter="fade" transition="in">
                                      <p:cBhvr>
                                        <p:cTn dur="1000"/>
                                        <p:tgtEl>
                                          <p:spTgt spid="1674"/>
                                        </p:tgtEl>
                                      </p:cBhvr>
                                    </p:animEffect>
                                  </p:childTnLst>
                                </p:cTn>
                              </p:par>
                              <p:par>
                                <p:cTn fill="hold" nodeType="withEffect" presetClass="entr" presetID="10" presetSubtype="0">
                                  <p:stCondLst>
                                    <p:cond delay="0"/>
                                  </p:stCondLst>
                                  <p:childTnLst>
                                    <p:set>
                                      <p:cBhvr>
                                        <p:cTn dur="1" fill="hold">
                                          <p:stCondLst>
                                            <p:cond delay="0"/>
                                          </p:stCondLst>
                                        </p:cTn>
                                        <p:tgtEl>
                                          <p:spTgt spid="1675"/>
                                        </p:tgtEl>
                                        <p:attrNameLst>
                                          <p:attrName>style.visibility</p:attrName>
                                        </p:attrNameLst>
                                      </p:cBhvr>
                                      <p:to>
                                        <p:strVal val="visible"/>
                                      </p:to>
                                    </p:set>
                                    <p:animEffect filter="fade" transition="in">
                                      <p:cBhvr>
                                        <p:cTn dur="1000"/>
                                        <p:tgtEl>
                                          <p:spTgt spid="1675"/>
                                        </p:tgtEl>
                                      </p:cBhvr>
                                    </p:animEffect>
                                  </p:childTnLst>
                                </p:cTn>
                              </p:par>
                              <p:par>
                                <p:cTn fill="hold" nodeType="withEffect" presetClass="entr" presetID="10" presetSubtype="0">
                                  <p:stCondLst>
                                    <p:cond delay="0"/>
                                  </p:stCondLst>
                                  <p:childTnLst>
                                    <p:set>
                                      <p:cBhvr>
                                        <p:cTn dur="1" fill="hold">
                                          <p:stCondLst>
                                            <p:cond delay="0"/>
                                          </p:stCondLst>
                                        </p:cTn>
                                        <p:tgtEl>
                                          <p:spTgt spid="1676"/>
                                        </p:tgtEl>
                                        <p:attrNameLst>
                                          <p:attrName>style.visibility</p:attrName>
                                        </p:attrNameLst>
                                      </p:cBhvr>
                                      <p:to>
                                        <p:strVal val="visible"/>
                                      </p:to>
                                    </p:set>
                                    <p:animEffect filter="fade" transition="in">
                                      <p:cBhvr>
                                        <p:cTn dur="1000"/>
                                        <p:tgtEl>
                                          <p:spTgt spid="1676"/>
                                        </p:tgtEl>
                                      </p:cBhvr>
                                    </p:animEffect>
                                  </p:childTnLst>
                                </p:cTn>
                              </p:par>
                              <p:par>
                                <p:cTn fill="hold" nodeType="withEffect" presetClass="entr" presetID="10" presetSubtype="0">
                                  <p:stCondLst>
                                    <p:cond delay="0"/>
                                  </p:stCondLst>
                                  <p:childTnLst>
                                    <p:set>
                                      <p:cBhvr>
                                        <p:cTn dur="1" fill="hold">
                                          <p:stCondLst>
                                            <p:cond delay="0"/>
                                          </p:stCondLst>
                                        </p:cTn>
                                        <p:tgtEl>
                                          <p:spTgt spid="1677"/>
                                        </p:tgtEl>
                                        <p:attrNameLst>
                                          <p:attrName>style.visibility</p:attrName>
                                        </p:attrNameLst>
                                      </p:cBhvr>
                                      <p:to>
                                        <p:strVal val="visible"/>
                                      </p:to>
                                    </p:set>
                                    <p:animEffect filter="fade" transition="in">
                                      <p:cBhvr>
                                        <p:cTn dur="1000"/>
                                        <p:tgtEl>
                                          <p:spTgt spid="1677"/>
                                        </p:tgtEl>
                                      </p:cBhvr>
                                    </p:animEffect>
                                  </p:childTnLst>
                                </p:cTn>
                              </p:par>
                              <p:par>
                                <p:cTn fill="hold" nodeType="withEffect" presetClass="entr" presetID="10" presetSubtype="0">
                                  <p:stCondLst>
                                    <p:cond delay="0"/>
                                  </p:stCondLst>
                                  <p:childTnLst>
                                    <p:set>
                                      <p:cBhvr>
                                        <p:cTn dur="1" fill="hold">
                                          <p:stCondLst>
                                            <p:cond delay="0"/>
                                          </p:stCondLst>
                                        </p:cTn>
                                        <p:tgtEl>
                                          <p:spTgt spid="1678"/>
                                        </p:tgtEl>
                                        <p:attrNameLst>
                                          <p:attrName>style.visibility</p:attrName>
                                        </p:attrNameLst>
                                      </p:cBhvr>
                                      <p:to>
                                        <p:strVal val="visible"/>
                                      </p:to>
                                    </p:set>
                                    <p:animEffect filter="fade" transition="in">
                                      <p:cBhvr>
                                        <p:cTn dur="1000"/>
                                        <p:tgtEl>
                                          <p:spTgt spid="1678"/>
                                        </p:tgtEl>
                                      </p:cBhvr>
                                    </p:animEffect>
                                  </p:childTnLst>
                                </p:cTn>
                              </p:par>
                              <p:par>
                                <p:cTn fill="hold" nodeType="withEffect" presetClass="entr" presetID="10" presetSubtype="0">
                                  <p:stCondLst>
                                    <p:cond delay="0"/>
                                  </p:stCondLst>
                                  <p:childTnLst>
                                    <p:set>
                                      <p:cBhvr>
                                        <p:cTn dur="1" fill="hold">
                                          <p:stCondLst>
                                            <p:cond delay="0"/>
                                          </p:stCondLst>
                                        </p:cTn>
                                        <p:tgtEl>
                                          <p:spTgt spid="1679"/>
                                        </p:tgtEl>
                                        <p:attrNameLst>
                                          <p:attrName>style.visibility</p:attrName>
                                        </p:attrNameLst>
                                      </p:cBhvr>
                                      <p:to>
                                        <p:strVal val="visible"/>
                                      </p:to>
                                    </p:set>
                                    <p:animEffect filter="fade" transition="in">
                                      <p:cBhvr>
                                        <p:cTn dur="1000"/>
                                        <p:tgtEl>
                                          <p:spTgt spid="1679"/>
                                        </p:tgtEl>
                                      </p:cBhvr>
                                    </p:animEffect>
                                  </p:childTnLst>
                                </p:cTn>
                              </p:par>
                              <p:par>
                                <p:cTn fill="hold" nodeType="withEffect" presetClass="entr" presetID="10" presetSubtype="0">
                                  <p:stCondLst>
                                    <p:cond delay="0"/>
                                  </p:stCondLst>
                                  <p:childTnLst>
                                    <p:set>
                                      <p:cBhvr>
                                        <p:cTn dur="1" fill="hold">
                                          <p:stCondLst>
                                            <p:cond delay="0"/>
                                          </p:stCondLst>
                                        </p:cTn>
                                        <p:tgtEl>
                                          <p:spTgt spid="1680"/>
                                        </p:tgtEl>
                                        <p:attrNameLst>
                                          <p:attrName>style.visibility</p:attrName>
                                        </p:attrNameLst>
                                      </p:cBhvr>
                                      <p:to>
                                        <p:strVal val="visible"/>
                                      </p:to>
                                    </p:set>
                                    <p:animEffect filter="fade" transition="in">
                                      <p:cBhvr>
                                        <p:cTn dur="1000"/>
                                        <p:tgtEl>
                                          <p:spTgt spid="1680"/>
                                        </p:tgtEl>
                                      </p:cBhvr>
                                    </p:animEffect>
                                  </p:childTnLst>
                                </p:cTn>
                              </p:par>
                              <p:par>
                                <p:cTn fill="hold" nodeType="withEffect" presetClass="entr" presetID="10" presetSubtype="0">
                                  <p:stCondLst>
                                    <p:cond delay="0"/>
                                  </p:stCondLst>
                                  <p:childTnLst>
                                    <p:set>
                                      <p:cBhvr>
                                        <p:cTn dur="1" fill="hold">
                                          <p:stCondLst>
                                            <p:cond delay="0"/>
                                          </p:stCondLst>
                                        </p:cTn>
                                        <p:tgtEl>
                                          <p:spTgt spid="1681"/>
                                        </p:tgtEl>
                                        <p:attrNameLst>
                                          <p:attrName>style.visibility</p:attrName>
                                        </p:attrNameLst>
                                      </p:cBhvr>
                                      <p:to>
                                        <p:strVal val="visible"/>
                                      </p:to>
                                    </p:set>
                                    <p:animEffect filter="fade" transition="in">
                                      <p:cBhvr>
                                        <p:cTn dur="1000"/>
                                        <p:tgtEl>
                                          <p:spTgt spid="1681"/>
                                        </p:tgtEl>
                                      </p:cBhvr>
                                    </p:animEffect>
                                  </p:childTnLst>
                                </p:cTn>
                              </p:par>
                              <p:par>
                                <p:cTn fill="hold" nodeType="withEffect" presetClass="entr" presetID="10" presetSubtype="0">
                                  <p:stCondLst>
                                    <p:cond delay="0"/>
                                  </p:stCondLst>
                                  <p:childTnLst>
                                    <p:set>
                                      <p:cBhvr>
                                        <p:cTn dur="1" fill="hold">
                                          <p:stCondLst>
                                            <p:cond delay="0"/>
                                          </p:stCondLst>
                                        </p:cTn>
                                        <p:tgtEl>
                                          <p:spTgt spid="1682"/>
                                        </p:tgtEl>
                                        <p:attrNameLst>
                                          <p:attrName>style.visibility</p:attrName>
                                        </p:attrNameLst>
                                      </p:cBhvr>
                                      <p:to>
                                        <p:strVal val="visible"/>
                                      </p:to>
                                    </p:set>
                                    <p:animEffect filter="fade" transition="in">
                                      <p:cBhvr>
                                        <p:cTn dur="1000"/>
                                        <p:tgtEl>
                                          <p:spTgt spid="1682"/>
                                        </p:tgtEl>
                                      </p:cBhvr>
                                    </p:animEffect>
                                  </p:childTnLst>
                                </p:cTn>
                              </p:par>
                              <p:par>
                                <p:cTn fill="hold" nodeType="withEffect" presetClass="entr" presetID="10" presetSubtype="0">
                                  <p:stCondLst>
                                    <p:cond delay="0"/>
                                  </p:stCondLst>
                                  <p:childTnLst>
                                    <p:set>
                                      <p:cBhvr>
                                        <p:cTn dur="1" fill="hold">
                                          <p:stCondLst>
                                            <p:cond delay="0"/>
                                          </p:stCondLst>
                                        </p:cTn>
                                        <p:tgtEl>
                                          <p:spTgt spid="1683"/>
                                        </p:tgtEl>
                                        <p:attrNameLst>
                                          <p:attrName>style.visibility</p:attrName>
                                        </p:attrNameLst>
                                      </p:cBhvr>
                                      <p:to>
                                        <p:strVal val="visible"/>
                                      </p:to>
                                    </p:set>
                                    <p:animEffect filter="fade" transition="in">
                                      <p:cBhvr>
                                        <p:cTn dur="1000"/>
                                        <p:tgtEl>
                                          <p:spTgt spid="16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1" name="Shape 9431"/>
        <p:cNvGrpSpPr/>
        <p:nvPr/>
      </p:nvGrpSpPr>
      <p:grpSpPr>
        <a:xfrm>
          <a:off x="0" y="0"/>
          <a:ext cx="0" cy="0"/>
          <a:chOff x="0" y="0"/>
          <a:chExt cx="0" cy="0"/>
        </a:xfrm>
      </p:grpSpPr>
      <p:sp>
        <p:nvSpPr>
          <p:cNvPr id="9432" name="Google Shape;9432;p50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Data Types: Numbers</a:t>
            </a:r>
            <a:endParaRPr/>
          </a:p>
        </p:txBody>
      </p:sp>
      <p:grpSp>
        <p:nvGrpSpPr>
          <p:cNvPr id="9433" name="Google Shape;9433;p500"/>
          <p:cNvGrpSpPr/>
          <p:nvPr/>
        </p:nvGrpSpPr>
        <p:grpSpPr>
          <a:xfrm>
            <a:off x="841394" y="1387435"/>
            <a:ext cx="2422907" cy="2408260"/>
            <a:chOff x="2245497" y="5105400"/>
            <a:chExt cx="4658541" cy="4630379"/>
          </a:xfrm>
        </p:grpSpPr>
        <p:sp>
          <p:nvSpPr>
            <p:cNvPr id="9434" name="Google Shape;9434;p500"/>
            <p:cNvSpPr/>
            <p:nvPr/>
          </p:nvSpPr>
          <p:spPr>
            <a:xfrm>
              <a:off x="2245497" y="5105400"/>
              <a:ext cx="4658541" cy="4630379"/>
            </a:xfrm>
            <a:custGeom>
              <a:rect b="b" l="l" r="r" t="t"/>
              <a:pathLst>
                <a:path extrusionOk="0" h="806" w="806">
                  <a:moveTo>
                    <a:pt x="740" y="423"/>
                  </a:moveTo>
                  <a:cubicBezTo>
                    <a:pt x="806" y="401"/>
                    <a:pt x="806" y="401"/>
                    <a:pt x="806" y="401"/>
                  </a:cubicBezTo>
                  <a:cubicBezTo>
                    <a:pt x="803" y="349"/>
                    <a:pt x="803" y="349"/>
                    <a:pt x="803" y="349"/>
                  </a:cubicBezTo>
                  <a:cubicBezTo>
                    <a:pt x="733" y="336"/>
                    <a:pt x="733" y="336"/>
                    <a:pt x="733" y="336"/>
                  </a:cubicBezTo>
                  <a:cubicBezTo>
                    <a:pt x="731" y="322"/>
                    <a:pt x="727" y="309"/>
                    <a:pt x="722" y="295"/>
                  </a:cubicBezTo>
                  <a:cubicBezTo>
                    <a:pt x="776" y="248"/>
                    <a:pt x="776" y="248"/>
                    <a:pt x="776" y="248"/>
                  </a:cubicBezTo>
                  <a:cubicBezTo>
                    <a:pt x="754" y="202"/>
                    <a:pt x="754" y="202"/>
                    <a:pt x="754" y="202"/>
                  </a:cubicBezTo>
                  <a:cubicBezTo>
                    <a:pt x="684" y="217"/>
                    <a:pt x="684" y="217"/>
                    <a:pt x="684" y="217"/>
                  </a:cubicBezTo>
                  <a:cubicBezTo>
                    <a:pt x="675" y="204"/>
                    <a:pt x="666" y="191"/>
                    <a:pt x="655" y="179"/>
                  </a:cubicBezTo>
                  <a:cubicBezTo>
                    <a:pt x="687" y="116"/>
                    <a:pt x="687" y="116"/>
                    <a:pt x="687" y="116"/>
                  </a:cubicBezTo>
                  <a:cubicBezTo>
                    <a:pt x="648" y="82"/>
                    <a:pt x="648" y="82"/>
                    <a:pt x="648" y="82"/>
                  </a:cubicBezTo>
                  <a:cubicBezTo>
                    <a:pt x="590" y="122"/>
                    <a:pt x="590" y="122"/>
                    <a:pt x="590" y="122"/>
                  </a:cubicBezTo>
                  <a:cubicBezTo>
                    <a:pt x="578" y="114"/>
                    <a:pt x="565" y="107"/>
                    <a:pt x="552" y="101"/>
                  </a:cubicBezTo>
                  <a:cubicBezTo>
                    <a:pt x="558" y="30"/>
                    <a:pt x="558" y="30"/>
                    <a:pt x="558" y="30"/>
                  </a:cubicBezTo>
                  <a:cubicBezTo>
                    <a:pt x="509" y="14"/>
                    <a:pt x="509" y="14"/>
                    <a:pt x="509" y="14"/>
                  </a:cubicBezTo>
                  <a:cubicBezTo>
                    <a:pt x="470" y="73"/>
                    <a:pt x="470" y="73"/>
                    <a:pt x="470" y="73"/>
                  </a:cubicBezTo>
                  <a:cubicBezTo>
                    <a:pt x="455" y="70"/>
                    <a:pt x="439" y="68"/>
                    <a:pt x="423" y="67"/>
                  </a:cubicBezTo>
                  <a:cubicBezTo>
                    <a:pt x="401" y="0"/>
                    <a:pt x="401" y="0"/>
                    <a:pt x="401" y="0"/>
                  </a:cubicBezTo>
                  <a:cubicBezTo>
                    <a:pt x="350" y="3"/>
                    <a:pt x="350" y="3"/>
                    <a:pt x="350" y="3"/>
                  </a:cubicBezTo>
                  <a:cubicBezTo>
                    <a:pt x="337" y="73"/>
                    <a:pt x="337" y="73"/>
                    <a:pt x="337" y="73"/>
                  </a:cubicBezTo>
                  <a:cubicBezTo>
                    <a:pt x="323" y="75"/>
                    <a:pt x="309" y="79"/>
                    <a:pt x="295" y="84"/>
                  </a:cubicBezTo>
                  <a:cubicBezTo>
                    <a:pt x="249" y="30"/>
                    <a:pt x="249" y="30"/>
                    <a:pt x="249" y="30"/>
                  </a:cubicBezTo>
                  <a:cubicBezTo>
                    <a:pt x="203" y="52"/>
                    <a:pt x="203" y="52"/>
                    <a:pt x="203" y="52"/>
                  </a:cubicBezTo>
                  <a:cubicBezTo>
                    <a:pt x="217" y="122"/>
                    <a:pt x="217" y="122"/>
                    <a:pt x="217" y="122"/>
                  </a:cubicBezTo>
                  <a:cubicBezTo>
                    <a:pt x="204" y="131"/>
                    <a:pt x="191" y="140"/>
                    <a:pt x="179" y="151"/>
                  </a:cubicBezTo>
                  <a:cubicBezTo>
                    <a:pt x="116" y="120"/>
                    <a:pt x="116" y="120"/>
                    <a:pt x="116" y="120"/>
                  </a:cubicBezTo>
                  <a:cubicBezTo>
                    <a:pt x="83" y="158"/>
                    <a:pt x="83" y="158"/>
                    <a:pt x="83" y="158"/>
                  </a:cubicBezTo>
                  <a:cubicBezTo>
                    <a:pt x="123" y="216"/>
                    <a:pt x="123" y="216"/>
                    <a:pt x="123" y="216"/>
                  </a:cubicBezTo>
                  <a:cubicBezTo>
                    <a:pt x="115" y="228"/>
                    <a:pt x="107" y="241"/>
                    <a:pt x="101" y="254"/>
                  </a:cubicBezTo>
                  <a:cubicBezTo>
                    <a:pt x="31" y="248"/>
                    <a:pt x="31" y="248"/>
                    <a:pt x="31" y="248"/>
                  </a:cubicBezTo>
                  <a:cubicBezTo>
                    <a:pt x="14" y="297"/>
                    <a:pt x="14" y="297"/>
                    <a:pt x="14" y="297"/>
                  </a:cubicBezTo>
                  <a:cubicBezTo>
                    <a:pt x="73" y="336"/>
                    <a:pt x="73" y="336"/>
                    <a:pt x="73" y="336"/>
                  </a:cubicBezTo>
                  <a:cubicBezTo>
                    <a:pt x="70" y="351"/>
                    <a:pt x="68" y="367"/>
                    <a:pt x="67" y="383"/>
                  </a:cubicBezTo>
                  <a:cubicBezTo>
                    <a:pt x="0" y="405"/>
                    <a:pt x="0" y="405"/>
                    <a:pt x="0" y="405"/>
                  </a:cubicBezTo>
                  <a:cubicBezTo>
                    <a:pt x="4" y="456"/>
                    <a:pt x="4" y="456"/>
                    <a:pt x="4" y="456"/>
                  </a:cubicBezTo>
                  <a:cubicBezTo>
                    <a:pt x="73" y="469"/>
                    <a:pt x="73" y="469"/>
                    <a:pt x="73" y="469"/>
                  </a:cubicBezTo>
                  <a:cubicBezTo>
                    <a:pt x="76" y="483"/>
                    <a:pt x="79" y="497"/>
                    <a:pt x="84" y="511"/>
                  </a:cubicBezTo>
                  <a:cubicBezTo>
                    <a:pt x="30" y="557"/>
                    <a:pt x="30" y="557"/>
                    <a:pt x="30" y="557"/>
                  </a:cubicBezTo>
                  <a:cubicBezTo>
                    <a:pt x="52" y="603"/>
                    <a:pt x="52" y="603"/>
                    <a:pt x="52" y="603"/>
                  </a:cubicBezTo>
                  <a:cubicBezTo>
                    <a:pt x="122" y="589"/>
                    <a:pt x="122" y="589"/>
                    <a:pt x="122" y="589"/>
                  </a:cubicBezTo>
                  <a:cubicBezTo>
                    <a:pt x="131" y="602"/>
                    <a:pt x="141" y="615"/>
                    <a:pt x="151" y="627"/>
                  </a:cubicBezTo>
                  <a:cubicBezTo>
                    <a:pt x="120" y="690"/>
                    <a:pt x="120" y="690"/>
                    <a:pt x="120" y="690"/>
                  </a:cubicBezTo>
                  <a:cubicBezTo>
                    <a:pt x="158" y="723"/>
                    <a:pt x="158" y="723"/>
                    <a:pt x="158" y="723"/>
                  </a:cubicBezTo>
                  <a:cubicBezTo>
                    <a:pt x="217" y="684"/>
                    <a:pt x="217" y="684"/>
                    <a:pt x="217" y="684"/>
                  </a:cubicBezTo>
                  <a:cubicBezTo>
                    <a:pt x="229" y="692"/>
                    <a:pt x="241" y="699"/>
                    <a:pt x="254" y="705"/>
                  </a:cubicBezTo>
                  <a:cubicBezTo>
                    <a:pt x="249" y="775"/>
                    <a:pt x="249" y="775"/>
                    <a:pt x="249" y="775"/>
                  </a:cubicBezTo>
                  <a:cubicBezTo>
                    <a:pt x="297" y="792"/>
                    <a:pt x="297" y="792"/>
                    <a:pt x="297" y="792"/>
                  </a:cubicBezTo>
                  <a:cubicBezTo>
                    <a:pt x="336" y="733"/>
                    <a:pt x="336" y="733"/>
                    <a:pt x="336" y="733"/>
                  </a:cubicBezTo>
                  <a:cubicBezTo>
                    <a:pt x="352" y="736"/>
                    <a:pt x="367" y="738"/>
                    <a:pt x="383" y="739"/>
                  </a:cubicBezTo>
                  <a:cubicBezTo>
                    <a:pt x="406" y="806"/>
                    <a:pt x="406" y="806"/>
                    <a:pt x="406" y="806"/>
                  </a:cubicBezTo>
                  <a:cubicBezTo>
                    <a:pt x="457" y="803"/>
                    <a:pt x="457" y="803"/>
                    <a:pt x="457" y="803"/>
                  </a:cubicBezTo>
                  <a:cubicBezTo>
                    <a:pt x="470" y="733"/>
                    <a:pt x="470" y="733"/>
                    <a:pt x="470" y="733"/>
                  </a:cubicBezTo>
                  <a:cubicBezTo>
                    <a:pt x="484" y="730"/>
                    <a:pt x="498" y="727"/>
                    <a:pt x="511" y="722"/>
                  </a:cubicBezTo>
                  <a:cubicBezTo>
                    <a:pt x="558" y="776"/>
                    <a:pt x="558" y="776"/>
                    <a:pt x="558" y="776"/>
                  </a:cubicBezTo>
                  <a:cubicBezTo>
                    <a:pt x="604" y="754"/>
                    <a:pt x="604" y="754"/>
                    <a:pt x="604" y="754"/>
                  </a:cubicBezTo>
                  <a:cubicBezTo>
                    <a:pt x="589" y="684"/>
                    <a:pt x="589" y="684"/>
                    <a:pt x="589" y="684"/>
                  </a:cubicBezTo>
                  <a:cubicBezTo>
                    <a:pt x="603" y="675"/>
                    <a:pt x="615" y="665"/>
                    <a:pt x="627" y="655"/>
                  </a:cubicBezTo>
                  <a:cubicBezTo>
                    <a:pt x="690" y="686"/>
                    <a:pt x="690" y="686"/>
                    <a:pt x="690" y="686"/>
                  </a:cubicBezTo>
                  <a:cubicBezTo>
                    <a:pt x="724" y="648"/>
                    <a:pt x="724" y="648"/>
                    <a:pt x="724" y="648"/>
                  </a:cubicBezTo>
                  <a:cubicBezTo>
                    <a:pt x="684" y="589"/>
                    <a:pt x="684" y="589"/>
                    <a:pt x="684" y="589"/>
                  </a:cubicBezTo>
                  <a:cubicBezTo>
                    <a:pt x="692" y="577"/>
                    <a:pt x="699" y="565"/>
                    <a:pt x="705" y="552"/>
                  </a:cubicBezTo>
                  <a:cubicBezTo>
                    <a:pt x="776" y="557"/>
                    <a:pt x="776" y="557"/>
                    <a:pt x="776" y="557"/>
                  </a:cubicBezTo>
                  <a:cubicBezTo>
                    <a:pt x="792" y="509"/>
                    <a:pt x="792" y="509"/>
                    <a:pt x="792" y="509"/>
                  </a:cubicBezTo>
                  <a:cubicBezTo>
                    <a:pt x="733" y="470"/>
                    <a:pt x="733" y="470"/>
                    <a:pt x="733" y="470"/>
                  </a:cubicBezTo>
                  <a:cubicBezTo>
                    <a:pt x="736" y="455"/>
                    <a:pt x="739" y="439"/>
                    <a:pt x="740" y="423"/>
                  </a:cubicBezTo>
                  <a:close/>
                  <a:moveTo>
                    <a:pt x="170" y="517"/>
                  </a:moveTo>
                  <a:cubicBezTo>
                    <a:pt x="107" y="388"/>
                    <a:pt x="161" y="233"/>
                    <a:pt x="289" y="170"/>
                  </a:cubicBezTo>
                  <a:cubicBezTo>
                    <a:pt x="418" y="107"/>
                    <a:pt x="573" y="160"/>
                    <a:pt x="636" y="289"/>
                  </a:cubicBezTo>
                  <a:cubicBezTo>
                    <a:pt x="699" y="417"/>
                    <a:pt x="646" y="573"/>
                    <a:pt x="517" y="636"/>
                  </a:cubicBezTo>
                  <a:cubicBezTo>
                    <a:pt x="389" y="699"/>
                    <a:pt x="233" y="646"/>
                    <a:pt x="170" y="517"/>
                  </a:cubicBezTo>
                  <a:close/>
                </a:path>
              </a:pathLst>
            </a:custGeom>
            <a:solidFill>
              <a:srgbClr val="961A26"/>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9435" name="Google Shape;9435;p500"/>
            <p:cNvSpPr txBox="1"/>
            <p:nvPr/>
          </p:nvSpPr>
          <p:spPr>
            <a:xfrm>
              <a:off x="3536167" y="6600860"/>
              <a:ext cx="2077200" cy="1487100"/>
            </a:xfrm>
            <a:prstGeom prst="rect">
              <a:avLst/>
            </a:prstGeom>
            <a:no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1100"/>
                <a:buFont typeface="Arial"/>
                <a:buNone/>
              </a:pPr>
              <a:r>
                <a:rPr b="1" i="0" lang="en" sz="1200" u="none" cap="none" strike="noStrike">
                  <a:solidFill>
                    <a:srgbClr val="961A26"/>
                  </a:solidFill>
                  <a:latin typeface="Calibri"/>
                  <a:ea typeface="Calibri"/>
                  <a:cs typeface="Calibri"/>
                  <a:sym typeface="Calibri"/>
                </a:rPr>
                <a:t>Stored in database columns</a:t>
              </a:r>
              <a:endParaRPr b="1" i="0" sz="1200" u="none" cap="none" strike="noStrike">
                <a:solidFill>
                  <a:srgbClr val="961A26"/>
                </a:solidFill>
                <a:latin typeface="Calibri"/>
                <a:ea typeface="Calibri"/>
                <a:cs typeface="Calibri"/>
                <a:sym typeface="Calibri"/>
              </a:endParaRPr>
            </a:p>
          </p:txBody>
        </p:sp>
      </p:grpSp>
      <p:grpSp>
        <p:nvGrpSpPr>
          <p:cNvPr id="9436" name="Google Shape;9436;p500"/>
          <p:cNvGrpSpPr/>
          <p:nvPr/>
        </p:nvGrpSpPr>
        <p:grpSpPr>
          <a:xfrm>
            <a:off x="3360548" y="1387435"/>
            <a:ext cx="2422907" cy="2408260"/>
            <a:chOff x="2245497" y="5105400"/>
            <a:chExt cx="4658541" cy="4630379"/>
          </a:xfrm>
        </p:grpSpPr>
        <p:sp>
          <p:nvSpPr>
            <p:cNvPr id="9437" name="Google Shape;9437;p500"/>
            <p:cNvSpPr/>
            <p:nvPr/>
          </p:nvSpPr>
          <p:spPr>
            <a:xfrm>
              <a:off x="2245497" y="5105400"/>
              <a:ext cx="4658541" cy="4630379"/>
            </a:xfrm>
            <a:custGeom>
              <a:rect b="b" l="l" r="r" t="t"/>
              <a:pathLst>
                <a:path extrusionOk="0" h="806" w="806">
                  <a:moveTo>
                    <a:pt x="740" y="423"/>
                  </a:moveTo>
                  <a:cubicBezTo>
                    <a:pt x="806" y="401"/>
                    <a:pt x="806" y="401"/>
                    <a:pt x="806" y="401"/>
                  </a:cubicBezTo>
                  <a:cubicBezTo>
                    <a:pt x="803" y="349"/>
                    <a:pt x="803" y="349"/>
                    <a:pt x="803" y="349"/>
                  </a:cubicBezTo>
                  <a:cubicBezTo>
                    <a:pt x="733" y="336"/>
                    <a:pt x="733" y="336"/>
                    <a:pt x="733" y="336"/>
                  </a:cubicBezTo>
                  <a:cubicBezTo>
                    <a:pt x="731" y="322"/>
                    <a:pt x="727" y="309"/>
                    <a:pt x="722" y="295"/>
                  </a:cubicBezTo>
                  <a:cubicBezTo>
                    <a:pt x="776" y="248"/>
                    <a:pt x="776" y="248"/>
                    <a:pt x="776" y="248"/>
                  </a:cubicBezTo>
                  <a:cubicBezTo>
                    <a:pt x="754" y="202"/>
                    <a:pt x="754" y="202"/>
                    <a:pt x="754" y="202"/>
                  </a:cubicBezTo>
                  <a:cubicBezTo>
                    <a:pt x="684" y="217"/>
                    <a:pt x="684" y="217"/>
                    <a:pt x="684" y="217"/>
                  </a:cubicBezTo>
                  <a:cubicBezTo>
                    <a:pt x="675" y="204"/>
                    <a:pt x="666" y="191"/>
                    <a:pt x="655" y="179"/>
                  </a:cubicBezTo>
                  <a:cubicBezTo>
                    <a:pt x="687" y="116"/>
                    <a:pt x="687" y="116"/>
                    <a:pt x="687" y="116"/>
                  </a:cubicBezTo>
                  <a:cubicBezTo>
                    <a:pt x="648" y="82"/>
                    <a:pt x="648" y="82"/>
                    <a:pt x="648" y="82"/>
                  </a:cubicBezTo>
                  <a:cubicBezTo>
                    <a:pt x="590" y="122"/>
                    <a:pt x="590" y="122"/>
                    <a:pt x="590" y="122"/>
                  </a:cubicBezTo>
                  <a:cubicBezTo>
                    <a:pt x="578" y="114"/>
                    <a:pt x="565" y="107"/>
                    <a:pt x="552" y="101"/>
                  </a:cubicBezTo>
                  <a:cubicBezTo>
                    <a:pt x="558" y="30"/>
                    <a:pt x="558" y="30"/>
                    <a:pt x="558" y="30"/>
                  </a:cubicBezTo>
                  <a:cubicBezTo>
                    <a:pt x="509" y="14"/>
                    <a:pt x="509" y="14"/>
                    <a:pt x="509" y="14"/>
                  </a:cubicBezTo>
                  <a:cubicBezTo>
                    <a:pt x="470" y="73"/>
                    <a:pt x="470" y="73"/>
                    <a:pt x="470" y="73"/>
                  </a:cubicBezTo>
                  <a:cubicBezTo>
                    <a:pt x="455" y="70"/>
                    <a:pt x="439" y="68"/>
                    <a:pt x="423" y="67"/>
                  </a:cubicBezTo>
                  <a:cubicBezTo>
                    <a:pt x="401" y="0"/>
                    <a:pt x="401" y="0"/>
                    <a:pt x="401" y="0"/>
                  </a:cubicBezTo>
                  <a:cubicBezTo>
                    <a:pt x="350" y="3"/>
                    <a:pt x="350" y="3"/>
                    <a:pt x="350" y="3"/>
                  </a:cubicBezTo>
                  <a:cubicBezTo>
                    <a:pt x="337" y="73"/>
                    <a:pt x="337" y="73"/>
                    <a:pt x="337" y="73"/>
                  </a:cubicBezTo>
                  <a:cubicBezTo>
                    <a:pt x="323" y="75"/>
                    <a:pt x="309" y="79"/>
                    <a:pt x="295" y="84"/>
                  </a:cubicBezTo>
                  <a:cubicBezTo>
                    <a:pt x="249" y="30"/>
                    <a:pt x="249" y="30"/>
                    <a:pt x="249" y="30"/>
                  </a:cubicBezTo>
                  <a:cubicBezTo>
                    <a:pt x="203" y="52"/>
                    <a:pt x="203" y="52"/>
                    <a:pt x="203" y="52"/>
                  </a:cubicBezTo>
                  <a:cubicBezTo>
                    <a:pt x="217" y="122"/>
                    <a:pt x="217" y="122"/>
                    <a:pt x="217" y="122"/>
                  </a:cubicBezTo>
                  <a:cubicBezTo>
                    <a:pt x="204" y="131"/>
                    <a:pt x="191" y="140"/>
                    <a:pt x="179" y="151"/>
                  </a:cubicBezTo>
                  <a:cubicBezTo>
                    <a:pt x="116" y="120"/>
                    <a:pt x="116" y="120"/>
                    <a:pt x="116" y="120"/>
                  </a:cubicBezTo>
                  <a:cubicBezTo>
                    <a:pt x="83" y="158"/>
                    <a:pt x="83" y="158"/>
                    <a:pt x="83" y="158"/>
                  </a:cubicBezTo>
                  <a:cubicBezTo>
                    <a:pt x="123" y="216"/>
                    <a:pt x="123" y="216"/>
                    <a:pt x="123" y="216"/>
                  </a:cubicBezTo>
                  <a:cubicBezTo>
                    <a:pt x="115" y="228"/>
                    <a:pt x="107" y="241"/>
                    <a:pt x="101" y="254"/>
                  </a:cubicBezTo>
                  <a:cubicBezTo>
                    <a:pt x="31" y="248"/>
                    <a:pt x="31" y="248"/>
                    <a:pt x="31" y="248"/>
                  </a:cubicBezTo>
                  <a:cubicBezTo>
                    <a:pt x="14" y="297"/>
                    <a:pt x="14" y="297"/>
                    <a:pt x="14" y="297"/>
                  </a:cubicBezTo>
                  <a:cubicBezTo>
                    <a:pt x="73" y="336"/>
                    <a:pt x="73" y="336"/>
                    <a:pt x="73" y="336"/>
                  </a:cubicBezTo>
                  <a:cubicBezTo>
                    <a:pt x="70" y="351"/>
                    <a:pt x="68" y="367"/>
                    <a:pt x="67" y="383"/>
                  </a:cubicBezTo>
                  <a:cubicBezTo>
                    <a:pt x="0" y="405"/>
                    <a:pt x="0" y="405"/>
                    <a:pt x="0" y="405"/>
                  </a:cubicBezTo>
                  <a:cubicBezTo>
                    <a:pt x="4" y="456"/>
                    <a:pt x="4" y="456"/>
                    <a:pt x="4" y="456"/>
                  </a:cubicBezTo>
                  <a:cubicBezTo>
                    <a:pt x="73" y="469"/>
                    <a:pt x="73" y="469"/>
                    <a:pt x="73" y="469"/>
                  </a:cubicBezTo>
                  <a:cubicBezTo>
                    <a:pt x="76" y="483"/>
                    <a:pt x="79" y="497"/>
                    <a:pt x="84" y="511"/>
                  </a:cubicBezTo>
                  <a:cubicBezTo>
                    <a:pt x="30" y="557"/>
                    <a:pt x="30" y="557"/>
                    <a:pt x="30" y="557"/>
                  </a:cubicBezTo>
                  <a:cubicBezTo>
                    <a:pt x="52" y="603"/>
                    <a:pt x="52" y="603"/>
                    <a:pt x="52" y="603"/>
                  </a:cubicBezTo>
                  <a:cubicBezTo>
                    <a:pt x="122" y="589"/>
                    <a:pt x="122" y="589"/>
                    <a:pt x="122" y="589"/>
                  </a:cubicBezTo>
                  <a:cubicBezTo>
                    <a:pt x="131" y="602"/>
                    <a:pt x="141" y="615"/>
                    <a:pt x="151" y="627"/>
                  </a:cubicBezTo>
                  <a:cubicBezTo>
                    <a:pt x="120" y="690"/>
                    <a:pt x="120" y="690"/>
                    <a:pt x="120" y="690"/>
                  </a:cubicBezTo>
                  <a:cubicBezTo>
                    <a:pt x="158" y="723"/>
                    <a:pt x="158" y="723"/>
                    <a:pt x="158" y="723"/>
                  </a:cubicBezTo>
                  <a:cubicBezTo>
                    <a:pt x="217" y="684"/>
                    <a:pt x="217" y="684"/>
                    <a:pt x="217" y="684"/>
                  </a:cubicBezTo>
                  <a:cubicBezTo>
                    <a:pt x="229" y="692"/>
                    <a:pt x="241" y="699"/>
                    <a:pt x="254" y="705"/>
                  </a:cubicBezTo>
                  <a:cubicBezTo>
                    <a:pt x="249" y="775"/>
                    <a:pt x="249" y="775"/>
                    <a:pt x="249" y="775"/>
                  </a:cubicBezTo>
                  <a:cubicBezTo>
                    <a:pt x="297" y="792"/>
                    <a:pt x="297" y="792"/>
                    <a:pt x="297" y="792"/>
                  </a:cubicBezTo>
                  <a:cubicBezTo>
                    <a:pt x="336" y="733"/>
                    <a:pt x="336" y="733"/>
                    <a:pt x="336" y="733"/>
                  </a:cubicBezTo>
                  <a:cubicBezTo>
                    <a:pt x="352" y="736"/>
                    <a:pt x="367" y="738"/>
                    <a:pt x="383" y="739"/>
                  </a:cubicBezTo>
                  <a:cubicBezTo>
                    <a:pt x="406" y="806"/>
                    <a:pt x="406" y="806"/>
                    <a:pt x="406" y="806"/>
                  </a:cubicBezTo>
                  <a:cubicBezTo>
                    <a:pt x="457" y="803"/>
                    <a:pt x="457" y="803"/>
                    <a:pt x="457" y="803"/>
                  </a:cubicBezTo>
                  <a:cubicBezTo>
                    <a:pt x="470" y="733"/>
                    <a:pt x="470" y="733"/>
                    <a:pt x="470" y="733"/>
                  </a:cubicBezTo>
                  <a:cubicBezTo>
                    <a:pt x="484" y="730"/>
                    <a:pt x="498" y="727"/>
                    <a:pt x="511" y="722"/>
                  </a:cubicBezTo>
                  <a:cubicBezTo>
                    <a:pt x="558" y="776"/>
                    <a:pt x="558" y="776"/>
                    <a:pt x="558" y="776"/>
                  </a:cubicBezTo>
                  <a:cubicBezTo>
                    <a:pt x="604" y="754"/>
                    <a:pt x="604" y="754"/>
                    <a:pt x="604" y="754"/>
                  </a:cubicBezTo>
                  <a:cubicBezTo>
                    <a:pt x="589" y="684"/>
                    <a:pt x="589" y="684"/>
                    <a:pt x="589" y="684"/>
                  </a:cubicBezTo>
                  <a:cubicBezTo>
                    <a:pt x="603" y="675"/>
                    <a:pt x="615" y="665"/>
                    <a:pt x="627" y="655"/>
                  </a:cubicBezTo>
                  <a:cubicBezTo>
                    <a:pt x="690" y="686"/>
                    <a:pt x="690" y="686"/>
                    <a:pt x="690" y="686"/>
                  </a:cubicBezTo>
                  <a:cubicBezTo>
                    <a:pt x="724" y="648"/>
                    <a:pt x="724" y="648"/>
                    <a:pt x="724" y="648"/>
                  </a:cubicBezTo>
                  <a:cubicBezTo>
                    <a:pt x="684" y="589"/>
                    <a:pt x="684" y="589"/>
                    <a:pt x="684" y="589"/>
                  </a:cubicBezTo>
                  <a:cubicBezTo>
                    <a:pt x="692" y="577"/>
                    <a:pt x="699" y="565"/>
                    <a:pt x="705" y="552"/>
                  </a:cubicBezTo>
                  <a:cubicBezTo>
                    <a:pt x="776" y="557"/>
                    <a:pt x="776" y="557"/>
                    <a:pt x="776" y="557"/>
                  </a:cubicBezTo>
                  <a:cubicBezTo>
                    <a:pt x="792" y="509"/>
                    <a:pt x="792" y="509"/>
                    <a:pt x="792" y="509"/>
                  </a:cubicBezTo>
                  <a:cubicBezTo>
                    <a:pt x="733" y="470"/>
                    <a:pt x="733" y="470"/>
                    <a:pt x="733" y="470"/>
                  </a:cubicBezTo>
                  <a:cubicBezTo>
                    <a:pt x="736" y="455"/>
                    <a:pt x="739" y="439"/>
                    <a:pt x="740" y="423"/>
                  </a:cubicBezTo>
                  <a:close/>
                  <a:moveTo>
                    <a:pt x="170" y="517"/>
                  </a:moveTo>
                  <a:cubicBezTo>
                    <a:pt x="107" y="388"/>
                    <a:pt x="161" y="233"/>
                    <a:pt x="289" y="170"/>
                  </a:cubicBezTo>
                  <a:cubicBezTo>
                    <a:pt x="418" y="107"/>
                    <a:pt x="573" y="160"/>
                    <a:pt x="636" y="289"/>
                  </a:cubicBezTo>
                  <a:cubicBezTo>
                    <a:pt x="699" y="417"/>
                    <a:pt x="646" y="573"/>
                    <a:pt x="517" y="636"/>
                  </a:cubicBezTo>
                  <a:cubicBezTo>
                    <a:pt x="389" y="699"/>
                    <a:pt x="233" y="646"/>
                    <a:pt x="170" y="517"/>
                  </a:cubicBezTo>
                  <a:close/>
                </a:path>
              </a:pathLst>
            </a:custGeom>
            <a:solidFill>
              <a:srgbClr val="0097A7"/>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9438" name="Google Shape;9438;p500"/>
            <p:cNvSpPr txBox="1"/>
            <p:nvPr/>
          </p:nvSpPr>
          <p:spPr>
            <a:xfrm>
              <a:off x="3482309" y="6778465"/>
              <a:ext cx="2184900" cy="1131900"/>
            </a:xfrm>
            <a:prstGeom prst="rect">
              <a:avLst/>
            </a:prstGeom>
            <a:no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1100"/>
                <a:buFont typeface="Arial"/>
                <a:buNone/>
              </a:pPr>
              <a:r>
                <a:rPr b="1" i="0" lang="en" sz="1200" u="none" cap="none" strike="noStrike">
                  <a:solidFill>
                    <a:srgbClr val="54294E"/>
                  </a:solidFill>
                  <a:latin typeface="Calibri"/>
                  <a:ea typeface="Calibri"/>
                  <a:cs typeface="Calibri"/>
                  <a:sym typeface="Calibri"/>
                </a:rPr>
                <a:t>Grouped by exact numeric types</a:t>
              </a:r>
              <a:endParaRPr b="1" i="0" sz="1200" u="none" cap="none" strike="noStrike">
                <a:solidFill>
                  <a:srgbClr val="54294E"/>
                </a:solidFill>
                <a:latin typeface="Calibri"/>
                <a:ea typeface="Calibri"/>
                <a:cs typeface="Calibri"/>
                <a:sym typeface="Calibri"/>
              </a:endParaRPr>
            </a:p>
          </p:txBody>
        </p:sp>
      </p:grpSp>
      <p:grpSp>
        <p:nvGrpSpPr>
          <p:cNvPr id="9439" name="Google Shape;9439;p500"/>
          <p:cNvGrpSpPr/>
          <p:nvPr/>
        </p:nvGrpSpPr>
        <p:grpSpPr>
          <a:xfrm>
            <a:off x="5879692" y="1347806"/>
            <a:ext cx="2422907" cy="2408260"/>
            <a:chOff x="2245497" y="5105400"/>
            <a:chExt cx="4658541" cy="4630379"/>
          </a:xfrm>
        </p:grpSpPr>
        <p:sp>
          <p:nvSpPr>
            <p:cNvPr id="9440" name="Google Shape;9440;p500"/>
            <p:cNvSpPr/>
            <p:nvPr/>
          </p:nvSpPr>
          <p:spPr>
            <a:xfrm>
              <a:off x="2245497" y="5105400"/>
              <a:ext cx="4658541" cy="4630379"/>
            </a:xfrm>
            <a:custGeom>
              <a:rect b="b" l="l" r="r" t="t"/>
              <a:pathLst>
                <a:path extrusionOk="0" h="806" w="806">
                  <a:moveTo>
                    <a:pt x="740" y="423"/>
                  </a:moveTo>
                  <a:cubicBezTo>
                    <a:pt x="806" y="401"/>
                    <a:pt x="806" y="401"/>
                    <a:pt x="806" y="401"/>
                  </a:cubicBezTo>
                  <a:cubicBezTo>
                    <a:pt x="803" y="349"/>
                    <a:pt x="803" y="349"/>
                    <a:pt x="803" y="349"/>
                  </a:cubicBezTo>
                  <a:cubicBezTo>
                    <a:pt x="733" y="336"/>
                    <a:pt x="733" y="336"/>
                    <a:pt x="733" y="336"/>
                  </a:cubicBezTo>
                  <a:cubicBezTo>
                    <a:pt x="731" y="322"/>
                    <a:pt x="727" y="309"/>
                    <a:pt x="722" y="295"/>
                  </a:cubicBezTo>
                  <a:cubicBezTo>
                    <a:pt x="776" y="248"/>
                    <a:pt x="776" y="248"/>
                    <a:pt x="776" y="248"/>
                  </a:cubicBezTo>
                  <a:cubicBezTo>
                    <a:pt x="754" y="202"/>
                    <a:pt x="754" y="202"/>
                    <a:pt x="754" y="202"/>
                  </a:cubicBezTo>
                  <a:cubicBezTo>
                    <a:pt x="684" y="217"/>
                    <a:pt x="684" y="217"/>
                    <a:pt x="684" y="217"/>
                  </a:cubicBezTo>
                  <a:cubicBezTo>
                    <a:pt x="675" y="204"/>
                    <a:pt x="666" y="191"/>
                    <a:pt x="655" y="179"/>
                  </a:cubicBezTo>
                  <a:cubicBezTo>
                    <a:pt x="687" y="116"/>
                    <a:pt x="687" y="116"/>
                    <a:pt x="687" y="116"/>
                  </a:cubicBezTo>
                  <a:cubicBezTo>
                    <a:pt x="648" y="82"/>
                    <a:pt x="648" y="82"/>
                    <a:pt x="648" y="82"/>
                  </a:cubicBezTo>
                  <a:cubicBezTo>
                    <a:pt x="590" y="122"/>
                    <a:pt x="590" y="122"/>
                    <a:pt x="590" y="122"/>
                  </a:cubicBezTo>
                  <a:cubicBezTo>
                    <a:pt x="578" y="114"/>
                    <a:pt x="565" y="107"/>
                    <a:pt x="552" y="101"/>
                  </a:cubicBezTo>
                  <a:cubicBezTo>
                    <a:pt x="558" y="30"/>
                    <a:pt x="558" y="30"/>
                    <a:pt x="558" y="30"/>
                  </a:cubicBezTo>
                  <a:cubicBezTo>
                    <a:pt x="509" y="14"/>
                    <a:pt x="509" y="14"/>
                    <a:pt x="509" y="14"/>
                  </a:cubicBezTo>
                  <a:cubicBezTo>
                    <a:pt x="470" y="73"/>
                    <a:pt x="470" y="73"/>
                    <a:pt x="470" y="73"/>
                  </a:cubicBezTo>
                  <a:cubicBezTo>
                    <a:pt x="455" y="70"/>
                    <a:pt x="439" y="68"/>
                    <a:pt x="423" y="67"/>
                  </a:cubicBezTo>
                  <a:cubicBezTo>
                    <a:pt x="401" y="0"/>
                    <a:pt x="401" y="0"/>
                    <a:pt x="401" y="0"/>
                  </a:cubicBezTo>
                  <a:cubicBezTo>
                    <a:pt x="350" y="3"/>
                    <a:pt x="350" y="3"/>
                    <a:pt x="350" y="3"/>
                  </a:cubicBezTo>
                  <a:cubicBezTo>
                    <a:pt x="337" y="73"/>
                    <a:pt x="337" y="73"/>
                    <a:pt x="337" y="73"/>
                  </a:cubicBezTo>
                  <a:cubicBezTo>
                    <a:pt x="323" y="75"/>
                    <a:pt x="309" y="79"/>
                    <a:pt x="295" y="84"/>
                  </a:cubicBezTo>
                  <a:cubicBezTo>
                    <a:pt x="249" y="30"/>
                    <a:pt x="249" y="30"/>
                    <a:pt x="249" y="30"/>
                  </a:cubicBezTo>
                  <a:cubicBezTo>
                    <a:pt x="203" y="52"/>
                    <a:pt x="203" y="52"/>
                    <a:pt x="203" y="52"/>
                  </a:cubicBezTo>
                  <a:cubicBezTo>
                    <a:pt x="217" y="122"/>
                    <a:pt x="217" y="122"/>
                    <a:pt x="217" y="122"/>
                  </a:cubicBezTo>
                  <a:cubicBezTo>
                    <a:pt x="204" y="131"/>
                    <a:pt x="191" y="140"/>
                    <a:pt x="179" y="151"/>
                  </a:cubicBezTo>
                  <a:cubicBezTo>
                    <a:pt x="116" y="120"/>
                    <a:pt x="116" y="120"/>
                    <a:pt x="116" y="120"/>
                  </a:cubicBezTo>
                  <a:cubicBezTo>
                    <a:pt x="83" y="158"/>
                    <a:pt x="83" y="158"/>
                    <a:pt x="83" y="158"/>
                  </a:cubicBezTo>
                  <a:cubicBezTo>
                    <a:pt x="123" y="216"/>
                    <a:pt x="123" y="216"/>
                    <a:pt x="123" y="216"/>
                  </a:cubicBezTo>
                  <a:cubicBezTo>
                    <a:pt x="115" y="228"/>
                    <a:pt x="107" y="241"/>
                    <a:pt x="101" y="254"/>
                  </a:cubicBezTo>
                  <a:cubicBezTo>
                    <a:pt x="31" y="248"/>
                    <a:pt x="31" y="248"/>
                    <a:pt x="31" y="248"/>
                  </a:cubicBezTo>
                  <a:cubicBezTo>
                    <a:pt x="14" y="297"/>
                    <a:pt x="14" y="297"/>
                    <a:pt x="14" y="297"/>
                  </a:cubicBezTo>
                  <a:cubicBezTo>
                    <a:pt x="73" y="336"/>
                    <a:pt x="73" y="336"/>
                    <a:pt x="73" y="336"/>
                  </a:cubicBezTo>
                  <a:cubicBezTo>
                    <a:pt x="70" y="351"/>
                    <a:pt x="68" y="367"/>
                    <a:pt x="67" y="383"/>
                  </a:cubicBezTo>
                  <a:cubicBezTo>
                    <a:pt x="0" y="405"/>
                    <a:pt x="0" y="405"/>
                    <a:pt x="0" y="405"/>
                  </a:cubicBezTo>
                  <a:cubicBezTo>
                    <a:pt x="4" y="456"/>
                    <a:pt x="4" y="456"/>
                    <a:pt x="4" y="456"/>
                  </a:cubicBezTo>
                  <a:cubicBezTo>
                    <a:pt x="73" y="469"/>
                    <a:pt x="73" y="469"/>
                    <a:pt x="73" y="469"/>
                  </a:cubicBezTo>
                  <a:cubicBezTo>
                    <a:pt x="76" y="483"/>
                    <a:pt x="79" y="497"/>
                    <a:pt x="84" y="511"/>
                  </a:cubicBezTo>
                  <a:cubicBezTo>
                    <a:pt x="30" y="557"/>
                    <a:pt x="30" y="557"/>
                    <a:pt x="30" y="557"/>
                  </a:cubicBezTo>
                  <a:cubicBezTo>
                    <a:pt x="52" y="603"/>
                    <a:pt x="52" y="603"/>
                    <a:pt x="52" y="603"/>
                  </a:cubicBezTo>
                  <a:cubicBezTo>
                    <a:pt x="122" y="589"/>
                    <a:pt x="122" y="589"/>
                    <a:pt x="122" y="589"/>
                  </a:cubicBezTo>
                  <a:cubicBezTo>
                    <a:pt x="131" y="602"/>
                    <a:pt x="141" y="615"/>
                    <a:pt x="151" y="627"/>
                  </a:cubicBezTo>
                  <a:cubicBezTo>
                    <a:pt x="120" y="690"/>
                    <a:pt x="120" y="690"/>
                    <a:pt x="120" y="690"/>
                  </a:cubicBezTo>
                  <a:cubicBezTo>
                    <a:pt x="158" y="723"/>
                    <a:pt x="158" y="723"/>
                    <a:pt x="158" y="723"/>
                  </a:cubicBezTo>
                  <a:cubicBezTo>
                    <a:pt x="217" y="684"/>
                    <a:pt x="217" y="684"/>
                    <a:pt x="217" y="684"/>
                  </a:cubicBezTo>
                  <a:cubicBezTo>
                    <a:pt x="229" y="692"/>
                    <a:pt x="241" y="699"/>
                    <a:pt x="254" y="705"/>
                  </a:cubicBezTo>
                  <a:cubicBezTo>
                    <a:pt x="249" y="775"/>
                    <a:pt x="249" y="775"/>
                    <a:pt x="249" y="775"/>
                  </a:cubicBezTo>
                  <a:cubicBezTo>
                    <a:pt x="297" y="792"/>
                    <a:pt x="297" y="792"/>
                    <a:pt x="297" y="792"/>
                  </a:cubicBezTo>
                  <a:cubicBezTo>
                    <a:pt x="336" y="733"/>
                    <a:pt x="336" y="733"/>
                    <a:pt x="336" y="733"/>
                  </a:cubicBezTo>
                  <a:cubicBezTo>
                    <a:pt x="352" y="736"/>
                    <a:pt x="367" y="738"/>
                    <a:pt x="383" y="739"/>
                  </a:cubicBezTo>
                  <a:cubicBezTo>
                    <a:pt x="406" y="806"/>
                    <a:pt x="406" y="806"/>
                    <a:pt x="406" y="806"/>
                  </a:cubicBezTo>
                  <a:cubicBezTo>
                    <a:pt x="457" y="803"/>
                    <a:pt x="457" y="803"/>
                    <a:pt x="457" y="803"/>
                  </a:cubicBezTo>
                  <a:cubicBezTo>
                    <a:pt x="470" y="733"/>
                    <a:pt x="470" y="733"/>
                    <a:pt x="470" y="733"/>
                  </a:cubicBezTo>
                  <a:cubicBezTo>
                    <a:pt x="484" y="730"/>
                    <a:pt x="498" y="727"/>
                    <a:pt x="511" y="722"/>
                  </a:cubicBezTo>
                  <a:cubicBezTo>
                    <a:pt x="558" y="776"/>
                    <a:pt x="558" y="776"/>
                    <a:pt x="558" y="776"/>
                  </a:cubicBezTo>
                  <a:cubicBezTo>
                    <a:pt x="604" y="754"/>
                    <a:pt x="604" y="754"/>
                    <a:pt x="604" y="754"/>
                  </a:cubicBezTo>
                  <a:cubicBezTo>
                    <a:pt x="589" y="684"/>
                    <a:pt x="589" y="684"/>
                    <a:pt x="589" y="684"/>
                  </a:cubicBezTo>
                  <a:cubicBezTo>
                    <a:pt x="603" y="675"/>
                    <a:pt x="615" y="665"/>
                    <a:pt x="627" y="655"/>
                  </a:cubicBezTo>
                  <a:cubicBezTo>
                    <a:pt x="690" y="686"/>
                    <a:pt x="690" y="686"/>
                    <a:pt x="690" y="686"/>
                  </a:cubicBezTo>
                  <a:cubicBezTo>
                    <a:pt x="724" y="648"/>
                    <a:pt x="724" y="648"/>
                    <a:pt x="724" y="648"/>
                  </a:cubicBezTo>
                  <a:cubicBezTo>
                    <a:pt x="684" y="589"/>
                    <a:pt x="684" y="589"/>
                    <a:pt x="684" y="589"/>
                  </a:cubicBezTo>
                  <a:cubicBezTo>
                    <a:pt x="692" y="577"/>
                    <a:pt x="699" y="565"/>
                    <a:pt x="705" y="552"/>
                  </a:cubicBezTo>
                  <a:cubicBezTo>
                    <a:pt x="776" y="557"/>
                    <a:pt x="776" y="557"/>
                    <a:pt x="776" y="557"/>
                  </a:cubicBezTo>
                  <a:cubicBezTo>
                    <a:pt x="792" y="509"/>
                    <a:pt x="792" y="509"/>
                    <a:pt x="792" y="509"/>
                  </a:cubicBezTo>
                  <a:cubicBezTo>
                    <a:pt x="733" y="470"/>
                    <a:pt x="733" y="470"/>
                    <a:pt x="733" y="470"/>
                  </a:cubicBezTo>
                  <a:cubicBezTo>
                    <a:pt x="736" y="455"/>
                    <a:pt x="739" y="439"/>
                    <a:pt x="740" y="423"/>
                  </a:cubicBezTo>
                  <a:close/>
                  <a:moveTo>
                    <a:pt x="170" y="517"/>
                  </a:moveTo>
                  <a:cubicBezTo>
                    <a:pt x="107" y="388"/>
                    <a:pt x="161" y="233"/>
                    <a:pt x="289" y="170"/>
                  </a:cubicBezTo>
                  <a:cubicBezTo>
                    <a:pt x="418" y="107"/>
                    <a:pt x="573" y="160"/>
                    <a:pt x="636" y="289"/>
                  </a:cubicBezTo>
                  <a:cubicBezTo>
                    <a:pt x="699" y="417"/>
                    <a:pt x="646" y="573"/>
                    <a:pt x="517" y="636"/>
                  </a:cubicBezTo>
                  <a:cubicBezTo>
                    <a:pt x="389" y="699"/>
                    <a:pt x="233" y="646"/>
                    <a:pt x="170" y="517"/>
                  </a:cubicBezTo>
                  <a:close/>
                </a:path>
              </a:pathLst>
            </a:custGeom>
            <a:solidFill>
              <a:srgbClr val="0097D9"/>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9441" name="Google Shape;9441;p500"/>
            <p:cNvSpPr txBox="1"/>
            <p:nvPr/>
          </p:nvSpPr>
          <p:spPr>
            <a:xfrm>
              <a:off x="3357512" y="6398013"/>
              <a:ext cx="2434500" cy="2197500"/>
            </a:xfrm>
            <a:prstGeom prst="rect">
              <a:avLst/>
            </a:prstGeom>
            <a:no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1100"/>
                <a:buFont typeface="Arial"/>
                <a:buNone/>
              </a:pPr>
              <a:r>
                <a:rPr b="1" i="0" lang="en" sz="1200" u="none" cap="none" strike="noStrike">
                  <a:solidFill>
                    <a:srgbClr val="0B5394"/>
                  </a:solidFill>
                  <a:latin typeface="Calibri"/>
                  <a:ea typeface="Calibri"/>
                  <a:cs typeface="Calibri"/>
                  <a:sym typeface="Calibri"/>
                </a:rPr>
                <a:t>Types: INTEGER , BIGINT, DECIMAL, NUMERIC, NUMBER, and MONEY</a:t>
              </a:r>
              <a:endParaRPr b="1" i="0" sz="1200" u="none" cap="none" strike="noStrike">
                <a:solidFill>
                  <a:srgbClr val="0B5394"/>
                </a:solidFill>
                <a:latin typeface="Calibri"/>
                <a:ea typeface="Calibri"/>
                <a:cs typeface="Calibri"/>
                <a:sym typeface="Calibri"/>
              </a:endParaRPr>
            </a:p>
          </p:txBody>
        </p:sp>
      </p:grpSp>
      <p:sp>
        <p:nvSpPr>
          <p:cNvPr id="9442" name="Google Shape;9442;p50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33"/>
                                        </p:tgtEl>
                                        <p:attrNameLst>
                                          <p:attrName>style.visibility</p:attrName>
                                        </p:attrNameLst>
                                      </p:cBhvr>
                                      <p:to>
                                        <p:strVal val="visible"/>
                                      </p:to>
                                    </p:set>
                                    <p:animEffect filter="fade" transition="in">
                                      <p:cBhvr>
                                        <p:cTn dur="1000"/>
                                        <p:tgtEl>
                                          <p:spTgt spid="9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36"/>
                                        </p:tgtEl>
                                        <p:attrNameLst>
                                          <p:attrName>style.visibility</p:attrName>
                                        </p:attrNameLst>
                                      </p:cBhvr>
                                      <p:to>
                                        <p:strVal val="visible"/>
                                      </p:to>
                                    </p:set>
                                    <p:animEffect filter="fade" transition="in">
                                      <p:cBhvr>
                                        <p:cTn dur="1000"/>
                                        <p:tgtEl>
                                          <p:spTgt spid="9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39"/>
                                        </p:tgtEl>
                                        <p:attrNameLst>
                                          <p:attrName>style.visibility</p:attrName>
                                        </p:attrNameLst>
                                      </p:cBhvr>
                                      <p:to>
                                        <p:strVal val="visible"/>
                                      </p:to>
                                    </p:set>
                                    <p:animEffect filter="fade" transition="in">
                                      <p:cBhvr>
                                        <p:cTn dur="1000"/>
                                        <p:tgtEl>
                                          <p:spTgt spid="9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6" name="Shape 9446"/>
        <p:cNvGrpSpPr/>
        <p:nvPr/>
      </p:nvGrpSpPr>
      <p:grpSpPr>
        <a:xfrm>
          <a:off x="0" y="0"/>
          <a:ext cx="0" cy="0"/>
          <a:chOff x="0" y="0"/>
          <a:chExt cx="0" cy="0"/>
        </a:xfrm>
      </p:grpSpPr>
      <p:sp>
        <p:nvSpPr>
          <p:cNvPr id="9447" name="Google Shape;9447;p5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Data Types: Numbers</a:t>
            </a:r>
            <a:endParaRPr/>
          </a:p>
        </p:txBody>
      </p:sp>
      <p:sp>
        <p:nvSpPr>
          <p:cNvPr id="9448" name="Google Shape;9448;p501"/>
          <p:cNvSpPr/>
          <p:nvPr/>
        </p:nvSpPr>
        <p:spPr>
          <a:xfrm>
            <a:off x="3519796" y="1441875"/>
            <a:ext cx="2112600" cy="708600"/>
          </a:xfrm>
          <a:prstGeom prst="roundRect">
            <a:avLst>
              <a:gd fmla="val 8504" name="adj"/>
            </a:avLst>
          </a:prstGeom>
          <a:solidFill>
            <a:srgbClr val="E8AB0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 sz="2200" u="none" cap="none" strike="noStrike">
                <a:solidFill>
                  <a:srgbClr val="FFFFFF"/>
                </a:solidFill>
                <a:latin typeface="Calibri"/>
                <a:ea typeface="Calibri"/>
                <a:cs typeface="Calibri"/>
                <a:sym typeface="Calibri"/>
              </a:rPr>
              <a:t>Numbers</a:t>
            </a:r>
            <a:endParaRPr b="0" i="0" sz="2200" u="none" cap="none" strike="noStrike">
              <a:solidFill>
                <a:srgbClr val="FFFFFF"/>
              </a:solidFill>
              <a:latin typeface="Calibri"/>
              <a:ea typeface="Calibri"/>
              <a:cs typeface="Calibri"/>
              <a:sym typeface="Calibri"/>
            </a:endParaRPr>
          </a:p>
        </p:txBody>
      </p:sp>
      <p:sp>
        <p:nvSpPr>
          <p:cNvPr id="9449" name="Google Shape;9449;p501"/>
          <p:cNvSpPr/>
          <p:nvPr/>
        </p:nvSpPr>
        <p:spPr>
          <a:xfrm>
            <a:off x="1028812" y="3278424"/>
            <a:ext cx="1819200" cy="708600"/>
          </a:xfrm>
          <a:prstGeom prst="roundRect">
            <a:avLst>
              <a:gd fmla="val 8504" name="adj"/>
            </a:avLst>
          </a:prstGeom>
          <a:solidFill>
            <a:srgbClr val="2E2D2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 sz="1800" u="none" cap="none" strike="noStrike">
                <a:solidFill>
                  <a:srgbClr val="FFFFFF"/>
                </a:solidFill>
                <a:latin typeface="Calibri"/>
                <a:ea typeface="Calibri"/>
                <a:cs typeface="Calibri"/>
                <a:sym typeface="Calibri"/>
              </a:rPr>
              <a:t>Float</a:t>
            </a:r>
            <a:endParaRPr b="0" i="0" sz="3900" u="none" cap="none" strike="noStrike">
              <a:solidFill>
                <a:srgbClr val="FFFFFF"/>
              </a:solidFill>
              <a:latin typeface="Calibri"/>
              <a:ea typeface="Calibri"/>
              <a:cs typeface="Calibri"/>
              <a:sym typeface="Calibri"/>
            </a:endParaRPr>
          </a:p>
        </p:txBody>
      </p:sp>
      <p:sp>
        <p:nvSpPr>
          <p:cNvPr id="9450" name="Google Shape;9450;p501"/>
          <p:cNvSpPr/>
          <p:nvPr/>
        </p:nvSpPr>
        <p:spPr>
          <a:xfrm>
            <a:off x="3662390" y="3278424"/>
            <a:ext cx="1819200" cy="708600"/>
          </a:xfrm>
          <a:prstGeom prst="roundRect">
            <a:avLst>
              <a:gd fmla="val 8504" name="adj"/>
            </a:avLst>
          </a:prstGeom>
          <a:solidFill>
            <a:srgbClr val="0097D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 sz="1800" u="none" cap="none" strike="noStrike">
                <a:solidFill>
                  <a:srgbClr val="FFFFFF"/>
                </a:solidFill>
                <a:latin typeface="Calibri"/>
                <a:ea typeface="Calibri"/>
                <a:cs typeface="Calibri"/>
                <a:sym typeface="Calibri"/>
              </a:rPr>
              <a:t>Integer</a:t>
            </a:r>
            <a:endParaRPr b="0" i="0" sz="3900" u="none" cap="none" strike="noStrike">
              <a:solidFill>
                <a:srgbClr val="FFFFFF"/>
              </a:solidFill>
              <a:latin typeface="Calibri"/>
              <a:ea typeface="Calibri"/>
              <a:cs typeface="Calibri"/>
              <a:sym typeface="Calibri"/>
            </a:endParaRPr>
          </a:p>
        </p:txBody>
      </p:sp>
      <p:sp>
        <p:nvSpPr>
          <p:cNvPr id="9451" name="Google Shape;9451;p501"/>
          <p:cNvSpPr/>
          <p:nvPr/>
        </p:nvSpPr>
        <p:spPr>
          <a:xfrm>
            <a:off x="6295981" y="3278424"/>
            <a:ext cx="1819200" cy="708600"/>
          </a:xfrm>
          <a:prstGeom prst="roundRect">
            <a:avLst>
              <a:gd fmla="val 8504" name="adj"/>
            </a:avLst>
          </a:prstGeom>
          <a:solidFill>
            <a:srgbClr val="175D5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 sz="1800" u="none" cap="none" strike="noStrike">
                <a:solidFill>
                  <a:srgbClr val="FFFFFF"/>
                </a:solidFill>
                <a:latin typeface="Calibri"/>
                <a:ea typeface="Calibri"/>
                <a:cs typeface="Calibri"/>
                <a:sym typeface="Calibri"/>
              </a:rPr>
              <a:t>Complex</a:t>
            </a:r>
            <a:endParaRPr b="0" i="0" sz="3900" u="none" cap="none" strike="noStrike">
              <a:solidFill>
                <a:srgbClr val="FFFFFF"/>
              </a:solidFill>
              <a:latin typeface="Calibri"/>
              <a:ea typeface="Calibri"/>
              <a:cs typeface="Calibri"/>
              <a:sym typeface="Calibri"/>
            </a:endParaRPr>
          </a:p>
        </p:txBody>
      </p:sp>
      <p:cxnSp>
        <p:nvCxnSpPr>
          <p:cNvPr id="9452" name="Google Shape;9452;p501"/>
          <p:cNvCxnSpPr>
            <a:stCxn id="9448" idx="2"/>
            <a:endCxn id="9449" idx="0"/>
          </p:cNvCxnSpPr>
          <p:nvPr/>
        </p:nvCxnSpPr>
        <p:spPr>
          <a:xfrm rot="5400000">
            <a:off x="2693296" y="1395675"/>
            <a:ext cx="1128000" cy="2637600"/>
          </a:xfrm>
          <a:prstGeom prst="bentConnector3">
            <a:avLst>
              <a:gd fmla="val 49994" name="adj1"/>
            </a:avLst>
          </a:prstGeom>
          <a:noFill/>
          <a:ln cap="flat" cmpd="sng" w="25400">
            <a:solidFill>
              <a:srgbClr val="2E2D27"/>
            </a:solidFill>
            <a:prstDash val="solid"/>
            <a:miter lim="400000"/>
            <a:headEnd len="sm" w="sm" type="none"/>
            <a:tailEnd len="med" w="med" type="triangle"/>
          </a:ln>
        </p:spPr>
      </p:cxnSp>
      <p:cxnSp>
        <p:nvCxnSpPr>
          <p:cNvPr id="9453" name="Google Shape;9453;p501"/>
          <p:cNvCxnSpPr>
            <a:stCxn id="9448" idx="2"/>
            <a:endCxn id="9451" idx="0"/>
          </p:cNvCxnSpPr>
          <p:nvPr/>
        </p:nvCxnSpPr>
        <p:spPr>
          <a:xfrm flipH="1" rot="-5400000">
            <a:off x="5326846" y="1399725"/>
            <a:ext cx="1128000" cy="2629500"/>
          </a:xfrm>
          <a:prstGeom prst="bentConnector3">
            <a:avLst>
              <a:gd fmla="val 49994" name="adj1"/>
            </a:avLst>
          </a:prstGeom>
          <a:noFill/>
          <a:ln cap="flat" cmpd="sng" w="25400">
            <a:solidFill>
              <a:srgbClr val="2E2D27"/>
            </a:solidFill>
            <a:prstDash val="solid"/>
            <a:miter lim="400000"/>
            <a:headEnd len="sm" w="sm" type="none"/>
            <a:tailEnd len="med" w="med" type="triangle"/>
          </a:ln>
        </p:spPr>
      </p:cxnSp>
      <p:cxnSp>
        <p:nvCxnSpPr>
          <p:cNvPr id="9454" name="Google Shape;9454;p501"/>
          <p:cNvCxnSpPr>
            <a:stCxn id="9448" idx="2"/>
            <a:endCxn id="9450" idx="0"/>
          </p:cNvCxnSpPr>
          <p:nvPr/>
        </p:nvCxnSpPr>
        <p:spPr>
          <a:xfrm rot="5400000">
            <a:off x="4009996" y="2712375"/>
            <a:ext cx="1128000" cy="4200"/>
          </a:xfrm>
          <a:prstGeom prst="bentConnector3">
            <a:avLst>
              <a:gd fmla="val 49994" name="adj1"/>
            </a:avLst>
          </a:prstGeom>
          <a:noFill/>
          <a:ln cap="flat" cmpd="sng" w="25400">
            <a:solidFill>
              <a:srgbClr val="2E2D27"/>
            </a:solidFill>
            <a:prstDash val="solid"/>
            <a:miter lim="400000"/>
            <a:headEnd len="sm" w="sm" type="none"/>
            <a:tailEnd len="med" w="med" type="triangle"/>
          </a:ln>
        </p:spPr>
      </p:cxnSp>
      <p:sp>
        <p:nvSpPr>
          <p:cNvPr id="9455" name="Google Shape;9455;p50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48"/>
                                        </p:tgtEl>
                                        <p:attrNameLst>
                                          <p:attrName>style.visibility</p:attrName>
                                        </p:attrNameLst>
                                      </p:cBhvr>
                                      <p:to>
                                        <p:strVal val="visible"/>
                                      </p:to>
                                    </p:set>
                                    <p:animEffect filter="fade" transition="in">
                                      <p:cBhvr>
                                        <p:cTn dur="1000"/>
                                        <p:tgtEl>
                                          <p:spTgt spid="9448"/>
                                        </p:tgtEl>
                                      </p:cBhvr>
                                    </p:animEffect>
                                  </p:childTnLst>
                                </p:cTn>
                              </p:par>
                              <p:par>
                                <p:cTn fill="hold" nodeType="withEffect" presetClass="entr" presetID="10" presetSubtype="0">
                                  <p:stCondLst>
                                    <p:cond delay="0"/>
                                  </p:stCondLst>
                                  <p:childTnLst>
                                    <p:set>
                                      <p:cBhvr>
                                        <p:cTn dur="1" fill="hold">
                                          <p:stCondLst>
                                            <p:cond delay="0"/>
                                          </p:stCondLst>
                                        </p:cTn>
                                        <p:tgtEl>
                                          <p:spTgt spid="9449"/>
                                        </p:tgtEl>
                                        <p:attrNameLst>
                                          <p:attrName>style.visibility</p:attrName>
                                        </p:attrNameLst>
                                      </p:cBhvr>
                                      <p:to>
                                        <p:strVal val="visible"/>
                                      </p:to>
                                    </p:set>
                                    <p:animEffect filter="fade" transition="in">
                                      <p:cBhvr>
                                        <p:cTn dur="1000"/>
                                        <p:tgtEl>
                                          <p:spTgt spid="9449"/>
                                        </p:tgtEl>
                                      </p:cBhvr>
                                    </p:animEffect>
                                  </p:childTnLst>
                                </p:cTn>
                              </p:par>
                              <p:par>
                                <p:cTn fill="hold" nodeType="withEffect" presetClass="entr" presetID="10" presetSubtype="0">
                                  <p:stCondLst>
                                    <p:cond delay="0"/>
                                  </p:stCondLst>
                                  <p:childTnLst>
                                    <p:set>
                                      <p:cBhvr>
                                        <p:cTn dur="1" fill="hold">
                                          <p:stCondLst>
                                            <p:cond delay="0"/>
                                          </p:stCondLst>
                                        </p:cTn>
                                        <p:tgtEl>
                                          <p:spTgt spid="9450"/>
                                        </p:tgtEl>
                                        <p:attrNameLst>
                                          <p:attrName>style.visibility</p:attrName>
                                        </p:attrNameLst>
                                      </p:cBhvr>
                                      <p:to>
                                        <p:strVal val="visible"/>
                                      </p:to>
                                    </p:set>
                                    <p:animEffect filter="fade" transition="in">
                                      <p:cBhvr>
                                        <p:cTn dur="1000"/>
                                        <p:tgtEl>
                                          <p:spTgt spid="9450"/>
                                        </p:tgtEl>
                                      </p:cBhvr>
                                    </p:animEffect>
                                  </p:childTnLst>
                                </p:cTn>
                              </p:par>
                              <p:par>
                                <p:cTn fill="hold" nodeType="withEffect" presetClass="entr" presetID="10" presetSubtype="0">
                                  <p:stCondLst>
                                    <p:cond delay="0"/>
                                  </p:stCondLst>
                                  <p:childTnLst>
                                    <p:set>
                                      <p:cBhvr>
                                        <p:cTn dur="1" fill="hold">
                                          <p:stCondLst>
                                            <p:cond delay="0"/>
                                          </p:stCondLst>
                                        </p:cTn>
                                        <p:tgtEl>
                                          <p:spTgt spid="9451"/>
                                        </p:tgtEl>
                                        <p:attrNameLst>
                                          <p:attrName>style.visibility</p:attrName>
                                        </p:attrNameLst>
                                      </p:cBhvr>
                                      <p:to>
                                        <p:strVal val="visible"/>
                                      </p:to>
                                    </p:set>
                                    <p:animEffect filter="fade" transition="in">
                                      <p:cBhvr>
                                        <p:cTn dur="1000"/>
                                        <p:tgtEl>
                                          <p:spTgt spid="9451"/>
                                        </p:tgtEl>
                                      </p:cBhvr>
                                    </p:animEffect>
                                  </p:childTnLst>
                                </p:cTn>
                              </p:par>
                              <p:par>
                                <p:cTn fill="hold" nodeType="withEffect" presetClass="entr" presetID="10" presetSubtype="0">
                                  <p:stCondLst>
                                    <p:cond delay="0"/>
                                  </p:stCondLst>
                                  <p:childTnLst>
                                    <p:set>
                                      <p:cBhvr>
                                        <p:cTn dur="1" fill="hold">
                                          <p:stCondLst>
                                            <p:cond delay="0"/>
                                          </p:stCondLst>
                                        </p:cTn>
                                        <p:tgtEl>
                                          <p:spTgt spid="9452"/>
                                        </p:tgtEl>
                                        <p:attrNameLst>
                                          <p:attrName>style.visibility</p:attrName>
                                        </p:attrNameLst>
                                      </p:cBhvr>
                                      <p:to>
                                        <p:strVal val="visible"/>
                                      </p:to>
                                    </p:set>
                                    <p:animEffect filter="fade" transition="in">
                                      <p:cBhvr>
                                        <p:cTn dur="1000"/>
                                        <p:tgtEl>
                                          <p:spTgt spid="9452"/>
                                        </p:tgtEl>
                                      </p:cBhvr>
                                    </p:animEffect>
                                  </p:childTnLst>
                                </p:cTn>
                              </p:par>
                              <p:par>
                                <p:cTn fill="hold" nodeType="withEffect" presetClass="entr" presetID="10" presetSubtype="0">
                                  <p:stCondLst>
                                    <p:cond delay="0"/>
                                  </p:stCondLst>
                                  <p:childTnLst>
                                    <p:set>
                                      <p:cBhvr>
                                        <p:cTn dur="1" fill="hold">
                                          <p:stCondLst>
                                            <p:cond delay="0"/>
                                          </p:stCondLst>
                                        </p:cTn>
                                        <p:tgtEl>
                                          <p:spTgt spid="9453"/>
                                        </p:tgtEl>
                                        <p:attrNameLst>
                                          <p:attrName>style.visibility</p:attrName>
                                        </p:attrNameLst>
                                      </p:cBhvr>
                                      <p:to>
                                        <p:strVal val="visible"/>
                                      </p:to>
                                    </p:set>
                                    <p:animEffect filter="fade" transition="in">
                                      <p:cBhvr>
                                        <p:cTn dur="1000"/>
                                        <p:tgtEl>
                                          <p:spTgt spid="9453"/>
                                        </p:tgtEl>
                                      </p:cBhvr>
                                    </p:animEffect>
                                  </p:childTnLst>
                                </p:cTn>
                              </p:par>
                              <p:par>
                                <p:cTn fill="hold" nodeType="withEffect" presetClass="entr" presetID="10" presetSubtype="0">
                                  <p:stCondLst>
                                    <p:cond delay="0"/>
                                  </p:stCondLst>
                                  <p:childTnLst>
                                    <p:set>
                                      <p:cBhvr>
                                        <p:cTn dur="1" fill="hold">
                                          <p:stCondLst>
                                            <p:cond delay="0"/>
                                          </p:stCondLst>
                                        </p:cTn>
                                        <p:tgtEl>
                                          <p:spTgt spid="9454"/>
                                        </p:tgtEl>
                                        <p:attrNameLst>
                                          <p:attrName>style.visibility</p:attrName>
                                        </p:attrNameLst>
                                      </p:cBhvr>
                                      <p:to>
                                        <p:strVal val="visible"/>
                                      </p:to>
                                    </p:set>
                                    <p:animEffect filter="fade" transition="in">
                                      <p:cBhvr>
                                        <p:cTn dur="1000"/>
                                        <p:tgtEl>
                                          <p:spTgt spid="94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9" name="Shape 9459"/>
        <p:cNvGrpSpPr/>
        <p:nvPr/>
      </p:nvGrpSpPr>
      <p:grpSpPr>
        <a:xfrm>
          <a:off x="0" y="0"/>
          <a:ext cx="0" cy="0"/>
          <a:chOff x="0" y="0"/>
          <a:chExt cx="0" cy="0"/>
        </a:xfrm>
      </p:grpSpPr>
      <p:sp>
        <p:nvSpPr>
          <p:cNvPr id="9460" name="Google Shape;9460;p50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Data Types: String</a:t>
            </a:r>
            <a:endParaRPr/>
          </a:p>
        </p:txBody>
      </p:sp>
      <p:sp>
        <p:nvSpPr>
          <p:cNvPr id="9461" name="Google Shape;9461;p502"/>
          <p:cNvSpPr/>
          <p:nvPr/>
        </p:nvSpPr>
        <p:spPr>
          <a:xfrm>
            <a:off x="1467266" y="1488941"/>
            <a:ext cx="1673100" cy="1454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2" name="Google Shape;9462;p502"/>
          <p:cNvSpPr/>
          <p:nvPr/>
        </p:nvSpPr>
        <p:spPr>
          <a:xfrm>
            <a:off x="3601852" y="1488941"/>
            <a:ext cx="1673100" cy="1454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3" name="Google Shape;9463;p502"/>
          <p:cNvSpPr/>
          <p:nvPr/>
        </p:nvSpPr>
        <p:spPr>
          <a:xfrm>
            <a:off x="5736438" y="1488941"/>
            <a:ext cx="1673100" cy="1454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4" name="Google Shape;9464;p502"/>
          <p:cNvSpPr/>
          <p:nvPr/>
        </p:nvSpPr>
        <p:spPr>
          <a:xfrm>
            <a:off x="1688742" y="1222727"/>
            <a:ext cx="1673100" cy="14547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Calibri"/>
                <a:ea typeface="Calibri"/>
                <a:cs typeface="Calibri"/>
                <a:sym typeface="Calibri"/>
              </a:rPr>
              <a:t>Strings are a continuous set of characters represented in  quotation marks</a:t>
            </a:r>
            <a:endParaRPr b="0" i="0" sz="1500" u="none" cap="none" strike="noStrike">
              <a:solidFill>
                <a:srgbClr val="FFFFFF"/>
              </a:solidFill>
              <a:latin typeface="Calibri"/>
              <a:ea typeface="Calibri"/>
              <a:cs typeface="Calibri"/>
              <a:sym typeface="Calibri"/>
            </a:endParaRPr>
          </a:p>
        </p:txBody>
      </p:sp>
      <p:sp>
        <p:nvSpPr>
          <p:cNvPr id="9465" name="Google Shape;9465;p502"/>
          <p:cNvSpPr/>
          <p:nvPr/>
        </p:nvSpPr>
        <p:spPr>
          <a:xfrm>
            <a:off x="3846189" y="1222727"/>
            <a:ext cx="1673100" cy="14547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Calibri"/>
                <a:ea typeface="Calibri"/>
                <a:cs typeface="Calibri"/>
                <a:sym typeface="Calibri"/>
              </a:rPr>
              <a:t>Python allows either pair of single or double quotes</a:t>
            </a:r>
            <a:endParaRPr b="0" i="0" sz="1500" u="none" cap="none" strike="noStrike">
              <a:solidFill>
                <a:srgbClr val="FFFFFF"/>
              </a:solidFill>
              <a:latin typeface="Calibri"/>
              <a:ea typeface="Calibri"/>
              <a:cs typeface="Calibri"/>
              <a:sym typeface="Calibri"/>
            </a:endParaRPr>
          </a:p>
        </p:txBody>
      </p:sp>
      <p:sp>
        <p:nvSpPr>
          <p:cNvPr id="9466" name="Google Shape;9466;p502"/>
          <p:cNvSpPr/>
          <p:nvPr/>
        </p:nvSpPr>
        <p:spPr>
          <a:xfrm>
            <a:off x="6003636" y="1222727"/>
            <a:ext cx="1673100" cy="14547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Calibri"/>
                <a:ea typeface="Calibri"/>
                <a:cs typeface="Calibri"/>
                <a:sym typeface="Calibri"/>
              </a:rPr>
              <a:t>Subsets of strings can be taken using the slice operator</a:t>
            </a:r>
            <a:endParaRPr b="0" i="0" sz="1500" u="none" cap="none" strike="noStrike">
              <a:solidFill>
                <a:srgbClr val="FFFFFF"/>
              </a:solidFill>
              <a:latin typeface="Calibri"/>
              <a:ea typeface="Calibri"/>
              <a:cs typeface="Calibri"/>
              <a:sym typeface="Calibri"/>
            </a:endParaRPr>
          </a:p>
        </p:txBody>
      </p:sp>
      <p:pic>
        <p:nvPicPr>
          <p:cNvPr id="9467" name="Google Shape;9467;p502"/>
          <p:cNvPicPr preferRelativeResize="0"/>
          <p:nvPr/>
        </p:nvPicPr>
        <p:blipFill rotWithShape="1">
          <a:blip r:embed="rId3">
            <a:alphaModFix/>
          </a:blip>
          <a:srcRect b="0" l="0" r="0" t="7158"/>
          <a:stretch/>
        </p:blipFill>
        <p:spPr>
          <a:xfrm>
            <a:off x="2636525" y="3038575"/>
            <a:ext cx="3870950" cy="1521575"/>
          </a:xfrm>
          <a:prstGeom prst="rect">
            <a:avLst/>
          </a:prstGeom>
          <a:noFill/>
          <a:ln>
            <a:noFill/>
          </a:ln>
        </p:spPr>
      </p:pic>
      <p:sp>
        <p:nvSpPr>
          <p:cNvPr id="9468" name="Google Shape;9468;p50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61"/>
                                        </p:tgtEl>
                                        <p:attrNameLst>
                                          <p:attrName>style.visibility</p:attrName>
                                        </p:attrNameLst>
                                      </p:cBhvr>
                                      <p:to>
                                        <p:strVal val="visible"/>
                                      </p:to>
                                    </p:set>
                                    <p:animEffect filter="fade" transition="in">
                                      <p:cBhvr>
                                        <p:cTn dur="1000"/>
                                        <p:tgtEl>
                                          <p:spTgt spid="9461"/>
                                        </p:tgtEl>
                                      </p:cBhvr>
                                    </p:animEffect>
                                  </p:childTnLst>
                                </p:cTn>
                              </p:par>
                              <p:par>
                                <p:cTn fill="hold" nodeType="withEffect" presetClass="entr" presetID="10" presetSubtype="0">
                                  <p:stCondLst>
                                    <p:cond delay="0"/>
                                  </p:stCondLst>
                                  <p:childTnLst>
                                    <p:set>
                                      <p:cBhvr>
                                        <p:cTn dur="1" fill="hold">
                                          <p:stCondLst>
                                            <p:cond delay="0"/>
                                          </p:stCondLst>
                                        </p:cTn>
                                        <p:tgtEl>
                                          <p:spTgt spid="9464"/>
                                        </p:tgtEl>
                                        <p:attrNameLst>
                                          <p:attrName>style.visibility</p:attrName>
                                        </p:attrNameLst>
                                      </p:cBhvr>
                                      <p:to>
                                        <p:strVal val="visible"/>
                                      </p:to>
                                    </p:set>
                                    <p:animEffect filter="fade" transition="in">
                                      <p:cBhvr>
                                        <p:cTn dur="1000"/>
                                        <p:tgtEl>
                                          <p:spTgt spid="9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65"/>
                                        </p:tgtEl>
                                        <p:attrNameLst>
                                          <p:attrName>style.visibility</p:attrName>
                                        </p:attrNameLst>
                                      </p:cBhvr>
                                      <p:to>
                                        <p:strVal val="visible"/>
                                      </p:to>
                                    </p:set>
                                    <p:animEffect filter="fade" transition="in">
                                      <p:cBhvr>
                                        <p:cTn dur="1000"/>
                                        <p:tgtEl>
                                          <p:spTgt spid="9465"/>
                                        </p:tgtEl>
                                      </p:cBhvr>
                                    </p:animEffect>
                                  </p:childTnLst>
                                </p:cTn>
                              </p:par>
                              <p:par>
                                <p:cTn fill="hold" nodeType="withEffect" presetClass="entr" presetID="10" presetSubtype="0">
                                  <p:stCondLst>
                                    <p:cond delay="0"/>
                                  </p:stCondLst>
                                  <p:childTnLst>
                                    <p:set>
                                      <p:cBhvr>
                                        <p:cTn dur="1" fill="hold">
                                          <p:stCondLst>
                                            <p:cond delay="0"/>
                                          </p:stCondLst>
                                        </p:cTn>
                                        <p:tgtEl>
                                          <p:spTgt spid="9462"/>
                                        </p:tgtEl>
                                        <p:attrNameLst>
                                          <p:attrName>style.visibility</p:attrName>
                                        </p:attrNameLst>
                                      </p:cBhvr>
                                      <p:to>
                                        <p:strVal val="visible"/>
                                      </p:to>
                                    </p:set>
                                    <p:animEffect filter="fade" transition="in">
                                      <p:cBhvr>
                                        <p:cTn dur="1000"/>
                                        <p:tgtEl>
                                          <p:spTgt spid="9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66"/>
                                        </p:tgtEl>
                                        <p:attrNameLst>
                                          <p:attrName>style.visibility</p:attrName>
                                        </p:attrNameLst>
                                      </p:cBhvr>
                                      <p:to>
                                        <p:strVal val="visible"/>
                                      </p:to>
                                    </p:set>
                                    <p:animEffect filter="fade" transition="in">
                                      <p:cBhvr>
                                        <p:cTn dur="1000"/>
                                        <p:tgtEl>
                                          <p:spTgt spid="9466"/>
                                        </p:tgtEl>
                                      </p:cBhvr>
                                    </p:animEffect>
                                  </p:childTnLst>
                                </p:cTn>
                              </p:par>
                              <p:par>
                                <p:cTn fill="hold" nodeType="withEffect" presetClass="entr" presetID="10" presetSubtype="0">
                                  <p:stCondLst>
                                    <p:cond delay="0"/>
                                  </p:stCondLst>
                                  <p:childTnLst>
                                    <p:set>
                                      <p:cBhvr>
                                        <p:cTn dur="1" fill="hold">
                                          <p:stCondLst>
                                            <p:cond delay="0"/>
                                          </p:stCondLst>
                                        </p:cTn>
                                        <p:tgtEl>
                                          <p:spTgt spid="9463"/>
                                        </p:tgtEl>
                                        <p:attrNameLst>
                                          <p:attrName>style.visibility</p:attrName>
                                        </p:attrNameLst>
                                      </p:cBhvr>
                                      <p:to>
                                        <p:strVal val="visible"/>
                                      </p:to>
                                    </p:set>
                                    <p:animEffect filter="fade" transition="in">
                                      <p:cBhvr>
                                        <p:cTn dur="1000"/>
                                        <p:tgtEl>
                                          <p:spTgt spid="9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67"/>
                                        </p:tgtEl>
                                        <p:attrNameLst>
                                          <p:attrName>style.visibility</p:attrName>
                                        </p:attrNameLst>
                                      </p:cBhvr>
                                      <p:to>
                                        <p:strVal val="visible"/>
                                      </p:to>
                                    </p:set>
                                    <p:animEffect filter="fade" transition="in">
                                      <p:cBhvr>
                                        <p:cTn dur="1000"/>
                                        <p:tgtEl>
                                          <p:spTgt spid="9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2" name="Shape 9472"/>
        <p:cNvGrpSpPr/>
        <p:nvPr/>
      </p:nvGrpSpPr>
      <p:grpSpPr>
        <a:xfrm>
          <a:off x="0" y="0"/>
          <a:ext cx="0" cy="0"/>
          <a:chOff x="0" y="0"/>
          <a:chExt cx="0" cy="0"/>
        </a:xfrm>
      </p:grpSpPr>
      <p:sp>
        <p:nvSpPr>
          <p:cNvPr id="9473" name="Google Shape;9473;p5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String Slicing: Example</a:t>
            </a:r>
            <a:endParaRPr/>
          </a:p>
        </p:txBody>
      </p:sp>
      <p:pic>
        <p:nvPicPr>
          <p:cNvPr id="9474" name="Google Shape;9474;p503"/>
          <p:cNvPicPr preferRelativeResize="0"/>
          <p:nvPr/>
        </p:nvPicPr>
        <p:blipFill rotWithShape="1">
          <a:blip r:embed="rId3">
            <a:alphaModFix/>
          </a:blip>
          <a:srcRect b="0" l="0" r="0" t="0"/>
          <a:stretch/>
        </p:blipFill>
        <p:spPr>
          <a:xfrm>
            <a:off x="2690011" y="1380900"/>
            <a:ext cx="3763975" cy="1190850"/>
          </a:xfrm>
          <a:prstGeom prst="rect">
            <a:avLst/>
          </a:prstGeom>
          <a:noFill/>
          <a:ln>
            <a:noFill/>
          </a:ln>
        </p:spPr>
      </p:pic>
      <p:sp>
        <p:nvSpPr>
          <p:cNvPr id="9475" name="Google Shape;9475;p503"/>
          <p:cNvSpPr txBox="1"/>
          <p:nvPr/>
        </p:nvSpPr>
        <p:spPr>
          <a:xfrm>
            <a:off x="754825" y="2750025"/>
            <a:ext cx="24918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The corresponding output is</a:t>
            </a:r>
            <a:endParaRPr b="0" i="0" sz="1400" u="none" cap="none" strike="noStrike">
              <a:solidFill>
                <a:srgbClr val="000000"/>
              </a:solidFill>
              <a:latin typeface="Calibri"/>
              <a:ea typeface="Calibri"/>
              <a:cs typeface="Calibri"/>
              <a:sym typeface="Calibri"/>
            </a:endParaRPr>
          </a:p>
        </p:txBody>
      </p:sp>
      <p:pic>
        <p:nvPicPr>
          <p:cNvPr id="9476" name="Google Shape;9476;p503"/>
          <p:cNvPicPr preferRelativeResize="0"/>
          <p:nvPr/>
        </p:nvPicPr>
        <p:blipFill rotWithShape="1">
          <a:blip r:embed="rId4">
            <a:alphaModFix/>
          </a:blip>
          <a:srcRect b="0" l="0" r="0" t="0"/>
          <a:stretch/>
        </p:blipFill>
        <p:spPr>
          <a:xfrm>
            <a:off x="2804600" y="3328500"/>
            <a:ext cx="2862622" cy="1127150"/>
          </a:xfrm>
          <a:prstGeom prst="rect">
            <a:avLst/>
          </a:prstGeom>
          <a:noFill/>
          <a:ln>
            <a:noFill/>
          </a:ln>
        </p:spPr>
      </p:pic>
      <p:sp>
        <p:nvSpPr>
          <p:cNvPr id="9477" name="Google Shape;9477;p50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74"/>
                                        </p:tgtEl>
                                        <p:attrNameLst>
                                          <p:attrName>style.visibility</p:attrName>
                                        </p:attrNameLst>
                                      </p:cBhvr>
                                      <p:to>
                                        <p:strVal val="visible"/>
                                      </p:to>
                                    </p:set>
                                    <p:animEffect filter="fade" transition="in">
                                      <p:cBhvr>
                                        <p:cTn dur="1000"/>
                                        <p:tgtEl>
                                          <p:spTgt spid="9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75"/>
                                        </p:tgtEl>
                                        <p:attrNameLst>
                                          <p:attrName>style.visibility</p:attrName>
                                        </p:attrNameLst>
                                      </p:cBhvr>
                                      <p:to>
                                        <p:strVal val="visible"/>
                                      </p:to>
                                    </p:set>
                                    <p:animEffect filter="fade" transition="in">
                                      <p:cBhvr>
                                        <p:cTn dur="1000"/>
                                        <p:tgtEl>
                                          <p:spTgt spid="9475"/>
                                        </p:tgtEl>
                                      </p:cBhvr>
                                    </p:animEffect>
                                  </p:childTnLst>
                                </p:cTn>
                              </p:par>
                              <p:par>
                                <p:cTn fill="hold" nodeType="withEffect" presetClass="entr" presetID="10" presetSubtype="0">
                                  <p:stCondLst>
                                    <p:cond delay="0"/>
                                  </p:stCondLst>
                                  <p:childTnLst>
                                    <p:set>
                                      <p:cBhvr>
                                        <p:cTn dur="1" fill="hold">
                                          <p:stCondLst>
                                            <p:cond delay="0"/>
                                          </p:stCondLst>
                                        </p:cTn>
                                        <p:tgtEl>
                                          <p:spTgt spid="9476"/>
                                        </p:tgtEl>
                                        <p:attrNameLst>
                                          <p:attrName>style.visibility</p:attrName>
                                        </p:attrNameLst>
                                      </p:cBhvr>
                                      <p:to>
                                        <p:strVal val="visible"/>
                                      </p:to>
                                    </p:set>
                                    <p:animEffect filter="fade" transition="in">
                                      <p:cBhvr>
                                        <p:cTn dur="1000"/>
                                        <p:tgtEl>
                                          <p:spTgt spid="94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1" name="Shape 9481"/>
        <p:cNvGrpSpPr/>
        <p:nvPr/>
      </p:nvGrpSpPr>
      <p:grpSpPr>
        <a:xfrm>
          <a:off x="0" y="0"/>
          <a:ext cx="0" cy="0"/>
          <a:chOff x="0" y="0"/>
          <a:chExt cx="0" cy="0"/>
        </a:xfrm>
      </p:grpSpPr>
      <p:sp>
        <p:nvSpPr>
          <p:cNvPr id="9482" name="Google Shape;9482;p5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String Methods</a:t>
            </a:r>
            <a:endParaRPr/>
          </a:p>
        </p:txBody>
      </p:sp>
      <p:sp>
        <p:nvSpPr>
          <p:cNvPr id="9483" name="Google Shape;9483;p50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aphicFrame>
        <p:nvGraphicFramePr>
          <p:cNvPr id="9484" name="Google Shape;9484;p504"/>
          <p:cNvGraphicFramePr/>
          <p:nvPr/>
        </p:nvGraphicFramePr>
        <p:xfrm>
          <a:off x="457194" y="1219171"/>
          <a:ext cx="3000000" cy="3000000"/>
        </p:xfrm>
        <a:graphic>
          <a:graphicData uri="http://schemas.openxmlformats.org/drawingml/2006/table">
            <a:tbl>
              <a:tblPr bandRow="1" firstRow="1">
                <a:noFill/>
                <a:tableStyleId>{27DF8879-9593-453C-B1C5-4CBAA1ED9C03}</a:tableStyleId>
              </a:tblPr>
              <a:tblGrid>
                <a:gridCol w="1846525"/>
                <a:gridCol w="3866525"/>
                <a:gridCol w="2516525"/>
              </a:tblGrid>
              <a:tr h="475500">
                <a:tc>
                  <a:txBody>
                    <a:bodyPr/>
                    <a:lstStyle/>
                    <a:p>
                      <a:pPr indent="0" lvl="0" marL="0" marR="0" rtl="0" algn="ctr">
                        <a:lnSpc>
                          <a:spcPct val="90000"/>
                        </a:lnSpc>
                        <a:spcBef>
                          <a:spcPts val="0"/>
                        </a:spcBef>
                        <a:spcAft>
                          <a:spcPts val="0"/>
                        </a:spcAft>
                        <a:buClr>
                          <a:srgbClr val="000000"/>
                        </a:buClr>
                        <a:buSzPts val="1600"/>
                        <a:buFont typeface="Arial"/>
                        <a:buNone/>
                      </a:pPr>
                      <a:r>
                        <a:rPr b="1" lang="en" sz="1600" u="none" cap="none" strike="noStrike">
                          <a:solidFill>
                            <a:srgbClr val="000000"/>
                          </a:solidFill>
                          <a:latin typeface="Gill Sans"/>
                          <a:ea typeface="Gill Sans"/>
                          <a:cs typeface="Gill Sans"/>
                          <a:sym typeface="Gill Sans"/>
                        </a:rPr>
                        <a:t>String Operation</a:t>
                      </a:r>
                      <a:endParaRPr b="1" sz="1600" u="none" cap="none" strike="noStrike">
                        <a:solidFill>
                          <a:srgbClr val="000000"/>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600" u="none" cap="none" strike="noStrike">
                          <a:solidFill>
                            <a:srgbClr val="000000"/>
                          </a:solidFill>
                          <a:latin typeface="Gill Sans"/>
                          <a:ea typeface="Gill Sans"/>
                          <a:cs typeface="Gill Sans"/>
                          <a:sym typeface="Gill Sans"/>
                        </a:rPr>
                        <a:t>Explanation</a:t>
                      </a:r>
                      <a:endParaRPr sz="1600" u="none" cap="none" strike="noStrike">
                        <a:solidFill>
                          <a:srgbClr val="000000"/>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600" u="none" cap="none" strike="noStrike">
                          <a:solidFill>
                            <a:srgbClr val="000000"/>
                          </a:solidFill>
                          <a:latin typeface="Gill Sans"/>
                          <a:ea typeface="Gill Sans"/>
                          <a:cs typeface="Gill Sans"/>
                          <a:sym typeface="Gill Sans"/>
                        </a:rPr>
                        <a:t>Syntax</a:t>
                      </a:r>
                      <a:endParaRPr sz="1600" u="none" cap="none" strike="noStrike">
                        <a:solidFill>
                          <a:srgbClr val="000000"/>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400"/>
                        <a:buFont typeface="Arial"/>
                        <a:buNone/>
                      </a:pPr>
                      <a:r>
                        <a:rPr b="1" lang="en" sz="1400" u="none" cap="none" strike="noStrike">
                          <a:solidFill>
                            <a:srgbClr val="434343"/>
                          </a:solidFill>
                        </a:rPr>
                        <a:t>+</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Adds two strings together</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x = “hello” + “world”</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400"/>
                        <a:buFont typeface="Arial"/>
                        <a:buNone/>
                      </a:pPr>
                      <a:r>
                        <a:rPr b="1" lang="en" sz="1400" u="none" cap="none" strike="noStrike">
                          <a:solidFill>
                            <a:srgbClr val="434343"/>
                          </a:solidFill>
                        </a:rPr>
                        <a:t>*</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Replicates a string</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x = “” * 20</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400"/>
                        <a:buFont typeface="Arial"/>
                        <a:buNone/>
                      </a:pPr>
                      <a:r>
                        <a:rPr b="1" lang="en" sz="1400" u="none" cap="none" strike="noStrike">
                          <a:solidFill>
                            <a:srgbClr val="434343"/>
                          </a:solidFill>
                        </a:rPr>
                        <a:t>upper</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Converts a strings to uppercase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x.upper()</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400"/>
                        <a:buFont typeface="Arial"/>
                        <a:buNone/>
                      </a:pPr>
                      <a:r>
                        <a:rPr b="1" lang="en" sz="1400" u="none" cap="none" strike="noStrike">
                          <a:solidFill>
                            <a:srgbClr val="434343"/>
                          </a:solidFill>
                        </a:rPr>
                        <a:t>lower</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Converts a strings to lowercase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x.lower()</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400"/>
                        <a:buFont typeface="Arial"/>
                        <a:buNone/>
                      </a:pPr>
                      <a:r>
                        <a:rPr b="1" lang="en" sz="1400" u="none" cap="none" strike="noStrike">
                          <a:solidFill>
                            <a:srgbClr val="434343"/>
                          </a:solidFill>
                        </a:rPr>
                        <a:t>title</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Capitalizes the first letter of each word in a string</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x.title()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400"/>
                        <a:buFont typeface="Arial"/>
                        <a:buNone/>
                      </a:pPr>
                      <a:r>
                        <a:rPr b="1" lang="en" sz="1400" u="none" cap="none" strike="noStrike">
                          <a:solidFill>
                            <a:srgbClr val="434343"/>
                          </a:solidFill>
                        </a:rPr>
                        <a:t>find, index</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Searches for the target in a string</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x.find(y) x.index(y)</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bl>
          </a:graphicData>
        </a:graphic>
      </p:graphicFrame>
    </p:spTree>
  </p:cSld>
  <p:clrMapOvr>
    <a:masterClrMapping/>
  </p:clrMapOvr>
</p:sld>
</file>

<file path=ppt/slides/slide5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8" name="Shape 9488"/>
        <p:cNvGrpSpPr/>
        <p:nvPr/>
      </p:nvGrpSpPr>
      <p:grpSpPr>
        <a:xfrm>
          <a:off x="0" y="0"/>
          <a:ext cx="0" cy="0"/>
          <a:chOff x="0" y="0"/>
          <a:chExt cx="0" cy="0"/>
        </a:xfrm>
      </p:grpSpPr>
      <p:sp>
        <p:nvSpPr>
          <p:cNvPr id="9489" name="Google Shape;9489;p50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String Methods</a:t>
            </a:r>
            <a:endParaRPr/>
          </a:p>
        </p:txBody>
      </p:sp>
      <p:sp>
        <p:nvSpPr>
          <p:cNvPr id="9490" name="Google Shape;9490;p50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aphicFrame>
        <p:nvGraphicFramePr>
          <p:cNvPr id="9491" name="Google Shape;9491;p505"/>
          <p:cNvGraphicFramePr/>
          <p:nvPr/>
        </p:nvGraphicFramePr>
        <p:xfrm>
          <a:off x="457194" y="1219171"/>
          <a:ext cx="3000000" cy="3000000"/>
        </p:xfrm>
        <a:graphic>
          <a:graphicData uri="http://schemas.openxmlformats.org/drawingml/2006/table">
            <a:tbl>
              <a:tblPr bandRow="1" firstRow="1">
                <a:noFill/>
                <a:tableStyleId>{27DF8879-9593-453C-B1C5-4CBAA1ED9C03}</a:tableStyleId>
              </a:tblPr>
              <a:tblGrid>
                <a:gridCol w="1846525"/>
                <a:gridCol w="3866525"/>
                <a:gridCol w="2516525"/>
              </a:tblGrid>
              <a:tr h="475500">
                <a:tc>
                  <a:txBody>
                    <a:bodyPr/>
                    <a:lstStyle/>
                    <a:p>
                      <a:pPr indent="0" lvl="0" marL="0" marR="0" rtl="0" algn="ctr">
                        <a:lnSpc>
                          <a:spcPct val="90000"/>
                        </a:lnSpc>
                        <a:spcBef>
                          <a:spcPts val="0"/>
                        </a:spcBef>
                        <a:spcAft>
                          <a:spcPts val="0"/>
                        </a:spcAft>
                        <a:buClr>
                          <a:srgbClr val="000000"/>
                        </a:buClr>
                        <a:buSzPts val="1600"/>
                        <a:buFont typeface="Arial"/>
                        <a:buNone/>
                      </a:pPr>
                      <a:r>
                        <a:rPr b="1" lang="en" sz="1600" u="none" cap="none" strike="noStrike">
                          <a:solidFill>
                            <a:srgbClr val="000000"/>
                          </a:solidFill>
                          <a:latin typeface="Gill Sans"/>
                          <a:ea typeface="Gill Sans"/>
                          <a:cs typeface="Gill Sans"/>
                          <a:sym typeface="Gill Sans"/>
                        </a:rPr>
                        <a:t>String Operation</a:t>
                      </a:r>
                      <a:endParaRPr b="1" sz="1600" u="none" cap="none" strike="noStrike">
                        <a:solidFill>
                          <a:srgbClr val="000000"/>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600" u="none" cap="none" strike="noStrike">
                          <a:solidFill>
                            <a:srgbClr val="000000"/>
                          </a:solidFill>
                          <a:latin typeface="Gill Sans"/>
                          <a:ea typeface="Gill Sans"/>
                          <a:cs typeface="Gill Sans"/>
                          <a:sym typeface="Gill Sans"/>
                        </a:rPr>
                        <a:t>Explanation</a:t>
                      </a:r>
                      <a:endParaRPr sz="1600" u="none" cap="none" strike="noStrike">
                        <a:solidFill>
                          <a:srgbClr val="000000"/>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600" u="none" cap="none" strike="noStrike">
                          <a:solidFill>
                            <a:srgbClr val="000000"/>
                          </a:solidFill>
                          <a:latin typeface="Gill Sans"/>
                          <a:ea typeface="Gill Sans"/>
                          <a:cs typeface="Gill Sans"/>
                          <a:sym typeface="Gill Sans"/>
                        </a:rPr>
                        <a:t>Syntax</a:t>
                      </a:r>
                      <a:endParaRPr sz="1600" u="none" cap="none" strike="noStrike">
                        <a:solidFill>
                          <a:srgbClr val="000000"/>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400"/>
                        <a:buFont typeface="Arial"/>
                        <a:buNone/>
                      </a:pPr>
                      <a:r>
                        <a:rPr b="1" lang="en" sz="1400" u="none" cap="none" strike="noStrike">
                          <a:solidFill>
                            <a:srgbClr val="434343"/>
                          </a:solidFill>
                        </a:rPr>
                        <a:t>rfind, index</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Searches for the target in a string, from the end of the string</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x.rfind(y) x.rindex(y)</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400"/>
                        <a:buFont typeface="Arial"/>
                        <a:buNone/>
                      </a:pPr>
                      <a:r>
                        <a:rPr b="1" lang="en" sz="1400" u="none" cap="none" strike="noStrike">
                          <a:solidFill>
                            <a:srgbClr val="434343"/>
                          </a:solidFill>
                        </a:rPr>
                        <a:t>startswith, endswith</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Checks the beginning or end of a string for a match</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x.startswith(y) x.endswith(y)</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400"/>
                        <a:buFont typeface="Arial"/>
                        <a:buNone/>
                      </a:pPr>
                      <a:r>
                        <a:rPr b="1" lang="en" sz="1400" u="none" cap="none" strike="noStrike">
                          <a:solidFill>
                            <a:srgbClr val="434343"/>
                          </a:solidFill>
                        </a:rPr>
                        <a:t>replace</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Replaces the target with a new string</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x.replace(y,z)</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400"/>
                        <a:buFont typeface="Arial"/>
                        <a:buNone/>
                      </a:pPr>
                      <a:r>
                        <a:rPr b="1" lang="en" sz="1400" u="none" cap="none" strike="noStrike">
                          <a:solidFill>
                            <a:srgbClr val="434343"/>
                          </a:solidFill>
                        </a:rPr>
                        <a:t>strip, rstrip, lstrip</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Removes whitespace or other characters from the ends of a string</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x.strip()</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400"/>
                        <a:buFont typeface="Arial"/>
                        <a:buNone/>
                      </a:pPr>
                      <a:r>
                        <a:rPr b="1" lang="en" sz="1400" u="none" cap="none" strike="noStrike">
                          <a:solidFill>
                            <a:srgbClr val="434343"/>
                          </a:solidFill>
                        </a:rPr>
                        <a:t>encode</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Converts a Unicode string to a bytes object</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x.encode(“utf_8”)</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400"/>
                        <a:buFont typeface="Arial"/>
                        <a:buNone/>
                      </a:pPr>
                      <a:r>
                        <a:rPr b="1" lang="en" sz="1400" u="none" cap="none" strike="noStrike">
                          <a:solidFill>
                            <a:srgbClr val="434343"/>
                          </a:solidFill>
                        </a:rPr>
                        <a:t>capitalize</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Capitalizes the first letter of string</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str.capitalize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bl>
          </a:graphicData>
        </a:graphic>
      </p:graphicFrame>
    </p:spTree>
  </p:cSld>
  <p:clrMapOvr>
    <a:masterClrMapping/>
  </p:clrMapOvr>
</p:sld>
</file>

<file path=ppt/slides/slide5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5" name="Shape 9495"/>
        <p:cNvGrpSpPr/>
        <p:nvPr/>
      </p:nvGrpSpPr>
      <p:grpSpPr>
        <a:xfrm>
          <a:off x="0" y="0"/>
          <a:ext cx="0" cy="0"/>
          <a:chOff x="0" y="0"/>
          <a:chExt cx="0" cy="0"/>
        </a:xfrm>
      </p:grpSpPr>
      <p:sp>
        <p:nvSpPr>
          <p:cNvPr id="9496" name="Google Shape;9496;p50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String Methods</a:t>
            </a:r>
            <a:endParaRPr/>
          </a:p>
        </p:txBody>
      </p:sp>
      <p:sp>
        <p:nvSpPr>
          <p:cNvPr id="9497" name="Google Shape;9497;p50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aphicFrame>
        <p:nvGraphicFramePr>
          <p:cNvPr id="9498" name="Google Shape;9498;p506"/>
          <p:cNvGraphicFramePr/>
          <p:nvPr/>
        </p:nvGraphicFramePr>
        <p:xfrm>
          <a:off x="457194" y="1219171"/>
          <a:ext cx="3000000" cy="3000000"/>
        </p:xfrm>
        <a:graphic>
          <a:graphicData uri="http://schemas.openxmlformats.org/drawingml/2006/table">
            <a:tbl>
              <a:tblPr bandRow="1" firstRow="1">
                <a:noFill/>
                <a:tableStyleId>{27DF8879-9593-453C-B1C5-4CBAA1ED9C03}</a:tableStyleId>
              </a:tblPr>
              <a:tblGrid>
                <a:gridCol w="1846525"/>
                <a:gridCol w="3866525"/>
                <a:gridCol w="2516525"/>
              </a:tblGrid>
              <a:tr h="475500">
                <a:tc>
                  <a:txBody>
                    <a:bodyPr/>
                    <a:lstStyle/>
                    <a:p>
                      <a:pPr indent="0" lvl="0" marL="0" marR="0" rtl="0" algn="ctr">
                        <a:lnSpc>
                          <a:spcPct val="90000"/>
                        </a:lnSpc>
                        <a:spcBef>
                          <a:spcPts val="0"/>
                        </a:spcBef>
                        <a:spcAft>
                          <a:spcPts val="0"/>
                        </a:spcAft>
                        <a:buClr>
                          <a:srgbClr val="000000"/>
                        </a:buClr>
                        <a:buSzPts val="1600"/>
                        <a:buFont typeface="Arial"/>
                        <a:buNone/>
                      </a:pPr>
                      <a:r>
                        <a:rPr b="1" lang="en" sz="1600" u="none" cap="none" strike="noStrike">
                          <a:solidFill>
                            <a:srgbClr val="000000"/>
                          </a:solidFill>
                          <a:latin typeface="Gill Sans"/>
                          <a:ea typeface="Gill Sans"/>
                          <a:cs typeface="Gill Sans"/>
                          <a:sym typeface="Gill Sans"/>
                        </a:rPr>
                        <a:t>String Operation</a:t>
                      </a:r>
                      <a:endParaRPr b="1" sz="1600" u="none" cap="none" strike="noStrike">
                        <a:solidFill>
                          <a:srgbClr val="000000"/>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600" u="none" cap="none" strike="noStrike">
                          <a:solidFill>
                            <a:srgbClr val="000000"/>
                          </a:solidFill>
                          <a:latin typeface="Gill Sans"/>
                          <a:ea typeface="Gill Sans"/>
                          <a:cs typeface="Gill Sans"/>
                          <a:sym typeface="Gill Sans"/>
                        </a:rPr>
                        <a:t>Explanation</a:t>
                      </a:r>
                      <a:endParaRPr sz="1600" u="none" cap="none" strike="noStrike">
                        <a:solidFill>
                          <a:srgbClr val="000000"/>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600" u="none" cap="none" strike="noStrike">
                          <a:solidFill>
                            <a:srgbClr val="000000"/>
                          </a:solidFill>
                          <a:latin typeface="Gill Sans"/>
                          <a:ea typeface="Gill Sans"/>
                          <a:cs typeface="Gill Sans"/>
                          <a:sym typeface="Gill Sans"/>
                        </a:rPr>
                        <a:t>Syntax</a:t>
                      </a:r>
                      <a:endParaRPr sz="1600" u="none" cap="none" strike="noStrike">
                        <a:solidFill>
                          <a:srgbClr val="000000"/>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400"/>
                        <a:buFont typeface="Arial"/>
                        <a:buNone/>
                      </a:pPr>
                      <a:r>
                        <a:rPr b="1" lang="en" sz="1400" u="none" cap="none" strike="noStrike">
                          <a:solidFill>
                            <a:srgbClr val="434343"/>
                          </a:solidFill>
                        </a:rPr>
                        <a:t>count</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The number of occurrences of substring sub in the range [start, end]</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str.count(sub, start=0, end=len(string))</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400"/>
                        <a:buFont typeface="Arial"/>
                        <a:buNone/>
                      </a:pPr>
                      <a:r>
                        <a:rPr b="1" lang="en" sz="1400" u="none" cap="none" strike="noStrike">
                          <a:solidFill>
                            <a:srgbClr val="434343"/>
                          </a:solidFill>
                        </a:rPr>
                        <a:t>endswith</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Returns true if a string or substring ends with a suffix, else false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str. endswith(suffix, beg=0, end=len(string))</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400"/>
                        <a:buFont typeface="Arial"/>
                        <a:buNone/>
                      </a:pPr>
                      <a:r>
                        <a:rPr b="1" lang="en" sz="1400" u="none" cap="none" strike="noStrike">
                          <a:solidFill>
                            <a:srgbClr val="434343"/>
                          </a:solidFill>
                        </a:rPr>
                        <a:t>find</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Determines if an input string occurs in a string or a substring and returns the index if found, else -1</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str. find(str, beg=0, end=len(string))</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400"/>
                        <a:buFont typeface="Arial"/>
                        <a:buNone/>
                      </a:pPr>
                      <a:r>
                        <a:rPr b="1" lang="en" sz="1400" u="none" cap="none" strike="noStrike">
                          <a:solidFill>
                            <a:srgbClr val="434343"/>
                          </a:solidFill>
                        </a:rPr>
                        <a:t>index</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Same as find(), but raises an exception if str not found</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str.index(str, beg=0, end=len(string))</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400"/>
                        <a:buFont typeface="Arial"/>
                        <a:buNone/>
                      </a:pPr>
                      <a:r>
                        <a:rPr b="1" lang="en" sz="1400" u="none" cap="none" strike="noStrike">
                          <a:solidFill>
                            <a:srgbClr val="434343"/>
                          </a:solidFill>
                        </a:rPr>
                        <a:t>capitalize</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Capitalizes the first letter of string</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str.capitalize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400"/>
                        <a:buFont typeface="Arial"/>
                        <a:buNone/>
                      </a:pPr>
                      <a:r>
                        <a:rPr b="1" lang="en" sz="1400" u="none" cap="none" strike="noStrike">
                          <a:solidFill>
                            <a:srgbClr val="434343"/>
                          </a:solidFill>
                        </a:rPr>
                        <a:t>Alphanumeric, alphabets, or digits</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Returns true if the string has alphanumeric, alphabets, and digits respectively</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isalnum()    isalpha()    isdigit()</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bl>
          </a:graphicData>
        </a:graphic>
      </p:graphicFrame>
      <p:cxnSp>
        <p:nvCxnSpPr>
          <p:cNvPr id="9499" name="Google Shape;9499;p506"/>
          <p:cNvCxnSpPr/>
          <p:nvPr/>
        </p:nvCxnSpPr>
        <p:spPr>
          <a:xfrm flipH="1">
            <a:off x="7012883" y="4060300"/>
            <a:ext cx="600" cy="486900"/>
          </a:xfrm>
          <a:prstGeom prst="straightConnector1">
            <a:avLst/>
          </a:prstGeom>
          <a:noFill/>
          <a:ln cap="flat" cmpd="sng" w="9525">
            <a:solidFill>
              <a:srgbClr val="D9D9D9"/>
            </a:solidFill>
            <a:prstDash val="dash"/>
            <a:round/>
            <a:headEnd len="sm" w="sm" type="none"/>
            <a:tailEnd len="sm" w="sm" type="none"/>
          </a:ln>
        </p:spPr>
      </p:cxnSp>
      <p:cxnSp>
        <p:nvCxnSpPr>
          <p:cNvPr id="9500" name="Google Shape;9500;p506"/>
          <p:cNvCxnSpPr/>
          <p:nvPr/>
        </p:nvCxnSpPr>
        <p:spPr>
          <a:xfrm flipH="1">
            <a:off x="7794590" y="4060300"/>
            <a:ext cx="600" cy="486900"/>
          </a:xfrm>
          <a:prstGeom prst="straightConnector1">
            <a:avLst/>
          </a:prstGeom>
          <a:noFill/>
          <a:ln cap="flat" cmpd="sng" w="9525">
            <a:solidFill>
              <a:srgbClr val="D9D9D9"/>
            </a:solidFill>
            <a:prstDash val="dash"/>
            <a:round/>
            <a:headEnd len="sm" w="sm" type="none"/>
            <a:tailEnd len="sm" w="sm" type="none"/>
          </a:ln>
        </p:spPr>
      </p:cxnSp>
    </p:spTree>
  </p:cSld>
  <p:clrMapOvr>
    <a:masterClrMapping/>
  </p:clrMapOvr>
</p:sld>
</file>

<file path=ppt/slides/slide5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4" name="Shape 9504"/>
        <p:cNvGrpSpPr/>
        <p:nvPr/>
      </p:nvGrpSpPr>
      <p:grpSpPr>
        <a:xfrm>
          <a:off x="0" y="0"/>
          <a:ext cx="0" cy="0"/>
          <a:chOff x="0" y="0"/>
          <a:chExt cx="0" cy="0"/>
        </a:xfrm>
      </p:grpSpPr>
      <p:sp>
        <p:nvSpPr>
          <p:cNvPr id="9505" name="Google Shape;9505;p5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Strings - Sequence Operations</a:t>
            </a:r>
            <a:endParaRPr/>
          </a:p>
        </p:txBody>
      </p:sp>
      <p:sp>
        <p:nvSpPr>
          <p:cNvPr id="9506" name="Google Shape;9506;p50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pSp>
        <p:nvGrpSpPr>
          <p:cNvPr id="9507" name="Google Shape;9507;p507"/>
          <p:cNvGrpSpPr/>
          <p:nvPr/>
        </p:nvGrpSpPr>
        <p:grpSpPr>
          <a:xfrm>
            <a:off x="1546897" y="1033350"/>
            <a:ext cx="6438400" cy="3836275"/>
            <a:chOff x="1546897" y="1033350"/>
            <a:chExt cx="6438400" cy="3836275"/>
          </a:xfrm>
        </p:grpSpPr>
        <p:grpSp>
          <p:nvGrpSpPr>
            <p:cNvPr id="9508" name="Google Shape;9508;p507"/>
            <p:cNvGrpSpPr/>
            <p:nvPr/>
          </p:nvGrpSpPr>
          <p:grpSpPr>
            <a:xfrm>
              <a:off x="1546897" y="1033350"/>
              <a:ext cx="6438400" cy="3836275"/>
              <a:chOff x="1546897" y="1033350"/>
              <a:chExt cx="6438400" cy="3836275"/>
            </a:xfrm>
          </p:grpSpPr>
          <p:sp>
            <p:nvSpPr>
              <p:cNvPr id="9509" name="Google Shape;9509;p507"/>
              <p:cNvSpPr/>
              <p:nvPr/>
            </p:nvSpPr>
            <p:spPr>
              <a:xfrm>
                <a:off x="6078989" y="14491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2</a:t>
                </a:r>
                <a:endParaRPr b="0" i="0" sz="1200" u="none" cap="none" strike="noStrike">
                  <a:solidFill>
                    <a:srgbClr val="595959"/>
                  </a:solidFill>
                  <a:latin typeface="Calibri"/>
                  <a:ea typeface="Calibri"/>
                  <a:cs typeface="Calibri"/>
                  <a:sym typeface="Calibri"/>
                </a:endParaRPr>
              </a:p>
            </p:txBody>
          </p:sp>
          <p:sp>
            <p:nvSpPr>
              <p:cNvPr id="9510" name="Google Shape;9510;p507"/>
              <p:cNvSpPr/>
              <p:nvPr/>
            </p:nvSpPr>
            <p:spPr>
              <a:xfrm>
                <a:off x="3822438" y="14491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str.find(‘mputer’)</a:t>
                </a:r>
                <a:endParaRPr b="0" i="0" sz="1200" u="none" cap="none" strike="noStrike">
                  <a:solidFill>
                    <a:srgbClr val="595959"/>
                  </a:solidFill>
                  <a:latin typeface="Calibri"/>
                  <a:ea typeface="Calibri"/>
                  <a:cs typeface="Calibri"/>
                  <a:sym typeface="Calibri"/>
                </a:endParaRPr>
              </a:p>
            </p:txBody>
          </p:sp>
          <p:sp>
            <p:nvSpPr>
              <p:cNvPr id="9511" name="Google Shape;9511;p507"/>
              <p:cNvSpPr/>
              <p:nvPr/>
            </p:nvSpPr>
            <p:spPr>
              <a:xfrm>
                <a:off x="1546897" y="1449175"/>
                <a:ext cx="19158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str=’computer’</a:t>
                </a:r>
                <a:endParaRPr b="0" i="0" sz="1200" u="none" cap="none" strike="noStrike">
                  <a:solidFill>
                    <a:srgbClr val="595959"/>
                  </a:solidFill>
                  <a:latin typeface="Calibri"/>
                  <a:ea typeface="Calibri"/>
                  <a:cs typeface="Calibri"/>
                  <a:sym typeface="Calibri"/>
                </a:endParaRPr>
              </a:p>
            </p:txBody>
          </p:sp>
          <p:sp>
            <p:nvSpPr>
              <p:cNvPr id="9512" name="Google Shape;9512;p507"/>
              <p:cNvSpPr/>
              <p:nvPr/>
            </p:nvSpPr>
            <p:spPr>
              <a:xfrm>
                <a:off x="1546897" y="229312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str=’computer’</a:t>
                </a:r>
                <a:endParaRPr b="0" i="0" sz="1200" u="none" cap="none" strike="noStrike">
                  <a:solidFill>
                    <a:srgbClr val="595959"/>
                  </a:solidFill>
                  <a:latin typeface="Calibri"/>
                  <a:ea typeface="Calibri"/>
                  <a:cs typeface="Calibri"/>
                  <a:sym typeface="Calibri"/>
                </a:endParaRPr>
              </a:p>
            </p:txBody>
          </p:sp>
          <p:sp>
            <p:nvSpPr>
              <p:cNvPr id="9513" name="Google Shape;9513;p507"/>
              <p:cNvSpPr/>
              <p:nvPr/>
            </p:nvSpPr>
            <p:spPr>
              <a:xfrm>
                <a:off x="3822438" y="229312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str.replace(‘co’, ‘Su’)</a:t>
                </a:r>
                <a:endParaRPr b="0" i="0" sz="1200" u="none" cap="none" strike="noStrike">
                  <a:solidFill>
                    <a:srgbClr val="595959"/>
                  </a:solidFill>
                  <a:latin typeface="Calibri"/>
                  <a:ea typeface="Calibri"/>
                  <a:cs typeface="Calibri"/>
                  <a:sym typeface="Calibri"/>
                </a:endParaRPr>
              </a:p>
            </p:txBody>
          </p:sp>
          <p:sp>
            <p:nvSpPr>
              <p:cNvPr id="9514" name="Google Shape;9514;p507"/>
              <p:cNvSpPr/>
              <p:nvPr/>
            </p:nvSpPr>
            <p:spPr>
              <a:xfrm>
                <a:off x="6078991" y="229312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‘Sumputer’</a:t>
                </a:r>
                <a:endParaRPr b="0" i="0" sz="1200" u="none" cap="none" strike="noStrike">
                  <a:solidFill>
                    <a:srgbClr val="595959"/>
                  </a:solidFill>
                  <a:latin typeface="Calibri"/>
                  <a:ea typeface="Calibri"/>
                  <a:cs typeface="Calibri"/>
                  <a:sym typeface="Calibri"/>
                </a:endParaRPr>
              </a:p>
            </p:txBody>
          </p:sp>
          <p:sp>
            <p:nvSpPr>
              <p:cNvPr id="9515" name="Google Shape;9515;p507"/>
              <p:cNvSpPr/>
              <p:nvPr/>
            </p:nvSpPr>
            <p:spPr>
              <a:xfrm>
                <a:off x="6069497" y="3139675"/>
                <a:ext cx="19158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[‘c’, ’o’, ‘m’, ‘p’, ‘u’, ‘t’, ‘e’, ‘r’]</a:t>
                </a:r>
                <a:endParaRPr b="0" i="0" sz="1200" u="none" cap="none" strike="noStrike">
                  <a:solidFill>
                    <a:srgbClr val="595959"/>
                  </a:solidFill>
                  <a:latin typeface="Calibri"/>
                  <a:ea typeface="Calibri"/>
                  <a:cs typeface="Calibri"/>
                  <a:sym typeface="Calibri"/>
                </a:endParaRPr>
              </a:p>
            </p:txBody>
          </p:sp>
          <p:sp>
            <p:nvSpPr>
              <p:cNvPr id="9516" name="Google Shape;9516;p507"/>
              <p:cNvSpPr/>
              <p:nvPr/>
            </p:nvSpPr>
            <p:spPr>
              <a:xfrm>
                <a:off x="3801604" y="31396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str.split(‘,’)</a:t>
                </a:r>
                <a:endParaRPr b="0" i="0" sz="1200" u="none" cap="none" strike="noStrike">
                  <a:solidFill>
                    <a:srgbClr val="595959"/>
                  </a:solidFill>
                  <a:latin typeface="Calibri"/>
                  <a:ea typeface="Calibri"/>
                  <a:cs typeface="Calibri"/>
                  <a:sym typeface="Calibri"/>
                </a:endParaRPr>
              </a:p>
            </p:txBody>
          </p:sp>
          <p:sp>
            <p:nvSpPr>
              <p:cNvPr id="9517" name="Google Shape;9517;p507"/>
              <p:cNvSpPr/>
              <p:nvPr/>
            </p:nvSpPr>
            <p:spPr>
              <a:xfrm>
                <a:off x="1546897" y="31396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str=’c, o, m, p, u, t, e, r’</a:t>
                </a:r>
                <a:endParaRPr b="0" i="0" sz="1200" u="none" cap="none" strike="noStrike">
                  <a:solidFill>
                    <a:srgbClr val="595959"/>
                  </a:solidFill>
                  <a:latin typeface="Calibri"/>
                  <a:ea typeface="Calibri"/>
                  <a:cs typeface="Calibri"/>
                  <a:sym typeface="Calibri"/>
                </a:endParaRPr>
              </a:p>
            </p:txBody>
          </p:sp>
          <p:sp>
            <p:nvSpPr>
              <p:cNvPr id="9518" name="Google Shape;9518;p507"/>
              <p:cNvSpPr/>
              <p:nvPr/>
            </p:nvSpPr>
            <p:spPr>
              <a:xfrm>
                <a:off x="1546897" y="39130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1200" u="none" cap="none" strike="noStrike">
                    <a:solidFill>
                      <a:schemeClr val="dk2"/>
                    </a:solidFill>
                    <a:latin typeface="Calibri"/>
                    <a:ea typeface="Calibri"/>
                    <a:cs typeface="Calibri"/>
                    <a:sym typeface="Calibri"/>
                  </a:rPr>
                  <a:t>str=’computer’</a:t>
                </a:r>
                <a:endParaRPr b="0" i="0" sz="1200" u="none" cap="none" strike="noStrike">
                  <a:solidFill>
                    <a:srgbClr val="595959"/>
                  </a:solidFill>
                  <a:latin typeface="Calibri"/>
                  <a:ea typeface="Calibri"/>
                  <a:cs typeface="Calibri"/>
                  <a:sym typeface="Calibri"/>
                </a:endParaRPr>
              </a:p>
            </p:txBody>
          </p:sp>
          <p:sp>
            <p:nvSpPr>
              <p:cNvPr id="9519" name="Google Shape;9519;p507"/>
              <p:cNvSpPr/>
              <p:nvPr/>
            </p:nvSpPr>
            <p:spPr>
              <a:xfrm>
                <a:off x="3801604" y="39130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str.count(‘p’, 0, 7)</a:t>
                </a:r>
                <a:endParaRPr b="0" i="0" sz="1200" u="none" cap="none" strike="noStrike">
                  <a:solidFill>
                    <a:srgbClr val="595959"/>
                  </a:solidFill>
                  <a:latin typeface="Calibri"/>
                  <a:ea typeface="Calibri"/>
                  <a:cs typeface="Calibri"/>
                  <a:sym typeface="Calibri"/>
                </a:endParaRPr>
              </a:p>
            </p:txBody>
          </p:sp>
          <p:sp>
            <p:nvSpPr>
              <p:cNvPr id="9520" name="Google Shape;9520;p507"/>
              <p:cNvSpPr/>
              <p:nvPr/>
            </p:nvSpPr>
            <p:spPr>
              <a:xfrm>
                <a:off x="6069497" y="3913075"/>
                <a:ext cx="19158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1</a:t>
                </a:r>
                <a:endParaRPr b="0" i="0" sz="1200" u="none" cap="none" strike="noStrike">
                  <a:solidFill>
                    <a:srgbClr val="595959"/>
                  </a:solidFill>
                  <a:latin typeface="Calibri"/>
                  <a:ea typeface="Calibri"/>
                  <a:cs typeface="Calibri"/>
                  <a:sym typeface="Calibri"/>
                </a:endParaRPr>
              </a:p>
            </p:txBody>
          </p:sp>
          <p:sp>
            <p:nvSpPr>
              <p:cNvPr id="9521" name="Google Shape;9521;p507"/>
              <p:cNvSpPr txBox="1"/>
              <p:nvPr/>
            </p:nvSpPr>
            <p:spPr>
              <a:xfrm>
                <a:off x="1546911" y="1033350"/>
                <a:ext cx="7566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Calibri"/>
                    <a:ea typeface="Calibri"/>
                    <a:cs typeface="Calibri"/>
                    <a:sym typeface="Calibri"/>
                  </a:rPr>
                  <a:t>find()</a:t>
                </a:r>
                <a:endParaRPr b="0" i="0" sz="1500" u="none" cap="none" strike="noStrike">
                  <a:solidFill>
                    <a:srgbClr val="000000"/>
                  </a:solidFill>
                  <a:latin typeface="Calibri"/>
                  <a:ea typeface="Calibri"/>
                  <a:cs typeface="Calibri"/>
                  <a:sym typeface="Calibri"/>
                </a:endParaRPr>
              </a:p>
            </p:txBody>
          </p:sp>
          <p:sp>
            <p:nvSpPr>
              <p:cNvPr id="9522" name="Google Shape;9522;p507"/>
              <p:cNvSpPr txBox="1"/>
              <p:nvPr/>
            </p:nvSpPr>
            <p:spPr>
              <a:xfrm>
                <a:off x="1546899" y="1937875"/>
                <a:ext cx="9111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replace()</a:t>
                </a:r>
                <a:endParaRPr b="0" i="0" sz="1400" u="none" cap="none" strike="noStrike">
                  <a:solidFill>
                    <a:srgbClr val="000000"/>
                  </a:solidFill>
                  <a:latin typeface="Calibri"/>
                  <a:ea typeface="Calibri"/>
                  <a:cs typeface="Calibri"/>
                  <a:sym typeface="Calibri"/>
                </a:endParaRPr>
              </a:p>
            </p:txBody>
          </p:sp>
          <p:sp>
            <p:nvSpPr>
              <p:cNvPr id="9523" name="Google Shape;9523;p507"/>
              <p:cNvSpPr txBox="1"/>
              <p:nvPr/>
            </p:nvSpPr>
            <p:spPr>
              <a:xfrm>
                <a:off x="1546910" y="2725375"/>
                <a:ext cx="7566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split()</a:t>
                </a:r>
                <a:endParaRPr b="0" i="0" sz="1400" u="none" cap="none" strike="noStrike">
                  <a:solidFill>
                    <a:srgbClr val="000000"/>
                  </a:solidFill>
                  <a:latin typeface="Calibri"/>
                  <a:ea typeface="Calibri"/>
                  <a:cs typeface="Calibri"/>
                  <a:sym typeface="Calibri"/>
                </a:endParaRPr>
              </a:p>
            </p:txBody>
          </p:sp>
          <p:sp>
            <p:nvSpPr>
              <p:cNvPr id="9524" name="Google Shape;9524;p507"/>
              <p:cNvSpPr txBox="1"/>
              <p:nvPr/>
            </p:nvSpPr>
            <p:spPr>
              <a:xfrm>
                <a:off x="1546910" y="3574400"/>
                <a:ext cx="7566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count()</a:t>
                </a:r>
                <a:endParaRPr b="0" i="0" sz="1400" u="none" cap="none" strike="noStrike">
                  <a:solidFill>
                    <a:srgbClr val="000000"/>
                  </a:solidFill>
                  <a:latin typeface="Calibri"/>
                  <a:ea typeface="Calibri"/>
                  <a:cs typeface="Calibri"/>
                  <a:sym typeface="Calibri"/>
                </a:endParaRPr>
              </a:p>
            </p:txBody>
          </p:sp>
          <p:sp>
            <p:nvSpPr>
              <p:cNvPr id="9525" name="Google Shape;9525;p507"/>
              <p:cNvSpPr txBox="1"/>
              <p:nvPr/>
            </p:nvSpPr>
            <p:spPr>
              <a:xfrm>
                <a:off x="4358706" y="4469425"/>
                <a:ext cx="7566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beginning</a:t>
                </a:r>
                <a:endParaRPr b="0" i="0" sz="1100" u="none" cap="none" strike="noStrike">
                  <a:solidFill>
                    <a:srgbClr val="000000"/>
                  </a:solidFill>
                  <a:latin typeface="Calibri"/>
                  <a:ea typeface="Calibri"/>
                  <a:cs typeface="Calibri"/>
                  <a:sym typeface="Calibri"/>
                </a:endParaRPr>
              </a:p>
            </p:txBody>
          </p:sp>
          <p:sp>
            <p:nvSpPr>
              <p:cNvPr id="9526" name="Google Shape;9526;p507"/>
              <p:cNvSpPr txBox="1"/>
              <p:nvPr/>
            </p:nvSpPr>
            <p:spPr>
              <a:xfrm>
                <a:off x="5277900" y="4469425"/>
                <a:ext cx="7566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end</a:t>
                </a:r>
                <a:endParaRPr b="0" i="0" sz="1100" u="none" cap="none" strike="noStrike">
                  <a:solidFill>
                    <a:srgbClr val="000000"/>
                  </a:solidFill>
                  <a:latin typeface="Calibri"/>
                  <a:ea typeface="Calibri"/>
                  <a:cs typeface="Calibri"/>
                  <a:sym typeface="Calibri"/>
                </a:endParaRPr>
              </a:p>
            </p:txBody>
          </p:sp>
          <p:cxnSp>
            <p:nvCxnSpPr>
              <p:cNvPr id="9527" name="Google Shape;9527;p507"/>
              <p:cNvCxnSpPr/>
              <p:nvPr/>
            </p:nvCxnSpPr>
            <p:spPr>
              <a:xfrm flipH="1" rot="10800000">
                <a:off x="4927350" y="4233600"/>
                <a:ext cx="113400" cy="293700"/>
              </a:xfrm>
              <a:prstGeom prst="straightConnector1">
                <a:avLst/>
              </a:prstGeom>
              <a:noFill/>
              <a:ln cap="flat" cmpd="sng" w="9525">
                <a:solidFill>
                  <a:schemeClr val="dk1"/>
                </a:solidFill>
                <a:prstDash val="solid"/>
                <a:round/>
                <a:headEnd len="sm" w="sm" type="none"/>
                <a:tailEnd len="med" w="med" type="triangle"/>
              </a:ln>
            </p:spPr>
          </p:cxnSp>
          <p:cxnSp>
            <p:nvCxnSpPr>
              <p:cNvPr id="9528" name="Google Shape;9528;p507"/>
              <p:cNvCxnSpPr/>
              <p:nvPr/>
            </p:nvCxnSpPr>
            <p:spPr>
              <a:xfrm rot="10800000">
                <a:off x="5211000" y="4220100"/>
                <a:ext cx="216000" cy="261900"/>
              </a:xfrm>
              <a:prstGeom prst="straightConnector1">
                <a:avLst/>
              </a:prstGeom>
              <a:noFill/>
              <a:ln cap="flat" cmpd="sng" w="9525">
                <a:solidFill>
                  <a:schemeClr val="dk1"/>
                </a:solidFill>
                <a:prstDash val="solid"/>
                <a:round/>
                <a:headEnd len="sm" w="sm" type="none"/>
                <a:tailEnd len="med" w="med" type="triangle"/>
              </a:ln>
            </p:spPr>
          </p:cxnSp>
        </p:grpSp>
        <p:sp>
          <p:nvSpPr>
            <p:cNvPr id="9529" name="Google Shape;9529;p507"/>
            <p:cNvSpPr/>
            <p:nvPr/>
          </p:nvSpPr>
          <p:spPr>
            <a:xfrm>
              <a:off x="3577500" y="164700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0" name="Google Shape;9530;p507"/>
            <p:cNvSpPr/>
            <p:nvPr/>
          </p:nvSpPr>
          <p:spPr>
            <a:xfrm>
              <a:off x="3577500" y="2465275"/>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1" name="Google Shape;9531;p507"/>
            <p:cNvSpPr/>
            <p:nvPr/>
          </p:nvSpPr>
          <p:spPr>
            <a:xfrm>
              <a:off x="3577500" y="328355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2" name="Google Shape;9532;p507"/>
            <p:cNvSpPr/>
            <p:nvPr/>
          </p:nvSpPr>
          <p:spPr>
            <a:xfrm>
              <a:off x="3577500" y="4101825"/>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3" name="Google Shape;9533;p507"/>
            <p:cNvSpPr/>
            <p:nvPr/>
          </p:nvSpPr>
          <p:spPr>
            <a:xfrm>
              <a:off x="5835900" y="164700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4" name="Google Shape;9534;p507"/>
            <p:cNvSpPr/>
            <p:nvPr/>
          </p:nvSpPr>
          <p:spPr>
            <a:xfrm>
              <a:off x="5835900" y="238275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5" name="Google Shape;9535;p507"/>
            <p:cNvSpPr/>
            <p:nvPr/>
          </p:nvSpPr>
          <p:spPr>
            <a:xfrm>
              <a:off x="5835900" y="322365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6" name="Google Shape;9536;p507"/>
            <p:cNvSpPr/>
            <p:nvPr/>
          </p:nvSpPr>
          <p:spPr>
            <a:xfrm>
              <a:off x="5835900" y="406455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07"/>
                                        </p:tgtEl>
                                        <p:attrNameLst>
                                          <p:attrName>style.visibility</p:attrName>
                                        </p:attrNameLst>
                                      </p:cBhvr>
                                      <p:to>
                                        <p:strVal val="visible"/>
                                      </p:to>
                                    </p:set>
                                    <p:animEffect filter="fade" transition="in">
                                      <p:cBhvr>
                                        <p:cTn dur="1000"/>
                                        <p:tgtEl>
                                          <p:spTgt spid="95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0" name="Shape 9540"/>
        <p:cNvGrpSpPr/>
        <p:nvPr/>
      </p:nvGrpSpPr>
      <p:grpSpPr>
        <a:xfrm>
          <a:off x="0" y="0"/>
          <a:ext cx="0" cy="0"/>
          <a:chOff x="0" y="0"/>
          <a:chExt cx="0" cy="0"/>
        </a:xfrm>
      </p:grpSpPr>
      <p:sp>
        <p:nvSpPr>
          <p:cNvPr id="9541" name="Google Shape;9541;p5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Strings - Sequence Operations</a:t>
            </a:r>
            <a:endParaRPr/>
          </a:p>
        </p:txBody>
      </p:sp>
      <p:sp>
        <p:nvSpPr>
          <p:cNvPr id="9542" name="Google Shape;9542;p50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pSp>
        <p:nvGrpSpPr>
          <p:cNvPr id="9543" name="Google Shape;9543;p508"/>
          <p:cNvGrpSpPr/>
          <p:nvPr/>
        </p:nvGrpSpPr>
        <p:grpSpPr>
          <a:xfrm>
            <a:off x="1546897" y="1033350"/>
            <a:ext cx="6438400" cy="3368425"/>
            <a:chOff x="1546897" y="1033350"/>
            <a:chExt cx="6438400" cy="3368425"/>
          </a:xfrm>
        </p:grpSpPr>
        <p:grpSp>
          <p:nvGrpSpPr>
            <p:cNvPr id="9544" name="Google Shape;9544;p508"/>
            <p:cNvGrpSpPr/>
            <p:nvPr/>
          </p:nvGrpSpPr>
          <p:grpSpPr>
            <a:xfrm>
              <a:off x="1546897" y="1033350"/>
              <a:ext cx="6438400" cy="3368425"/>
              <a:chOff x="1546897" y="1033350"/>
              <a:chExt cx="6438400" cy="3368425"/>
            </a:xfrm>
          </p:grpSpPr>
          <p:sp>
            <p:nvSpPr>
              <p:cNvPr id="9545" name="Google Shape;9545;p508"/>
              <p:cNvSpPr/>
              <p:nvPr/>
            </p:nvSpPr>
            <p:spPr>
              <a:xfrm>
                <a:off x="6078989" y="14491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‘COMPUTER’</a:t>
                </a:r>
                <a:endParaRPr b="0" i="0" sz="1200" u="none" cap="none" strike="noStrike">
                  <a:solidFill>
                    <a:srgbClr val="595959"/>
                  </a:solidFill>
                  <a:latin typeface="Calibri"/>
                  <a:ea typeface="Calibri"/>
                  <a:cs typeface="Calibri"/>
                  <a:sym typeface="Calibri"/>
                </a:endParaRPr>
              </a:p>
            </p:txBody>
          </p:sp>
          <p:sp>
            <p:nvSpPr>
              <p:cNvPr id="9546" name="Google Shape;9546;p508"/>
              <p:cNvSpPr/>
              <p:nvPr/>
            </p:nvSpPr>
            <p:spPr>
              <a:xfrm>
                <a:off x="3822438" y="14491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str.upper()</a:t>
                </a:r>
                <a:endParaRPr b="0" i="0" sz="1200" u="none" cap="none" strike="noStrike">
                  <a:solidFill>
                    <a:srgbClr val="595959"/>
                  </a:solidFill>
                  <a:latin typeface="Calibri"/>
                  <a:ea typeface="Calibri"/>
                  <a:cs typeface="Calibri"/>
                  <a:sym typeface="Calibri"/>
                </a:endParaRPr>
              </a:p>
            </p:txBody>
          </p:sp>
          <p:sp>
            <p:nvSpPr>
              <p:cNvPr id="9547" name="Google Shape;9547;p508"/>
              <p:cNvSpPr/>
              <p:nvPr/>
            </p:nvSpPr>
            <p:spPr>
              <a:xfrm>
                <a:off x="1546897" y="1449175"/>
                <a:ext cx="19158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str=’computer’</a:t>
                </a:r>
                <a:endParaRPr b="0" i="0" sz="1200" u="none" cap="none" strike="noStrike">
                  <a:solidFill>
                    <a:srgbClr val="595959"/>
                  </a:solidFill>
                  <a:latin typeface="Calibri"/>
                  <a:ea typeface="Calibri"/>
                  <a:cs typeface="Calibri"/>
                  <a:sym typeface="Calibri"/>
                </a:endParaRPr>
              </a:p>
            </p:txBody>
          </p:sp>
          <p:sp>
            <p:nvSpPr>
              <p:cNvPr id="9548" name="Google Shape;9548;p508"/>
              <p:cNvSpPr/>
              <p:nvPr/>
            </p:nvSpPr>
            <p:spPr>
              <a:xfrm>
                <a:off x="1546897" y="229312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str=’computer’</a:t>
                </a:r>
                <a:endParaRPr b="0" i="0" sz="1200" u="none" cap="none" strike="noStrike">
                  <a:solidFill>
                    <a:srgbClr val="595959"/>
                  </a:solidFill>
                  <a:latin typeface="Calibri"/>
                  <a:ea typeface="Calibri"/>
                  <a:cs typeface="Calibri"/>
                  <a:sym typeface="Calibri"/>
                </a:endParaRPr>
              </a:p>
            </p:txBody>
          </p:sp>
          <p:sp>
            <p:nvSpPr>
              <p:cNvPr id="9549" name="Google Shape;9549;p508"/>
              <p:cNvSpPr/>
              <p:nvPr/>
            </p:nvSpPr>
            <p:spPr>
              <a:xfrm>
                <a:off x="3822438" y="229312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max(str)</a:t>
                </a:r>
                <a:endParaRPr b="0" i="0" sz="1200" u="none" cap="none" strike="noStrike">
                  <a:solidFill>
                    <a:srgbClr val="595959"/>
                  </a:solidFill>
                  <a:latin typeface="Calibri"/>
                  <a:ea typeface="Calibri"/>
                  <a:cs typeface="Calibri"/>
                  <a:sym typeface="Calibri"/>
                </a:endParaRPr>
              </a:p>
            </p:txBody>
          </p:sp>
          <p:sp>
            <p:nvSpPr>
              <p:cNvPr id="9550" name="Google Shape;9550;p508"/>
              <p:cNvSpPr/>
              <p:nvPr/>
            </p:nvSpPr>
            <p:spPr>
              <a:xfrm>
                <a:off x="6078991" y="229312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‘u’</a:t>
                </a:r>
                <a:endParaRPr b="0" i="0" sz="1200" u="none" cap="none" strike="noStrike">
                  <a:solidFill>
                    <a:srgbClr val="595959"/>
                  </a:solidFill>
                  <a:latin typeface="Calibri"/>
                  <a:ea typeface="Calibri"/>
                  <a:cs typeface="Calibri"/>
                  <a:sym typeface="Calibri"/>
                </a:endParaRPr>
              </a:p>
            </p:txBody>
          </p:sp>
          <p:sp>
            <p:nvSpPr>
              <p:cNvPr id="9551" name="Google Shape;9551;p508"/>
              <p:cNvSpPr/>
              <p:nvPr/>
            </p:nvSpPr>
            <p:spPr>
              <a:xfrm>
                <a:off x="6069497" y="3139675"/>
                <a:ext cx="19158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‘c’</a:t>
                </a:r>
                <a:endParaRPr b="0" i="0" sz="1200" u="none" cap="none" strike="noStrike">
                  <a:solidFill>
                    <a:srgbClr val="595959"/>
                  </a:solidFill>
                  <a:latin typeface="Calibri"/>
                  <a:ea typeface="Calibri"/>
                  <a:cs typeface="Calibri"/>
                  <a:sym typeface="Calibri"/>
                </a:endParaRPr>
              </a:p>
            </p:txBody>
          </p:sp>
          <p:sp>
            <p:nvSpPr>
              <p:cNvPr id="9552" name="Google Shape;9552;p508"/>
              <p:cNvSpPr/>
              <p:nvPr/>
            </p:nvSpPr>
            <p:spPr>
              <a:xfrm>
                <a:off x="3801604" y="31396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min(str)</a:t>
                </a:r>
                <a:endParaRPr b="0" i="0" sz="1200" u="none" cap="none" strike="noStrike">
                  <a:solidFill>
                    <a:srgbClr val="595959"/>
                  </a:solidFill>
                  <a:latin typeface="Calibri"/>
                  <a:ea typeface="Calibri"/>
                  <a:cs typeface="Calibri"/>
                  <a:sym typeface="Calibri"/>
                </a:endParaRPr>
              </a:p>
            </p:txBody>
          </p:sp>
          <p:sp>
            <p:nvSpPr>
              <p:cNvPr id="9553" name="Google Shape;9553;p508"/>
              <p:cNvSpPr/>
              <p:nvPr/>
            </p:nvSpPr>
            <p:spPr>
              <a:xfrm>
                <a:off x="1546897" y="31396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str=’computer’</a:t>
                </a:r>
                <a:endParaRPr b="0" i="0" sz="1200" u="none" cap="none" strike="noStrike">
                  <a:solidFill>
                    <a:srgbClr val="595959"/>
                  </a:solidFill>
                  <a:latin typeface="Calibri"/>
                  <a:ea typeface="Calibri"/>
                  <a:cs typeface="Calibri"/>
                  <a:sym typeface="Calibri"/>
                </a:endParaRPr>
              </a:p>
            </p:txBody>
          </p:sp>
          <p:sp>
            <p:nvSpPr>
              <p:cNvPr id="9554" name="Google Shape;9554;p508"/>
              <p:cNvSpPr/>
              <p:nvPr/>
            </p:nvSpPr>
            <p:spPr>
              <a:xfrm>
                <a:off x="1546897" y="39130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1200" u="none" cap="none" strike="noStrike">
                    <a:solidFill>
                      <a:schemeClr val="dk2"/>
                    </a:solidFill>
                    <a:latin typeface="Calibri"/>
                    <a:ea typeface="Calibri"/>
                    <a:cs typeface="Calibri"/>
                    <a:sym typeface="Calibri"/>
                  </a:rPr>
                  <a:t>str=’computer’</a:t>
                </a:r>
                <a:endParaRPr b="0" i="0" sz="1200" u="none" cap="none" strike="noStrike">
                  <a:solidFill>
                    <a:srgbClr val="595959"/>
                  </a:solidFill>
                  <a:latin typeface="Calibri"/>
                  <a:ea typeface="Calibri"/>
                  <a:cs typeface="Calibri"/>
                  <a:sym typeface="Calibri"/>
                </a:endParaRPr>
              </a:p>
            </p:txBody>
          </p:sp>
          <p:sp>
            <p:nvSpPr>
              <p:cNvPr id="9555" name="Google Shape;9555;p508"/>
              <p:cNvSpPr/>
              <p:nvPr/>
            </p:nvSpPr>
            <p:spPr>
              <a:xfrm>
                <a:off x="3801604" y="39130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str.isaplha()</a:t>
                </a:r>
                <a:endParaRPr b="0" i="0" sz="1200" u="none" cap="none" strike="noStrike">
                  <a:solidFill>
                    <a:srgbClr val="595959"/>
                  </a:solidFill>
                  <a:latin typeface="Calibri"/>
                  <a:ea typeface="Calibri"/>
                  <a:cs typeface="Calibri"/>
                  <a:sym typeface="Calibri"/>
                </a:endParaRPr>
              </a:p>
            </p:txBody>
          </p:sp>
          <p:sp>
            <p:nvSpPr>
              <p:cNvPr id="9556" name="Google Shape;9556;p508"/>
              <p:cNvSpPr/>
              <p:nvPr/>
            </p:nvSpPr>
            <p:spPr>
              <a:xfrm>
                <a:off x="6069497" y="3913075"/>
                <a:ext cx="19158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True</a:t>
                </a:r>
                <a:endParaRPr b="0" i="0" sz="1200" u="none" cap="none" strike="noStrike">
                  <a:solidFill>
                    <a:srgbClr val="595959"/>
                  </a:solidFill>
                  <a:latin typeface="Calibri"/>
                  <a:ea typeface="Calibri"/>
                  <a:cs typeface="Calibri"/>
                  <a:sym typeface="Calibri"/>
                </a:endParaRPr>
              </a:p>
            </p:txBody>
          </p:sp>
          <p:sp>
            <p:nvSpPr>
              <p:cNvPr id="9557" name="Google Shape;9557;p508"/>
              <p:cNvSpPr txBox="1"/>
              <p:nvPr/>
            </p:nvSpPr>
            <p:spPr>
              <a:xfrm>
                <a:off x="1546898" y="1033350"/>
                <a:ext cx="9111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Calibri"/>
                    <a:ea typeface="Calibri"/>
                    <a:cs typeface="Calibri"/>
                    <a:sym typeface="Calibri"/>
                  </a:rPr>
                  <a:t>upper()</a:t>
                </a:r>
                <a:endParaRPr b="0" i="0" sz="1500" u="none" cap="none" strike="noStrike">
                  <a:solidFill>
                    <a:srgbClr val="000000"/>
                  </a:solidFill>
                  <a:latin typeface="Calibri"/>
                  <a:ea typeface="Calibri"/>
                  <a:cs typeface="Calibri"/>
                  <a:sym typeface="Calibri"/>
                </a:endParaRPr>
              </a:p>
            </p:txBody>
          </p:sp>
          <p:sp>
            <p:nvSpPr>
              <p:cNvPr id="9558" name="Google Shape;9558;p508"/>
              <p:cNvSpPr txBox="1"/>
              <p:nvPr/>
            </p:nvSpPr>
            <p:spPr>
              <a:xfrm>
                <a:off x="1546899" y="1937875"/>
                <a:ext cx="9111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max()</a:t>
                </a:r>
                <a:endParaRPr b="0" i="0" sz="1400" u="none" cap="none" strike="noStrike">
                  <a:solidFill>
                    <a:srgbClr val="000000"/>
                  </a:solidFill>
                  <a:latin typeface="Calibri"/>
                  <a:ea typeface="Calibri"/>
                  <a:cs typeface="Calibri"/>
                  <a:sym typeface="Calibri"/>
                </a:endParaRPr>
              </a:p>
            </p:txBody>
          </p:sp>
          <p:sp>
            <p:nvSpPr>
              <p:cNvPr id="9559" name="Google Shape;9559;p508"/>
              <p:cNvSpPr txBox="1"/>
              <p:nvPr/>
            </p:nvSpPr>
            <p:spPr>
              <a:xfrm>
                <a:off x="1546910" y="2725375"/>
                <a:ext cx="7566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min()</a:t>
                </a:r>
                <a:endParaRPr b="0" i="0" sz="1400" u="none" cap="none" strike="noStrike">
                  <a:solidFill>
                    <a:srgbClr val="000000"/>
                  </a:solidFill>
                  <a:latin typeface="Calibri"/>
                  <a:ea typeface="Calibri"/>
                  <a:cs typeface="Calibri"/>
                  <a:sym typeface="Calibri"/>
                </a:endParaRPr>
              </a:p>
            </p:txBody>
          </p:sp>
          <p:sp>
            <p:nvSpPr>
              <p:cNvPr id="9560" name="Google Shape;9560;p508"/>
              <p:cNvSpPr txBox="1"/>
              <p:nvPr/>
            </p:nvSpPr>
            <p:spPr>
              <a:xfrm>
                <a:off x="1546899" y="3574400"/>
                <a:ext cx="9111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isalpha()</a:t>
                </a:r>
                <a:endParaRPr b="0" i="0" sz="1400" u="none" cap="none" strike="noStrike">
                  <a:solidFill>
                    <a:srgbClr val="000000"/>
                  </a:solidFill>
                  <a:latin typeface="Calibri"/>
                  <a:ea typeface="Calibri"/>
                  <a:cs typeface="Calibri"/>
                  <a:sym typeface="Calibri"/>
                </a:endParaRPr>
              </a:p>
            </p:txBody>
          </p:sp>
        </p:grpSp>
        <p:sp>
          <p:nvSpPr>
            <p:cNvPr id="9561" name="Google Shape;9561;p508"/>
            <p:cNvSpPr/>
            <p:nvPr/>
          </p:nvSpPr>
          <p:spPr>
            <a:xfrm>
              <a:off x="3577500" y="164700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2" name="Google Shape;9562;p508"/>
            <p:cNvSpPr/>
            <p:nvPr/>
          </p:nvSpPr>
          <p:spPr>
            <a:xfrm>
              <a:off x="3577500" y="2465275"/>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3" name="Google Shape;9563;p508"/>
            <p:cNvSpPr/>
            <p:nvPr/>
          </p:nvSpPr>
          <p:spPr>
            <a:xfrm>
              <a:off x="3577500" y="328355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4" name="Google Shape;9564;p508"/>
            <p:cNvSpPr/>
            <p:nvPr/>
          </p:nvSpPr>
          <p:spPr>
            <a:xfrm>
              <a:off x="3577500" y="4101825"/>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5" name="Google Shape;9565;p508"/>
            <p:cNvSpPr/>
            <p:nvPr/>
          </p:nvSpPr>
          <p:spPr>
            <a:xfrm>
              <a:off x="5835900" y="164700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6" name="Google Shape;9566;p508"/>
            <p:cNvSpPr/>
            <p:nvPr/>
          </p:nvSpPr>
          <p:spPr>
            <a:xfrm>
              <a:off x="5835900" y="245895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7" name="Google Shape;9567;p508"/>
            <p:cNvSpPr/>
            <p:nvPr/>
          </p:nvSpPr>
          <p:spPr>
            <a:xfrm>
              <a:off x="5835900" y="329985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8" name="Google Shape;9568;p508"/>
            <p:cNvSpPr/>
            <p:nvPr/>
          </p:nvSpPr>
          <p:spPr>
            <a:xfrm>
              <a:off x="5835900" y="414075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43"/>
                                        </p:tgtEl>
                                        <p:attrNameLst>
                                          <p:attrName>style.visibility</p:attrName>
                                        </p:attrNameLst>
                                      </p:cBhvr>
                                      <p:to>
                                        <p:strVal val="visible"/>
                                      </p:to>
                                    </p:set>
                                    <p:animEffect filter="fade" transition="in">
                                      <p:cBhvr>
                                        <p:cTn dur="1000"/>
                                        <p:tgtEl>
                                          <p:spTgt spid="95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2" name="Shape 9572"/>
        <p:cNvGrpSpPr/>
        <p:nvPr/>
      </p:nvGrpSpPr>
      <p:grpSpPr>
        <a:xfrm>
          <a:off x="0" y="0"/>
          <a:ext cx="0" cy="0"/>
          <a:chOff x="0" y="0"/>
          <a:chExt cx="0" cy="0"/>
        </a:xfrm>
      </p:grpSpPr>
      <p:sp>
        <p:nvSpPr>
          <p:cNvPr id="9573" name="Google Shape;9573;p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Strings - Example</a:t>
            </a:r>
            <a:endParaRPr/>
          </a:p>
        </p:txBody>
      </p:sp>
      <p:sp>
        <p:nvSpPr>
          <p:cNvPr id="9574" name="Google Shape;9574;p509"/>
          <p:cNvSpPr txBox="1"/>
          <p:nvPr>
            <p:ph idx="1" type="body"/>
          </p:nvPr>
        </p:nvSpPr>
        <p:spPr>
          <a:xfrm>
            <a:off x="387900" y="1152475"/>
            <a:ext cx="7050600" cy="2466600"/>
          </a:xfrm>
          <a:prstGeom prst="rect">
            <a:avLst/>
          </a:prstGeom>
          <a:solidFill>
            <a:srgbClr val="EFEFEF"/>
          </a:solid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0"/>
              </a:spcAft>
              <a:buSzPts val="2400"/>
              <a:buNone/>
            </a:pPr>
            <a:r>
              <a:rPr lang="en" sz="1800">
                <a:latin typeface="Calibri"/>
                <a:ea typeface="Calibri"/>
                <a:cs typeface="Calibri"/>
                <a:sym typeface="Calibri"/>
              </a:rPr>
              <a:t>str = 'Hello World!'</a:t>
            </a:r>
            <a:endParaRPr sz="18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800">
                <a:latin typeface="Calibri"/>
                <a:ea typeface="Calibri"/>
                <a:cs typeface="Calibri"/>
                <a:sym typeface="Calibri"/>
              </a:rPr>
              <a:t>print(str)</a:t>
            </a:r>
            <a:r>
              <a:rPr lang="en" sz="1800">
                <a:latin typeface="Calibri"/>
                <a:ea typeface="Calibri"/>
                <a:cs typeface="Calibri"/>
                <a:sym typeface="Calibri"/>
              </a:rPr>
              <a:t> #Prints the complete string</a:t>
            </a:r>
            <a:endParaRPr sz="18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800">
                <a:latin typeface="Calibri"/>
                <a:ea typeface="Calibri"/>
                <a:cs typeface="Calibri"/>
                <a:sym typeface="Calibri"/>
              </a:rPr>
              <a:t>print(str[0])</a:t>
            </a:r>
            <a:r>
              <a:rPr lang="en" sz="1800">
                <a:latin typeface="Calibri"/>
                <a:ea typeface="Calibri"/>
                <a:cs typeface="Calibri"/>
                <a:sym typeface="Calibri"/>
              </a:rPr>
              <a:t> #Prints the first character of the string</a:t>
            </a:r>
            <a:endParaRPr sz="18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800">
                <a:latin typeface="Calibri"/>
                <a:ea typeface="Calibri"/>
                <a:cs typeface="Calibri"/>
                <a:sym typeface="Calibri"/>
              </a:rPr>
              <a:t>print(str[2:5])</a:t>
            </a:r>
            <a:r>
              <a:rPr lang="en" sz="1800">
                <a:latin typeface="Calibri"/>
                <a:ea typeface="Calibri"/>
                <a:cs typeface="Calibri"/>
                <a:sym typeface="Calibri"/>
              </a:rPr>
              <a:t> #Prints characters starting from 3rd to 5th character</a:t>
            </a:r>
            <a:endParaRPr sz="18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800">
                <a:latin typeface="Calibri"/>
                <a:ea typeface="Calibri"/>
                <a:cs typeface="Calibri"/>
                <a:sym typeface="Calibri"/>
              </a:rPr>
              <a:t>print(str[2:])</a:t>
            </a:r>
            <a:r>
              <a:rPr lang="en" sz="1800">
                <a:latin typeface="Calibri"/>
                <a:ea typeface="Calibri"/>
                <a:cs typeface="Calibri"/>
                <a:sym typeface="Calibri"/>
              </a:rPr>
              <a:t> #Prints the string starting from the 3rd character</a:t>
            </a:r>
            <a:endParaRPr sz="18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800">
                <a:latin typeface="Calibri"/>
                <a:ea typeface="Calibri"/>
                <a:cs typeface="Calibri"/>
                <a:sym typeface="Calibri"/>
              </a:rPr>
              <a:t>print(str * 2)</a:t>
            </a:r>
            <a:r>
              <a:rPr lang="en" sz="1800">
                <a:latin typeface="Calibri"/>
                <a:ea typeface="Calibri"/>
                <a:cs typeface="Calibri"/>
                <a:sym typeface="Calibri"/>
              </a:rPr>
              <a:t> #Prints the string two times</a:t>
            </a:r>
            <a:endParaRPr sz="18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800">
                <a:latin typeface="Calibri"/>
                <a:ea typeface="Calibri"/>
                <a:cs typeface="Calibri"/>
                <a:sym typeface="Calibri"/>
              </a:rPr>
              <a:t>print(str + "TEST")</a:t>
            </a:r>
            <a:r>
              <a:rPr lang="en" sz="1800">
                <a:latin typeface="Calibri"/>
                <a:ea typeface="Calibri"/>
                <a:cs typeface="Calibri"/>
                <a:sym typeface="Calibri"/>
              </a:rPr>
              <a:t> #Prints the concatenated string</a:t>
            </a:r>
            <a:endParaRPr sz="1800">
              <a:latin typeface="Calibri"/>
              <a:ea typeface="Calibri"/>
              <a:cs typeface="Calibri"/>
              <a:sym typeface="Calibri"/>
            </a:endParaRPr>
          </a:p>
          <a:p>
            <a:pPr indent="0" lvl="0" marL="0" rtl="0" algn="l">
              <a:lnSpc>
                <a:spcPct val="115000"/>
              </a:lnSpc>
              <a:spcBef>
                <a:spcPts val="0"/>
              </a:spcBef>
              <a:spcAft>
                <a:spcPts val="0"/>
              </a:spcAft>
              <a:buSzPts val="2400"/>
              <a:buNone/>
            </a:pPr>
            <a:r>
              <a:t/>
            </a:r>
            <a:endParaRPr sz="1800">
              <a:latin typeface="Calibri"/>
              <a:ea typeface="Calibri"/>
              <a:cs typeface="Calibri"/>
              <a:sym typeface="Calibri"/>
            </a:endParaRPr>
          </a:p>
        </p:txBody>
      </p:sp>
      <p:sp>
        <p:nvSpPr>
          <p:cNvPr id="9575" name="Google Shape;9575;p50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74"/>
                                        </p:tgtEl>
                                        <p:attrNameLst>
                                          <p:attrName>style.visibility</p:attrName>
                                        </p:attrNameLst>
                                      </p:cBhvr>
                                      <p:to>
                                        <p:strVal val="visible"/>
                                      </p:to>
                                    </p:set>
                                    <p:animEffect filter="fade" transition="in">
                                      <p:cBhvr>
                                        <p:cTn dur="1000"/>
                                        <p:tgtEl>
                                          <p:spTgt spid="95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51"/>
          <p:cNvSpPr/>
          <p:nvPr/>
        </p:nvSpPr>
        <p:spPr>
          <a:xfrm>
            <a:off x="0" y="0"/>
            <a:ext cx="9144000" cy="2381400"/>
          </a:xfrm>
          <a:prstGeom prst="rect">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pic>
        <p:nvPicPr>
          <p:cNvPr id="1689" name="Google Shape;1689;p51"/>
          <p:cNvPicPr preferRelativeResize="0"/>
          <p:nvPr>
            <p:ph idx="2" type="pic"/>
          </p:nvPr>
        </p:nvPicPr>
        <p:blipFill rotWithShape="1">
          <a:blip r:embed="rId3">
            <a:alphaModFix/>
          </a:blip>
          <a:srcRect b="0" l="19005" r="19005" t="0"/>
          <a:stretch/>
        </p:blipFill>
        <p:spPr>
          <a:xfrm>
            <a:off x="218850" y="1780250"/>
            <a:ext cx="2301550" cy="2786637"/>
          </a:xfrm>
          <a:prstGeom prst="rect">
            <a:avLst/>
          </a:prstGeom>
          <a:solidFill>
            <a:schemeClr val="lt2"/>
          </a:solidFill>
          <a:ln>
            <a:noFill/>
          </a:ln>
        </p:spPr>
      </p:pic>
      <p:sp>
        <p:nvSpPr>
          <p:cNvPr id="1690" name="Google Shape;1690;p51"/>
          <p:cNvSpPr txBox="1"/>
          <p:nvPr/>
        </p:nvSpPr>
        <p:spPr>
          <a:xfrm>
            <a:off x="3809775" y="2578100"/>
            <a:ext cx="2111700" cy="424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200"/>
              <a:buFont typeface="Arial"/>
              <a:buNone/>
            </a:pPr>
            <a:r>
              <a:rPr b="1" i="0" lang="en" sz="1200" u="none" cap="none" strike="noStrike">
                <a:solidFill>
                  <a:srgbClr val="53585F"/>
                </a:solidFill>
                <a:latin typeface="Calibri"/>
                <a:ea typeface="Calibri"/>
                <a:cs typeface="Calibri"/>
                <a:sym typeface="Calibri"/>
              </a:rPr>
              <a:t>Activities defining the test objectives</a:t>
            </a:r>
            <a:endParaRPr b="1" i="0" sz="1200" u="none" cap="none" strike="noStrike">
              <a:solidFill>
                <a:srgbClr val="53585F"/>
              </a:solidFill>
              <a:latin typeface="Calibri"/>
              <a:ea typeface="Calibri"/>
              <a:cs typeface="Calibri"/>
              <a:sym typeface="Calibri"/>
            </a:endParaRPr>
          </a:p>
        </p:txBody>
      </p:sp>
      <p:sp>
        <p:nvSpPr>
          <p:cNvPr id="1691" name="Google Shape;1691;p51"/>
          <p:cNvSpPr txBox="1"/>
          <p:nvPr/>
        </p:nvSpPr>
        <p:spPr>
          <a:xfrm>
            <a:off x="3222521" y="2571761"/>
            <a:ext cx="396900" cy="369300"/>
          </a:xfrm>
          <a:prstGeom prst="rect">
            <a:avLst/>
          </a:prstGeom>
          <a:noFill/>
          <a:ln>
            <a:noFill/>
          </a:ln>
        </p:spPr>
        <p:txBody>
          <a:bodyPr anchorCtr="0" anchor="t" bIns="0" lIns="0" spcFirstLastPara="1" rIns="0" wrap="square" tIns="0">
            <a:spAutoFit/>
          </a:bodyPr>
          <a:lstStyle/>
          <a:p>
            <a:pPr indent="0" lvl="0" marL="0" marR="0" rtl="0" algn="r">
              <a:lnSpc>
                <a:spcPct val="150000"/>
              </a:lnSpc>
              <a:spcBef>
                <a:spcPts val="0"/>
              </a:spcBef>
              <a:spcAft>
                <a:spcPts val="0"/>
              </a:spcAft>
              <a:buClr>
                <a:srgbClr val="53585F"/>
              </a:buClr>
              <a:buSzPts val="2300"/>
              <a:buFont typeface="Gill Sans"/>
              <a:buNone/>
            </a:pPr>
            <a:r>
              <a:rPr b="1" i="0" lang="en" sz="2400" u="none" cap="none" strike="noStrike">
                <a:solidFill>
                  <a:srgbClr val="53585F"/>
                </a:solidFill>
                <a:latin typeface="Gill Sans"/>
                <a:ea typeface="Gill Sans"/>
                <a:cs typeface="Gill Sans"/>
                <a:sym typeface="Gill Sans"/>
              </a:rPr>
              <a:t>01</a:t>
            </a:r>
            <a:endParaRPr b="0" i="0" sz="2400" u="none" cap="none" strike="noStrike">
              <a:solidFill>
                <a:srgbClr val="000000"/>
              </a:solidFill>
              <a:latin typeface="Gill Sans"/>
              <a:ea typeface="Gill Sans"/>
              <a:cs typeface="Gill Sans"/>
              <a:sym typeface="Gill Sans"/>
            </a:endParaRPr>
          </a:p>
        </p:txBody>
      </p:sp>
      <p:sp>
        <p:nvSpPr>
          <p:cNvPr id="1692" name="Google Shape;1692;p51"/>
          <p:cNvSpPr txBox="1"/>
          <p:nvPr/>
        </p:nvSpPr>
        <p:spPr>
          <a:xfrm>
            <a:off x="3809775" y="3393924"/>
            <a:ext cx="2111700" cy="424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200"/>
              <a:buFont typeface="Arial"/>
              <a:buNone/>
            </a:pPr>
            <a:r>
              <a:rPr b="1" i="0" lang="en" sz="1200" u="none" cap="none" strike="noStrike">
                <a:solidFill>
                  <a:srgbClr val="53585F"/>
                </a:solidFill>
                <a:latin typeface="Calibri"/>
                <a:ea typeface="Calibri"/>
                <a:cs typeface="Calibri"/>
                <a:sym typeface="Calibri"/>
              </a:rPr>
              <a:t>Test objectives meet the context constraints</a:t>
            </a:r>
            <a:endParaRPr b="1" i="0" sz="1200" u="none" cap="none" strike="noStrike">
              <a:solidFill>
                <a:srgbClr val="53585F"/>
              </a:solidFill>
              <a:latin typeface="Calibri"/>
              <a:ea typeface="Calibri"/>
              <a:cs typeface="Calibri"/>
              <a:sym typeface="Calibri"/>
            </a:endParaRPr>
          </a:p>
        </p:txBody>
      </p:sp>
      <p:sp>
        <p:nvSpPr>
          <p:cNvPr id="1693" name="Google Shape;1693;p51"/>
          <p:cNvSpPr txBox="1"/>
          <p:nvPr/>
        </p:nvSpPr>
        <p:spPr>
          <a:xfrm>
            <a:off x="3222521" y="3393928"/>
            <a:ext cx="396900" cy="369300"/>
          </a:xfrm>
          <a:prstGeom prst="rect">
            <a:avLst/>
          </a:prstGeom>
          <a:noFill/>
          <a:ln>
            <a:noFill/>
          </a:ln>
        </p:spPr>
        <p:txBody>
          <a:bodyPr anchorCtr="0" anchor="t" bIns="0" lIns="0" spcFirstLastPara="1" rIns="0" wrap="square" tIns="0">
            <a:spAutoFit/>
          </a:bodyPr>
          <a:lstStyle/>
          <a:p>
            <a:pPr indent="0" lvl="0" marL="0" marR="0" rtl="0" algn="r">
              <a:lnSpc>
                <a:spcPct val="150000"/>
              </a:lnSpc>
              <a:spcBef>
                <a:spcPts val="0"/>
              </a:spcBef>
              <a:spcAft>
                <a:spcPts val="0"/>
              </a:spcAft>
              <a:buClr>
                <a:srgbClr val="0198DB"/>
              </a:buClr>
              <a:buSzPts val="2300"/>
              <a:buFont typeface="Gill Sans"/>
              <a:buNone/>
            </a:pPr>
            <a:r>
              <a:rPr b="1" i="0" lang="en" sz="2400" u="none" cap="none" strike="noStrike">
                <a:solidFill>
                  <a:srgbClr val="0198DB"/>
                </a:solidFill>
                <a:latin typeface="Gill Sans"/>
                <a:ea typeface="Gill Sans"/>
                <a:cs typeface="Gill Sans"/>
                <a:sym typeface="Gill Sans"/>
              </a:rPr>
              <a:t>02</a:t>
            </a:r>
            <a:endParaRPr b="0" i="0" sz="2400" u="none" cap="none" strike="noStrike">
              <a:solidFill>
                <a:srgbClr val="000000"/>
              </a:solidFill>
              <a:latin typeface="Gill Sans"/>
              <a:ea typeface="Gill Sans"/>
              <a:cs typeface="Gill Sans"/>
              <a:sym typeface="Gill Sans"/>
            </a:endParaRPr>
          </a:p>
        </p:txBody>
      </p:sp>
      <p:sp>
        <p:nvSpPr>
          <p:cNvPr id="1694" name="Google Shape;1694;p51"/>
          <p:cNvSpPr txBox="1"/>
          <p:nvPr/>
        </p:nvSpPr>
        <p:spPr>
          <a:xfrm>
            <a:off x="3809775" y="4209748"/>
            <a:ext cx="2111700" cy="665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200"/>
              <a:buFont typeface="Arial"/>
              <a:buNone/>
            </a:pPr>
            <a:r>
              <a:rPr b="1" i="0" lang="en" sz="1200" u="none" cap="none" strike="noStrike">
                <a:solidFill>
                  <a:srgbClr val="53585F"/>
                </a:solidFill>
                <a:latin typeface="Calibri"/>
                <a:ea typeface="Calibri"/>
                <a:cs typeface="Calibri"/>
                <a:sym typeface="Calibri"/>
              </a:rPr>
              <a:t>Revisited based on feedback from monitoring and control activities</a:t>
            </a:r>
            <a:endParaRPr b="1" i="0" sz="1200" u="none" cap="none" strike="noStrike">
              <a:solidFill>
                <a:srgbClr val="53585F"/>
              </a:solidFill>
              <a:latin typeface="Calibri"/>
              <a:ea typeface="Calibri"/>
              <a:cs typeface="Calibri"/>
              <a:sym typeface="Calibri"/>
            </a:endParaRPr>
          </a:p>
        </p:txBody>
      </p:sp>
      <p:sp>
        <p:nvSpPr>
          <p:cNvPr id="1695" name="Google Shape;1695;p51"/>
          <p:cNvSpPr txBox="1"/>
          <p:nvPr/>
        </p:nvSpPr>
        <p:spPr>
          <a:xfrm>
            <a:off x="3222521" y="4209744"/>
            <a:ext cx="396900" cy="369300"/>
          </a:xfrm>
          <a:prstGeom prst="rect">
            <a:avLst/>
          </a:prstGeom>
          <a:noFill/>
          <a:ln>
            <a:noFill/>
          </a:ln>
        </p:spPr>
        <p:txBody>
          <a:bodyPr anchorCtr="0" anchor="t" bIns="0" lIns="0" spcFirstLastPara="1" rIns="0" wrap="square" tIns="0">
            <a:spAutoFit/>
          </a:bodyPr>
          <a:lstStyle/>
          <a:p>
            <a:pPr indent="0" lvl="0" marL="0" marR="0" rtl="0" algn="r">
              <a:lnSpc>
                <a:spcPct val="150000"/>
              </a:lnSpc>
              <a:spcBef>
                <a:spcPts val="0"/>
              </a:spcBef>
              <a:spcAft>
                <a:spcPts val="0"/>
              </a:spcAft>
              <a:buClr>
                <a:srgbClr val="53585F"/>
              </a:buClr>
              <a:buSzPts val="2300"/>
              <a:buFont typeface="Gill Sans"/>
              <a:buNone/>
            </a:pPr>
            <a:r>
              <a:rPr b="1" i="0" lang="en" sz="2400" u="none" cap="none" strike="noStrike">
                <a:solidFill>
                  <a:srgbClr val="53585F"/>
                </a:solidFill>
                <a:latin typeface="Gill Sans"/>
                <a:ea typeface="Gill Sans"/>
                <a:cs typeface="Gill Sans"/>
                <a:sym typeface="Gill Sans"/>
              </a:rPr>
              <a:t>03</a:t>
            </a:r>
            <a:endParaRPr b="0" i="0" sz="2400" u="none" cap="none" strike="noStrike">
              <a:solidFill>
                <a:srgbClr val="000000"/>
              </a:solidFill>
              <a:latin typeface="Gill Sans"/>
              <a:ea typeface="Gill Sans"/>
              <a:cs typeface="Gill Sans"/>
              <a:sym typeface="Gill Sans"/>
            </a:endParaRPr>
          </a:p>
        </p:txBody>
      </p:sp>
      <p:pic>
        <p:nvPicPr>
          <p:cNvPr id="1696" name="Google Shape;1696;p51"/>
          <p:cNvPicPr preferRelativeResize="0"/>
          <p:nvPr/>
        </p:nvPicPr>
        <p:blipFill rotWithShape="1">
          <a:blip r:embed="rId4">
            <a:alphaModFix/>
          </a:blip>
          <a:srcRect b="0" l="0" r="0" t="0"/>
          <a:stretch/>
        </p:blipFill>
        <p:spPr>
          <a:xfrm>
            <a:off x="8305415" y="162760"/>
            <a:ext cx="674975" cy="672016"/>
          </a:xfrm>
          <a:prstGeom prst="rect">
            <a:avLst/>
          </a:prstGeom>
          <a:noFill/>
          <a:ln>
            <a:noFill/>
          </a:ln>
        </p:spPr>
      </p:pic>
      <p:sp>
        <p:nvSpPr>
          <p:cNvPr id="1697" name="Google Shape;1697;p5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1698" name="Google Shape;1698;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solidFill>
                  <a:schemeClr val="lt1"/>
                </a:solidFill>
              </a:rPr>
              <a:t>Contextual Test Process</a:t>
            </a:r>
            <a:endParaRPr/>
          </a:p>
        </p:txBody>
      </p:sp>
      <p:sp>
        <p:nvSpPr>
          <p:cNvPr id="1699" name="Google Shape;1699;p51"/>
          <p:cNvSpPr txBox="1"/>
          <p:nvPr/>
        </p:nvSpPr>
        <p:spPr>
          <a:xfrm>
            <a:off x="407550" y="1248125"/>
            <a:ext cx="8328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Gill Sans"/>
                <a:ea typeface="Gill Sans"/>
                <a:cs typeface="Gill Sans"/>
                <a:sym typeface="Gill Sans"/>
              </a:rPr>
              <a:t>Test Planning</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5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9" name="Shape 9579"/>
        <p:cNvGrpSpPr/>
        <p:nvPr/>
      </p:nvGrpSpPr>
      <p:grpSpPr>
        <a:xfrm>
          <a:off x="0" y="0"/>
          <a:ext cx="0" cy="0"/>
          <a:chOff x="0" y="0"/>
          <a:chExt cx="0" cy="0"/>
        </a:xfrm>
      </p:grpSpPr>
      <p:sp>
        <p:nvSpPr>
          <p:cNvPr id="9580" name="Google Shape;9580;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Data Type: Tuple</a:t>
            </a:r>
            <a:endParaRPr/>
          </a:p>
        </p:txBody>
      </p:sp>
      <p:sp>
        <p:nvSpPr>
          <p:cNvPr id="9581" name="Google Shape;9581;p51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9582" name="Google Shape;9582;p510"/>
          <p:cNvSpPr/>
          <p:nvPr/>
        </p:nvSpPr>
        <p:spPr>
          <a:xfrm>
            <a:off x="785012" y="1249225"/>
            <a:ext cx="7574100" cy="3222900"/>
          </a:xfrm>
          <a:prstGeom prst="roundRect">
            <a:avLst>
              <a:gd fmla="val 16667" name="adj"/>
            </a:avLst>
          </a:prstGeom>
          <a:solidFill>
            <a:srgbClr val="6FA8D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Gill Sans"/>
              <a:ea typeface="Gill Sans"/>
              <a:cs typeface="Gill Sans"/>
              <a:sym typeface="Gill Sans"/>
            </a:endParaRPr>
          </a:p>
        </p:txBody>
      </p:sp>
      <p:sp>
        <p:nvSpPr>
          <p:cNvPr id="9583" name="Google Shape;9583;p510"/>
          <p:cNvSpPr/>
          <p:nvPr/>
        </p:nvSpPr>
        <p:spPr>
          <a:xfrm>
            <a:off x="1495031" y="2938125"/>
            <a:ext cx="2925600" cy="1215600"/>
          </a:xfrm>
          <a:prstGeom prst="roundRect">
            <a:avLst>
              <a:gd fmla="val 16667" name="adj"/>
            </a:avLst>
          </a:prstGeom>
          <a:solidFill>
            <a:srgbClr val="3D85C6"/>
          </a:solid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The indexing, nested objects, and repetitions of a tuple are somewhat like those of a list, however unlike a list, a tuple is immutable.</a:t>
            </a:r>
            <a:endParaRPr b="0" i="0" sz="1200" u="none" cap="none" strike="noStrike">
              <a:solidFill>
                <a:schemeClr val="lt1"/>
              </a:solidFill>
              <a:latin typeface="Calibri"/>
              <a:ea typeface="Calibri"/>
              <a:cs typeface="Calibri"/>
              <a:sym typeface="Calibri"/>
            </a:endParaRPr>
          </a:p>
        </p:txBody>
      </p:sp>
      <p:sp>
        <p:nvSpPr>
          <p:cNvPr id="9584" name="Google Shape;9584;p510"/>
          <p:cNvSpPr/>
          <p:nvPr/>
        </p:nvSpPr>
        <p:spPr>
          <a:xfrm>
            <a:off x="1483449" y="1468400"/>
            <a:ext cx="2925600" cy="1215600"/>
          </a:xfrm>
          <a:prstGeom prst="roundRect">
            <a:avLst>
              <a:gd fmla="val 16667" name="adj"/>
            </a:avLst>
          </a:prstGeom>
          <a:solidFill>
            <a:srgbClr val="3D85C6"/>
          </a:solid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A Python Tuple is a group of items that are separated by commas. Tuples can be a collection of various data types. </a:t>
            </a:r>
            <a:endParaRPr b="0" i="0" sz="1200" u="none" cap="none" strike="noStrike">
              <a:solidFill>
                <a:schemeClr val="lt1"/>
              </a:solidFill>
              <a:latin typeface="Calibri"/>
              <a:ea typeface="Calibri"/>
              <a:cs typeface="Calibri"/>
              <a:sym typeface="Calibri"/>
            </a:endParaRPr>
          </a:p>
        </p:txBody>
      </p:sp>
      <p:sp>
        <p:nvSpPr>
          <p:cNvPr id="9585" name="Google Shape;9585;p510"/>
          <p:cNvSpPr/>
          <p:nvPr/>
        </p:nvSpPr>
        <p:spPr>
          <a:xfrm>
            <a:off x="4746662" y="1479175"/>
            <a:ext cx="2925600" cy="1215600"/>
          </a:xfrm>
          <a:prstGeom prst="roundRect">
            <a:avLst>
              <a:gd fmla="val 16667" name="adj"/>
            </a:avLst>
          </a:prstGeom>
          <a:solidFill>
            <a:srgbClr val="3D85C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libri"/>
                <a:ea typeface="Calibri"/>
                <a:cs typeface="Calibri"/>
                <a:sym typeface="Calibri"/>
              </a:rPr>
              <a:t>The distinction between the two is that while we can edit the contents of a list, we cannot alter the elements of a tuple once they have been assigned.</a:t>
            </a:r>
            <a:endParaRPr b="0" i="0" sz="1200" u="none" cap="none" strike="noStrike">
              <a:solidFill>
                <a:schemeClr val="lt1"/>
              </a:solidFill>
              <a:latin typeface="Calibri"/>
              <a:ea typeface="Calibri"/>
              <a:cs typeface="Calibri"/>
              <a:sym typeface="Calibri"/>
            </a:endParaRPr>
          </a:p>
        </p:txBody>
      </p:sp>
      <p:sp>
        <p:nvSpPr>
          <p:cNvPr id="9586" name="Google Shape;9586;p510"/>
          <p:cNvSpPr/>
          <p:nvPr/>
        </p:nvSpPr>
        <p:spPr>
          <a:xfrm>
            <a:off x="4746640" y="2923371"/>
            <a:ext cx="2967000" cy="740400"/>
          </a:xfrm>
          <a:prstGeom prst="roundRect">
            <a:avLst>
              <a:gd fmla="val 16667" name="adj"/>
            </a:avLst>
          </a:prstGeom>
          <a:solidFill>
            <a:srgbClr val="3D85C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#Empty Tuple is created by </a:t>
            </a:r>
            <a:endParaRPr b="0" i="0" sz="1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x = () </a:t>
            </a:r>
            <a:endParaRPr b="0" i="0" sz="1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libri"/>
                <a:ea typeface="Calibri"/>
                <a:cs typeface="Calibri"/>
                <a:sym typeface="Calibri"/>
              </a:rPr>
              <a:t>x = tuple()</a:t>
            </a:r>
            <a:endParaRPr b="0" i="0" sz="1200" u="none" cap="none" strike="noStrike">
              <a:solidFill>
                <a:schemeClr val="lt1"/>
              </a:solidFill>
              <a:latin typeface="Calibri"/>
              <a:ea typeface="Calibri"/>
              <a:cs typeface="Calibri"/>
              <a:sym typeface="Calibri"/>
            </a:endParaRPr>
          </a:p>
        </p:txBody>
      </p:sp>
      <p:sp>
        <p:nvSpPr>
          <p:cNvPr id="9587" name="Google Shape;9587;p510"/>
          <p:cNvSpPr txBox="1"/>
          <p:nvPr/>
        </p:nvSpPr>
        <p:spPr>
          <a:xfrm>
            <a:off x="4746589" y="3739975"/>
            <a:ext cx="2925600" cy="3693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myTuple = (‘name’, 2.4, 5, ‘Python’)</a:t>
            </a:r>
            <a:endParaRPr b="0" i="0" sz="1200" u="none" cap="none" strike="noStrike">
              <a:solidFill>
                <a:schemeClr val="dk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2"/>
                                        </p:tgtEl>
                                        <p:attrNameLst>
                                          <p:attrName>style.visibility</p:attrName>
                                        </p:attrNameLst>
                                      </p:cBhvr>
                                      <p:to>
                                        <p:strVal val="visible"/>
                                      </p:to>
                                    </p:set>
                                    <p:animEffect filter="fade" transition="in">
                                      <p:cBhvr>
                                        <p:cTn dur="1000"/>
                                        <p:tgtEl>
                                          <p:spTgt spid="95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4"/>
                                        </p:tgtEl>
                                        <p:attrNameLst>
                                          <p:attrName>style.visibility</p:attrName>
                                        </p:attrNameLst>
                                      </p:cBhvr>
                                      <p:to>
                                        <p:strVal val="visible"/>
                                      </p:to>
                                    </p:set>
                                    <p:animEffect filter="fade" transition="in">
                                      <p:cBhvr>
                                        <p:cTn dur="1000"/>
                                        <p:tgtEl>
                                          <p:spTgt spid="95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5"/>
                                        </p:tgtEl>
                                        <p:attrNameLst>
                                          <p:attrName>style.visibility</p:attrName>
                                        </p:attrNameLst>
                                      </p:cBhvr>
                                      <p:to>
                                        <p:strVal val="visible"/>
                                      </p:to>
                                    </p:set>
                                    <p:animEffect filter="fade" transition="in">
                                      <p:cBhvr>
                                        <p:cTn dur="1000"/>
                                        <p:tgtEl>
                                          <p:spTgt spid="95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3"/>
                                        </p:tgtEl>
                                        <p:attrNameLst>
                                          <p:attrName>style.visibility</p:attrName>
                                        </p:attrNameLst>
                                      </p:cBhvr>
                                      <p:to>
                                        <p:strVal val="visible"/>
                                      </p:to>
                                    </p:set>
                                    <p:animEffect filter="fade" transition="in">
                                      <p:cBhvr>
                                        <p:cTn dur="1000"/>
                                        <p:tgtEl>
                                          <p:spTgt spid="95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6"/>
                                        </p:tgtEl>
                                        <p:attrNameLst>
                                          <p:attrName>style.visibility</p:attrName>
                                        </p:attrNameLst>
                                      </p:cBhvr>
                                      <p:to>
                                        <p:strVal val="visible"/>
                                      </p:to>
                                    </p:set>
                                    <p:animEffect filter="fade" transition="in">
                                      <p:cBhvr>
                                        <p:cTn dur="1000"/>
                                        <p:tgtEl>
                                          <p:spTgt spid="95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7"/>
                                        </p:tgtEl>
                                        <p:attrNameLst>
                                          <p:attrName>style.visibility</p:attrName>
                                        </p:attrNameLst>
                                      </p:cBhvr>
                                      <p:to>
                                        <p:strVal val="visible"/>
                                      </p:to>
                                    </p:set>
                                    <p:animEffect filter="fade" transition="in">
                                      <p:cBhvr>
                                        <p:cTn dur="1000"/>
                                        <p:tgtEl>
                                          <p:spTgt spid="95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1" name="Shape 9591"/>
        <p:cNvGrpSpPr/>
        <p:nvPr/>
      </p:nvGrpSpPr>
      <p:grpSpPr>
        <a:xfrm>
          <a:off x="0" y="0"/>
          <a:ext cx="0" cy="0"/>
          <a:chOff x="0" y="0"/>
          <a:chExt cx="0" cy="0"/>
        </a:xfrm>
      </p:grpSpPr>
      <p:sp>
        <p:nvSpPr>
          <p:cNvPr id="9592" name="Google Shape;9592;p5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Tuple - Sequence Operations</a:t>
            </a:r>
            <a:endParaRPr/>
          </a:p>
        </p:txBody>
      </p:sp>
      <p:sp>
        <p:nvSpPr>
          <p:cNvPr id="9593" name="Google Shape;9593;p511"/>
          <p:cNvSpPr/>
          <p:nvPr/>
        </p:nvSpPr>
        <p:spPr>
          <a:xfrm>
            <a:off x="2708400" y="4401800"/>
            <a:ext cx="3727200" cy="294600"/>
          </a:xfrm>
          <a:prstGeom prst="roundRect">
            <a:avLst>
              <a:gd fmla="val 16667" name="adj"/>
            </a:avLst>
          </a:prstGeom>
          <a:solidFill>
            <a:srgbClr val="9FC5E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 Indexing works for both positive &amp; negative values</a:t>
            </a:r>
            <a:endParaRPr b="0" i="0" sz="1200" u="none" cap="none" strike="noStrike">
              <a:solidFill>
                <a:srgbClr val="595959"/>
              </a:solidFill>
              <a:latin typeface="Calibri"/>
              <a:ea typeface="Calibri"/>
              <a:cs typeface="Calibri"/>
              <a:sym typeface="Calibri"/>
            </a:endParaRPr>
          </a:p>
        </p:txBody>
      </p:sp>
      <p:sp>
        <p:nvSpPr>
          <p:cNvPr id="9594" name="Google Shape;9594;p51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pSp>
        <p:nvGrpSpPr>
          <p:cNvPr id="9595" name="Google Shape;9595;p511"/>
          <p:cNvGrpSpPr/>
          <p:nvPr/>
        </p:nvGrpSpPr>
        <p:grpSpPr>
          <a:xfrm>
            <a:off x="1546892" y="979350"/>
            <a:ext cx="6438408" cy="3368425"/>
            <a:chOff x="1546892" y="979350"/>
            <a:chExt cx="6438408" cy="3368425"/>
          </a:xfrm>
        </p:grpSpPr>
        <p:grpSp>
          <p:nvGrpSpPr>
            <p:cNvPr id="9596" name="Google Shape;9596;p511"/>
            <p:cNvGrpSpPr/>
            <p:nvPr/>
          </p:nvGrpSpPr>
          <p:grpSpPr>
            <a:xfrm>
              <a:off x="1546892" y="979350"/>
              <a:ext cx="6438408" cy="3368425"/>
              <a:chOff x="1546892" y="1033350"/>
              <a:chExt cx="6438408" cy="3368425"/>
            </a:xfrm>
          </p:grpSpPr>
          <p:sp>
            <p:nvSpPr>
              <p:cNvPr id="9597" name="Google Shape;9597;p511"/>
              <p:cNvSpPr/>
              <p:nvPr/>
            </p:nvSpPr>
            <p:spPr>
              <a:xfrm>
                <a:off x="6078989" y="14491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(‘a’, ‘b’, ‘c’, ‘d’, ‘f’)</a:t>
                </a:r>
                <a:endParaRPr b="0" i="0" sz="1200" u="none" cap="none" strike="noStrike">
                  <a:solidFill>
                    <a:srgbClr val="595959"/>
                  </a:solidFill>
                  <a:latin typeface="Calibri"/>
                  <a:ea typeface="Calibri"/>
                  <a:cs typeface="Calibri"/>
                  <a:sym typeface="Calibri"/>
                </a:endParaRPr>
              </a:p>
            </p:txBody>
          </p:sp>
          <p:sp>
            <p:nvSpPr>
              <p:cNvPr id="9598" name="Google Shape;9598;p511"/>
              <p:cNvSpPr/>
              <p:nvPr/>
            </p:nvSpPr>
            <p:spPr>
              <a:xfrm>
                <a:off x="3822438" y="14491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tup+(‘d’, ‘f’)</a:t>
                </a:r>
                <a:endParaRPr b="0" i="0" sz="1200" u="none" cap="none" strike="noStrike">
                  <a:solidFill>
                    <a:srgbClr val="595959"/>
                  </a:solidFill>
                  <a:latin typeface="Calibri"/>
                  <a:ea typeface="Calibri"/>
                  <a:cs typeface="Calibri"/>
                  <a:sym typeface="Calibri"/>
                </a:endParaRPr>
              </a:p>
            </p:txBody>
          </p:sp>
          <p:sp>
            <p:nvSpPr>
              <p:cNvPr id="9599" name="Google Shape;9599;p511"/>
              <p:cNvSpPr/>
              <p:nvPr/>
            </p:nvSpPr>
            <p:spPr>
              <a:xfrm>
                <a:off x="1546897" y="1449175"/>
                <a:ext cx="19158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tup=(‘a’, ‘b’, ‘c’)</a:t>
                </a:r>
                <a:endParaRPr b="0" i="0" sz="1200" u="none" cap="none" strike="noStrike">
                  <a:solidFill>
                    <a:srgbClr val="595959"/>
                  </a:solidFill>
                  <a:latin typeface="Calibri"/>
                  <a:ea typeface="Calibri"/>
                  <a:cs typeface="Calibri"/>
                  <a:sym typeface="Calibri"/>
                </a:endParaRPr>
              </a:p>
            </p:txBody>
          </p:sp>
          <p:sp>
            <p:nvSpPr>
              <p:cNvPr id="9600" name="Google Shape;9600;p511"/>
              <p:cNvSpPr/>
              <p:nvPr/>
            </p:nvSpPr>
            <p:spPr>
              <a:xfrm>
                <a:off x="1546897" y="229312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tup=(‘a’, ‘b’, ‘c’)</a:t>
                </a:r>
                <a:endParaRPr b="0" i="0" sz="1200" u="none" cap="none" strike="noStrike">
                  <a:solidFill>
                    <a:schemeClr val="dk2"/>
                  </a:solidFill>
                  <a:latin typeface="Calibri"/>
                  <a:ea typeface="Calibri"/>
                  <a:cs typeface="Calibri"/>
                  <a:sym typeface="Calibri"/>
                </a:endParaRPr>
              </a:p>
            </p:txBody>
          </p:sp>
          <p:sp>
            <p:nvSpPr>
              <p:cNvPr id="9601" name="Google Shape;9601;p511"/>
              <p:cNvSpPr/>
              <p:nvPr/>
            </p:nvSpPr>
            <p:spPr>
              <a:xfrm>
                <a:off x="3822438" y="229312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tup*2</a:t>
                </a:r>
                <a:endParaRPr b="0" i="0" sz="1200" u="none" cap="none" strike="noStrike">
                  <a:solidFill>
                    <a:srgbClr val="595959"/>
                  </a:solidFill>
                  <a:latin typeface="Calibri"/>
                  <a:ea typeface="Calibri"/>
                  <a:cs typeface="Calibri"/>
                  <a:sym typeface="Calibri"/>
                </a:endParaRPr>
              </a:p>
            </p:txBody>
          </p:sp>
          <p:sp>
            <p:nvSpPr>
              <p:cNvPr id="9602" name="Google Shape;9602;p511"/>
              <p:cNvSpPr/>
              <p:nvPr/>
            </p:nvSpPr>
            <p:spPr>
              <a:xfrm>
                <a:off x="6078991" y="229312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(‘a’, ‘b’, ‘c’, </a:t>
                </a:r>
                <a:r>
                  <a:rPr b="0" i="0" lang="en" sz="1200" u="none" cap="none" strike="noStrike">
                    <a:solidFill>
                      <a:schemeClr val="dk2"/>
                    </a:solidFill>
                    <a:latin typeface="Calibri"/>
                    <a:ea typeface="Calibri"/>
                    <a:cs typeface="Calibri"/>
                    <a:sym typeface="Calibri"/>
                  </a:rPr>
                  <a:t>‘a’, ‘b’, ‘c’</a:t>
                </a:r>
                <a:r>
                  <a:rPr b="0" i="0" lang="en" sz="1200" u="none" cap="none" strike="noStrike">
                    <a:solidFill>
                      <a:srgbClr val="595959"/>
                    </a:solidFill>
                    <a:latin typeface="Calibri"/>
                    <a:ea typeface="Calibri"/>
                    <a:cs typeface="Calibri"/>
                    <a:sym typeface="Calibri"/>
                  </a:rPr>
                  <a:t>)</a:t>
                </a:r>
                <a:endParaRPr b="0" i="0" sz="1200" u="none" cap="none" strike="noStrike">
                  <a:solidFill>
                    <a:srgbClr val="595959"/>
                  </a:solidFill>
                  <a:latin typeface="Calibri"/>
                  <a:ea typeface="Calibri"/>
                  <a:cs typeface="Calibri"/>
                  <a:sym typeface="Calibri"/>
                </a:endParaRPr>
              </a:p>
            </p:txBody>
          </p:sp>
          <p:sp>
            <p:nvSpPr>
              <p:cNvPr id="9603" name="Google Shape;9603;p511"/>
              <p:cNvSpPr/>
              <p:nvPr/>
            </p:nvSpPr>
            <p:spPr>
              <a:xfrm>
                <a:off x="6069497" y="3139675"/>
                <a:ext cx="19158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(‘b’,   )</a:t>
                </a:r>
                <a:endParaRPr b="0" i="0" sz="1200" u="none" cap="none" strike="noStrike">
                  <a:solidFill>
                    <a:srgbClr val="595959"/>
                  </a:solidFill>
                  <a:latin typeface="Calibri"/>
                  <a:ea typeface="Calibri"/>
                  <a:cs typeface="Calibri"/>
                  <a:sym typeface="Calibri"/>
                </a:endParaRPr>
              </a:p>
            </p:txBody>
          </p:sp>
          <p:sp>
            <p:nvSpPr>
              <p:cNvPr id="9604" name="Google Shape;9604;p511"/>
              <p:cNvSpPr/>
              <p:nvPr/>
            </p:nvSpPr>
            <p:spPr>
              <a:xfrm>
                <a:off x="3801604" y="31396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tup[1:-1]</a:t>
                </a:r>
                <a:endParaRPr b="0" i="0" sz="1200" u="none" cap="none" strike="noStrike">
                  <a:solidFill>
                    <a:srgbClr val="595959"/>
                  </a:solidFill>
                  <a:latin typeface="Calibri"/>
                  <a:ea typeface="Calibri"/>
                  <a:cs typeface="Calibri"/>
                  <a:sym typeface="Calibri"/>
                </a:endParaRPr>
              </a:p>
            </p:txBody>
          </p:sp>
          <p:sp>
            <p:nvSpPr>
              <p:cNvPr id="9605" name="Google Shape;9605;p511"/>
              <p:cNvSpPr/>
              <p:nvPr/>
            </p:nvSpPr>
            <p:spPr>
              <a:xfrm>
                <a:off x="1546897" y="31396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tup=(‘a’, ‘b’, ‘c’)</a:t>
                </a:r>
                <a:endParaRPr b="0" i="0" sz="1200" u="none" cap="none" strike="noStrike">
                  <a:solidFill>
                    <a:srgbClr val="595959"/>
                  </a:solidFill>
                  <a:latin typeface="Calibri"/>
                  <a:ea typeface="Calibri"/>
                  <a:cs typeface="Calibri"/>
                  <a:sym typeface="Calibri"/>
                </a:endParaRPr>
              </a:p>
            </p:txBody>
          </p:sp>
          <p:sp>
            <p:nvSpPr>
              <p:cNvPr id="9606" name="Google Shape;9606;p511"/>
              <p:cNvSpPr/>
              <p:nvPr/>
            </p:nvSpPr>
            <p:spPr>
              <a:xfrm>
                <a:off x="1546897" y="39130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1200" u="none" cap="none" strike="noStrike">
                    <a:solidFill>
                      <a:schemeClr val="dk2"/>
                    </a:solidFill>
                    <a:latin typeface="Calibri"/>
                    <a:ea typeface="Calibri"/>
                    <a:cs typeface="Calibri"/>
                    <a:sym typeface="Calibri"/>
                  </a:rPr>
                  <a:t>tup=(‘a’, ‘b’, ‘c’)</a:t>
                </a:r>
                <a:endParaRPr b="0" i="0" sz="1200" u="none" cap="none" strike="noStrike">
                  <a:solidFill>
                    <a:schemeClr val="dk2"/>
                  </a:solidFill>
                  <a:latin typeface="Calibri"/>
                  <a:ea typeface="Calibri"/>
                  <a:cs typeface="Calibri"/>
                  <a:sym typeface="Calibri"/>
                </a:endParaRPr>
              </a:p>
            </p:txBody>
          </p:sp>
          <p:sp>
            <p:nvSpPr>
              <p:cNvPr id="9607" name="Google Shape;9607;p511"/>
              <p:cNvSpPr/>
              <p:nvPr/>
            </p:nvSpPr>
            <p:spPr>
              <a:xfrm>
                <a:off x="3801604" y="39130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tup[0]</a:t>
                </a:r>
                <a:endParaRPr b="0" i="0" sz="1200" u="none" cap="none" strike="noStrike">
                  <a:solidFill>
                    <a:srgbClr val="595959"/>
                  </a:solidFill>
                  <a:latin typeface="Calibri"/>
                  <a:ea typeface="Calibri"/>
                  <a:cs typeface="Calibri"/>
                  <a:sym typeface="Calibri"/>
                </a:endParaRPr>
              </a:p>
            </p:txBody>
          </p:sp>
          <p:sp>
            <p:nvSpPr>
              <p:cNvPr id="9608" name="Google Shape;9608;p511"/>
              <p:cNvSpPr/>
              <p:nvPr/>
            </p:nvSpPr>
            <p:spPr>
              <a:xfrm>
                <a:off x="6069500" y="3913075"/>
                <a:ext cx="19158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‘a’</a:t>
                </a:r>
                <a:endParaRPr b="0" i="0" sz="1200" u="none" cap="none" strike="noStrike">
                  <a:solidFill>
                    <a:srgbClr val="595959"/>
                  </a:solidFill>
                  <a:latin typeface="Calibri"/>
                  <a:ea typeface="Calibri"/>
                  <a:cs typeface="Calibri"/>
                  <a:sym typeface="Calibri"/>
                </a:endParaRPr>
              </a:p>
            </p:txBody>
          </p:sp>
          <p:sp>
            <p:nvSpPr>
              <p:cNvPr id="9609" name="Google Shape;9609;p511"/>
              <p:cNvSpPr txBox="1"/>
              <p:nvPr/>
            </p:nvSpPr>
            <p:spPr>
              <a:xfrm>
                <a:off x="1546902" y="1033350"/>
                <a:ext cx="18378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Calibri"/>
                    <a:ea typeface="Calibri"/>
                    <a:cs typeface="Calibri"/>
                    <a:sym typeface="Calibri"/>
                  </a:rPr>
                  <a:t>Concatenation</a:t>
                </a:r>
                <a:endParaRPr b="0" i="0" sz="1500" u="none" cap="none" strike="noStrike">
                  <a:solidFill>
                    <a:srgbClr val="000000"/>
                  </a:solidFill>
                  <a:latin typeface="Calibri"/>
                  <a:ea typeface="Calibri"/>
                  <a:cs typeface="Calibri"/>
                  <a:sym typeface="Calibri"/>
                </a:endParaRPr>
              </a:p>
            </p:txBody>
          </p:sp>
          <p:sp>
            <p:nvSpPr>
              <p:cNvPr id="9610" name="Google Shape;9610;p511"/>
              <p:cNvSpPr txBox="1"/>
              <p:nvPr/>
            </p:nvSpPr>
            <p:spPr>
              <a:xfrm>
                <a:off x="1546901" y="1937875"/>
                <a:ext cx="13248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Repetition</a:t>
                </a:r>
                <a:endParaRPr b="0" i="0" sz="1400" u="none" cap="none" strike="noStrike">
                  <a:solidFill>
                    <a:srgbClr val="000000"/>
                  </a:solidFill>
                  <a:latin typeface="Calibri"/>
                  <a:ea typeface="Calibri"/>
                  <a:cs typeface="Calibri"/>
                  <a:sym typeface="Calibri"/>
                </a:endParaRPr>
              </a:p>
            </p:txBody>
          </p:sp>
          <p:sp>
            <p:nvSpPr>
              <p:cNvPr id="9611" name="Google Shape;9611;p511"/>
              <p:cNvSpPr txBox="1"/>
              <p:nvPr/>
            </p:nvSpPr>
            <p:spPr>
              <a:xfrm>
                <a:off x="1546892" y="2725375"/>
                <a:ext cx="13248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Slicing</a:t>
                </a:r>
                <a:endParaRPr b="0" i="0" sz="1400" u="none" cap="none" strike="noStrike">
                  <a:solidFill>
                    <a:srgbClr val="000000"/>
                  </a:solidFill>
                  <a:latin typeface="Calibri"/>
                  <a:ea typeface="Calibri"/>
                  <a:cs typeface="Calibri"/>
                  <a:sym typeface="Calibri"/>
                </a:endParaRPr>
              </a:p>
            </p:txBody>
          </p:sp>
          <p:sp>
            <p:nvSpPr>
              <p:cNvPr id="9612" name="Google Shape;9612;p511"/>
              <p:cNvSpPr txBox="1"/>
              <p:nvPr/>
            </p:nvSpPr>
            <p:spPr>
              <a:xfrm>
                <a:off x="1546900" y="3574400"/>
                <a:ext cx="10953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Indexing</a:t>
                </a:r>
                <a:endParaRPr b="0" i="0" sz="1400" u="none" cap="none" strike="noStrike">
                  <a:solidFill>
                    <a:srgbClr val="000000"/>
                  </a:solidFill>
                  <a:latin typeface="Calibri"/>
                  <a:ea typeface="Calibri"/>
                  <a:cs typeface="Calibri"/>
                  <a:sym typeface="Calibri"/>
                </a:endParaRPr>
              </a:p>
            </p:txBody>
          </p:sp>
        </p:grpSp>
        <p:sp>
          <p:nvSpPr>
            <p:cNvPr id="9613" name="Google Shape;9613;p511"/>
            <p:cNvSpPr/>
            <p:nvPr/>
          </p:nvSpPr>
          <p:spPr>
            <a:xfrm>
              <a:off x="3577500" y="157080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4" name="Google Shape;9614;p511"/>
            <p:cNvSpPr/>
            <p:nvPr/>
          </p:nvSpPr>
          <p:spPr>
            <a:xfrm>
              <a:off x="3577500" y="2389075"/>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5" name="Google Shape;9615;p511"/>
            <p:cNvSpPr/>
            <p:nvPr/>
          </p:nvSpPr>
          <p:spPr>
            <a:xfrm>
              <a:off x="3577500" y="320735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6" name="Google Shape;9616;p511"/>
            <p:cNvSpPr/>
            <p:nvPr/>
          </p:nvSpPr>
          <p:spPr>
            <a:xfrm>
              <a:off x="3577500" y="4025625"/>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7" name="Google Shape;9617;p511"/>
            <p:cNvSpPr/>
            <p:nvPr/>
          </p:nvSpPr>
          <p:spPr>
            <a:xfrm>
              <a:off x="5835900" y="157080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8" name="Google Shape;9618;p511"/>
            <p:cNvSpPr/>
            <p:nvPr/>
          </p:nvSpPr>
          <p:spPr>
            <a:xfrm>
              <a:off x="5835900" y="238275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9" name="Google Shape;9619;p511"/>
            <p:cNvSpPr/>
            <p:nvPr/>
          </p:nvSpPr>
          <p:spPr>
            <a:xfrm>
              <a:off x="5835900" y="322365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0" name="Google Shape;9620;p511"/>
            <p:cNvSpPr/>
            <p:nvPr/>
          </p:nvSpPr>
          <p:spPr>
            <a:xfrm>
              <a:off x="5835900" y="406455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95"/>
                                        </p:tgtEl>
                                        <p:attrNameLst>
                                          <p:attrName>style.visibility</p:attrName>
                                        </p:attrNameLst>
                                      </p:cBhvr>
                                      <p:to>
                                        <p:strVal val="visible"/>
                                      </p:to>
                                    </p:set>
                                    <p:animEffect filter="fade" transition="in">
                                      <p:cBhvr>
                                        <p:cTn dur="1000"/>
                                        <p:tgtEl>
                                          <p:spTgt spid="9595"/>
                                        </p:tgtEl>
                                      </p:cBhvr>
                                    </p:animEffect>
                                  </p:childTnLst>
                                </p:cTn>
                              </p:par>
                              <p:par>
                                <p:cTn fill="hold" nodeType="withEffect" presetClass="entr" presetID="10" presetSubtype="0">
                                  <p:stCondLst>
                                    <p:cond delay="0"/>
                                  </p:stCondLst>
                                  <p:childTnLst>
                                    <p:set>
                                      <p:cBhvr>
                                        <p:cTn dur="1" fill="hold">
                                          <p:stCondLst>
                                            <p:cond delay="0"/>
                                          </p:stCondLst>
                                        </p:cTn>
                                        <p:tgtEl>
                                          <p:spTgt spid="9593"/>
                                        </p:tgtEl>
                                        <p:attrNameLst>
                                          <p:attrName>style.visibility</p:attrName>
                                        </p:attrNameLst>
                                      </p:cBhvr>
                                      <p:to>
                                        <p:strVal val="visible"/>
                                      </p:to>
                                    </p:set>
                                    <p:animEffect filter="fade" transition="in">
                                      <p:cBhvr>
                                        <p:cTn dur="1000"/>
                                        <p:tgtEl>
                                          <p:spTgt spid="95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4" name="Shape 9624"/>
        <p:cNvGrpSpPr/>
        <p:nvPr/>
      </p:nvGrpSpPr>
      <p:grpSpPr>
        <a:xfrm>
          <a:off x="0" y="0"/>
          <a:ext cx="0" cy="0"/>
          <a:chOff x="0" y="0"/>
          <a:chExt cx="0" cy="0"/>
        </a:xfrm>
      </p:grpSpPr>
      <p:sp>
        <p:nvSpPr>
          <p:cNvPr id="9625" name="Google Shape;9625;p5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Tuples - Example</a:t>
            </a:r>
            <a:endParaRPr/>
          </a:p>
        </p:txBody>
      </p:sp>
      <p:sp>
        <p:nvSpPr>
          <p:cNvPr id="9626" name="Google Shape;9626;p512"/>
          <p:cNvSpPr txBox="1"/>
          <p:nvPr>
            <p:ph idx="1" type="body"/>
          </p:nvPr>
        </p:nvSpPr>
        <p:spPr>
          <a:xfrm>
            <a:off x="459000" y="1228675"/>
            <a:ext cx="7416000" cy="2452200"/>
          </a:xfrm>
          <a:prstGeom prst="rect">
            <a:avLst/>
          </a:prstGeom>
          <a:solidFill>
            <a:srgbClr val="EFEFEF"/>
          </a:solid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sz="1600">
                <a:latin typeface="Calibri"/>
                <a:ea typeface="Calibri"/>
                <a:cs typeface="Calibri"/>
                <a:sym typeface="Calibri"/>
              </a:rPr>
              <a:t>tuple = ('abcd', 786 , 2.23, 'john', 70.2)</a:t>
            </a:r>
            <a:endParaRPr sz="1600">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600">
                <a:latin typeface="Calibri"/>
                <a:ea typeface="Calibri"/>
                <a:cs typeface="Calibri"/>
                <a:sym typeface="Calibri"/>
              </a:rPr>
              <a:t>tinytuple = (123, 'john')</a:t>
            </a:r>
            <a:endParaRPr sz="1600">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b="1" lang="en" sz="1600">
                <a:latin typeface="Calibri"/>
                <a:ea typeface="Calibri"/>
                <a:cs typeface="Calibri"/>
                <a:sym typeface="Calibri"/>
              </a:rPr>
              <a:t>print(tuple)</a:t>
            </a:r>
            <a:r>
              <a:rPr lang="en" sz="1600">
                <a:latin typeface="Calibri"/>
                <a:ea typeface="Calibri"/>
                <a:cs typeface="Calibri"/>
                <a:sym typeface="Calibri"/>
              </a:rPr>
              <a:t> #Prints the complete tuple</a:t>
            </a:r>
            <a:endParaRPr sz="1600">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b="1" lang="en" sz="1600">
                <a:latin typeface="Calibri"/>
                <a:ea typeface="Calibri"/>
                <a:cs typeface="Calibri"/>
                <a:sym typeface="Calibri"/>
              </a:rPr>
              <a:t>print(tinytuple*2)</a:t>
            </a:r>
            <a:r>
              <a:rPr lang="en" sz="1600">
                <a:latin typeface="Calibri"/>
                <a:ea typeface="Calibri"/>
                <a:cs typeface="Calibri"/>
                <a:sym typeface="Calibri"/>
              </a:rPr>
              <a:t> #Prints the tinytuple two times</a:t>
            </a:r>
            <a:endParaRPr sz="1600">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b="1" lang="en" sz="1600">
                <a:latin typeface="Calibri"/>
                <a:ea typeface="Calibri"/>
                <a:cs typeface="Calibri"/>
                <a:sym typeface="Calibri"/>
              </a:rPr>
              <a:t>print(tuple + tinytuple)</a:t>
            </a:r>
            <a:r>
              <a:rPr lang="en" sz="1600">
                <a:latin typeface="Calibri"/>
                <a:ea typeface="Calibri"/>
                <a:cs typeface="Calibri"/>
                <a:sym typeface="Calibri"/>
              </a:rPr>
              <a:t> #Prints the concatenation of both the tuples</a:t>
            </a:r>
            <a:endParaRPr sz="1600">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b="1" lang="en" sz="1600">
                <a:latin typeface="Calibri"/>
                <a:ea typeface="Calibri"/>
                <a:cs typeface="Calibri"/>
                <a:sym typeface="Calibri"/>
              </a:rPr>
              <a:t>print(tuple[0])</a:t>
            </a:r>
            <a:r>
              <a:rPr lang="en" sz="1600">
                <a:latin typeface="Calibri"/>
                <a:ea typeface="Calibri"/>
                <a:cs typeface="Calibri"/>
                <a:sym typeface="Calibri"/>
              </a:rPr>
              <a:t> #Prints the first character of the tuple</a:t>
            </a:r>
            <a:endParaRPr sz="1600">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b="1" lang="en" sz="1600">
                <a:latin typeface="Calibri"/>
                <a:ea typeface="Calibri"/>
                <a:cs typeface="Calibri"/>
                <a:sym typeface="Calibri"/>
              </a:rPr>
              <a:t>print(tuple[1:3])</a:t>
            </a:r>
            <a:r>
              <a:rPr lang="en" sz="1600">
                <a:latin typeface="Calibri"/>
                <a:ea typeface="Calibri"/>
                <a:cs typeface="Calibri"/>
                <a:sym typeface="Calibri"/>
              </a:rPr>
              <a:t> #Prints the elements starting from the 2nd to the 3rd character</a:t>
            </a:r>
            <a:endParaRPr sz="1600">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b="1" lang="en" sz="1600">
                <a:latin typeface="Calibri"/>
                <a:ea typeface="Calibri"/>
                <a:cs typeface="Calibri"/>
                <a:sym typeface="Calibri"/>
              </a:rPr>
              <a:t>print(tuple[2:])</a:t>
            </a:r>
            <a:r>
              <a:rPr lang="en" sz="1600">
                <a:latin typeface="Calibri"/>
                <a:ea typeface="Calibri"/>
                <a:cs typeface="Calibri"/>
                <a:sym typeface="Calibri"/>
              </a:rPr>
              <a:t> #Prints elements starting from the 3rd character</a:t>
            </a:r>
            <a:endParaRPr sz="1600">
              <a:latin typeface="Calibri"/>
              <a:ea typeface="Calibri"/>
              <a:cs typeface="Calibri"/>
              <a:sym typeface="Calibri"/>
            </a:endParaRPr>
          </a:p>
        </p:txBody>
      </p:sp>
      <p:sp>
        <p:nvSpPr>
          <p:cNvPr id="9627" name="Google Shape;9627;p51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26"/>
                                        </p:tgtEl>
                                        <p:attrNameLst>
                                          <p:attrName>style.visibility</p:attrName>
                                        </p:attrNameLst>
                                      </p:cBhvr>
                                      <p:to>
                                        <p:strVal val="visible"/>
                                      </p:to>
                                    </p:set>
                                    <p:animEffect filter="fade" transition="in">
                                      <p:cBhvr>
                                        <p:cTn dur="1000"/>
                                        <p:tgtEl>
                                          <p:spTgt spid="96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1" name="Shape 9631"/>
        <p:cNvGrpSpPr/>
        <p:nvPr/>
      </p:nvGrpSpPr>
      <p:grpSpPr>
        <a:xfrm>
          <a:off x="0" y="0"/>
          <a:ext cx="0" cy="0"/>
          <a:chOff x="0" y="0"/>
          <a:chExt cx="0" cy="0"/>
        </a:xfrm>
      </p:grpSpPr>
      <p:sp>
        <p:nvSpPr>
          <p:cNvPr id="9632" name="Google Shape;9632;p5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Tuple is Immutable</a:t>
            </a:r>
            <a:endParaRPr/>
          </a:p>
        </p:txBody>
      </p:sp>
      <p:sp>
        <p:nvSpPr>
          <p:cNvPr id="9633" name="Google Shape;9633;p513"/>
          <p:cNvSpPr txBox="1"/>
          <p:nvPr/>
        </p:nvSpPr>
        <p:spPr>
          <a:xfrm>
            <a:off x="1455300" y="1564200"/>
            <a:ext cx="2590800" cy="2350800"/>
          </a:xfrm>
          <a:prstGeom prst="rect">
            <a:avLst/>
          </a:prstGeom>
          <a:solidFill>
            <a:srgbClr val="FFFFFF"/>
          </a:solidFill>
          <a:ln cap="flat" cmpd="sng" w="25400">
            <a:solidFill>
              <a:srgbClr val="4F81B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Calibri"/>
                <a:ea typeface="Calibri"/>
                <a:cs typeface="Calibri"/>
                <a:sym typeface="Calibri"/>
              </a:rPr>
              <a:t>x=(123,'john')</a:t>
            </a:r>
            <a:br>
              <a:rPr b="1" i="0" lang="en" sz="1600" u="none" cap="none" strike="noStrike">
                <a:solidFill>
                  <a:srgbClr val="000000"/>
                </a:solidFill>
                <a:latin typeface="Calibri"/>
                <a:ea typeface="Calibri"/>
                <a:cs typeface="Calibri"/>
                <a:sym typeface="Calibri"/>
              </a:rPr>
            </a:br>
            <a:r>
              <a:rPr b="1" i="0" lang="en" sz="1600" u="none" cap="none" strike="noStrike">
                <a:solidFill>
                  <a:srgbClr val="000000"/>
                </a:solidFill>
                <a:latin typeface="Calibri"/>
                <a:ea typeface="Calibri"/>
                <a:cs typeface="Calibri"/>
                <a:sym typeface="Calibri"/>
              </a:rPr>
              <a:t>print(x)</a:t>
            </a:r>
            <a:br>
              <a:rPr b="1" i="0" lang="en" sz="1600" u="none" cap="none" strike="noStrike">
                <a:solidFill>
                  <a:srgbClr val="000000"/>
                </a:solidFill>
                <a:latin typeface="Calibri"/>
                <a:ea typeface="Calibri"/>
                <a:cs typeface="Calibri"/>
                <a:sym typeface="Calibri"/>
              </a:rPr>
            </a:br>
            <a:r>
              <a:rPr b="1" i="0" lang="en" sz="1600" u="none" cap="none" strike="noStrike">
                <a:solidFill>
                  <a:srgbClr val="000000"/>
                </a:solidFill>
                <a:latin typeface="Calibri"/>
                <a:ea typeface="Calibri"/>
                <a:cs typeface="Calibri"/>
                <a:sym typeface="Calibri"/>
              </a:rPr>
              <a:t>print(id(x))</a:t>
            </a:r>
            <a:br>
              <a:rPr b="1" i="0" lang="en" sz="1600" u="none" cap="none" strike="noStrike">
                <a:solidFill>
                  <a:srgbClr val="000000"/>
                </a:solidFill>
                <a:latin typeface="Calibri"/>
                <a:ea typeface="Calibri"/>
                <a:cs typeface="Calibri"/>
                <a:sym typeface="Calibri"/>
              </a:rPr>
            </a:br>
            <a:r>
              <a:rPr b="1" i="0" lang="en" sz="1600" u="none" cap="none" strike="noStrike">
                <a:solidFill>
                  <a:srgbClr val="000000"/>
                </a:solidFill>
                <a:latin typeface="Calibri"/>
                <a:ea typeface="Calibri"/>
                <a:cs typeface="Calibri"/>
                <a:sym typeface="Calibri"/>
              </a:rPr>
              <a:t>print(x*2)</a:t>
            </a:r>
            <a:br>
              <a:rPr b="1" i="0" lang="en" sz="1600" u="none" cap="none" strike="noStrike">
                <a:solidFill>
                  <a:srgbClr val="000000"/>
                </a:solidFill>
                <a:latin typeface="Calibri"/>
                <a:ea typeface="Calibri"/>
                <a:cs typeface="Calibri"/>
                <a:sym typeface="Calibri"/>
              </a:rPr>
            </a:br>
            <a:r>
              <a:rPr b="1" i="0" lang="en" sz="1600" u="none" cap="none" strike="noStrike">
                <a:solidFill>
                  <a:srgbClr val="000000"/>
                </a:solidFill>
                <a:latin typeface="Calibri"/>
                <a:ea typeface="Calibri"/>
                <a:cs typeface="Calibri"/>
                <a:sym typeface="Calibri"/>
              </a:rPr>
              <a:t>print(id(x))</a:t>
            </a:r>
            <a:br>
              <a:rPr b="1" i="0" lang="en" sz="1600" u="none" cap="none" strike="noStrike">
                <a:solidFill>
                  <a:srgbClr val="000000"/>
                </a:solidFill>
                <a:latin typeface="Calibri"/>
                <a:ea typeface="Calibri"/>
                <a:cs typeface="Calibri"/>
                <a:sym typeface="Calibri"/>
              </a:rPr>
            </a:br>
            <a:r>
              <a:rPr b="1" i="0" lang="en" sz="1600" u="none" cap="none" strike="noStrike">
                <a:solidFill>
                  <a:srgbClr val="000000"/>
                </a:solidFill>
                <a:latin typeface="Calibri"/>
                <a:ea typeface="Calibri"/>
                <a:cs typeface="Calibri"/>
                <a:sym typeface="Calibri"/>
              </a:rPr>
              <a:t>print(x)</a:t>
            </a:r>
            <a:br>
              <a:rPr b="1" i="0" lang="en" sz="1600" u="none" cap="none" strike="noStrike">
                <a:solidFill>
                  <a:srgbClr val="000000"/>
                </a:solidFill>
                <a:latin typeface="Calibri"/>
                <a:ea typeface="Calibri"/>
                <a:cs typeface="Calibri"/>
                <a:sym typeface="Calibri"/>
              </a:rPr>
            </a:br>
            <a:r>
              <a:rPr b="1" i="0" lang="en" sz="1600" u="none" cap="none" strike="noStrike">
                <a:solidFill>
                  <a:srgbClr val="000000"/>
                </a:solidFill>
                <a:latin typeface="Calibri"/>
                <a:ea typeface="Calibri"/>
                <a:cs typeface="Calibri"/>
                <a:sym typeface="Calibri"/>
              </a:rPr>
              <a:t>x=x*2</a:t>
            </a:r>
            <a:br>
              <a:rPr b="1" i="0" lang="en" sz="1600" u="none" cap="none" strike="noStrike">
                <a:solidFill>
                  <a:srgbClr val="000000"/>
                </a:solidFill>
                <a:latin typeface="Calibri"/>
                <a:ea typeface="Calibri"/>
                <a:cs typeface="Calibri"/>
                <a:sym typeface="Calibri"/>
              </a:rPr>
            </a:br>
            <a:r>
              <a:rPr b="1" i="0" lang="en" sz="1600" u="none" cap="none" strike="noStrike">
                <a:solidFill>
                  <a:srgbClr val="000000"/>
                </a:solidFill>
                <a:latin typeface="Calibri"/>
                <a:ea typeface="Calibri"/>
                <a:cs typeface="Calibri"/>
                <a:sym typeface="Calibri"/>
              </a:rPr>
              <a:t>print(x)</a:t>
            </a:r>
            <a:br>
              <a:rPr b="1" i="0" lang="en" sz="1600" u="none" cap="none" strike="noStrike">
                <a:solidFill>
                  <a:srgbClr val="000000"/>
                </a:solidFill>
                <a:latin typeface="Calibri"/>
                <a:ea typeface="Calibri"/>
                <a:cs typeface="Calibri"/>
                <a:sym typeface="Calibri"/>
              </a:rPr>
            </a:br>
            <a:r>
              <a:rPr b="1" i="0" lang="en" sz="1600" u="none" cap="none" strike="noStrike">
                <a:solidFill>
                  <a:srgbClr val="000000"/>
                </a:solidFill>
                <a:latin typeface="Calibri"/>
                <a:ea typeface="Calibri"/>
                <a:cs typeface="Calibri"/>
                <a:sym typeface="Calibri"/>
              </a:rPr>
              <a:t>print(id(x))</a:t>
            </a:r>
            <a:endParaRPr b="1" i="0" sz="1600" u="none" cap="none" strike="noStrike">
              <a:solidFill>
                <a:srgbClr val="000000"/>
              </a:solidFill>
              <a:latin typeface="Calibri"/>
              <a:ea typeface="Calibri"/>
              <a:cs typeface="Calibri"/>
              <a:sym typeface="Calibri"/>
            </a:endParaRPr>
          </a:p>
        </p:txBody>
      </p:sp>
      <p:sp>
        <p:nvSpPr>
          <p:cNvPr id="9634" name="Google Shape;9634;p513"/>
          <p:cNvSpPr/>
          <p:nvPr/>
        </p:nvSpPr>
        <p:spPr>
          <a:xfrm>
            <a:off x="4422202" y="1564200"/>
            <a:ext cx="3249900" cy="369300"/>
          </a:xfrm>
          <a:prstGeom prst="rect">
            <a:avLst/>
          </a:prstGeom>
          <a:solidFill>
            <a:srgbClr val="FFFFFF"/>
          </a:solidFill>
          <a:ln cap="flat" cmpd="sng" w="25400">
            <a:solidFill>
              <a:srgbClr val="C0504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The corresponding output is</a:t>
            </a:r>
            <a:endParaRPr b="0" i="0" sz="1200" u="none" cap="none" strike="noStrike">
              <a:solidFill>
                <a:srgbClr val="000000"/>
              </a:solidFill>
              <a:latin typeface="Arial"/>
              <a:ea typeface="Arial"/>
              <a:cs typeface="Arial"/>
              <a:sym typeface="Arial"/>
            </a:endParaRPr>
          </a:p>
        </p:txBody>
      </p:sp>
      <p:sp>
        <p:nvSpPr>
          <p:cNvPr id="9635" name="Google Shape;9635;p513"/>
          <p:cNvSpPr/>
          <p:nvPr/>
        </p:nvSpPr>
        <p:spPr>
          <a:xfrm>
            <a:off x="4422200" y="2138025"/>
            <a:ext cx="3249900" cy="1776900"/>
          </a:xfrm>
          <a:prstGeom prst="rect">
            <a:avLst/>
          </a:prstGeom>
          <a:solidFill>
            <a:srgbClr val="FFFFFF"/>
          </a:solidFill>
          <a:ln cap="flat" cmpd="sng" w="25400">
            <a:solidFill>
              <a:srgbClr val="4F81B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(123, 'john')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36127568</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(123, 'john', 123, 'john')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36127568</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(123, 'john')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(123, 'john', 123, 'john')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31323360</a:t>
            </a:r>
            <a:endParaRPr b="0" i="0" sz="1200" u="none" cap="none" strike="noStrike">
              <a:solidFill>
                <a:srgbClr val="000000"/>
              </a:solidFill>
              <a:latin typeface="Arial"/>
              <a:ea typeface="Arial"/>
              <a:cs typeface="Arial"/>
              <a:sym typeface="Arial"/>
            </a:endParaRPr>
          </a:p>
        </p:txBody>
      </p:sp>
      <p:sp>
        <p:nvSpPr>
          <p:cNvPr id="9636" name="Google Shape;9636;p51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33"/>
                                        </p:tgtEl>
                                        <p:attrNameLst>
                                          <p:attrName>style.visibility</p:attrName>
                                        </p:attrNameLst>
                                      </p:cBhvr>
                                      <p:to>
                                        <p:strVal val="visible"/>
                                      </p:to>
                                    </p:set>
                                    <p:animEffect filter="fade" transition="in">
                                      <p:cBhvr>
                                        <p:cTn dur="1000"/>
                                        <p:tgtEl>
                                          <p:spTgt spid="96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34"/>
                                        </p:tgtEl>
                                        <p:attrNameLst>
                                          <p:attrName>style.visibility</p:attrName>
                                        </p:attrNameLst>
                                      </p:cBhvr>
                                      <p:to>
                                        <p:strVal val="visible"/>
                                      </p:to>
                                    </p:set>
                                    <p:animEffect filter="fade" transition="in">
                                      <p:cBhvr>
                                        <p:cTn dur="1000"/>
                                        <p:tgtEl>
                                          <p:spTgt spid="9634"/>
                                        </p:tgtEl>
                                      </p:cBhvr>
                                    </p:animEffect>
                                  </p:childTnLst>
                                </p:cTn>
                              </p:par>
                              <p:par>
                                <p:cTn fill="hold" nodeType="withEffect" presetClass="entr" presetID="10" presetSubtype="0">
                                  <p:stCondLst>
                                    <p:cond delay="0"/>
                                  </p:stCondLst>
                                  <p:childTnLst>
                                    <p:set>
                                      <p:cBhvr>
                                        <p:cTn dur="1" fill="hold">
                                          <p:stCondLst>
                                            <p:cond delay="0"/>
                                          </p:stCondLst>
                                        </p:cTn>
                                        <p:tgtEl>
                                          <p:spTgt spid="9635"/>
                                        </p:tgtEl>
                                        <p:attrNameLst>
                                          <p:attrName>style.visibility</p:attrName>
                                        </p:attrNameLst>
                                      </p:cBhvr>
                                      <p:to>
                                        <p:strVal val="visible"/>
                                      </p:to>
                                    </p:set>
                                    <p:animEffect filter="fade" transition="in">
                                      <p:cBhvr>
                                        <p:cTn dur="1000"/>
                                        <p:tgtEl>
                                          <p:spTgt spid="96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0" name="Shape 9640"/>
        <p:cNvGrpSpPr/>
        <p:nvPr/>
      </p:nvGrpSpPr>
      <p:grpSpPr>
        <a:xfrm>
          <a:off x="0" y="0"/>
          <a:ext cx="0" cy="0"/>
          <a:chOff x="0" y="0"/>
          <a:chExt cx="0" cy="0"/>
        </a:xfrm>
      </p:grpSpPr>
      <p:sp>
        <p:nvSpPr>
          <p:cNvPr id="9641" name="Google Shape;9641;p5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Data Type: List</a:t>
            </a:r>
            <a:endParaRPr/>
          </a:p>
        </p:txBody>
      </p:sp>
      <p:sp>
        <p:nvSpPr>
          <p:cNvPr id="9642" name="Google Shape;9642;p51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9643" name="Google Shape;9643;p514"/>
          <p:cNvSpPr/>
          <p:nvPr/>
        </p:nvSpPr>
        <p:spPr>
          <a:xfrm>
            <a:off x="1321050" y="1249225"/>
            <a:ext cx="6501900" cy="3222900"/>
          </a:xfrm>
          <a:prstGeom prst="roundRect">
            <a:avLst>
              <a:gd fmla="val 16667" name="adj"/>
            </a:avLst>
          </a:prstGeom>
          <a:solidFill>
            <a:srgbClr val="6FA8D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Gill Sans"/>
              <a:ea typeface="Gill Sans"/>
              <a:cs typeface="Gill Sans"/>
              <a:sym typeface="Gill Sans"/>
            </a:endParaRPr>
          </a:p>
        </p:txBody>
      </p:sp>
      <p:sp>
        <p:nvSpPr>
          <p:cNvPr id="9644" name="Google Shape;9644;p514"/>
          <p:cNvSpPr/>
          <p:nvPr/>
        </p:nvSpPr>
        <p:spPr>
          <a:xfrm>
            <a:off x="1752300" y="2965125"/>
            <a:ext cx="2620800" cy="1215600"/>
          </a:xfrm>
          <a:prstGeom prst="roundRect">
            <a:avLst>
              <a:gd fmla="val 16667" name="adj"/>
            </a:avLst>
          </a:prstGeom>
          <a:solidFill>
            <a:srgbClr val="3D85C6"/>
          </a:solid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lt1"/>
                </a:solidFill>
                <a:latin typeface="Calibri"/>
                <a:ea typeface="Calibri"/>
                <a:cs typeface="Calibri"/>
                <a:sym typeface="Calibri"/>
              </a:rPr>
              <a:t>A list can be modified and updated.</a:t>
            </a:r>
            <a:endParaRPr b="0" i="0" sz="1200" u="none" cap="none" strike="noStrike">
              <a:solidFill>
                <a:schemeClr val="lt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lt1"/>
                </a:solidFill>
                <a:latin typeface="Calibri"/>
                <a:ea typeface="Calibri"/>
                <a:cs typeface="Calibri"/>
                <a:sym typeface="Calibri"/>
              </a:rPr>
              <a:t>A list can be defined in square braces.</a:t>
            </a:r>
            <a:endParaRPr b="0" i="0" sz="1200" u="none" cap="none" strike="noStrike">
              <a:solidFill>
                <a:schemeClr val="lt1"/>
              </a:solidFill>
              <a:latin typeface="Calibri"/>
              <a:ea typeface="Calibri"/>
              <a:cs typeface="Calibri"/>
              <a:sym typeface="Calibri"/>
            </a:endParaRPr>
          </a:p>
        </p:txBody>
      </p:sp>
      <p:sp>
        <p:nvSpPr>
          <p:cNvPr id="9645" name="Google Shape;9645;p514"/>
          <p:cNvSpPr/>
          <p:nvPr/>
        </p:nvSpPr>
        <p:spPr>
          <a:xfrm>
            <a:off x="1741925" y="1468400"/>
            <a:ext cx="2620800" cy="1215600"/>
          </a:xfrm>
          <a:prstGeom prst="roundRect">
            <a:avLst>
              <a:gd fmla="val 16667" name="adj"/>
            </a:avLst>
          </a:prstGeom>
          <a:solidFill>
            <a:srgbClr val="3D85C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libri"/>
                <a:ea typeface="Calibri"/>
                <a:cs typeface="Calibri"/>
                <a:sym typeface="Calibri"/>
              </a:rPr>
              <a:t>A list is a sequence of mutable Python objects like integers, floating point numbers, and string literals.</a:t>
            </a:r>
            <a:endParaRPr b="0" i="0" sz="1200" u="none" cap="none" strike="noStrike">
              <a:solidFill>
                <a:schemeClr val="lt1"/>
              </a:solidFill>
              <a:latin typeface="Calibri"/>
              <a:ea typeface="Calibri"/>
              <a:cs typeface="Calibri"/>
              <a:sym typeface="Calibri"/>
            </a:endParaRPr>
          </a:p>
        </p:txBody>
      </p:sp>
      <p:sp>
        <p:nvSpPr>
          <p:cNvPr id="9646" name="Google Shape;9646;p514"/>
          <p:cNvSpPr/>
          <p:nvPr/>
        </p:nvSpPr>
        <p:spPr>
          <a:xfrm>
            <a:off x="4616300" y="1468400"/>
            <a:ext cx="2759400" cy="1215600"/>
          </a:xfrm>
          <a:prstGeom prst="roundRect">
            <a:avLst>
              <a:gd fmla="val 16667" name="adj"/>
            </a:avLst>
          </a:prstGeom>
          <a:solidFill>
            <a:srgbClr val="3D85C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libri"/>
                <a:ea typeface="Calibri"/>
                <a:cs typeface="Calibri"/>
                <a:sym typeface="Calibri"/>
              </a:rPr>
              <a:t>#Empty List is created by </a:t>
            </a:r>
            <a:endParaRPr b="0" i="0" sz="1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libri"/>
                <a:ea typeface="Calibri"/>
                <a:cs typeface="Calibri"/>
                <a:sym typeface="Calibri"/>
              </a:rPr>
              <a:t>x = []   </a:t>
            </a:r>
            <a:endParaRPr b="0" i="0" sz="1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libri"/>
                <a:ea typeface="Calibri"/>
                <a:cs typeface="Calibri"/>
                <a:sym typeface="Calibri"/>
              </a:rPr>
              <a:t>x = list()</a:t>
            </a:r>
            <a:endParaRPr b="0" i="0" sz="1200" u="none" cap="none" strike="noStrike">
              <a:solidFill>
                <a:schemeClr val="lt1"/>
              </a:solidFill>
              <a:latin typeface="Calibri"/>
              <a:ea typeface="Calibri"/>
              <a:cs typeface="Calibri"/>
              <a:sym typeface="Calibri"/>
            </a:endParaRPr>
          </a:p>
        </p:txBody>
      </p:sp>
      <p:sp>
        <p:nvSpPr>
          <p:cNvPr id="9647" name="Google Shape;9647;p514"/>
          <p:cNvSpPr txBox="1"/>
          <p:nvPr/>
        </p:nvSpPr>
        <p:spPr>
          <a:xfrm>
            <a:off x="4616300" y="2965125"/>
            <a:ext cx="2759400" cy="3693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myList = (‘name’, 2.4, 5, ‘Python’)</a:t>
            </a:r>
            <a:endParaRPr b="0" i="0" sz="1200" u="none" cap="none" strike="noStrike">
              <a:solidFill>
                <a:schemeClr val="dk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43"/>
                                        </p:tgtEl>
                                        <p:attrNameLst>
                                          <p:attrName>style.visibility</p:attrName>
                                        </p:attrNameLst>
                                      </p:cBhvr>
                                      <p:to>
                                        <p:strVal val="visible"/>
                                      </p:to>
                                    </p:set>
                                    <p:animEffect filter="fade" transition="in">
                                      <p:cBhvr>
                                        <p:cTn dur="1000"/>
                                        <p:tgtEl>
                                          <p:spTgt spid="96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45"/>
                                        </p:tgtEl>
                                        <p:attrNameLst>
                                          <p:attrName>style.visibility</p:attrName>
                                        </p:attrNameLst>
                                      </p:cBhvr>
                                      <p:to>
                                        <p:strVal val="visible"/>
                                      </p:to>
                                    </p:set>
                                    <p:animEffect filter="fade" transition="in">
                                      <p:cBhvr>
                                        <p:cTn dur="1000"/>
                                        <p:tgtEl>
                                          <p:spTgt spid="96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46"/>
                                        </p:tgtEl>
                                        <p:attrNameLst>
                                          <p:attrName>style.visibility</p:attrName>
                                        </p:attrNameLst>
                                      </p:cBhvr>
                                      <p:to>
                                        <p:strVal val="visible"/>
                                      </p:to>
                                    </p:set>
                                    <p:animEffect filter="fade" transition="in">
                                      <p:cBhvr>
                                        <p:cTn dur="1000"/>
                                        <p:tgtEl>
                                          <p:spTgt spid="96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44"/>
                                        </p:tgtEl>
                                        <p:attrNameLst>
                                          <p:attrName>style.visibility</p:attrName>
                                        </p:attrNameLst>
                                      </p:cBhvr>
                                      <p:to>
                                        <p:strVal val="visible"/>
                                      </p:to>
                                    </p:set>
                                    <p:animEffect filter="fade" transition="in">
                                      <p:cBhvr>
                                        <p:cTn dur="1000"/>
                                        <p:tgtEl>
                                          <p:spTgt spid="96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47"/>
                                        </p:tgtEl>
                                        <p:attrNameLst>
                                          <p:attrName>style.visibility</p:attrName>
                                        </p:attrNameLst>
                                      </p:cBhvr>
                                      <p:to>
                                        <p:strVal val="visible"/>
                                      </p:to>
                                    </p:set>
                                    <p:animEffect filter="fade" transition="in">
                                      <p:cBhvr>
                                        <p:cTn dur="1000"/>
                                        <p:tgtEl>
                                          <p:spTgt spid="96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1" name="Shape 9651"/>
        <p:cNvGrpSpPr/>
        <p:nvPr/>
      </p:nvGrpSpPr>
      <p:grpSpPr>
        <a:xfrm>
          <a:off x="0" y="0"/>
          <a:ext cx="0" cy="0"/>
          <a:chOff x="0" y="0"/>
          <a:chExt cx="0" cy="0"/>
        </a:xfrm>
      </p:grpSpPr>
      <p:sp>
        <p:nvSpPr>
          <p:cNvPr id="9652" name="Google Shape;9652;p5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List - Sequence Operations</a:t>
            </a:r>
            <a:endParaRPr/>
          </a:p>
        </p:txBody>
      </p:sp>
      <p:sp>
        <p:nvSpPr>
          <p:cNvPr id="9653" name="Google Shape;9653;p51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pSp>
        <p:nvGrpSpPr>
          <p:cNvPr id="9654" name="Google Shape;9654;p515"/>
          <p:cNvGrpSpPr/>
          <p:nvPr/>
        </p:nvGrpSpPr>
        <p:grpSpPr>
          <a:xfrm>
            <a:off x="1546892" y="1131750"/>
            <a:ext cx="6438405" cy="3368425"/>
            <a:chOff x="1546892" y="1131750"/>
            <a:chExt cx="6438405" cy="3368425"/>
          </a:xfrm>
        </p:grpSpPr>
        <p:grpSp>
          <p:nvGrpSpPr>
            <p:cNvPr id="9655" name="Google Shape;9655;p515"/>
            <p:cNvGrpSpPr/>
            <p:nvPr/>
          </p:nvGrpSpPr>
          <p:grpSpPr>
            <a:xfrm>
              <a:off x="1546892" y="1131750"/>
              <a:ext cx="6438405" cy="3368425"/>
              <a:chOff x="1546892" y="1033350"/>
              <a:chExt cx="6438405" cy="3368425"/>
            </a:xfrm>
          </p:grpSpPr>
          <p:sp>
            <p:nvSpPr>
              <p:cNvPr id="9656" name="Google Shape;9656;p515"/>
              <p:cNvSpPr/>
              <p:nvPr/>
            </p:nvSpPr>
            <p:spPr>
              <a:xfrm>
                <a:off x="6078989" y="14491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[1, ‘b’, 2.5, ‘d’]</a:t>
                </a:r>
                <a:endParaRPr b="0" i="0" sz="1200" u="none" cap="none" strike="noStrike">
                  <a:solidFill>
                    <a:srgbClr val="595959"/>
                  </a:solidFill>
                  <a:latin typeface="Calibri"/>
                  <a:ea typeface="Calibri"/>
                  <a:cs typeface="Calibri"/>
                  <a:sym typeface="Calibri"/>
                </a:endParaRPr>
              </a:p>
            </p:txBody>
          </p:sp>
          <p:sp>
            <p:nvSpPr>
              <p:cNvPr id="9657" name="Google Shape;9657;p515"/>
              <p:cNvSpPr/>
              <p:nvPr/>
            </p:nvSpPr>
            <p:spPr>
              <a:xfrm>
                <a:off x="3822438" y="14491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l = list1 + list2</a:t>
                </a:r>
                <a:endParaRPr b="0" i="0" sz="1200" u="none" cap="none" strike="noStrike">
                  <a:solidFill>
                    <a:srgbClr val="595959"/>
                  </a:solidFill>
                  <a:latin typeface="Calibri"/>
                  <a:ea typeface="Calibri"/>
                  <a:cs typeface="Calibri"/>
                  <a:sym typeface="Calibri"/>
                </a:endParaRPr>
              </a:p>
            </p:txBody>
          </p:sp>
          <p:sp>
            <p:nvSpPr>
              <p:cNvPr id="9658" name="Google Shape;9658;p515"/>
              <p:cNvSpPr/>
              <p:nvPr/>
            </p:nvSpPr>
            <p:spPr>
              <a:xfrm>
                <a:off x="1546897" y="1449175"/>
                <a:ext cx="19158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list1 = [1, 'b', 2.5] </a:t>
                </a:r>
                <a:endParaRPr b="0" i="0" sz="1200" u="none" cap="none" strike="noStrike">
                  <a:solidFill>
                    <a:srgbClr val="595959"/>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list2 =  [‘d’]</a:t>
                </a:r>
                <a:endParaRPr b="0" i="0" sz="1200" u="none" cap="none" strike="noStrike">
                  <a:solidFill>
                    <a:srgbClr val="595959"/>
                  </a:solidFill>
                  <a:latin typeface="Calibri"/>
                  <a:ea typeface="Calibri"/>
                  <a:cs typeface="Calibri"/>
                  <a:sym typeface="Calibri"/>
                </a:endParaRPr>
              </a:p>
            </p:txBody>
          </p:sp>
          <p:sp>
            <p:nvSpPr>
              <p:cNvPr id="9659" name="Google Shape;9659;p515"/>
              <p:cNvSpPr/>
              <p:nvPr/>
            </p:nvSpPr>
            <p:spPr>
              <a:xfrm>
                <a:off x="1546897" y="229312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list=[‘a’, ‘b’, 2.5]</a:t>
                </a:r>
                <a:endParaRPr b="0" i="0" sz="1200" u="none" cap="none" strike="noStrike">
                  <a:solidFill>
                    <a:schemeClr val="dk2"/>
                  </a:solidFill>
                  <a:latin typeface="Calibri"/>
                  <a:ea typeface="Calibri"/>
                  <a:cs typeface="Calibri"/>
                  <a:sym typeface="Calibri"/>
                </a:endParaRPr>
              </a:p>
            </p:txBody>
          </p:sp>
          <p:sp>
            <p:nvSpPr>
              <p:cNvPr id="9660" name="Google Shape;9660;p515"/>
              <p:cNvSpPr/>
              <p:nvPr/>
            </p:nvSpPr>
            <p:spPr>
              <a:xfrm>
                <a:off x="3822438" y="229312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list*2</a:t>
                </a:r>
                <a:endParaRPr b="0" i="0" sz="1200" u="none" cap="none" strike="noStrike">
                  <a:solidFill>
                    <a:srgbClr val="595959"/>
                  </a:solidFill>
                  <a:latin typeface="Calibri"/>
                  <a:ea typeface="Calibri"/>
                  <a:cs typeface="Calibri"/>
                  <a:sym typeface="Calibri"/>
                </a:endParaRPr>
              </a:p>
            </p:txBody>
          </p:sp>
          <p:sp>
            <p:nvSpPr>
              <p:cNvPr id="9661" name="Google Shape;9661;p515"/>
              <p:cNvSpPr/>
              <p:nvPr/>
            </p:nvSpPr>
            <p:spPr>
              <a:xfrm>
                <a:off x="6078991" y="229312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[‘a’, ‘b’, 2.5, ‘a’, ‘b’, 2.5]</a:t>
                </a:r>
                <a:endParaRPr b="0" i="0" sz="1200" u="none" cap="none" strike="noStrike">
                  <a:solidFill>
                    <a:srgbClr val="595959"/>
                  </a:solidFill>
                  <a:latin typeface="Calibri"/>
                  <a:ea typeface="Calibri"/>
                  <a:cs typeface="Calibri"/>
                  <a:sym typeface="Calibri"/>
                </a:endParaRPr>
              </a:p>
            </p:txBody>
          </p:sp>
          <p:sp>
            <p:nvSpPr>
              <p:cNvPr id="9662" name="Google Shape;9662;p515"/>
              <p:cNvSpPr/>
              <p:nvPr/>
            </p:nvSpPr>
            <p:spPr>
              <a:xfrm>
                <a:off x="6069497" y="3139675"/>
                <a:ext cx="19158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[‘b’, ‘c’]</a:t>
                </a:r>
                <a:endParaRPr b="0" i="0" sz="1200" u="none" cap="none" strike="noStrike">
                  <a:solidFill>
                    <a:srgbClr val="595959"/>
                  </a:solidFill>
                  <a:latin typeface="Calibri"/>
                  <a:ea typeface="Calibri"/>
                  <a:cs typeface="Calibri"/>
                  <a:sym typeface="Calibri"/>
                </a:endParaRPr>
              </a:p>
            </p:txBody>
          </p:sp>
          <p:sp>
            <p:nvSpPr>
              <p:cNvPr id="9663" name="Google Shape;9663;p515"/>
              <p:cNvSpPr/>
              <p:nvPr/>
            </p:nvSpPr>
            <p:spPr>
              <a:xfrm>
                <a:off x="3801604" y="31396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list[1:3]</a:t>
                </a:r>
                <a:endParaRPr b="0" i="0" sz="1200" u="none" cap="none" strike="noStrike">
                  <a:solidFill>
                    <a:srgbClr val="595959"/>
                  </a:solidFill>
                  <a:latin typeface="Calibri"/>
                  <a:ea typeface="Calibri"/>
                  <a:cs typeface="Calibri"/>
                  <a:sym typeface="Calibri"/>
                </a:endParaRPr>
              </a:p>
            </p:txBody>
          </p:sp>
          <p:sp>
            <p:nvSpPr>
              <p:cNvPr id="9664" name="Google Shape;9664;p515"/>
              <p:cNvSpPr/>
              <p:nvPr/>
            </p:nvSpPr>
            <p:spPr>
              <a:xfrm>
                <a:off x="1546897" y="31396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list=[‘a’, ‘b’, ‘c’, ‘d’]</a:t>
                </a:r>
                <a:endParaRPr b="0" i="0" sz="1200" u="none" cap="none" strike="noStrike">
                  <a:solidFill>
                    <a:srgbClr val="595959"/>
                  </a:solidFill>
                  <a:latin typeface="Calibri"/>
                  <a:ea typeface="Calibri"/>
                  <a:cs typeface="Calibri"/>
                  <a:sym typeface="Calibri"/>
                </a:endParaRPr>
              </a:p>
            </p:txBody>
          </p:sp>
          <p:sp>
            <p:nvSpPr>
              <p:cNvPr id="9665" name="Google Shape;9665;p515"/>
              <p:cNvSpPr/>
              <p:nvPr/>
            </p:nvSpPr>
            <p:spPr>
              <a:xfrm>
                <a:off x="1546897" y="39130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1200" u="none" cap="none" strike="noStrike">
                    <a:solidFill>
                      <a:schemeClr val="dk2"/>
                    </a:solidFill>
                    <a:latin typeface="Calibri"/>
                    <a:ea typeface="Calibri"/>
                    <a:cs typeface="Calibri"/>
                    <a:sym typeface="Calibri"/>
                  </a:rPr>
                  <a:t>list=[‘a’, ‘b’, ‘c’, ‘d’]</a:t>
                </a:r>
                <a:endParaRPr b="0" i="0" sz="1200" u="none" cap="none" strike="noStrike">
                  <a:solidFill>
                    <a:schemeClr val="dk2"/>
                  </a:solidFill>
                  <a:latin typeface="Calibri"/>
                  <a:ea typeface="Calibri"/>
                  <a:cs typeface="Calibri"/>
                  <a:sym typeface="Calibri"/>
                </a:endParaRPr>
              </a:p>
            </p:txBody>
          </p:sp>
          <p:sp>
            <p:nvSpPr>
              <p:cNvPr id="9666" name="Google Shape;9666;p515"/>
              <p:cNvSpPr/>
              <p:nvPr/>
            </p:nvSpPr>
            <p:spPr>
              <a:xfrm>
                <a:off x="3801604" y="39130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list[0]</a:t>
                </a:r>
                <a:endParaRPr b="0" i="0" sz="1200" u="none" cap="none" strike="noStrike">
                  <a:solidFill>
                    <a:srgbClr val="595959"/>
                  </a:solidFill>
                  <a:latin typeface="Calibri"/>
                  <a:ea typeface="Calibri"/>
                  <a:cs typeface="Calibri"/>
                  <a:sym typeface="Calibri"/>
                </a:endParaRPr>
              </a:p>
            </p:txBody>
          </p:sp>
          <p:sp>
            <p:nvSpPr>
              <p:cNvPr id="9667" name="Google Shape;9667;p515"/>
              <p:cNvSpPr/>
              <p:nvPr/>
            </p:nvSpPr>
            <p:spPr>
              <a:xfrm>
                <a:off x="6069497" y="3913075"/>
                <a:ext cx="19158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‘a’</a:t>
                </a:r>
                <a:endParaRPr b="0" i="0" sz="1200" u="none" cap="none" strike="noStrike">
                  <a:solidFill>
                    <a:srgbClr val="595959"/>
                  </a:solidFill>
                  <a:latin typeface="Calibri"/>
                  <a:ea typeface="Calibri"/>
                  <a:cs typeface="Calibri"/>
                  <a:sym typeface="Calibri"/>
                </a:endParaRPr>
              </a:p>
            </p:txBody>
          </p:sp>
          <p:sp>
            <p:nvSpPr>
              <p:cNvPr id="9668" name="Google Shape;9668;p515"/>
              <p:cNvSpPr txBox="1"/>
              <p:nvPr/>
            </p:nvSpPr>
            <p:spPr>
              <a:xfrm>
                <a:off x="1546902" y="1033350"/>
                <a:ext cx="18378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Calibri"/>
                    <a:ea typeface="Calibri"/>
                    <a:cs typeface="Calibri"/>
                    <a:sym typeface="Calibri"/>
                  </a:rPr>
                  <a:t>Concatenation</a:t>
                </a:r>
                <a:endParaRPr b="0" i="0" sz="1500" u="none" cap="none" strike="noStrike">
                  <a:solidFill>
                    <a:srgbClr val="000000"/>
                  </a:solidFill>
                  <a:latin typeface="Calibri"/>
                  <a:ea typeface="Calibri"/>
                  <a:cs typeface="Calibri"/>
                  <a:sym typeface="Calibri"/>
                </a:endParaRPr>
              </a:p>
            </p:txBody>
          </p:sp>
          <p:sp>
            <p:nvSpPr>
              <p:cNvPr id="9669" name="Google Shape;9669;p515"/>
              <p:cNvSpPr txBox="1"/>
              <p:nvPr/>
            </p:nvSpPr>
            <p:spPr>
              <a:xfrm>
                <a:off x="1546901" y="1937875"/>
                <a:ext cx="13248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Repetition</a:t>
                </a:r>
                <a:endParaRPr b="0" i="0" sz="1400" u="none" cap="none" strike="noStrike">
                  <a:solidFill>
                    <a:srgbClr val="000000"/>
                  </a:solidFill>
                  <a:latin typeface="Calibri"/>
                  <a:ea typeface="Calibri"/>
                  <a:cs typeface="Calibri"/>
                  <a:sym typeface="Calibri"/>
                </a:endParaRPr>
              </a:p>
            </p:txBody>
          </p:sp>
          <p:sp>
            <p:nvSpPr>
              <p:cNvPr id="9670" name="Google Shape;9670;p515"/>
              <p:cNvSpPr txBox="1"/>
              <p:nvPr/>
            </p:nvSpPr>
            <p:spPr>
              <a:xfrm>
                <a:off x="1546892" y="2725375"/>
                <a:ext cx="13248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Slicing</a:t>
                </a:r>
                <a:endParaRPr b="0" i="0" sz="1400" u="none" cap="none" strike="noStrike">
                  <a:solidFill>
                    <a:srgbClr val="000000"/>
                  </a:solidFill>
                  <a:latin typeface="Calibri"/>
                  <a:ea typeface="Calibri"/>
                  <a:cs typeface="Calibri"/>
                  <a:sym typeface="Calibri"/>
                </a:endParaRPr>
              </a:p>
            </p:txBody>
          </p:sp>
          <p:sp>
            <p:nvSpPr>
              <p:cNvPr id="9671" name="Google Shape;9671;p515"/>
              <p:cNvSpPr txBox="1"/>
              <p:nvPr/>
            </p:nvSpPr>
            <p:spPr>
              <a:xfrm>
                <a:off x="1546900" y="3574400"/>
                <a:ext cx="10953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Indexing</a:t>
                </a:r>
                <a:endParaRPr b="0" i="0" sz="1400" u="none" cap="none" strike="noStrike">
                  <a:solidFill>
                    <a:srgbClr val="000000"/>
                  </a:solidFill>
                  <a:latin typeface="Calibri"/>
                  <a:ea typeface="Calibri"/>
                  <a:cs typeface="Calibri"/>
                  <a:sym typeface="Calibri"/>
                </a:endParaRPr>
              </a:p>
            </p:txBody>
          </p:sp>
        </p:grpSp>
        <p:sp>
          <p:nvSpPr>
            <p:cNvPr id="9672" name="Google Shape;9672;p515"/>
            <p:cNvSpPr/>
            <p:nvPr/>
          </p:nvSpPr>
          <p:spPr>
            <a:xfrm>
              <a:off x="3577500" y="164700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3" name="Google Shape;9673;p515"/>
            <p:cNvSpPr/>
            <p:nvPr/>
          </p:nvSpPr>
          <p:spPr>
            <a:xfrm>
              <a:off x="3577500" y="2465275"/>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4" name="Google Shape;9674;p515"/>
            <p:cNvSpPr/>
            <p:nvPr/>
          </p:nvSpPr>
          <p:spPr>
            <a:xfrm>
              <a:off x="3577500" y="328355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5" name="Google Shape;9675;p515"/>
            <p:cNvSpPr/>
            <p:nvPr/>
          </p:nvSpPr>
          <p:spPr>
            <a:xfrm>
              <a:off x="3577500" y="4101825"/>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6" name="Google Shape;9676;p515"/>
            <p:cNvSpPr/>
            <p:nvPr/>
          </p:nvSpPr>
          <p:spPr>
            <a:xfrm>
              <a:off x="5835900" y="164700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7" name="Google Shape;9677;p515"/>
            <p:cNvSpPr/>
            <p:nvPr/>
          </p:nvSpPr>
          <p:spPr>
            <a:xfrm>
              <a:off x="5835900" y="245895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8" name="Google Shape;9678;p515"/>
            <p:cNvSpPr/>
            <p:nvPr/>
          </p:nvSpPr>
          <p:spPr>
            <a:xfrm>
              <a:off x="5835900" y="329985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9" name="Google Shape;9679;p515"/>
            <p:cNvSpPr/>
            <p:nvPr/>
          </p:nvSpPr>
          <p:spPr>
            <a:xfrm>
              <a:off x="5835900" y="414075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54"/>
                                        </p:tgtEl>
                                        <p:attrNameLst>
                                          <p:attrName>style.visibility</p:attrName>
                                        </p:attrNameLst>
                                      </p:cBhvr>
                                      <p:to>
                                        <p:strVal val="visible"/>
                                      </p:to>
                                    </p:set>
                                    <p:animEffect filter="fade" transition="in">
                                      <p:cBhvr>
                                        <p:cTn dur="1000"/>
                                        <p:tgtEl>
                                          <p:spTgt spid="96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3" name="Shape 9683"/>
        <p:cNvGrpSpPr/>
        <p:nvPr/>
      </p:nvGrpSpPr>
      <p:grpSpPr>
        <a:xfrm>
          <a:off x="0" y="0"/>
          <a:ext cx="0" cy="0"/>
          <a:chOff x="0" y="0"/>
          <a:chExt cx="0" cy="0"/>
        </a:xfrm>
      </p:grpSpPr>
      <p:sp>
        <p:nvSpPr>
          <p:cNvPr id="9684" name="Google Shape;9684;p5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List - Sequence Operations</a:t>
            </a:r>
            <a:endParaRPr/>
          </a:p>
        </p:txBody>
      </p:sp>
      <p:sp>
        <p:nvSpPr>
          <p:cNvPr id="9685" name="Google Shape;9685;p51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pSp>
        <p:nvGrpSpPr>
          <p:cNvPr id="9686" name="Google Shape;9686;p516"/>
          <p:cNvGrpSpPr/>
          <p:nvPr/>
        </p:nvGrpSpPr>
        <p:grpSpPr>
          <a:xfrm>
            <a:off x="1546897" y="1131750"/>
            <a:ext cx="6438400" cy="3368425"/>
            <a:chOff x="1546897" y="1131750"/>
            <a:chExt cx="6438400" cy="3368425"/>
          </a:xfrm>
        </p:grpSpPr>
        <p:grpSp>
          <p:nvGrpSpPr>
            <p:cNvPr id="9687" name="Google Shape;9687;p516"/>
            <p:cNvGrpSpPr/>
            <p:nvPr/>
          </p:nvGrpSpPr>
          <p:grpSpPr>
            <a:xfrm>
              <a:off x="1546897" y="1131750"/>
              <a:ext cx="6438400" cy="3368425"/>
              <a:chOff x="1546897" y="1033350"/>
              <a:chExt cx="6438400" cy="3368425"/>
            </a:xfrm>
          </p:grpSpPr>
          <p:sp>
            <p:nvSpPr>
              <p:cNvPr id="9688" name="Google Shape;9688;p516"/>
              <p:cNvSpPr/>
              <p:nvPr/>
            </p:nvSpPr>
            <p:spPr>
              <a:xfrm>
                <a:off x="6078989" y="14491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[‘1’, ‘a’, ‘2.5’, ‘d’]</a:t>
                </a:r>
                <a:endParaRPr b="0" i="0" sz="1200" u="none" cap="none" strike="noStrike">
                  <a:solidFill>
                    <a:srgbClr val="595959"/>
                  </a:solidFill>
                  <a:latin typeface="Calibri"/>
                  <a:ea typeface="Calibri"/>
                  <a:cs typeface="Calibri"/>
                  <a:sym typeface="Calibri"/>
                </a:endParaRPr>
              </a:p>
            </p:txBody>
          </p:sp>
          <p:sp>
            <p:nvSpPr>
              <p:cNvPr id="9689" name="Google Shape;9689;p516"/>
              <p:cNvSpPr/>
              <p:nvPr/>
            </p:nvSpPr>
            <p:spPr>
              <a:xfrm>
                <a:off x="3822438" y="14491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list.append(‘d’)</a:t>
                </a:r>
                <a:endParaRPr b="0" i="0" sz="1200" u="none" cap="none" strike="noStrike">
                  <a:solidFill>
                    <a:srgbClr val="595959"/>
                  </a:solidFill>
                  <a:latin typeface="Calibri"/>
                  <a:ea typeface="Calibri"/>
                  <a:cs typeface="Calibri"/>
                  <a:sym typeface="Calibri"/>
                </a:endParaRPr>
              </a:p>
            </p:txBody>
          </p:sp>
          <p:sp>
            <p:nvSpPr>
              <p:cNvPr id="9690" name="Google Shape;9690;p516"/>
              <p:cNvSpPr/>
              <p:nvPr/>
            </p:nvSpPr>
            <p:spPr>
              <a:xfrm>
                <a:off x="1546897" y="1449175"/>
                <a:ext cx="19158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list=[‘1’, ‘a’, ‘2.5’]</a:t>
                </a:r>
                <a:endParaRPr b="0" i="0" sz="1200" u="none" cap="none" strike="noStrike">
                  <a:solidFill>
                    <a:srgbClr val="595959"/>
                  </a:solidFill>
                  <a:latin typeface="Calibri"/>
                  <a:ea typeface="Calibri"/>
                  <a:cs typeface="Calibri"/>
                  <a:sym typeface="Calibri"/>
                </a:endParaRPr>
              </a:p>
            </p:txBody>
          </p:sp>
          <p:sp>
            <p:nvSpPr>
              <p:cNvPr id="9691" name="Google Shape;9691;p516"/>
              <p:cNvSpPr/>
              <p:nvPr/>
            </p:nvSpPr>
            <p:spPr>
              <a:xfrm>
                <a:off x="1546897" y="229312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list=[‘1’, ‘a’, ‘2.5’]</a:t>
                </a:r>
                <a:endParaRPr b="0" i="0" sz="1200" u="none" cap="none" strike="noStrike">
                  <a:solidFill>
                    <a:schemeClr val="dk2"/>
                  </a:solidFill>
                  <a:latin typeface="Calibri"/>
                  <a:ea typeface="Calibri"/>
                  <a:cs typeface="Calibri"/>
                  <a:sym typeface="Calibri"/>
                </a:endParaRPr>
              </a:p>
            </p:txBody>
          </p:sp>
          <p:sp>
            <p:nvSpPr>
              <p:cNvPr id="9692" name="Google Shape;9692;p516"/>
              <p:cNvSpPr/>
              <p:nvPr/>
            </p:nvSpPr>
            <p:spPr>
              <a:xfrm>
                <a:off x="3822438" y="229312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list.extend([‘c’, ’d’])</a:t>
                </a:r>
                <a:endParaRPr b="0" i="0" sz="1200" u="none" cap="none" strike="noStrike">
                  <a:solidFill>
                    <a:srgbClr val="595959"/>
                  </a:solidFill>
                  <a:latin typeface="Calibri"/>
                  <a:ea typeface="Calibri"/>
                  <a:cs typeface="Calibri"/>
                  <a:sym typeface="Calibri"/>
                </a:endParaRPr>
              </a:p>
            </p:txBody>
          </p:sp>
          <p:sp>
            <p:nvSpPr>
              <p:cNvPr id="9693" name="Google Shape;9693;p516"/>
              <p:cNvSpPr/>
              <p:nvPr/>
            </p:nvSpPr>
            <p:spPr>
              <a:xfrm>
                <a:off x="6078991" y="229312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[‘1’, ‘a’, ‘2.5’, ‘c’, ‘d’]</a:t>
                </a:r>
                <a:endParaRPr b="0" i="0" sz="1200" u="none" cap="none" strike="noStrike">
                  <a:solidFill>
                    <a:srgbClr val="595959"/>
                  </a:solidFill>
                  <a:latin typeface="Calibri"/>
                  <a:ea typeface="Calibri"/>
                  <a:cs typeface="Calibri"/>
                  <a:sym typeface="Calibri"/>
                </a:endParaRPr>
              </a:p>
            </p:txBody>
          </p:sp>
          <p:sp>
            <p:nvSpPr>
              <p:cNvPr id="9694" name="Google Shape;9694;p516"/>
              <p:cNvSpPr/>
              <p:nvPr/>
            </p:nvSpPr>
            <p:spPr>
              <a:xfrm>
                <a:off x="6069497" y="3139675"/>
                <a:ext cx="19158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[‘1’, ‘a’, ‘b’, ‘2.5’]</a:t>
                </a:r>
                <a:endParaRPr b="0" i="0" sz="1200" u="none" cap="none" strike="noStrike">
                  <a:solidFill>
                    <a:srgbClr val="595959"/>
                  </a:solidFill>
                  <a:latin typeface="Calibri"/>
                  <a:ea typeface="Calibri"/>
                  <a:cs typeface="Calibri"/>
                  <a:sym typeface="Calibri"/>
                </a:endParaRPr>
              </a:p>
            </p:txBody>
          </p:sp>
          <p:sp>
            <p:nvSpPr>
              <p:cNvPr id="9695" name="Google Shape;9695;p516"/>
              <p:cNvSpPr/>
              <p:nvPr/>
            </p:nvSpPr>
            <p:spPr>
              <a:xfrm>
                <a:off x="3801604" y="31396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list.insert[2,’b’]</a:t>
                </a:r>
                <a:endParaRPr b="0" i="0" sz="1200" u="none" cap="none" strike="noStrike">
                  <a:solidFill>
                    <a:srgbClr val="595959"/>
                  </a:solidFill>
                  <a:latin typeface="Calibri"/>
                  <a:ea typeface="Calibri"/>
                  <a:cs typeface="Calibri"/>
                  <a:sym typeface="Calibri"/>
                </a:endParaRPr>
              </a:p>
            </p:txBody>
          </p:sp>
          <p:sp>
            <p:nvSpPr>
              <p:cNvPr id="9696" name="Google Shape;9696;p516"/>
              <p:cNvSpPr/>
              <p:nvPr/>
            </p:nvSpPr>
            <p:spPr>
              <a:xfrm>
                <a:off x="1546897" y="31396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list=[‘1’, ‘a’, ‘2.5’]</a:t>
                </a:r>
                <a:endParaRPr b="0" i="0" sz="1200" u="none" cap="none" strike="noStrike">
                  <a:solidFill>
                    <a:srgbClr val="595959"/>
                  </a:solidFill>
                  <a:latin typeface="Calibri"/>
                  <a:ea typeface="Calibri"/>
                  <a:cs typeface="Calibri"/>
                  <a:sym typeface="Calibri"/>
                </a:endParaRPr>
              </a:p>
            </p:txBody>
          </p:sp>
          <p:sp>
            <p:nvSpPr>
              <p:cNvPr id="9697" name="Google Shape;9697;p516"/>
              <p:cNvSpPr/>
              <p:nvPr/>
            </p:nvSpPr>
            <p:spPr>
              <a:xfrm>
                <a:off x="1546897" y="39130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1200" u="none" cap="none" strike="noStrike">
                    <a:solidFill>
                      <a:schemeClr val="dk2"/>
                    </a:solidFill>
                    <a:latin typeface="Calibri"/>
                    <a:ea typeface="Calibri"/>
                    <a:cs typeface="Calibri"/>
                    <a:sym typeface="Calibri"/>
                  </a:rPr>
                  <a:t>list=[‘a’, ‘b’, ‘c’]</a:t>
                </a:r>
                <a:endParaRPr b="0" i="0" sz="1200" u="none" cap="none" strike="noStrike">
                  <a:solidFill>
                    <a:schemeClr val="dk2"/>
                  </a:solidFill>
                  <a:latin typeface="Calibri"/>
                  <a:ea typeface="Calibri"/>
                  <a:cs typeface="Calibri"/>
                  <a:sym typeface="Calibri"/>
                </a:endParaRPr>
              </a:p>
            </p:txBody>
          </p:sp>
          <p:sp>
            <p:nvSpPr>
              <p:cNvPr id="9698" name="Google Shape;9698;p516"/>
              <p:cNvSpPr/>
              <p:nvPr/>
            </p:nvSpPr>
            <p:spPr>
              <a:xfrm>
                <a:off x="3801604" y="39130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list.pop(2)</a:t>
                </a:r>
                <a:endParaRPr b="0" i="0" sz="1200" u="none" cap="none" strike="noStrike">
                  <a:solidFill>
                    <a:srgbClr val="595959"/>
                  </a:solidFill>
                  <a:latin typeface="Calibri"/>
                  <a:ea typeface="Calibri"/>
                  <a:cs typeface="Calibri"/>
                  <a:sym typeface="Calibri"/>
                </a:endParaRPr>
              </a:p>
            </p:txBody>
          </p:sp>
          <p:sp>
            <p:nvSpPr>
              <p:cNvPr id="9699" name="Google Shape;9699;p516"/>
              <p:cNvSpPr/>
              <p:nvPr/>
            </p:nvSpPr>
            <p:spPr>
              <a:xfrm>
                <a:off x="6069497" y="3913075"/>
                <a:ext cx="19158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[‘c’]</a:t>
                </a:r>
                <a:endParaRPr b="0" i="0" sz="1200" u="none" cap="none" strike="noStrike">
                  <a:solidFill>
                    <a:srgbClr val="595959"/>
                  </a:solidFill>
                  <a:latin typeface="Calibri"/>
                  <a:ea typeface="Calibri"/>
                  <a:cs typeface="Calibri"/>
                  <a:sym typeface="Calibri"/>
                </a:endParaRPr>
              </a:p>
            </p:txBody>
          </p:sp>
          <p:sp>
            <p:nvSpPr>
              <p:cNvPr id="9700" name="Google Shape;9700;p516"/>
              <p:cNvSpPr txBox="1"/>
              <p:nvPr/>
            </p:nvSpPr>
            <p:spPr>
              <a:xfrm>
                <a:off x="1546902" y="1033350"/>
                <a:ext cx="18378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Calibri"/>
                    <a:ea typeface="Calibri"/>
                    <a:cs typeface="Calibri"/>
                    <a:sym typeface="Calibri"/>
                  </a:rPr>
                  <a:t>append(value)</a:t>
                </a:r>
                <a:endParaRPr b="0" i="0" sz="1500" u="none" cap="none" strike="noStrike">
                  <a:solidFill>
                    <a:srgbClr val="000000"/>
                  </a:solidFill>
                  <a:latin typeface="Calibri"/>
                  <a:ea typeface="Calibri"/>
                  <a:cs typeface="Calibri"/>
                  <a:sym typeface="Calibri"/>
                </a:endParaRPr>
              </a:p>
            </p:txBody>
          </p:sp>
          <p:sp>
            <p:nvSpPr>
              <p:cNvPr id="9701" name="Google Shape;9701;p516"/>
              <p:cNvSpPr txBox="1"/>
              <p:nvPr/>
            </p:nvSpPr>
            <p:spPr>
              <a:xfrm>
                <a:off x="1546901" y="1937875"/>
                <a:ext cx="13248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extend(list)</a:t>
                </a:r>
                <a:endParaRPr b="0" i="0" sz="1400" u="none" cap="none" strike="noStrike">
                  <a:solidFill>
                    <a:srgbClr val="000000"/>
                  </a:solidFill>
                  <a:latin typeface="Calibri"/>
                  <a:ea typeface="Calibri"/>
                  <a:cs typeface="Calibri"/>
                  <a:sym typeface="Calibri"/>
                </a:endParaRPr>
              </a:p>
            </p:txBody>
          </p:sp>
          <p:sp>
            <p:nvSpPr>
              <p:cNvPr id="9702" name="Google Shape;9702;p516"/>
              <p:cNvSpPr txBox="1"/>
              <p:nvPr/>
            </p:nvSpPr>
            <p:spPr>
              <a:xfrm>
                <a:off x="1546904" y="2725375"/>
                <a:ext cx="19158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insert(index, value)</a:t>
                </a:r>
                <a:endParaRPr b="0" i="0" sz="1400" u="none" cap="none" strike="noStrike">
                  <a:solidFill>
                    <a:srgbClr val="000000"/>
                  </a:solidFill>
                  <a:latin typeface="Calibri"/>
                  <a:ea typeface="Calibri"/>
                  <a:cs typeface="Calibri"/>
                  <a:sym typeface="Calibri"/>
                </a:endParaRPr>
              </a:p>
            </p:txBody>
          </p:sp>
          <p:sp>
            <p:nvSpPr>
              <p:cNvPr id="9703" name="Google Shape;9703;p516"/>
              <p:cNvSpPr txBox="1"/>
              <p:nvPr/>
            </p:nvSpPr>
            <p:spPr>
              <a:xfrm>
                <a:off x="1546900" y="3574400"/>
                <a:ext cx="10953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pop()</a:t>
                </a:r>
                <a:endParaRPr b="0" i="0" sz="1400" u="none" cap="none" strike="noStrike">
                  <a:solidFill>
                    <a:srgbClr val="000000"/>
                  </a:solidFill>
                  <a:latin typeface="Calibri"/>
                  <a:ea typeface="Calibri"/>
                  <a:cs typeface="Calibri"/>
                  <a:sym typeface="Calibri"/>
                </a:endParaRPr>
              </a:p>
            </p:txBody>
          </p:sp>
        </p:grpSp>
        <p:sp>
          <p:nvSpPr>
            <p:cNvPr id="9704" name="Google Shape;9704;p516"/>
            <p:cNvSpPr/>
            <p:nvPr/>
          </p:nvSpPr>
          <p:spPr>
            <a:xfrm>
              <a:off x="3577500" y="164700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5" name="Google Shape;9705;p516"/>
            <p:cNvSpPr/>
            <p:nvPr/>
          </p:nvSpPr>
          <p:spPr>
            <a:xfrm>
              <a:off x="3577500" y="2465275"/>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6" name="Google Shape;9706;p516"/>
            <p:cNvSpPr/>
            <p:nvPr/>
          </p:nvSpPr>
          <p:spPr>
            <a:xfrm>
              <a:off x="3577500" y="328355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7" name="Google Shape;9707;p516"/>
            <p:cNvSpPr/>
            <p:nvPr/>
          </p:nvSpPr>
          <p:spPr>
            <a:xfrm>
              <a:off x="3577500" y="4101825"/>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8" name="Google Shape;9708;p516"/>
            <p:cNvSpPr/>
            <p:nvPr/>
          </p:nvSpPr>
          <p:spPr>
            <a:xfrm>
              <a:off x="5835900" y="164700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9" name="Google Shape;9709;p516"/>
            <p:cNvSpPr/>
            <p:nvPr/>
          </p:nvSpPr>
          <p:spPr>
            <a:xfrm>
              <a:off x="5835900" y="245895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0" name="Google Shape;9710;p516"/>
            <p:cNvSpPr/>
            <p:nvPr/>
          </p:nvSpPr>
          <p:spPr>
            <a:xfrm>
              <a:off x="5835900" y="329985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1" name="Google Shape;9711;p516"/>
            <p:cNvSpPr/>
            <p:nvPr/>
          </p:nvSpPr>
          <p:spPr>
            <a:xfrm>
              <a:off x="5835900" y="414075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86"/>
                                        </p:tgtEl>
                                        <p:attrNameLst>
                                          <p:attrName>style.visibility</p:attrName>
                                        </p:attrNameLst>
                                      </p:cBhvr>
                                      <p:to>
                                        <p:strVal val="visible"/>
                                      </p:to>
                                    </p:set>
                                    <p:animEffect filter="fade" transition="in">
                                      <p:cBhvr>
                                        <p:cTn dur="1000"/>
                                        <p:tgtEl>
                                          <p:spTgt spid="96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5" name="Shape 9715"/>
        <p:cNvGrpSpPr/>
        <p:nvPr/>
      </p:nvGrpSpPr>
      <p:grpSpPr>
        <a:xfrm>
          <a:off x="0" y="0"/>
          <a:ext cx="0" cy="0"/>
          <a:chOff x="0" y="0"/>
          <a:chExt cx="0" cy="0"/>
        </a:xfrm>
      </p:grpSpPr>
      <p:sp>
        <p:nvSpPr>
          <p:cNvPr id="9716" name="Google Shape;9716;p5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List - Sequence Operation</a:t>
            </a:r>
            <a:endParaRPr/>
          </a:p>
        </p:txBody>
      </p:sp>
      <p:grpSp>
        <p:nvGrpSpPr>
          <p:cNvPr id="9717" name="Google Shape;9717;p517"/>
          <p:cNvGrpSpPr/>
          <p:nvPr/>
        </p:nvGrpSpPr>
        <p:grpSpPr>
          <a:xfrm>
            <a:off x="925200" y="1283850"/>
            <a:ext cx="3570600" cy="2575800"/>
            <a:chOff x="925200" y="1283850"/>
            <a:chExt cx="3570600" cy="2575800"/>
          </a:xfrm>
        </p:grpSpPr>
        <p:sp>
          <p:nvSpPr>
            <p:cNvPr id="9718" name="Google Shape;9718;p517"/>
            <p:cNvSpPr/>
            <p:nvPr/>
          </p:nvSpPr>
          <p:spPr>
            <a:xfrm>
              <a:off x="925200" y="1283850"/>
              <a:ext cx="3570600" cy="2575800"/>
            </a:xfrm>
            <a:prstGeom prst="rect">
              <a:avLst/>
            </a:prstGeom>
            <a:solidFill>
              <a:srgbClr val="0198D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000"/>
                <a:buFont typeface="Helvetica Neue Light"/>
                <a:buNone/>
              </a:pPr>
              <a:r>
                <a:t/>
              </a:r>
              <a:endParaRPr b="1" i="0" sz="1200" u="none" cap="none" strike="noStrike">
                <a:solidFill>
                  <a:srgbClr val="000000"/>
                </a:solidFill>
                <a:latin typeface="Gill Sans"/>
                <a:ea typeface="Gill Sans"/>
                <a:cs typeface="Gill Sans"/>
                <a:sym typeface="Gill Sans"/>
              </a:endParaRPr>
            </a:p>
          </p:txBody>
        </p:sp>
        <p:sp>
          <p:nvSpPr>
            <p:cNvPr id="9719" name="Google Shape;9719;p517"/>
            <p:cNvSpPr/>
            <p:nvPr/>
          </p:nvSpPr>
          <p:spPr>
            <a:xfrm>
              <a:off x="1087500" y="1400931"/>
              <a:ext cx="3246000" cy="2341800"/>
            </a:xfrm>
            <a:prstGeom prst="rect">
              <a:avLst/>
            </a:prstGeom>
            <a:noFill/>
            <a:ln cap="flat" cmpd="sng" w="19050">
              <a:solidFill>
                <a:srgbClr val="FFFFFF"/>
              </a:solidFill>
              <a:prstDash val="solid"/>
              <a:round/>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000"/>
                <a:buFont typeface="Helvetica Neue Light"/>
                <a:buNone/>
              </a:pPr>
              <a:r>
                <a:t/>
              </a:r>
              <a:endParaRPr b="1" i="0" sz="1200" u="none" cap="none" strike="noStrike">
                <a:solidFill>
                  <a:srgbClr val="000000"/>
                </a:solidFill>
                <a:latin typeface="Gill Sans"/>
                <a:ea typeface="Gill Sans"/>
                <a:cs typeface="Gill Sans"/>
                <a:sym typeface="Gill Sans"/>
              </a:endParaRPr>
            </a:p>
          </p:txBody>
        </p:sp>
        <p:sp>
          <p:nvSpPr>
            <p:cNvPr id="9720" name="Google Shape;9720;p517"/>
            <p:cNvSpPr txBox="1"/>
            <p:nvPr/>
          </p:nvSpPr>
          <p:spPr>
            <a:xfrm>
              <a:off x="1127925" y="1855520"/>
              <a:ext cx="3183000" cy="12930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FFFFFF"/>
                </a:buClr>
                <a:buSzPts val="1800"/>
                <a:buFont typeface="Calibri"/>
                <a:buChar char="●"/>
              </a:pPr>
              <a:r>
                <a:rPr b="0" i="0" lang="en" sz="1800" u="none" cap="none" strike="noStrike">
                  <a:solidFill>
                    <a:srgbClr val="FFFFFF"/>
                  </a:solidFill>
                  <a:latin typeface="Calibri"/>
                  <a:ea typeface="Calibri"/>
                  <a:cs typeface="Calibri"/>
                  <a:sym typeface="Calibri"/>
                </a:rPr>
                <a:t>When using methods like append, insert, pop, and extend, we can update/modify the list.</a:t>
              </a:r>
              <a:endParaRPr b="0" i="0" sz="1800" u="none" cap="none" strike="noStrike">
                <a:solidFill>
                  <a:srgbClr val="FFFFFF"/>
                </a:solidFill>
                <a:latin typeface="Calibri"/>
                <a:ea typeface="Calibri"/>
                <a:cs typeface="Calibri"/>
                <a:sym typeface="Calibri"/>
              </a:endParaRPr>
            </a:p>
          </p:txBody>
        </p:sp>
      </p:grpSp>
      <p:grpSp>
        <p:nvGrpSpPr>
          <p:cNvPr id="9721" name="Google Shape;9721;p517"/>
          <p:cNvGrpSpPr/>
          <p:nvPr/>
        </p:nvGrpSpPr>
        <p:grpSpPr>
          <a:xfrm>
            <a:off x="4648202" y="1283850"/>
            <a:ext cx="3570600" cy="2575800"/>
            <a:chOff x="4648202" y="1283850"/>
            <a:chExt cx="3570600" cy="2575800"/>
          </a:xfrm>
        </p:grpSpPr>
        <p:sp>
          <p:nvSpPr>
            <p:cNvPr id="9722" name="Google Shape;9722;p517"/>
            <p:cNvSpPr/>
            <p:nvPr/>
          </p:nvSpPr>
          <p:spPr>
            <a:xfrm>
              <a:off x="4648202" y="1283850"/>
              <a:ext cx="3570600" cy="2575800"/>
            </a:xfrm>
            <a:prstGeom prst="rect">
              <a:avLst/>
            </a:prstGeom>
            <a:solidFill>
              <a:srgbClr val="0097D9"/>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000"/>
                <a:buFont typeface="Helvetica Neue Light"/>
                <a:buNone/>
              </a:pPr>
              <a:r>
                <a:t/>
              </a:r>
              <a:endParaRPr b="1" i="0" sz="1200" u="none" cap="none" strike="noStrike">
                <a:solidFill>
                  <a:srgbClr val="000000"/>
                </a:solidFill>
                <a:latin typeface="Gill Sans"/>
                <a:ea typeface="Gill Sans"/>
                <a:cs typeface="Gill Sans"/>
                <a:sym typeface="Gill Sans"/>
              </a:endParaRPr>
            </a:p>
          </p:txBody>
        </p:sp>
        <p:sp>
          <p:nvSpPr>
            <p:cNvPr id="9723" name="Google Shape;9723;p517"/>
            <p:cNvSpPr/>
            <p:nvPr/>
          </p:nvSpPr>
          <p:spPr>
            <a:xfrm>
              <a:off x="4810497" y="1400873"/>
              <a:ext cx="3246000" cy="2341800"/>
            </a:xfrm>
            <a:prstGeom prst="rect">
              <a:avLst/>
            </a:prstGeom>
            <a:solidFill>
              <a:srgbClr val="0097D9"/>
            </a:solidFill>
            <a:ln cap="flat" cmpd="sng" w="19050">
              <a:solidFill>
                <a:srgbClr val="FFFFFF"/>
              </a:solidFill>
              <a:prstDash val="solid"/>
              <a:round/>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000"/>
                <a:buFont typeface="Helvetica Neue Light"/>
                <a:buNone/>
              </a:pPr>
              <a:r>
                <a:t/>
              </a:r>
              <a:endParaRPr b="1" i="0" sz="1200" u="none" cap="none" strike="noStrike">
                <a:solidFill>
                  <a:srgbClr val="000000"/>
                </a:solidFill>
                <a:latin typeface="Gill Sans"/>
                <a:ea typeface="Gill Sans"/>
                <a:cs typeface="Gill Sans"/>
                <a:sym typeface="Gill Sans"/>
              </a:endParaRPr>
            </a:p>
          </p:txBody>
        </p:sp>
        <p:sp>
          <p:nvSpPr>
            <p:cNvPr id="9724" name="Google Shape;9724;p517"/>
            <p:cNvSpPr txBox="1"/>
            <p:nvPr/>
          </p:nvSpPr>
          <p:spPr>
            <a:xfrm>
              <a:off x="4832997" y="1855520"/>
              <a:ext cx="3183000" cy="1569900"/>
            </a:xfrm>
            <a:prstGeom prst="rect">
              <a:avLst/>
            </a:prstGeom>
            <a:solidFill>
              <a:srgbClr val="0097D9"/>
            </a:solid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FFFFFF"/>
                </a:buClr>
                <a:buSzPts val="1800"/>
                <a:buFont typeface="Calibri"/>
                <a:buChar char="●"/>
              </a:pPr>
              <a:r>
                <a:rPr b="0" i="0" lang="en" sz="1800" u="none" cap="none" strike="noStrike">
                  <a:solidFill>
                    <a:srgbClr val="FFFFFF"/>
                  </a:solidFill>
                  <a:latin typeface="Calibri"/>
                  <a:ea typeface="Calibri"/>
                  <a:cs typeface="Calibri"/>
                  <a:sym typeface="Calibri"/>
                </a:rPr>
                <a:t>When using concatenation, repetition, slicing, and  indexing methods, we can’t update and modify the list.</a:t>
              </a:r>
              <a:endParaRPr b="0" i="0" sz="1800" u="none" cap="none" strike="noStrike">
                <a:solidFill>
                  <a:srgbClr val="FFFFFF"/>
                </a:solidFill>
                <a:latin typeface="Calibri"/>
                <a:ea typeface="Calibri"/>
                <a:cs typeface="Calibri"/>
                <a:sym typeface="Calibri"/>
              </a:endParaRPr>
            </a:p>
          </p:txBody>
        </p:sp>
      </p:grpSp>
      <p:sp>
        <p:nvSpPr>
          <p:cNvPr id="9725" name="Google Shape;9725;p51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17"/>
                                        </p:tgtEl>
                                        <p:attrNameLst>
                                          <p:attrName>style.visibility</p:attrName>
                                        </p:attrNameLst>
                                      </p:cBhvr>
                                      <p:to>
                                        <p:strVal val="visible"/>
                                      </p:to>
                                    </p:set>
                                    <p:animEffect filter="fade" transition="in">
                                      <p:cBhvr>
                                        <p:cTn dur="1000"/>
                                        <p:tgtEl>
                                          <p:spTgt spid="97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21"/>
                                        </p:tgtEl>
                                        <p:attrNameLst>
                                          <p:attrName>style.visibility</p:attrName>
                                        </p:attrNameLst>
                                      </p:cBhvr>
                                      <p:to>
                                        <p:strVal val="visible"/>
                                      </p:to>
                                    </p:set>
                                    <p:animEffect filter="fade" transition="in">
                                      <p:cBhvr>
                                        <p:cTn dur="1000"/>
                                        <p:tgtEl>
                                          <p:spTgt spid="97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9" name="Shape 9729"/>
        <p:cNvGrpSpPr/>
        <p:nvPr/>
      </p:nvGrpSpPr>
      <p:grpSpPr>
        <a:xfrm>
          <a:off x="0" y="0"/>
          <a:ext cx="0" cy="0"/>
          <a:chOff x="0" y="0"/>
          <a:chExt cx="0" cy="0"/>
        </a:xfrm>
      </p:grpSpPr>
      <p:sp>
        <p:nvSpPr>
          <p:cNvPr id="9730" name="Google Shape;9730;p5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List - Example</a:t>
            </a:r>
            <a:endParaRPr/>
          </a:p>
        </p:txBody>
      </p:sp>
      <p:sp>
        <p:nvSpPr>
          <p:cNvPr id="9731" name="Google Shape;9731;p518"/>
          <p:cNvSpPr txBox="1"/>
          <p:nvPr>
            <p:ph idx="1" type="body"/>
          </p:nvPr>
        </p:nvSpPr>
        <p:spPr>
          <a:xfrm>
            <a:off x="467700" y="1228675"/>
            <a:ext cx="8208600" cy="2362200"/>
          </a:xfrm>
          <a:prstGeom prst="rect">
            <a:avLst/>
          </a:prstGeom>
          <a:solidFill>
            <a:srgbClr val="EFEFEF"/>
          </a:solid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sz="1600">
                <a:latin typeface="Calibri"/>
                <a:ea typeface="Calibri"/>
                <a:cs typeface="Calibri"/>
                <a:sym typeface="Calibri"/>
              </a:rPr>
              <a:t>list = ['abcd', 786 , 2.23, 'john', 70.2]</a:t>
            </a:r>
            <a:endParaRPr sz="1600">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600">
                <a:latin typeface="Calibri"/>
                <a:ea typeface="Calibri"/>
                <a:cs typeface="Calibri"/>
                <a:sym typeface="Calibri"/>
              </a:rPr>
              <a:t>tinylist = [123, 'john']</a:t>
            </a:r>
            <a:endParaRPr sz="1600">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b="1" lang="en" sz="1600">
                <a:latin typeface="Calibri"/>
                <a:ea typeface="Calibri"/>
                <a:cs typeface="Calibri"/>
                <a:sym typeface="Calibri"/>
              </a:rPr>
              <a:t>print(list)</a:t>
            </a:r>
            <a:r>
              <a:rPr lang="en" sz="1600">
                <a:latin typeface="Calibri"/>
                <a:ea typeface="Calibri"/>
                <a:cs typeface="Calibri"/>
                <a:sym typeface="Calibri"/>
              </a:rPr>
              <a:t> #Prints the complete list</a:t>
            </a:r>
            <a:endParaRPr sz="1600">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b="1" lang="en" sz="1600">
                <a:latin typeface="Calibri"/>
                <a:ea typeface="Calibri"/>
                <a:cs typeface="Calibri"/>
                <a:sym typeface="Calibri"/>
              </a:rPr>
              <a:t>print(tinylist*2)</a:t>
            </a:r>
            <a:r>
              <a:rPr lang="en" sz="1600">
                <a:latin typeface="Calibri"/>
                <a:ea typeface="Calibri"/>
                <a:cs typeface="Calibri"/>
                <a:sym typeface="Calibri"/>
              </a:rPr>
              <a:t> #Prints the tinylist two times</a:t>
            </a:r>
            <a:endParaRPr sz="1600">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b="1" lang="en" sz="1600">
                <a:latin typeface="Calibri"/>
                <a:ea typeface="Calibri"/>
                <a:cs typeface="Calibri"/>
                <a:sym typeface="Calibri"/>
              </a:rPr>
              <a:t>print(list + tinylist)</a:t>
            </a:r>
            <a:r>
              <a:rPr lang="en" sz="1600">
                <a:latin typeface="Calibri"/>
                <a:ea typeface="Calibri"/>
                <a:cs typeface="Calibri"/>
                <a:sym typeface="Calibri"/>
              </a:rPr>
              <a:t> #Prints the concatenated lists</a:t>
            </a:r>
            <a:endParaRPr sz="1600">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b="1" lang="en" sz="1600">
                <a:latin typeface="Calibri"/>
                <a:ea typeface="Calibri"/>
                <a:cs typeface="Calibri"/>
                <a:sym typeface="Calibri"/>
              </a:rPr>
              <a:t>print(list[0])</a:t>
            </a:r>
            <a:r>
              <a:rPr lang="en" sz="1600">
                <a:latin typeface="Calibri"/>
                <a:ea typeface="Calibri"/>
                <a:cs typeface="Calibri"/>
                <a:sym typeface="Calibri"/>
              </a:rPr>
              <a:t> #Prints the 1st element of the list</a:t>
            </a:r>
            <a:endParaRPr sz="1600">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b="1" lang="en" sz="1600">
                <a:latin typeface="Calibri"/>
                <a:ea typeface="Calibri"/>
                <a:cs typeface="Calibri"/>
                <a:sym typeface="Calibri"/>
              </a:rPr>
              <a:t>print(list[1:3])</a:t>
            </a:r>
            <a:r>
              <a:rPr lang="en" sz="1600">
                <a:latin typeface="Calibri"/>
                <a:ea typeface="Calibri"/>
                <a:cs typeface="Calibri"/>
                <a:sym typeface="Calibri"/>
              </a:rPr>
              <a:t> #Prints the elements starting from the 2nd element till the 3rd element</a:t>
            </a:r>
            <a:endParaRPr sz="16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600">
                <a:latin typeface="Calibri"/>
                <a:ea typeface="Calibri"/>
                <a:cs typeface="Calibri"/>
                <a:sym typeface="Calibri"/>
              </a:rPr>
              <a:t>print(list[2:])</a:t>
            </a:r>
            <a:r>
              <a:rPr lang="en" sz="1600">
                <a:latin typeface="Calibri"/>
                <a:ea typeface="Calibri"/>
                <a:cs typeface="Calibri"/>
                <a:sym typeface="Calibri"/>
              </a:rPr>
              <a:t> #Prints the elements starting from the 3rd element</a:t>
            </a:r>
            <a:endParaRPr sz="1600">
              <a:latin typeface="Calibri"/>
              <a:ea typeface="Calibri"/>
              <a:cs typeface="Calibri"/>
              <a:sym typeface="Calibri"/>
            </a:endParaRPr>
          </a:p>
        </p:txBody>
      </p:sp>
      <p:sp>
        <p:nvSpPr>
          <p:cNvPr id="9732" name="Google Shape;9732;p51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31"/>
                                        </p:tgtEl>
                                        <p:attrNameLst>
                                          <p:attrName>style.visibility</p:attrName>
                                        </p:attrNameLst>
                                      </p:cBhvr>
                                      <p:to>
                                        <p:strVal val="visible"/>
                                      </p:to>
                                    </p:set>
                                    <p:animEffect filter="fade" transition="in">
                                      <p:cBhvr>
                                        <p:cTn dur="1000"/>
                                        <p:tgtEl>
                                          <p:spTgt spid="97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6" name="Shape 9736"/>
        <p:cNvGrpSpPr/>
        <p:nvPr/>
      </p:nvGrpSpPr>
      <p:grpSpPr>
        <a:xfrm>
          <a:off x="0" y="0"/>
          <a:ext cx="0" cy="0"/>
          <a:chOff x="0" y="0"/>
          <a:chExt cx="0" cy="0"/>
        </a:xfrm>
      </p:grpSpPr>
      <p:sp>
        <p:nvSpPr>
          <p:cNvPr id="9737" name="Google Shape;9737;p5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Difference Between Tuple and List</a:t>
            </a:r>
            <a:endParaRPr/>
          </a:p>
        </p:txBody>
      </p:sp>
      <p:pic>
        <p:nvPicPr>
          <p:cNvPr id="9738" name="Google Shape;9738;p519"/>
          <p:cNvPicPr preferRelativeResize="0"/>
          <p:nvPr/>
        </p:nvPicPr>
        <p:blipFill rotWithShape="1">
          <a:blip r:embed="rId3">
            <a:alphaModFix/>
          </a:blip>
          <a:srcRect b="0" l="0" r="0" t="0"/>
          <a:stretch/>
        </p:blipFill>
        <p:spPr>
          <a:xfrm>
            <a:off x="1759211" y="1134425"/>
            <a:ext cx="5600385" cy="2098624"/>
          </a:xfrm>
          <a:prstGeom prst="rect">
            <a:avLst/>
          </a:prstGeom>
          <a:noFill/>
          <a:ln>
            <a:noFill/>
          </a:ln>
        </p:spPr>
      </p:pic>
      <p:sp>
        <p:nvSpPr>
          <p:cNvPr id="9739" name="Google Shape;9739;p519"/>
          <p:cNvSpPr/>
          <p:nvPr/>
        </p:nvSpPr>
        <p:spPr>
          <a:xfrm>
            <a:off x="1758675" y="3251300"/>
            <a:ext cx="2386800" cy="373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The corresponding output is</a:t>
            </a:r>
            <a:endParaRPr b="0" i="0" sz="1400" u="none" cap="none" strike="noStrike">
              <a:solidFill>
                <a:srgbClr val="000000"/>
              </a:solidFill>
              <a:latin typeface="Calibri"/>
              <a:ea typeface="Calibri"/>
              <a:cs typeface="Calibri"/>
              <a:sym typeface="Calibri"/>
            </a:endParaRPr>
          </a:p>
        </p:txBody>
      </p:sp>
      <p:pic>
        <p:nvPicPr>
          <p:cNvPr id="9740" name="Google Shape;9740;p519"/>
          <p:cNvPicPr preferRelativeResize="0"/>
          <p:nvPr/>
        </p:nvPicPr>
        <p:blipFill rotWithShape="1">
          <a:blip r:embed="rId4">
            <a:alphaModFix/>
          </a:blip>
          <a:srcRect b="0" l="0" r="0" t="0"/>
          <a:stretch/>
        </p:blipFill>
        <p:spPr>
          <a:xfrm>
            <a:off x="1758675" y="3616689"/>
            <a:ext cx="5626649" cy="967336"/>
          </a:xfrm>
          <a:prstGeom prst="rect">
            <a:avLst/>
          </a:prstGeom>
          <a:noFill/>
          <a:ln>
            <a:noFill/>
          </a:ln>
        </p:spPr>
      </p:pic>
      <p:sp>
        <p:nvSpPr>
          <p:cNvPr id="9741" name="Google Shape;9741;p51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38"/>
                                        </p:tgtEl>
                                        <p:attrNameLst>
                                          <p:attrName>style.visibility</p:attrName>
                                        </p:attrNameLst>
                                      </p:cBhvr>
                                      <p:to>
                                        <p:strVal val="visible"/>
                                      </p:to>
                                    </p:set>
                                    <p:animEffect filter="fade" transition="in">
                                      <p:cBhvr>
                                        <p:cTn dur="1000"/>
                                        <p:tgtEl>
                                          <p:spTgt spid="97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39"/>
                                        </p:tgtEl>
                                        <p:attrNameLst>
                                          <p:attrName>style.visibility</p:attrName>
                                        </p:attrNameLst>
                                      </p:cBhvr>
                                      <p:to>
                                        <p:strVal val="visible"/>
                                      </p:to>
                                    </p:set>
                                    <p:animEffect filter="fade" transition="in">
                                      <p:cBhvr>
                                        <p:cTn dur="1000"/>
                                        <p:tgtEl>
                                          <p:spTgt spid="9739"/>
                                        </p:tgtEl>
                                      </p:cBhvr>
                                    </p:animEffect>
                                  </p:childTnLst>
                                </p:cTn>
                              </p:par>
                              <p:par>
                                <p:cTn fill="hold" nodeType="withEffect" presetClass="entr" presetID="10" presetSubtype="0">
                                  <p:stCondLst>
                                    <p:cond delay="0"/>
                                  </p:stCondLst>
                                  <p:childTnLst>
                                    <p:set>
                                      <p:cBhvr>
                                        <p:cTn dur="1" fill="hold">
                                          <p:stCondLst>
                                            <p:cond delay="0"/>
                                          </p:stCondLst>
                                        </p:cTn>
                                        <p:tgtEl>
                                          <p:spTgt spid="9740"/>
                                        </p:tgtEl>
                                        <p:attrNameLst>
                                          <p:attrName>style.visibility</p:attrName>
                                        </p:attrNameLst>
                                      </p:cBhvr>
                                      <p:to>
                                        <p:strVal val="visible"/>
                                      </p:to>
                                    </p:set>
                                    <p:animEffect filter="fade" transition="in">
                                      <p:cBhvr>
                                        <p:cTn dur="1000"/>
                                        <p:tgtEl>
                                          <p:spTgt spid="97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52"/>
          <p:cNvSpPr/>
          <p:nvPr/>
        </p:nvSpPr>
        <p:spPr>
          <a:xfrm>
            <a:off x="0" y="0"/>
            <a:ext cx="9144000" cy="2381400"/>
          </a:xfrm>
          <a:prstGeom prst="rect">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1705" name="Google Shape;1705;p52"/>
          <p:cNvSpPr txBox="1"/>
          <p:nvPr/>
        </p:nvSpPr>
        <p:spPr>
          <a:xfrm>
            <a:off x="618474" y="944975"/>
            <a:ext cx="3585000" cy="200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chemeClr val="dk1"/>
              </a:buClr>
              <a:buSzPts val="1100"/>
              <a:buFont typeface="Arial"/>
              <a:buNone/>
            </a:pPr>
            <a:r>
              <a:t/>
            </a:r>
            <a:endParaRPr b="1" i="0" sz="1300" u="none" cap="none" strike="noStrike">
              <a:solidFill>
                <a:schemeClr val="lt1"/>
              </a:solidFill>
              <a:latin typeface="Gill Sans"/>
              <a:ea typeface="Gill Sans"/>
              <a:cs typeface="Gill Sans"/>
              <a:sym typeface="Gill Sans"/>
            </a:endParaRPr>
          </a:p>
        </p:txBody>
      </p:sp>
      <p:pic>
        <p:nvPicPr>
          <p:cNvPr id="1706" name="Google Shape;1706;p52"/>
          <p:cNvPicPr preferRelativeResize="0"/>
          <p:nvPr>
            <p:ph idx="2" type="pic"/>
          </p:nvPr>
        </p:nvPicPr>
        <p:blipFill rotWithShape="1">
          <a:blip r:embed="rId3">
            <a:alphaModFix/>
          </a:blip>
          <a:srcRect b="0" l="22470" r="22465" t="0"/>
          <a:stretch/>
        </p:blipFill>
        <p:spPr>
          <a:xfrm>
            <a:off x="218850" y="1780250"/>
            <a:ext cx="2301550" cy="2786637"/>
          </a:xfrm>
          <a:prstGeom prst="rect">
            <a:avLst/>
          </a:prstGeom>
          <a:solidFill>
            <a:schemeClr val="lt2"/>
          </a:solidFill>
          <a:ln>
            <a:noFill/>
          </a:ln>
        </p:spPr>
      </p:pic>
      <p:sp>
        <p:nvSpPr>
          <p:cNvPr id="1707" name="Google Shape;1707;p52"/>
          <p:cNvSpPr txBox="1"/>
          <p:nvPr/>
        </p:nvSpPr>
        <p:spPr>
          <a:xfrm>
            <a:off x="3809775" y="2578100"/>
            <a:ext cx="2111700" cy="665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200"/>
              <a:buFont typeface="Arial"/>
              <a:buNone/>
            </a:pPr>
            <a:r>
              <a:rPr b="1" i="0" lang="en" sz="1200" u="none" cap="none" strike="noStrike">
                <a:solidFill>
                  <a:srgbClr val="53585F"/>
                </a:solidFill>
                <a:latin typeface="Calibri"/>
                <a:ea typeface="Calibri"/>
                <a:cs typeface="Calibri"/>
                <a:sym typeface="Calibri"/>
              </a:rPr>
              <a:t>Compares the actual progress against the test plan using test monitoring metrics</a:t>
            </a:r>
            <a:endParaRPr b="1" i="0" sz="1200" u="none" cap="none" strike="noStrike">
              <a:solidFill>
                <a:srgbClr val="53585F"/>
              </a:solidFill>
              <a:latin typeface="Calibri"/>
              <a:ea typeface="Calibri"/>
              <a:cs typeface="Calibri"/>
              <a:sym typeface="Calibri"/>
            </a:endParaRPr>
          </a:p>
        </p:txBody>
      </p:sp>
      <p:sp>
        <p:nvSpPr>
          <p:cNvPr id="1708" name="Google Shape;1708;p52"/>
          <p:cNvSpPr txBox="1"/>
          <p:nvPr/>
        </p:nvSpPr>
        <p:spPr>
          <a:xfrm>
            <a:off x="3222521" y="2571761"/>
            <a:ext cx="396900" cy="369300"/>
          </a:xfrm>
          <a:prstGeom prst="rect">
            <a:avLst/>
          </a:prstGeom>
          <a:noFill/>
          <a:ln>
            <a:noFill/>
          </a:ln>
        </p:spPr>
        <p:txBody>
          <a:bodyPr anchorCtr="0" anchor="t" bIns="0" lIns="0" spcFirstLastPara="1" rIns="0" wrap="square" tIns="0">
            <a:spAutoFit/>
          </a:bodyPr>
          <a:lstStyle/>
          <a:p>
            <a:pPr indent="0" lvl="0" marL="0" marR="0" rtl="0" algn="r">
              <a:lnSpc>
                <a:spcPct val="150000"/>
              </a:lnSpc>
              <a:spcBef>
                <a:spcPts val="0"/>
              </a:spcBef>
              <a:spcAft>
                <a:spcPts val="0"/>
              </a:spcAft>
              <a:buClr>
                <a:srgbClr val="53585F"/>
              </a:buClr>
              <a:buSzPts val="2300"/>
              <a:buFont typeface="Gill Sans"/>
              <a:buNone/>
            </a:pPr>
            <a:r>
              <a:rPr b="1" i="0" lang="en" sz="2400" u="none" cap="none" strike="noStrike">
                <a:solidFill>
                  <a:srgbClr val="53585F"/>
                </a:solidFill>
                <a:latin typeface="Gill Sans"/>
                <a:ea typeface="Gill Sans"/>
                <a:cs typeface="Gill Sans"/>
                <a:sym typeface="Gill Sans"/>
              </a:rPr>
              <a:t>01</a:t>
            </a:r>
            <a:endParaRPr b="0" i="0" sz="2400" u="none" cap="none" strike="noStrike">
              <a:solidFill>
                <a:srgbClr val="000000"/>
              </a:solidFill>
              <a:latin typeface="Gill Sans"/>
              <a:ea typeface="Gill Sans"/>
              <a:cs typeface="Gill Sans"/>
              <a:sym typeface="Gill Sans"/>
            </a:endParaRPr>
          </a:p>
        </p:txBody>
      </p:sp>
      <p:sp>
        <p:nvSpPr>
          <p:cNvPr id="1709" name="Google Shape;1709;p52"/>
          <p:cNvSpPr txBox="1"/>
          <p:nvPr/>
        </p:nvSpPr>
        <p:spPr>
          <a:xfrm>
            <a:off x="3809775" y="3393924"/>
            <a:ext cx="2111700" cy="665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200"/>
              <a:buFont typeface="Arial"/>
              <a:buNone/>
            </a:pPr>
            <a:r>
              <a:rPr b="1" i="0" lang="en" sz="1200" u="none" cap="none" strike="noStrike">
                <a:solidFill>
                  <a:srgbClr val="53585F"/>
                </a:solidFill>
                <a:latin typeface="Calibri"/>
                <a:ea typeface="Calibri"/>
                <a:cs typeface="Calibri"/>
                <a:sym typeface="Calibri"/>
              </a:rPr>
              <a:t>Test control takes necessary actions to meet the objectives of the test plan.</a:t>
            </a:r>
            <a:endParaRPr b="1" i="0" sz="1200" u="none" cap="none" strike="noStrike">
              <a:solidFill>
                <a:srgbClr val="53585F"/>
              </a:solidFill>
              <a:latin typeface="Calibri"/>
              <a:ea typeface="Calibri"/>
              <a:cs typeface="Calibri"/>
              <a:sym typeface="Calibri"/>
            </a:endParaRPr>
          </a:p>
        </p:txBody>
      </p:sp>
      <p:sp>
        <p:nvSpPr>
          <p:cNvPr id="1710" name="Google Shape;1710;p52"/>
          <p:cNvSpPr txBox="1"/>
          <p:nvPr/>
        </p:nvSpPr>
        <p:spPr>
          <a:xfrm>
            <a:off x="3222521" y="3393928"/>
            <a:ext cx="396900" cy="369300"/>
          </a:xfrm>
          <a:prstGeom prst="rect">
            <a:avLst/>
          </a:prstGeom>
          <a:noFill/>
          <a:ln>
            <a:noFill/>
          </a:ln>
        </p:spPr>
        <p:txBody>
          <a:bodyPr anchorCtr="0" anchor="t" bIns="0" lIns="0" spcFirstLastPara="1" rIns="0" wrap="square" tIns="0">
            <a:spAutoFit/>
          </a:bodyPr>
          <a:lstStyle/>
          <a:p>
            <a:pPr indent="0" lvl="0" marL="0" marR="0" rtl="0" algn="r">
              <a:lnSpc>
                <a:spcPct val="150000"/>
              </a:lnSpc>
              <a:spcBef>
                <a:spcPts val="0"/>
              </a:spcBef>
              <a:spcAft>
                <a:spcPts val="0"/>
              </a:spcAft>
              <a:buClr>
                <a:srgbClr val="0198DB"/>
              </a:buClr>
              <a:buSzPts val="2300"/>
              <a:buFont typeface="Gill Sans"/>
              <a:buNone/>
            </a:pPr>
            <a:r>
              <a:rPr b="1" i="0" lang="en" sz="2400" u="none" cap="none" strike="noStrike">
                <a:solidFill>
                  <a:srgbClr val="0198DB"/>
                </a:solidFill>
                <a:latin typeface="Gill Sans"/>
                <a:ea typeface="Gill Sans"/>
                <a:cs typeface="Gill Sans"/>
                <a:sym typeface="Gill Sans"/>
              </a:rPr>
              <a:t>02</a:t>
            </a:r>
            <a:endParaRPr b="0" i="0" sz="2400" u="none" cap="none" strike="noStrike">
              <a:solidFill>
                <a:srgbClr val="000000"/>
              </a:solidFill>
              <a:latin typeface="Gill Sans"/>
              <a:ea typeface="Gill Sans"/>
              <a:cs typeface="Gill Sans"/>
              <a:sym typeface="Gill Sans"/>
            </a:endParaRPr>
          </a:p>
        </p:txBody>
      </p:sp>
      <p:sp>
        <p:nvSpPr>
          <p:cNvPr id="1711" name="Google Shape;1711;p52"/>
          <p:cNvSpPr txBox="1"/>
          <p:nvPr/>
        </p:nvSpPr>
        <p:spPr>
          <a:xfrm>
            <a:off x="3809775" y="4209748"/>
            <a:ext cx="2111700" cy="665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200"/>
              <a:buFont typeface="Arial"/>
              <a:buNone/>
            </a:pPr>
            <a:r>
              <a:rPr b="1" i="0" lang="en" sz="1200" u="none" cap="none" strike="noStrike">
                <a:solidFill>
                  <a:srgbClr val="53585F"/>
                </a:solidFill>
                <a:latin typeface="Calibri"/>
                <a:ea typeface="Calibri"/>
                <a:cs typeface="Calibri"/>
                <a:sym typeface="Calibri"/>
              </a:rPr>
              <a:t>Test monitoring and control are supported by the evaluation of exit criteria</a:t>
            </a:r>
            <a:endParaRPr b="1" i="0" sz="1200" u="none" cap="none" strike="noStrike">
              <a:solidFill>
                <a:srgbClr val="53585F"/>
              </a:solidFill>
              <a:latin typeface="Calibri"/>
              <a:ea typeface="Calibri"/>
              <a:cs typeface="Calibri"/>
              <a:sym typeface="Calibri"/>
            </a:endParaRPr>
          </a:p>
        </p:txBody>
      </p:sp>
      <p:sp>
        <p:nvSpPr>
          <p:cNvPr id="1712" name="Google Shape;1712;p52"/>
          <p:cNvSpPr txBox="1"/>
          <p:nvPr/>
        </p:nvSpPr>
        <p:spPr>
          <a:xfrm>
            <a:off x="3222521" y="4209744"/>
            <a:ext cx="396900" cy="369300"/>
          </a:xfrm>
          <a:prstGeom prst="rect">
            <a:avLst/>
          </a:prstGeom>
          <a:noFill/>
          <a:ln>
            <a:noFill/>
          </a:ln>
        </p:spPr>
        <p:txBody>
          <a:bodyPr anchorCtr="0" anchor="t" bIns="0" lIns="0" spcFirstLastPara="1" rIns="0" wrap="square" tIns="0">
            <a:spAutoFit/>
          </a:bodyPr>
          <a:lstStyle/>
          <a:p>
            <a:pPr indent="0" lvl="0" marL="0" marR="0" rtl="0" algn="r">
              <a:lnSpc>
                <a:spcPct val="150000"/>
              </a:lnSpc>
              <a:spcBef>
                <a:spcPts val="0"/>
              </a:spcBef>
              <a:spcAft>
                <a:spcPts val="0"/>
              </a:spcAft>
              <a:buClr>
                <a:srgbClr val="53585F"/>
              </a:buClr>
              <a:buSzPts val="2300"/>
              <a:buFont typeface="Gill Sans"/>
              <a:buNone/>
            </a:pPr>
            <a:r>
              <a:rPr b="1" i="0" lang="en" sz="2400" u="none" cap="none" strike="noStrike">
                <a:solidFill>
                  <a:srgbClr val="53585F"/>
                </a:solidFill>
                <a:latin typeface="Gill Sans"/>
                <a:ea typeface="Gill Sans"/>
                <a:cs typeface="Gill Sans"/>
                <a:sym typeface="Gill Sans"/>
              </a:rPr>
              <a:t>03</a:t>
            </a:r>
            <a:endParaRPr b="0" i="0" sz="2400" u="none" cap="none" strike="noStrike">
              <a:solidFill>
                <a:srgbClr val="000000"/>
              </a:solidFill>
              <a:latin typeface="Gill Sans"/>
              <a:ea typeface="Gill Sans"/>
              <a:cs typeface="Gill Sans"/>
              <a:sym typeface="Gill Sans"/>
            </a:endParaRPr>
          </a:p>
        </p:txBody>
      </p:sp>
      <p:pic>
        <p:nvPicPr>
          <p:cNvPr id="1713" name="Google Shape;1713;p52"/>
          <p:cNvPicPr preferRelativeResize="0"/>
          <p:nvPr/>
        </p:nvPicPr>
        <p:blipFill rotWithShape="1">
          <a:blip r:embed="rId4">
            <a:alphaModFix/>
          </a:blip>
          <a:srcRect b="0" l="0" r="0" t="0"/>
          <a:stretch/>
        </p:blipFill>
        <p:spPr>
          <a:xfrm>
            <a:off x="8305415" y="162760"/>
            <a:ext cx="674975" cy="672016"/>
          </a:xfrm>
          <a:prstGeom prst="rect">
            <a:avLst/>
          </a:prstGeom>
          <a:noFill/>
          <a:ln>
            <a:noFill/>
          </a:ln>
        </p:spPr>
      </p:pic>
      <p:sp>
        <p:nvSpPr>
          <p:cNvPr id="1714" name="Google Shape;1714;p5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1715" name="Google Shape;1715;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solidFill>
                  <a:schemeClr val="lt1"/>
                </a:solidFill>
              </a:rPr>
              <a:t>Contextual Test Process</a:t>
            </a:r>
            <a:endParaRPr/>
          </a:p>
        </p:txBody>
      </p:sp>
      <p:sp>
        <p:nvSpPr>
          <p:cNvPr id="1716" name="Google Shape;1716;p52"/>
          <p:cNvSpPr txBox="1"/>
          <p:nvPr/>
        </p:nvSpPr>
        <p:spPr>
          <a:xfrm>
            <a:off x="407550" y="1248125"/>
            <a:ext cx="8328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Gill Sans"/>
                <a:ea typeface="Gill Sans"/>
                <a:cs typeface="Gill Sans"/>
                <a:sym typeface="Gill Sans"/>
              </a:rPr>
              <a:t>Test Monitoring and Control</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5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5" name="Shape 9745"/>
        <p:cNvGrpSpPr/>
        <p:nvPr/>
      </p:nvGrpSpPr>
      <p:grpSpPr>
        <a:xfrm>
          <a:off x="0" y="0"/>
          <a:ext cx="0" cy="0"/>
          <a:chOff x="0" y="0"/>
          <a:chExt cx="0" cy="0"/>
        </a:xfrm>
      </p:grpSpPr>
      <p:sp>
        <p:nvSpPr>
          <p:cNvPr id="9746" name="Google Shape;9746;p5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Difference Between Tuple and List</a:t>
            </a:r>
            <a:endParaRPr/>
          </a:p>
        </p:txBody>
      </p:sp>
      <p:sp>
        <p:nvSpPr>
          <p:cNvPr id="9747" name="Google Shape;9747;p520"/>
          <p:cNvSpPr/>
          <p:nvPr/>
        </p:nvSpPr>
        <p:spPr>
          <a:xfrm>
            <a:off x="1758675" y="2920150"/>
            <a:ext cx="2386800" cy="373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The corresponding output is</a:t>
            </a:r>
            <a:endParaRPr b="0" i="0" sz="1400" u="none" cap="none" strike="noStrike">
              <a:solidFill>
                <a:srgbClr val="000000"/>
              </a:solidFill>
              <a:latin typeface="Calibri"/>
              <a:ea typeface="Calibri"/>
              <a:cs typeface="Calibri"/>
              <a:sym typeface="Calibri"/>
            </a:endParaRPr>
          </a:p>
        </p:txBody>
      </p:sp>
      <p:pic>
        <p:nvPicPr>
          <p:cNvPr id="9748" name="Google Shape;9748;p520"/>
          <p:cNvPicPr preferRelativeResize="0"/>
          <p:nvPr/>
        </p:nvPicPr>
        <p:blipFill rotWithShape="1">
          <a:blip r:embed="rId3">
            <a:alphaModFix/>
          </a:blip>
          <a:srcRect b="0" l="0" r="0" t="0"/>
          <a:stretch/>
        </p:blipFill>
        <p:spPr>
          <a:xfrm>
            <a:off x="1758675" y="1153336"/>
            <a:ext cx="5626650" cy="1608103"/>
          </a:xfrm>
          <a:prstGeom prst="rect">
            <a:avLst/>
          </a:prstGeom>
          <a:noFill/>
          <a:ln>
            <a:noFill/>
          </a:ln>
        </p:spPr>
      </p:pic>
      <p:pic>
        <p:nvPicPr>
          <p:cNvPr id="9749" name="Google Shape;9749;p520"/>
          <p:cNvPicPr preferRelativeResize="0"/>
          <p:nvPr/>
        </p:nvPicPr>
        <p:blipFill rotWithShape="1">
          <a:blip r:embed="rId4">
            <a:alphaModFix/>
          </a:blip>
          <a:srcRect b="0" l="0" r="0" t="0"/>
          <a:stretch/>
        </p:blipFill>
        <p:spPr>
          <a:xfrm>
            <a:off x="1795687" y="3346607"/>
            <a:ext cx="5589636" cy="643568"/>
          </a:xfrm>
          <a:prstGeom prst="rect">
            <a:avLst/>
          </a:prstGeom>
          <a:noFill/>
          <a:ln>
            <a:noFill/>
          </a:ln>
        </p:spPr>
      </p:pic>
      <p:sp>
        <p:nvSpPr>
          <p:cNvPr id="9750" name="Google Shape;9750;p52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8"/>
                                        </p:tgtEl>
                                        <p:attrNameLst>
                                          <p:attrName>style.visibility</p:attrName>
                                        </p:attrNameLst>
                                      </p:cBhvr>
                                      <p:to>
                                        <p:strVal val="visible"/>
                                      </p:to>
                                    </p:set>
                                    <p:animEffect filter="fade" transition="in">
                                      <p:cBhvr>
                                        <p:cTn dur="1000"/>
                                        <p:tgtEl>
                                          <p:spTgt spid="97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7"/>
                                        </p:tgtEl>
                                        <p:attrNameLst>
                                          <p:attrName>style.visibility</p:attrName>
                                        </p:attrNameLst>
                                      </p:cBhvr>
                                      <p:to>
                                        <p:strVal val="visible"/>
                                      </p:to>
                                    </p:set>
                                    <p:animEffect filter="fade" transition="in">
                                      <p:cBhvr>
                                        <p:cTn dur="1000"/>
                                        <p:tgtEl>
                                          <p:spTgt spid="9747"/>
                                        </p:tgtEl>
                                      </p:cBhvr>
                                    </p:animEffect>
                                  </p:childTnLst>
                                </p:cTn>
                              </p:par>
                              <p:par>
                                <p:cTn fill="hold" nodeType="withEffect" presetClass="entr" presetID="10" presetSubtype="0">
                                  <p:stCondLst>
                                    <p:cond delay="0"/>
                                  </p:stCondLst>
                                  <p:childTnLst>
                                    <p:set>
                                      <p:cBhvr>
                                        <p:cTn dur="1" fill="hold">
                                          <p:stCondLst>
                                            <p:cond delay="0"/>
                                          </p:stCondLst>
                                        </p:cTn>
                                        <p:tgtEl>
                                          <p:spTgt spid="9749"/>
                                        </p:tgtEl>
                                        <p:attrNameLst>
                                          <p:attrName>style.visibility</p:attrName>
                                        </p:attrNameLst>
                                      </p:cBhvr>
                                      <p:to>
                                        <p:strVal val="visible"/>
                                      </p:to>
                                    </p:set>
                                    <p:animEffect filter="fade" transition="in">
                                      <p:cBhvr>
                                        <p:cTn dur="1000"/>
                                        <p:tgtEl>
                                          <p:spTgt spid="97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4" name="Shape 9754"/>
        <p:cNvGrpSpPr/>
        <p:nvPr/>
      </p:nvGrpSpPr>
      <p:grpSpPr>
        <a:xfrm>
          <a:off x="0" y="0"/>
          <a:ext cx="0" cy="0"/>
          <a:chOff x="0" y="0"/>
          <a:chExt cx="0" cy="0"/>
        </a:xfrm>
      </p:grpSpPr>
      <p:sp>
        <p:nvSpPr>
          <p:cNvPr id="9755" name="Google Shape;9755;p5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Data Type: Dictionary</a:t>
            </a:r>
            <a:endParaRPr/>
          </a:p>
        </p:txBody>
      </p:sp>
      <p:cxnSp>
        <p:nvCxnSpPr>
          <p:cNvPr id="9756" name="Google Shape;9756;p521"/>
          <p:cNvCxnSpPr/>
          <p:nvPr/>
        </p:nvCxnSpPr>
        <p:spPr>
          <a:xfrm>
            <a:off x="3232645" y="2190738"/>
            <a:ext cx="444900" cy="0"/>
          </a:xfrm>
          <a:prstGeom prst="straightConnector1">
            <a:avLst/>
          </a:prstGeom>
          <a:noFill/>
          <a:ln cap="flat" cmpd="sng" w="12700">
            <a:solidFill>
              <a:srgbClr val="BFBFBF"/>
            </a:solidFill>
            <a:prstDash val="dashDot"/>
            <a:miter lim="400000"/>
            <a:headEnd len="med" w="med" type="oval"/>
            <a:tailEnd len="med" w="med" type="oval"/>
          </a:ln>
        </p:spPr>
      </p:cxnSp>
      <p:sp>
        <p:nvSpPr>
          <p:cNvPr id="9757" name="Google Shape;9757;p521"/>
          <p:cNvSpPr/>
          <p:nvPr/>
        </p:nvSpPr>
        <p:spPr>
          <a:xfrm>
            <a:off x="1545496" y="1275394"/>
            <a:ext cx="1585386" cy="1830708"/>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EFEFEF"/>
          </a:solidFill>
          <a:ln cap="flat" cmpd="sng" w="25400">
            <a:solidFill>
              <a:srgbClr val="999999"/>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595959"/>
                </a:solidFill>
                <a:latin typeface="Calibri"/>
                <a:ea typeface="Calibri"/>
                <a:cs typeface="Calibri"/>
                <a:sym typeface="Calibri"/>
              </a:rPr>
              <a:t>Values are stored and fetched by key</a:t>
            </a:r>
            <a:endParaRPr b="0" i="0" sz="1400" u="none" cap="none" strike="noStrike">
              <a:solidFill>
                <a:srgbClr val="595959"/>
              </a:solidFill>
              <a:latin typeface="Calibri"/>
              <a:ea typeface="Calibri"/>
              <a:cs typeface="Calibri"/>
              <a:sym typeface="Calibri"/>
            </a:endParaRPr>
          </a:p>
        </p:txBody>
      </p:sp>
      <p:sp>
        <p:nvSpPr>
          <p:cNvPr id="9758" name="Google Shape;9758;p521"/>
          <p:cNvSpPr/>
          <p:nvPr/>
        </p:nvSpPr>
        <p:spPr>
          <a:xfrm>
            <a:off x="6013121" y="1275394"/>
            <a:ext cx="1585386" cy="1830708"/>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EFEFEF"/>
          </a:solidFill>
          <a:ln cap="flat" cmpd="sng" w="25400">
            <a:solidFill>
              <a:srgbClr val="999999"/>
            </a:solidFill>
            <a:prstDash val="solid"/>
            <a:miter lim="400000"/>
            <a:headEnd len="sm" w="sm" type="none"/>
            <a:tailEnd len="sm" w="sm" type="none"/>
          </a:ln>
        </p:spPr>
        <p:txBody>
          <a:bodyPr anchorCtr="0" anchor="ctr" bIns="0" lIns="50800" spcFirstLastPara="1" rIns="50800" wrap="square" tIns="0">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595959"/>
                </a:solidFill>
                <a:latin typeface="Calibri"/>
                <a:ea typeface="Calibri"/>
                <a:cs typeface="Calibri"/>
                <a:sym typeface="Calibri"/>
              </a:rPr>
              <a:t>Values can be any arbitrary Python data types</a:t>
            </a:r>
            <a:endParaRPr b="0" i="0" sz="1400" u="none" cap="none" strike="noStrike">
              <a:solidFill>
                <a:srgbClr val="595959"/>
              </a:solidFill>
              <a:latin typeface="Calibri"/>
              <a:ea typeface="Calibri"/>
              <a:cs typeface="Calibri"/>
              <a:sym typeface="Calibri"/>
            </a:endParaRPr>
          </a:p>
        </p:txBody>
      </p:sp>
      <p:cxnSp>
        <p:nvCxnSpPr>
          <p:cNvPr id="9759" name="Google Shape;9759;p521"/>
          <p:cNvCxnSpPr/>
          <p:nvPr/>
        </p:nvCxnSpPr>
        <p:spPr>
          <a:xfrm>
            <a:off x="5466458" y="2190738"/>
            <a:ext cx="444900" cy="0"/>
          </a:xfrm>
          <a:prstGeom prst="straightConnector1">
            <a:avLst/>
          </a:prstGeom>
          <a:noFill/>
          <a:ln cap="flat" cmpd="sng" w="12700">
            <a:solidFill>
              <a:srgbClr val="BFBFBF"/>
            </a:solidFill>
            <a:prstDash val="dashDot"/>
            <a:miter lim="400000"/>
            <a:headEnd len="med" w="med" type="oval"/>
            <a:tailEnd len="med" w="med" type="oval"/>
          </a:ln>
        </p:spPr>
      </p:cxnSp>
      <p:sp>
        <p:nvSpPr>
          <p:cNvPr id="9760" name="Google Shape;9760;p521"/>
          <p:cNvSpPr/>
          <p:nvPr/>
        </p:nvSpPr>
        <p:spPr>
          <a:xfrm>
            <a:off x="3779309" y="1275394"/>
            <a:ext cx="1585386" cy="1830708"/>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EFEFEF"/>
          </a:solidFill>
          <a:ln cap="flat" cmpd="sng" w="25400">
            <a:solidFill>
              <a:srgbClr val="4285F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595959"/>
                </a:solidFill>
                <a:latin typeface="Calibri"/>
                <a:ea typeface="Calibri"/>
                <a:cs typeface="Calibri"/>
                <a:sym typeface="Calibri"/>
              </a:rPr>
              <a:t>A dictionary key can be of integer or string  data type</a:t>
            </a:r>
            <a:endParaRPr b="0" i="0" sz="1400" u="none" cap="none" strike="noStrike">
              <a:solidFill>
                <a:srgbClr val="595959"/>
              </a:solidFill>
              <a:latin typeface="Calibri"/>
              <a:ea typeface="Calibri"/>
              <a:cs typeface="Calibri"/>
              <a:sym typeface="Calibri"/>
            </a:endParaRPr>
          </a:p>
        </p:txBody>
      </p:sp>
      <p:sp>
        <p:nvSpPr>
          <p:cNvPr id="9761" name="Google Shape;9761;p52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pSp>
        <p:nvGrpSpPr>
          <p:cNvPr id="9762" name="Google Shape;9762;p521"/>
          <p:cNvGrpSpPr/>
          <p:nvPr/>
        </p:nvGrpSpPr>
        <p:grpSpPr>
          <a:xfrm>
            <a:off x="2523011" y="3182300"/>
            <a:ext cx="4098000" cy="1549025"/>
            <a:chOff x="2523011" y="3334700"/>
            <a:chExt cx="4098000" cy="1549025"/>
          </a:xfrm>
        </p:grpSpPr>
        <p:sp>
          <p:nvSpPr>
            <p:cNvPr id="9763" name="Google Shape;9763;p521"/>
            <p:cNvSpPr/>
            <p:nvPr/>
          </p:nvSpPr>
          <p:spPr>
            <a:xfrm>
              <a:off x="2523011" y="3802825"/>
              <a:ext cx="4098000" cy="488700"/>
            </a:xfrm>
            <a:prstGeom prst="rect">
              <a:avLst/>
            </a:prstGeom>
            <a:solidFill>
              <a:schemeClr val="lt2"/>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myDict={1:’Josh’, 2:’Bob’, 3: ‘James’}</a:t>
              </a:r>
              <a:endParaRPr b="0" i="0" sz="1200" u="none" cap="none" strike="noStrike">
                <a:solidFill>
                  <a:schemeClr val="dk2"/>
                </a:solidFill>
                <a:latin typeface="Calibri"/>
                <a:ea typeface="Calibri"/>
                <a:cs typeface="Calibri"/>
                <a:sym typeface="Calibri"/>
              </a:endParaRPr>
            </a:p>
          </p:txBody>
        </p:sp>
        <p:grpSp>
          <p:nvGrpSpPr>
            <p:cNvPr id="9764" name="Google Shape;9764;p521"/>
            <p:cNvGrpSpPr/>
            <p:nvPr/>
          </p:nvGrpSpPr>
          <p:grpSpPr>
            <a:xfrm>
              <a:off x="4117650" y="3334700"/>
              <a:ext cx="1654950" cy="1549025"/>
              <a:chOff x="4597950" y="3320600"/>
              <a:chExt cx="1654950" cy="1549025"/>
            </a:xfrm>
          </p:grpSpPr>
          <p:sp>
            <p:nvSpPr>
              <p:cNvPr id="9765" name="Google Shape;9765;p521"/>
              <p:cNvSpPr txBox="1"/>
              <p:nvPr/>
            </p:nvSpPr>
            <p:spPr>
              <a:xfrm>
                <a:off x="4739706" y="4469425"/>
                <a:ext cx="7566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Key</a:t>
                </a:r>
                <a:endParaRPr b="0" i="0" sz="1100" u="none" cap="none" strike="noStrike">
                  <a:solidFill>
                    <a:srgbClr val="000000"/>
                  </a:solidFill>
                  <a:latin typeface="Calibri"/>
                  <a:ea typeface="Calibri"/>
                  <a:cs typeface="Calibri"/>
                  <a:sym typeface="Calibri"/>
                </a:endParaRPr>
              </a:p>
            </p:txBody>
          </p:sp>
          <p:sp>
            <p:nvSpPr>
              <p:cNvPr id="9766" name="Google Shape;9766;p521"/>
              <p:cNvSpPr txBox="1"/>
              <p:nvPr/>
            </p:nvSpPr>
            <p:spPr>
              <a:xfrm>
                <a:off x="5496300" y="3320600"/>
                <a:ext cx="7566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Value</a:t>
                </a:r>
                <a:endParaRPr b="0" i="0" sz="1100" u="none" cap="none" strike="noStrike">
                  <a:solidFill>
                    <a:srgbClr val="000000"/>
                  </a:solidFill>
                  <a:latin typeface="Calibri"/>
                  <a:ea typeface="Calibri"/>
                  <a:cs typeface="Calibri"/>
                  <a:sym typeface="Calibri"/>
                </a:endParaRPr>
              </a:p>
            </p:txBody>
          </p:sp>
          <p:cxnSp>
            <p:nvCxnSpPr>
              <p:cNvPr id="9767" name="Google Shape;9767;p521"/>
              <p:cNvCxnSpPr/>
              <p:nvPr/>
            </p:nvCxnSpPr>
            <p:spPr>
              <a:xfrm rot="10800000">
                <a:off x="4597950" y="4197900"/>
                <a:ext cx="329400" cy="329400"/>
              </a:xfrm>
              <a:prstGeom prst="straightConnector1">
                <a:avLst/>
              </a:prstGeom>
              <a:noFill/>
              <a:ln cap="flat" cmpd="sng" w="9525">
                <a:solidFill>
                  <a:schemeClr val="dk1"/>
                </a:solidFill>
                <a:prstDash val="solid"/>
                <a:round/>
                <a:headEnd len="sm" w="sm" type="none"/>
                <a:tailEnd len="med" w="med" type="triangle"/>
              </a:ln>
            </p:spPr>
          </p:cxnSp>
          <p:cxnSp>
            <p:nvCxnSpPr>
              <p:cNvPr id="9768" name="Google Shape;9768;p521"/>
              <p:cNvCxnSpPr/>
              <p:nvPr/>
            </p:nvCxnSpPr>
            <p:spPr>
              <a:xfrm flipH="1">
                <a:off x="4800300" y="3576900"/>
                <a:ext cx="783000" cy="324000"/>
              </a:xfrm>
              <a:prstGeom prst="straightConnector1">
                <a:avLst/>
              </a:prstGeom>
              <a:noFill/>
              <a:ln cap="flat" cmpd="sng" w="9525">
                <a:solidFill>
                  <a:schemeClr val="dk1"/>
                </a:solidFill>
                <a:prstDash val="solid"/>
                <a:round/>
                <a:headEnd len="sm" w="sm" type="none"/>
                <a:tailEnd len="med" w="med" type="triangl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57"/>
                                        </p:tgtEl>
                                        <p:attrNameLst>
                                          <p:attrName>style.visibility</p:attrName>
                                        </p:attrNameLst>
                                      </p:cBhvr>
                                      <p:to>
                                        <p:strVal val="visible"/>
                                      </p:to>
                                    </p:set>
                                    <p:animEffect filter="fade" transition="in">
                                      <p:cBhvr>
                                        <p:cTn dur="1000"/>
                                        <p:tgtEl>
                                          <p:spTgt spid="97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56"/>
                                        </p:tgtEl>
                                        <p:attrNameLst>
                                          <p:attrName>style.visibility</p:attrName>
                                        </p:attrNameLst>
                                      </p:cBhvr>
                                      <p:to>
                                        <p:strVal val="visible"/>
                                      </p:to>
                                    </p:set>
                                    <p:animEffect filter="fade" transition="in">
                                      <p:cBhvr>
                                        <p:cTn dur="1000"/>
                                        <p:tgtEl>
                                          <p:spTgt spid="9756"/>
                                        </p:tgtEl>
                                      </p:cBhvr>
                                    </p:animEffect>
                                  </p:childTnLst>
                                </p:cTn>
                              </p:par>
                              <p:par>
                                <p:cTn fill="hold" nodeType="withEffect" presetClass="entr" presetID="10" presetSubtype="0">
                                  <p:stCondLst>
                                    <p:cond delay="0"/>
                                  </p:stCondLst>
                                  <p:childTnLst>
                                    <p:set>
                                      <p:cBhvr>
                                        <p:cTn dur="1" fill="hold">
                                          <p:stCondLst>
                                            <p:cond delay="0"/>
                                          </p:stCondLst>
                                        </p:cTn>
                                        <p:tgtEl>
                                          <p:spTgt spid="9760"/>
                                        </p:tgtEl>
                                        <p:attrNameLst>
                                          <p:attrName>style.visibility</p:attrName>
                                        </p:attrNameLst>
                                      </p:cBhvr>
                                      <p:to>
                                        <p:strVal val="visible"/>
                                      </p:to>
                                    </p:set>
                                    <p:animEffect filter="fade" transition="in">
                                      <p:cBhvr>
                                        <p:cTn dur="1000"/>
                                        <p:tgtEl>
                                          <p:spTgt spid="97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58"/>
                                        </p:tgtEl>
                                        <p:attrNameLst>
                                          <p:attrName>style.visibility</p:attrName>
                                        </p:attrNameLst>
                                      </p:cBhvr>
                                      <p:to>
                                        <p:strVal val="visible"/>
                                      </p:to>
                                    </p:set>
                                    <p:animEffect filter="fade" transition="in">
                                      <p:cBhvr>
                                        <p:cTn dur="1000"/>
                                        <p:tgtEl>
                                          <p:spTgt spid="9758"/>
                                        </p:tgtEl>
                                      </p:cBhvr>
                                    </p:animEffect>
                                  </p:childTnLst>
                                </p:cTn>
                              </p:par>
                              <p:par>
                                <p:cTn fill="hold" nodeType="withEffect" presetClass="entr" presetID="10" presetSubtype="0">
                                  <p:stCondLst>
                                    <p:cond delay="0"/>
                                  </p:stCondLst>
                                  <p:childTnLst>
                                    <p:set>
                                      <p:cBhvr>
                                        <p:cTn dur="1" fill="hold">
                                          <p:stCondLst>
                                            <p:cond delay="0"/>
                                          </p:stCondLst>
                                        </p:cTn>
                                        <p:tgtEl>
                                          <p:spTgt spid="9759"/>
                                        </p:tgtEl>
                                        <p:attrNameLst>
                                          <p:attrName>style.visibility</p:attrName>
                                        </p:attrNameLst>
                                      </p:cBhvr>
                                      <p:to>
                                        <p:strVal val="visible"/>
                                      </p:to>
                                    </p:set>
                                    <p:animEffect filter="fade" transition="in">
                                      <p:cBhvr>
                                        <p:cTn dur="1000"/>
                                        <p:tgtEl>
                                          <p:spTgt spid="97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62"/>
                                        </p:tgtEl>
                                        <p:attrNameLst>
                                          <p:attrName>style.visibility</p:attrName>
                                        </p:attrNameLst>
                                      </p:cBhvr>
                                      <p:to>
                                        <p:strVal val="visible"/>
                                      </p:to>
                                    </p:set>
                                    <p:animEffect filter="fade" transition="in">
                                      <p:cBhvr>
                                        <p:cTn dur="1000"/>
                                        <p:tgtEl>
                                          <p:spTgt spid="97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2" name="Shape 9772"/>
        <p:cNvGrpSpPr/>
        <p:nvPr/>
      </p:nvGrpSpPr>
      <p:grpSpPr>
        <a:xfrm>
          <a:off x="0" y="0"/>
          <a:ext cx="0" cy="0"/>
          <a:chOff x="0" y="0"/>
          <a:chExt cx="0" cy="0"/>
        </a:xfrm>
      </p:grpSpPr>
      <p:sp>
        <p:nvSpPr>
          <p:cNvPr id="9773" name="Google Shape;9773;p5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Dictionary - Example</a:t>
            </a:r>
            <a:endParaRPr/>
          </a:p>
        </p:txBody>
      </p:sp>
      <p:sp>
        <p:nvSpPr>
          <p:cNvPr id="9774" name="Google Shape;9774;p52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pSp>
        <p:nvGrpSpPr>
          <p:cNvPr id="9775" name="Google Shape;9775;p522"/>
          <p:cNvGrpSpPr/>
          <p:nvPr/>
        </p:nvGrpSpPr>
        <p:grpSpPr>
          <a:xfrm>
            <a:off x="2669061" y="1368750"/>
            <a:ext cx="5787025" cy="2595025"/>
            <a:chOff x="2669061" y="1368750"/>
            <a:chExt cx="5787025" cy="2595025"/>
          </a:xfrm>
        </p:grpSpPr>
        <p:sp>
          <p:nvSpPr>
            <p:cNvPr id="9776" name="Google Shape;9776;p522"/>
            <p:cNvSpPr/>
            <p:nvPr/>
          </p:nvSpPr>
          <p:spPr>
            <a:xfrm>
              <a:off x="2669061" y="1784575"/>
              <a:ext cx="41388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myDict={}</a:t>
              </a:r>
              <a:endParaRPr b="0" i="0" sz="1200" u="none" cap="none" strike="noStrike">
                <a:solidFill>
                  <a:srgbClr val="595959"/>
                </a:solidFill>
                <a:latin typeface="Calibri"/>
                <a:ea typeface="Calibri"/>
                <a:cs typeface="Calibri"/>
                <a:sym typeface="Calibri"/>
              </a:endParaRPr>
            </a:p>
          </p:txBody>
        </p:sp>
        <p:sp>
          <p:nvSpPr>
            <p:cNvPr id="9777" name="Google Shape;9777;p522"/>
            <p:cNvSpPr/>
            <p:nvPr/>
          </p:nvSpPr>
          <p:spPr>
            <a:xfrm>
              <a:off x="2669061" y="2628525"/>
              <a:ext cx="40980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myDict={1:’apple’, 2:’ball’}</a:t>
              </a:r>
              <a:endParaRPr b="0" i="0" sz="1200" u="none" cap="none" strike="noStrike">
                <a:solidFill>
                  <a:schemeClr val="dk2"/>
                </a:solidFill>
                <a:latin typeface="Calibri"/>
                <a:ea typeface="Calibri"/>
                <a:cs typeface="Calibri"/>
                <a:sym typeface="Calibri"/>
              </a:endParaRPr>
            </a:p>
          </p:txBody>
        </p:sp>
        <p:sp>
          <p:nvSpPr>
            <p:cNvPr id="9778" name="Google Shape;9778;p522"/>
            <p:cNvSpPr/>
            <p:nvPr/>
          </p:nvSpPr>
          <p:spPr>
            <a:xfrm>
              <a:off x="2669061" y="3475075"/>
              <a:ext cx="40980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myDict={‘name’:’John’, 1:[2, 4, 3]}</a:t>
              </a:r>
              <a:endParaRPr b="0" i="0" sz="1200" u="none" cap="none" strike="noStrike">
                <a:solidFill>
                  <a:srgbClr val="595959"/>
                </a:solidFill>
                <a:latin typeface="Calibri"/>
                <a:ea typeface="Calibri"/>
                <a:cs typeface="Calibri"/>
                <a:sym typeface="Calibri"/>
              </a:endParaRPr>
            </a:p>
          </p:txBody>
        </p:sp>
        <p:sp>
          <p:nvSpPr>
            <p:cNvPr id="9779" name="Google Shape;9779;p522"/>
            <p:cNvSpPr txBox="1"/>
            <p:nvPr/>
          </p:nvSpPr>
          <p:spPr>
            <a:xfrm>
              <a:off x="2669073" y="1368750"/>
              <a:ext cx="39705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Calibri"/>
                  <a:ea typeface="Calibri"/>
                  <a:cs typeface="Calibri"/>
                  <a:sym typeface="Calibri"/>
                </a:rPr>
                <a:t>Empty dictionary</a:t>
              </a:r>
              <a:endParaRPr b="0" i="0" sz="1500" u="none" cap="none" strike="noStrike">
                <a:solidFill>
                  <a:srgbClr val="000000"/>
                </a:solidFill>
                <a:latin typeface="Calibri"/>
                <a:ea typeface="Calibri"/>
                <a:cs typeface="Calibri"/>
                <a:sym typeface="Calibri"/>
              </a:endParaRPr>
            </a:p>
          </p:txBody>
        </p:sp>
        <p:sp>
          <p:nvSpPr>
            <p:cNvPr id="9780" name="Google Shape;9780;p522"/>
            <p:cNvSpPr txBox="1"/>
            <p:nvPr/>
          </p:nvSpPr>
          <p:spPr>
            <a:xfrm>
              <a:off x="2669067" y="2273275"/>
              <a:ext cx="52038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Dictionary with integer keys</a:t>
              </a:r>
              <a:endParaRPr b="0" i="0" sz="1400" u="none" cap="none" strike="noStrike">
                <a:solidFill>
                  <a:srgbClr val="000000"/>
                </a:solidFill>
                <a:latin typeface="Calibri"/>
                <a:ea typeface="Calibri"/>
                <a:cs typeface="Calibri"/>
                <a:sym typeface="Calibri"/>
              </a:endParaRPr>
            </a:p>
          </p:txBody>
        </p:sp>
        <p:sp>
          <p:nvSpPr>
            <p:cNvPr id="9781" name="Google Shape;9781;p522"/>
            <p:cNvSpPr txBox="1"/>
            <p:nvPr/>
          </p:nvSpPr>
          <p:spPr>
            <a:xfrm>
              <a:off x="2669086" y="3060775"/>
              <a:ext cx="57870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Dictionary with mixed keys</a:t>
              </a:r>
              <a:endParaRPr b="0" i="0" sz="1400" u="none" cap="none" strike="noStrike">
                <a:solidFill>
                  <a:srgbClr val="000000"/>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5"/>
                                        </p:tgtEl>
                                        <p:attrNameLst>
                                          <p:attrName>style.visibility</p:attrName>
                                        </p:attrNameLst>
                                      </p:cBhvr>
                                      <p:to>
                                        <p:strVal val="visible"/>
                                      </p:to>
                                    </p:set>
                                    <p:animEffect filter="fade" transition="in">
                                      <p:cBhvr>
                                        <p:cTn dur="1000"/>
                                        <p:tgtEl>
                                          <p:spTgt spid="97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5" name="Shape 9785"/>
        <p:cNvGrpSpPr/>
        <p:nvPr/>
      </p:nvGrpSpPr>
      <p:grpSpPr>
        <a:xfrm>
          <a:off x="0" y="0"/>
          <a:ext cx="0" cy="0"/>
          <a:chOff x="0" y="0"/>
          <a:chExt cx="0" cy="0"/>
        </a:xfrm>
      </p:grpSpPr>
      <p:sp>
        <p:nvSpPr>
          <p:cNvPr id="9786" name="Google Shape;9786;p5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Dictionary Methods - Example</a:t>
            </a:r>
            <a:endParaRPr/>
          </a:p>
        </p:txBody>
      </p:sp>
      <p:sp>
        <p:nvSpPr>
          <p:cNvPr id="9787" name="Google Shape;9787;p52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pSp>
        <p:nvGrpSpPr>
          <p:cNvPr id="9788" name="Google Shape;9788;p523"/>
          <p:cNvGrpSpPr/>
          <p:nvPr/>
        </p:nvGrpSpPr>
        <p:grpSpPr>
          <a:xfrm>
            <a:off x="1546897" y="1131750"/>
            <a:ext cx="6438400" cy="3368425"/>
            <a:chOff x="1546897" y="1131750"/>
            <a:chExt cx="6438400" cy="3368425"/>
          </a:xfrm>
        </p:grpSpPr>
        <p:grpSp>
          <p:nvGrpSpPr>
            <p:cNvPr id="9789" name="Google Shape;9789;p523"/>
            <p:cNvGrpSpPr/>
            <p:nvPr/>
          </p:nvGrpSpPr>
          <p:grpSpPr>
            <a:xfrm>
              <a:off x="1546897" y="1131750"/>
              <a:ext cx="6438400" cy="3368425"/>
              <a:chOff x="1546897" y="1033350"/>
              <a:chExt cx="6438400" cy="3368425"/>
            </a:xfrm>
          </p:grpSpPr>
          <p:sp>
            <p:nvSpPr>
              <p:cNvPr id="9790" name="Google Shape;9790;p523"/>
              <p:cNvSpPr/>
              <p:nvPr/>
            </p:nvSpPr>
            <p:spPr>
              <a:xfrm>
                <a:off x="6078989" y="14491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‘apple’</a:t>
                </a:r>
                <a:endParaRPr b="0" i="0" sz="1200" u="none" cap="none" strike="noStrike">
                  <a:solidFill>
                    <a:srgbClr val="595959"/>
                  </a:solidFill>
                  <a:latin typeface="Calibri"/>
                  <a:ea typeface="Calibri"/>
                  <a:cs typeface="Calibri"/>
                  <a:sym typeface="Calibri"/>
                </a:endParaRPr>
              </a:p>
            </p:txBody>
          </p:sp>
          <p:sp>
            <p:nvSpPr>
              <p:cNvPr id="9791" name="Google Shape;9791;p523"/>
              <p:cNvSpPr/>
              <p:nvPr/>
            </p:nvSpPr>
            <p:spPr>
              <a:xfrm>
                <a:off x="3822438" y="14491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myDict[1]</a:t>
                </a:r>
                <a:endParaRPr b="0" i="0" sz="1200" u="none" cap="none" strike="noStrike">
                  <a:solidFill>
                    <a:srgbClr val="595959"/>
                  </a:solidFill>
                  <a:latin typeface="Calibri"/>
                  <a:ea typeface="Calibri"/>
                  <a:cs typeface="Calibri"/>
                  <a:sym typeface="Calibri"/>
                </a:endParaRPr>
              </a:p>
            </p:txBody>
          </p:sp>
          <p:sp>
            <p:nvSpPr>
              <p:cNvPr id="9792" name="Google Shape;9792;p523"/>
              <p:cNvSpPr/>
              <p:nvPr/>
            </p:nvSpPr>
            <p:spPr>
              <a:xfrm>
                <a:off x="1546897" y="1449175"/>
                <a:ext cx="19158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myDict={1:’apple’, 2:’ball’}</a:t>
                </a:r>
                <a:endParaRPr b="0" i="0" sz="1200" u="none" cap="none" strike="noStrike">
                  <a:solidFill>
                    <a:srgbClr val="595959"/>
                  </a:solidFill>
                  <a:latin typeface="Calibri"/>
                  <a:ea typeface="Calibri"/>
                  <a:cs typeface="Calibri"/>
                  <a:sym typeface="Calibri"/>
                </a:endParaRPr>
              </a:p>
            </p:txBody>
          </p:sp>
          <p:sp>
            <p:nvSpPr>
              <p:cNvPr id="9793" name="Google Shape;9793;p523"/>
              <p:cNvSpPr/>
              <p:nvPr/>
            </p:nvSpPr>
            <p:spPr>
              <a:xfrm>
                <a:off x="1546897" y="229312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myDict={1:’apple’, 2:’ball’}</a:t>
                </a:r>
                <a:endParaRPr b="0" i="0" sz="1200" u="none" cap="none" strike="noStrike">
                  <a:solidFill>
                    <a:schemeClr val="dk2"/>
                  </a:solidFill>
                  <a:latin typeface="Calibri"/>
                  <a:ea typeface="Calibri"/>
                  <a:cs typeface="Calibri"/>
                  <a:sym typeface="Calibri"/>
                </a:endParaRPr>
              </a:p>
            </p:txBody>
          </p:sp>
          <p:sp>
            <p:nvSpPr>
              <p:cNvPr id="9794" name="Google Shape;9794;p523"/>
              <p:cNvSpPr/>
              <p:nvPr/>
            </p:nvSpPr>
            <p:spPr>
              <a:xfrm>
                <a:off x="3822438" y="229312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len(myDict)</a:t>
                </a:r>
                <a:endParaRPr b="0" i="0" sz="1200" u="none" cap="none" strike="noStrike">
                  <a:solidFill>
                    <a:srgbClr val="595959"/>
                  </a:solidFill>
                  <a:latin typeface="Calibri"/>
                  <a:ea typeface="Calibri"/>
                  <a:cs typeface="Calibri"/>
                  <a:sym typeface="Calibri"/>
                </a:endParaRPr>
              </a:p>
            </p:txBody>
          </p:sp>
          <p:sp>
            <p:nvSpPr>
              <p:cNvPr id="9795" name="Google Shape;9795;p523"/>
              <p:cNvSpPr/>
              <p:nvPr/>
            </p:nvSpPr>
            <p:spPr>
              <a:xfrm>
                <a:off x="6078991" y="229312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2</a:t>
                </a:r>
                <a:endParaRPr b="0" i="0" sz="1200" u="none" cap="none" strike="noStrike">
                  <a:solidFill>
                    <a:srgbClr val="595959"/>
                  </a:solidFill>
                  <a:latin typeface="Calibri"/>
                  <a:ea typeface="Calibri"/>
                  <a:cs typeface="Calibri"/>
                  <a:sym typeface="Calibri"/>
                </a:endParaRPr>
              </a:p>
            </p:txBody>
          </p:sp>
          <p:sp>
            <p:nvSpPr>
              <p:cNvPr id="9796" name="Google Shape;9796;p523"/>
              <p:cNvSpPr/>
              <p:nvPr/>
            </p:nvSpPr>
            <p:spPr>
              <a:xfrm>
                <a:off x="6069497" y="3139675"/>
                <a:ext cx="19158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dict_keys([1,2])</a:t>
                </a:r>
                <a:endParaRPr b="0" i="0" sz="1200" u="none" cap="none" strike="noStrike">
                  <a:solidFill>
                    <a:srgbClr val="595959"/>
                  </a:solidFill>
                  <a:latin typeface="Calibri"/>
                  <a:ea typeface="Calibri"/>
                  <a:cs typeface="Calibri"/>
                  <a:sym typeface="Calibri"/>
                </a:endParaRPr>
              </a:p>
            </p:txBody>
          </p:sp>
          <p:sp>
            <p:nvSpPr>
              <p:cNvPr id="9797" name="Google Shape;9797;p523"/>
              <p:cNvSpPr/>
              <p:nvPr/>
            </p:nvSpPr>
            <p:spPr>
              <a:xfrm>
                <a:off x="3801604" y="31396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myDict.keys()</a:t>
                </a:r>
                <a:endParaRPr b="0" i="0" sz="1200" u="none" cap="none" strike="noStrike">
                  <a:solidFill>
                    <a:srgbClr val="595959"/>
                  </a:solidFill>
                  <a:latin typeface="Calibri"/>
                  <a:ea typeface="Calibri"/>
                  <a:cs typeface="Calibri"/>
                  <a:sym typeface="Calibri"/>
                </a:endParaRPr>
              </a:p>
            </p:txBody>
          </p:sp>
          <p:sp>
            <p:nvSpPr>
              <p:cNvPr id="9798" name="Google Shape;9798;p523"/>
              <p:cNvSpPr/>
              <p:nvPr/>
            </p:nvSpPr>
            <p:spPr>
              <a:xfrm>
                <a:off x="1546897" y="31396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myDict={1:’apple’, 2:’ball’}</a:t>
                </a:r>
                <a:endParaRPr b="0" i="0" sz="1200" u="none" cap="none" strike="noStrike">
                  <a:solidFill>
                    <a:srgbClr val="595959"/>
                  </a:solidFill>
                  <a:latin typeface="Calibri"/>
                  <a:ea typeface="Calibri"/>
                  <a:cs typeface="Calibri"/>
                  <a:sym typeface="Calibri"/>
                </a:endParaRPr>
              </a:p>
            </p:txBody>
          </p:sp>
          <p:sp>
            <p:nvSpPr>
              <p:cNvPr id="9799" name="Google Shape;9799;p523"/>
              <p:cNvSpPr/>
              <p:nvPr/>
            </p:nvSpPr>
            <p:spPr>
              <a:xfrm>
                <a:off x="1546897" y="39130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1200" u="none" cap="none" strike="noStrike">
                    <a:solidFill>
                      <a:schemeClr val="dk2"/>
                    </a:solidFill>
                    <a:latin typeface="Calibri"/>
                    <a:ea typeface="Calibri"/>
                    <a:cs typeface="Calibri"/>
                    <a:sym typeface="Calibri"/>
                  </a:rPr>
                  <a:t>myDict={1:’apple’, 2:’ball’}</a:t>
                </a:r>
                <a:endParaRPr b="0" i="0" sz="1200" u="none" cap="none" strike="noStrike">
                  <a:solidFill>
                    <a:schemeClr val="dk2"/>
                  </a:solidFill>
                  <a:latin typeface="Calibri"/>
                  <a:ea typeface="Calibri"/>
                  <a:cs typeface="Calibri"/>
                  <a:sym typeface="Calibri"/>
                </a:endParaRPr>
              </a:p>
            </p:txBody>
          </p:sp>
          <p:sp>
            <p:nvSpPr>
              <p:cNvPr id="9800" name="Google Shape;9800;p523"/>
              <p:cNvSpPr/>
              <p:nvPr/>
            </p:nvSpPr>
            <p:spPr>
              <a:xfrm>
                <a:off x="3801604" y="39130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myDict.values()</a:t>
                </a:r>
                <a:endParaRPr b="0" i="0" sz="1200" u="none" cap="none" strike="noStrike">
                  <a:solidFill>
                    <a:srgbClr val="595959"/>
                  </a:solidFill>
                  <a:latin typeface="Calibri"/>
                  <a:ea typeface="Calibri"/>
                  <a:cs typeface="Calibri"/>
                  <a:sym typeface="Calibri"/>
                </a:endParaRPr>
              </a:p>
            </p:txBody>
          </p:sp>
          <p:sp>
            <p:nvSpPr>
              <p:cNvPr id="9801" name="Google Shape;9801;p523"/>
              <p:cNvSpPr/>
              <p:nvPr/>
            </p:nvSpPr>
            <p:spPr>
              <a:xfrm>
                <a:off x="6069497" y="3913075"/>
                <a:ext cx="19158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dict_values([‘apple’, ‘ball’])</a:t>
                </a:r>
                <a:endParaRPr b="0" i="0" sz="1200" u="none" cap="none" strike="noStrike">
                  <a:solidFill>
                    <a:srgbClr val="595959"/>
                  </a:solidFill>
                  <a:latin typeface="Calibri"/>
                  <a:ea typeface="Calibri"/>
                  <a:cs typeface="Calibri"/>
                  <a:sym typeface="Calibri"/>
                </a:endParaRPr>
              </a:p>
            </p:txBody>
          </p:sp>
          <p:sp>
            <p:nvSpPr>
              <p:cNvPr id="9802" name="Google Shape;9802;p523"/>
              <p:cNvSpPr txBox="1"/>
              <p:nvPr/>
            </p:nvSpPr>
            <p:spPr>
              <a:xfrm>
                <a:off x="1546902" y="1033350"/>
                <a:ext cx="18378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Calibri"/>
                    <a:ea typeface="Calibri"/>
                    <a:cs typeface="Calibri"/>
                    <a:sym typeface="Calibri"/>
                  </a:rPr>
                  <a:t>Accessing Dictionary</a:t>
                </a:r>
                <a:endParaRPr b="0" i="0" sz="1500" u="none" cap="none" strike="noStrike">
                  <a:solidFill>
                    <a:srgbClr val="000000"/>
                  </a:solidFill>
                  <a:latin typeface="Calibri"/>
                  <a:ea typeface="Calibri"/>
                  <a:cs typeface="Calibri"/>
                  <a:sym typeface="Calibri"/>
                </a:endParaRPr>
              </a:p>
            </p:txBody>
          </p:sp>
          <p:sp>
            <p:nvSpPr>
              <p:cNvPr id="9803" name="Google Shape;9803;p523"/>
              <p:cNvSpPr txBox="1"/>
              <p:nvPr/>
            </p:nvSpPr>
            <p:spPr>
              <a:xfrm>
                <a:off x="1546901" y="1937875"/>
                <a:ext cx="13248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len()</a:t>
                </a:r>
                <a:endParaRPr b="0" i="0" sz="1400" u="none" cap="none" strike="noStrike">
                  <a:solidFill>
                    <a:srgbClr val="000000"/>
                  </a:solidFill>
                  <a:latin typeface="Calibri"/>
                  <a:ea typeface="Calibri"/>
                  <a:cs typeface="Calibri"/>
                  <a:sym typeface="Calibri"/>
                </a:endParaRPr>
              </a:p>
            </p:txBody>
          </p:sp>
          <p:sp>
            <p:nvSpPr>
              <p:cNvPr id="9804" name="Google Shape;9804;p523"/>
              <p:cNvSpPr txBox="1"/>
              <p:nvPr/>
            </p:nvSpPr>
            <p:spPr>
              <a:xfrm>
                <a:off x="1546904" y="2725375"/>
                <a:ext cx="19158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key()</a:t>
                </a:r>
                <a:endParaRPr b="0" i="0" sz="1400" u="none" cap="none" strike="noStrike">
                  <a:solidFill>
                    <a:srgbClr val="000000"/>
                  </a:solidFill>
                  <a:latin typeface="Calibri"/>
                  <a:ea typeface="Calibri"/>
                  <a:cs typeface="Calibri"/>
                  <a:sym typeface="Calibri"/>
                </a:endParaRPr>
              </a:p>
            </p:txBody>
          </p:sp>
          <p:sp>
            <p:nvSpPr>
              <p:cNvPr id="9805" name="Google Shape;9805;p523"/>
              <p:cNvSpPr txBox="1"/>
              <p:nvPr/>
            </p:nvSpPr>
            <p:spPr>
              <a:xfrm>
                <a:off x="1546900" y="3574400"/>
                <a:ext cx="10953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values()</a:t>
                </a:r>
                <a:endParaRPr b="0" i="0" sz="1400" u="none" cap="none" strike="noStrike">
                  <a:solidFill>
                    <a:srgbClr val="000000"/>
                  </a:solidFill>
                  <a:latin typeface="Calibri"/>
                  <a:ea typeface="Calibri"/>
                  <a:cs typeface="Calibri"/>
                  <a:sym typeface="Calibri"/>
                </a:endParaRPr>
              </a:p>
            </p:txBody>
          </p:sp>
        </p:grpSp>
        <p:sp>
          <p:nvSpPr>
            <p:cNvPr id="9806" name="Google Shape;9806;p523"/>
            <p:cNvSpPr/>
            <p:nvPr/>
          </p:nvSpPr>
          <p:spPr>
            <a:xfrm>
              <a:off x="3577500" y="164700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7" name="Google Shape;9807;p523"/>
            <p:cNvSpPr/>
            <p:nvPr/>
          </p:nvSpPr>
          <p:spPr>
            <a:xfrm>
              <a:off x="3577500" y="2465275"/>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8" name="Google Shape;9808;p523"/>
            <p:cNvSpPr/>
            <p:nvPr/>
          </p:nvSpPr>
          <p:spPr>
            <a:xfrm>
              <a:off x="3577500" y="328355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9" name="Google Shape;9809;p523"/>
            <p:cNvSpPr/>
            <p:nvPr/>
          </p:nvSpPr>
          <p:spPr>
            <a:xfrm>
              <a:off x="3577500" y="4101825"/>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0" name="Google Shape;9810;p523"/>
            <p:cNvSpPr/>
            <p:nvPr/>
          </p:nvSpPr>
          <p:spPr>
            <a:xfrm>
              <a:off x="5835900" y="164700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1" name="Google Shape;9811;p523"/>
            <p:cNvSpPr/>
            <p:nvPr/>
          </p:nvSpPr>
          <p:spPr>
            <a:xfrm>
              <a:off x="5835900" y="245895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2" name="Google Shape;9812;p523"/>
            <p:cNvSpPr/>
            <p:nvPr/>
          </p:nvSpPr>
          <p:spPr>
            <a:xfrm>
              <a:off x="5835900" y="329985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3" name="Google Shape;9813;p523"/>
            <p:cNvSpPr/>
            <p:nvPr/>
          </p:nvSpPr>
          <p:spPr>
            <a:xfrm>
              <a:off x="5835900" y="414075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88"/>
                                        </p:tgtEl>
                                        <p:attrNameLst>
                                          <p:attrName>style.visibility</p:attrName>
                                        </p:attrNameLst>
                                      </p:cBhvr>
                                      <p:to>
                                        <p:strVal val="visible"/>
                                      </p:to>
                                    </p:set>
                                    <p:animEffect filter="fade" transition="in">
                                      <p:cBhvr>
                                        <p:cTn dur="1000"/>
                                        <p:tgtEl>
                                          <p:spTgt spid="97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7" name="Shape 9817"/>
        <p:cNvGrpSpPr/>
        <p:nvPr/>
      </p:nvGrpSpPr>
      <p:grpSpPr>
        <a:xfrm>
          <a:off x="0" y="0"/>
          <a:ext cx="0" cy="0"/>
          <a:chOff x="0" y="0"/>
          <a:chExt cx="0" cy="0"/>
        </a:xfrm>
      </p:grpSpPr>
      <p:sp>
        <p:nvSpPr>
          <p:cNvPr id="9818" name="Google Shape;9818;p5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Dictionary Methods - Example</a:t>
            </a:r>
            <a:endParaRPr/>
          </a:p>
        </p:txBody>
      </p:sp>
      <p:sp>
        <p:nvSpPr>
          <p:cNvPr id="9819" name="Google Shape;9819;p52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pSp>
        <p:nvGrpSpPr>
          <p:cNvPr id="9820" name="Google Shape;9820;p524"/>
          <p:cNvGrpSpPr/>
          <p:nvPr/>
        </p:nvGrpSpPr>
        <p:grpSpPr>
          <a:xfrm>
            <a:off x="1546897" y="1131750"/>
            <a:ext cx="6438400" cy="3368425"/>
            <a:chOff x="1546897" y="1131750"/>
            <a:chExt cx="6438400" cy="3368425"/>
          </a:xfrm>
        </p:grpSpPr>
        <p:grpSp>
          <p:nvGrpSpPr>
            <p:cNvPr id="9821" name="Google Shape;9821;p524"/>
            <p:cNvGrpSpPr/>
            <p:nvPr/>
          </p:nvGrpSpPr>
          <p:grpSpPr>
            <a:xfrm>
              <a:off x="1546897" y="1131750"/>
              <a:ext cx="6438400" cy="3368425"/>
              <a:chOff x="1546897" y="1033350"/>
              <a:chExt cx="6438400" cy="3368425"/>
            </a:xfrm>
          </p:grpSpPr>
          <p:sp>
            <p:nvSpPr>
              <p:cNvPr id="9822" name="Google Shape;9822;p524"/>
              <p:cNvSpPr/>
              <p:nvPr/>
            </p:nvSpPr>
            <p:spPr>
              <a:xfrm>
                <a:off x="6078989" y="14491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dict_items([(1, ’apple’), (2, ‘ball’)])</a:t>
                </a:r>
                <a:endParaRPr b="0" i="0" sz="1200" u="none" cap="none" strike="noStrike">
                  <a:solidFill>
                    <a:srgbClr val="595959"/>
                  </a:solidFill>
                  <a:latin typeface="Calibri"/>
                  <a:ea typeface="Calibri"/>
                  <a:cs typeface="Calibri"/>
                  <a:sym typeface="Calibri"/>
                </a:endParaRPr>
              </a:p>
            </p:txBody>
          </p:sp>
          <p:sp>
            <p:nvSpPr>
              <p:cNvPr id="9823" name="Google Shape;9823;p524"/>
              <p:cNvSpPr/>
              <p:nvPr/>
            </p:nvSpPr>
            <p:spPr>
              <a:xfrm>
                <a:off x="3822438" y="14491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myDict.items()</a:t>
                </a:r>
                <a:endParaRPr b="0" i="0" sz="1200" u="none" cap="none" strike="noStrike">
                  <a:solidFill>
                    <a:srgbClr val="595959"/>
                  </a:solidFill>
                  <a:latin typeface="Calibri"/>
                  <a:ea typeface="Calibri"/>
                  <a:cs typeface="Calibri"/>
                  <a:sym typeface="Calibri"/>
                </a:endParaRPr>
              </a:p>
            </p:txBody>
          </p:sp>
          <p:sp>
            <p:nvSpPr>
              <p:cNvPr id="9824" name="Google Shape;9824;p524"/>
              <p:cNvSpPr/>
              <p:nvPr/>
            </p:nvSpPr>
            <p:spPr>
              <a:xfrm>
                <a:off x="1546897" y="1449175"/>
                <a:ext cx="19158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myDict={1:’apple’, 2:’ball’}</a:t>
                </a:r>
                <a:endParaRPr b="0" i="0" sz="1200" u="none" cap="none" strike="noStrike">
                  <a:solidFill>
                    <a:srgbClr val="595959"/>
                  </a:solidFill>
                  <a:latin typeface="Calibri"/>
                  <a:ea typeface="Calibri"/>
                  <a:cs typeface="Calibri"/>
                  <a:sym typeface="Calibri"/>
                </a:endParaRPr>
              </a:p>
            </p:txBody>
          </p:sp>
          <p:sp>
            <p:nvSpPr>
              <p:cNvPr id="9825" name="Google Shape;9825;p524"/>
              <p:cNvSpPr/>
              <p:nvPr/>
            </p:nvSpPr>
            <p:spPr>
              <a:xfrm>
                <a:off x="1546897" y="229312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myDict={1:’apple’, 2:’ball’}</a:t>
                </a:r>
                <a:endParaRPr b="0" i="0" sz="1200" u="none" cap="none" strike="noStrike">
                  <a:solidFill>
                    <a:schemeClr val="dk2"/>
                  </a:solidFill>
                  <a:latin typeface="Calibri"/>
                  <a:ea typeface="Calibri"/>
                  <a:cs typeface="Calibri"/>
                  <a:sym typeface="Calibri"/>
                </a:endParaRPr>
              </a:p>
            </p:txBody>
          </p:sp>
          <p:sp>
            <p:nvSpPr>
              <p:cNvPr id="9826" name="Google Shape;9826;p524"/>
              <p:cNvSpPr/>
              <p:nvPr/>
            </p:nvSpPr>
            <p:spPr>
              <a:xfrm>
                <a:off x="3822438" y="229312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myDict.get(1)</a:t>
                </a:r>
                <a:endParaRPr b="0" i="0" sz="1200" u="none" cap="none" strike="noStrike">
                  <a:solidFill>
                    <a:srgbClr val="595959"/>
                  </a:solidFill>
                  <a:latin typeface="Calibri"/>
                  <a:ea typeface="Calibri"/>
                  <a:cs typeface="Calibri"/>
                  <a:sym typeface="Calibri"/>
                </a:endParaRPr>
              </a:p>
            </p:txBody>
          </p:sp>
          <p:sp>
            <p:nvSpPr>
              <p:cNvPr id="9827" name="Google Shape;9827;p524"/>
              <p:cNvSpPr/>
              <p:nvPr/>
            </p:nvSpPr>
            <p:spPr>
              <a:xfrm>
                <a:off x="6078991" y="229312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‘apple’</a:t>
                </a:r>
                <a:endParaRPr b="0" i="0" sz="1200" u="none" cap="none" strike="noStrike">
                  <a:solidFill>
                    <a:srgbClr val="595959"/>
                  </a:solidFill>
                  <a:latin typeface="Calibri"/>
                  <a:ea typeface="Calibri"/>
                  <a:cs typeface="Calibri"/>
                  <a:sym typeface="Calibri"/>
                </a:endParaRPr>
              </a:p>
            </p:txBody>
          </p:sp>
          <p:sp>
            <p:nvSpPr>
              <p:cNvPr id="9828" name="Google Shape;9828;p524"/>
              <p:cNvSpPr/>
              <p:nvPr/>
            </p:nvSpPr>
            <p:spPr>
              <a:xfrm>
                <a:off x="6069497" y="3139675"/>
                <a:ext cx="19158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{1: ‘a’, 2: ‘b’, 3: ‘c’}</a:t>
                </a:r>
                <a:endParaRPr b="0" i="0" sz="1200" u="none" cap="none" strike="noStrike">
                  <a:solidFill>
                    <a:srgbClr val="595959"/>
                  </a:solidFill>
                  <a:latin typeface="Calibri"/>
                  <a:ea typeface="Calibri"/>
                  <a:cs typeface="Calibri"/>
                  <a:sym typeface="Calibri"/>
                </a:endParaRPr>
              </a:p>
            </p:txBody>
          </p:sp>
          <p:sp>
            <p:nvSpPr>
              <p:cNvPr id="9829" name="Google Shape;9829;p524"/>
              <p:cNvSpPr/>
              <p:nvPr/>
            </p:nvSpPr>
            <p:spPr>
              <a:xfrm>
                <a:off x="3801604" y="31396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myDict.update({3: ‘c’})</a:t>
                </a:r>
                <a:endParaRPr b="0" i="0" sz="1200" u="none" cap="none" strike="noStrike">
                  <a:solidFill>
                    <a:srgbClr val="595959"/>
                  </a:solidFill>
                  <a:latin typeface="Calibri"/>
                  <a:ea typeface="Calibri"/>
                  <a:cs typeface="Calibri"/>
                  <a:sym typeface="Calibri"/>
                </a:endParaRPr>
              </a:p>
            </p:txBody>
          </p:sp>
          <p:sp>
            <p:nvSpPr>
              <p:cNvPr id="9830" name="Google Shape;9830;p524"/>
              <p:cNvSpPr/>
              <p:nvPr/>
            </p:nvSpPr>
            <p:spPr>
              <a:xfrm>
                <a:off x="1546897" y="31396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myDict={1:’a’, 2:’b’}</a:t>
                </a:r>
                <a:endParaRPr b="0" i="0" sz="1200" u="none" cap="none" strike="noStrike">
                  <a:solidFill>
                    <a:srgbClr val="595959"/>
                  </a:solidFill>
                  <a:latin typeface="Calibri"/>
                  <a:ea typeface="Calibri"/>
                  <a:cs typeface="Calibri"/>
                  <a:sym typeface="Calibri"/>
                </a:endParaRPr>
              </a:p>
            </p:txBody>
          </p:sp>
          <p:sp>
            <p:nvSpPr>
              <p:cNvPr id="9831" name="Google Shape;9831;p524"/>
              <p:cNvSpPr/>
              <p:nvPr/>
            </p:nvSpPr>
            <p:spPr>
              <a:xfrm>
                <a:off x="1546897" y="39130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1200" u="none" cap="none" strike="noStrike">
                    <a:solidFill>
                      <a:schemeClr val="dk2"/>
                    </a:solidFill>
                    <a:latin typeface="Calibri"/>
                    <a:ea typeface="Calibri"/>
                    <a:cs typeface="Calibri"/>
                    <a:sym typeface="Calibri"/>
                  </a:rPr>
                  <a:t>myDict={1:’apple’, 2:’ball’}</a:t>
                </a:r>
                <a:endParaRPr b="0" i="0" sz="1200" u="none" cap="none" strike="noStrike">
                  <a:solidFill>
                    <a:schemeClr val="dk2"/>
                  </a:solidFill>
                  <a:latin typeface="Calibri"/>
                  <a:ea typeface="Calibri"/>
                  <a:cs typeface="Calibri"/>
                  <a:sym typeface="Calibri"/>
                </a:endParaRPr>
              </a:p>
            </p:txBody>
          </p:sp>
          <p:sp>
            <p:nvSpPr>
              <p:cNvPr id="9832" name="Google Shape;9832;p524"/>
              <p:cNvSpPr/>
              <p:nvPr/>
            </p:nvSpPr>
            <p:spPr>
              <a:xfrm>
                <a:off x="3801604" y="39130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myDict.pop(2)</a:t>
                </a:r>
                <a:endParaRPr b="0" i="0" sz="1200" u="none" cap="none" strike="noStrike">
                  <a:solidFill>
                    <a:srgbClr val="595959"/>
                  </a:solidFill>
                  <a:latin typeface="Calibri"/>
                  <a:ea typeface="Calibri"/>
                  <a:cs typeface="Calibri"/>
                  <a:sym typeface="Calibri"/>
                </a:endParaRPr>
              </a:p>
            </p:txBody>
          </p:sp>
          <p:sp>
            <p:nvSpPr>
              <p:cNvPr id="9833" name="Google Shape;9833;p524"/>
              <p:cNvSpPr/>
              <p:nvPr/>
            </p:nvSpPr>
            <p:spPr>
              <a:xfrm>
                <a:off x="6069497" y="3913075"/>
                <a:ext cx="19158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{1: ’apple’}</a:t>
                </a:r>
                <a:endParaRPr b="0" i="0" sz="1200" u="none" cap="none" strike="noStrike">
                  <a:solidFill>
                    <a:srgbClr val="595959"/>
                  </a:solidFill>
                  <a:latin typeface="Calibri"/>
                  <a:ea typeface="Calibri"/>
                  <a:cs typeface="Calibri"/>
                  <a:sym typeface="Calibri"/>
                </a:endParaRPr>
              </a:p>
            </p:txBody>
          </p:sp>
          <p:sp>
            <p:nvSpPr>
              <p:cNvPr id="9834" name="Google Shape;9834;p524"/>
              <p:cNvSpPr txBox="1"/>
              <p:nvPr/>
            </p:nvSpPr>
            <p:spPr>
              <a:xfrm>
                <a:off x="1546902" y="1033350"/>
                <a:ext cx="18378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Calibri"/>
                    <a:ea typeface="Calibri"/>
                    <a:cs typeface="Calibri"/>
                    <a:sym typeface="Calibri"/>
                  </a:rPr>
                  <a:t>items()</a:t>
                </a:r>
                <a:endParaRPr b="0" i="0" sz="1500" u="none" cap="none" strike="noStrike">
                  <a:solidFill>
                    <a:srgbClr val="000000"/>
                  </a:solidFill>
                  <a:latin typeface="Calibri"/>
                  <a:ea typeface="Calibri"/>
                  <a:cs typeface="Calibri"/>
                  <a:sym typeface="Calibri"/>
                </a:endParaRPr>
              </a:p>
            </p:txBody>
          </p:sp>
          <p:sp>
            <p:nvSpPr>
              <p:cNvPr id="9835" name="Google Shape;9835;p524"/>
              <p:cNvSpPr txBox="1"/>
              <p:nvPr/>
            </p:nvSpPr>
            <p:spPr>
              <a:xfrm>
                <a:off x="1546901" y="1937875"/>
                <a:ext cx="13248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get()</a:t>
                </a:r>
                <a:endParaRPr b="0" i="0" sz="1400" u="none" cap="none" strike="noStrike">
                  <a:solidFill>
                    <a:srgbClr val="000000"/>
                  </a:solidFill>
                  <a:latin typeface="Calibri"/>
                  <a:ea typeface="Calibri"/>
                  <a:cs typeface="Calibri"/>
                  <a:sym typeface="Calibri"/>
                </a:endParaRPr>
              </a:p>
            </p:txBody>
          </p:sp>
          <p:sp>
            <p:nvSpPr>
              <p:cNvPr id="9836" name="Google Shape;9836;p524"/>
              <p:cNvSpPr txBox="1"/>
              <p:nvPr/>
            </p:nvSpPr>
            <p:spPr>
              <a:xfrm>
                <a:off x="1546904" y="2725375"/>
                <a:ext cx="19158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update()</a:t>
                </a:r>
                <a:endParaRPr b="0" i="0" sz="1400" u="none" cap="none" strike="noStrike">
                  <a:solidFill>
                    <a:srgbClr val="000000"/>
                  </a:solidFill>
                  <a:latin typeface="Calibri"/>
                  <a:ea typeface="Calibri"/>
                  <a:cs typeface="Calibri"/>
                  <a:sym typeface="Calibri"/>
                </a:endParaRPr>
              </a:p>
            </p:txBody>
          </p:sp>
          <p:sp>
            <p:nvSpPr>
              <p:cNvPr id="9837" name="Google Shape;9837;p524"/>
              <p:cNvSpPr txBox="1"/>
              <p:nvPr/>
            </p:nvSpPr>
            <p:spPr>
              <a:xfrm>
                <a:off x="1546900" y="3574400"/>
                <a:ext cx="10953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pop()</a:t>
                </a:r>
                <a:endParaRPr b="0" i="0" sz="1400" u="none" cap="none" strike="noStrike">
                  <a:solidFill>
                    <a:srgbClr val="000000"/>
                  </a:solidFill>
                  <a:latin typeface="Calibri"/>
                  <a:ea typeface="Calibri"/>
                  <a:cs typeface="Calibri"/>
                  <a:sym typeface="Calibri"/>
                </a:endParaRPr>
              </a:p>
            </p:txBody>
          </p:sp>
        </p:grpSp>
        <p:sp>
          <p:nvSpPr>
            <p:cNvPr id="9838" name="Google Shape;9838;p524"/>
            <p:cNvSpPr/>
            <p:nvPr/>
          </p:nvSpPr>
          <p:spPr>
            <a:xfrm>
              <a:off x="3577500" y="164700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9" name="Google Shape;9839;p524"/>
            <p:cNvSpPr/>
            <p:nvPr/>
          </p:nvSpPr>
          <p:spPr>
            <a:xfrm>
              <a:off x="3577500" y="2465275"/>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0" name="Google Shape;9840;p524"/>
            <p:cNvSpPr/>
            <p:nvPr/>
          </p:nvSpPr>
          <p:spPr>
            <a:xfrm>
              <a:off x="3577500" y="328355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1" name="Google Shape;9841;p524"/>
            <p:cNvSpPr/>
            <p:nvPr/>
          </p:nvSpPr>
          <p:spPr>
            <a:xfrm>
              <a:off x="3577500" y="4101825"/>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2" name="Google Shape;9842;p524"/>
            <p:cNvSpPr/>
            <p:nvPr/>
          </p:nvSpPr>
          <p:spPr>
            <a:xfrm>
              <a:off x="5835900" y="164700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3" name="Google Shape;9843;p524"/>
            <p:cNvSpPr/>
            <p:nvPr/>
          </p:nvSpPr>
          <p:spPr>
            <a:xfrm>
              <a:off x="5835900" y="245895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4" name="Google Shape;9844;p524"/>
            <p:cNvSpPr/>
            <p:nvPr/>
          </p:nvSpPr>
          <p:spPr>
            <a:xfrm>
              <a:off x="5835900" y="329985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5" name="Google Shape;9845;p524"/>
            <p:cNvSpPr/>
            <p:nvPr/>
          </p:nvSpPr>
          <p:spPr>
            <a:xfrm>
              <a:off x="5835900" y="414075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0"/>
                                        </p:tgtEl>
                                        <p:attrNameLst>
                                          <p:attrName>style.visibility</p:attrName>
                                        </p:attrNameLst>
                                      </p:cBhvr>
                                      <p:to>
                                        <p:strVal val="visible"/>
                                      </p:to>
                                    </p:set>
                                    <p:animEffect filter="fade" transition="in">
                                      <p:cBhvr>
                                        <p:cTn dur="1000"/>
                                        <p:tgtEl>
                                          <p:spTgt spid="98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9" name="Shape 9849"/>
        <p:cNvGrpSpPr/>
        <p:nvPr/>
      </p:nvGrpSpPr>
      <p:grpSpPr>
        <a:xfrm>
          <a:off x="0" y="0"/>
          <a:ext cx="0" cy="0"/>
          <a:chOff x="0" y="0"/>
          <a:chExt cx="0" cy="0"/>
        </a:xfrm>
      </p:grpSpPr>
      <p:sp>
        <p:nvSpPr>
          <p:cNvPr id="9850" name="Google Shape;9850;p5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Dictionary - Example</a:t>
            </a:r>
            <a:endParaRPr/>
          </a:p>
        </p:txBody>
      </p:sp>
      <p:sp>
        <p:nvSpPr>
          <p:cNvPr id="9851" name="Google Shape;9851;p525"/>
          <p:cNvSpPr txBox="1"/>
          <p:nvPr>
            <p:ph idx="1" type="body"/>
          </p:nvPr>
        </p:nvSpPr>
        <p:spPr>
          <a:xfrm>
            <a:off x="476700" y="1228675"/>
            <a:ext cx="5179800" cy="2767200"/>
          </a:xfrm>
          <a:prstGeom prst="rect">
            <a:avLst/>
          </a:prstGeom>
          <a:solidFill>
            <a:srgbClr val="EFEFEF"/>
          </a:solid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2400"/>
              <a:buNone/>
            </a:pPr>
            <a:r>
              <a:rPr lang="en" sz="1600">
                <a:latin typeface="Calibri"/>
                <a:ea typeface="Calibri"/>
                <a:cs typeface="Calibri"/>
                <a:sym typeface="Calibri"/>
              </a:rPr>
              <a:t>dict = {}</a:t>
            </a:r>
            <a:endParaRPr sz="1600">
              <a:latin typeface="Calibri"/>
              <a:ea typeface="Calibri"/>
              <a:cs typeface="Calibri"/>
              <a:sym typeface="Calibri"/>
            </a:endParaRPr>
          </a:p>
          <a:p>
            <a:pPr indent="0" lvl="0" marL="457200" rtl="0" algn="l">
              <a:lnSpc>
                <a:spcPct val="115000"/>
              </a:lnSpc>
              <a:spcBef>
                <a:spcPts val="0"/>
              </a:spcBef>
              <a:spcAft>
                <a:spcPts val="0"/>
              </a:spcAft>
              <a:buSzPts val="2400"/>
              <a:buNone/>
            </a:pPr>
            <a:r>
              <a:rPr lang="en" sz="1600">
                <a:latin typeface="Calibri"/>
                <a:ea typeface="Calibri"/>
                <a:cs typeface="Calibri"/>
                <a:sym typeface="Calibri"/>
              </a:rPr>
              <a:t>dict['one'] = "This is one"</a:t>
            </a:r>
            <a:endParaRPr sz="1600">
              <a:latin typeface="Calibri"/>
              <a:ea typeface="Calibri"/>
              <a:cs typeface="Calibri"/>
              <a:sym typeface="Calibri"/>
            </a:endParaRPr>
          </a:p>
          <a:p>
            <a:pPr indent="0" lvl="0" marL="457200" rtl="0" algn="l">
              <a:lnSpc>
                <a:spcPct val="115000"/>
              </a:lnSpc>
              <a:spcBef>
                <a:spcPts val="0"/>
              </a:spcBef>
              <a:spcAft>
                <a:spcPts val="0"/>
              </a:spcAft>
              <a:buSzPts val="2400"/>
              <a:buNone/>
            </a:pPr>
            <a:r>
              <a:rPr lang="en" sz="1600">
                <a:latin typeface="Calibri"/>
                <a:ea typeface="Calibri"/>
                <a:cs typeface="Calibri"/>
                <a:sym typeface="Calibri"/>
              </a:rPr>
              <a:t>dict[2] = "This is two"</a:t>
            </a:r>
            <a:endParaRPr sz="1600">
              <a:latin typeface="Calibri"/>
              <a:ea typeface="Calibri"/>
              <a:cs typeface="Calibri"/>
              <a:sym typeface="Calibri"/>
            </a:endParaRPr>
          </a:p>
          <a:p>
            <a:pPr indent="0" lvl="0" marL="457200" rtl="0" algn="l">
              <a:lnSpc>
                <a:spcPct val="115000"/>
              </a:lnSpc>
              <a:spcBef>
                <a:spcPts val="0"/>
              </a:spcBef>
              <a:spcAft>
                <a:spcPts val="0"/>
              </a:spcAft>
              <a:buSzPts val="2400"/>
              <a:buNone/>
            </a:pPr>
            <a:r>
              <a:rPr lang="en" sz="1600">
                <a:latin typeface="Calibri"/>
                <a:ea typeface="Calibri"/>
                <a:cs typeface="Calibri"/>
                <a:sym typeface="Calibri"/>
              </a:rPr>
              <a:t>tinydict = {'name': 'john','code':6734, 'dept': 'sales'}</a:t>
            </a:r>
            <a:endParaRPr sz="16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600">
                <a:latin typeface="Calibri"/>
                <a:ea typeface="Calibri"/>
                <a:cs typeface="Calibri"/>
                <a:sym typeface="Calibri"/>
              </a:rPr>
              <a:t>print</a:t>
            </a:r>
            <a:r>
              <a:rPr lang="en" sz="1600">
                <a:latin typeface="Calibri"/>
                <a:ea typeface="Calibri"/>
                <a:cs typeface="Calibri"/>
                <a:sym typeface="Calibri"/>
              </a:rPr>
              <a:t>(</a:t>
            </a:r>
            <a:r>
              <a:rPr b="1" lang="en" sz="1600">
                <a:latin typeface="Calibri"/>
                <a:ea typeface="Calibri"/>
                <a:cs typeface="Calibri"/>
                <a:sym typeface="Calibri"/>
              </a:rPr>
              <a:t>dict['one'])</a:t>
            </a:r>
            <a:r>
              <a:rPr lang="en" sz="1600">
                <a:latin typeface="Calibri"/>
                <a:ea typeface="Calibri"/>
                <a:cs typeface="Calibri"/>
                <a:sym typeface="Calibri"/>
              </a:rPr>
              <a:t> #Prints the value for 'one' key</a:t>
            </a:r>
            <a:endParaRPr sz="16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600">
                <a:latin typeface="Calibri"/>
                <a:ea typeface="Calibri"/>
                <a:cs typeface="Calibri"/>
                <a:sym typeface="Calibri"/>
              </a:rPr>
              <a:t>print(dict[2])</a:t>
            </a:r>
            <a:r>
              <a:rPr lang="en" sz="1600">
                <a:latin typeface="Calibri"/>
                <a:ea typeface="Calibri"/>
                <a:cs typeface="Calibri"/>
                <a:sym typeface="Calibri"/>
              </a:rPr>
              <a:t> #Prints the value for 2 key</a:t>
            </a:r>
            <a:endParaRPr sz="16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600">
                <a:latin typeface="Calibri"/>
                <a:ea typeface="Calibri"/>
                <a:cs typeface="Calibri"/>
                <a:sym typeface="Calibri"/>
              </a:rPr>
              <a:t>print(tinydict)</a:t>
            </a:r>
            <a:r>
              <a:rPr lang="en" sz="1600">
                <a:latin typeface="Calibri"/>
                <a:ea typeface="Calibri"/>
                <a:cs typeface="Calibri"/>
                <a:sym typeface="Calibri"/>
              </a:rPr>
              <a:t> #Prints the complete dictionary</a:t>
            </a:r>
            <a:endParaRPr sz="16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600">
                <a:latin typeface="Calibri"/>
                <a:ea typeface="Calibri"/>
                <a:cs typeface="Calibri"/>
                <a:sym typeface="Calibri"/>
              </a:rPr>
              <a:t>print(tinydict.keys())</a:t>
            </a:r>
            <a:r>
              <a:rPr lang="en" sz="1600">
                <a:latin typeface="Calibri"/>
                <a:ea typeface="Calibri"/>
                <a:cs typeface="Calibri"/>
                <a:sym typeface="Calibri"/>
              </a:rPr>
              <a:t> #Prints all the keys</a:t>
            </a:r>
            <a:endParaRPr sz="16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600">
                <a:latin typeface="Calibri"/>
                <a:ea typeface="Calibri"/>
                <a:cs typeface="Calibri"/>
                <a:sym typeface="Calibri"/>
              </a:rPr>
              <a:t>print(tinydict.values())</a:t>
            </a:r>
            <a:r>
              <a:rPr lang="en" sz="1600">
                <a:latin typeface="Calibri"/>
                <a:ea typeface="Calibri"/>
                <a:cs typeface="Calibri"/>
                <a:sym typeface="Calibri"/>
              </a:rPr>
              <a:t> #Prints all the values</a:t>
            </a:r>
            <a:endParaRPr sz="1600">
              <a:latin typeface="Calibri"/>
              <a:ea typeface="Calibri"/>
              <a:cs typeface="Calibri"/>
              <a:sym typeface="Calibri"/>
            </a:endParaRPr>
          </a:p>
        </p:txBody>
      </p:sp>
      <p:sp>
        <p:nvSpPr>
          <p:cNvPr id="9852" name="Google Shape;9852;p52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51"/>
                                        </p:tgtEl>
                                        <p:attrNameLst>
                                          <p:attrName>style.visibility</p:attrName>
                                        </p:attrNameLst>
                                      </p:cBhvr>
                                      <p:to>
                                        <p:strVal val="visible"/>
                                      </p:to>
                                    </p:set>
                                    <p:animEffect filter="fade" transition="in">
                                      <p:cBhvr>
                                        <p:cTn dur="1000"/>
                                        <p:tgtEl>
                                          <p:spTgt spid="98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6" name="Shape 9856"/>
        <p:cNvGrpSpPr/>
        <p:nvPr/>
      </p:nvGrpSpPr>
      <p:grpSpPr>
        <a:xfrm>
          <a:off x="0" y="0"/>
          <a:ext cx="0" cy="0"/>
          <a:chOff x="0" y="0"/>
          <a:chExt cx="0" cy="0"/>
        </a:xfrm>
      </p:grpSpPr>
      <p:sp>
        <p:nvSpPr>
          <p:cNvPr id="9857" name="Google Shape;9857;p5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Difference between .get() function and myDict[1] method to access the dictionary</a:t>
            </a:r>
            <a:endParaRPr/>
          </a:p>
        </p:txBody>
      </p:sp>
      <p:sp>
        <p:nvSpPr>
          <p:cNvPr id="9858" name="Google Shape;9858;p526"/>
          <p:cNvSpPr txBox="1"/>
          <p:nvPr>
            <p:ph idx="1" type="body"/>
          </p:nvPr>
        </p:nvSpPr>
        <p:spPr>
          <a:xfrm>
            <a:off x="311700" y="1593000"/>
            <a:ext cx="8520600" cy="9789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If the key is missing in the dictionary and if we have to access dict. mydict[2], it raises keyerror.</a:t>
            </a:r>
            <a:endParaRPr sz="2000"/>
          </a:p>
        </p:txBody>
      </p:sp>
      <p:sp>
        <p:nvSpPr>
          <p:cNvPr id="9859" name="Google Shape;9859;p526"/>
          <p:cNvSpPr/>
          <p:nvPr/>
        </p:nvSpPr>
        <p:spPr>
          <a:xfrm>
            <a:off x="823500" y="2364900"/>
            <a:ext cx="5670000" cy="10413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mydict={}</a:t>
            </a:r>
            <a:br>
              <a:rPr b="1" i="0" lang="en" sz="1200" u="none" cap="none" strike="noStrike">
                <a:solidFill>
                  <a:srgbClr val="000000"/>
                </a:solidFill>
                <a:latin typeface="Calibri"/>
                <a:ea typeface="Calibri"/>
                <a:cs typeface="Calibri"/>
                <a:sym typeface="Calibri"/>
              </a:rPr>
            </a:br>
            <a:r>
              <a:rPr b="1" i="0" lang="en" sz="1200" u="none" cap="none" strike="noStrike">
                <a:solidFill>
                  <a:srgbClr val="000000"/>
                </a:solidFill>
                <a:latin typeface="Calibri"/>
                <a:ea typeface="Calibri"/>
                <a:cs typeface="Calibri"/>
                <a:sym typeface="Calibri"/>
              </a:rPr>
              <a:t>print(mydict)</a:t>
            </a:r>
            <a:br>
              <a:rPr b="1" i="0" lang="en" sz="1200" u="none" cap="none" strike="noStrike">
                <a:solidFill>
                  <a:srgbClr val="000000"/>
                </a:solidFill>
                <a:latin typeface="Calibri"/>
                <a:ea typeface="Calibri"/>
                <a:cs typeface="Calibri"/>
                <a:sym typeface="Calibri"/>
              </a:rPr>
            </a:br>
            <a:r>
              <a:rPr b="1" i="0" lang="en" sz="1200" u="none" cap="none" strike="noStrike">
                <a:solidFill>
                  <a:srgbClr val="000000"/>
                </a:solidFill>
                <a:latin typeface="Calibri"/>
                <a:ea typeface="Calibri"/>
                <a:cs typeface="Calibri"/>
                <a:sym typeface="Calibri"/>
              </a:rPr>
              <a:t>mydict={1:'735269','name':'Rani Niveda','age':25,'list':[10,20,30],tuple:(100,200,300)}</a:t>
            </a:r>
            <a:br>
              <a:rPr b="1" i="0" lang="en" sz="1200" u="none" cap="none" strike="noStrike">
                <a:solidFill>
                  <a:srgbClr val="000000"/>
                </a:solidFill>
                <a:latin typeface="Calibri"/>
                <a:ea typeface="Calibri"/>
                <a:cs typeface="Calibri"/>
                <a:sym typeface="Calibri"/>
              </a:rPr>
            </a:br>
            <a:r>
              <a:rPr b="1" i="0" lang="en" sz="1200" u="none" cap="none" strike="noStrike">
                <a:solidFill>
                  <a:srgbClr val="000000"/>
                </a:solidFill>
                <a:latin typeface="Calibri"/>
                <a:ea typeface="Calibri"/>
                <a:cs typeface="Calibri"/>
                <a:sym typeface="Calibri"/>
              </a:rPr>
              <a:t>print(len(mydict))</a:t>
            </a:r>
            <a:br>
              <a:rPr b="1" i="0" lang="en" sz="1200" u="none" cap="none" strike="noStrike">
                <a:solidFill>
                  <a:srgbClr val="000000"/>
                </a:solidFill>
                <a:latin typeface="Calibri"/>
                <a:ea typeface="Calibri"/>
                <a:cs typeface="Calibri"/>
                <a:sym typeface="Calibri"/>
              </a:rPr>
            </a:br>
            <a:r>
              <a:rPr b="1" i="0" lang="en" sz="1200" u="none" cap="none" strike="noStrike">
                <a:solidFill>
                  <a:srgbClr val="000000"/>
                </a:solidFill>
                <a:latin typeface="Calibri"/>
                <a:ea typeface="Calibri"/>
                <a:cs typeface="Calibri"/>
                <a:sym typeface="Calibri"/>
              </a:rPr>
              <a:t>print(mydict[2])</a:t>
            </a:r>
            <a:endParaRPr b="1" i="0" sz="1200" u="none" cap="none" strike="noStrike">
              <a:solidFill>
                <a:srgbClr val="000000"/>
              </a:solidFill>
              <a:latin typeface="Calibri"/>
              <a:ea typeface="Calibri"/>
              <a:cs typeface="Calibri"/>
              <a:sym typeface="Calibri"/>
            </a:endParaRPr>
          </a:p>
        </p:txBody>
      </p:sp>
      <p:sp>
        <p:nvSpPr>
          <p:cNvPr id="9860" name="Google Shape;9860;p526"/>
          <p:cNvSpPr/>
          <p:nvPr/>
        </p:nvSpPr>
        <p:spPr>
          <a:xfrm>
            <a:off x="430976" y="3850050"/>
            <a:ext cx="2346300" cy="285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The corresponding output is</a:t>
            </a:r>
            <a:endParaRPr b="0" i="0" sz="1400" u="none" cap="none" strike="noStrike">
              <a:solidFill>
                <a:srgbClr val="000000"/>
              </a:solidFill>
              <a:latin typeface="Calibri"/>
              <a:ea typeface="Calibri"/>
              <a:cs typeface="Calibri"/>
              <a:sym typeface="Calibri"/>
            </a:endParaRPr>
          </a:p>
        </p:txBody>
      </p:sp>
      <p:sp>
        <p:nvSpPr>
          <p:cNvPr id="9861" name="Google Shape;9861;p526"/>
          <p:cNvSpPr/>
          <p:nvPr/>
        </p:nvSpPr>
        <p:spPr>
          <a:xfrm>
            <a:off x="2925900" y="3367350"/>
            <a:ext cx="4431600" cy="1250700"/>
          </a:xfrm>
          <a:prstGeom prst="rect">
            <a:avLst/>
          </a:prstGeom>
          <a:solidFill>
            <a:srgbClr val="C9DA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alibri"/>
                <a:ea typeface="Calibri"/>
                <a:cs typeface="Calibri"/>
                <a:sym typeface="Calibri"/>
              </a:rPr>
              <a:t>Traceback (most recent call last):</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alibri"/>
                <a:ea typeface="Calibri"/>
                <a:cs typeface="Calibri"/>
                <a:sym typeface="Calibri"/>
              </a:rPr>
              <a:t>{}</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alibri"/>
                <a:ea typeface="Calibri"/>
                <a:cs typeface="Calibri"/>
                <a:sym typeface="Calibri"/>
              </a:rPr>
              <a:t>5</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alibri"/>
                <a:ea typeface="Calibri"/>
                <a:cs typeface="Calibri"/>
                <a:sym typeface="Calibri"/>
              </a:rPr>
              <a:t>  File "C:/Users/PycharmProjects/jbkkn/bn.py", line 5, in &lt;module&gt;</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alibri"/>
                <a:ea typeface="Calibri"/>
                <a:cs typeface="Calibri"/>
                <a:sym typeface="Calibri"/>
              </a:rPr>
              <a:t>    print(mydict[2])</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alibri"/>
                <a:ea typeface="Calibri"/>
                <a:cs typeface="Calibri"/>
                <a:sym typeface="Calibri"/>
              </a:rPr>
              <a:t>KeyError: 2</a:t>
            </a:r>
            <a:endParaRPr b="0" i="0" sz="1200" u="none" cap="none" strike="noStrike">
              <a:solidFill>
                <a:srgbClr val="000000"/>
              </a:solidFill>
              <a:latin typeface="Calibri"/>
              <a:ea typeface="Calibri"/>
              <a:cs typeface="Calibri"/>
              <a:sym typeface="Calibri"/>
            </a:endParaRPr>
          </a:p>
        </p:txBody>
      </p:sp>
      <p:sp>
        <p:nvSpPr>
          <p:cNvPr id="9862" name="Google Shape;9862;p52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58"/>
                                        </p:tgtEl>
                                        <p:attrNameLst>
                                          <p:attrName>style.visibility</p:attrName>
                                        </p:attrNameLst>
                                      </p:cBhvr>
                                      <p:to>
                                        <p:strVal val="visible"/>
                                      </p:to>
                                    </p:set>
                                    <p:animEffect filter="fade" transition="in">
                                      <p:cBhvr>
                                        <p:cTn dur="1000"/>
                                        <p:tgtEl>
                                          <p:spTgt spid="98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59"/>
                                        </p:tgtEl>
                                        <p:attrNameLst>
                                          <p:attrName>style.visibility</p:attrName>
                                        </p:attrNameLst>
                                      </p:cBhvr>
                                      <p:to>
                                        <p:strVal val="visible"/>
                                      </p:to>
                                    </p:set>
                                    <p:animEffect filter="fade" transition="in">
                                      <p:cBhvr>
                                        <p:cTn dur="1000"/>
                                        <p:tgtEl>
                                          <p:spTgt spid="98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0"/>
                                        </p:tgtEl>
                                        <p:attrNameLst>
                                          <p:attrName>style.visibility</p:attrName>
                                        </p:attrNameLst>
                                      </p:cBhvr>
                                      <p:to>
                                        <p:strVal val="visible"/>
                                      </p:to>
                                    </p:set>
                                    <p:animEffect filter="fade" transition="in">
                                      <p:cBhvr>
                                        <p:cTn dur="1000"/>
                                        <p:tgtEl>
                                          <p:spTgt spid="9860"/>
                                        </p:tgtEl>
                                      </p:cBhvr>
                                    </p:animEffect>
                                  </p:childTnLst>
                                </p:cTn>
                              </p:par>
                              <p:par>
                                <p:cTn fill="hold" nodeType="withEffect" presetClass="entr" presetID="10" presetSubtype="0">
                                  <p:stCondLst>
                                    <p:cond delay="0"/>
                                  </p:stCondLst>
                                  <p:childTnLst>
                                    <p:set>
                                      <p:cBhvr>
                                        <p:cTn dur="1" fill="hold">
                                          <p:stCondLst>
                                            <p:cond delay="0"/>
                                          </p:stCondLst>
                                        </p:cTn>
                                        <p:tgtEl>
                                          <p:spTgt spid="9861"/>
                                        </p:tgtEl>
                                        <p:attrNameLst>
                                          <p:attrName>style.visibility</p:attrName>
                                        </p:attrNameLst>
                                      </p:cBhvr>
                                      <p:to>
                                        <p:strVal val="visible"/>
                                      </p:to>
                                    </p:set>
                                    <p:animEffect filter="fade" transition="in">
                                      <p:cBhvr>
                                        <p:cTn dur="1000"/>
                                        <p:tgtEl>
                                          <p:spTgt spid="98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6" name="Shape 9866"/>
        <p:cNvGrpSpPr/>
        <p:nvPr/>
      </p:nvGrpSpPr>
      <p:grpSpPr>
        <a:xfrm>
          <a:off x="0" y="0"/>
          <a:ext cx="0" cy="0"/>
          <a:chOff x="0" y="0"/>
          <a:chExt cx="0" cy="0"/>
        </a:xfrm>
      </p:grpSpPr>
      <p:sp>
        <p:nvSpPr>
          <p:cNvPr id="9867" name="Google Shape;9867;p5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Difference between .get() function and myDict[1] method to access the dictionary</a:t>
            </a:r>
            <a:endParaRPr/>
          </a:p>
        </p:txBody>
      </p:sp>
      <p:sp>
        <p:nvSpPr>
          <p:cNvPr id="9868" name="Google Shape;9868;p527"/>
          <p:cNvSpPr txBox="1"/>
          <p:nvPr>
            <p:ph idx="1" type="body"/>
          </p:nvPr>
        </p:nvSpPr>
        <p:spPr>
          <a:xfrm>
            <a:off x="311700" y="1593000"/>
            <a:ext cx="8520600" cy="9789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If the key is missing in the dictionary, we use .get() function. This allows you to provide none value.</a:t>
            </a:r>
            <a:endParaRPr sz="2000"/>
          </a:p>
        </p:txBody>
      </p:sp>
      <p:sp>
        <p:nvSpPr>
          <p:cNvPr id="9869" name="Google Shape;9869;p527"/>
          <p:cNvSpPr/>
          <p:nvPr/>
        </p:nvSpPr>
        <p:spPr>
          <a:xfrm>
            <a:off x="823500" y="2364900"/>
            <a:ext cx="5764500" cy="13848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rgbClr val="000000"/>
                </a:solidFill>
                <a:latin typeface="Calibri"/>
                <a:ea typeface="Calibri"/>
                <a:cs typeface="Calibri"/>
                <a:sym typeface="Calibri"/>
              </a:rPr>
              <a:t>mydict={}</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rgbClr val="000000"/>
                </a:solidFill>
                <a:latin typeface="Calibri"/>
                <a:ea typeface="Calibri"/>
                <a:cs typeface="Calibri"/>
                <a:sym typeface="Calibri"/>
              </a:rPr>
              <a:t>print(mydict)</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rgbClr val="000000"/>
                </a:solidFill>
                <a:latin typeface="Calibri"/>
                <a:ea typeface="Calibri"/>
                <a:cs typeface="Calibri"/>
                <a:sym typeface="Calibri"/>
              </a:rPr>
              <a:t>mydict={1:'735269','name':'Rani Niveda','age':25,'list':[10,20,30],’tuple’:(100,200,300)}</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rgbClr val="000000"/>
                </a:solidFill>
                <a:latin typeface="Calibri"/>
                <a:ea typeface="Calibri"/>
                <a:cs typeface="Calibri"/>
                <a:sym typeface="Calibri"/>
              </a:rPr>
              <a:t>print(len(mydict))</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rgbClr val="000000"/>
                </a:solidFill>
                <a:latin typeface="Calibri"/>
                <a:ea typeface="Calibri"/>
                <a:cs typeface="Calibri"/>
                <a:sym typeface="Calibri"/>
              </a:rPr>
              <a:t>print(mydict.get(2))</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print(mydict.get(2,4))</a:t>
            </a:r>
            <a:endParaRPr b="1" i="0" sz="1200" u="none" cap="none" strike="noStrike">
              <a:solidFill>
                <a:srgbClr val="000000"/>
              </a:solidFill>
              <a:latin typeface="Calibri"/>
              <a:ea typeface="Calibri"/>
              <a:cs typeface="Calibri"/>
              <a:sym typeface="Calibri"/>
            </a:endParaRPr>
          </a:p>
        </p:txBody>
      </p:sp>
      <p:sp>
        <p:nvSpPr>
          <p:cNvPr id="9870" name="Google Shape;9870;p527"/>
          <p:cNvSpPr/>
          <p:nvPr/>
        </p:nvSpPr>
        <p:spPr>
          <a:xfrm>
            <a:off x="3911831" y="3419010"/>
            <a:ext cx="3025500" cy="285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The corresponding output is</a:t>
            </a:r>
            <a:endParaRPr b="0" i="0" sz="1400" u="none" cap="none" strike="noStrike">
              <a:solidFill>
                <a:srgbClr val="000000"/>
              </a:solidFill>
              <a:latin typeface="Calibri"/>
              <a:ea typeface="Calibri"/>
              <a:cs typeface="Calibri"/>
              <a:sym typeface="Calibri"/>
            </a:endParaRPr>
          </a:p>
        </p:txBody>
      </p:sp>
      <p:sp>
        <p:nvSpPr>
          <p:cNvPr id="9871" name="Google Shape;9871;p527"/>
          <p:cNvSpPr/>
          <p:nvPr/>
        </p:nvSpPr>
        <p:spPr>
          <a:xfrm>
            <a:off x="3916500" y="3748350"/>
            <a:ext cx="3025500" cy="898800"/>
          </a:xfrm>
          <a:prstGeom prst="rect">
            <a:avLst/>
          </a:prstGeom>
          <a:solidFill>
            <a:srgbClr val="C9DA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rgbClr val="000000"/>
                </a:solidFill>
                <a:latin typeface="Calibri"/>
                <a:ea typeface="Calibri"/>
                <a:cs typeface="Calibri"/>
                <a:sym typeface="Calibri"/>
              </a:rPr>
              <a:t>{}</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rgbClr val="000000"/>
                </a:solidFill>
                <a:latin typeface="Calibri"/>
                <a:ea typeface="Calibri"/>
                <a:cs typeface="Calibri"/>
                <a:sym typeface="Calibri"/>
              </a:rPr>
              <a:t>5</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rgbClr val="000000"/>
                </a:solidFill>
                <a:latin typeface="Calibri"/>
                <a:ea typeface="Calibri"/>
                <a:cs typeface="Calibri"/>
                <a:sym typeface="Calibri"/>
              </a:rPr>
              <a:t>None</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4 (returns default value 2nd parameter)</a:t>
            </a:r>
            <a:endParaRPr b="0" i="0" sz="1200" u="none" cap="none" strike="noStrike">
              <a:solidFill>
                <a:srgbClr val="000000"/>
              </a:solidFill>
              <a:latin typeface="Calibri"/>
              <a:ea typeface="Calibri"/>
              <a:cs typeface="Calibri"/>
              <a:sym typeface="Calibri"/>
            </a:endParaRPr>
          </a:p>
        </p:txBody>
      </p:sp>
      <p:sp>
        <p:nvSpPr>
          <p:cNvPr id="9872" name="Google Shape;9872;p52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8"/>
                                        </p:tgtEl>
                                        <p:attrNameLst>
                                          <p:attrName>style.visibility</p:attrName>
                                        </p:attrNameLst>
                                      </p:cBhvr>
                                      <p:to>
                                        <p:strVal val="visible"/>
                                      </p:to>
                                    </p:set>
                                    <p:animEffect filter="fade" transition="in">
                                      <p:cBhvr>
                                        <p:cTn dur="1000"/>
                                        <p:tgtEl>
                                          <p:spTgt spid="98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9"/>
                                        </p:tgtEl>
                                        <p:attrNameLst>
                                          <p:attrName>style.visibility</p:attrName>
                                        </p:attrNameLst>
                                      </p:cBhvr>
                                      <p:to>
                                        <p:strVal val="visible"/>
                                      </p:to>
                                    </p:set>
                                    <p:animEffect filter="fade" transition="in">
                                      <p:cBhvr>
                                        <p:cTn dur="1000"/>
                                        <p:tgtEl>
                                          <p:spTgt spid="98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70"/>
                                        </p:tgtEl>
                                        <p:attrNameLst>
                                          <p:attrName>style.visibility</p:attrName>
                                        </p:attrNameLst>
                                      </p:cBhvr>
                                      <p:to>
                                        <p:strVal val="visible"/>
                                      </p:to>
                                    </p:set>
                                    <p:animEffect filter="fade" transition="in">
                                      <p:cBhvr>
                                        <p:cTn dur="1000"/>
                                        <p:tgtEl>
                                          <p:spTgt spid="9870"/>
                                        </p:tgtEl>
                                      </p:cBhvr>
                                    </p:animEffect>
                                  </p:childTnLst>
                                </p:cTn>
                              </p:par>
                              <p:par>
                                <p:cTn fill="hold" nodeType="withEffect" presetClass="entr" presetID="10" presetSubtype="0">
                                  <p:stCondLst>
                                    <p:cond delay="0"/>
                                  </p:stCondLst>
                                  <p:childTnLst>
                                    <p:set>
                                      <p:cBhvr>
                                        <p:cTn dur="1" fill="hold">
                                          <p:stCondLst>
                                            <p:cond delay="0"/>
                                          </p:stCondLst>
                                        </p:cTn>
                                        <p:tgtEl>
                                          <p:spTgt spid="9871"/>
                                        </p:tgtEl>
                                        <p:attrNameLst>
                                          <p:attrName>style.visibility</p:attrName>
                                        </p:attrNameLst>
                                      </p:cBhvr>
                                      <p:to>
                                        <p:strVal val="visible"/>
                                      </p:to>
                                    </p:set>
                                    <p:animEffect filter="fade" transition="in">
                                      <p:cBhvr>
                                        <p:cTn dur="1000"/>
                                        <p:tgtEl>
                                          <p:spTgt spid="98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6" name="Shape 9876"/>
        <p:cNvGrpSpPr/>
        <p:nvPr/>
      </p:nvGrpSpPr>
      <p:grpSpPr>
        <a:xfrm>
          <a:off x="0" y="0"/>
          <a:ext cx="0" cy="0"/>
          <a:chOff x="0" y="0"/>
          <a:chExt cx="0" cy="0"/>
        </a:xfrm>
      </p:grpSpPr>
      <p:sp>
        <p:nvSpPr>
          <p:cNvPr id="9877" name="Google Shape;9877;p5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Updating Dictionary with the Same Keys</a:t>
            </a:r>
            <a:endParaRPr/>
          </a:p>
        </p:txBody>
      </p:sp>
      <p:pic>
        <p:nvPicPr>
          <p:cNvPr id="9878" name="Google Shape;9878;p528"/>
          <p:cNvPicPr preferRelativeResize="0"/>
          <p:nvPr/>
        </p:nvPicPr>
        <p:blipFill rotWithShape="1">
          <a:blip r:embed="rId3">
            <a:alphaModFix/>
          </a:blip>
          <a:srcRect b="0" l="0" r="0" t="0"/>
          <a:stretch/>
        </p:blipFill>
        <p:spPr>
          <a:xfrm>
            <a:off x="1797225" y="1471875"/>
            <a:ext cx="5549550" cy="993075"/>
          </a:xfrm>
          <a:prstGeom prst="rect">
            <a:avLst/>
          </a:prstGeom>
          <a:noFill/>
          <a:ln>
            <a:noFill/>
          </a:ln>
        </p:spPr>
      </p:pic>
      <p:pic>
        <p:nvPicPr>
          <p:cNvPr id="9879" name="Google Shape;9879;p528"/>
          <p:cNvPicPr preferRelativeResize="0"/>
          <p:nvPr/>
        </p:nvPicPr>
        <p:blipFill rotWithShape="1">
          <a:blip r:embed="rId4">
            <a:alphaModFix/>
          </a:blip>
          <a:srcRect b="0" l="0" r="0" t="0"/>
          <a:stretch/>
        </p:blipFill>
        <p:spPr>
          <a:xfrm>
            <a:off x="1683482" y="3157062"/>
            <a:ext cx="5777029" cy="428537"/>
          </a:xfrm>
          <a:prstGeom prst="rect">
            <a:avLst/>
          </a:prstGeom>
          <a:noFill/>
          <a:ln>
            <a:noFill/>
          </a:ln>
        </p:spPr>
      </p:pic>
      <p:sp>
        <p:nvSpPr>
          <p:cNvPr id="9880" name="Google Shape;9880;p528"/>
          <p:cNvSpPr/>
          <p:nvPr/>
        </p:nvSpPr>
        <p:spPr>
          <a:xfrm>
            <a:off x="1797226" y="2668350"/>
            <a:ext cx="2292900" cy="2853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The corresponding output is</a:t>
            </a:r>
            <a:endParaRPr b="0" i="0" sz="1400" u="none" cap="none" strike="noStrike">
              <a:solidFill>
                <a:srgbClr val="000000"/>
              </a:solidFill>
              <a:latin typeface="Calibri"/>
              <a:ea typeface="Calibri"/>
              <a:cs typeface="Calibri"/>
              <a:sym typeface="Calibri"/>
            </a:endParaRPr>
          </a:p>
        </p:txBody>
      </p:sp>
      <p:sp>
        <p:nvSpPr>
          <p:cNvPr id="9881" name="Google Shape;9881;p52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78"/>
                                        </p:tgtEl>
                                        <p:attrNameLst>
                                          <p:attrName>style.visibility</p:attrName>
                                        </p:attrNameLst>
                                      </p:cBhvr>
                                      <p:to>
                                        <p:strVal val="visible"/>
                                      </p:to>
                                    </p:set>
                                    <p:animEffect filter="fade" transition="in">
                                      <p:cBhvr>
                                        <p:cTn dur="1000"/>
                                        <p:tgtEl>
                                          <p:spTgt spid="98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0"/>
                                        </p:tgtEl>
                                        <p:attrNameLst>
                                          <p:attrName>style.visibility</p:attrName>
                                        </p:attrNameLst>
                                      </p:cBhvr>
                                      <p:to>
                                        <p:strVal val="visible"/>
                                      </p:to>
                                    </p:set>
                                    <p:animEffect filter="fade" transition="in">
                                      <p:cBhvr>
                                        <p:cTn dur="1000"/>
                                        <p:tgtEl>
                                          <p:spTgt spid="9880"/>
                                        </p:tgtEl>
                                      </p:cBhvr>
                                    </p:animEffect>
                                  </p:childTnLst>
                                </p:cTn>
                              </p:par>
                              <p:par>
                                <p:cTn fill="hold" nodeType="withEffect" presetClass="entr" presetID="10" presetSubtype="0">
                                  <p:stCondLst>
                                    <p:cond delay="0"/>
                                  </p:stCondLst>
                                  <p:childTnLst>
                                    <p:set>
                                      <p:cBhvr>
                                        <p:cTn dur="1" fill="hold">
                                          <p:stCondLst>
                                            <p:cond delay="0"/>
                                          </p:stCondLst>
                                        </p:cTn>
                                        <p:tgtEl>
                                          <p:spTgt spid="9879"/>
                                        </p:tgtEl>
                                        <p:attrNameLst>
                                          <p:attrName>style.visibility</p:attrName>
                                        </p:attrNameLst>
                                      </p:cBhvr>
                                      <p:to>
                                        <p:strVal val="visible"/>
                                      </p:to>
                                    </p:set>
                                    <p:animEffect filter="fade" transition="in">
                                      <p:cBhvr>
                                        <p:cTn dur="1000"/>
                                        <p:tgtEl>
                                          <p:spTgt spid="98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5" name="Shape 9885"/>
        <p:cNvGrpSpPr/>
        <p:nvPr/>
      </p:nvGrpSpPr>
      <p:grpSpPr>
        <a:xfrm>
          <a:off x="0" y="0"/>
          <a:ext cx="0" cy="0"/>
          <a:chOff x="0" y="0"/>
          <a:chExt cx="0" cy="0"/>
        </a:xfrm>
      </p:grpSpPr>
      <p:sp>
        <p:nvSpPr>
          <p:cNvPr id="9886" name="Google Shape;9886;p5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Set</a:t>
            </a:r>
            <a:endParaRPr/>
          </a:p>
        </p:txBody>
      </p:sp>
      <p:sp>
        <p:nvSpPr>
          <p:cNvPr id="9887" name="Google Shape;9887;p52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9888" name="Google Shape;9888;p529"/>
          <p:cNvSpPr/>
          <p:nvPr/>
        </p:nvSpPr>
        <p:spPr>
          <a:xfrm>
            <a:off x="1928550" y="1136975"/>
            <a:ext cx="5280600" cy="3102000"/>
          </a:xfrm>
          <a:prstGeom prst="roundRect">
            <a:avLst>
              <a:gd fmla="val 16667" name="adj"/>
            </a:avLst>
          </a:prstGeom>
          <a:solidFill>
            <a:srgbClr val="6FA8D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Gill Sans"/>
              <a:ea typeface="Gill Sans"/>
              <a:cs typeface="Gill Sans"/>
              <a:sym typeface="Gill Sans"/>
            </a:endParaRPr>
          </a:p>
        </p:txBody>
      </p:sp>
      <p:sp>
        <p:nvSpPr>
          <p:cNvPr id="9889" name="Google Shape;9889;p529"/>
          <p:cNvSpPr/>
          <p:nvPr/>
        </p:nvSpPr>
        <p:spPr>
          <a:xfrm>
            <a:off x="2349425" y="1356150"/>
            <a:ext cx="2620800" cy="1215600"/>
          </a:xfrm>
          <a:prstGeom prst="roundRect">
            <a:avLst>
              <a:gd fmla="val 16667" name="adj"/>
            </a:avLst>
          </a:prstGeom>
          <a:solidFill>
            <a:srgbClr val="3D85C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libri"/>
                <a:ea typeface="Calibri"/>
                <a:cs typeface="Calibri"/>
                <a:sym typeface="Calibri"/>
              </a:rPr>
              <a:t>A set is a Mutable object, but the elements in the set are immutable Python objects like numbers, strings, and tuples.</a:t>
            </a:r>
            <a:endParaRPr b="0" i="0" sz="1200" u="none" cap="none" strike="noStrike">
              <a:solidFill>
                <a:schemeClr val="lt1"/>
              </a:solidFill>
              <a:latin typeface="Calibri"/>
              <a:ea typeface="Calibri"/>
              <a:cs typeface="Calibri"/>
              <a:sym typeface="Calibri"/>
            </a:endParaRPr>
          </a:p>
        </p:txBody>
      </p:sp>
      <p:sp>
        <p:nvSpPr>
          <p:cNvPr id="9890" name="Google Shape;9890;p529"/>
          <p:cNvSpPr/>
          <p:nvPr/>
        </p:nvSpPr>
        <p:spPr>
          <a:xfrm>
            <a:off x="2307125" y="2761100"/>
            <a:ext cx="2690100" cy="1215600"/>
          </a:xfrm>
          <a:prstGeom prst="roundRect">
            <a:avLst>
              <a:gd fmla="val 16667" name="adj"/>
            </a:avLst>
          </a:prstGeom>
          <a:solidFill>
            <a:srgbClr val="3D85C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#Empty set is created by: </a:t>
            </a:r>
            <a:endParaRPr b="0" i="0" sz="1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libri"/>
                <a:ea typeface="Calibri"/>
                <a:cs typeface="Calibri"/>
                <a:sym typeface="Calibri"/>
              </a:rPr>
              <a:t>x = set()</a:t>
            </a:r>
            <a:endParaRPr b="0" i="0" sz="1200" u="none" cap="none" strike="noStrike">
              <a:solidFill>
                <a:schemeClr val="lt1"/>
              </a:solidFill>
              <a:latin typeface="Calibri"/>
              <a:ea typeface="Calibri"/>
              <a:cs typeface="Calibri"/>
              <a:sym typeface="Calibri"/>
            </a:endParaRPr>
          </a:p>
        </p:txBody>
      </p:sp>
      <p:sp>
        <p:nvSpPr>
          <p:cNvPr id="9891" name="Google Shape;9891;p529"/>
          <p:cNvSpPr txBox="1"/>
          <p:nvPr/>
        </p:nvSpPr>
        <p:spPr>
          <a:xfrm>
            <a:off x="5118450" y="2387100"/>
            <a:ext cx="1806900" cy="3693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mySet = {1, 2, 3}</a:t>
            </a:r>
            <a:endParaRPr b="0" i="0" sz="1200" u="none" cap="none" strike="noStrike">
              <a:solidFill>
                <a:schemeClr val="dk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8"/>
                                        </p:tgtEl>
                                        <p:attrNameLst>
                                          <p:attrName>style.visibility</p:attrName>
                                        </p:attrNameLst>
                                      </p:cBhvr>
                                      <p:to>
                                        <p:strVal val="visible"/>
                                      </p:to>
                                    </p:set>
                                    <p:animEffect filter="fade" transition="in">
                                      <p:cBhvr>
                                        <p:cTn dur="1000"/>
                                        <p:tgtEl>
                                          <p:spTgt spid="98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9"/>
                                        </p:tgtEl>
                                        <p:attrNameLst>
                                          <p:attrName>style.visibility</p:attrName>
                                        </p:attrNameLst>
                                      </p:cBhvr>
                                      <p:to>
                                        <p:strVal val="visible"/>
                                      </p:to>
                                    </p:set>
                                    <p:animEffect filter="fade" transition="in">
                                      <p:cBhvr>
                                        <p:cTn dur="1000"/>
                                        <p:tgtEl>
                                          <p:spTgt spid="98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90"/>
                                        </p:tgtEl>
                                        <p:attrNameLst>
                                          <p:attrName>style.visibility</p:attrName>
                                        </p:attrNameLst>
                                      </p:cBhvr>
                                      <p:to>
                                        <p:strVal val="visible"/>
                                      </p:to>
                                    </p:set>
                                    <p:animEffect filter="fade" transition="in">
                                      <p:cBhvr>
                                        <p:cTn dur="1000"/>
                                        <p:tgtEl>
                                          <p:spTgt spid="9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91"/>
                                        </p:tgtEl>
                                        <p:attrNameLst>
                                          <p:attrName>style.visibility</p:attrName>
                                        </p:attrNameLst>
                                      </p:cBhvr>
                                      <p:to>
                                        <p:strVal val="visible"/>
                                      </p:to>
                                    </p:set>
                                    <p:animEffect filter="fade" transition="in">
                                      <p:cBhvr>
                                        <p:cTn dur="1000"/>
                                        <p:tgtEl>
                                          <p:spTgt spid="98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sp>
        <p:nvSpPr>
          <p:cNvPr id="1721" name="Google Shape;1721;p53"/>
          <p:cNvSpPr/>
          <p:nvPr/>
        </p:nvSpPr>
        <p:spPr>
          <a:xfrm>
            <a:off x="0" y="0"/>
            <a:ext cx="9144000" cy="2381400"/>
          </a:xfrm>
          <a:prstGeom prst="rect">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pic>
        <p:nvPicPr>
          <p:cNvPr id="1722" name="Google Shape;1722;p53"/>
          <p:cNvPicPr preferRelativeResize="0"/>
          <p:nvPr>
            <p:ph idx="2" type="pic"/>
          </p:nvPr>
        </p:nvPicPr>
        <p:blipFill rotWithShape="1">
          <a:blip r:embed="rId3">
            <a:alphaModFix/>
          </a:blip>
          <a:srcRect b="0" l="22470" r="22465" t="0"/>
          <a:stretch/>
        </p:blipFill>
        <p:spPr>
          <a:xfrm>
            <a:off x="218850" y="1780250"/>
            <a:ext cx="2301550" cy="2786637"/>
          </a:xfrm>
          <a:prstGeom prst="rect">
            <a:avLst/>
          </a:prstGeom>
          <a:solidFill>
            <a:schemeClr val="lt2"/>
          </a:solidFill>
          <a:ln>
            <a:noFill/>
          </a:ln>
        </p:spPr>
      </p:pic>
      <p:sp>
        <p:nvSpPr>
          <p:cNvPr id="1723" name="Google Shape;1723;p53"/>
          <p:cNvSpPr txBox="1"/>
          <p:nvPr/>
        </p:nvSpPr>
        <p:spPr>
          <a:xfrm>
            <a:off x="3809775" y="2578100"/>
            <a:ext cx="2111700" cy="665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200"/>
              <a:buFont typeface="Arial"/>
              <a:buNone/>
            </a:pPr>
            <a:r>
              <a:rPr b="1" i="0" lang="en" sz="1200" u="none" cap="none" strike="noStrike">
                <a:solidFill>
                  <a:srgbClr val="53585F"/>
                </a:solidFill>
                <a:latin typeface="Calibri"/>
                <a:ea typeface="Calibri"/>
                <a:cs typeface="Calibri"/>
                <a:sym typeface="Calibri"/>
              </a:rPr>
              <a:t>Test analysis determines “what to test” in terms of measurable coverage criteria.</a:t>
            </a:r>
            <a:endParaRPr b="1" i="0" sz="1200" u="none" cap="none" strike="noStrike">
              <a:solidFill>
                <a:srgbClr val="53585F"/>
              </a:solidFill>
              <a:latin typeface="Calibri"/>
              <a:ea typeface="Calibri"/>
              <a:cs typeface="Calibri"/>
              <a:sym typeface="Calibri"/>
            </a:endParaRPr>
          </a:p>
        </p:txBody>
      </p:sp>
      <p:sp>
        <p:nvSpPr>
          <p:cNvPr id="1724" name="Google Shape;1724;p53"/>
          <p:cNvSpPr txBox="1"/>
          <p:nvPr/>
        </p:nvSpPr>
        <p:spPr>
          <a:xfrm>
            <a:off x="3222521" y="2571761"/>
            <a:ext cx="396900" cy="369300"/>
          </a:xfrm>
          <a:prstGeom prst="rect">
            <a:avLst/>
          </a:prstGeom>
          <a:noFill/>
          <a:ln>
            <a:noFill/>
          </a:ln>
        </p:spPr>
        <p:txBody>
          <a:bodyPr anchorCtr="0" anchor="t" bIns="0" lIns="0" spcFirstLastPara="1" rIns="0" wrap="square" tIns="0">
            <a:spAutoFit/>
          </a:bodyPr>
          <a:lstStyle/>
          <a:p>
            <a:pPr indent="0" lvl="0" marL="0" marR="0" rtl="0" algn="r">
              <a:lnSpc>
                <a:spcPct val="150000"/>
              </a:lnSpc>
              <a:spcBef>
                <a:spcPts val="0"/>
              </a:spcBef>
              <a:spcAft>
                <a:spcPts val="0"/>
              </a:spcAft>
              <a:buClr>
                <a:srgbClr val="53585F"/>
              </a:buClr>
              <a:buSzPts val="2300"/>
              <a:buFont typeface="Gill Sans"/>
              <a:buNone/>
            </a:pPr>
            <a:r>
              <a:rPr b="1" i="0" lang="en" sz="2400" u="none" cap="none" strike="noStrike">
                <a:solidFill>
                  <a:srgbClr val="53585F"/>
                </a:solidFill>
                <a:latin typeface="Gill Sans"/>
                <a:ea typeface="Gill Sans"/>
                <a:cs typeface="Gill Sans"/>
                <a:sym typeface="Gill Sans"/>
              </a:rPr>
              <a:t>01</a:t>
            </a:r>
            <a:endParaRPr b="0" i="0" sz="2400" u="none" cap="none" strike="noStrike">
              <a:solidFill>
                <a:srgbClr val="000000"/>
              </a:solidFill>
              <a:latin typeface="Gill Sans"/>
              <a:ea typeface="Gill Sans"/>
              <a:cs typeface="Gill Sans"/>
              <a:sym typeface="Gill Sans"/>
            </a:endParaRPr>
          </a:p>
        </p:txBody>
      </p:sp>
      <p:sp>
        <p:nvSpPr>
          <p:cNvPr id="1725" name="Google Shape;1725;p53"/>
          <p:cNvSpPr txBox="1"/>
          <p:nvPr/>
        </p:nvSpPr>
        <p:spPr>
          <a:xfrm>
            <a:off x="3809775" y="3393924"/>
            <a:ext cx="2111700" cy="665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200"/>
              <a:buFont typeface="Arial"/>
              <a:buNone/>
            </a:pPr>
            <a:r>
              <a:rPr b="1" i="0" lang="en" sz="1200" u="none" cap="none" strike="noStrike">
                <a:solidFill>
                  <a:srgbClr val="53585F"/>
                </a:solidFill>
                <a:latin typeface="Calibri"/>
                <a:ea typeface="Calibri"/>
                <a:cs typeface="Calibri"/>
                <a:sym typeface="Calibri"/>
              </a:rPr>
              <a:t>Evaluates test basis and test items to identify various types of defects.</a:t>
            </a:r>
            <a:endParaRPr b="1" i="0" sz="1200" u="none" cap="none" strike="noStrike">
              <a:solidFill>
                <a:srgbClr val="53585F"/>
              </a:solidFill>
              <a:latin typeface="Calibri"/>
              <a:ea typeface="Calibri"/>
              <a:cs typeface="Calibri"/>
              <a:sym typeface="Calibri"/>
            </a:endParaRPr>
          </a:p>
        </p:txBody>
      </p:sp>
      <p:sp>
        <p:nvSpPr>
          <p:cNvPr id="1726" name="Google Shape;1726;p53"/>
          <p:cNvSpPr txBox="1"/>
          <p:nvPr/>
        </p:nvSpPr>
        <p:spPr>
          <a:xfrm>
            <a:off x="3222521" y="3393928"/>
            <a:ext cx="396900" cy="369300"/>
          </a:xfrm>
          <a:prstGeom prst="rect">
            <a:avLst/>
          </a:prstGeom>
          <a:noFill/>
          <a:ln>
            <a:noFill/>
          </a:ln>
        </p:spPr>
        <p:txBody>
          <a:bodyPr anchorCtr="0" anchor="t" bIns="0" lIns="0" spcFirstLastPara="1" rIns="0" wrap="square" tIns="0">
            <a:spAutoFit/>
          </a:bodyPr>
          <a:lstStyle/>
          <a:p>
            <a:pPr indent="0" lvl="0" marL="0" marR="0" rtl="0" algn="r">
              <a:lnSpc>
                <a:spcPct val="150000"/>
              </a:lnSpc>
              <a:spcBef>
                <a:spcPts val="0"/>
              </a:spcBef>
              <a:spcAft>
                <a:spcPts val="0"/>
              </a:spcAft>
              <a:buClr>
                <a:srgbClr val="0198DB"/>
              </a:buClr>
              <a:buSzPts val="2300"/>
              <a:buFont typeface="Gill Sans"/>
              <a:buNone/>
            </a:pPr>
            <a:r>
              <a:rPr b="1" i="0" lang="en" sz="2400" u="none" cap="none" strike="noStrike">
                <a:solidFill>
                  <a:srgbClr val="0198DB"/>
                </a:solidFill>
                <a:latin typeface="Gill Sans"/>
                <a:ea typeface="Gill Sans"/>
                <a:cs typeface="Gill Sans"/>
                <a:sym typeface="Gill Sans"/>
              </a:rPr>
              <a:t>02</a:t>
            </a:r>
            <a:endParaRPr b="0" i="0" sz="2400" u="none" cap="none" strike="noStrike">
              <a:solidFill>
                <a:srgbClr val="000000"/>
              </a:solidFill>
              <a:latin typeface="Gill Sans"/>
              <a:ea typeface="Gill Sans"/>
              <a:cs typeface="Gill Sans"/>
              <a:sym typeface="Gill Sans"/>
            </a:endParaRPr>
          </a:p>
        </p:txBody>
      </p:sp>
      <p:sp>
        <p:nvSpPr>
          <p:cNvPr id="1727" name="Google Shape;1727;p53"/>
          <p:cNvSpPr txBox="1"/>
          <p:nvPr/>
        </p:nvSpPr>
        <p:spPr>
          <a:xfrm>
            <a:off x="3809775" y="4209748"/>
            <a:ext cx="2111700" cy="424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200"/>
              <a:buFont typeface="Arial"/>
              <a:buNone/>
            </a:pPr>
            <a:r>
              <a:rPr b="1" i="0" lang="en" sz="1200" u="none" cap="none" strike="noStrike">
                <a:solidFill>
                  <a:srgbClr val="53585F"/>
                </a:solidFill>
                <a:latin typeface="Calibri"/>
                <a:ea typeface="Calibri"/>
                <a:cs typeface="Calibri"/>
                <a:sym typeface="Calibri"/>
              </a:rPr>
              <a:t>Identifying features and sets of features to be tested.</a:t>
            </a:r>
            <a:endParaRPr b="1" i="0" sz="1200" u="none" cap="none" strike="noStrike">
              <a:solidFill>
                <a:srgbClr val="53585F"/>
              </a:solidFill>
              <a:latin typeface="Calibri"/>
              <a:ea typeface="Calibri"/>
              <a:cs typeface="Calibri"/>
              <a:sym typeface="Calibri"/>
            </a:endParaRPr>
          </a:p>
        </p:txBody>
      </p:sp>
      <p:sp>
        <p:nvSpPr>
          <p:cNvPr id="1728" name="Google Shape;1728;p53"/>
          <p:cNvSpPr txBox="1"/>
          <p:nvPr/>
        </p:nvSpPr>
        <p:spPr>
          <a:xfrm>
            <a:off x="3222521" y="4209744"/>
            <a:ext cx="396900" cy="369300"/>
          </a:xfrm>
          <a:prstGeom prst="rect">
            <a:avLst/>
          </a:prstGeom>
          <a:noFill/>
          <a:ln>
            <a:noFill/>
          </a:ln>
        </p:spPr>
        <p:txBody>
          <a:bodyPr anchorCtr="0" anchor="t" bIns="0" lIns="0" spcFirstLastPara="1" rIns="0" wrap="square" tIns="0">
            <a:spAutoFit/>
          </a:bodyPr>
          <a:lstStyle/>
          <a:p>
            <a:pPr indent="0" lvl="0" marL="0" marR="0" rtl="0" algn="r">
              <a:lnSpc>
                <a:spcPct val="150000"/>
              </a:lnSpc>
              <a:spcBef>
                <a:spcPts val="0"/>
              </a:spcBef>
              <a:spcAft>
                <a:spcPts val="0"/>
              </a:spcAft>
              <a:buClr>
                <a:srgbClr val="53585F"/>
              </a:buClr>
              <a:buSzPts val="2300"/>
              <a:buFont typeface="Gill Sans"/>
              <a:buNone/>
            </a:pPr>
            <a:r>
              <a:rPr b="1" i="0" lang="en" sz="2400" u="none" cap="none" strike="noStrike">
                <a:solidFill>
                  <a:srgbClr val="53585F"/>
                </a:solidFill>
                <a:latin typeface="Gill Sans"/>
                <a:ea typeface="Gill Sans"/>
                <a:cs typeface="Gill Sans"/>
                <a:sym typeface="Gill Sans"/>
              </a:rPr>
              <a:t>03</a:t>
            </a:r>
            <a:endParaRPr b="0" i="0" sz="2400" u="none" cap="none" strike="noStrike">
              <a:solidFill>
                <a:srgbClr val="000000"/>
              </a:solidFill>
              <a:latin typeface="Gill Sans"/>
              <a:ea typeface="Gill Sans"/>
              <a:cs typeface="Gill Sans"/>
              <a:sym typeface="Gill Sans"/>
            </a:endParaRPr>
          </a:p>
        </p:txBody>
      </p:sp>
      <p:pic>
        <p:nvPicPr>
          <p:cNvPr id="1729" name="Google Shape;1729;p53"/>
          <p:cNvPicPr preferRelativeResize="0"/>
          <p:nvPr/>
        </p:nvPicPr>
        <p:blipFill rotWithShape="1">
          <a:blip r:embed="rId4">
            <a:alphaModFix/>
          </a:blip>
          <a:srcRect b="0" l="0" r="0" t="0"/>
          <a:stretch/>
        </p:blipFill>
        <p:spPr>
          <a:xfrm>
            <a:off x="8305415" y="162760"/>
            <a:ext cx="674975" cy="672016"/>
          </a:xfrm>
          <a:prstGeom prst="rect">
            <a:avLst/>
          </a:prstGeom>
          <a:noFill/>
          <a:ln>
            <a:noFill/>
          </a:ln>
        </p:spPr>
      </p:pic>
      <p:sp>
        <p:nvSpPr>
          <p:cNvPr id="1730" name="Google Shape;1730;p5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0" lang="en" sz="1000">
                <a:solidFill>
                  <a:schemeClr val="dk2"/>
                </a:solidFill>
                <a:latin typeface="Arial"/>
                <a:ea typeface="Arial"/>
                <a:cs typeface="Arial"/>
                <a:sym typeface="Arial"/>
              </a:rPr>
              <a:t>‹#›</a:t>
            </a:fld>
            <a:endParaRPr b="0" sz="1000">
              <a:solidFill>
                <a:schemeClr val="dk2"/>
              </a:solidFill>
              <a:latin typeface="Arial"/>
              <a:ea typeface="Arial"/>
              <a:cs typeface="Arial"/>
              <a:sym typeface="Arial"/>
            </a:endParaRPr>
          </a:p>
        </p:txBody>
      </p:sp>
      <p:sp>
        <p:nvSpPr>
          <p:cNvPr id="1731" name="Google Shape;1731;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solidFill>
                  <a:schemeClr val="lt1"/>
                </a:solidFill>
              </a:rPr>
              <a:t>Contextual Test Process</a:t>
            </a:r>
            <a:endParaRPr/>
          </a:p>
        </p:txBody>
      </p:sp>
      <p:sp>
        <p:nvSpPr>
          <p:cNvPr id="1732" name="Google Shape;1732;p53"/>
          <p:cNvSpPr txBox="1"/>
          <p:nvPr/>
        </p:nvSpPr>
        <p:spPr>
          <a:xfrm>
            <a:off x="407550" y="1248125"/>
            <a:ext cx="8328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Gill Sans"/>
                <a:ea typeface="Gill Sans"/>
                <a:cs typeface="Gill Sans"/>
                <a:sym typeface="Gill Sans"/>
              </a:rPr>
              <a:t>Test Analysis</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5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5" name="Shape 9895"/>
        <p:cNvGrpSpPr/>
        <p:nvPr/>
      </p:nvGrpSpPr>
      <p:grpSpPr>
        <a:xfrm>
          <a:off x="0" y="0"/>
          <a:ext cx="0" cy="0"/>
          <a:chOff x="0" y="0"/>
          <a:chExt cx="0" cy="0"/>
        </a:xfrm>
      </p:grpSpPr>
      <p:sp>
        <p:nvSpPr>
          <p:cNvPr id="9896" name="Google Shape;9896;p5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Set - Sequence Operations</a:t>
            </a:r>
            <a:endParaRPr/>
          </a:p>
        </p:txBody>
      </p:sp>
      <p:sp>
        <p:nvSpPr>
          <p:cNvPr id="9897" name="Google Shape;9897;p53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pSp>
        <p:nvGrpSpPr>
          <p:cNvPr id="9898" name="Google Shape;9898;p530"/>
          <p:cNvGrpSpPr/>
          <p:nvPr/>
        </p:nvGrpSpPr>
        <p:grpSpPr>
          <a:xfrm>
            <a:off x="1546897" y="1017725"/>
            <a:ext cx="6438400" cy="3368425"/>
            <a:chOff x="1546897" y="1131750"/>
            <a:chExt cx="6438400" cy="3368425"/>
          </a:xfrm>
        </p:grpSpPr>
        <p:grpSp>
          <p:nvGrpSpPr>
            <p:cNvPr id="9899" name="Google Shape;9899;p530"/>
            <p:cNvGrpSpPr/>
            <p:nvPr/>
          </p:nvGrpSpPr>
          <p:grpSpPr>
            <a:xfrm>
              <a:off x="1546897" y="1131750"/>
              <a:ext cx="6438400" cy="3368425"/>
              <a:chOff x="1546897" y="1033350"/>
              <a:chExt cx="6438400" cy="3368425"/>
            </a:xfrm>
          </p:grpSpPr>
          <p:sp>
            <p:nvSpPr>
              <p:cNvPr id="9900" name="Google Shape;9900;p530"/>
              <p:cNvSpPr/>
              <p:nvPr/>
            </p:nvSpPr>
            <p:spPr>
              <a:xfrm>
                <a:off x="3822438" y="14491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{1, 2, 3}</a:t>
                </a:r>
                <a:endParaRPr b="0" i="0" sz="1200" u="none" cap="none" strike="noStrike">
                  <a:solidFill>
                    <a:srgbClr val="595959"/>
                  </a:solidFill>
                  <a:latin typeface="Calibri"/>
                  <a:ea typeface="Calibri"/>
                  <a:cs typeface="Calibri"/>
                  <a:sym typeface="Calibri"/>
                </a:endParaRPr>
              </a:p>
            </p:txBody>
          </p:sp>
          <p:sp>
            <p:nvSpPr>
              <p:cNvPr id="9901" name="Google Shape;9901;p530"/>
              <p:cNvSpPr/>
              <p:nvPr/>
            </p:nvSpPr>
            <p:spPr>
              <a:xfrm>
                <a:off x="1546897" y="1449175"/>
                <a:ext cx="19158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mySet = {1, 2, 3, 3}</a:t>
                </a:r>
                <a:endParaRPr b="0" i="0" sz="1200" u="none" cap="none" strike="noStrike">
                  <a:solidFill>
                    <a:srgbClr val="595959"/>
                  </a:solidFill>
                  <a:latin typeface="Calibri"/>
                  <a:ea typeface="Calibri"/>
                  <a:cs typeface="Calibri"/>
                  <a:sym typeface="Calibri"/>
                </a:endParaRPr>
              </a:p>
            </p:txBody>
          </p:sp>
          <p:sp>
            <p:nvSpPr>
              <p:cNvPr id="9902" name="Google Shape;9902;p530"/>
              <p:cNvSpPr/>
              <p:nvPr/>
            </p:nvSpPr>
            <p:spPr>
              <a:xfrm>
                <a:off x="1546897" y="229312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myS1 = {1, 2, ‘c’}</a:t>
                </a:r>
                <a:endParaRPr b="0" i="0" sz="12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chemeClr val="dk2"/>
                    </a:solidFill>
                    <a:latin typeface="Calibri"/>
                    <a:ea typeface="Calibri"/>
                    <a:cs typeface="Calibri"/>
                    <a:sym typeface="Calibri"/>
                  </a:rPr>
                  <a:t>myS2 = {1, b, ‘c’}</a:t>
                </a:r>
                <a:endParaRPr b="0" i="0" sz="1200" u="none" cap="none" strike="noStrike">
                  <a:solidFill>
                    <a:schemeClr val="dk2"/>
                  </a:solidFill>
                  <a:latin typeface="Calibri"/>
                  <a:ea typeface="Calibri"/>
                  <a:cs typeface="Calibri"/>
                  <a:sym typeface="Calibri"/>
                </a:endParaRPr>
              </a:p>
            </p:txBody>
          </p:sp>
          <p:sp>
            <p:nvSpPr>
              <p:cNvPr id="9903" name="Google Shape;9903;p530"/>
              <p:cNvSpPr/>
              <p:nvPr/>
            </p:nvSpPr>
            <p:spPr>
              <a:xfrm>
                <a:off x="3822438" y="229312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myS1 | myS2</a:t>
                </a:r>
                <a:endParaRPr b="0" i="0" sz="1200" u="none" cap="none" strike="noStrike">
                  <a:solidFill>
                    <a:srgbClr val="595959"/>
                  </a:solidFill>
                  <a:latin typeface="Calibri"/>
                  <a:ea typeface="Calibri"/>
                  <a:cs typeface="Calibri"/>
                  <a:sym typeface="Calibri"/>
                </a:endParaRPr>
              </a:p>
            </p:txBody>
          </p:sp>
          <p:sp>
            <p:nvSpPr>
              <p:cNvPr id="9904" name="Google Shape;9904;p530"/>
              <p:cNvSpPr/>
              <p:nvPr/>
            </p:nvSpPr>
            <p:spPr>
              <a:xfrm>
                <a:off x="6078991" y="229312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{1, 2, ‘c’, ‘b’}</a:t>
                </a:r>
                <a:endParaRPr b="0" i="0" sz="1200" u="none" cap="none" strike="noStrike">
                  <a:solidFill>
                    <a:srgbClr val="595959"/>
                  </a:solidFill>
                  <a:latin typeface="Calibri"/>
                  <a:ea typeface="Calibri"/>
                  <a:cs typeface="Calibri"/>
                  <a:sym typeface="Calibri"/>
                </a:endParaRPr>
              </a:p>
            </p:txBody>
          </p:sp>
          <p:sp>
            <p:nvSpPr>
              <p:cNvPr id="9905" name="Google Shape;9905;p530"/>
              <p:cNvSpPr/>
              <p:nvPr/>
            </p:nvSpPr>
            <p:spPr>
              <a:xfrm>
                <a:off x="6069497" y="3139675"/>
                <a:ext cx="19158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{1, ‘c’}</a:t>
                </a:r>
                <a:endParaRPr b="0" i="0" sz="1200" u="none" cap="none" strike="noStrike">
                  <a:solidFill>
                    <a:srgbClr val="595959"/>
                  </a:solidFill>
                  <a:latin typeface="Calibri"/>
                  <a:ea typeface="Calibri"/>
                  <a:cs typeface="Calibri"/>
                  <a:sym typeface="Calibri"/>
                </a:endParaRPr>
              </a:p>
            </p:txBody>
          </p:sp>
          <p:sp>
            <p:nvSpPr>
              <p:cNvPr id="9906" name="Google Shape;9906;p530"/>
              <p:cNvSpPr/>
              <p:nvPr/>
            </p:nvSpPr>
            <p:spPr>
              <a:xfrm>
                <a:off x="3801604" y="31396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myS1 &amp; myS2</a:t>
                </a:r>
                <a:endParaRPr b="0" i="0" sz="1200" u="none" cap="none" strike="noStrike">
                  <a:solidFill>
                    <a:srgbClr val="595959"/>
                  </a:solidFill>
                  <a:latin typeface="Calibri"/>
                  <a:ea typeface="Calibri"/>
                  <a:cs typeface="Calibri"/>
                  <a:sym typeface="Calibri"/>
                </a:endParaRPr>
              </a:p>
            </p:txBody>
          </p:sp>
          <p:sp>
            <p:nvSpPr>
              <p:cNvPr id="9907" name="Google Shape;9907;p530"/>
              <p:cNvSpPr/>
              <p:nvPr/>
            </p:nvSpPr>
            <p:spPr>
              <a:xfrm>
                <a:off x="1546897" y="31396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myS1 = {1, 2, ‘c’}</a:t>
                </a:r>
                <a:endParaRPr b="0" i="0" sz="1200" u="none" cap="none" strike="noStrike">
                  <a:solidFill>
                    <a:srgbClr val="595959"/>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myS2 = {1, b, ‘c’}</a:t>
                </a:r>
                <a:endParaRPr b="0" i="0" sz="1200" u="none" cap="none" strike="noStrike">
                  <a:solidFill>
                    <a:srgbClr val="595959"/>
                  </a:solidFill>
                  <a:latin typeface="Calibri"/>
                  <a:ea typeface="Calibri"/>
                  <a:cs typeface="Calibri"/>
                  <a:sym typeface="Calibri"/>
                </a:endParaRPr>
              </a:p>
            </p:txBody>
          </p:sp>
          <p:sp>
            <p:nvSpPr>
              <p:cNvPr id="9908" name="Google Shape;9908;p530"/>
              <p:cNvSpPr/>
              <p:nvPr/>
            </p:nvSpPr>
            <p:spPr>
              <a:xfrm>
                <a:off x="1546897" y="39130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1200" u="none" cap="none" strike="noStrike">
                    <a:solidFill>
                      <a:schemeClr val="dk2"/>
                    </a:solidFill>
                    <a:latin typeface="Calibri"/>
                    <a:ea typeface="Calibri"/>
                    <a:cs typeface="Calibri"/>
                    <a:sym typeface="Calibri"/>
                  </a:rPr>
                  <a:t>myS1 = {1, 2, ‘c’}</a:t>
                </a:r>
                <a:endParaRPr b="0" i="0" sz="1200" u="none" cap="none" strike="noStrike">
                  <a:solidFill>
                    <a:schemeClr val="dk2"/>
                  </a:solidFill>
                  <a:latin typeface="Calibri"/>
                  <a:ea typeface="Calibri"/>
                  <a:cs typeface="Calibri"/>
                  <a:sym typeface="Calibri"/>
                </a:endParaRPr>
              </a:p>
              <a:p>
                <a:pPr indent="0" lvl="0" marL="0" marR="0" rtl="0" algn="ctr">
                  <a:lnSpc>
                    <a:spcPct val="115000"/>
                  </a:lnSpc>
                  <a:spcBef>
                    <a:spcPts val="0"/>
                  </a:spcBef>
                  <a:spcAft>
                    <a:spcPts val="0"/>
                  </a:spcAft>
                  <a:buClr>
                    <a:schemeClr val="dk1"/>
                  </a:buClr>
                  <a:buSzPts val="1100"/>
                  <a:buFont typeface="Arial"/>
                  <a:buNone/>
                </a:pPr>
                <a:r>
                  <a:rPr b="0" i="0" lang="en" sz="1200" u="none" cap="none" strike="noStrike">
                    <a:solidFill>
                      <a:schemeClr val="dk2"/>
                    </a:solidFill>
                    <a:latin typeface="Calibri"/>
                    <a:ea typeface="Calibri"/>
                    <a:cs typeface="Calibri"/>
                    <a:sym typeface="Calibri"/>
                  </a:rPr>
                  <a:t>myS2 = {1, b, ‘c’}</a:t>
                </a:r>
                <a:endParaRPr b="0" i="0" sz="1200" u="none" cap="none" strike="noStrike">
                  <a:solidFill>
                    <a:schemeClr val="dk2"/>
                  </a:solidFill>
                  <a:latin typeface="Calibri"/>
                  <a:ea typeface="Calibri"/>
                  <a:cs typeface="Calibri"/>
                  <a:sym typeface="Calibri"/>
                </a:endParaRPr>
              </a:p>
            </p:txBody>
          </p:sp>
          <p:sp>
            <p:nvSpPr>
              <p:cNvPr id="9909" name="Google Shape;9909;p530"/>
              <p:cNvSpPr/>
              <p:nvPr/>
            </p:nvSpPr>
            <p:spPr>
              <a:xfrm>
                <a:off x="3801604" y="3913075"/>
                <a:ext cx="18969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myS1 – myS2</a:t>
                </a:r>
                <a:endParaRPr b="0" i="0" sz="1200" u="none" cap="none" strike="noStrike">
                  <a:solidFill>
                    <a:srgbClr val="595959"/>
                  </a:solidFill>
                  <a:latin typeface="Calibri"/>
                  <a:ea typeface="Calibri"/>
                  <a:cs typeface="Calibri"/>
                  <a:sym typeface="Calibri"/>
                </a:endParaRPr>
              </a:p>
            </p:txBody>
          </p:sp>
          <p:sp>
            <p:nvSpPr>
              <p:cNvPr id="9910" name="Google Shape;9910;p530"/>
              <p:cNvSpPr/>
              <p:nvPr/>
            </p:nvSpPr>
            <p:spPr>
              <a:xfrm>
                <a:off x="6069497" y="3913075"/>
                <a:ext cx="1915800" cy="48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{2}</a:t>
                </a:r>
                <a:endParaRPr b="0" i="0" sz="1200" u="none" cap="none" strike="noStrike">
                  <a:solidFill>
                    <a:srgbClr val="595959"/>
                  </a:solidFill>
                  <a:latin typeface="Calibri"/>
                  <a:ea typeface="Calibri"/>
                  <a:cs typeface="Calibri"/>
                  <a:sym typeface="Calibri"/>
                </a:endParaRPr>
              </a:p>
            </p:txBody>
          </p:sp>
          <p:sp>
            <p:nvSpPr>
              <p:cNvPr id="9911" name="Google Shape;9911;p530"/>
              <p:cNvSpPr txBox="1"/>
              <p:nvPr/>
            </p:nvSpPr>
            <p:spPr>
              <a:xfrm>
                <a:off x="1546902" y="1033350"/>
                <a:ext cx="18378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Calibri"/>
                    <a:ea typeface="Calibri"/>
                    <a:cs typeface="Calibri"/>
                    <a:sym typeface="Calibri"/>
                  </a:rPr>
                  <a:t>Creating set</a:t>
                </a:r>
                <a:endParaRPr b="0" i="0" sz="1500" u="none" cap="none" strike="noStrike">
                  <a:solidFill>
                    <a:srgbClr val="000000"/>
                  </a:solidFill>
                  <a:latin typeface="Calibri"/>
                  <a:ea typeface="Calibri"/>
                  <a:cs typeface="Calibri"/>
                  <a:sym typeface="Calibri"/>
                </a:endParaRPr>
              </a:p>
            </p:txBody>
          </p:sp>
          <p:sp>
            <p:nvSpPr>
              <p:cNvPr id="9912" name="Google Shape;9912;p530"/>
              <p:cNvSpPr txBox="1"/>
              <p:nvPr/>
            </p:nvSpPr>
            <p:spPr>
              <a:xfrm>
                <a:off x="1546901" y="1937875"/>
                <a:ext cx="13248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Union</a:t>
                </a:r>
                <a:endParaRPr b="0" i="0" sz="1400" u="none" cap="none" strike="noStrike">
                  <a:solidFill>
                    <a:srgbClr val="000000"/>
                  </a:solidFill>
                  <a:latin typeface="Calibri"/>
                  <a:ea typeface="Calibri"/>
                  <a:cs typeface="Calibri"/>
                  <a:sym typeface="Calibri"/>
                </a:endParaRPr>
              </a:p>
            </p:txBody>
          </p:sp>
          <p:sp>
            <p:nvSpPr>
              <p:cNvPr id="9913" name="Google Shape;9913;p530"/>
              <p:cNvSpPr txBox="1"/>
              <p:nvPr/>
            </p:nvSpPr>
            <p:spPr>
              <a:xfrm>
                <a:off x="1546904" y="2725375"/>
                <a:ext cx="19158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Intersection</a:t>
                </a:r>
                <a:endParaRPr b="0" i="0" sz="1400" u="none" cap="none" strike="noStrike">
                  <a:solidFill>
                    <a:srgbClr val="000000"/>
                  </a:solidFill>
                  <a:latin typeface="Calibri"/>
                  <a:ea typeface="Calibri"/>
                  <a:cs typeface="Calibri"/>
                  <a:sym typeface="Calibri"/>
                </a:endParaRPr>
              </a:p>
            </p:txBody>
          </p:sp>
          <p:sp>
            <p:nvSpPr>
              <p:cNvPr id="9914" name="Google Shape;9914;p530"/>
              <p:cNvSpPr txBox="1"/>
              <p:nvPr/>
            </p:nvSpPr>
            <p:spPr>
              <a:xfrm>
                <a:off x="1546900" y="3574400"/>
                <a:ext cx="10953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Difference</a:t>
                </a:r>
                <a:endParaRPr b="0" i="0" sz="1400" u="none" cap="none" strike="noStrike">
                  <a:solidFill>
                    <a:srgbClr val="000000"/>
                  </a:solidFill>
                  <a:latin typeface="Calibri"/>
                  <a:ea typeface="Calibri"/>
                  <a:cs typeface="Calibri"/>
                  <a:sym typeface="Calibri"/>
                </a:endParaRPr>
              </a:p>
            </p:txBody>
          </p:sp>
        </p:grpSp>
        <p:sp>
          <p:nvSpPr>
            <p:cNvPr id="9915" name="Google Shape;9915;p530"/>
            <p:cNvSpPr/>
            <p:nvPr/>
          </p:nvSpPr>
          <p:spPr>
            <a:xfrm>
              <a:off x="3577500" y="164700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6" name="Google Shape;9916;p530"/>
            <p:cNvSpPr/>
            <p:nvPr/>
          </p:nvSpPr>
          <p:spPr>
            <a:xfrm>
              <a:off x="3577500" y="2465275"/>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7" name="Google Shape;9917;p530"/>
            <p:cNvSpPr/>
            <p:nvPr/>
          </p:nvSpPr>
          <p:spPr>
            <a:xfrm>
              <a:off x="3577500" y="328355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8" name="Google Shape;9918;p530"/>
            <p:cNvSpPr/>
            <p:nvPr/>
          </p:nvSpPr>
          <p:spPr>
            <a:xfrm>
              <a:off x="3577500" y="4101825"/>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9" name="Google Shape;9919;p530"/>
            <p:cNvSpPr/>
            <p:nvPr/>
          </p:nvSpPr>
          <p:spPr>
            <a:xfrm>
              <a:off x="5835900" y="245895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0" name="Google Shape;9920;p530"/>
            <p:cNvSpPr/>
            <p:nvPr/>
          </p:nvSpPr>
          <p:spPr>
            <a:xfrm>
              <a:off x="5835900" y="329985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1" name="Google Shape;9921;p530"/>
            <p:cNvSpPr/>
            <p:nvPr/>
          </p:nvSpPr>
          <p:spPr>
            <a:xfrm>
              <a:off x="5835900" y="4140750"/>
              <a:ext cx="175500" cy="189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98"/>
                                        </p:tgtEl>
                                        <p:attrNameLst>
                                          <p:attrName>style.visibility</p:attrName>
                                        </p:attrNameLst>
                                      </p:cBhvr>
                                      <p:to>
                                        <p:strVal val="visible"/>
                                      </p:to>
                                    </p:set>
                                    <p:animEffect filter="fade" transition="in">
                                      <p:cBhvr>
                                        <p:cTn dur="1000"/>
                                        <p:tgtEl>
                                          <p:spTgt spid="98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5" name="Shape 9925"/>
        <p:cNvGrpSpPr/>
        <p:nvPr/>
      </p:nvGrpSpPr>
      <p:grpSpPr>
        <a:xfrm>
          <a:off x="0" y="0"/>
          <a:ext cx="0" cy="0"/>
          <a:chOff x="0" y="0"/>
          <a:chExt cx="0" cy="0"/>
        </a:xfrm>
      </p:grpSpPr>
      <p:sp>
        <p:nvSpPr>
          <p:cNvPr id="9926" name="Google Shape;9926;p5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Mutable Vs Immutable Objects</a:t>
            </a:r>
            <a:endParaRPr/>
          </a:p>
        </p:txBody>
      </p:sp>
      <p:sp>
        <p:nvSpPr>
          <p:cNvPr id="9927" name="Google Shape;9927;p53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aphicFrame>
        <p:nvGraphicFramePr>
          <p:cNvPr id="9928" name="Google Shape;9928;p531"/>
          <p:cNvGraphicFramePr/>
          <p:nvPr/>
        </p:nvGraphicFramePr>
        <p:xfrm>
          <a:off x="457194" y="1142971"/>
          <a:ext cx="3000000" cy="3000000"/>
        </p:xfrm>
        <a:graphic>
          <a:graphicData uri="http://schemas.openxmlformats.org/drawingml/2006/table">
            <a:tbl>
              <a:tblPr bandRow="1" firstRow="1">
                <a:noFill/>
                <a:tableStyleId>{27DF8879-9593-453C-B1C5-4CBAA1ED9C03}</a:tableStyleId>
              </a:tblPr>
              <a:tblGrid>
                <a:gridCol w="4114800"/>
                <a:gridCol w="4114800"/>
              </a:tblGrid>
              <a:tr h="274850">
                <a:tc>
                  <a:txBody>
                    <a:bodyPr/>
                    <a:lstStyle/>
                    <a:p>
                      <a:pPr indent="0" lvl="0" marL="0" marR="0" rtl="0" algn="ctr">
                        <a:lnSpc>
                          <a:spcPct val="130000"/>
                        </a:lnSpc>
                        <a:spcBef>
                          <a:spcPts val="0"/>
                        </a:spcBef>
                        <a:spcAft>
                          <a:spcPts val="0"/>
                        </a:spcAft>
                        <a:buClr>
                          <a:srgbClr val="53585F"/>
                        </a:buClr>
                        <a:buSzPts val="1800"/>
                        <a:buFont typeface="Calibri"/>
                        <a:buNone/>
                      </a:pPr>
                      <a:r>
                        <a:rPr b="1" lang="en" sz="1800" u="none" cap="none" strike="noStrike">
                          <a:solidFill>
                            <a:srgbClr val="FFFFFF"/>
                          </a:solidFill>
                          <a:latin typeface="Gill Sans"/>
                          <a:ea typeface="Gill Sans"/>
                          <a:cs typeface="Gill Sans"/>
                          <a:sym typeface="Gill Sans"/>
                        </a:rPr>
                        <a:t>Mutable Objects</a:t>
                      </a:r>
                      <a:endParaRPr sz="1800" u="none" cap="none" strike="noStrike">
                        <a:solidFill>
                          <a:srgbClr val="FFFFFF"/>
                        </a:solidFill>
                        <a:latin typeface="Gill Sans"/>
                        <a:ea typeface="Gill Sans"/>
                        <a:cs typeface="Gill Sans"/>
                        <a:sym typeface="Gill Sans"/>
                      </a:endParaRPr>
                    </a:p>
                  </a:txBody>
                  <a:tcPr marT="45725" marB="45725" marR="91450" marL="91450" anchor="ctr">
                    <a:lnL cap="flat" cmpd="sng" w="12700">
                      <a:solidFill>
                        <a:srgbClr val="666666"/>
                      </a:solidFill>
                      <a:prstDash val="solid"/>
                      <a:round/>
                      <a:headEnd len="sm" w="sm" type="none"/>
                      <a:tailEnd len="sm" w="sm" type="none"/>
                    </a:lnL>
                    <a:lnR cap="flat" cmpd="sng" w="12700">
                      <a:solidFill>
                        <a:srgbClr val="CFE2F3"/>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0198DB"/>
                    </a:solidFill>
                  </a:tcPr>
                </a:tc>
                <a:tc>
                  <a:txBody>
                    <a:bodyPr/>
                    <a:lstStyle/>
                    <a:p>
                      <a:pPr indent="0" lvl="0" marL="0" marR="0" rtl="0" algn="ctr">
                        <a:lnSpc>
                          <a:spcPct val="130000"/>
                        </a:lnSpc>
                        <a:spcBef>
                          <a:spcPts val="0"/>
                        </a:spcBef>
                        <a:spcAft>
                          <a:spcPts val="0"/>
                        </a:spcAft>
                        <a:buClr>
                          <a:srgbClr val="53585F"/>
                        </a:buClr>
                        <a:buSzPts val="1800"/>
                        <a:buFont typeface="Calibri"/>
                        <a:buNone/>
                      </a:pPr>
                      <a:r>
                        <a:rPr b="1" lang="en" sz="1800" u="none" cap="none" strike="noStrike">
                          <a:solidFill>
                            <a:srgbClr val="FFFFFF"/>
                          </a:solidFill>
                          <a:latin typeface="Gill Sans"/>
                          <a:ea typeface="Gill Sans"/>
                          <a:cs typeface="Gill Sans"/>
                          <a:sym typeface="Gill Sans"/>
                        </a:rPr>
                        <a:t>Immutable Objects</a:t>
                      </a:r>
                      <a:endParaRPr sz="1800" u="none" cap="none" strike="noStrike">
                        <a:solidFill>
                          <a:srgbClr val="FFFFFF"/>
                        </a:solidFill>
                        <a:latin typeface="Gill Sans"/>
                        <a:ea typeface="Gill Sans"/>
                        <a:cs typeface="Gill Sans"/>
                        <a:sym typeface="Gill Sans"/>
                      </a:endParaRPr>
                    </a:p>
                  </a:txBody>
                  <a:tcPr marT="45725" marB="45725" marR="91450" marL="91450" anchor="ctr">
                    <a:lnL cap="flat" cmpd="sng" w="12700">
                      <a:solidFill>
                        <a:srgbClr val="CFE2F3"/>
                      </a:solidFill>
                      <a:prstDash val="dash"/>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0198DB"/>
                    </a:solidFill>
                  </a:tcPr>
                </a:tc>
              </a:tr>
              <a:tr h="475500">
                <a:tc>
                  <a:txBody>
                    <a:bodyPr/>
                    <a:lstStyle/>
                    <a:p>
                      <a:pPr indent="0" lvl="0" marL="0" marR="0" rtl="0" algn="l">
                        <a:lnSpc>
                          <a:spcPct val="90000"/>
                        </a:lnSpc>
                        <a:spcBef>
                          <a:spcPts val="0"/>
                        </a:spcBef>
                        <a:spcAft>
                          <a:spcPts val="0"/>
                        </a:spcAft>
                        <a:buClr>
                          <a:srgbClr val="53585F"/>
                        </a:buClr>
                        <a:buSzPts val="1800"/>
                        <a:buFont typeface="Calibri"/>
                        <a:buNone/>
                      </a:pPr>
                      <a:r>
                        <a:rPr lang="en" sz="1400" u="none" cap="none" strike="noStrike">
                          <a:solidFill>
                            <a:srgbClr val="434343"/>
                          </a:solidFill>
                        </a:rPr>
                        <a:t>Can be changed after creation</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53585F"/>
                        </a:buClr>
                        <a:buSzPts val="1800"/>
                        <a:buFont typeface="Calibri"/>
                        <a:buNone/>
                      </a:pPr>
                      <a:r>
                        <a:rPr lang="en" sz="1400" u="none" cap="none" strike="noStrike">
                          <a:solidFill>
                            <a:srgbClr val="434343"/>
                          </a:solidFill>
                        </a:rPr>
                        <a:t>Cannot be changed after creation</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r h="475500">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solidFill>
                            <a:srgbClr val="434343"/>
                          </a:solidFill>
                        </a:rPr>
                        <a:t>Examples: List, Set, and Dictionary</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solidFill>
                            <a:srgbClr val="434343"/>
                          </a:solidFill>
                        </a:rPr>
                        <a:t>Examples: Tuples, int, float, bool, and frozenset</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r h="475500">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solidFill>
                            <a:srgbClr val="434343"/>
                          </a:solidFill>
                        </a:rPr>
                        <a:t>Not considered as thread-safe in nature</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solidFill>
                            <a:srgbClr val="434343"/>
                          </a:solidFill>
                        </a:rPr>
                        <a:t>Considered as thread-safe in nature</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r h="475500">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solidFill>
                            <a:srgbClr val="434343"/>
                          </a:solidFill>
                        </a:rPr>
                        <a:t>Comparatively slower to access</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solidFill>
                            <a:srgbClr val="434343"/>
                          </a:solidFill>
                        </a:rPr>
                        <a:t>Comparatively slower to access</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r h="475500">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solidFill>
                            <a:srgbClr val="434343"/>
                          </a:solidFill>
                        </a:rPr>
                        <a:t>Useful when the size or contents of objects need to be changed</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solidFill>
                            <a:srgbClr val="434343"/>
                          </a:solidFill>
                        </a:rPr>
                        <a:t>Suitable when object changes are not needed at any point in time</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r h="475500">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solidFill>
                            <a:srgbClr val="434343"/>
                          </a:solidFill>
                        </a:rPr>
                        <a:t>Changing mutable objects is an cheaper in terms of space and time</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solidFill>
                            <a:srgbClr val="434343"/>
                          </a:solidFill>
                        </a:rPr>
                        <a:t>Changing immutable objects is an expensive operation</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bl>
          </a:graphicData>
        </a:graphic>
      </p:graphicFrame>
    </p:spTree>
  </p:cSld>
  <p:clrMapOvr>
    <a:masterClrMapping/>
  </p:clrMapOvr>
</p:sld>
</file>

<file path=ppt/slides/slide5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2" name="Shape 9932"/>
        <p:cNvGrpSpPr/>
        <p:nvPr/>
      </p:nvGrpSpPr>
      <p:grpSpPr>
        <a:xfrm>
          <a:off x="0" y="0"/>
          <a:ext cx="0" cy="0"/>
          <a:chOff x="0" y="0"/>
          <a:chExt cx="0" cy="0"/>
        </a:xfrm>
      </p:grpSpPr>
      <p:sp>
        <p:nvSpPr>
          <p:cNvPr id="9933" name="Google Shape;9933;p5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Python Variables</a:t>
            </a:r>
            <a:endParaRPr/>
          </a:p>
        </p:txBody>
      </p:sp>
      <p:grpSp>
        <p:nvGrpSpPr>
          <p:cNvPr id="9934" name="Google Shape;9934;p532"/>
          <p:cNvGrpSpPr/>
          <p:nvPr/>
        </p:nvGrpSpPr>
        <p:grpSpPr>
          <a:xfrm>
            <a:off x="1467266" y="1643327"/>
            <a:ext cx="1894576" cy="1720914"/>
            <a:chOff x="1467266" y="1643327"/>
            <a:chExt cx="1894576" cy="1720914"/>
          </a:xfrm>
        </p:grpSpPr>
        <p:sp>
          <p:nvSpPr>
            <p:cNvPr id="9935" name="Google Shape;9935;p532"/>
            <p:cNvSpPr/>
            <p:nvPr/>
          </p:nvSpPr>
          <p:spPr>
            <a:xfrm>
              <a:off x="1467266" y="1909541"/>
              <a:ext cx="1673100" cy="1454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6" name="Google Shape;9936;p532"/>
            <p:cNvSpPr/>
            <p:nvPr/>
          </p:nvSpPr>
          <p:spPr>
            <a:xfrm>
              <a:off x="1688742" y="1643327"/>
              <a:ext cx="1673100" cy="14547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Calibri"/>
                  <a:ea typeface="Calibri"/>
                  <a:cs typeface="Calibri"/>
                  <a:sym typeface="Calibri"/>
                </a:rPr>
                <a:t>A programming element used to define, store, and perform operations on the input data</a:t>
              </a:r>
              <a:endParaRPr b="0" i="0" sz="1500" u="none" cap="none" strike="noStrike">
                <a:solidFill>
                  <a:srgbClr val="FFFFFF"/>
                </a:solidFill>
                <a:latin typeface="Calibri"/>
                <a:ea typeface="Calibri"/>
                <a:cs typeface="Calibri"/>
                <a:sym typeface="Calibri"/>
              </a:endParaRPr>
            </a:p>
          </p:txBody>
        </p:sp>
      </p:grpSp>
      <p:grpSp>
        <p:nvGrpSpPr>
          <p:cNvPr id="9937" name="Google Shape;9937;p532"/>
          <p:cNvGrpSpPr/>
          <p:nvPr/>
        </p:nvGrpSpPr>
        <p:grpSpPr>
          <a:xfrm>
            <a:off x="3601852" y="1643327"/>
            <a:ext cx="1917437" cy="1720914"/>
            <a:chOff x="3601852" y="1643327"/>
            <a:chExt cx="1917437" cy="1720914"/>
          </a:xfrm>
        </p:grpSpPr>
        <p:sp>
          <p:nvSpPr>
            <p:cNvPr id="9938" name="Google Shape;9938;p532"/>
            <p:cNvSpPr/>
            <p:nvPr/>
          </p:nvSpPr>
          <p:spPr>
            <a:xfrm>
              <a:off x="3601852" y="1909541"/>
              <a:ext cx="1673100" cy="1454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9" name="Google Shape;9939;p532"/>
            <p:cNvSpPr/>
            <p:nvPr/>
          </p:nvSpPr>
          <p:spPr>
            <a:xfrm>
              <a:off x="3846189" y="1643327"/>
              <a:ext cx="1673100" cy="14547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Calibri"/>
                  <a:ea typeface="Calibri"/>
                  <a:cs typeface="Calibri"/>
                  <a:sym typeface="Calibri"/>
                </a:rPr>
                <a:t>A symbolic name that is a reference or pointer to an object</a:t>
              </a:r>
              <a:endParaRPr b="0" i="0" sz="1500" u="none" cap="none" strike="noStrike">
                <a:solidFill>
                  <a:srgbClr val="FFFFFF"/>
                </a:solidFill>
                <a:latin typeface="Calibri"/>
                <a:ea typeface="Calibri"/>
                <a:cs typeface="Calibri"/>
                <a:sym typeface="Calibri"/>
              </a:endParaRPr>
            </a:p>
          </p:txBody>
        </p:sp>
      </p:grpSp>
      <p:grpSp>
        <p:nvGrpSpPr>
          <p:cNvPr id="9940" name="Google Shape;9940;p532"/>
          <p:cNvGrpSpPr/>
          <p:nvPr/>
        </p:nvGrpSpPr>
        <p:grpSpPr>
          <a:xfrm>
            <a:off x="5736438" y="1643327"/>
            <a:ext cx="1940298" cy="1720914"/>
            <a:chOff x="5736438" y="1643327"/>
            <a:chExt cx="1940298" cy="1720914"/>
          </a:xfrm>
        </p:grpSpPr>
        <p:sp>
          <p:nvSpPr>
            <p:cNvPr id="9941" name="Google Shape;9941;p532"/>
            <p:cNvSpPr/>
            <p:nvPr/>
          </p:nvSpPr>
          <p:spPr>
            <a:xfrm>
              <a:off x="5736438" y="1909541"/>
              <a:ext cx="1673100" cy="1454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2" name="Google Shape;9942;p532"/>
            <p:cNvSpPr/>
            <p:nvPr/>
          </p:nvSpPr>
          <p:spPr>
            <a:xfrm>
              <a:off x="6003636" y="1643327"/>
              <a:ext cx="1673100" cy="14547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Calibri"/>
                  <a:ea typeface="Calibri"/>
                  <a:cs typeface="Calibri"/>
                  <a:sym typeface="Calibri"/>
                </a:rPr>
                <a:t>Types: Integer, Long Integer, Float, and String</a:t>
              </a:r>
              <a:endParaRPr b="0" i="0" sz="1500" u="none" cap="none" strike="noStrike">
                <a:solidFill>
                  <a:srgbClr val="FFFFFF"/>
                </a:solidFill>
                <a:latin typeface="Calibri"/>
                <a:ea typeface="Calibri"/>
                <a:cs typeface="Calibri"/>
                <a:sym typeface="Calibri"/>
              </a:endParaRPr>
            </a:p>
          </p:txBody>
        </p:sp>
      </p:grpSp>
      <p:sp>
        <p:nvSpPr>
          <p:cNvPr id="9943" name="Google Shape;9943;p53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34"/>
                                        </p:tgtEl>
                                        <p:attrNameLst>
                                          <p:attrName>style.visibility</p:attrName>
                                        </p:attrNameLst>
                                      </p:cBhvr>
                                      <p:to>
                                        <p:strVal val="visible"/>
                                      </p:to>
                                    </p:set>
                                    <p:animEffect filter="fade" transition="in">
                                      <p:cBhvr>
                                        <p:cTn dur="1000"/>
                                        <p:tgtEl>
                                          <p:spTgt spid="99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37"/>
                                        </p:tgtEl>
                                        <p:attrNameLst>
                                          <p:attrName>style.visibility</p:attrName>
                                        </p:attrNameLst>
                                      </p:cBhvr>
                                      <p:to>
                                        <p:strVal val="visible"/>
                                      </p:to>
                                    </p:set>
                                    <p:animEffect filter="fade" transition="in">
                                      <p:cBhvr>
                                        <p:cTn dur="1000"/>
                                        <p:tgtEl>
                                          <p:spTgt spid="99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40"/>
                                        </p:tgtEl>
                                        <p:attrNameLst>
                                          <p:attrName>style.visibility</p:attrName>
                                        </p:attrNameLst>
                                      </p:cBhvr>
                                      <p:to>
                                        <p:strVal val="visible"/>
                                      </p:to>
                                    </p:set>
                                    <p:animEffect filter="fade" transition="in">
                                      <p:cBhvr>
                                        <p:cTn dur="1000"/>
                                        <p:tgtEl>
                                          <p:spTgt spid="99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7" name="Shape 9947"/>
        <p:cNvGrpSpPr/>
        <p:nvPr/>
      </p:nvGrpSpPr>
      <p:grpSpPr>
        <a:xfrm>
          <a:off x="0" y="0"/>
          <a:ext cx="0" cy="0"/>
          <a:chOff x="0" y="0"/>
          <a:chExt cx="0" cy="0"/>
        </a:xfrm>
      </p:grpSpPr>
      <p:sp>
        <p:nvSpPr>
          <p:cNvPr id="9948" name="Google Shape;9948;p5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Python Variables</a:t>
            </a:r>
            <a:endParaRPr/>
          </a:p>
        </p:txBody>
      </p:sp>
      <p:sp>
        <p:nvSpPr>
          <p:cNvPr id="9949" name="Google Shape;9949;p533"/>
          <p:cNvSpPr/>
          <p:nvPr/>
        </p:nvSpPr>
        <p:spPr>
          <a:xfrm>
            <a:off x="399963" y="2249725"/>
            <a:ext cx="8371800" cy="2243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0" name="Google Shape;9950;p533"/>
          <p:cNvSpPr/>
          <p:nvPr/>
        </p:nvSpPr>
        <p:spPr>
          <a:xfrm>
            <a:off x="399963" y="1096675"/>
            <a:ext cx="8371800" cy="10287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1" name="Google Shape;9951;p533"/>
          <p:cNvSpPr txBox="1"/>
          <p:nvPr/>
        </p:nvSpPr>
        <p:spPr>
          <a:xfrm>
            <a:off x="372238" y="1044725"/>
            <a:ext cx="934200" cy="1205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Condition</a:t>
            </a:r>
            <a:endParaRPr b="0" i="0" sz="1400" u="none" cap="none" strike="noStrike">
              <a:solidFill>
                <a:srgbClr val="000000"/>
              </a:solidFill>
              <a:latin typeface="Gill Sans"/>
              <a:ea typeface="Gill Sans"/>
              <a:cs typeface="Gill Sans"/>
              <a:sym typeface="Gill Sans"/>
            </a:endParaRPr>
          </a:p>
        </p:txBody>
      </p:sp>
      <p:sp>
        <p:nvSpPr>
          <p:cNvPr id="9952" name="Google Shape;9952;p533"/>
          <p:cNvSpPr txBox="1"/>
          <p:nvPr/>
        </p:nvSpPr>
        <p:spPr>
          <a:xfrm>
            <a:off x="372238" y="2695925"/>
            <a:ext cx="934200" cy="1205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Gill Sans"/>
                <a:ea typeface="Gill Sans"/>
                <a:cs typeface="Gill Sans"/>
                <a:sym typeface="Gill Sans"/>
              </a:rPr>
              <a:t>Examples</a:t>
            </a:r>
            <a:endParaRPr b="0" i="0" sz="1500" u="none" cap="none" strike="noStrike">
              <a:solidFill>
                <a:srgbClr val="000000"/>
              </a:solidFill>
              <a:latin typeface="Gill Sans"/>
              <a:ea typeface="Gill Sans"/>
              <a:cs typeface="Gill Sans"/>
              <a:sym typeface="Gill Sans"/>
            </a:endParaRPr>
          </a:p>
        </p:txBody>
      </p:sp>
      <p:sp>
        <p:nvSpPr>
          <p:cNvPr id="9953" name="Google Shape;9953;p533"/>
          <p:cNvSpPr/>
          <p:nvPr/>
        </p:nvSpPr>
        <p:spPr>
          <a:xfrm>
            <a:off x="1490988" y="1096675"/>
            <a:ext cx="1738800" cy="10287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A variable name must begin with a letter of the alphabet or an underscore</a:t>
            </a:r>
            <a:endParaRPr b="0" i="0" sz="1400" u="none" cap="none" strike="noStrike">
              <a:solidFill>
                <a:srgbClr val="FFFFFF"/>
              </a:solidFill>
              <a:latin typeface="Calibri"/>
              <a:ea typeface="Calibri"/>
              <a:cs typeface="Calibri"/>
              <a:sym typeface="Calibri"/>
            </a:endParaRPr>
          </a:p>
        </p:txBody>
      </p:sp>
      <p:sp>
        <p:nvSpPr>
          <p:cNvPr id="9954" name="Google Shape;9954;p533"/>
          <p:cNvSpPr/>
          <p:nvPr/>
        </p:nvSpPr>
        <p:spPr>
          <a:xfrm>
            <a:off x="3321251" y="1096675"/>
            <a:ext cx="1689900" cy="10287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 The first character can be followed by letters, numbers or underscores</a:t>
            </a:r>
            <a:endParaRPr b="0" i="0" sz="1400" u="none" cap="none" strike="noStrike">
              <a:solidFill>
                <a:srgbClr val="000000"/>
              </a:solidFill>
              <a:latin typeface="Arial"/>
              <a:ea typeface="Arial"/>
              <a:cs typeface="Arial"/>
              <a:sym typeface="Arial"/>
            </a:endParaRPr>
          </a:p>
        </p:txBody>
      </p:sp>
      <p:sp>
        <p:nvSpPr>
          <p:cNvPr id="9955" name="Google Shape;9955;p533"/>
          <p:cNvSpPr/>
          <p:nvPr/>
        </p:nvSpPr>
        <p:spPr>
          <a:xfrm>
            <a:off x="1490988" y="2249725"/>
            <a:ext cx="1738800" cy="2243700"/>
          </a:xfrm>
          <a:prstGeom prst="rect">
            <a:avLst/>
          </a:prstGeom>
          <a:solidFill>
            <a:srgbClr val="4285F4"/>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FFFFFF"/>
                </a:solidFill>
                <a:latin typeface="Calibri"/>
                <a:ea typeface="Calibri"/>
                <a:cs typeface="Calibri"/>
                <a:sym typeface="Calibri"/>
              </a:rPr>
              <a:t>abc=100 #valid syntax</a:t>
            </a:r>
            <a:endParaRPr b="0" i="0" sz="1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FFFFFF"/>
                </a:solidFill>
                <a:latin typeface="Calibri"/>
                <a:ea typeface="Calibri"/>
                <a:cs typeface="Calibri"/>
                <a:sym typeface="Calibri"/>
              </a:rPr>
              <a:t>_abc=100 #valid syntax 3a=10 #invalid syntax</a:t>
            </a:r>
            <a:endParaRPr b="0" i="0" sz="1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@abc=10 #invalid syntax</a:t>
            </a:r>
            <a:endParaRPr b="0" i="0" sz="1400" u="none" cap="none" strike="noStrike">
              <a:solidFill>
                <a:srgbClr val="FFFFFF"/>
              </a:solidFill>
              <a:latin typeface="Calibri"/>
              <a:ea typeface="Calibri"/>
              <a:cs typeface="Calibri"/>
              <a:sym typeface="Calibri"/>
            </a:endParaRPr>
          </a:p>
        </p:txBody>
      </p:sp>
      <p:sp>
        <p:nvSpPr>
          <p:cNvPr id="9956" name="Google Shape;9956;p533"/>
          <p:cNvSpPr/>
          <p:nvPr/>
        </p:nvSpPr>
        <p:spPr>
          <a:xfrm>
            <a:off x="5151477" y="1096675"/>
            <a:ext cx="1689900" cy="10287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Python variable names are case sensitive</a:t>
            </a:r>
            <a:endParaRPr b="0" i="0" sz="1400" u="none" cap="none" strike="noStrike">
              <a:solidFill>
                <a:srgbClr val="FFFFFF"/>
              </a:solidFill>
              <a:latin typeface="Calibri"/>
              <a:ea typeface="Calibri"/>
              <a:cs typeface="Calibri"/>
              <a:sym typeface="Calibri"/>
            </a:endParaRPr>
          </a:p>
        </p:txBody>
      </p:sp>
      <p:sp>
        <p:nvSpPr>
          <p:cNvPr id="9957" name="Google Shape;9957;p533"/>
          <p:cNvSpPr/>
          <p:nvPr/>
        </p:nvSpPr>
        <p:spPr>
          <a:xfrm>
            <a:off x="3321242" y="2249725"/>
            <a:ext cx="1689900" cy="2243700"/>
          </a:xfrm>
          <a:prstGeom prst="rect">
            <a:avLst/>
          </a:prstGeom>
          <a:solidFill>
            <a:srgbClr val="4285F4"/>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FFFFFF"/>
                </a:solidFill>
                <a:latin typeface="Calibri"/>
                <a:ea typeface="Calibri"/>
                <a:cs typeface="Calibri"/>
                <a:sym typeface="Calibri"/>
              </a:rPr>
              <a:t>a100=100 #valid</a:t>
            </a:r>
            <a:endParaRPr b="0" i="0" sz="1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FFFFFF"/>
                </a:solidFill>
                <a:latin typeface="Calibri"/>
                <a:ea typeface="Calibri"/>
                <a:cs typeface="Calibri"/>
                <a:sym typeface="Calibri"/>
              </a:rPr>
              <a:t>_a984_=100 #valid</a:t>
            </a:r>
            <a:endParaRPr b="0" i="0" sz="1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a9967$=100 #invalid</a:t>
            </a:r>
            <a:endParaRPr b="0" i="0" sz="1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xyz-2=100 #invalid</a:t>
            </a:r>
            <a:endParaRPr b="0" i="0" sz="1400" u="none" cap="none" strike="noStrike">
              <a:solidFill>
                <a:srgbClr val="FFFFFF"/>
              </a:solidFill>
              <a:latin typeface="Calibri"/>
              <a:ea typeface="Calibri"/>
              <a:cs typeface="Calibri"/>
              <a:sym typeface="Calibri"/>
            </a:endParaRPr>
          </a:p>
        </p:txBody>
      </p:sp>
      <p:sp>
        <p:nvSpPr>
          <p:cNvPr id="9958" name="Google Shape;9958;p533"/>
          <p:cNvSpPr/>
          <p:nvPr/>
        </p:nvSpPr>
        <p:spPr>
          <a:xfrm>
            <a:off x="5151486" y="2249725"/>
            <a:ext cx="1689900" cy="2243700"/>
          </a:xfrm>
          <a:prstGeom prst="rect">
            <a:avLst/>
          </a:prstGeom>
          <a:solidFill>
            <a:srgbClr val="4285F4"/>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a100 is different from A100</a:t>
            </a:r>
            <a:endParaRPr b="0" i="0" sz="1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a100=100</a:t>
            </a:r>
            <a:endParaRPr b="0" i="0" sz="1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A100=200</a:t>
            </a:r>
            <a:endParaRPr b="0" i="0" sz="1400" u="none" cap="none" strike="noStrike">
              <a:solidFill>
                <a:srgbClr val="FFFFFF"/>
              </a:solidFill>
              <a:latin typeface="Calibri"/>
              <a:ea typeface="Calibri"/>
              <a:cs typeface="Calibri"/>
              <a:sym typeface="Calibri"/>
            </a:endParaRPr>
          </a:p>
        </p:txBody>
      </p:sp>
      <p:sp>
        <p:nvSpPr>
          <p:cNvPr id="9959" name="Google Shape;9959;p533"/>
          <p:cNvSpPr/>
          <p:nvPr/>
        </p:nvSpPr>
        <p:spPr>
          <a:xfrm>
            <a:off x="6980277" y="1096675"/>
            <a:ext cx="1689900" cy="10287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Reserved words cannot be used as variable names</a:t>
            </a:r>
            <a:endParaRPr b="0" i="0" sz="1400" u="none" cap="none" strike="noStrike">
              <a:solidFill>
                <a:srgbClr val="FFFFFF"/>
              </a:solidFill>
              <a:latin typeface="Calibri"/>
              <a:ea typeface="Calibri"/>
              <a:cs typeface="Calibri"/>
              <a:sym typeface="Calibri"/>
            </a:endParaRPr>
          </a:p>
        </p:txBody>
      </p:sp>
      <p:sp>
        <p:nvSpPr>
          <p:cNvPr id="9960" name="Google Shape;9960;p533"/>
          <p:cNvSpPr/>
          <p:nvPr/>
        </p:nvSpPr>
        <p:spPr>
          <a:xfrm>
            <a:off x="6980286" y="2249725"/>
            <a:ext cx="1689900" cy="2243700"/>
          </a:xfrm>
          <a:prstGeom prst="rect">
            <a:avLst/>
          </a:prstGeom>
          <a:solidFill>
            <a:srgbClr val="4285F4"/>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break, class, try, continue, while, if</a:t>
            </a:r>
            <a:endParaRPr b="0" i="0" sz="1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break=10 //invalid</a:t>
            </a:r>
            <a:endParaRPr b="0" i="0" sz="1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class=5 //invalid</a:t>
            </a:r>
            <a:endParaRPr b="0" i="0" sz="14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try=100 //invalid</a:t>
            </a:r>
            <a:endParaRPr b="0" i="0" sz="1400" u="none" cap="none" strike="noStrike">
              <a:solidFill>
                <a:srgbClr val="FFFFFF"/>
              </a:solidFill>
              <a:latin typeface="Calibri"/>
              <a:ea typeface="Calibri"/>
              <a:cs typeface="Calibri"/>
              <a:sym typeface="Calibri"/>
            </a:endParaRPr>
          </a:p>
        </p:txBody>
      </p:sp>
      <p:sp>
        <p:nvSpPr>
          <p:cNvPr id="9961" name="Google Shape;9961;p53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49"/>
                                        </p:tgtEl>
                                        <p:attrNameLst>
                                          <p:attrName>style.visibility</p:attrName>
                                        </p:attrNameLst>
                                      </p:cBhvr>
                                      <p:to>
                                        <p:strVal val="visible"/>
                                      </p:to>
                                    </p:set>
                                    <p:animEffect filter="fade" transition="in">
                                      <p:cBhvr>
                                        <p:cTn dur="1000"/>
                                        <p:tgtEl>
                                          <p:spTgt spid="9949"/>
                                        </p:tgtEl>
                                      </p:cBhvr>
                                    </p:animEffect>
                                  </p:childTnLst>
                                </p:cTn>
                              </p:par>
                              <p:par>
                                <p:cTn fill="hold" nodeType="withEffect" presetClass="entr" presetID="10" presetSubtype="0">
                                  <p:stCondLst>
                                    <p:cond delay="0"/>
                                  </p:stCondLst>
                                  <p:childTnLst>
                                    <p:set>
                                      <p:cBhvr>
                                        <p:cTn dur="1" fill="hold">
                                          <p:stCondLst>
                                            <p:cond delay="0"/>
                                          </p:stCondLst>
                                        </p:cTn>
                                        <p:tgtEl>
                                          <p:spTgt spid="9950"/>
                                        </p:tgtEl>
                                        <p:attrNameLst>
                                          <p:attrName>style.visibility</p:attrName>
                                        </p:attrNameLst>
                                      </p:cBhvr>
                                      <p:to>
                                        <p:strVal val="visible"/>
                                      </p:to>
                                    </p:set>
                                    <p:animEffect filter="fade" transition="in">
                                      <p:cBhvr>
                                        <p:cTn dur="1000"/>
                                        <p:tgtEl>
                                          <p:spTgt spid="9950"/>
                                        </p:tgtEl>
                                      </p:cBhvr>
                                    </p:animEffect>
                                  </p:childTnLst>
                                </p:cTn>
                              </p:par>
                              <p:par>
                                <p:cTn fill="hold" nodeType="withEffect" presetClass="entr" presetID="10" presetSubtype="0">
                                  <p:stCondLst>
                                    <p:cond delay="0"/>
                                  </p:stCondLst>
                                  <p:childTnLst>
                                    <p:set>
                                      <p:cBhvr>
                                        <p:cTn dur="1" fill="hold">
                                          <p:stCondLst>
                                            <p:cond delay="0"/>
                                          </p:stCondLst>
                                        </p:cTn>
                                        <p:tgtEl>
                                          <p:spTgt spid="9951"/>
                                        </p:tgtEl>
                                        <p:attrNameLst>
                                          <p:attrName>style.visibility</p:attrName>
                                        </p:attrNameLst>
                                      </p:cBhvr>
                                      <p:to>
                                        <p:strVal val="visible"/>
                                      </p:to>
                                    </p:set>
                                    <p:animEffect filter="fade" transition="in">
                                      <p:cBhvr>
                                        <p:cTn dur="1000"/>
                                        <p:tgtEl>
                                          <p:spTgt spid="9951"/>
                                        </p:tgtEl>
                                      </p:cBhvr>
                                    </p:animEffect>
                                  </p:childTnLst>
                                </p:cTn>
                              </p:par>
                              <p:par>
                                <p:cTn fill="hold" nodeType="withEffect" presetClass="entr" presetID="10" presetSubtype="0">
                                  <p:stCondLst>
                                    <p:cond delay="0"/>
                                  </p:stCondLst>
                                  <p:childTnLst>
                                    <p:set>
                                      <p:cBhvr>
                                        <p:cTn dur="1" fill="hold">
                                          <p:stCondLst>
                                            <p:cond delay="0"/>
                                          </p:stCondLst>
                                        </p:cTn>
                                        <p:tgtEl>
                                          <p:spTgt spid="9952"/>
                                        </p:tgtEl>
                                        <p:attrNameLst>
                                          <p:attrName>style.visibility</p:attrName>
                                        </p:attrNameLst>
                                      </p:cBhvr>
                                      <p:to>
                                        <p:strVal val="visible"/>
                                      </p:to>
                                    </p:set>
                                    <p:animEffect filter="fade" transition="in">
                                      <p:cBhvr>
                                        <p:cTn dur="1000"/>
                                        <p:tgtEl>
                                          <p:spTgt spid="99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53"/>
                                        </p:tgtEl>
                                        <p:attrNameLst>
                                          <p:attrName>style.visibility</p:attrName>
                                        </p:attrNameLst>
                                      </p:cBhvr>
                                      <p:to>
                                        <p:strVal val="visible"/>
                                      </p:to>
                                    </p:set>
                                    <p:animEffect filter="fade" transition="in">
                                      <p:cBhvr>
                                        <p:cTn dur="1000"/>
                                        <p:tgtEl>
                                          <p:spTgt spid="9953"/>
                                        </p:tgtEl>
                                      </p:cBhvr>
                                    </p:animEffect>
                                  </p:childTnLst>
                                </p:cTn>
                              </p:par>
                              <p:par>
                                <p:cTn fill="hold" nodeType="withEffect" presetClass="entr" presetID="10" presetSubtype="0">
                                  <p:stCondLst>
                                    <p:cond delay="0"/>
                                  </p:stCondLst>
                                  <p:childTnLst>
                                    <p:set>
                                      <p:cBhvr>
                                        <p:cTn dur="1" fill="hold">
                                          <p:stCondLst>
                                            <p:cond delay="0"/>
                                          </p:stCondLst>
                                        </p:cTn>
                                        <p:tgtEl>
                                          <p:spTgt spid="9955"/>
                                        </p:tgtEl>
                                        <p:attrNameLst>
                                          <p:attrName>style.visibility</p:attrName>
                                        </p:attrNameLst>
                                      </p:cBhvr>
                                      <p:to>
                                        <p:strVal val="visible"/>
                                      </p:to>
                                    </p:set>
                                    <p:animEffect filter="fade" transition="in">
                                      <p:cBhvr>
                                        <p:cTn dur="1000"/>
                                        <p:tgtEl>
                                          <p:spTgt spid="99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54"/>
                                        </p:tgtEl>
                                        <p:attrNameLst>
                                          <p:attrName>style.visibility</p:attrName>
                                        </p:attrNameLst>
                                      </p:cBhvr>
                                      <p:to>
                                        <p:strVal val="visible"/>
                                      </p:to>
                                    </p:set>
                                    <p:animEffect filter="fade" transition="in">
                                      <p:cBhvr>
                                        <p:cTn dur="1000"/>
                                        <p:tgtEl>
                                          <p:spTgt spid="9954"/>
                                        </p:tgtEl>
                                      </p:cBhvr>
                                    </p:animEffect>
                                  </p:childTnLst>
                                </p:cTn>
                              </p:par>
                              <p:par>
                                <p:cTn fill="hold" nodeType="withEffect" presetClass="entr" presetID="10" presetSubtype="0">
                                  <p:stCondLst>
                                    <p:cond delay="0"/>
                                  </p:stCondLst>
                                  <p:childTnLst>
                                    <p:set>
                                      <p:cBhvr>
                                        <p:cTn dur="1" fill="hold">
                                          <p:stCondLst>
                                            <p:cond delay="0"/>
                                          </p:stCondLst>
                                        </p:cTn>
                                        <p:tgtEl>
                                          <p:spTgt spid="9957"/>
                                        </p:tgtEl>
                                        <p:attrNameLst>
                                          <p:attrName>style.visibility</p:attrName>
                                        </p:attrNameLst>
                                      </p:cBhvr>
                                      <p:to>
                                        <p:strVal val="visible"/>
                                      </p:to>
                                    </p:set>
                                    <p:animEffect filter="fade" transition="in">
                                      <p:cBhvr>
                                        <p:cTn dur="1000"/>
                                        <p:tgtEl>
                                          <p:spTgt spid="99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56"/>
                                        </p:tgtEl>
                                        <p:attrNameLst>
                                          <p:attrName>style.visibility</p:attrName>
                                        </p:attrNameLst>
                                      </p:cBhvr>
                                      <p:to>
                                        <p:strVal val="visible"/>
                                      </p:to>
                                    </p:set>
                                    <p:animEffect filter="fade" transition="in">
                                      <p:cBhvr>
                                        <p:cTn dur="1000"/>
                                        <p:tgtEl>
                                          <p:spTgt spid="9956"/>
                                        </p:tgtEl>
                                      </p:cBhvr>
                                    </p:animEffect>
                                  </p:childTnLst>
                                </p:cTn>
                              </p:par>
                              <p:par>
                                <p:cTn fill="hold" nodeType="withEffect" presetClass="entr" presetID="10" presetSubtype="0">
                                  <p:stCondLst>
                                    <p:cond delay="0"/>
                                  </p:stCondLst>
                                  <p:childTnLst>
                                    <p:set>
                                      <p:cBhvr>
                                        <p:cTn dur="1" fill="hold">
                                          <p:stCondLst>
                                            <p:cond delay="0"/>
                                          </p:stCondLst>
                                        </p:cTn>
                                        <p:tgtEl>
                                          <p:spTgt spid="9958"/>
                                        </p:tgtEl>
                                        <p:attrNameLst>
                                          <p:attrName>style.visibility</p:attrName>
                                        </p:attrNameLst>
                                      </p:cBhvr>
                                      <p:to>
                                        <p:strVal val="visible"/>
                                      </p:to>
                                    </p:set>
                                    <p:animEffect filter="fade" transition="in">
                                      <p:cBhvr>
                                        <p:cTn dur="1000"/>
                                        <p:tgtEl>
                                          <p:spTgt spid="99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59"/>
                                        </p:tgtEl>
                                        <p:attrNameLst>
                                          <p:attrName>style.visibility</p:attrName>
                                        </p:attrNameLst>
                                      </p:cBhvr>
                                      <p:to>
                                        <p:strVal val="visible"/>
                                      </p:to>
                                    </p:set>
                                    <p:animEffect filter="fade" transition="in">
                                      <p:cBhvr>
                                        <p:cTn dur="1000"/>
                                        <p:tgtEl>
                                          <p:spTgt spid="9959"/>
                                        </p:tgtEl>
                                      </p:cBhvr>
                                    </p:animEffect>
                                  </p:childTnLst>
                                </p:cTn>
                              </p:par>
                              <p:par>
                                <p:cTn fill="hold" nodeType="withEffect" presetClass="entr" presetID="10" presetSubtype="0">
                                  <p:stCondLst>
                                    <p:cond delay="0"/>
                                  </p:stCondLst>
                                  <p:childTnLst>
                                    <p:set>
                                      <p:cBhvr>
                                        <p:cTn dur="1" fill="hold">
                                          <p:stCondLst>
                                            <p:cond delay="0"/>
                                          </p:stCondLst>
                                        </p:cTn>
                                        <p:tgtEl>
                                          <p:spTgt spid="9960"/>
                                        </p:tgtEl>
                                        <p:attrNameLst>
                                          <p:attrName>style.visibility</p:attrName>
                                        </p:attrNameLst>
                                      </p:cBhvr>
                                      <p:to>
                                        <p:strVal val="visible"/>
                                      </p:to>
                                    </p:set>
                                    <p:animEffect filter="fade" transition="in">
                                      <p:cBhvr>
                                        <p:cTn dur="1000"/>
                                        <p:tgtEl>
                                          <p:spTgt spid="99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5" name="Shape 9965"/>
        <p:cNvGrpSpPr/>
        <p:nvPr/>
      </p:nvGrpSpPr>
      <p:grpSpPr>
        <a:xfrm>
          <a:off x="0" y="0"/>
          <a:ext cx="0" cy="0"/>
          <a:chOff x="0" y="0"/>
          <a:chExt cx="0" cy="0"/>
        </a:xfrm>
      </p:grpSpPr>
      <p:sp>
        <p:nvSpPr>
          <p:cNvPr id="9966" name="Google Shape;9966;p5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Input and Output Functions</a:t>
            </a:r>
            <a:endParaRPr/>
          </a:p>
        </p:txBody>
      </p:sp>
      <p:grpSp>
        <p:nvGrpSpPr>
          <p:cNvPr id="9967" name="Google Shape;9967;p534"/>
          <p:cNvGrpSpPr/>
          <p:nvPr/>
        </p:nvGrpSpPr>
        <p:grpSpPr>
          <a:xfrm>
            <a:off x="1467275" y="1711300"/>
            <a:ext cx="1945523" cy="1960806"/>
            <a:chOff x="1467275" y="1711300"/>
            <a:chExt cx="1945523" cy="1960806"/>
          </a:xfrm>
        </p:grpSpPr>
        <p:sp>
          <p:nvSpPr>
            <p:cNvPr id="9968" name="Google Shape;9968;p534"/>
            <p:cNvSpPr/>
            <p:nvPr/>
          </p:nvSpPr>
          <p:spPr>
            <a:xfrm>
              <a:off x="1467275" y="2014606"/>
              <a:ext cx="1718100" cy="16575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9" name="Google Shape;9969;p534"/>
            <p:cNvSpPr/>
            <p:nvPr/>
          </p:nvSpPr>
          <p:spPr>
            <a:xfrm>
              <a:off x="1694698" y="1711300"/>
              <a:ext cx="1718100" cy="16575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In Python, the input() function takes input from a user, and the print() function displays output on the screen</a:t>
              </a:r>
              <a:endParaRPr b="0" i="0" sz="1400" u="none" cap="none" strike="noStrike">
                <a:solidFill>
                  <a:srgbClr val="FFFFFF"/>
                </a:solidFill>
                <a:latin typeface="Calibri"/>
                <a:ea typeface="Calibri"/>
                <a:cs typeface="Calibri"/>
                <a:sym typeface="Calibri"/>
              </a:endParaRPr>
            </a:p>
          </p:txBody>
        </p:sp>
      </p:grpSp>
      <p:grpSp>
        <p:nvGrpSpPr>
          <p:cNvPr id="9970" name="Google Shape;9970;p534"/>
          <p:cNvGrpSpPr/>
          <p:nvPr/>
        </p:nvGrpSpPr>
        <p:grpSpPr>
          <a:xfrm>
            <a:off x="3659183" y="1711300"/>
            <a:ext cx="1968998" cy="1960806"/>
            <a:chOff x="3659183" y="1711300"/>
            <a:chExt cx="1968998" cy="1960806"/>
          </a:xfrm>
        </p:grpSpPr>
        <p:sp>
          <p:nvSpPr>
            <p:cNvPr id="9971" name="Google Shape;9971;p534"/>
            <p:cNvSpPr/>
            <p:nvPr/>
          </p:nvSpPr>
          <p:spPr>
            <a:xfrm>
              <a:off x="3659183" y="2014606"/>
              <a:ext cx="1718100" cy="16575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2" name="Google Shape;9972;p534"/>
            <p:cNvSpPr/>
            <p:nvPr/>
          </p:nvSpPr>
          <p:spPr>
            <a:xfrm>
              <a:off x="3910081" y="1711300"/>
              <a:ext cx="1718100" cy="16575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In Python 3,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input(prompt)</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print()</a:t>
              </a:r>
              <a:endParaRPr b="0" i="0" sz="1400" u="none" cap="none" strike="noStrike">
                <a:solidFill>
                  <a:srgbClr val="FFFFFF"/>
                </a:solidFill>
                <a:latin typeface="Calibri"/>
                <a:ea typeface="Calibri"/>
                <a:cs typeface="Calibri"/>
                <a:sym typeface="Calibri"/>
              </a:endParaRPr>
            </a:p>
          </p:txBody>
        </p:sp>
      </p:grpSp>
      <p:grpSp>
        <p:nvGrpSpPr>
          <p:cNvPr id="9973" name="Google Shape;9973;p534"/>
          <p:cNvGrpSpPr/>
          <p:nvPr/>
        </p:nvGrpSpPr>
        <p:grpSpPr>
          <a:xfrm>
            <a:off x="5851091" y="1711300"/>
            <a:ext cx="1992474" cy="1960806"/>
            <a:chOff x="5851091" y="1711300"/>
            <a:chExt cx="1992474" cy="1960806"/>
          </a:xfrm>
        </p:grpSpPr>
        <p:sp>
          <p:nvSpPr>
            <p:cNvPr id="9974" name="Google Shape;9974;p534"/>
            <p:cNvSpPr/>
            <p:nvPr/>
          </p:nvSpPr>
          <p:spPr>
            <a:xfrm>
              <a:off x="5851091" y="2014606"/>
              <a:ext cx="1718100" cy="1657500"/>
            </a:xfrm>
            <a:prstGeom prst="rect">
              <a:avLst/>
            </a:prstGeom>
            <a:no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5" name="Google Shape;9975;p534"/>
            <p:cNvSpPr/>
            <p:nvPr/>
          </p:nvSpPr>
          <p:spPr>
            <a:xfrm>
              <a:off x="6125465" y="1711300"/>
              <a:ext cx="1718100" cy="16575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In Python 2,</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0" i="0" lang="en" sz="1400" u="none" cap="none" strike="noStrike">
                  <a:solidFill>
                    <a:srgbClr val="FFFFFF"/>
                  </a:solidFill>
                  <a:latin typeface="Calibri"/>
                  <a:ea typeface="Calibri"/>
                  <a:cs typeface="Calibri"/>
                  <a:sym typeface="Calibri"/>
                </a:rPr>
                <a:t>input([prompt])</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raw_input([prompt])</a:t>
              </a:r>
              <a:endParaRPr b="0" i="0" sz="1400" u="none" cap="none" strike="noStrike">
                <a:solidFill>
                  <a:srgbClr val="FFFFFF"/>
                </a:solidFill>
                <a:latin typeface="Calibri"/>
                <a:ea typeface="Calibri"/>
                <a:cs typeface="Calibri"/>
                <a:sym typeface="Calibri"/>
              </a:endParaRPr>
            </a:p>
          </p:txBody>
        </p:sp>
      </p:grpSp>
      <p:sp>
        <p:nvSpPr>
          <p:cNvPr id="9976" name="Google Shape;9976;p53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67"/>
                                        </p:tgtEl>
                                        <p:attrNameLst>
                                          <p:attrName>style.visibility</p:attrName>
                                        </p:attrNameLst>
                                      </p:cBhvr>
                                      <p:to>
                                        <p:strVal val="visible"/>
                                      </p:to>
                                    </p:set>
                                    <p:animEffect filter="fade" transition="in">
                                      <p:cBhvr>
                                        <p:cTn dur="1000"/>
                                        <p:tgtEl>
                                          <p:spTgt spid="99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70"/>
                                        </p:tgtEl>
                                        <p:attrNameLst>
                                          <p:attrName>style.visibility</p:attrName>
                                        </p:attrNameLst>
                                      </p:cBhvr>
                                      <p:to>
                                        <p:strVal val="visible"/>
                                      </p:to>
                                    </p:set>
                                    <p:animEffect filter="fade" transition="in">
                                      <p:cBhvr>
                                        <p:cTn dur="1000"/>
                                        <p:tgtEl>
                                          <p:spTgt spid="99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73"/>
                                        </p:tgtEl>
                                        <p:attrNameLst>
                                          <p:attrName>style.visibility</p:attrName>
                                        </p:attrNameLst>
                                      </p:cBhvr>
                                      <p:to>
                                        <p:strVal val="visible"/>
                                      </p:to>
                                    </p:set>
                                    <p:animEffect filter="fade" transition="in">
                                      <p:cBhvr>
                                        <p:cTn dur="1000"/>
                                        <p:tgtEl>
                                          <p:spTgt spid="99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0" name="Shape 9980"/>
        <p:cNvGrpSpPr/>
        <p:nvPr/>
      </p:nvGrpSpPr>
      <p:grpSpPr>
        <a:xfrm>
          <a:off x="0" y="0"/>
          <a:ext cx="0" cy="0"/>
          <a:chOff x="0" y="0"/>
          <a:chExt cx="0" cy="0"/>
        </a:xfrm>
      </p:grpSpPr>
      <p:sp>
        <p:nvSpPr>
          <p:cNvPr id="9981" name="Google Shape;9981;p5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print() Function - Example</a:t>
            </a:r>
            <a:endParaRPr/>
          </a:p>
        </p:txBody>
      </p:sp>
      <p:sp>
        <p:nvSpPr>
          <p:cNvPr id="9982" name="Google Shape;9982;p535"/>
          <p:cNvSpPr txBox="1"/>
          <p:nvPr>
            <p:ph idx="1" type="body"/>
          </p:nvPr>
        </p:nvSpPr>
        <p:spPr>
          <a:xfrm>
            <a:off x="692700" y="1304875"/>
            <a:ext cx="6664800" cy="1266900"/>
          </a:xfrm>
          <a:prstGeom prst="rect">
            <a:avLst/>
          </a:prstGeom>
          <a:solidFill>
            <a:srgbClr val="EFEFEF"/>
          </a:solid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0"/>
              </a:spcAft>
              <a:buSzPts val="2400"/>
              <a:buNone/>
            </a:pPr>
            <a:r>
              <a:rPr b="1" lang="en" sz="1500">
                <a:latin typeface="Calibri"/>
                <a:ea typeface="Calibri"/>
                <a:cs typeface="Calibri"/>
                <a:sym typeface="Calibri"/>
              </a:rPr>
              <a:t>print(“string to be displayed as output”)</a:t>
            </a:r>
            <a:endParaRPr b="1" sz="15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500">
                <a:latin typeface="Calibri"/>
                <a:ea typeface="Calibri"/>
                <a:cs typeface="Calibri"/>
                <a:sym typeface="Calibri"/>
              </a:rPr>
              <a:t>print(variable_name)</a:t>
            </a:r>
            <a:endParaRPr b="1" sz="15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500">
                <a:latin typeface="Calibri"/>
                <a:ea typeface="Calibri"/>
                <a:cs typeface="Calibri"/>
                <a:sym typeface="Calibri"/>
              </a:rPr>
              <a:t>print(“String to be displayed as output”, variable_name)</a:t>
            </a:r>
            <a:endParaRPr b="1" sz="15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500">
                <a:latin typeface="Calibri"/>
                <a:ea typeface="Calibri"/>
                <a:cs typeface="Calibri"/>
                <a:sym typeface="Calibri"/>
              </a:rPr>
              <a:t>print(“String1”, variable_name, “String 2”, variable_name, “String 3”……)</a:t>
            </a:r>
            <a:endParaRPr b="1" sz="1500">
              <a:latin typeface="Calibri"/>
              <a:ea typeface="Calibri"/>
              <a:cs typeface="Calibri"/>
              <a:sym typeface="Calibri"/>
            </a:endParaRPr>
          </a:p>
        </p:txBody>
      </p:sp>
      <p:sp>
        <p:nvSpPr>
          <p:cNvPr id="9983" name="Google Shape;9983;p53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82"/>
                                        </p:tgtEl>
                                        <p:attrNameLst>
                                          <p:attrName>style.visibility</p:attrName>
                                        </p:attrNameLst>
                                      </p:cBhvr>
                                      <p:to>
                                        <p:strVal val="visible"/>
                                      </p:to>
                                    </p:set>
                                    <p:animEffect filter="fade" transition="in">
                                      <p:cBhvr>
                                        <p:cTn dur="1000"/>
                                        <p:tgtEl>
                                          <p:spTgt spid="99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7" name="Shape 9987"/>
        <p:cNvGrpSpPr/>
        <p:nvPr/>
      </p:nvGrpSpPr>
      <p:grpSpPr>
        <a:xfrm>
          <a:off x="0" y="0"/>
          <a:ext cx="0" cy="0"/>
          <a:chOff x="0" y="0"/>
          <a:chExt cx="0" cy="0"/>
        </a:xfrm>
      </p:grpSpPr>
      <p:sp>
        <p:nvSpPr>
          <p:cNvPr id="9988" name="Google Shape;9988;p5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print() Function - Example</a:t>
            </a:r>
            <a:endParaRPr/>
          </a:p>
        </p:txBody>
      </p:sp>
      <p:sp>
        <p:nvSpPr>
          <p:cNvPr id="9989" name="Google Shape;9989;p536"/>
          <p:cNvSpPr txBox="1"/>
          <p:nvPr>
            <p:ph idx="1" type="body"/>
          </p:nvPr>
        </p:nvSpPr>
        <p:spPr>
          <a:xfrm>
            <a:off x="616500" y="1152475"/>
            <a:ext cx="7078500" cy="3338700"/>
          </a:xfrm>
          <a:prstGeom prst="rect">
            <a:avLst/>
          </a:prstGeom>
          <a:solidFill>
            <a:srgbClr val="EFEFEF"/>
          </a:solid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2400"/>
              <a:buNone/>
            </a:pPr>
            <a:r>
              <a:rPr b="1" lang="en" sz="1500">
                <a:latin typeface="Calibri"/>
                <a:ea typeface="Calibri"/>
                <a:cs typeface="Calibri"/>
                <a:sym typeface="Calibri"/>
              </a:rPr>
              <a:t>&gt;&gt;&gt;print(“Welcome to Python Programming”)</a:t>
            </a:r>
            <a:endParaRPr b="1" sz="15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500">
                <a:latin typeface="Calibri"/>
                <a:ea typeface="Calibri"/>
                <a:cs typeface="Calibri"/>
                <a:sym typeface="Calibri"/>
              </a:rPr>
              <a:t> Welcome to Python Programming</a:t>
            </a:r>
            <a:endParaRPr b="1" sz="15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500">
                <a:latin typeface="Calibri"/>
                <a:ea typeface="Calibri"/>
                <a:cs typeface="Calibri"/>
                <a:sym typeface="Calibri"/>
              </a:rPr>
              <a:t>&gt;&gt;&gt;x = 5</a:t>
            </a:r>
            <a:endParaRPr b="1" sz="15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500">
                <a:latin typeface="Calibri"/>
                <a:ea typeface="Calibri"/>
                <a:cs typeface="Calibri"/>
                <a:sym typeface="Calibri"/>
              </a:rPr>
              <a:t>&gt;&gt;&gt;y = 6</a:t>
            </a:r>
            <a:endParaRPr b="1" sz="15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500">
                <a:latin typeface="Calibri"/>
                <a:ea typeface="Calibri"/>
                <a:cs typeface="Calibri"/>
                <a:sym typeface="Calibri"/>
              </a:rPr>
              <a:t>&gt;&gt;&gt;z = x + y</a:t>
            </a:r>
            <a:endParaRPr b="1" sz="15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500">
                <a:latin typeface="Calibri"/>
                <a:ea typeface="Calibri"/>
                <a:cs typeface="Calibri"/>
                <a:sym typeface="Calibri"/>
              </a:rPr>
              <a:t>&gt;&gt;&gt;print (z)</a:t>
            </a:r>
            <a:endParaRPr b="1" sz="15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500">
                <a:latin typeface="Calibri"/>
                <a:ea typeface="Calibri"/>
                <a:cs typeface="Calibri"/>
                <a:sym typeface="Calibri"/>
              </a:rPr>
              <a:t>11</a:t>
            </a:r>
            <a:endParaRPr b="1" sz="1500">
              <a:latin typeface="Calibri"/>
              <a:ea typeface="Calibri"/>
              <a:cs typeface="Calibri"/>
              <a:sym typeface="Calibri"/>
            </a:endParaRPr>
          </a:p>
          <a:p>
            <a:pPr indent="0" lvl="0" marL="457200" rtl="0" algn="l">
              <a:lnSpc>
                <a:spcPct val="115000"/>
              </a:lnSpc>
              <a:spcBef>
                <a:spcPts val="0"/>
              </a:spcBef>
              <a:spcAft>
                <a:spcPts val="0"/>
              </a:spcAft>
              <a:buSzPts val="2400"/>
              <a:buNone/>
            </a:pPr>
            <a:r>
              <a:t/>
            </a:r>
            <a:endParaRPr b="1" sz="15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500">
                <a:latin typeface="Calibri"/>
                <a:ea typeface="Calibri"/>
                <a:cs typeface="Calibri"/>
                <a:sym typeface="Calibri"/>
              </a:rPr>
              <a:t>&gt;&gt;&gt; print(“The sum = ”, z)</a:t>
            </a:r>
            <a:endParaRPr b="1" sz="15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500">
                <a:latin typeface="Calibri"/>
                <a:ea typeface="Calibri"/>
                <a:cs typeface="Calibri"/>
                <a:sym typeface="Calibri"/>
              </a:rPr>
              <a:t>The sum = 11</a:t>
            </a:r>
            <a:endParaRPr b="1" sz="15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500">
                <a:latin typeface="Calibri"/>
                <a:ea typeface="Calibri"/>
                <a:cs typeface="Calibri"/>
                <a:sym typeface="Calibri"/>
              </a:rPr>
              <a:t>&gt;&gt;&gt; print(“The sum of ”, x, “ and ”, y, “ is ”, z)</a:t>
            </a:r>
            <a:endParaRPr b="1" sz="15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500">
                <a:latin typeface="Calibri"/>
                <a:ea typeface="Calibri"/>
                <a:cs typeface="Calibri"/>
                <a:sym typeface="Calibri"/>
              </a:rPr>
              <a:t>The sum of 5 and 6 is 11</a:t>
            </a:r>
            <a:endParaRPr b="1" sz="1500">
              <a:latin typeface="Calibri"/>
              <a:ea typeface="Calibri"/>
              <a:cs typeface="Calibri"/>
              <a:sym typeface="Calibri"/>
            </a:endParaRPr>
          </a:p>
        </p:txBody>
      </p:sp>
      <p:sp>
        <p:nvSpPr>
          <p:cNvPr id="9990" name="Google Shape;9990;p53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89"/>
                                        </p:tgtEl>
                                        <p:attrNameLst>
                                          <p:attrName>style.visibility</p:attrName>
                                        </p:attrNameLst>
                                      </p:cBhvr>
                                      <p:to>
                                        <p:strVal val="visible"/>
                                      </p:to>
                                    </p:set>
                                    <p:animEffect filter="fade" transition="in">
                                      <p:cBhvr>
                                        <p:cTn dur="1000"/>
                                        <p:tgtEl>
                                          <p:spTgt spid="99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4" name="Shape 9994"/>
        <p:cNvGrpSpPr/>
        <p:nvPr/>
      </p:nvGrpSpPr>
      <p:grpSpPr>
        <a:xfrm>
          <a:off x="0" y="0"/>
          <a:ext cx="0" cy="0"/>
          <a:chOff x="0" y="0"/>
          <a:chExt cx="0" cy="0"/>
        </a:xfrm>
      </p:grpSpPr>
      <p:sp>
        <p:nvSpPr>
          <p:cNvPr id="9995" name="Google Shape;9995;p5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input() Function</a:t>
            </a:r>
            <a:endParaRPr/>
          </a:p>
        </p:txBody>
      </p:sp>
      <p:sp>
        <p:nvSpPr>
          <p:cNvPr id="9996" name="Google Shape;9996;p537"/>
          <p:cNvSpPr txBox="1"/>
          <p:nvPr>
            <p:ph idx="1" type="body"/>
          </p:nvPr>
        </p:nvSpPr>
        <p:spPr>
          <a:xfrm>
            <a:off x="692700" y="1076275"/>
            <a:ext cx="4261800" cy="3483000"/>
          </a:xfrm>
          <a:prstGeom prst="rect">
            <a:avLst/>
          </a:prstGeom>
          <a:solidFill>
            <a:srgbClr val="EFEFEF"/>
          </a:solid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2400"/>
              <a:buNone/>
            </a:pPr>
            <a:r>
              <a:rPr b="1" lang="en" sz="1500">
                <a:latin typeface="Calibri"/>
                <a:ea typeface="Calibri"/>
                <a:cs typeface="Calibri"/>
                <a:sym typeface="Calibri"/>
              </a:rPr>
              <a:t>Example 1: input( ) with prompt string</a:t>
            </a:r>
            <a:endParaRPr b="1" sz="15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500">
                <a:latin typeface="Calibri"/>
                <a:ea typeface="Calibri"/>
                <a:cs typeface="Calibri"/>
                <a:sym typeface="Calibri"/>
              </a:rPr>
              <a:t>&gt;&gt;&gt;city=input (“Enter Your City: ”)</a:t>
            </a:r>
            <a:endParaRPr b="1" sz="15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500">
                <a:latin typeface="Calibri"/>
                <a:ea typeface="Calibri"/>
                <a:cs typeface="Calibri"/>
                <a:sym typeface="Calibri"/>
              </a:rPr>
              <a:t>Enter Your City:YYYYY</a:t>
            </a:r>
            <a:endParaRPr b="1" sz="1500">
              <a:latin typeface="Calibri"/>
              <a:ea typeface="Calibri"/>
              <a:cs typeface="Calibri"/>
              <a:sym typeface="Calibri"/>
            </a:endParaRPr>
          </a:p>
          <a:p>
            <a:pPr indent="0" lvl="0" marL="457200" rtl="0" algn="l">
              <a:lnSpc>
                <a:spcPct val="115000"/>
              </a:lnSpc>
              <a:spcBef>
                <a:spcPts val="0"/>
              </a:spcBef>
              <a:spcAft>
                <a:spcPts val="0"/>
              </a:spcAft>
              <a:buSzPts val="2400"/>
              <a:buNone/>
            </a:pPr>
            <a:r>
              <a:t/>
            </a:r>
            <a:endParaRPr b="1" sz="15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500">
                <a:latin typeface="Calibri"/>
                <a:ea typeface="Calibri"/>
                <a:cs typeface="Calibri"/>
                <a:sym typeface="Calibri"/>
              </a:rPr>
              <a:t>&gt;&gt;&gt;print(“I am from “, city)</a:t>
            </a:r>
            <a:endParaRPr b="1" sz="15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500">
                <a:latin typeface="Calibri"/>
                <a:ea typeface="Calibri"/>
                <a:cs typeface="Calibri"/>
                <a:sym typeface="Calibri"/>
              </a:rPr>
              <a:t>I am from YYYYY</a:t>
            </a:r>
            <a:endParaRPr b="1" sz="1500">
              <a:latin typeface="Calibri"/>
              <a:ea typeface="Calibri"/>
              <a:cs typeface="Calibri"/>
              <a:sym typeface="Calibri"/>
            </a:endParaRPr>
          </a:p>
          <a:p>
            <a:pPr indent="0" lvl="0" marL="457200" rtl="0" algn="l">
              <a:lnSpc>
                <a:spcPct val="115000"/>
              </a:lnSpc>
              <a:spcBef>
                <a:spcPts val="0"/>
              </a:spcBef>
              <a:spcAft>
                <a:spcPts val="0"/>
              </a:spcAft>
              <a:buSzPts val="2400"/>
              <a:buNone/>
            </a:pPr>
            <a:r>
              <a:t/>
            </a:r>
            <a:endParaRPr b="1" sz="15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500">
                <a:latin typeface="Calibri"/>
                <a:ea typeface="Calibri"/>
                <a:cs typeface="Calibri"/>
                <a:sym typeface="Calibri"/>
              </a:rPr>
              <a:t>Example 2: input( ) without prompt string</a:t>
            </a:r>
            <a:endParaRPr b="1" sz="15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500">
                <a:latin typeface="Calibri"/>
                <a:ea typeface="Calibri"/>
                <a:cs typeface="Calibri"/>
                <a:sym typeface="Calibri"/>
              </a:rPr>
              <a:t>&gt;&gt;&gt; city=input()</a:t>
            </a:r>
            <a:endParaRPr b="1" sz="15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500">
                <a:latin typeface="Calibri"/>
                <a:ea typeface="Calibri"/>
                <a:cs typeface="Calibri"/>
                <a:sym typeface="Calibri"/>
              </a:rPr>
              <a:t>XXXXXX</a:t>
            </a:r>
            <a:endParaRPr b="1" sz="1500">
              <a:latin typeface="Calibri"/>
              <a:ea typeface="Calibri"/>
              <a:cs typeface="Calibri"/>
              <a:sym typeface="Calibri"/>
            </a:endParaRPr>
          </a:p>
          <a:p>
            <a:pPr indent="0" lvl="0" marL="457200" rtl="0" algn="l">
              <a:lnSpc>
                <a:spcPct val="115000"/>
              </a:lnSpc>
              <a:spcBef>
                <a:spcPts val="0"/>
              </a:spcBef>
              <a:spcAft>
                <a:spcPts val="0"/>
              </a:spcAft>
              <a:buSzPts val="2400"/>
              <a:buNone/>
            </a:pPr>
            <a:r>
              <a:t/>
            </a:r>
            <a:endParaRPr b="1" sz="15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500">
                <a:latin typeface="Calibri"/>
                <a:ea typeface="Calibri"/>
                <a:cs typeface="Calibri"/>
                <a:sym typeface="Calibri"/>
              </a:rPr>
              <a:t>&gt;&gt;&gt; print(“I am from", city)</a:t>
            </a:r>
            <a:endParaRPr b="1" sz="15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500">
                <a:latin typeface="Calibri"/>
                <a:ea typeface="Calibri"/>
                <a:cs typeface="Calibri"/>
                <a:sym typeface="Calibri"/>
              </a:rPr>
              <a:t>I am from XXXXXX</a:t>
            </a:r>
            <a:endParaRPr b="1" sz="1500">
              <a:latin typeface="Calibri"/>
              <a:ea typeface="Calibri"/>
              <a:cs typeface="Calibri"/>
              <a:sym typeface="Calibri"/>
            </a:endParaRPr>
          </a:p>
        </p:txBody>
      </p:sp>
      <p:sp>
        <p:nvSpPr>
          <p:cNvPr id="9997" name="Google Shape;9997;p53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96"/>
                                        </p:tgtEl>
                                        <p:attrNameLst>
                                          <p:attrName>style.visibility</p:attrName>
                                        </p:attrNameLst>
                                      </p:cBhvr>
                                      <p:to>
                                        <p:strVal val="visible"/>
                                      </p:to>
                                    </p:set>
                                    <p:animEffect filter="fade" transition="in">
                                      <p:cBhvr>
                                        <p:cTn dur="1000"/>
                                        <p:tgtEl>
                                          <p:spTgt spid="99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1" name="Shape 10001"/>
        <p:cNvGrpSpPr/>
        <p:nvPr/>
      </p:nvGrpSpPr>
      <p:grpSpPr>
        <a:xfrm>
          <a:off x="0" y="0"/>
          <a:ext cx="0" cy="0"/>
          <a:chOff x="0" y="0"/>
          <a:chExt cx="0" cy="0"/>
        </a:xfrm>
      </p:grpSpPr>
      <p:sp>
        <p:nvSpPr>
          <p:cNvPr id="10002" name="Google Shape;10002;p5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Operators</a:t>
            </a:r>
            <a:endParaRPr/>
          </a:p>
        </p:txBody>
      </p:sp>
      <p:sp>
        <p:nvSpPr>
          <p:cNvPr id="10003" name="Google Shape;10003;p538"/>
          <p:cNvSpPr/>
          <p:nvPr/>
        </p:nvSpPr>
        <p:spPr>
          <a:xfrm>
            <a:off x="1592200" y="1473900"/>
            <a:ext cx="2682300" cy="1901100"/>
          </a:xfrm>
          <a:prstGeom prst="rect">
            <a:avLst/>
          </a:prstGeom>
          <a:solidFill>
            <a:srgbClr val="C9DAF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Operators are special symbols in Python that carry out arithmetic or logical computation.</a:t>
            </a:r>
            <a:endParaRPr b="0" i="0" sz="1400" u="none" cap="none" strike="noStrike">
              <a:solidFill>
                <a:srgbClr val="000000"/>
              </a:solidFill>
              <a:latin typeface="Calibri"/>
              <a:ea typeface="Calibri"/>
              <a:cs typeface="Calibri"/>
              <a:sym typeface="Calibri"/>
            </a:endParaRPr>
          </a:p>
        </p:txBody>
      </p:sp>
      <p:sp>
        <p:nvSpPr>
          <p:cNvPr id="10004" name="Google Shape;10004;p538"/>
          <p:cNvSpPr/>
          <p:nvPr/>
        </p:nvSpPr>
        <p:spPr>
          <a:xfrm>
            <a:off x="4881557" y="1473900"/>
            <a:ext cx="2682300" cy="1901100"/>
          </a:xfrm>
          <a:prstGeom prst="rect">
            <a:avLst/>
          </a:prstGeom>
          <a:solidFill>
            <a:srgbClr val="C9DAF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For example:</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&gt;&gt;&gt; 2+3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5</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Here, + is the addition operator.</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2 and 3 are the operands.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5 is the output of the operation.</a:t>
            </a:r>
            <a:endParaRPr b="0" i="0" sz="1400" u="none" cap="none" strike="noStrike">
              <a:solidFill>
                <a:srgbClr val="000000"/>
              </a:solidFill>
              <a:latin typeface="Calibri"/>
              <a:ea typeface="Calibri"/>
              <a:cs typeface="Calibri"/>
              <a:sym typeface="Calibri"/>
            </a:endParaRPr>
          </a:p>
        </p:txBody>
      </p:sp>
      <p:cxnSp>
        <p:nvCxnSpPr>
          <p:cNvPr id="10005" name="Google Shape;10005;p538"/>
          <p:cNvCxnSpPr/>
          <p:nvPr/>
        </p:nvCxnSpPr>
        <p:spPr>
          <a:xfrm>
            <a:off x="4355570" y="2424438"/>
            <a:ext cx="444900" cy="0"/>
          </a:xfrm>
          <a:prstGeom prst="straightConnector1">
            <a:avLst/>
          </a:prstGeom>
          <a:noFill/>
          <a:ln cap="flat" cmpd="sng" w="12700">
            <a:solidFill>
              <a:srgbClr val="BFBFBF"/>
            </a:solidFill>
            <a:prstDash val="dashDot"/>
            <a:miter lim="400000"/>
            <a:headEnd len="med" w="med" type="oval"/>
            <a:tailEnd len="med" w="med" type="oval"/>
          </a:ln>
        </p:spPr>
      </p:cxnSp>
      <p:sp>
        <p:nvSpPr>
          <p:cNvPr id="10006" name="Google Shape;10006;p53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03"/>
                                        </p:tgtEl>
                                        <p:attrNameLst>
                                          <p:attrName>style.visibility</p:attrName>
                                        </p:attrNameLst>
                                      </p:cBhvr>
                                      <p:to>
                                        <p:strVal val="visible"/>
                                      </p:to>
                                    </p:set>
                                    <p:animEffect filter="fade" transition="in">
                                      <p:cBhvr>
                                        <p:cTn dur="1000"/>
                                        <p:tgtEl>
                                          <p:spTgt spid="100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05"/>
                                        </p:tgtEl>
                                        <p:attrNameLst>
                                          <p:attrName>style.visibility</p:attrName>
                                        </p:attrNameLst>
                                      </p:cBhvr>
                                      <p:to>
                                        <p:strVal val="visible"/>
                                      </p:to>
                                    </p:set>
                                    <p:animEffect filter="fade" transition="in">
                                      <p:cBhvr>
                                        <p:cTn dur="1000"/>
                                        <p:tgtEl>
                                          <p:spTgt spid="10005"/>
                                        </p:tgtEl>
                                      </p:cBhvr>
                                    </p:animEffect>
                                  </p:childTnLst>
                                </p:cTn>
                              </p:par>
                              <p:par>
                                <p:cTn fill="hold" nodeType="withEffect" presetClass="entr" presetID="10" presetSubtype="0">
                                  <p:stCondLst>
                                    <p:cond delay="0"/>
                                  </p:stCondLst>
                                  <p:childTnLst>
                                    <p:set>
                                      <p:cBhvr>
                                        <p:cTn dur="1" fill="hold">
                                          <p:stCondLst>
                                            <p:cond delay="0"/>
                                          </p:stCondLst>
                                        </p:cTn>
                                        <p:tgtEl>
                                          <p:spTgt spid="10004"/>
                                        </p:tgtEl>
                                        <p:attrNameLst>
                                          <p:attrName>style.visibility</p:attrName>
                                        </p:attrNameLst>
                                      </p:cBhvr>
                                      <p:to>
                                        <p:strVal val="visible"/>
                                      </p:to>
                                    </p:set>
                                    <p:animEffect filter="fade" transition="in">
                                      <p:cBhvr>
                                        <p:cTn dur="1000"/>
                                        <p:tgtEl>
                                          <p:spTgt spid="100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0" name="Shape 10010"/>
        <p:cNvGrpSpPr/>
        <p:nvPr/>
      </p:nvGrpSpPr>
      <p:grpSpPr>
        <a:xfrm>
          <a:off x="0" y="0"/>
          <a:ext cx="0" cy="0"/>
          <a:chOff x="0" y="0"/>
          <a:chExt cx="0" cy="0"/>
        </a:xfrm>
      </p:grpSpPr>
      <p:sp>
        <p:nvSpPr>
          <p:cNvPr id="10011" name="Google Shape;10011;p5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Operators</a:t>
            </a:r>
            <a:endParaRPr/>
          </a:p>
        </p:txBody>
      </p:sp>
      <p:sp>
        <p:nvSpPr>
          <p:cNvPr id="10012" name="Google Shape;10012;p539"/>
          <p:cNvSpPr txBox="1"/>
          <p:nvPr/>
        </p:nvSpPr>
        <p:spPr>
          <a:xfrm>
            <a:off x="2206883" y="2247238"/>
            <a:ext cx="1354200" cy="533700"/>
          </a:xfrm>
          <a:prstGeom prst="rect">
            <a:avLst/>
          </a:prstGeom>
          <a:solidFill>
            <a:srgbClr val="0097D9"/>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100"/>
              <a:buFont typeface="Arial"/>
              <a:buNone/>
            </a:pPr>
            <a:r>
              <a:rPr b="0" i="0" lang="en" sz="1000" u="none" cap="none" strike="noStrike">
                <a:solidFill>
                  <a:srgbClr val="FFFFFF"/>
                </a:solidFill>
                <a:latin typeface="Gill Sans"/>
                <a:ea typeface="Gill Sans"/>
                <a:cs typeface="Gill Sans"/>
                <a:sym typeface="Gill Sans"/>
              </a:rPr>
              <a:t>Python operators</a:t>
            </a:r>
            <a:endParaRPr b="0" i="0" sz="1000" u="none" cap="none" strike="noStrike">
              <a:solidFill>
                <a:srgbClr val="FFFFFF"/>
              </a:solidFill>
              <a:latin typeface="Gill Sans"/>
              <a:ea typeface="Gill Sans"/>
              <a:cs typeface="Gill Sans"/>
              <a:sym typeface="Gill Sans"/>
            </a:endParaRPr>
          </a:p>
        </p:txBody>
      </p:sp>
      <p:grpSp>
        <p:nvGrpSpPr>
          <p:cNvPr id="10013" name="Google Shape;10013;p539"/>
          <p:cNvGrpSpPr/>
          <p:nvPr/>
        </p:nvGrpSpPr>
        <p:grpSpPr>
          <a:xfrm>
            <a:off x="3561083" y="1246963"/>
            <a:ext cx="3376043" cy="1267125"/>
            <a:chOff x="3561083" y="1246963"/>
            <a:chExt cx="3376043" cy="1267125"/>
          </a:xfrm>
        </p:grpSpPr>
        <p:sp>
          <p:nvSpPr>
            <p:cNvPr id="10014" name="Google Shape;10014;p539"/>
            <p:cNvSpPr/>
            <p:nvPr/>
          </p:nvSpPr>
          <p:spPr>
            <a:xfrm>
              <a:off x="4622026" y="1246963"/>
              <a:ext cx="2315100" cy="411900"/>
            </a:xfrm>
            <a:prstGeom prst="roundRect">
              <a:avLst>
                <a:gd fmla="val 8504" name="adj"/>
              </a:avLst>
            </a:prstGeom>
            <a:solidFill>
              <a:srgbClr val="6D9EE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1000" u="none" cap="none" strike="noStrike">
                <a:solidFill>
                  <a:srgbClr val="FFFFFF"/>
                </a:solidFill>
                <a:latin typeface="Calibri"/>
                <a:ea typeface="Calibri"/>
                <a:cs typeface="Calibri"/>
                <a:sym typeface="Calibri"/>
              </a:endParaRPr>
            </a:p>
          </p:txBody>
        </p:sp>
        <p:sp>
          <p:nvSpPr>
            <p:cNvPr id="10015" name="Google Shape;10015;p539"/>
            <p:cNvSpPr txBox="1"/>
            <p:nvPr/>
          </p:nvSpPr>
          <p:spPr>
            <a:xfrm>
              <a:off x="4733910" y="1293913"/>
              <a:ext cx="2068800" cy="318000"/>
            </a:xfrm>
            <a:prstGeom prst="rect">
              <a:avLst/>
            </a:prstGeom>
            <a:solidFill>
              <a:srgbClr val="6D9EE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100"/>
                <a:buFont typeface="Arial"/>
                <a:buNone/>
              </a:pPr>
              <a:r>
                <a:rPr b="0" i="0" lang="en" sz="1000" u="none" cap="none" strike="noStrike">
                  <a:solidFill>
                    <a:srgbClr val="FFFFFF"/>
                  </a:solidFill>
                  <a:latin typeface="Gill Sans"/>
                  <a:ea typeface="Gill Sans"/>
                  <a:cs typeface="Gill Sans"/>
                  <a:sym typeface="Gill Sans"/>
                </a:rPr>
                <a:t>Arithmetic Operators</a:t>
              </a:r>
              <a:endParaRPr b="0" i="0" sz="1000" u="none" cap="none" strike="noStrike">
                <a:solidFill>
                  <a:srgbClr val="FFFFFF"/>
                </a:solidFill>
                <a:latin typeface="Gill Sans"/>
                <a:ea typeface="Gill Sans"/>
                <a:cs typeface="Gill Sans"/>
                <a:sym typeface="Gill Sans"/>
              </a:endParaRPr>
            </a:p>
          </p:txBody>
        </p:sp>
        <p:cxnSp>
          <p:nvCxnSpPr>
            <p:cNvPr id="10016" name="Google Shape;10016;p539"/>
            <p:cNvCxnSpPr>
              <a:stCxn id="10012" idx="3"/>
              <a:endCxn id="10014" idx="1"/>
            </p:cNvCxnSpPr>
            <p:nvPr/>
          </p:nvCxnSpPr>
          <p:spPr>
            <a:xfrm flipH="1" rot="10800000">
              <a:off x="3561083" y="1452988"/>
              <a:ext cx="1060800" cy="1061100"/>
            </a:xfrm>
            <a:prstGeom prst="straightConnector1">
              <a:avLst/>
            </a:prstGeom>
            <a:noFill/>
            <a:ln cap="flat" cmpd="sng" w="25400">
              <a:solidFill>
                <a:srgbClr val="2E2D27"/>
              </a:solidFill>
              <a:prstDash val="solid"/>
              <a:miter lim="400000"/>
              <a:headEnd len="sm" w="sm" type="none"/>
              <a:tailEnd len="med" w="med" type="triangle"/>
            </a:ln>
          </p:spPr>
        </p:cxnSp>
      </p:grpSp>
      <p:grpSp>
        <p:nvGrpSpPr>
          <p:cNvPr id="10017" name="Google Shape;10017;p539"/>
          <p:cNvGrpSpPr/>
          <p:nvPr/>
        </p:nvGrpSpPr>
        <p:grpSpPr>
          <a:xfrm>
            <a:off x="3561083" y="1690662"/>
            <a:ext cx="3376043" cy="823426"/>
            <a:chOff x="3561083" y="1690662"/>
            <a:chExt cx="3376043" cy="823426"/>
          </a:xfrm>
        </p:grpSpPr>
        <p:cxnSp>
          <p:nvCxnSpPr>
            <p:cNvPr id="10018" name="Google Shape;10018;p539"/>
            <p:cNvCxnSpPr>
              <a:stCxn id="10012" idx="3"/>
              <a:endCxn id="10019" idx="1"/>
            </p:cNvCxnSpPr>
            <p:nvPr/>
          </p:nvCxnSpPr>
          <p:spPr>
            <a:xfrm flipH="1" rot="10800000">
              <a:off x="3561083" y="1896688"/>
              <a:ext cx="1060800" cy="617400"/>
            </a:xfrm>
            <a:prstGeom prst="straightConnector1">
              <a:avLst/>
            </a:prstGeom>
            <a:noFill/>
            <a:ln cap="flat" cmpd="sng" w="25400">
              <a:solidFill>
                <a:srgbClr val="2E2D27"/>
              </a:solidFill>
              <a:prstDash val="solid"/>
              <a:miter lim="400000"/>
              <a:headEnd len="sm" w="sm" type="none"/>
              <a:tailEnd len="med" w="med" type="triangle"/>
            </a:ln>
          </p:spPr>
        </p:cxnSp>
        <p:sp>
          <p:nvSpPr>
            <p:cNvPr id="10019" name="Google Shape;10019;p539"/>
            <p:cNvSpPr/>
            <p:nvPr/>
          </p:nvSpPr>
          <p:spPr>
            <a:xfrm>
              <a:off x="4622026" y="1690662"/>
              <a:ext cx="2315100" cy="411900"/>
            </a:xfrm>
            <a:prstGeom prst="roundRect">
              <a:avLst>
                <a:gd fmla="val 8504" name="adj"/>
              </a:avLst>
            </a:prstGeom>
            <a:solidFill>
              <a:srgbClr val="6D9EE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1000" u="none" cap="none" strike="noStrike">
                <a:solidFill>
                  <a:srgbClr val="FFFFFF"/>
                </a:solidFill>
                <a:latin typeface="Calibri"/>
                <a:ea typeface="Calibri"/>
                <a:cs typeface="Calibri"/>
                <a:sym typeface="Calibri"/>
              </a:endParaRPr>
            </a:p>
          </p:txBody>
        </p:sp>
        <p:sp>
          <p:nvSpPr>
            <p:cNvPr id="10020" name="Google Shape;10020;p539"/>
            <p:cNvSpPr txBox="1"/>
            <p:nvPr/>
          </p:nvSpPr>
          <p:spPr>
            <a:xfrm>
              <a:off x="4733910" y="1737612"/>
              <a:ext cx="2068800" cy="318000"/>
            </a:xfrm>
            <a:prstGeom prst="rect">
              <a:avLst/>
            </a:prstGeom>
            <a:solidFill>
              <a:srgbClr val="6D9EE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100"/>
                <a:buFont typeface="Arial"/>
                <a:buNone/>
              </a:pPr>
              <a:r>
                <a:rPr b="0" i="0" lang="en" sz="1000" u="none" cap="none" strike="noStrike">
                  <a:solidFill>
                    <a:srgbClr val="FFFFFF"/>
                  </a:solidFill>
                  <a:latin typeface="Gill Sans"/>
                  <a:ea typeface="Gill Sans"/>
                  <a:cs typeface="Gill Sans"/>
                  <a:sym typeface="Gill Sans"/>
                </a:rPr>
                <a:t>Comparison (Relational) Operators</a:t>
              </a:r>
              <a:endParaRPr b="0" i="0" sz="1000" u="none" cap="none" strike="noStrike">
                <a:solidFill>
                  <a:srgbClr val="FFFFFF"/>
                </a:solidFill>
                <a:latin typeface="Gill Sans"/>
                <a:ea typeface="Gill Sans"/>
                <a:cs typeface="Gill Sans"/>
                <a:sym typeface="Gill Sans"/>
              </a:endParaRPr>
            </a:p>
          </p:txBody>
        </p:sp>
      </p:grpSp>
      <p:grpSp>
        <p:nvGrpSpPr>
          <p:cNvPr id="10021" name="Google Shape;10021;p539"/>
          <p:cNvGrpSpPr/>
          <p:nvPr/>
        </p:nvGrpSpPr>
        <p:grpSpPr>
          <a:xfrm>
            <a:off x="3561083" y="2137286"/>
            <a:ext cx="3376043" cy="411900"/>
            <a:chOff x="3561083" y="2137286"/>
            <a:chExt cx="3376043" cy="411900"/>
          </a:xfrm>
        </p:grpSpPr>
        <p:sp>
          <p:nvSpPr>
            <p:cNvPr id="10022" name="Google Shape;10022;p539"/>
            <p:cNvSpPr/>
            <p:nvPr/>
          </p:nvSpPr>
          <p:spPr>
            <a:xfrm>
              <a:off x="4622026" y="2137286"/>
              <a:ext cx="2315100" cy="411900"/>
            </a:xfrm>
            <a:prstGeom prst="roundRect">
              <a:avLst>
                <a:gd fmla="val 8504" name="adj"/>
              </a:avLst>
            </a:prstGeom>
            <a:solidFill>
              <a:srgbClr val="6D9EE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1000" u="none" cap="none" strike="noStrike">
                <a:solidFill>
                  <a:srgbClr val="FFFFFF"/>
                </a:solidFill>
                <a:latin typeface="Calibri"/>
                <a:ea typeface="Calibri"/>
                <a:cs typeface="Calibri"/>
                <a:sym typeface="Calibri"/>
              </a:endParaRPr>
            </a:p>
          </p:txBody>
        </p:sp>
        <p:cxnSp>
          <p:nvCxnSpPr>
            <p:cNvPr id="10023" name="Google Shape;10023;p539"/>
            <p:cNvCxnSpPr>
              <a:stCxn id="10012" idx="3"/>
              <a:endCxn id="10022" idx="1"/>
            </p:cNvCxnSpPr>
            <p:nvPr/>
          </p:nvCxnSpPr>
          <p:spPr>
            <a:xfrm flipH="1" rot="10800000">
              <a:off x="3561083" y="2343088"/>
              <a:ext cx="1060800" cy="171000"/>
            </a:xfrm>
            <a:prstGeom prst="straightConnector1">
              <a:avLst/>
            </a:prstGeom>
            <a:noFill/>
            <a:ln cap="flat" cmpd="sng" w="25400">
              <a:solidFill>
                <a:srgbClr val="2E2D27"/>
              </a:solidFill>
              <a:prstDash val="solid"/>
              <a:miter lim="400000"/>
              <a:headEnd len="sm" w="sm" type="none"/>
              <a:tailEnd len="med" w="med" type="triangle"/>
            </a:ln>
          </p:spPr>
        </p:cxnSp>
        <p:sp>
          <p:nvSpPr>
            <p:cNvPr id="10024" name="Google Shape;10024;p539"/>
            <p:cNvSpPr txBox="1"/>
            <p:nvPr/>
          </p:nvSpPr>
          <p:spPr>
            <a:xfrm>
              <a:off x="4733910" y="2167812"/>
              <a:ext cx="2068800" cy="318000"/>
            </a:xfrm>
            <a:prstGeom prst="rect">
              <a:avLst/>
            </a:prstGeom>
            <a:solidFill>
              <a:srgbClr val="6D9EE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100"/>
                <a:buFont typeface="Arial"/>
                <a:buNone/>
              </a:pPr>
              <a:r>
                <a:rPr b="0" i="0" lang="en" sz="1000" u="none" cap="none" strike="noStrike">
                  <a:solidFill>
                    <a:srgbClr val="FFFFFF"/>
                  </a:solidFill>
                  <a:latin typeface="Gill Sans"/>
                  <a:ea typeface="Gill Sans"/>
                  <a:cs typeface="Gill Sans"/>
                  <a:sym typeface="Gill Sans"/>
                </a:rPr>
                <a:t>Assignment Operators</a:t>
              </a:r>
              <a:endParaRPr b="0" i="0" sz="1000" u="none" cap="none" strike="noStrike">
                <a:solidFill>
                  <a:srgbClr val="FFFFFF"/>
                </a:solidFill>
                <a:latin typeface="Gill Sans"/>
                <a:ea typeface="Gill Sans"/>
                <a:cs typeface="Gill Sans"/>
                <a:sym typeface="Gill Sans"/>
              </a:endParaRPr>
            </a:p>
          </p:txBody>
        </p:sp>
      </p:grpSp>
      <p:grpSp>
        <p:nvGrpSpPr>
          <p:cNvPr id="10025" name="Google Shape;10025;p539"/>
          <p:cNvGrpSpPr/>
          <p:nvPr/>
        </p:nvGrpSpPr>
        <p:grpSpPr>
          <a:xfrm>
            <a:off x="3561083" y="2514088"/>
            <a:ext cx="3376043" cy="486352"/>
            <a:chOff x="3561083" y="2514088"/>
            <a:chExt cx="3376043" cy="486352"/>
          </a:xfrm>
        </p:grpSpPr>
        <p:sp>
          <p:nvSpPr>
            <p:cNvPr id="10026" name="Google Shape;10026;p539"/>
            <p:cNvSpPr/>
            <p:nvPr/>
          </p:nvSpPr>
          <p:spPr>
            <a:xfrm>
              <a:off x="4622026" y="2588540"/>
              <a:ext cx="2315100" cy="411900"/>
            </a:xfrm>
            <a:prstGeom prst="roundRect">
              <a:avLst>
                <a:gd fmla="val 8504" name="adj"/>
              </a:avLst>
            </a:prstGeom>
            <a:solidFill>
              <a:srgbClr val="6D9EE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1000" u="none" cap="none" strike="noStrike">
                <a:solidFill>
                  <a:srgbClr val="FFFFFF"/>
                </a:solidFill>
                <a:latin typeface="Calibri"/>
                <a:ea typeface="Calibri"/>
                <a:cs typeface="Calibri"/>
                <a:sym typeface="Calibri"/>
              </a:endParaRPr>
            </a:p>
          </p:txBody>
        </p:sp>
        <p:cxnSp>
          <p:nvCxnSpPr>
            <p:cNvPr id="10027" name="Google Shape;10027;p539"/>
            <p:cNvCxnSpPr>
              <a:stCxn id="10012" idx="3"/>
              <a:endCxn id="10026" idx="1"/>
            </p:cNvCxnSpPr>
            <p:nvPr/>
          </p:nvCxnSpPr>
          <p:spPr>
            <a:xfrm>
              <a:off x="3561083" y="2514088"/>
              <a:ext cx="1060800" cy="280500"/>
            </a:xfrm>
            <a:prstGeom prst="straightConnector1">
              <a:avLst/>
            </a:prstGeom>
            <a:noFill/>
            <a:ln cap="flat" cmpd="sng" w="25400">
              <a:solidFill>
                <a:srgbClr val="2E2D27"/>
              </a:solidFill>
              <a:prstDash val="solid"/>
              <a:miter lim="400000"/>
              <a:headEnd len="sm" w="sm" type="none"/>
              <a:tailEnd len="med" w="med" type="triangle"/>
            </a:ln>
          </p:spPr>
        </p:cxnSp>
        <p:sp>
          <p:nvSpPr>
            <p:cNvPr id="10028" name="Google Shape;10028;p539"/>
            <p:cNvSpPr txBox="1"/>
            <p:nvPr/>
          </p:nvSpPr>
          <p:spPr>
            <a:xfrm>
              <a:off x="4733910" y="2611511"/>
              <a:ext cx="2068800" cy="318000"/>
            </a:xfrm>
            <a:prstGeom prst="rect">
              <a:avLst/>
            </a:prstGeom>
            <a:solidFill>
              <a:srgbClr val="6D9EE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100"/>
                <a:buFont typeface="Arial"/>
                <a:buNone/>
              </a:pPr>
              <a:r>
                <a:rPr b="0" i="0" lang="en" sz="1000" u="none" cap="none" strike="noStrike">
                  <a:solidFill>
                    <a:srgbClr val="FFFFFF"/>
                  </a:solidFill>
                  <a:latin typeface="Gill Sans"/>
                  <a:ea typeface="Gill Sans"/>
                  <a:cs typeface="Gill Sans"/>
                  <a:sym typeface="Gill Sans"/>
                </a:rPr>
                <a:t>Logical Operators</a:t>
              </a:r>
              <a:endParaRPr b="0" i="0" sz="1000" u="none" cap="none" strike="noStrike">
                <a:solidFill>
                  <a:srgbClr val="FFFFFF"/>
                </a:solidFill>
                <a:latin typeface="Gill Sans"/>
                <a:ea typeface="Gill Sans"/>
                <a:cs typeface="Gill Sans"/>
                <a:sym typeface="Gill Sans"/>
              </a:endParaRPr>
            </a:p>
          </p:txBody>
        </p:sp>
      </p:grpSp>
      <p:grpSp>
        <p:nvGrpSpPr>
          <p:cNvPr id="10029" name="Google Shape;10029;p539"/>
          <p:cNvGrpSpPr/>
          <p:nvPr/>
        </p:nvGrpSpPr>
        <p:grpSpPr>
          <a:xfrm>
            <a:off x="3561083" y="2514088"/>
            <a:ext cx="3376043" cy="933023"/>
            <a:chOff x="3561083" y="2514088"/>
            <a:chExt cx="3376043" cy="933023"/>
          </a:xfrm>
        </p:grpSpPr>
        <p:sp>
          <p:nvSpPr>
            <p:cNvPr id="10030" name="Google Shape;10030;p539"/>
            <p:cNvSpPr/>
            <p:nvPr/>
          </p:nvSpPr>
          <p:spPr>
            <a:xfrm>
              <a:off x="4622026" y="3035211"/>
              <a:ext cx="2315100" cy="411900"/>
            </a:xfrm>
            <a:prstGeom prst="roundRect">
              <a:avLst>
                <a:gd fmla="val 8504" name="adj"/>
              </a:avLst>
            </a:prstGeom>
            <a:solidFill>
              <a:srgbClr val="6D9EE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1000" u="none" cap="none" strike="noStrike">
                <a:solidFill>
                  <a:srgbClr val="FFFFFF"/>
                </a:solidFill>
                <a:latin typeface="Calibri"/>
                <a:ea typeface="Calibri"/>
                <a:cs typeface="Calibri"/>
                <a:sym typeface="Calibri"/>
              </a:endParaRPr>
            </a:p>
          </p:txBody>
        </p:sp>
        <p:cxnSp>
          <p:nvCxnSpPr>
            <p:cNvPr id="10031" name="Google Shape;10031;p539"/>
            <p:cNvCxnSpPr>
              <a:stCxn id="10012" idx="3"/>
              <a:endCxn id="10030" idx="1"/>
            </p:cNvCxnSpPr>
            <p:nvPr/>
          </p:nvCxnSpPr>
          <p:spPr>
            <a:xfrm>
              <a:off x="3561083" y="2514088"/>
              <a:ext cx="1060800" cy="727200"/>
            </a:xfrm>
            <a:prstGeom prst="straightConnector1">
              <a:avLst/>
            </a:prstGeom>
            <a:noFill/>
            <a:ln cap="flat" cmpd="sng" w="25400">
              <a:solidFill>
                <a:srgbClr val="2E2D27"/>
              </a:solidFill>
              <a:prstDash val="solid"/>
              <a:miter lim="400000"/>
              <a:headEnd len="sm" w="sm" type="none"/>
              <a:tailEnd len="med" w="med" type="triangle"/>
            </a:ln>
          </p:spPr>
        </p:cxnSp>
        <p:sp>
          <p:nvSpPr>
            <p:cNvPr id="10032" name="Google Shape;10032;p539"/>
            <p:cNvSpPr txBox="1"/>
            <p:nvPr/>
          </p:nvSpPr>
          <p:spPr>
            <a:xfrm>
              <a:off x="4733910" y="3055211"/>
              <a:ext cx="2068800" cy="318000"/>
            </a:xfrm>
            <a:prstGeom prst="rect">
              <a:avLst/>
            </a:prstGeom>
            <a:solidFill>
              <a:srgbClr val="6D9EE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100"/>
                <a:buFont typeface="Arial"/>
                <a:buNone/>
              </a:pPr>
              <a:r>
                <a:rPr b="0" i="0" lang="en" sz="1000" u="none" cap="none" strike="noStrike">
                  <a:solidFill>
                    <a:srgbClr val="FFFFFF"/>
                  </a:solidFill>
                  <a:latin typeface="Gill Sans"/>
                  <a:ea typeface="Gill Sans"/>
                  <a:cs typeface="Gill Sans"/>
                  <a:sym typeface="Gill Sans"/>
                </a:rPr>
                <a:t>Bitwise Operators</a:t>
              </a:r>
              <a:endParaRPr b="0" i="0" sz="1000" u="none" cap="none" strike="noStrike">
                <a:solidFill>
                  <a:srgbClr val="FFFFFF"/>
                </a:solidFill>
                <a:latin typeface="Gill Sans"/>
                <a:ea typeface="Gill Sans"/>
                <a:cs typeface="Gill Sans"/>
                <a:sym typeface="Gill Sans"/>
              </a:endParaRPr>
            </a:p>
          </p:txBody>
        </p:sp>
      </p:grpSp>
      <p:grpSp>
        <p:nvGrpSpPr>
          <p:cNvPr id="10033" name="Google Shape;10033;p539"/>
          <p:cNvGrpSpPr/>
          <p:nvPr/>
        </p:nvGrpSpPr>
        <p:grpSpPr>
          <a:xfrm>
            <a:off x="3561083" y="2514088"/>
            <a:ext cx="3376042" cy="1387250"/>
            <a:chOff x="3561083" y="2514088"/>
            <a:chExt cx="3376042" cy="1387250"/>
          </a:xfrm>
        </p:grpSpPr>
        <p:sp>
          <p:nvSpPr>
            <p:cNvPr id="10034" name="Google Shape;10034;p539"/>
            <p:cNvSpPr/>
            <p:nvPr/>
          </p:nvSpPr>
          <p:spPr>
            <a:xfrm>
              <a:off x="4622025" y="3489438"/>
              <a:ext cx="2315100" cy="411900"/>
            </a:xfrm>
            <a:prstGeom prst="roundRect">
              <a:avLst>
                <a:gd fmla="val 8504" name="adj"/>
              </a:avLst>
            </a:prstGeom>
            <a:solidFill>
              <a:srgbClr val="6D9EE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1000" u="none" cap="none" strike="noStrike">
                <a:solidFill>
                  <a:srgbClr val="FFFFFF"/>
                </a:solidFill>
                <a:latin typeface="Calibri"/>
                <a:ea typeface="Calibri"/>
                <a:cs typeface="Calibri"/>
                <a:sym typeface="Calibri"/>
              </a:endParaRPr>
            </a:p>
          </p:txBody>
        </p:sp>
        <p:cxnSp>
          <p:nvCxnSpPr>
            <p:cNvPr id="10035" name="Google Shape;10035;p539"/>
            <p:cNvCxnSpPr>
              <a:stCxn id="10012" idx="3"/>
              <a:endCxn id="10034" idx="1"/>
            </p:cNvCxnSpPr>
            <p:nvPr/>
          </p:nvCxnSpPr>
          <p:spPr>
            <a:xfrm>
              <a:off x="3561083" y="2514088"/>
              <a:ext cx="1060800" cy="1181400"/>
            </a:xfrm>
            <a:prstGeom prst="straightConnector1">
              <a:avLst/>
            </a:prstGeom>
            <a:noFill/>
            <a:ln cap="flat" cmpd="sng" w="25400">
              <a:solidFill>
                <a:srgbClr val="2E2D27"/>
              </a:solidFill>
              <a:prstDash val="solid"/>
              <a:miter lim="400000"/>
              <a:headEnd len="sm" w="sm" type="none"/>
              <a:tailEnd len="med" w="med" type="triangle"/>
            </a:ln>
          </p:spPr>
        </p:cxnSp>
        <p:sp>
          <p:nvSpPr>
            <p:cNvPr id="10036" name="Google Shape;10036;p539"/>
            <p:cNvSpPr txBox="1"/>
            <p:nvPr/>
          </p:nvSpPr>
          <p:spPr>
            <a:xfrm>
              <a:off x="4733910" y="3512410"/>
              <a:ext cx="2068800" cy="318000"/>
            </a:xfrm>
            <a:prstGeom prst="rect">
              <a:avLst/>
            </a:prstGeom>
            <a:solidFill>
              <a:srgbClr val="6D9EE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100"/>
                <a:buFont typeface="Arial"/>
                <a:buNone/>
              </a:pPr>
              <a:r>
                <a:rPr b="0" i="0" lang="en" sz="1000" u="none" cap="none" strike="noStrike">
                  <a:solidFill>
                    <a:srgbClr val="FFFFFF"/>
                  </a:solidFill>
                  <a:latin typeface="Gill Sans"/>
                  <a:ea typeface="Gill Sans"/>
                  <a:cs typeface="Gill Sans"/>
                  <a:sym typeface="Gill Sans"/>
                </a:rPr>
                <a:t>Membership Operators</a:t>
              </a:r>
              <a:endParaRPr b="0" i="0" sz="1000" u="none" cap="none" strike="noStrike">
                <a:solidFill>
                  <a:srgbClr val="FFFFFF"/>
                </a:solidFill>
                <a:latin typeface="Gill Sans"/>
                <a:ea typeface="Gill Sans"/>
                <a:cs typeface="Gill Sans"/>
                <a:sym typeface="Gill Sans"/>
              </a:endParaRPr>
            </a:p>
          </p:txBody>
        </p:sp>
      </p:grpSp>
      <p:grpSp>
        <p:nvGrpSpPr>
          <p:cNvPr id="10037" name="Google Shape;10037;p539"/>
          <p:cNvGrpSpPr/>
          <p:nvPr/>
        </p:nvGrpSpPr>
        <p:grpSpPr>
          <a:xfrm>
            <a:off x="3561083" y="2514088"/>
            <a:ext cx="3376042" cy="1839650"/>
            <a:chOff x="3561083" y="2514088"/>
            <a:chExt cx="3376042" cy="1839650"/>
          </a:xfrm>
        </p:grpSpPr>
        <p:sp>
          <p:nvSpPr>
            <p:cNvPr id="10038" name="Google Shape;10038;p539"/>
            <p:cNvSpPr/>
            <p:nvPr/>
          </p:nvSpPr>
          <p:spPr>
            <a:xfrm>
              <a:off x="4622025" y="3941838"/>
              <a:ext cx="2315100" cy="411900"/>
            </a:xfrm>
            <a:prstGeom prst="roundRect">
              <a:avLst>
                <a:gd fmla="val 8504" name="adj"/>
              </a:avLst>
            </a:prstGeom>
            <a:solidFill>
              <a:srgbClr val="6D9EE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1000" u="none" cap="none" strike="noStrike">
                <a:solidFill>
                  <a:srgbClr val="FFFFFF"/>
                </a:solidFill>
                <a:latin typeface="Calibri"/>
                <a:ea typeface="Calibri"/>
                <a:cs typeface="Calibri"/>
                <a:sym typeface="Calibri"/>
              </a:endParaRPr>
            </a:p>
          </p:txBody>
        </p:sp>
        <p:sp>
          <p:nvSpPr>
            <p:cNvPr id="10039" name="Google Shape;10039;p539"/>
            <p:cNvSpPr txBox="1"/>
            <p:nvPr/>
          </p:nvSpPr>
          <p:spPr>
            <a:xfrm>
              <a:off x="4733910" y="3978310"/>
              <a:ext cx="2068800" cy="318000"/>
            </a:xfrm>
            <a:prstGeom prst="rect">
              <a:avLst/>
            </a:prstGeom>
            <a:solidFill>
              <a:srgbClr val="6D9EEB"/>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100"/>
                <a:buFont typeface="Arial"/>
                <a:buNone/>
              </a:pPr>
              <a:r>
                <a:rPr b="0" i="0" lang="en" sz="1000" u="none" cap="none" strike="noStrike">
                  <a:solidFill>
                    <a:srgbClr val="FFFFFF"/>
                  </a:solidFill>
                  <a:latin typeface="Gill Sans"/>
                  <a:ea typeface="Gill Sans"/>
                  <a:cs typeface="Gill Sans"/>
                  <a:sym typeface="Gill Sans"/>
                </a:rPr>
                <a:t>Identity Operators</a:t>
              </a:r>
              <a:endParaRPr b="0" i="0" sz="1000" u="none" cap="none" strike="noStrike">
                <a:solidFill>
                  <a:srgbClr val="FFFFFF"/>
                </a:solidFill>
                <a:latin typeface="Gill Sans"/>
                <a:ea typeface="Gill Sans"/>
                <a:cs typeface="Gill Sans"/>
                <a:sym typeface="Gill Sans"/>
              </a:endParaRPr>
            </a:p>
          </p:txBody>
        </p:sp>
        <p:cxnSp>
          <p:nvCxnSpPr>
            <p:cNvPr id="10040" name="Google Shape;10040;p539"/>
            <p:cNvCxnSpPr>
              <a:stCxn id="10012" idx="3"/>
              <a:endCxn id="10038" idx="1"/>
            </p:cNvCxnSpPr>
            <p:nvPr/>
          </p:nvCxnSpPr>
          <p:spPr>
            <a:xfrm>
              <a:off x="3561083" y="2514088"/>
              <a:ext cx="1060800" cy="1633800"/>
            </a:xfrm>
            <a:prstGeom prst="straightConnector1">
              <a:avLst/>
            </a:prstGeom>
            <a:noFill/>
            <a:ln cap="flat" cmpd="sng" w="25400">
              <a:solidFill>
                <a:srgbClr val="2E2D27"/>
              </a:solidFill>
              <a:prstDash val="solid"/>
              <a:miter lim="400000"/>
              <a:headEnd len="sm" w="sm" type="none"/>
              <a:tailEnd len="med" w="med" type="triangle"/>
            </a:ln>
          </p:spPr>
        </p:cxnSp>
      </p:grpSp>
      <p:sp>
        <p:nvSpPr>
          <p:cNvPr id="10041" name="Google Shape;10041;p53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13"/>
                                        </p:tgtEl>
                                        <p:attrNameLst>
                                          <p:attrName>style.visibility</p:attrName>
                                        </p:attrNameLst>
                                      </p:cBhvr>
                                      <p:to>
                                        <p:strVal val="visible"/>
                                      </p:to>
                                    </p:set>
                                    <p:animEffect filter="fade" transition="in">
                                      <p:cBhvr>
                                        <p:cTn dur="1000"/>
                                        <p:tgtEl>
                                          <p:spTgt spid="100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17"/>
                                        </p:tgtEl>
                                        <p:attrNameLst>
                                          <p:attrName>style.visibility</p:attrName>
                                        </p:attrNameLst>
                                      </p:cBhvr>
                                      <p:to>
                                        <p:strVal val="visible"/>
                                      </p:to>
                                    </p:set>
                                    <p:animEffect filter="fade" transition="in">
                                      <p:cBhvr>
                                        <p:cTn dur="1000"/>
                                        <p:tgtEl>
                                          <p:spTgt spid="100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21"/>
                                        </p:tgtEl>
                                        <p:attrNameLst>
                                          <p:attrName>style.visibility</p:attrName>
                                        </p:attrNameLst>
                                      </p:cBhvr>
                                      <p:to>
                                        <p:strVal val="visible"/>
                                      </p:to>
                                    </p:set>
                                    <p:animEffect filter="fade" transition="in">
                                      <p:cBhvr>
                                        <p:cTn dur="1000"/>
                                        <p:tgtEl>
                                          <p:spTgt spid="100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25"/>
                                        </p:tgtEl>
                                        <p:attrNameLst>
                                          <p:attrName>style.visibility</p:attrName>
                                        </p:attrNameLst>
                                      </p:cBhvr>
                                      <p:to>
                                        <p:strVal val="visible"/>
                                      </p:to>
                                    </p:set>
                                    <p:animEffect filter="fade" transition="in">
                                      <p:cBhvr>
                                        <p:cTn dur="1000"/>
                                        <p:tgtEl>
                                          <p:spTgt spid="100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29"/>
                                        </p:tgtEl>
                                        <p:attrNameLst>
                                          <p:attrName>style.visibility</p:attrName>
                                        </p:attrNameLst>
                                      </p:cBhvr>
                                      <p:to>
                                        <p:strVal val="visible"/>
                                      </p:to>
                                    </p:set>
                                    <p:animEffect filter="fade" transition="in">
                                      <p:cBhvr>
                                        <p:cTn dur="1000"/>
                                        <p:tgtEl>
                                          <p:spTgt spid="100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33"/>
                                        </p:tgtEl>
                                        <p:attrNameLst>
                                          <p:attrName>style.visibility</p:attrName>
                                        </p:attrNameLst>
                                      </p:cBhvr>
                                      <p:to>
                                        <p:strVal val="visible"/>
                                      </p:to>
                                    </p:set>
                                    <p:animEffect filter="fade" transition="in">
                                      <p:cBhvr>
                                        <p:cTn dur="1000"/>
                                        <p:tgtEl>
                                          <p:spTgt spid="100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37"/>
                                        </p:tgtEl>
                                        <p:attrNameLst>
                                          <p:attrName>style.visibility</p:attrName>
                                        </p:attrNameLst>
                                      </p:cBhvr>
                                      <p:to>
                                        <p:strVal val="visible"/>
                                      </p:to>
                                    </p:set>
                                    <p:animEffect filter="fade" transition="in">
                                      <p:cBhvr>
                                        <p:cTn dur="1000"/>
                                        <p:tgtEl>
                                          <p:spTgt spid="100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6" name="Shape 1736"/>
        <p:cNvGrpSpPr/>
        <p:nvPr/>
      </p:nvGrpSpPr>
      <p:grpSpPr>
        <a:xfrm>
          <a:off x="0" y="0"/>
          <a:ext cx="0" cy="0"/>
          <a:chOff x="0" y="0"/>
          <a:chExt cx="0" cy="0"/>
        </a:xfrm>
      </p:grpSpPr>
      <p:sp>
        <p:nvSpPr>
          <p:cNvPr id="1737" name="Google Shape;1737;p54"/>
          <p:cNvSpPr/>
          <p:nvPr/>
        </p:nvSpPr>
        <p:spPr>
          <a:xfrm>
            <a:off x="0" y="0"/>
            <a:ext cx="9144000" cy="2381400"/>
          </a:xfrm>
          <a:prstGeom prst="rect">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pic>
        <p:nvPicPr>
          <p:cNvPr id="1738" name="Google Shape;1738;p54"/>
          <p:cNvPicPr preferRelativeResize="0"/>
          <p:nvPr>
            <p:ph idx="2" type="pic"/>
          </p:nvPr>
        </p:nvPicPr>
        <p:blipFill rotWithShape="1">
          <a:blip r:embed="rId3">
            <a:alphaModFix/>
          </a:blip>
          <a:srcRect b="0" l="22470" r="22465" t="0"/>
          <a:stretch/>
        </p:blipFill>
        <p:spPr>
          <a:xfrm>
            <a:off x="218850" y="1780250"/>
            <a:ext cx="2301550" cy="2786637"/>
          </a:xfrm>
          <a:prstGeom prst="rect">
            <a:avLst/>
          </a:prstGeom>
          <a:solidFill>
            <a:schemeClr val="lt2"/>
          </a:solidFill>
          <a:ln>
            <a:noFill/>
          </a:ln>
        </p:spPr>
      </p:pic>
      <p:pic>
        <p:nvPicPr>
          <p:cNvPr id="1739" name="Google Shape;1739;p54"/>
          <p:cNvPicPr preferRelativeResize="0"/>
          <p:nvPr/>
        </p:nvPicPr>
        <p:blipFill rotWithShape="1">
          <a:blip r:embed="rId4">
            <a:alphaModFix/>
          </a:blip>
          <a:srcRect b="0" l="0" r="0" t="0"/>
          <a:stretch/>
        </p:blipFill>
        <p:spPr>
          <a:xfrm>
            <a:off x="8305415" y="162760"/>
            <a:ext cx="674975" cy="672016"/>
          </a:xfrm>
          <a:prstGeom prst="rect">
            <a:avLst/>
          </a:prstGeom>
          <a:noFill/>
          <a:ln>
            <a:noFill/>
          </a:ln>
        </p:spPr>
      </p:pic>
      <p:sp>
        <p:nvSpPr>
          <p:cNvPr id="1740" name="Google Shape;1740;p5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0" lang="en" sz="1000">
                <a:solidFill>
                  <a:schemeClr val="dk2"/>
                </a:solidFill>
                <a:latin typeface="Arial"/>
                <a:ea typeface="Arial"/>
                <a:cs typeface="Arial"/>
                <a:sym typeface="Arial"/>
              </a:rPr>
              <a:t>‹#›</a:t>
            </a:fld>
            <a:endParaRPr b="0" sz="1000">
              <a:solidFill>
                <a:schemeClr val="dk2"/>
              </a:solidFill>
              <a:latin typeface="Arial"/>
              <a:ea typeface="Arial"/>
              <a:cs typeface="Arial"/>
              <a:sym typeface="Arial"/>
            </a:endParaRPr>
          </a:p>
        </p:txBody>
      </p:sp>
      <p:sp>
        <p:nvSpPr>
          <p:cNvPr id="1741" name="Google Shape;1741;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solidFill>
                  <a:schemeClr val="lt1"/>
                </a:solidFill>
              </a:rPr>
              <a:t>Contextual Test Process</a:t>
            </a:r>
            <a:endParaRPr/>
          </a:p>
        </p:txBody>
      </p:sp>
      <p:sp>
        <p:nvSpPr>
          <p:cNvPr id="1742" name="Google Shape;1742;p54"/>
          <p:cNvSpPr txBox="1"/>
          <p:nvPr/>
        </p:nvSpPr>
        <p:spPr>
          <a:xfrm>
            <a:off x="407550" y="1248125"/>
            <a:ext cx="8328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Gill Sans"/>
                <a:ea typeface="Gill Sans"/>
                <a:cs typeface="Gill Sans"/>
                <a:sym typeface="Gill Sans"/>
              </a:rPr>
              <a:t>Test Analysis</a:t>
            </a:r>
            <a:endParaRPr b="1" i="0" sz="1200" u="none" cap="none" strike="noStrike">
              <a:solidFill>
                <a:schemeClr val="lt1"/>
              </a:solidFill>
              <a:latin typeface="Gill Sans"/>
              <a:ea typeface="Gill Sans"/>
              <a:cs typeface="Gill Sans"/>
              <a:sym typeface="Gill Sans"/>
            </a:endParaRPr>
          </a:p>
        </p:txBody>
      </p:sp>
      <p:sp>
        <p:nvSpPr>
          <p:cNvPr id="1743" name="Google Shape;1743;p54"/>
          <p:cNvSpPr txBox="1"/>
          <p:nvPr/>
        </p:nvSpPr>
        <p:spPr>
          <a:xfrm>
            <a:off x="3809775" y="2578100"/>
            <a:ext cx="2917800" cy="424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200"/>
              <a:buFont typeface="Arial"/>
              <a:buNone/>
            </a:pPr>
            <a:r>
              <a:rPr b="1" i="0" lang="en" sz="1200" u="none" cap="none" strike="noStrike">
                <a:solidFill>
                  <a:srgbClr val="53585F"/>
                </a:solidFill>
                <a:latin typeface="Calibri"/>
                <a:ea typeface="Calibri"/>
                <a:cs typeface="Calibri"/>
                <a:sym typeface="Calibri"/>
              </a:rPr>
              <a:t>Defining and prioritizing test conditions for each feature.</a:t>
            </a:r>
            <a:endParaRPr b="1" i="0" sz="1200" u="none" cap="none" strike="noStrike">
              <a:solidFill>
                <a:srgbClr val="53585F"/>
              </a:solidFill>
              <a:latin typeface="Calibri"/>
              <a:ea typeface="Calibri"/>
              <a:cs typeface="Calibri"/>
              <a:sym typeface="Calibri"/>
            </a:endParaRPr>
          </a:p>
        </p:txBody>
      </p:sp>
      <p:sp>
        <p:nvSpPr>
          <p:cNvPr id="1744" name="Google Shape;1744;p54"/>
          <p:cNvSpPr txBox="1"/>
          <p:nvPr/>
        </p:nvSpPr>
        <p:spPr>
          <a:xfrm>
            <a:off x="3222521" y="2571761"/>
            <a:ext cx="396900" cy="369300"/>
          </a:xfrm>
          <a:prstGeom prst="rect">
            <a:avLst/>
          </a:prstGeom>
          <a:noFill/>
          <a:ln>
            <a:noFill/>
          </a:ln>
        </p:spPr>
        <p:txBody>
          <a:bodyPr anchorCtr="0" anchor="t" bIns="0" lIns="0" spcFirstLastPara="1" rIns="0" wrap="square" tIns="0">
            <a:spAutoFit/>
          </a:bodyPr>
          <a:lstStyle/>
          <a:p>
            <a:pPr indent="0" lvl="0" marL="0" marR="0" rtl="0" algn="r">
              <a:lnSpc>
                <a:spcPct val="150000"/>
              </a:lnSpc>
              <a:spcBef>
                <a:spcPts val="0"/>
              </a:spcBef>
              <a:spcAft>
                <a:spcPts val="0"/>
              </a:spcAft>
              <a:buClr>
                <a:srgbClr val="53585F"/>
              </a:buClr>
              <a:buSzPts val="2300"/>
              <a:buFont typeface="Gill Sans"/>
              <a:buNone/>
            </a:pPr>
            <a:r>
              <a:rPr b="1" i="0" lang="en" sz="2400" u="none" cap="none" strike="noStrike">
                <a:solidFill>
                  <a:srgbClr val="53585F"/>
                </a:solidFill>
                <a:latin typeface="Gill Sans"/>
                <a:ea typeface="Gill Sans"/>
                <a:cs typeface="Gill Sans"/>
                <a:sym typeface="Gill Sans"/>
              </a:rPr>
              <a:t>04</a:t>
            </a:r>
            <a:endParaRPr b="0" i="0" sz="2400" u="none" cap="none" strike="noStrike">
              <a:solidFill>
                <a:srgbClr val="000000"/>
              </a:solidFill>
              <a:latin typeface="Gill Sans"/>
              <a:ea typeface="Gill Sans"/>
              <a:cs typeface="Gill Sans"/>
              <a:sym typeface="Gill Sans"/>
            </a:endParaRPr>
          </a:p>
        </p:txBody>
      </p:sp>
      <p:sp>
        <p:nvSpPr>
          <p:cNvPr id="1745" name="Google Shape;1745;p54"/>
          <p:cNvSpPr txBox="1"/>
          <p:nvPr/>
        </p:nvSpPr>
        <p:spPr>
          <a:xfrm>
            <a:off x="3809775" y="3393925"/>
            <a:ext cx="2917800" cy="424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200"/>
              <a:buFont typeface="Arial"/>
              <a:buNone/>
            </a:pPr>
            <a:r>
              <a:rPr b="1" i="0" lang="en" sz="1200" u="none" cap="none" strike="noStrike">
                <a:solidFill>
                  <a:srgbClr val="53585F"/>
                </a:solidFill>
                <a:latin typeface="Calibri"/>
                <a:ea typeface="Calibri"/>
                <a:cs typeface="Calibri"/>
                <a:sym typeface="Calibri"/>
              </a:rPr>
              <a:t>Capturing bi-directional traceability between test basis and associated test conditions.</a:t>
            </a:r>
            <a:endParaRPr b="1" i="0" sz="1200" u="none" cap="none" strike="noStrike">
              <a:solidFill>
                <a:srgbClr val="53585F"/>
              </a:solidFill>
              <a:latin typeface="Calibri"/>
              <a:ea typeface="Calibri"/>
              <a:cs typeface="Calibri"/>
              <a:sym typeface="Calibri"/>
            </a:endParaRPr>
          </a:p>
        </p:txBody>
      </p:sp>
      <p:sp>
        <p:nvSpPr>
          <p:cNvPr id="1746" name="Google Shape;1746;p54"/>
          <p:cNvSpPr txBox="1"/>
          <p:nvPr/>
        </p:nvSpPr>
        <p:spPr>
          <a:xfrm>
            <a:off x="3222521" y="3393928"/>
            <a:ext cx="396900" cy="369300"/>
          </a:xfrm>
          <a:prstGeom prst="rect">
            <a:avLst/>
          </a:prstGeom>
          <a:noFill/>
          <a:ln>
            <a:noFill/>
          </a:ln>
        </p:spPr>
        <p:txBody>
          <a:bodyPr anchorCtr="0" anchor="t" bIns="0" lIns="0" spcFirstLastPara="1" rIns="0" wrap="square" tIns="0">
            <a:spAutoFit/>
          </a:bodyPr>
          <a:lstStyle/>
          <a:p>
            <a:pPr indent="0" lvl="0" marL="0" marR="0" rtl="0" algn="r">
              <a:lnSpc>
                <a:spcPct val="150000"/>
              </a:lnSpc>
              <a:spcBef>
                <a:spcPts val="0"/>
              </a:spcBef>
              <a:spcAft>
                <a:spcPts val="0"/>
              </a:spcAft>
              <a:buClr>
                <a:srgbClr val="0198DB"/>
              </a:buClr>
              <a:buSzPts val="2300"/>
              <a:buFont typeface="Gill Sans"/>
              <a:buNone/>
            </a:pPr>
            <a:r>
              <a:rPr b="1" i="0" lang="en" sz="2400" u="none" cap="none" strike="noStrike">
                <a:solidFill>
                  <a:srgbClr val="0198DB"/>
                </a:solidFill>
                <a:latin typeface="Gill Sans"/>
                <a:ea typeface="Gill Sans"/>
                <a:cs typeface="Gill Sans"/>
                <a:sym typeface="Gill Sans"/>
              </a:rPr>
              <a:t>05</a:t>
            </a:r>
            <a:endParaRPr b="0" i="0" sz="2400" u="none" cap="none" strike="noStrike">
              <a:solidFill>
                <a:srgbClr val="000000"/>
              </a:solidFill>
              <a:latin typeface="Gill Sans"/>
              <a:ea typeface="Gill Sans"/>
              <a:cs typeface="Gill Sans"/>
              <a:sym typeface="Gill Sans"/>
            </a:endParaRPr>
          </a:p>
        </p:txBody>
      </p:sp>
      <p:sp>
        <p:nvSpPr>
          <p:cNvPr id="1747" name="Google Shape;1747;p54"/>
          <p:cNvSpPr txBox="1"/>
          <p:nvPr/>
        </p:nvSpPr>
        <p:spPr>
          <a:xfrm>
            <a:off x="3809775" y="4209750"/>
            <a:ext cx="2917800" cy="424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200"/>
              <a:buFont typeface="Arial"/>
              <a:buNone/>
            </a:pPr>
            <a:r>
              <a:rPr b="1" i="0" lang="en" sz="1200" u="none" cap="none" strike="noStrike">
                <a:solidFill>
                  <a:srgbClr val="53585F"/>
                </a:solidFill>
                <a:latin typeface="Calibri"/>
                <a:ea typeface="Calibri"/>
                <a:cs typeface="Calibri"/>
                <a:sym typeface="Calibri"/>
              </a:rPr>
              <a:t>Rarely, test conditions generated during analysis are used in test charters as test goals.</a:t>
            </a:r>
            <a:endParaRPr b="1" i="0" sz="1200" u="none" cap="none" strike="noStrike">
              <a:solidFill>
                <a:srgbClr val="53585F"/>
              </a:solidFill>
              <a:latin typeface="Calibri"/>
              <a:ea typeface="Calibri"/>
              <a:cs typeface="Calibri"/>
              <a:sym typeface="Calibri"/>
            </a:endParaRPr>
          </a:p>
        </p:txBody>
      </p:sp>
      <p:sp>
        <p:nvSpPr>
          <p:cNvPr id="1748" name="Google Shape;1748;p54"/>
          <p:cNvSpPr txBox="1"/>
          <p:nvPr/>
        </p:nvSpPr>
        <p:spPr>
          <a:xfrm>
            <a:off x="3222521" y="4209744"/>
            <a:ext cx="396900" cy="369300"/>
          </a:xfrm>
          <a:prstGeom prst="rect">
            <a:avLst/>
          </a:prstGeom>
          <a:noFill/>
          <a:ln>
            <a:noFill/>
          </a:ln>
        </p:spPr>
        <p:txBody>
          <a:bodyPr anchorCtr="0" anchor="t" bIns="0" lIns="0" spcFirstLastPara="1" rIns="0" wrap="square" tIns="0">
            <a:spAutoFit/>
          </a:bodyPr>
          <a:lstStyle/>
          <a:p>
            <a:pPr indent="0" lvl="0" marL="0" marR="0" rtl="0" algn="r">
              <a:lnSpc>
                <a:spcPct val="150000"/>
              </a:lnSpc>
              <a:spcBef>
                <a:spcPts val="0"/>
              </a:spcBef>
              <a:spcAft>
                <a:spcPts val="0"/>
              </a:spcAft>
              <a:buClr>
                <a:srgbClr val="53585F"/>
              </a:buClr>
              <a:buSzPts val="2300"/>
              <a:buFont typeface="Gill Sans"/>
              <a:buNone/>
            </a:pPr>
            <a:r>
              <a:rPr b="1" i="0" lang="en" sz="2400" u="none" cap="none" strike="noStrike">
                <a:solidFill>
                  <a:srgbClr val="53585F"/>
                </a:solidFill>
                <a:latin typeface="Gill Sans"/>
                <a:ea typeface="Gill Sans"/>
                <a:cs typeface="Gill Sans"/>
                <a:sym typeface="Gill Sans"/>
              </a:rPr>
              <a:t>06</a:t>
            </a:r>
            <a:endParaRPr b="0" i="0" sz="2400" u="none" cap="none" strike="noStrike">
              <a:solidFill>
                <a:srgbClr val="000000"/>
              </a:solidFill>
              <a:latin typeface="Gill Sans"/>
              <a:ea typeface="Gill Sans"/>
              <a:cs typeface="Gill Sans"/>
              <a:sym typeface="Gill Sans"/>
            </a:endParaRPr>
          </a:p>
        </p:txBody>
      </p:sp>
    </p:spTree>
  </p:cSld>
  <p:clrMapOvr>
    <a:masterClrMapping/>
  </p:clrMapOvr>
</p:sld>
</file>

<file path=ppt/slides/slide5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5" name="Shape 10045"/>
        <p:cNvGrpSpPr/>
        <p:nvPr/>
      </p:nvGrpSpPr>
      <p:grpSpPr>
        <a:xfrm>
          <a:off x="0" y="0"/>
          <a:ext cx="0" cy="0"/>
          <a:chOff x="0" y="0"/>
          <a:chExt cx="0" cy="0"/>
        </a:xfrm>
      </p:grpSpPr>
      <p:sp>
        <p:nvSpPr>
          <p:cNvPr id="10046" name="Google Shape;10046;p5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Arithmetic Operators</a:t>
            </a:r>
            <a:endParaRPr/>
          </a:p>
        </p:txBody>
      </p:sp>
      <p:sp>
        <p:nvSpPr>
          <p:cNvPr id="10047" name="Google Shape;10047;p54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aphicFrame>
        <p:nvGraphicFramePr>
          <p:cNvPr id="10048" name="Google Shape;10048;p540"/>
          <p:cNvGraphicFramePr/>
          <p:nvPr/>
        </p:nvGraphicFramePr>
        <p:xfrm>
          <a:off x="457194" y="1219171"/>
          <a:ext cx="3000000" cy="3000000"/>
        </p:xfrm>
        <a:graphic>
          <a:graphicData uri="http://schemas.openxmlformats.org/drawingml/2006/table">
            <a:tbl>
              <a:tblPr bandRow="1" firstRow="1">
                <a:noFill/>
                <a:tableStyleId>{27DF8879-9593-453C-B1C5-4CBAA1ED9C03}</a:tableStyleId>
              </a:tblPr>
              <a:tblGrid>
                <a:gridCol w="1846525"/>
                <a:gridCol w="3866525"/>
                <a:gridCol w="2516525"/>
              </a:tblGrid>
              <a:tr h="475500">
                <a:tc>
                  <a:txBody>
                    <a:bodyPr/>
                    <a:lstStyle/>
                    <a:p>
                      <a:pPr indent="0" lvl="0" marL="0" marR="0" rtl="0" algn="ctr">
                        <a:lnSpc>
                          <a:spcPct val="90000"/>
                        </a:lnSpc>
                        <a:spcBef>
                          <a:spcPts val="0"/>
                        </a:spcBef>
                        <a:spcAft>
                          <a:spcPts val="0"/>
                        </a:spcAft>
                        <a:buClr>
                          <a:srgbClr val="000000"/>
                        </a:buClr>
                        <a:buSzPts val="1600"/>
                        <a:buFont typeface="Arial"/>
                        <a:buNone/>
                      </a:pPr>
                      <a:r>
                        <a:rPr b="1" lang="en" sz="1600" u="none" cap="none" strike="noStrike">
                          <a:solidFill>
                            <a:srgbClr val="000000"/>
                          </a:solidFill>
                          <a:latin typeface="Gill Sans"/>
                          <a:ea typeface="Gill Sans"/>
                          <a:cs typeface="Gill Sans"/>
                          <a:sym typeface="Gill Sans"/>
                        </a:rPr>
                        <a:t>Operator</a:t>
                      </a:r>
                      <a:endParaRPr b="1" sz="1600" u="none" cap="none" strike="noStrike">
                        <a:solidFill>
                          <a:srgbClr val="000000"/>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600" u="none" cap="none" strike="noStrike">
                          <a:solidFill>
                            <a:srgbClr val="000000"/>
                          </a:solidFill>
                          <a:latin typeface="Gill Sans"/>
                          <a:ea typeface="Gill Sans"/>
                          <a:cs typeface="Gill Sans"/>
                          <a:sym typeface="Gill Sans"/>
                        </a:rPr>
                        <a:t>Description</a:t>
                      </a:r>
                      <a:endParaRPr sz="1600" u="none" cap="none" strike="noStrike">
                        <a:solidFill>
                          <a:srgbClr val="000000"/>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600" u="none" cap="none" strike="noStrike">
                          <a:solidFill>
                            <a:srgbClr val="000000"/>
                          </a:solidFill>
                          <a:latin typeface="Gill Sans"/>
                          <a:ea typeface="Gill Sans"/>
                          <a:cs typeface="Gill Sans"/>
                          <a:sym typeface="Gill Sans"/>
                        </a:rPr>
                        <a:t>Example </a:t>
                      </a:r>
                      <a:r>
                        <a:rPr lang="en" sz="1600" u="none" cap="none" strike="noStrike">
                          <a:solidFill>
                            <a:srgbClr val="000000"/>
                          </a:solidFill>
                        </a:rPr>
                        <a:t>(a=10; b=20)</a:t>
                      </a:r>
                      <a:endParaRPr sz="1600" u="none" cap="none" strike="noStrike">
                        <a:solidFill>
                          <a:srgbClr val="000000"/>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317500" lvl="0" marL="457200" marR="0" rtl="0" algn="ctr">
                        <a:lnSpc>
                          <a:spcPct val="90000"/>
                        </a:lnSpc>
                        <a:spcBef>
                          <a:spcPts val="0"/>
                        </a:spcBef>
                        <a:spcAft>
                          <a:spcPts val="0"/>
                        </a:spcAft>
                        <a:buClr>
                          <a:srgbClr val="434343"/>
                        </a:buClr>
                        <a:buSzPts val="1400"/>
                        <a:buFont typeface="Arial"/>
                        <a:buChar char="+"/>
                      </a:pPr>
                      <a:r>
                        <a:rPr b="1" lang="en" sz="1400" u="none" cap="none" strike="noStrike">
                          <a:solidFill>
                            <a:srgbClr val="434343"/>
                          </a:solidFill>
                        </a:rPr>
                        <a:t>(Addition)</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Adds values on both sides of the operator</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 + b = 30</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317500" lvl="0" marL="457200" marR="0" rtl="0" algn="ctr">
                        <a:lnSpc>
                          <a:spcPct val="90000"/>
                        </a:lnSpc>
                        <a:spcBef>
                          <a:spcPts val="0"/>
                        </a:spcBef>
                        <a:spcAft>
                          <a:spcPts val="0"/>
                        </a:spcAft>
                        <a:buClr>
                          <a:srgbClr val="434343"/>
                        </a:buClr>
                        <a:buSzPts val="1400"/>
                        <a:buFont typeface="Arial"/>
                        <a:buChar char="-"/>
                      </a:pPr>
                      <a:r>
                        <a:rPr b="1" lang="en" sz="1400" u="none" cap="none" strike="noStrike">
                          <a:solidFill>
                            <a:srgbClr val="434343"/>
                          </a:solidFill>
                        </a:rPr>
                        <a:t>(Subtraction)</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Subtracts the right-hand operand from the left-hand operand</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 – b = –10</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400"/>
                        <a:buFont typeface="Arial"/>
                        <a:buNone/>
                      </a:pPr>
                      <a:r>
                        <a:rPr b="1" lang="en" sz="1400" u="none" cap="none" strike="noStrike">
                          <a:solidFill>
                            <a:srgbClr val="434343"/>
                          </a:solidFill>
                        </a:rPr>
                        <a:t>* (Multiplication)</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Multiplies values on both sides of the operator</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 * b = 200</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400"/>
                        <a:buFont typeface="Arial"/>
                        <a:buNone/>
                      </a:pPr>
                      <a:r>
                        <a:rPr b="1" lang="en" sz="1400" u="none" cap="none" strike="noStrike">
                          <a:solidFill>
                            <a:srgbClr val="434343"/>
                          </a:solidFill>
                        </a:rPr>
                        <a:t>/ (Division)</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Divides the left-hand operand by the right-hand operand</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b / a = 2</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bl>
          </a:graphicData>
        </a:graphic>
      </p:graphicFrame>
    </p:spTree>
  </p:cSld>
  <p:clrMapOvr>
    <a:masterClrMapping/>
  </p:clrMapOvr>
</p:sld>
</file>

<file path=ppt/slides/slide5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2" name="Shape 10052"/>
        <p:cNvGrpSpPr/>
        <p:nvPr/>
      </p:nvGrpSpPr>
      <p:grpSpPr>
        <a:xfrm>
          <a:off x="0" y="0"/>
          <a:ext cx="0" cy="0"/>
          <a:chOff x="0" y="0"/>
          <a:chExt cx="0" cy="0"/>
        </a:xfrm>
      </p:grpSpPr>
      <p:sp>
        <p:nvSpPr>
          <p:cNvPr id="10053" name="Google Shape;10053;p5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Arithmetic Operators</a:t>
            </a:r>
            <a:endParaRPr/>
          </a:p>
        </p:txBody>
      </p:sp>
      <p:sp>
        <p:nvSpPr>
          <p:cNvPr id="10054" name="Google Shape;10054;p54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aphicFrame>
        <p:nvGraphicFramePr>
          <p:cNvPr id="10055" name="Google Shape;10055;p541"/>
          <p:cNvGraphicFramePr/>
          <p:nvPr/>
        </p:nvGraphicFramePr>
        <p:xfrm>
          <a:off x="457194" y="1219171"/>
          <a:ext cx="3000000" cy="3000000"/>
        </p:xfrm>
        <a:graphic>
          <a:graphicData uri="http://schemas.openxmlformats.org/drawingml/2006/table">
            <a:tbl>
              <a:tblPr bandRow="1" firstRow="1">
                <a:noFill/>
                <a:tableStyleId>{27DF8879-9593-453C-B1C5-4CBAA1ED9C03}</a:tableStyleId>
              </a:tblPr>
              <a:tblGrid>
                <a:gridCol w="1846525"/>
                <a:gridCol w="3866525"/>
                <a:gridCol w="2516525"/>
              </a:tblGrid>
              <a:tr h="475500">
                <a:tc>
                  <a:txBody>
                    <a:bodyPr/>
                    <a:lstStyle/>
                    <a:p>
                      <a:pPr indent="0" lvl="0" marL="0" marR="0" rtl="0" algn="ctr">
                        <a:lnSpc>
                          <a:spcPct val="90000"/>
                        </a:lnSpc>
                        <a:spcBef>
                          <a:spcPts val="0"/>
                        </a:spcBef>
                        <a:spcAft>
                          <a:spcPts val="0"/>
                        </a:spcAft>
                        <a:buClr>
                          <a:srgbClr val="000000"/>
                        </a:buClr>
                        <a:buSzPts val="1600"/>
                        <a:buFont typeface="Arial"/>
                        <a:buNone/>
                      </a:pPr>
                      <a:r>
                        <a:rPr b="1" lang="en" sz="1600" u="none" cap="none" strike="noStrike">
                          <a:solidFill>
                            <a:srgbClr val="000000"/>
                          </a:solidFill>
                          <a:latin typeface="Gill Sans"/>
                          <a:ea typeface="Gill Sans"/>
                          <a:cs typeface="Gill Sans"/>
                          <a:sym typeface="Gill Sans"/>
                        </a:rPr>
                        <a:t>Operator</a:t>
                      </a:r>
                      <a:endParaRPr b="1" sz="1600" u="none" cap="none" strike="noStrike">
                        <a:solidFill>
                          <a:srgbClr val="000000"/>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600" u="none" cap="none" strike="noStrike">
                          <a:solidFill>
                            <a:srgbClr val="000000"/>
                          </a:solidFill>
                          <a:latin typeface="Gill Sans"/>
                          <a:ea typeface="Gill Sans"/>
                          <a:cs typeface="Gill Sans"/>
                          <a:sym typeface="Gill Sans"/>
                        </a:rPr>
                        <a:t>Description</a:t>
                      </a:r>
                      <a:endParaRPr sz="1600" u="none" cap="none" strike="noStrike">
                        <a:solidFill>
                          <a:srgbClr val="000000"/>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600" u="none" cap="none" strike="noStrike">
                          <a:solidFill>
                            <a:srgbClr val="000000"/>
                          </a:solidFill>
                          <a:latin typeface="Gill Sans"/>
                          <a:ea typeface="Gill Sans"/>
                          <a:cs typeface="Gill Sans"/>
                          <a:sym typeface="Gill Sans"/>
                        </a:rPr>
                        <a:t>Example </a:t>
                      </a:r>
                      <a:r>
                        <a:rPr lang="en" sz="1600" u="none" cap="none" strike="noStrike">
                          <a:solidFill>
                            <a:srgbClr val="000000"/>
                          </a:solidFill>
                        </a:rPr>
                        <a:t>(a=10; b=20)</a:t>
                      </a:r>
                      <a:endParaRPr sz="1600" u="none" cap="none" strike="noStrike">
                        <a:solidFill>
                          <a:srgbClr val="000000"/>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400"/>
                        <a:buFont typeface="Arial"/>
                        <a:buNone/>
                      </a:pPr>
                      <a:r>
                        <a:rPr b="1" lang="en" sz="1400" u="none" cap="none" strike="noStrike">
                          <a:solidFill>
                            <a:srgbClr val="434343"/>
                          </a:solidFill>
                        </a:rPr>
                        <a:t>% (Modulus)</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Divides the left-hand operand by the right-hand operand and returns the remainder</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b % a = 0</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400"/>
                        <a:buFont typeface="Arial"/>
                        <a:buNone/>
                      </a:pPr>
                      <a:r>
                        <a:rPr b="1" lang="en" sz="1400" u="none" cap="none" strike="noStrike">
                          <a:solidFill>
                            <a:srgbClr val="434343"/>
                          </a:solidFill>
                        </a:rPr>
                        <a:t>** (Exponent)</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Searches for the target in a string</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b**a = 10240000000000</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90000"/>
                        </a:lnSpc>
                        <a:spcBef>
                          <a:spcPts val="0"/>
                        </a:spcBef>
                        <a:spcAft>
                          <a:spcPts val="0"/>
                        </a:spcAft>
                        <a:buClr>
                          <a:srgbClr val="000000"/>
                        </a:buClr>
                        <a:buSzPts val="1400"/>
                        <a:buFont typeface="Arial"/>
                        <a:buNone/>
                      </a:pPr>
                      <a:r>
                        <a:rPr b="1" lang="en" sz="1400" u="none" cap="none" strike="noStrike">
                          <a:solidFill>
                            <a:srgbClr val="434343"/>
                          </a:solidFill>
                        </a:rPr>
                        <a:t>// (Floor Division)</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chemeClr val="dk1"/>
                        </a:buClr>
                        <a:buSzPts val="1100"/>
                        <a:buFont typeface="Arial"/>
                        <a:buNone/>
                      </a:pPr>
                      <a:r>
                        <a:rPr lang="en" sz="1400" u="none" cap="none" strike="noStrike"/>
                        <a:t>The division of operands where the result is the quotient in which the digits after the decimal point are removed. </a:t>
                      </a:r>
                      <a:endParaRPr sz="1400" u="none" cap="none" strike="noStrike"/>
                    </a:p>
                    <a:p>
                      <a:pPr indent="0" lvl="0" marL="0" marR="0" rtl="0" algn="l">
                        <a:lnSpc>
                          <a:spcPct val="90000"/>
                        </a:lnSpc>
                        <a:spcBef>
                          <a:spcPts val="0"/>
                        </a:spcBef>
                        <a:spcAft>
                          <a:spcPts val="0"/>
                        </a:spcAft>
                        <a:buClr>
                          <a:srgbClr val="000000"/>
                        </a:buClr>
                        <a:buSzPts val="1400"/>
                        <a:buFont typeface="Arial"/>
                        <a:buNone/>
                      </a:pPr>
                      <a:r>
                        <a:rPr lang="en" sz="1400" u="none" cap="none" strike="noStrike"/>
                        <a:t>But if one of the operands is negative, the result is floored, i.e., rounded away from zero (towards negative infinity)</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9//2 = 4</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 sz="1400" u="none" cap="none" strike="noStrike"/>
                        <a:t>9.0//2.0 = 4.0</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 sz="1400" u="none" cap="none" strike="noStrike"/>
                        <a:t>–11//3 = –4</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 sz="1400" u="none" cap="none" strike="noStrike"/>
                        <a:t>–11.0//3 = –4.0</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bl>
          </a:graphicData>
        </a:graphic>
      </p:graphicFrame>
    </p:spTree>
  </p:cSld>
  <p:clrMapOvr>
    <a:masterClrMapping/>
  </p:clrMapOvr>
</p:sld>
</file>

<file path=ppt/slides/slide5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9" name="Shape 10059"/>
        <p:cNvGrpSpPr/>
        <p:nvPr/>
      </p:nvGrpSpPr>
      <p:grpSpPr>
        <a:xfrm>
          <a:off x="0" y="0"/>
          <a:ext cx="0" cy="0"/>
          <a:chOff x="0" y="0"/>
          <a:chExt cx="0" cy="0"/>
        </a:xfrm>
      </p:grpSpPr>
      <p:sp>
        <p:nvSpPr>
          <p:cNvPr id="10060" name="Google Shape;10060;p5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Arithmetic Operators - Example</a:t>
            </a:r>
            <a:endParaRPr/>
          </a:p>
        </p:txBody>
      </p:sp>
      <p:sp>
        <p:nvSpPr>
          <p:cNvPr id="10061" name="Google Shape;10061;p542"/>
          <p:cNvSpPr txBox="1"/>
          <p:nvPr>
            <p:ph idx="1" type="body"/>
          </p:nvPr>
        </p:nvSpPr>
        <p:spPr>
          <a:xfrm>
            <a:off x="1562400" y="1017725"/>
            <a:ext cx="3203100" cy="3592800"/>
          </a:xfrm>
          <a:prstGeom prst="rect">
            <a:avLst/>
          </a:prstGeom>
          <a:solidFill>
            <a:srgbClr val="EFEFEF"/>
          </a:solid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2400"/>
              <a:buNone/>
            </a:pPr>
            <a:r>
              <a:rPr b="1" lang="en" sz="1100">
                <a:latin typeface="Calibri"/>
                <a:ea typeface="Calibri"/>
                <a:cs typeface="Calibri"/>
                <a:sym typeface="Calibri"/>
              </a:rPr>
              <a:t>a = 21, b = 10</a:t>
            </a:r>
            <a:endParaRPr b="1" sz="11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100">
                <a:latin typeface="Calibri"/>
                <a:ea typeface="Calibri"/>
                <a:cs typeface="Calibri"/>
                <a:sym typeface="Calibri"/>
              </a:rPr>
              <a:t>print ("Line 1 - Value of c is ", a + b)</a:t>
            </a:r>
            <a:endParaRPr b="1" sz="11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100">
                <a:latin typeface="Calibri"/>
                <a:ea typeface="Calibri"/>
                <a:cs typeface="Calibri"/>
                <a:sym typeface="Calibri"/>
              </a:rPr>
              <a:t>c = a – b</a:t>
            </a:r>
            <a:endParaRPr b="1" sz="11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100">
                <a:latin typeface="Calibri"/>
                <a:ea typeface="Calibri"/>
                <a:cs typeface="Calibri"/>
                <a:sym typeface="Calibri"/>
              </a:rPr>
              <a:t>print ("Line 2 - Value of c is ", c )</a:t>
            </a:r>
            <a:endParaRPr b="1" sz="11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100">
                <a:latin typeface="Calibri"/>
                <a:ea typeface="Calibri"/>
                <a:cs typeface="Calibri"/>
                <a:sym typeface="Calibri"/>
              </a:rPr>
              <a:t>c = a * b</a:t>
            </a:r>
            <a:endParaRPr b="1" sz="11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100">
                <a:latin typeface="Calibri"/>
                <a:ea typeface="Calibri"/>
                <a:cs typeface="Calibri"/>
                <a:sym typeface="Calibri"/>
              </a:rPr>
              <a:t>print ("Line 3 - Value of c is ", c)</a:t>
            </a:r>
            <a:endParaRPr b="1" sz="11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100">
                <a:latin typeface="Calibri"/>
                <a:ea typeface="Calibri"/>
                <a:cs typeface="Calibri"/>
                <a:sym typeface="Calibri"/>
              </a:rPr>
              <a:t>c = a / b</a:t>
            </a:r>
            <a:endParaRPr b="1" sz="11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100">
                <a:latin typeface="Calibri"/>
                <a:ea typeface="Calibri"/>
                <a:cs typeface="Calibri"/>
                <a:sym typeface="Calibri"/>
              </a:rPr>
              <a:t>print ("Line 4 - Value of c is ", c )</a:t>
            </a:r>
            <a:endParaRPr b="1" sz="11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100">
                <a:latin typeface="Calibri"/>
                <a:ea typeface="Calibri"/>
                <a:cs typeface="Calibri"/>
                <a:sym typeface="Calibri"/>
              </a:rPr>
              <a:t>c = a % b</a:t>
            </a:r>
            <a:endParaRPr b="1" sz="11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100">
                <a:latin typeface="Calibri"/>
                <a:ea typeface="Calibri"/>
                <a:cs typeface="Calibri"/>
                <a:sym typeface="Calibri"/>
              </a:rPr>
              <a:t>print ("Line 5 - Value of c is ", c)</a:t>
            </a:r>
            <a:endParaRPr b="1" sz="11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100">
                <a:latin typeface="Calibri"/>
                <a:ea typeface="Calibri"/>
                <a:cs typeface="Calibri"/>
                <a:sym typeface="Calibri"/>
              </a:rPr>
              <a:t>a = 2</a:t>
            </a:r>
            <a:endParaRPr b="1" sz="11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100">
                <a:latin typeface="Calibri"/>
                <a:ea typeface="Calibri"/>
                <a:cs typeface="Calibri"/>
                <a:sym typeface="Calibri"/>
              </a:rPr>
              <a:t>b = 3</a:t>
            </a:r>
            <a:endParaRPr b="1" sz="11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100">
                <a:latin typeface="Calibri"/>
                <a:ea typeface="Calibri"/>
                <a:cs typeface="Calibri"/>
                <a:sym typeface="Calibri"/>
              </a:rPr>
              <a:t>c = a**b</a:t>
            </a:r>
            <a:endParaRPr b="1" sz="11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100">
                <a:latin typeface="Calibri"/>
                <a:ea typeface="Calibri"/>
                <a:cs typeface="Calibri"/>
                <a:sym typeface="Calibri"/>
              </a:rPr>
              <a:t>print ("Line 6 - Value of c is ", c)</a:t>
            </a:r>
            <a:endParaRPr b="1" sz="11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100">
                <a:latin typeface="Calibri"/>
                <a:ea typeface="Calibri"/>
                <a:cs typeface="Calibri"/>
                <a:sym typeface="Calibri"/>
              </a:rPr>
              <a:t>a = 10</a:t>
            </a:r>
            <a:endParaRPr b="1" sz="11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100">
                <a:latin typeface="Calibri"/>
                <a:ea typeface="Calibri"/>
                <a:cs typeface="Calibri"/>
                <a:sym typeface="Calibri"/>
              </a:rPr>
              <a:t>b = 5</a:t>
            </a:r>
            <a:endParaRPr b="1" sz="11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100">
                <a:latin typeface="Calibri"/>
                <a:ea typeface="Calibri"/>
                <a:cs typeface="Calibri"/>
                <a:sym typeface="Calibri"/>
              </a:rPr>
              <a:t>c = a//b</a:t>
            </a:r>
            <a:endParaRPr b="1" sz="11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100">
                <a:latin typeface="Calibri"/>
                <a:ea typeface="Calibri"/>
                <a:cs typeface="Calibri"/>
                <a:sym typeface="Calibri"/>
              </a:rPr>
              <a:t>print ("Line 7 - Value of c is ", c)</a:t>
            </a:r>
            <a:endParaRPr b="1" sz="1100">
              <a:latin typeface="Calibri"/>
              <a:ea typeface="Calibri"/>
              <a:cs typeface="Calibri"/>
              <a:sym typeface="Calibri"/>
            </a:endParaRPr>
          </a:p>
        </p:txBody>
      </p:sp>
      <p:sp>
        <p:nvSpPr>
          <p:cNvPr id="10062" name="Google Shape;10062;p54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61"/>
                                        </p:tgtEl>
                                        <p:attrNameLst>
                                          <p:attrName>style.visibility</p:attrName>
                                        </p:attrNameLst>
                                      </p:cBhvr>
                                      <p:to>
                                        <p:strVal val="visible"/>
                                      </p:to>
                                    </p:set>
                                    <p:animEffect filter="fade" transition="in">
                                      <p:cBhvr>
                                        <p:cTn dur="1000"/>
                                        <p:tgtEl>
                                          <p:spTgt spid="100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6" name="Shape 10066"/>
        <p:cNvGrpSpPr/>
        <p:nvPr/>
      </p:nvGrpSpPr>
      <p:grpSpPr>
        <a:xfrm>
          <a:off x="0" y="0"/>
          <a:ext cx="0" cy="0"/>
          <a:chOff x="0" y="0"/>
          <a:chExt cx="0" cy="0"/>
        </a:xfrm>
      </p:grpSpPr>
      <p:sp>
        <p:nvSpPr>
          <p:cNvPr id="10067" name="Google Shape;10067;p5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Comparison (Relational) Operators</a:t>
            </a:r>
            <a:endParaRPr/>
          </a:p>
        </p:txBody>
      </p:sp>
      <p:sp>
        <p:nvSpPr>
          <p:cNvPr id="10068" name="Google Shape;10068;p54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aphicFrame>
        <p:nvGraphicFramePr>
          <p:cNvPr id="10069" name="Google Shape;10069;p543"/>
          <p:cNvGraphicFramePr/>
          <p:nvPr/>
        </p:nvGraphicFramePr>
        <p:xfrm>
          <a:off x="457194" y="1219171"/>
          <a:ext cx="3000000" cy="3000000"/>
        </p:xfrm>
        <a:graphic>
          <a:graphicData uri="http://schemas.openxmlformats.org/drawingml/2006/table">
            <a:tbl>
              <a:tblPr bandRow="1" firstRow="1">
                <a:noFill/>
                <a:tableStyleId>{27DF8879-9593-453C-B1C5-4CBAA1ED9C03}</a:tableStyleId>
              </a:tblPr>
              <a:tblGrid>
                <a:gridCol w="1846525"/>
                <a:gridCol w="3866525"/>
                <a:gridCol w="2516525"/>
              </a:tblGrid>
              <a:tr h="475500">
                <a:tc>
                  <a:txBody>
                    <a:bodyPr/>
                    <a:lstStyle/>
                    <a:p>
                      <a:pPr indent="0" lvl="0" marL="0" marR="0" rtl="0" algn="ctr">
                        <a:lnSpc>
                          <a:spcPct val="90000"/>
                        </a:lnSpc>
                        <a:spcBef>
                          <a:spcPts val="0"/>
                        </a:spcBef>
                        <a:spcAft>
                          <a:spcPts val="0"/>
                        </a:spcAft>
                        <a:buClr>
                          <a:srgbClr val="000000"/>
                        </a:buClr>
                        <a:buSzPts val="1600"/>
                        <a:buFont typeface="Arial"/>
                        <a:buNone/>
                      </a:pPr>
                      <a:r>
                        <a:rPr b="1" lang="en" sz="1600" u="none" cap="none" strike="noStrike">
                          <a:solidFill>
                            <a:srgbClr val="000000"/>
                          </a:solidFill>
                          <a:latin typeface="Gill Sans"/>
                          <a:ea typeface="Gill Sans"/>
                          <a:cs typeface="Gill Sans"/>
                          <a:sym typeface="Gill Sans"/>
                        </a:rPr>
                        <a:t>Operator</a:t>
                      </a:r>
                      <a:endParaRPr b="1" sz="1600" u="none" cap="none" strike="noStrike">
                        <a:solidFill>
                          <a:srgbClr val="000000"/>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600" u="none" cap="none" strike="noStrike">
                          <a:solidFill>
                            <a:srgbClr val="000000"/>
                          </a:solidFill>
                          <a:latin typeface="Gill Sans"/>
                          <a:ea typeface="Gill Sans"/>
                          <a:cs typeface="Gill Sans"/>
                          <a:sym typeface="Gill Sans"/>
                        </a:rPr>
                        <a:t>Description</a:t>
                      </a:r>
                      <a:endParaRPr sz="1600" u="none" cap="none" strike="noStrike">
                        <a:solidFill>
                          <a:srgbClr val="000000"/>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600" u="none" cap="none" strike="noStrike">
                          <a:solidFill>
                            <a:srgbClr val="000000"/>
                          </a:solidFill>
                          <a:latin typeface="Gill Sans"/>
                          <a:ea typeface="Gill Sans"/>
                          <a:cs typeface="Gill Sans"/>
                          <a:sym typeface="Gill Sans"/>
                        </a:rPr>
                        <a:t>Example </a:t>
                      </a:r>
                      <a:r>
                        <a:rPr lang="en" sz="1600" u="none" cap="none" strike="noStrike">
                          <a:solidFill>
                            <a:srgbClr val="000000"/>
                          </a:solidFill>
                        </a:rPr>
                        <a:t>(a=10; b=20)</a:t>
                      </a:r>
                      <a:endParaRPr sz="1600" u="none" cap="none" strike="noStrike">
                        <a:solidFill>
                          <a:srgbClr val="000000"/>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&gt;</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If the value of the the left operand is greater than the value of the right operand, then the condition becomes true.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(a &gt; b) is not true.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&lt;</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If the value of the left operand is less than the value of the right operand, then the condition becomes true.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(a &lt; b) is true.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&gt;=</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If the value of the left operand is greater than or equal to the value of the right operand, then the condition becomes true.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(a &gt;= b) is not true.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4755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&lt;=</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If the value of the left operand is less than or equal to the value of the right operand, then the condition becomes true.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(a &lt;= b) is true.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bl>
          </a:graphicData>
        </a:graphic>
      </p:graphicFrame>
    </p:spTree>
  </p:cSld>
  <p:clrMapOvr>
    <a:masterClrMapping/>
  </p:clrMapOvr>
</p:sld>
</file>

<file path=ppt/slides/slide5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3" name="Shape 10073"/>
        <p:cNvGrpSpPr/>
        <p:nvPr/>
      </p:nvGrpSpPr>
      <p:grpSpPr>
        <a:xfrm>
          <a:off x="0" y="0"/>
          <a:ext cx="0" cy="0"/>
          <a:chOff x="0" y="0"/>
          <a:chExt cx="0" cy="0"/>
        </a:xfrm>
      </p:grpSpPr>
      <p:sp>
        <p:nvSpPr>
          <p:cNvPr id="10074" name="Google Shape;10074;p5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Comparison (Relational) Operators</a:t>
            </a:r>
            <a:endParaRPr/>
          </a:p>
        </p:txBody>
      </p:sp>
      <p:sp>
        <p:nvSpPr>
          <p:cNvPr id="10075" name="Google Shape;10075;p54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aphicFrame>
        <p:nvGraphicFramePr>
          <p:cNvPr id="10076" name="Google Shape;10076;p544"/>
          <p:cNvGraphicFramePr/>
          <p:nvPr/>
        </p:nvGraphicFramePr>
        <p:xfrm>
          <a:off x="457194" y="1219171"/>
          <a:ext cx="3000000" cy="3000000"/>
        </p:xfrm>
        <a:graphic>
          <a:graphicData uri="http://schemas.openxmlformats.org/drawingml/2006/table">
            <a:tbl>
              <a:tblPr bandRow="1" firstRow="1">
                <a:noFill/>
                <a:tableStyleId>{27DF8879-9593-453C-B1C5-4CBAA1ED9C03}</a:tableStyleId>
              </a:tblPr>
              <a:tblGrid>
                <a:gridCol w="1846525"/>
                <a:gridCol w="3866525"/>
                <a:gridCol w="2516525"/>
              </a:tblGrid>
              <a:tr h="475500">
                <a:tc>
                  <a:txBody>
                    <a:bodyPr/>
                    <a:lstStyle/>
                    <a:p>
                      <a:pPr indent="0" lvl="0" marL="0" marR="0" rtl="0" algn="ctr">
                        <a:lnSpc>
                          <a:spcPct val="90000"/>
                        </a:lnSpc>
                        <a:spcBef>
                          <a:spcPts val="0"/>
                        </a:spcBef>
                        <a:spcAft>
                          <a:spcPts val="0"/>
                        </a:spcAft>
                        <a:buClr>
                          <a:srgbClr val="000000"/>
                        </a:buClr>
                        <a:buSzPts val="1600"/>
                        <a:buFont typeface="Arial"/>
                        <a:buNone/>
                      </a:pPr>
                      <a:r>
                        <a:rPr b="1" lang="en" sz="1600" u="none" cap="none" strike="noStrike">
                          <a:solidFill>
                            <a:srgbClr val="000000"/>
                          </a:solidFill>
                          <a:latin typeface="Gill Sans"/>
                          <a:ea typeface="Gill Sans"/>
                          <a:cs typeface="Gill Sans"/>
                          <a:sym typeface="Gill Sans"/>
                        </a:rPr>
                        <a:t>Operator</a:t>
                      </a:r>
                      <a:endParaRPr b="1" sz="1600" u="none" cap="none" strike="noStrike">
                        <a:solidFill>
                          <a:srgbClr val="000000"/>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600" u="none" cap="none" strike="noStrike">
                          <a:solidFill>
                            <a:srgbClr val="000000"/>
                          </a:solidFill>
                          <a:latin typeface="Gill Sans"/>
                          <a:ea typeface="Gill Sans"/>
                          <a:cs typeface="Gill Sans"/>
                          <a:sym typeface="Gill Sans"/>
                        </a:rPr>
                        <a:t>Description</a:t>
                      </a:r>
                      <a:endParaRPr sz="1600" u="none" cap="none" strike="noStrike">
                        <a:solidFill>
                          <a:srgbClr val="000000"/>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600" u="none" cap="none" strike="noStrike">
                          <a:solidFill>
                            <a:srgbClr val="000000"/>
                          </a:solidFill>
                          <a:latin typeface="Gill Sans"/>
                          <a:ea typeface="Gill Sans"/>
                          <a:cs typeface="Gill Sans"/>
                          <a:sym typeface="Gill Sans"/>
                        </a:rPr>
                        <a:t>Example </a:t>
                      </a:r>
                      <a:r>
                        <a:rPr lang="en" sz="1600" u="none" cap="none" strike="noStrike">
                          <a:solidFill>
                            <a:srgbClr val="000000"/>
                          </a:solidFill>
                        </a:rPr>
                        <a:t>(a=10; b=20)</a:t>
                      </a:r>
                      <a:endParaRPr sz="1600" u="none" cap="none" strike="noStrike">
                        <a:solidFill>
                          <a:srgbClr val="000000"/>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667525">
                <a:tc>
                  <a:txBody>
                    <a:bodyPr/>
                    <a:lstStyle/>
                    <a:p>
                      <a:pPr indent="0" lvl="0" marL="0" marR="0" rtl="0" algn="ctr">
                        <a:lnSpc>
                          <a:spcPct val="90000"/>
                        </a:lnSpc>
                        <a:spcBef>
                          <a:spcPts val="0"/>
                        </a:spcBef>
                        <a:spcAft>
                          <a:spcPts val="0"/>
                        </a:spcAft>
                        <a:buClr>
                          <a:srgbClr val="000000"/>
                        </a:buClr>
                        <a:buSzPts val="1400"/>
                        <a:buFont typeface="Arial"/>
                        <a:buNone/>
                      </a:pPr>
                      <a:r>
                        <a:rPr b="1" lang="en" sz="1400" u="none" cap="none" strike="noStrike">
                          <a:solidFill>
                            <a:srgbClr val="434343"/>
                          </a:solidFill>
                        </a:rPr>
                        <a:t>==</a:t>
                      </a:r>
                      <a:endParaRPr b="1"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If the values of two operands are equal, the condition becomes true.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(a == b) is not true.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6675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If the values of two operands are not equal, then the condition becomes true.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(a != b) is true.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r h="6675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&lt;&gt;</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If the values of two operands are not equal, then the condition becomes true.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(a &lt;&gt; b) is true. This is similar to != operator.</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EEAB01">
                        <a:alpha val="10588"/>
                      </a:srgbClr>
                    </a:solidFill>
                  </a:tcPr>
                </a:tc>
              </a:tr>
            </a:tbl>
          </a:graphicData>
        </a:graphic>
      </p:graphicFrame>
    </p:spTree>
  </p:cSld>
  <p:clrMapOvr>
    <a:masterClrMapping/>
  </p:clrMapOvr>
</p:sld>
</file>

<file path=ppt/slides/slide5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0" name="Shape 10080"/>
        <p:cNvGrpSpPr/>
        <p:nvPr/>
      </p:nvGrpSpPr>
      <p:grpSpPr>
        <a:xfrm>
          <a:off x="0" y="0"/>
          <a:ext cx="0" cy="0"/>
          <a:chOff x="0" y="0"/>
          <a:chExt cx="0" cy="0"/>
        </a:xfrm>
      </p:grpSpPr>
      <p:sp>
        <p:nvSpPr>
          <p:cNvPr id="10081" name="Google Shape;10081;p5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Comparison (Relational) Operators - Example</a:t>
            </a:r>
            <a:endParaRPr/>
          </a:p>
        </p:txBody>
      </p:sp>
      <p:sp>
        <p:nvSpPr>
          <p:cNvPr id="10082" name="Google Shape;10082;p545"/>
          <p:cNvSpPr txBox="1"/>
          <p:nvPr>
            <p:ph idx="1" type="body"/>
          </p:nvPr>
        </p:nvSpPr>
        <p:spPr>
          <a:xfrm>
            <a:off x="1486200" y="1017725"/>
            <a:ext cx="4521300" cy="3580500"/>
          </a:xfrm>
          <a:prstGeom prst="rect">
            <a:avLst/>
          </a:prstGeom>
          <a:solidFill>
            <a:srgbClr val="EFEFEF"/>
          </a:solid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2400"/>
              <a:buNone/>
            </a:pPr>
            <a:r>
              <a:rPr b="1" lang="en" sz="1400">
                <a:latin typeface="Calibri"/>
                <a:ea typeface="Calibri"/>
                <a:cs typeface="Calibri"/>
                <a:sym typeface="Calibri"/>
              </a:rPr>
              <a:t>a = 21</a:t>
            </a:r>
            <a:endParaRPr b="1" sz="14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400">
                <a:latin typeface="Calibri"/>
                <a:ea typeface="Calibri"/>
                <a:cs typeface="Calibri"/>
                <a:sym typeface="Calibri"/>
              </a:rPr>
              <a:t>b = 10</a:t>
            </a:r>
            <a:endParaRPr b="1" sz="14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400">
                <a:latin typeface="Calibri"/>
                <a:ea typeface="Calibri"/>
                <a:cs typeface="Calibri"/>
                <a:sym typeface="Calibri"/>
              </a:rPr>
              <a:t>if(a == b):</a:t>
            </a:r>
            <a:endParaRPr b="1" sz="1400">
              <a:latin typeface="Calibri"/>
              <a:ea typeface="Calibri"/>
              <a:cs typeface="Calibri"/>
              <a:sym typeface="Calibri"/>
            </a:endParaRPr>
          </a:p>
          <a:p>
            <a:pPr indent="457200" lvl="0" marL="457200" rtl="0" algn="l">
              <a:lnSpc>
                <a:spcPct val="115000"/>
              </a:lnSpc>
              <a:spcBef>
                <a:spcPts val="0"/>
              </a:spcBef>
              <a:spcAft>
                <a:spcPts val="0"/>
              </a:spcAft>
              <a:buSzPts val="2400"/>
              <a:buNone/>
            </a:pPr>
            <a:r>
              <a:rPr b="1" lang="en" sz="1400">
                <a:latin typeface="Calibri"/>
                <a:ea typeface="Calibri"/>
                <a:cs typeface="Calibri"/>
                <a:sym typeface="Calibri"/>
              </a:rPr>
              <a:t>print("Line 1 - a is equal to b")</a:t>
            </a:r>
            <a:endParaRPr b="1" sz="14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400">
                <a:latin typeface="Calibri"/>
                <a:ea typeface="Calibri"/>
                <a:cs typeface="Calibri"/>
                <a:sym typeface="Calibri"/>
              </a:rPr>
              <a:t>else:</a:t>
            </a:r>
            <a:endParaRPr b="1" sz="1400">
              <a:latin typeface="Calibri"/>
              <a:ea typeface="Calibri"/>
              <a:cs typeface="Calibri"/>
              <a:sym typeface="Calibri"/>
            </a:endParaRPr>
          </a:p>
          <a:p>
            <a:pPr indent="0" lvl="0" marL="914400" rtl="0" algn="l">
              <a:lnSpc>
                <a:spcPct val="115000"/>
              </a:lnSpc>
              <a:spcBef>
                <a:spcPts val="0"/>
              </a:spcBef>
              <a:spcAft>
                <a:spcPts val="0"/>
              </a:spcAft>
              <a:buSzPts val="2400"/>
              <a:buNone/>
            </a:pPr>
            <a:r>
              <a:rPr b="1" lang="en" sz="1400">
                <a:latin typeface="Calibri"/>
                <a:ea typeface="Calibri"/>
                <a:cs typeface="Calibri"/>
                <a:sym typeface="Calibri"/>
              </a:rPr>
              <a:t>print("Line 1 - a is not equal to b")</a:t>
            </a:r>
            <a:endParaRPr b="1" sz="14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400">
                <a:latin typeface="Calibri"/>
                <a:ea typeface="Calibri"/>
                <a:cs typeface="Calibri"/>
                <a:sym typeface="Calibri"/>
              </a:rPr>
              <a:t>if(a != b):</a:t>
            </a:r>
            <a:endParaRPr b="1" sz="1400">
              <a:latin typeface="Calibri"/>
              <a:ea typeface="Calibri"/>
              <a:cs typeface="Calibri"/>
              <a:sym typeface="Calibri"/>
            </a:endParaRPr>
          </a:p>
          <a:p>
            <a:pPr indent="0" lvl="0" marL="914400" rtl="0" algn="l">
              <a:lnSpc>
                <a:spcPct val="115000"/>
              </a:lnSpc>
              <a:spcBef>
                <a:spcPts val="0"/>
              </a:spcBef>
              <a:spcAft>
                <a:spcPts val="0"/>
              </a:spcAft>
              <a:buSzPts val="2400"/>
              <a:buNone/>
            </a:pPr>
            <a:r>
              <a:rPr b="1" lang="en" sz="1400">
                <a:latin typeface="Calibri"/>
                <a:ea typeface="Calibri"/>
                <a:cs typeface="Calibri"/>
                <a:sym typeface="Calibri"/>
              </a:rPr>
              <a:t>print("Line 2 - a is not equal to b")</a:t>
            </a:r>
            <a:endParaRPr b="1" sz="14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400">
                <a:latin typeface="Calibri"/>
                <a:ea typeface="Calibri"/>
                <a:cs typeface="Calibri"/>
                <a:sym typeface="Calibri"/>
              </a:rPr>
              <a:t>else:</a:t>
            </a:r>
            <a:endParaRPr b="1" sz="1400">
              <a:latin typeface="Calibri"/>
              <a:ea typeface="Calibri"/>
              <a:cs typeface="Calibri"/>
              <a:sym typeface="Calibri"/>
            </a:endParaRPr>
          </a:p>
          <a:p>
            <a:pPr indent="0" lvl="0" marL="914400" rtl="0" algn="l">
              <a:lnSpc>
                <a:spcPct val="115000"/>
              </a:lnSpc>
              <a:spcBef>
                <a:spcPts val="0"/>
              </a:spcBef>
              <a:spcAft>
                <a:spcPts val="0"/>
              </a:spcAft>
              <a:buSzPts val="2400"/>
              <a:buNone/>
            </a:pPr>
            <a:r>
              <a:rPr b="1" lang="en" sz="1400">
                <a:latin typeface="Calibri"/>
                <a:ea typeface="Calibri"/>
                <a:cs typeface="Calibri"/>
                <a:sym typeface="Calibri"/>
              </a:rPr>
              <a:t>print("Line 2 - a is equal to b")</a:t>
            </a:r>
            <a:endParaRPr b="1" sz="14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400">
                <a:latin typeface="Calibri"/>
                <a:ea typeface="Calibri"/>
                <a:cs typeface="Calibri"/>
                <a:sym typeface="Calibri"/>
              </a:rPr>
              <a:t>if(a &lt; b):</a:t>
            </a:r>
            <a:endParaRPr b="1" sz="1400">
              <a:latin typeface="Calibri"/>
              <a:ea typeface="Calibri"/>
              <a:cs typeface="Calibri"/>
              <a:sym typeface="Calibri"/>
            </a:endParaRPr>
          </a:p>
          <a:p>
            <a:pPr indent="0" lvl="0" marL="914400" rtl="0" algn="l">
              <a:lnSpc>
                <a:spcPct val="115000"/>
              </a:lnSpc>
              <a:spcBef>
                <a:spcPts val="0"/>
              </a:spcBef>
              <a:spcAft>
                <a:spcPts val="0"/>
              </a:spcAft>
              <a:buSzPts val="2400"/>
              <a:buNone/>
            </a:pPr>
            <a:r>
              <a:rPr b="1" lang="en" sz="1400">
                <a:latin typeface="Calibri"/>
                <a:ea typeface="Calibri"/>
                <a:cs typeface="Calibri"/>
                <a:sym typeface="Calibri"/>
              </a:rPr>
              <a:t>print("Line 3 - a is less than b" )</a:t>
            </a:r>
            <a:endParaRPr b="1" sz="14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400">
                <a:latin typeface="Calibri"/>
                <a:ea typeface="Calibri"/>
                <a:cs typeface="Calibri"/>
                <a:sym typeface="Calibri"/>
              </a:rPr>
              <a:t>else:</a:t>
            </a:r>
            <a:endParaRPr b="1" sz="1400">
              <a:latin typeface="Calibri"/>
              <a:ea typeface="Calibri"/>
              <a:cs typeface="Calibri"/>
              <a:sym typeface="Calibri"/>
            </a:endParaRPr>
          </a:p>
          <a:p>
            <a:pPr indent="0" lvl="0" marL="914400" rtl="0" algn="l">
              <a:lnSpc>
                <a:spcPct val="115000"/>
              </a:lnSpc>
              <a:spcBef>
                <a:spcPts val="0"/>
              </a:spcBef>
              <a:spcAft>
                <a:spcPts val="0"/>
              </a:spcAft>
              <a:buSzPts val="2400"/>
              <a:buNone/>
            </a:pPr>
            <a:r>
              <a:rPr b="1" lang="en" sz="1400">
                <a:latin typeface="Calibri"/>
                <a:ea typeface="Calibri"/>
                <a:cs typeface="Calibri"/>
                <a:sym typeface="Calibri"/>
              </a:rPr>
              <a:t>print("Line 3 - a is not less than b")</a:t>
            </a:r>
            <a:endParaRPr b="1" sz="1400">
              <a:latin typeface="Calibri"/>
              <a:ea typeface="Calibri"/>
              <a:cs typeface="Calibri"/>
              <a:sym typeface="Calibri"/>
            </a:endParaRPr>
          </a:p>
        </p:txBody>
      </p:sp>
      <p:sp>
        <p:nvSpPr>
          <p:cNvPr id="10083" name="Google Shape;10083;p54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82"/>
                                        </p:tgtEl>
                                        <p:attrNameLst>
                                          <p:attrName>style.visibility</p:attrName>
                                        </p:attrNameLst>
                                      </p:cBhvr>
                                      <p:to>
                                        <p:strVal val="visible"/>
                                      </p:to>
                                    </p:set>
                                    <p:animEffect filter="fade" transition="in">
                                      <p:cBhvr>
                                        <p:cTn dur="1000"/>
                                        <p:tgtEl>
                                          <p:spTgt spid="100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7" name="Shape 10087"/>
        <p:cNvGrpSpPr/>
        <p:nvPr/>
      </p:nvGrpSpPr>
      <p:grpSpPr>
        <a:xfrm>
          <a:off x="0" y="0"/>
          <a:ext cx="0" cy="0"/>
          <a:chOff x="0" y="0"/>
          <a:chExt cx="0" cy="0"/>
        </a:xfrm>
      </p:grpSpPr>
      <p:sp>
        <p:nvSpPr>
          <p:cNvPr id="10088" name="Google Shape;10088;p5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Comparison (Relational) Operators - Example</a:t>
            </a:r>
            <a:endParaRPr/>
          </a:p>
        </p:txBody>
      </p:sp>
      <p:sp>
        <p:nvSpPr>
          <p:cNvPr id="10089" name="Google Shape;10089;p546"/>
          <p:cNvSpPr txBox="1"/>
          <p:nvPr>
            <p:ph idx="1" type="body"/>
          </p:nvPr>
        </p:nvSpPr>
        <p:spPr>
          <a:xfrm>
            <a:off x="1486200" y="1170125"/>
            <a:ext cx="5506800" cy="3196200"/>
          </a:xfrm>
          <a:prstGeom prst="rect">
            <a:avLst/>
          </a:prstGeom>
          <a:solidFill>
            <a:srgbClr val="EFEFEF"/>
          </a:solid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2400"/>
              <a:buNone/>
            </a:pPr>
            <a:r>
              <a:rPr b="1" lang="en" sz="1400">
                <a:latin typeface="Calibri"/>
                <a:ea typeface="Calibri"/>
                <a:cs typeface="Calibri"/>
                <a:sym typeface="Calibri"/>
              </a:rPr>
              <a:t>if (a &gt; b):</a:t>
            </a:r>
            <a:endParaRPr b="1" sz="1400">
              <a:latin typeface="Calibri"/>
              <a:ea typeface="Calibri"/>
              <a:cs typeface="Calibri"/>
              <a:sym typeface="Calibri"/>
            </a:endParaRPr>
          </a:p>
          <a:p>
            <a:pPr indent="457200" lvl="0" marL="457200" rtl="0" algn="l">
              <a:lnSpc>
                <a:spcPct val="115000"/>
              </a:lnSpc>
              <a:spcBef>
                <a:spcPts val="0"/>
              </a:spcBef>
              <a:spcAft>
                <a:spcPts val="0"/>
              </a:spcAft>
              <a:buSzPts val="2400"/>
              <a:buNone/>
            </a:pPr>
            <a:r>
              <a:rPr b="1" lang="en" sz="1400">
                <a:latin typeface="Calibri"/>
                <a:ea typeface="Calibri"/>
                <a:cs typeface="Calibri"/>
                <a:sym typeface="Calibri"/>
              </a:rPr>
              <a:t>print("Line 4 - a is greater than b")</a:t>
            </a:r>
            <a:endParaRPr b="1" sz="14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400">
                <a:latin typeface="Calibri"/>
                <a:ea typeface="Calibri"/>
                <a:cs typeface="Calibri"/>
                <a:sym typeface="Calibri"/>
              </a:rPr>
              <a:t>else:</a:t>
            </a:r>
            <a:endParaRPr b="1" sz="1400">
              <a:latin typeface="Calibri"/>
              <a:ea typeface="Calibri"/>
              <a:cs typeface="Calibri"/>
              <a:sym typeface="Calibri"/>
            </a:endParaRPr>
          </a:p>
          <a:p>
            <a:pPr indent="457200" lvl="0" marL="457200" rtl="0" algn="l">
              <a:lnSpc>
                <a:spcPct val="115000"/>
              </a:lnSpc>
              <a:spcBef>
                <a:spcPts val="0"/>
              </a:spcBef>
              <a:spcAft>
                <a:spcPts val="0"/>
              </a:spcAft>
              <a:buSzPts val="2400"/>
              <a:buNone/>
            </a:pPr>
            <a:r>
              <a:rPr b="1" lang="en" sz="1400">
                <a:latin typeface="Calibri"/>
                <a:ea typeface="Calibri"/>
                <a:cs typeface="Calibri"/>
                <a:sym typeface="Calibri"/>
              </a:rPr>
              <a:t>print("Line 4 - a is not greater than b")</a:t>
            </a:r>
            <a:endParaRPr b="1" sz="14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400">
                <a:latin typeface="Calibri"/>
                <a:ea typeface="Calibri"/>
                <a:cs typeface="Calibri"/>
                <a:sym typeface="Calibri"/>
              </a:rPr>
              <a:t>if (a &lt;= b):</a:t>
            </a:r>
            <a:endParaRPr b="1" sz="1400">
              <a:latin typeface="Calibri"/>
              <a:ea typeface="Calibri"/>
              <a:cs typeface="Calibri"/>
              <a:sym typeface="Calibri"/>
            </a:endParaRPr>
          </a:p>
          <a:p>
            <a:pPr indent="457200" lvl="0" marL="457200" rtl="0" algn="l">
              <a:lnSpc>
                <a:spcPct val="115000"/>
              </a:lnSpc>
              <a:spcBef>
                <a:spcPts val="0"/>
              </a:spcBef>
              <a:spcAft>
                <a:spcPts val="0"/>
              </a:spcAft>
              <a:buSzPts val="2400"/>
              <a:buNone/>
            </a:pPr>
            <a:r>
              <a:rPr b="1" lang="en" sz="1400">
                <a:latin typeface="Calibri"/>
                <a:ea typeface="Calibri"/>
                <a:cs typeface="Calibri"/>
                <a:sym typeface="Calibri"/>
              </a:rPr>
              <a:t>print("Line 5 - a is either less than or equal to b")</a:t>
            </a:r>
            <a:endParaRPr b="1" sz="14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400">
                <a:latin typeface="Calibri"/>
                <a:ea typeface="Calibri"/>
                <a:cs typeface="Calibri"/>
                <a:sym typeface="Calibri"/>
              </a:rPr>
              <a:t>else:</a:t>
            </a:r>
            <a:endParaRPr b="1" sz="1400">
              <a:latin typeface="Calibri"/>
              <a:ea typeface="Calibri"/>
              <a:cs typeface="Calibri"/>
              <a:sym typeface="Calibri"/>
            </a:endParaRPr>
          </a:p>
          <a:p>
            <a:pPr indent="457200" lvl="0" marL="457200" rtl="0" algn="l">
              <a:lnSpc>
                <a:spcPct val="115000"/>
              </a:lnSpc>
              <a:spcBef>
                <a:spcPts val="0"/>
              </a:spcBef>
              <a:spcAft>
                <a:spcPts val="0"/>
              </a:spcAft>
              <a:buSzPts val="2400"/>
              <a:buNone/>
            </a:pPr>
            <a:r>
              <a:rPr b="1" lang="en" sz="1400">
                <a:latin typeface="Calibri"/>
                <a:ea typeface="Calibri"/>
                <a:cs typeface="Calibri"/>
                <a:sym typeface="Calibri"/>
              </a:rPr>
              <a:t>print("Line 5 - a is neither less than nor equal to b")</a:t>
            </a:r>
            <a:endParaRPr b="1" sz="14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400">
                <a:latin typeface="Calibri"/>
                <a:ea typeface="Calibri"/>
                <a:cs typeface="Calibri"/>
                <a:sym typeface="Calibri"/>
              </a:rPr>
              <a:t>if (b &gt;= a ):</a:t>
            </a:r>
            <a:endParaRPr b="1" sz="1400">
              <a:latin typeface="Calibri"/>
              <a:ea typeface="Calibri"/>
              <a:cs typeface="Calibri"/>
              <a:sym typeface="Calibri"/>
            </a:endParaRPr>
          </a:p>
          <a:p>
            <a:pPr indent="457200" lvl="0" marL="457200" rtl="0" algn="l">
              <a:lnSpc>
                <a:spcPct val="115000"/>
              </a:lnSpc>
              <a:spcBef>
                <a:spcPts val="0"/>
              </a:spcBef>
              <a:spcAft>
                <a:spcPts val="0"/>
              </a:spcAft>
              <a:buSzPts val="2400"/>
              <a:buNone/>
            </a:pPr>
            <a:r>
              <a:rPr b="1" lang="en" sz="1400">
                <a:latin typeface="Calibri"/>
                <a:ea typeface="Calibri"/>
                <a:cs typeface="Calibri"/>
                <a:sym typeface="Calibri"/>
              </a:rPr>
              <a:t>print("Line 6 - b is either greater than or equal to b")</a:t>
            </a:r>
            <a:endParaRPr b="1" sz="14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400">
                <a:latin typeface="Calibri"/>
                <a:ea typeface="Calibri"/>
                <a:cs typeface="Calibri"/>
                <a:sym typeface="Calibri"/>
              </a:rPr>
              <a:t>else:</a:t>
            </a:r>
            <a:endParaRPr b="1" sz="1400">
              <a:latin typeface="Calibri"/>
              <a:ea typeface="Calibri"/>
              <a:cs typeface="Calibri"/>
              <a:sym typeface="Calibri"/>
            </a:endParaRPr>
          </a:p>
          <a:p>
            <a:pPr indent="457200" lvl="0" marL="457200" rtl="0" algn="l">
              <a:lnSpc>
                <a:spcPct val="115000"/>
              </a:lnSpc>
              <a:spcBef>
                <a:spcPts val="0"/>
              </a:spcBef>
              <a:spcAft>
                <a:spcPts val="0"/>
              </a:spcAft>
              <a:buSzPts val="2400"/>
              <a:buNone/>
            </a:pPr>
            <a:r>
              <a:rPr b="1" lang="en" sz="1400">
                <a:latin typeface="Calibri"/>
                <a:ea typeface="Calibri"/>
                <a:cs typeface="Calibri"/>
                <a:sym typeface="Calibri"/>
              </a:rPr>
              <a:t>print("Line 6 - b is neither greater than nor equal to b")</a:t>
            </a:r>
            <a:endParaRPr b="1" sz="1400">
              <a:latin typeface="Calibri"/>
              <a:ea typeface="Calibri"/>
              <a:cs typeface="Calibri"/>
              <a:sym typeface="Calibri"/>
            </a:endParaRPr>
          </a:p>
        </p:txBody>
      </p:sp>
      <p:sp>
        <p:nvSpPr>
          <p:cNvPr id="10090" name="Google Shape;10090;p54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89"/>
                                        </p:tgtEl>
                                        <p:attrNameLst>
                                          <p:attrName>style.visibility</p:attrName>
                                        </p:attrNameLst>
                                      </p:cBhvr>
                                      <p:to>
                                        <p:strVal val="visible"/>
                                      </p:to>
                                    </p:set>
                                    <p:animEffect filter="fade" transition="in">
                                      <p:cBhvr>
                                        <p:cTn dur="1000"/>
                                        <p:tgtEl>
                                          <p:spTgt spid="100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4" name="Shape 10094"/>
        <p:cNvGrpSpPr/>
        <p:nvPr/>
      </p:nvGrpSpPr>
      <p:grpSpPr>
        <a:xfrm>
          <a:off x="0" y="0"/>
          <a:ext cx="0" cy="0"/>
          <a:chOff x="0" y="0"/>
          <a:chExt cx="0" cy="0"/>
        </a:xfrm>
      </p:grpSpPr>
      <p:graphicFrame>
        <p:nvGraphicFramePr>
          <p:cNvPr id="10095" name="Google Shape;10095;p547"/>
          <p:cNvGraphicFramePr/>
          <p:nvPr/>
        </p:nvGraphicFramePr>
        <p:xfrm>
          <a:off x="457194" y="1219171"/>
          <a:ext cx="3000000" cy="3000000"/>
        </p:xfrm>
        <a:graphic>
          <a:graphicData uri="http://schemas.openxmlformats.org/drawingml/2006/table">
            <a:tbl>
              <a:tblPr bandRow="1" firstRow="1">
                <a:noFill/>
                <a:tableStyleId>{27DF8879-9593-453C-B1C5-4CBAA1ED9C03}</a:tableStyleId>
              </a:tblPr>
              <a:tblGrid>
                <a:gridCol w="1846525"/>
                <a:gridCol w="3866525"/>
                <a:gridCol w="2516525"/>
              </a:tblGrid>
              <a:tr h="475500">
                <a:tc>
                  <a:txBody>
                    <a:bodyPr/>
                    <a:lstStyle/>
                    <a:p>
                      <a:pPr indent="0" lvl="0" marL="0" marR="0" rtl="0" algn="ctr">
                        <a:lnSpc>
                          <a:spcPct val="90000"/>
                        </a:lnSpc>
                        <a:spcBef>
                          <a:spcPts val="0"/>
                        </a:spcBef>
                        <a:spcAft>
                          <a:spcPts val="0"/>
                        </a:spcAft>
                        <a:buClr>
                          <a:srgbClr val="000000"/>
                        </a:buClr>
                        <a:buSzPts val="1600"/>
                        <a:buFont typeface="Arial"/>
                        <a:buNone/>
                      </a:pPr>
                      <a:r>
                        <a:rPr b="1" lang="en" sz="1600" u="none" cap="none" strike="noStrike">
                          <a:solidFill>
                            <a:srgbClr val="000000"/>
                          </a:solidFill>
                          <a:latin typeface="Gill Sans"/>
                          <a:ea typeface="Gill Sans"/>
                          <a:cs typeface="Gill Sans"/>
                          <a:sym typeface="Gill Sans"/>
                        </a:rPr>
                        <a:t>Operator</a:t>
                      </a:r>
                      <a:endParaRPr b="1" sz="1600" u="none" cap="none" strike="noStrike">
                        <a:solidFill>
                          <a:srgbClr val="000000"/>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600" u="none" cap="none" strike="noStrike">
                          <a:solidFill>
                            <a:srgbClr val="000000"/>
                          </a:solidFill>
                          <a:latin typeface="Gill Sans"/>
                          <a:ea typeface="Gill Sans"/>
                          <a:cs typeface="Gill Sans"/>
                          <a:sym typeface="Gill Sans"/>
                        </a:rPr>
                        <a:t>Description</a:t>
                      </a:r>
                      <a:endParaRPr sz="1600" u="none" cap="none" strike="noStrike">
                        <a:solidFill>
                          <a:srgbClr val="000000"/>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600" u="none" cap="none" strike="noStrike">
                          <a:solidFill>
                            <a:srgbClr val="000000"/>
                          </a:solidFill>
                          <a:latin typeface="Gill Sans"/>
                          <a:ea typeface="Gill Sans"/>
                          <a:cs typeface="Gill Sans"/>
                          <a:sym typeface="Gill Sans"/>
                        </a:rPr>
                        <a:t>Example</a:t>
                      </a:r>
                      <a:endParaRPr sz="1600" u="none" cap="none" strike="noStrike">
                        <a:solidFill>
                          <a:srgbClr val="000000"/>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EEAB01">
                        <a:alpha val="10588"/>
                      </a:srgbClr>
                    </a:solidFill>
                  </a:tcPr>
                </a:tc>
              </a:tr>
              <a:tr h="538000">
                <a:tc>
                  <a:txBody>
                    <a:bodyPr/>
                    <a:lstStyle/>
                    <a:p>
                      <a:pPr indent="0" lvl="0" marL="0" marR="0" rtl="0" algn="ctr">
                        <a:lnSpc>
                          <a:spcPct val="90000"/>
                        </a:lnSpc>
                        <a:spcBef>
                          <a:spcPts val="0"/>
                        </a:spcBef>
                        <a:spcAft>
                          <a:spcPts val="0"/>
                        </a:spcAft>
                        <a:buClr>
                          <a:srgbClr val="000000"/>
                        </a:buClr>
                        <a:buSzPts val="1400"/>
                        <a:buFont typeface="Arial"/>
                        <a:buNone/>
                      </a:pPr>
                      <a:r>
                        <a:rPr lang="en" sz="1400" u="none" cap="none" strike="noStrike"/>
                        <a:t>=</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It assigns value from the right side operand to the left side operand</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c = a+b assigns the value of a+b into c </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EEAB01">
                        <a:alpha val="10588"/>
                      </a:srgbClr>
                    </a:solidFill>
                  </a:tcPr>
                </a:tc>
              </a:tr>
              <a:tr h="538000">
                <a:tc>
                  <a:txBody>
                    <a:bodyPr/>
                    <a:lstStyle/>
                    <a:p>
                      <a:pPr indent="0" lvl="0" marL="0" marR="0" rtl="0" algn="ctr">
                        <a:lnSpc>
                          <a:spcPct val="90000"/>
                        </a:lnSpc>
                        <a:spcBef>
                          <a:spcPts val="0"/>
                        </a:spcBef>
                        <a:spcAft>
                          <a:spcPts val="0"/>
                        </a:spcAft>
                        <a:buClr>
                          <a:srgbClr val="000000"/>
                        </a:buClr>
                        <a:buSzPts val="1400"/>
                        <a:buFont typeface="Arial"/>
                        <a:buNone/>
                      </a:pPr>
                      <a:r>
                        <a:rPr lang="en" sz="1400" u="none" cap="none" strike="noStrike"/>
                        <a:t>+= Add AND</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It adds the right operand to the left operand and assigns the result to the left operand</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c+=a is equivalent to c = c+a</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EEAB01">
                        <a:alpha val="10588"/>
                      </a:srgbClr>
                    </a:solidFill>
                  </a:tcPr>
                </a:tc>
              </a:tr>
              <a:tr h="538000">
                <a:tc>
                  <a:txBody>
                    <a:bodyPr/>
                    <a:lstStyle/>
                    <a:p>
                      <a:pPr indent="0" lvl="0" marL="0" marR="0" rtl="0" algn="ctr">
                        <a:lnSpc>
                          <a:spcPct val="90000"/>
                        </a:lnSpc>
                        <a:spcBef>
                          <a:spcPts val="0"/>
                        </a:spcBef>
                        <a:spcAft>
                          <a:spcPts val="0"/>
                        </a:spcAft>
                        <a:buClr>
                          <a:srgbClr val="000000"/>
                        </a:buClr>
                        <a:buSzPts val="1400"/>
                        <a:buFont typeface="Arial"/>
                        <a:buNone/>
                      </a:pPr>
                      <a:r>
                        <a:rPr lang="en" sz="1400" u="none" cap="none" strike="noStrike"/>
                        <a:t>–= Subtract AND</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It subtracts the right operand from the left operand and assigns the result to the left operand</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c–=a is equivalent to c = c–a</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EEAB01">
                        <a:alpha val="10588"/>
                      </a:srgbClr>
                    </a:solidFill>
                  </a:tcPr>
                </a:tc>
              </a:tr>
              <a:tr h="538000">
                <a:tc>
                  <a:txBody>
                    <a:bodyPr/>
                    <a:lstStyle/>
                    <a:p>
                      <a:pPr indent="0" lvl="0" marL="0" marR="0" rtl="0" algn="ctr">
                        <a:lnSpc>
                          <a:spcPct val="90000"/>
                        </a:lnSpc>
                        <a:spcBef>
                          <a:spcPts val="0"/>
                        </a:spcBef>
                        <a:spcAft>
                          <a:spcPts val="0"/>
                        </a:spcAft>
                        <a:buClr>
                          <a:srgbClr val="000000"/>
                        </a:buClr>
                        <a:buSzPts val="1400"/>
                        <a:buFont typeface="Arial"/>
                        <a:buNone/>
                      </a:pPr>
                      <a:r>
                        <a:rPr lang="en" sz="1400" u="none" cap="none" strike="noStrike"/>
                        <a:t>*= Multiply AND</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It  multiplies the right operand with the left operand and assigns the result to the left operand</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100"/>
                        <a:buFont typeface="Arial"/>
                        <a:buNone/>
                      </a:pPr>
                      <a:r>
                        <a:rPr lang="en" sz="1400" u="none" cap="none" strike="noStrike"/>
                        <a:t>c*=a is equivalent to c = c*a</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EEAB01">
                        <a:alpha val="10588"/>
                      </a:srgbClr>
                    </a:solidFill>
                  </a:tcPr>
                </a:tc>
              </a:tr>
            </a:tbl>
          </a:graphicData>
        </a:graphic>
      </p:graphicFrame>
      <p:sp>
        <p:nvSpPr>
          <p:cNvPr id="10096" name="Google Shape;10096;p5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Assignment Operators</a:t>
            </a:r>
            <a:endParaRPr/>
          </a:p>
        </p:txBody>
      </p:sp>
      <p:sp>
        <p:nvSpPr>
          <p:cNvPr id="10097" name="Google Shape;10097;p54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1" name="Shape 10101"/>
        <p:cNvGrpSpPr/>
        <p:nvPr/>
      </p:nvGrpSpPr>
      <p:grpSpPr>
        <a:xfrm>
          <a:off x="0" y="0"/>
          <a:ext cx="0" cy="0"/>
          <a:chOff x="0" y="0"/>
          <a:chExt cx="0" cy="0"/>
        </a:xfrm>
      </p:grpSpPr>
      <p:sp>
        <p:nvSpPr>
          <p:cNvPr id="10102" name="Google Shape;10102;p5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Assignment Operators</a:t>
            </a:r>
            <a:endParaRPr/>
          </a:p>
        </p:txBody>
      </p:sp>
      <p:sp>
        <p:nvSpPr>
          <p:cNvPr id="10103" name="Google Shape;10103;p54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aphicFrame>
        <p:nvGraphicFramePr>
          <p:cNvPr id="10104" name="Google Shape;10104;p548"/>
          <p:cNvGraphicFramePr/>
          <p:nvPr/>
        </p:nvGraphicFramePr>
        <p:xfrm>
          <a:off x="457194" y="1219171"/>
          <a:ext cx="3000000" cy="3000000"/>
        </p:xfrm>
        <a:graphic>
          <a:graphicData uri="http://schemas.openxmlformats.org/drawingml/2006/table">
            <a:tbl>
              <a:tblPr bandRow="1" firstRow="1">
                <a:noFill/>
                <a:tableStyleId>{27DF8879-9593-453C-B1C5-4CBAA1ED9C03}</a:tableStyleId>
              </a:tblPr>
              <a:tblGrid>
                <a:gridCol w="1846525"/>
                <a:gridCol w="3866525"/>
                <a:gridCol w="2516525"/>
              </a:tblGrid>
              <a:tr h="516675">
                <a:tc>
                  <a:txBody>
                    <a:bodyPr/>
                    <a:lstStyle/>
                    <a:p>
                      <a:pPr indent="0" lvl="0" marL="0" marR="0" rtl="0" algn="ctr">
                        <a:lnSpc>
                          <a:spcPct val="90000"/>
                        </a:lnSpc>
                        <a:spcBef>
                          <a:spcPts val="0"/>
                        </a:spcBef>
                        <a:spcAft>
                          <a:spcPts val="0"/>
                        </a:spcAft>
                        <a:buClr>
                          <a:srgbClr val="000000"/>
                        </a:buClr>
                        <a:buSzPts val="1600"/>
                        <a:buFont typeface="Arial"/>
                        <a:buNone/>
                      </a:pPr>
                      <a:r>
                        <a:rPr b="1" lang="en" sz="1600" u="none" cap="none" strike="noStrike">
                          <a:solidFill>
                            <a:srgbClr val="000000"/>
                          </a:solidFill>
                          <a:latin typeface="Gill Sans"/>
                          <a:ea typeface="Gill Sans"/>
                          <a:cs typeface="Gill Sans"/>
                          <a:sym typeface="Gill Sans"/>
                        </a:rPr>
                        <a:t>Operator</a:t>
                      </a:r>
                      <a:endParaRPr b="1" sz="1600" u="none" cap="none" strike="noStrike">
                        <a:solidFill>
                          <a:srgbClr val="000000"/>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600" u="none" cap="none" strike="noStrike">
                          <a:solidFill>
                            <a:srgbClr val="000000"/>
                          </a:solidFill>
                          <a:latin typeface="Gill Sans"/>
                          <a:ea typeface="Gill Sans"/>
                          <a:cs typeface="Gill Sans"/>
                          <a:sym typeface="Gill Sans"/>
                        </a:rPr>
                        <a:t>Description</a:t>
                      </a:r>
                      <a:endParaRPr sz="1600" u="none" cap="none" strike="noStrike">
                        <a:solidFill>
                          <a:srgbClr val="000000"/>
                        </a:solidFill>
                        <a:latin typeface="Gill Sans"/>
                        <a:ea typeface="Gill Sans"/>
                        <a:cs typeface="Gill Sans"/>
                        <a:sym typeface="Gill Sans"/>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600" u="none" cap="none" strike="noStrike">
                          <a:solidFill>
                            <a:srgbClr val="000000"/>
                          </a:solidFill>
                          <a:latin typeface="Gill Sans"/>
                          <a:ea typeface="Gill Sans"/>
                          <a:cs typeface="Gill Sans"/>
                          <a:sym typeface="Gill Sans"/>
                        </a:rPr>
                        <a:t>Example</a:t>
                      </a:r>
                      <a:endParaRPr sz="1600" u="none" cap="none" strike="noStrike">
                        <a:solidFill>
                          <a:srgbClr val="000000"/>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EEAB01">
                        <a:alpha val="10588"/>
                      </a:srgbClr>
                    </a:solidFill>
                  </a:tcPr>
                </a:tc>
              </a:tr>
              <a:tr h="527700">
                <a:tc>
                  <a:txBody>
                    <a:bodyPr/>
                    <a:lstStyle/>
                    <a:p>
                      <a:pPr indent="0" lvl="0" marL="0" marR="0" rtl="0" algn="ctr">
                        <a:lnSpc>
                          <a:spcPct val="90000"/>
                        </a:lnSpc>
                        <a:spcBef>
                          <a:spcPts val="0"/>
                        </a:spcBef>
                        <a:spcAft>
                          <a:spcPts val="0"/>
                        </a:spcAft>
                        <a:buClr>
                          <a:srgbClr val="000000"/>
                        </a:buClr>
                        <a:buSzPts val="1400"/>
                        <a:buFont typeface="Arial"/>
                        <a:buNone/>
                      </a:pPr>
                      <a:r>
                        <a:rPr lang="en" sz="1400" u="none" cap="none" strike="noStrike"/>
                        <a:t>/= Divide AND</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100"/>
                        <a:buFont typeface="Arial"/>
                        <a:buNone/>
                      </a:pPr>
                      <a:r>
                        <a:rPr lang="en" sz="1400" u="none" cap="none" strike="noStrike"/>
                        <a:t>It  divides the left operand with the right operand and assigns the result to the left operand</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100"/>
                        <a:buFont typeface="Arial"/>
                        <a:buNone/>
                      </a:pPr>
                      <a:r>
                        <a:rPr lang="en" sz="1400" u="none" cap="none" strike="noStrike"/>
                        <a:t>c/=a is equivalent to c = c/a</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EEAB01">
                        <a:alpha val="10588"/>
                      </a:srgbClr>
                    </a:solidFill>
                  </a:tcPr>
                </a:tc>
              </a:tr>
              <a:tr h="527700">
                <a:tc>
                  <a:txBody>
                    <a:bodyPr/>
                    <a:lstStyle/>
                    <a:p>
                      <a:pPr indent="0" lvl="0" marL="0" marR="0" rtl="0" algn="ctr">
                        <a:lnSpc>
                          <a:spcPct val="90000"/>
                        </a:lnSpc>
                        <a:spcBef>
                          <a:spcPts val="0"/>
                        </a:spcBef>
                        <a:spcAft>
                          <a:spcPts val="0"/>
                        </a:spcAft>
                        <a:buClr>
                          <a:srgbClr val="000000"/>
                        </a:buClr>
                        <a:buSzPts val="1400"/>
                        <a:buFont typeface="Arial"/>
                        <a:buNone/>
                      </a:pPr>
                      <a:r>
                        <a:rPr lang="en" sz="1400" u="none" cap="none" strike="noStrike"/>
                        <a:t>%= Modulus AND</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It takes the modulus using two operands and assigns the result to the left operand</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c % = a is equivalent to c = c % a</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EEAB01">
                        <a:alpha val="10588"/>
                      </a:srgbClr>
                    </a:solidFill>
                  </a:tcPr>
                </a:tc>
              </a:tr>
              <a:tr h="527700">
                <a:tc>
                  <a:txBody>
                    <a:bodyPr/>
                    <a:lstStyle/>
                    <a:p>
                      <a:pPr indent="0" lvl="0" marL="0" marR="0" rtl="0" algn="ctr">
                        <a:lnSpc>
                          <a:spcPct val="90000"/>
                        </a:lnSpc>
                        <a:spcBef>
                          <a:spcPts val="0"/>
                        </a:spcBef>
                        <a:spcAft>
                          <a:spcPts val="0"/>
                        </a:spcAft>
                        <a:buClr>
                          <a:srgbClr val="000000"/>
                        </a:buClr>
                        <a:buSzPts val="1400"/>
                        <a:buFont typeface="Arial"/>
                        <a:buNone/>
                      </a:pPr>
                      <a:r>
                        <a:rPr lang="en" sz="1400" u="none" cap="none" strike="noStrike"/>
                        <a:t>**= Exponent AND</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It performs exponential (power) calculation on operands and assigns value to the left operand</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c**=a is equivalent to c = c%a</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EEAB01">
                        <a:alpha val="10588"/>
                      </a:srgbClr>
                    </a:solidFill>
                  </a:tcPr>
                </a:tc>
              </a:tr>
              <a:tr h="527700">
                <a:tc>
                  <a:txBody>
                    <a:bodyPr/>
                    <a:lstStyle/>
                    <a:p>
                      <a:pPr indent="0" lvl="0" marL="0" marR="0" rtl="0" algn="ctr">
                        <a:lnSpc>
                          <a:spcPct val="90000"/>
                        </a:lnSpc>
                        <a:spcBef>
                          <a:spcPts val="0"/>
                        </a:spcBef>
                        <a:spcAft>
                          <a:spcPts val="0"/>
                        </a:spcAft>
                        <a:buClr>
                          <a:srgbClr val="000000"/>
                        </a:buClr>
                        <a:buSzPts val="1400"/>
                        <a:buFont typeface="Arial"/>
                        <a:buNone/>
                      </a:pPr>
                      <a:r>
                        <a:rPr lang="en" sz="1400" u="none" cap="none" strike="noStrike"/>
                        <a:t>//= Floor division</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It performs floor division on operands and assigns value to the left operand</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90000"/>
                        </a:lnSpc>
                        <a:spcBef>
                          <a:spcPts val="0"/>
                        </a:spcBef>
                        <a:spcAft>
                          <a:spcPts val="0"/>
                        </a:spcAft>
                        <a:buClr>
                          <a:srgbClr val="000000"/>
                        </a:buClr>
                        <a:buSzPts val="1400"/>
                        <a:buFont typeface="Arial"/>
                        <a:buNone/>
                      </a:pPr>
                      <a:r>
                        <a:rPr lang="en" sz="1400" u="none" cap="none" strike="noStrike"/>
                        <a:t>c//=a is equivalent to c = c//a</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EEAB01">
                        <a:alpha val="10588"/>
                      </a:srgbClr>
                    </a:solidFill>
                  </a:tcPr>
                </a:tc>
              </a:tr>
            </a:tbl>
          </a:graphicData>
        </a:graphic>
      </p:graphicFrame>
    </p:spTree>
  </p:cSld>
  <p:clrMapOvr>
    <a:masterClrMapping/>
  </p:clrMapOvr>
</p:sld>
</file>

<file path=ppt/slides/slide5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8" name="Shape 10108"/>
        <p:cNvGrpSpPr/>
        <p:nvPr/>
      </p:nvGrpSpPr>
      <p:grpSpPr>
        <a:xfrm>
          <a:off x="0" y="0"/>
          <a:ext cx="0" cy="0"/>
          <a:chOff x="0" y="0"/>
          <a:chExt cx="0" cy="0"/>
        </a:xfrm>
      </p:grpSpPr>
      <p:sp>
        <p:nvSpPr>
          <p:cNvPr id="10109" name="Google Shape;10109;p5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Assignment Operators - Example</a:t>
            </a:r>
            <a:endParaRPr/>
          </a:p>
        </p:txBody>
      </p:sp>
      <p:sp>
        <p:nvSpPr>
          <p:cNvPr id="10110" name="Google Shape;10110;p549"/>
          <p:cNvSpPr txBox="1"/>
          <p:nvPr>
            <p:ph idx="1" type="body"/>
          </p:nvPr>
        </p:nvSpPr>
        <p:spPr>
          <a:xfrm>
            <a:off x="1486200" y="1017725"/>
            <a:ext cx="3085800" cy="3481200"/>
          </a:xfrm>
          <a:prstGeom prst="rect">
            <a:avLst/>
          </a:prstGeom>
          <a:solidFill>
            <a:srgbClr val="EFEFEF"/>
          </a:solid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b="1" lang="en" sz="1200">
                <a:latin typeface="Calibri"/>
                <a:ea typeface="Calibri"/>
                <a:cs typeface="Calibri"/>
                <a:sym typeface="Calibri"/>
              </a:rPr>
              <a:t>a = 3</a:t>
            </a:r>
            <a:endParaRPr b="1" sz="1200">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b="1" lang="en" sz="1200">
                <a:latin typeface="Calibri"/>
                <a:ea typeface="Calibri"/>
                <a:cs typeface="Calibri"/>
                <a:sym typeface="Calibri"/>
              </a:rPr>
              <a:t>b = 2</a:t>
            </a:r>
            <a:endParaRPr b="1" sz="1200">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b="1" lang="en" sz="1200">
                <a:latin typeface="Calibri"/>
                <a:ea typeface="Calibri"/>
                <a:cs typeface="Calibri"/>
                <a:sym typeface="Calibri"/>
              </a:rPr>
              <a:t>c = a + b</a:t>
            </a:r>
            <a:endParaRPr b="1" sz="1200">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b="1" lang="en" sz="1200">
                <a:latin typeface="Calibri"/>
                <a:ea typeface="Calibri"/>
                <a:cs typeface="Calibri"/>
                <a:sym typeface="Calibri"/>
              </a:rPr>
              <a:t>print("Line 1 - Value of c is ", c)</a:t>
            </a:r>
            <a:endParaRPr b="1" sz="1200">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b="1" lang="en" sz="1200">
                <a:latin typeface="Calibri"/>
                <a:ea typeface="Calibri"/>
                <a:cs typeface="Calibri"/>
                <a:sym typeface="Calibri"/>
              </a:rPr>
              <a:t>c += a</a:t>
            </a:r>
            <a:endParaRPr b="1" sz="1200">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b="1" lang="en" sz="1200">
                <a:latin typeface="Calibri"/>
                <a:ea typeface="Calibri"/>
                <a:cs typeface="Calibri"/>
                <a:sym typeface="Calibri"/>
              </a:rPr>
              <a:t>print("Line 2 - Value of c is ", c )</a:t>
            </a:r>
            <a:endParaRPr b="1" sz="1200">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b="1" lang="en" sz="1200">
                <a:latin typeface="Calibri"/>
                <a:ea typeface="Calibri"/>
                <a:cs typeface="Calibri"/>
                <a:sym typeface="Calibri"/>
              </a:rPr>
              <a:t>c *= a</a:t>
            </a:r>
            <a:endParaRPr b="1" sz="1200">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b="1" lang="en" sz="1200">
                <a:latin typeface="Calibri"/>
                <a:ea typeface="Calibri"/>
                <a:cs typeface="Calibri"/>
                <a:sym typeface="Calibri"/>
              </a:rPr>
              <a:t>print("Line 3 - Value of c is ", c )</a:t>
            </a:r>
            <a:endParaRPr b="1" sz="1200">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b="1" lang="en" sz="1200">
                <a:latin typeface="Calibri"/>
                <a:ea typeface="Calibri"/>
                <a:cs typeface="Calibri"/>
                <a:sym typeface="Calibri"/>
              </a:rPr>
              <a:t>c /= a</a:t>
            </a:r>
            <a:endParaRPr b="1" sz="1200">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b="1" lang="en" sz="1200">
                <a:latin typeface="Calibri"/>
                <a:ea typeface="Calibri"/>
                <a:cs typeface="Calibri"/>
                <a:sym typeface="Calibri"/>
              </a:rPr>
              <a:t>print("Line 4 - Value of c is ", c )</a:t>
            </a:r>
            <a:endParaRPr b="1" sz="1200">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b="1" lang="en" sz="1200">
                <a:latin typeface="Calibri"/>
                <a:ea typeface="Calibri"/>
                <a:cs typeface="Calibri"/>
                <a:sym typeface="Calibri"/>
              </a:rPr>
              <a:t>c %= a</a:t>
            </a:r>
            <a:endParaRPr b="1" sz="1200">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b="1" lang="en" sz="1200">
                <a:latin typeface="Calibri"/>
                <a:ea typeface="Calibri"/>
                <a:cs typeface="Calibri"/>
                <a:sym typeface="Calibri"/>
              </a:rPr>
              <a:t>print("Line 5 - Value of c is ", c)</a:t>
            </a:r>
            <a:endParaRPr b="1" sz="1200">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b="1" lang="en" sz="1200">
                <a:latin typeface="Calibri"/>
                <a:ea typeface="Calibri"/>
                <a:cs typeface="Calibri"/>
                <a:sym typeface="Calibri"/>
              </a:rPr>
              <a:t>c **= a</a:t>
            </a:r>
            <a:endParaRPr b="1" sz="1200">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b="1" lang="en" sz="1200">
                <a:latin typeface="Calibri"/>
                <a:ea typeface="Calibri"/>
                <a:cs typeface="Calibri"/>
                <a:sym typeface="Calibri"/>
              </a:rPr>
              <a:t>print("Line 6 - Value of c is ", c)</a:t>
            </a:r>
            <a:endParaRPr b="1" sz="1200">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b="1" lang="en" sz="1200">
                <a:latin typeface="Calibri"/>
                <a:ea typeface="Calibri"/>
                <a:cs typeface="Calibri"/>
                <a:sym typeface="Calibri"/>
              </a:rPr>
              <a:t>c //= a</a:t>
            </a:r>
            <a:endParaRPr b="1" sz="1200">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b="1" lang="en" sz="1200">
                <a:latin typeface="Calibri"/>
                <a:ea typeface="Calibri"/>
                <a:cs typeface="Calibri"/>
                <a:sym typeface="Calibri"/>
              </a:rPr>
              <a:t>print("Line 7 - Value of c is ", c)</a:t>
            </a:r>
            <a:endParaRPr b="1" sz="1200">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t/>
            </a:r>
            <a:endParaRPr b="1" sz="1200">
              <a:latin typeface="Calibri"/>
              <a:ea typeface="Calibri"/>
              <a:cs typeface="Calibri"/>
              <a:sym typeface="Calibri"/>
            </a:endParaRPr>
          </a:p>
          <a:p>
            <a:pPr indent="0" lvl="0" marL="457200" rtl="0" algn="l">
              <a:lnSpc>
                <a:spcPct val="115000"/>
              </a:lnSpc>
              <a:spcBef>
                <a:spcPts val="0"/>
              </a:spcBef>
              <a:spcAft>
                <a:spcPts val="0"/>
              </a:spcAft>
              <a:buSzPts val="2400"/>
              <a:buNone/>
            </a:pPr>
            <a:r>
              <a:t/>
            </a:r>
            <a:endParaRPr b="1" sz="1200">
              <a:latin typeface="Calibri"/>
              <a:ea typeface="Calibri"/>
              <a:cs typeface="Calibri"/>
              <a:sym typeface="Calibri"/>
            </a:endParaRPr>
          </a:p>
        </p:txBody>
      </p:sp>
      <p:sp>
        <p:nvSpPr>
          <p:cNvPr id="10111" name="Google Shape;10111;p54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10"/>
                                        </p:tgtEl>
                                        <p:attrNameLst>
                                          <p:attrName>style.visibility</p:attrName>
                                        </p:attrNameLst>
                                      </p:cBhvr>
                                      <p:to>
                                        <p:strVal val="visible"/>
                                      </p:to>
                                    </p:set>
                                    <p:animEffect filter="fade" transition="in">
                                      <p:cBhvr>
                                        <p:cTn dur="1000"/>
                                        <p:tgtEl>
                                          <p:spTgt spid="10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55"/>
          <p:cNvSpPr/>
          <p:nvPr/>
        </p:nvSpPr>
        <p:spPr>
          <a:xfrm>
            <a:off x="0" y="0"/>
            <a:ext cx="9144000" cy="2381400"/>
          </a:xfrm>
          <a:prstGeom prst="rect">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1754" name="Google Shape;1754;p55"/>
          <p:cNvSpPr txBox="1"/>
          <p:nvPr/>
        </p:nvSpPr>
        <p:spPr>
          <a:xfrm>
            <a:off x="1939313" y="2747393"/>
            <a:ext cx="1790400" cy="1848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rgbClr val="585858"/>
                </a:solidFill>
                <a:latin typeface="Calibri"/>
                <a:ea typeface="Calibri"/>
                <a:cs typeface="Calibri"/>
                <a:sym typeface="Calibri"/>
              </a:rPr>
              <a:t>Ambiguities</a:t>
            </a:r>
            <a:endParaRPr b="1" i="0" sz="900" u="none" cap="none" strike="noStrike">
              <a:solidFill>
                <a:srgbClr val="585858"/>
              </a:solidFill>
              <a:latin typeface="Calibri"/>
              <a:ea typeface="Calibri"/>
              <a:cs typeface="Calibri"/>
              <a:sym typeface="Calibri"/>
            </a:endParaRPr>
          </a:p>
        </p:txBody>
      </p:sp>
      <p:sp>
        <p:nvSpPr>
          <p:cNvPr id="1755" name="Google Shape;1755;p55"/>
          <p:cNvSpPr/>
          <p:nvPr/>
        </p:nvSpPr>
        <p:spPr>
          <a:xfrm>
            <a:off x="1415442" y="2673143"/>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1</a:t>
            </a:r>
            <a:endParaRPr b="0" i="0" sz="1300" u="none" cap="none" strike="noStrike">
              <a:solidFill>
                <a:schemeClr val="lt1"/>
              </a:solidFill>
              <a:latin typeface="Helvetica Neue"/>
              <a:ea typeface="Helvetica Neue"/>
              <a:cs typeface="Helvetica Neue"/>
              <a:sym typeface="Helvetica Neue"/>
            </a:endParaRPr>
          </a:p>
        </p:txBody>
      </p:sp>
      <p:sp>
        <p:nvSpPr>
          <p:cNvPr id="1756" name="Google Shape;1756;p55"/>
          <p:cNvSpPr/>
          <p:nvPr/>
        </p:nvSpPr>
        <p:spPr>
          <a:xfrm>
            <a:off x="1415442" y="3284460"/>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2</a:t>
            </a:r>
            <a:endParaRPr b="0" i="0" sz="1300" u="none" cap="none" strike="noStrike">
              <a:solidFill>
                <a:schemeClr val="lt1"/>
              </a:solidFill>
              <a:latin typeface="Helvetica Neue"/>
              <a:ea typeface="Helvetica Neue"/>
              <a:cs typeface="Helvetica Neue"/>
              <a:sym typeface="Helvetica Neue"/>
            </a:endParaRPr>
          </a:p>
        </p:txBody>
      </p:sp>
      <p:sp>
        <p:nvSpPr>
          <p:cNvPr id="1757" name="Google Shape;1757;p55"/>
          <p:cNvSpPr txBox="1"/>
          <p:nvPr/>
        </p:nvSpPr>
        <p:spPr>
          <a:xfrm>
            <a:off x="1933763" y="3358710"/>
            <a:ext cx="1790400" cy="184800"/>
          </a:xfrm>
          <a:prstGeom prst="rect">
            <a:avLst/>
          </a:prstGeom>
          <a:noFill/>
          <a:ln>
            <a:noFill/>
          </a:ln>
        </p:spPr>
        <p:txBody>
          <a:bodyPr anchorCtr="0" anchor="ctr" bIns="0" lIns="0" spcFirstLastPara="1" rIns="0" wrap="square" tIns="0">
            <a:spAutoFit/>
          </a:bodyPr>
          <a:lstStyle/>
          <a:p>
            <a:pPr indent="0" lvl="0" marL="0" marR="0" rtl="0" algn="l">
              <a:lnSpc>
                <a:spcPct val="130000"/>
              </a:lnSpc>
              <a:spcBef>
                <a:spcPts val="0"/>
              </a:spcBef>
              <a:spcAft>
                <a:spcPts val="0"/>
              </a:spcAft>
              <a:buClr>
                <a:schemeClr val="dk1"/>
              </a:buClr>
              <a:buSzPts val="1100"/>
              <a:buFont typeface="Arial"/>
              <a:buNone/>
            </a:pPr>
            <a:r>
              <a:rPr b="1" i="0" lang="en" sz="1200" u="none" cap="none" strike="noStrike">
                <a:solidFill>
                  <a:srgbClr val="585858"/>
                </a:solidFill>
                <a:latin typeface="Calibri"/>
                <a:ea typeface="Calibri"/>
                <a:cs typeface="Calibri"/>
                <a:sym typeface="Calibri"/>
              </a:rPr>
              <a:t>Omissions</a:t>
            </a:r>
            <a:endParaRPr b="1" i="0" sz="1200" u="none" cap="none" strike="noStrike">
              <a:solidFill>
                <a:srgbClr val="585858"/>
              </a:solidFill>
              <a:latin typeface="Calibri"/>
              <a:ea typeface="Calibri"/>
              <a:cs typeface="Calibri"/>
              <a:sym typeface="Calibri"/>
            </a:endParaRPr>
          </a:p>
        </p:txBody>
      </p:sp>
      <p:sp>
        <p:nvSpPr>
          <p:cNvPr id="1758" name="Google Shape;1758;p55"/>
          <p:cNvSpPr/>
          <p:nvPr/>
        </p:nvSpPr>
        <p:spPr>
          <a:xfrm>
            <a:off x="4280942" y="2673146"/>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4</a:t>
            </a:r>
            <a:endParaRPr b="0" i="0" sz="1300" u="none" cap="none" strike="noStrike">
              <a:solidFill>
                <a:schemeClr val="lt1"/>
              </a:solidFill>
              <a:latin typeface="Helvetica Neue"/>
              <a:ea typeface="Helvetica Neue"/>
              <a:cs typeface="Helvetica Neue"/>
              <a:sym typeface="Helvetica Neue"/>
            </a:endParaRPr>
          </a:p>
        </p:txBody>
      </p:sp>
      <p:sp>
        <p:nvSpPr>
          <p:cNvPr id="1759" name="Google Shape;1759;p55"/>
          <p:cNvSpPr/>
          <p:nvPr/>
        </p:nvSpPr>
        <p:spPr>
          <a:xfrm>
            <a:off x="4280942" y="3297729"/>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5</a:t>
            </a:r>
            <a:endParaRPr b="0" i="0" sz="1300" u="none" cap="none" strike="noStrike">
              <a:solidFill>
                <a:schemeClr val="lt1"/>
              </a:solidFill>
              <a:latin typeface="Helvetica Neue"/>
              <a:ea typeface="Helvetica Neue"/>
              <a:cs typeface="Helvetica Neue"/>
              <a:sym typeface="Helvetica Neue"/>
            </a:endParaRPr>
          </a:p>
        </p:txBody>
      </p:sp>
      <p:sp>
        <p:nvSpPr>
          <p:cNvPr id="1760" name="Google Shape;1760;p55"/>
          <p:cNvSpPr/>
          <p:nvPr/>
        </p:nvSpPr>
        <p:spPr>
          <a:xfrm>
            <a:off x="1415442" y="3922309"/>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3</a:t>
            </a:r>
            <a:endParaRPr b="0" i="0" sz="1300" u="none" cap="none" strike="noStrike">
              <a:solidFill>
                <a:schemeClr val="lt1"/>
              </a:solidFill>
              <a:latin typeface="Helvetica Neue"/>
              <a:ea typeface="Helvetica Neue"/>
              <a:cs typeface="Helvetica Neue"/>
              <a:sym typeface="Helvetica Neue"/>
            </a:endParaRPr>
          </a:p>
        </p:txBody>
      </p:sp>
      <p:sp>
        <p:nvSpPr>
          <p:cNvPr id="1761" name="Google Shape;1761;p55"/>
          <p:cNvSpPr txBox="1"/>
          <p:nvPr/>
        </p:nvSpPr>
        <p:spPr>
          <a:xfrm>
            <a:off x="1928213" y="3996559"/>
            <a:ext cx="1801500" cy="1848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585858"/>
                </a:solidFill>
                <a:latin typeface="Calibri"/>
                <a:ea typeface="Calibri"/>
                <a:cs typeface="Calibri"/>
                <a:sym typeface="Calibri"/>
              </a:rPr>
              <a:t>Inconsistencies</a:t>
            </a:r>
            <a:endParaRPr b="1" i="0" sz="1200" u="none" cap="none" strike="noStrike">
              <a:solidFill>
                <a:srgbClr val="585858"/>
              </a:solidFill>
              <a:latin typeface="Calibri"/>
              <a:ea typeface="Calibri"/>
              <a:cs typeface="Calibri"/>
              <a:sym typeface="Calibri"/>
            </a:endParaRPr>
          </a:p>
        </p:txBody>
      </p:sp>
      <p:sp>
        <p:nvSpPr>
          <p:cNvPr id="1762" name="Google Shape;1762;p55"/>
          <p:cNvSpPr txBox="1"/>
          <p:nvPr/>
        </p:nvSpPr>
        <p:spPr>
          <a:xfrm>
            <a:off x="4767063" y="2747396"/>
            <a:ext cx="2723100" cy="184800"/>
          </a:xfrm>
          <a:prstGeom prst="rect">
            <a:avLst/>
          </a:prstGeom>
          <a:noFill/>
          <a:ln>
            <a:noFill/>
          </a:ln>
        </p:spPr>
        <p:txBody>
          <a:bodyPr anchorCtr="0" anchor="ctr" bIns="0" lIns="0" spcFirstLastPara="1" rIns="0" wrap="square" tIns="0">
            <a:spAutoFit/>
          </a:bodyPr>
          <a:lstStyle/>
          <a:p>
            <a:pPr indent="0" lvl="0" marL="0" marR="0" rtl="0" algn="l">
              <a:lnSpc>
                <a:spcPct val="130000"/>
              </a:lnSpc>
              <a:spcBef>
                <a:spcPts val="0"/>
              </a:spcBef>
              <a:spcAft>
                <a:spcPts val="0"/>
              </a:spcAft>
              <a:buClr>
                <a:schemeClr val="dk1"/>
              </a:buClr>
              <a:buSzPts val="1100"/>
              <a:buFont typeface="Arial"/>
              <a:buNone/>
            </a:pPr>
            <a:r>
              <a:rPr b="1" i="0" lang="en" sz="1200" u="none" cap="none" strike="noStrike">
                <a:solidFill>
                  <a:srgbClr val="434343"/>
                </a:solidFill>
                <a:latin typeface="Calibri"/>
                <a:ea typeface="Calibri"/>
                <a:cs typeface="Calibri"/>
                <a:sym typeface="Calibri"/>
              </a:rPr>
              <a:t>Inaccuracies</a:t>
            </a:r>
            <a:endParaRPr b="1" i="0" sz="1200" u="none" cap="none" strike="noStrike">
              <a:solidFill>
                <a:srgbClr val="434343"/>
              </a:solidFill>
              <a:latin typeface="Calibri"/>
              <a:ea typeface="Calibri"/>
              <a:cs typeface="Calibri"/>
              <a:sym typeface="Calibri"/>
            </a:endParaRPr>
          </a:p>
        </p:txBody>
      </p:sp>
      <p:sp>
        <p:nvSpPr>
          <p:cNvPr id="1763" name="Google Shape;1763;p55"/>
          <p:cNvSpPr txBox="1"/>
          <p:nvPr/>
        </p:nvSpPr>
        <p:spPr>
          <a:xfrm>
            <a:off x="4767063" y="3371979"/>
            <a:ext cx="2911200" cy="184800"/>
          </a:xfrm>
          <a:prstGeom prst="rect">
            <a:avLst/>
          </a:prstGeom>
          <a:noFill/>
          <a:ln>
            <a:noFill/>
          </a:ln>
        </p:spPr>
        <p:txBody>
          <a:bodyPr anchorCtr="0" anchor="ctr" bIns="0" lIns="0" spcFirstLastPara="1" rIns="0" wrap="square" tIns="0">
            <a:spAutoFit/>
          </a:bodyPr>
          <a:lstStyle/>
          <a:p>
            <a:pPr indent="0" lvl="0" marL="0" marR="0" rtl="0" algn="l">
              <a:lnSpc>
                <a:spcPct val="130000"/>
              </a:lnSpc>
              <a:spcBef>
                <a:spcPts val="0"/>
              </a:spcBef>
              <a:spcAft>
                <a:spcPts val="0"/>
              </a:spcAft>
              <a:buClr>
                <a:schemeClr val="dk1"/>
              </a:buClr>
              <a:buSzPts val="1100"/>
              <a:buFont typeface="Arial"/>
              <a:buNone/>
            </a:pPr>
            <a:r>
              <a:rPr b="1" i="0" lang="en" sz="1200" u="none" cap="none" strike="noStrike">
                <a:solidFill>
                  <a:srgbClr val="434343"/>
                </a:solidFill>
                <a:latin typeface="Calibri"/>
                <a:ea typeface="Calibri"/>
                <a:cs typeface="Calibri"/>
                <a:sym typeface="Calibri"/>
              </a:rPr>
              <a:t>Contradictions</a:t>
            </a:r>
            <a:endParaRPr b="1" i="0" sz="1200" u="none" cap="none" strike="noStrike">
              <a:solidFill>
                <a:srgbClr val="434343"/>
              </a:solidFill>
              <a:latin typeface="Calibri"/>
              <a:ea typeface="Calibri"/>
              <a:cs typeface="Calibri"/>
              <a:sym typeface="Calibri"/>
            </a:endParaRPr>
          </a:p>
        </p:txBody>
      </p:sp>
      <p:sp>
        <p:nvSpPr>
          <p:cNvPr id="1764" name="Google Shape;1764;p55"/>
          <p:cNvSpPr/>
          <p:nvPr/>
        </p:nvSpPr>
        <p:spPr>
          <a:xfrm>
            <a:off x="4280942" y="3922311"/>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6</a:t>
            </a:r>
            <a:endParaRPr b="0" i="0" sz="1300" u="none" cap="none" strike="noStrike">
              <a:solidFill>
                <a:schemeClr val="lt1"/>
              </a:solidFill>
              <a:latin typeface="Helvetica Neue"/>
              <a:ea typeface="Helvetica Neue"/>
              <a:cs typeface="Helvetica Neue"/>
              <a:sym typeface="Helvetica Neue"/>
            </a:endParaRPr>
          </a:p>
        </p:txBody>
      </p:sp>
      <p:sp>
        <p:nvSpPr>
          <p:cNvPr id="1765" name="Google Shape;1765;p55"/>
          <p:cNvSpPr txBox="1"/>
          <p:nvPr/>
        </p:nvSpPr>
        <p:spPr>
          <a:xfrm>
            <a:off x="4721913" y="3996561"/>
            <a:ext cx="2911200" cy="184800"/>
          </a:xfrm>
          <a:prstGeom prst="rect">
            <a:avLst/>
          </a:prstGeom>
          <a:noFill/>
          <a:ln>
            <a:noFill/>
          </a:ln>
        </p:spPr>
        <p:txBody>
          <a:bodyPr anchorCtr="0" anchor="ctr" bIns="0" lIns="0" spcFirstLastPara="1" rIns="0" wrap="square" tIns="0">
            <a:spAutoFit/>
          </a:bodyPr>
          <a:lstStyle/>
          <a:p>
            <a:pPr indent="0" lvl="0" marL="0" marR="0" rtl="0" algn="l">
              <a:lnSpc>
                <a:spcPct val="130000"/>
              </a:lnSpc>
              <a:spcBef>
                <a:spcPts val="0"/>
              </a:spcBef>
              <a:spcAft>
                <a:spcPts val="0"/>
              </a:spcAft>
              <a:buClr>
                <a:schemeClr val="dk1"/>
              </a:buClr>
              <a:buSzPts val="1100"/>
              <a:buFont typeface="Arial"/>
              <a:buNone/>
            </a:pPr>
            <a:r>
              <a:rPr b="1" i="0" lang="en" sz="1200" u="none" cap="none" strike="noStrike">
                <a:solidFill>
                  <a:srgbClr val="434343"/>
                </a:solidFill>
                <a:latin typeface="Calibri"/>
                <a:ea typeface="Calibri"/>
                <a:cs typeface="Calibri"/>
                <a:sym typeface="Calibri"/>
              </a:rPr>
              <a:t>Superfluous statements</a:t>
            </a:r>
            <a:endParaRPr b="1" i="0" sz="1200" u="none" cap="none" strike="noStrike">
              <a:solidFill>
                <a:srgbClr val="434343"/>
              </a:solidFill>
              <a:latin typeface="Calibri"/>
              <a:ea typeface="Calibri"/>
              <a:cs typeface="Calibri"/>
              <a:sym typeface="Calibri"/>
            </a:endParaRPr>
          </a:p>
        </p:txBody>
      </p:sp>
      <p:sp>
        <p:nvSpPr>
          <p:cNvPr id="1766" name="Google Shape;1766;p55"/>
          <p:cNvSpPr txBox="1"/>
          <p:nvPr/>
        </p:nvSpPr>
        <p:spPr>
          <a:xfrm>
            <a:off x="483749" y="1726525"/>
            <a:ext cx="3585000" cy="460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chemeClr val="lt1"/>
              </a:buClr>
              <a:buSzPts val="1300"/>
              <a:buFont typeface="Gill Sans"/>
              <a:buNone/>
            </a:pPr>
            <a:r>
              <a:rPr b="1" i="0" lang="en" sz="1300" u="none" cap="none" strike="noStrike">
                <a:solidFill>
                  <a:schemeClr val="lt1"/>
                </a:solidFill>
                <a:latin typeface="Gill Sans"/>
                <a:ea typeface="Gill Sans"/>
                <a:cs typeface="Gill Sans"/>
                <a:sym typeface="Gill Sans"/>
              </a:rPr>
              <a:t>Evaluate the test basis and test items to identify various types of defects as listed.</a:t>
            </a:r>
            <a:endParaRPr b="1" i="0" sz="500" u="none" cap="none" strike="noStrike">
              <a:solidFill>
                <a:srgbClr val="000000"/>
              </a:solidFill>
              <a:latin typeface="Arial"/>
              <a:ea typeface="Arial"/>
              <a:cs typeface="Arial"/>
              <a:sym typeface="Arial"/>
            </a:endParaRPr>
          </a:p>
        </p:txBody>
      </p:sp>
      <p:pic>
        <p:nvPicPr>
          <p:cNvPr id="1767" name="Google Shape;1767;p55"/>
          <p:cNvPicPr preferRelativeResize="0"/>
          <p:nvPr/>
        </p:nvPicPr>
        <p:blipFill rotWithShape="1">
          <a:blip r:embed="rId3">
            <a:alphaModFix/>
          </a:blip>
          <a:srcRect b="0" l="0" r="0" t="0"/>
          <a:stretch/>
        </p:blipFill>
        <p:spPr>
          <a:xfrm>
            <a:off x="8305415" y="162760"/>
            <a:ext cx="674975" cy="672016"/>
          </a:xfrm>
          <a:prstGeom prst="rect">
            <a:avLst/>
          </a:prstGeom>
          <a:noFill/>
          <a:ln>
            <a:noFill/>
          </a:ln>
        </p:spPr>
      </p:pic>
      <p:sp>
        <p:nvSpPr>
          <p:cNvPr id="1768" name="Google Shape;1768;p55"/>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solidFill>
                  <a:schemeClr val="lt1"/>
                </a:solidFill>
              </a:rPr>
              <a:t>Contextual Test Process</a:t>
            </a:r>
            <a:endParaRPr/>
          </a:p>
        </p:txBody>
      </p:sp>
      <p:sp>
        <p:nvSpPr>
          <p:cNvPr id="1769" name="Google Shape;1769;p55"/>
          <p:cNvSpPr txBox="1"/>
          <p:nvPr/>
        </p:nvSpPr>
        <p:spPr>
          <a:xfrm>
            <a:off x="407550" y="1248125"/>
            <a:ext cx="8328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Gill Sans"/>
                <a:ea typeface="Gill Sans"/>
                <a:cs typeface="Gill Sans"/>
                <a:sym typeface="Gill Sans"/>
              </a:rPr>
              <a:t>Test Analysis</a:t>
            </a:r>
            <a:endParaRPr b="1" i="0" sz="1200" u="none" cap="none" strike="noStrike">
              <a:solidFill>
                <a:schemeClr val="lt1"/>
              </a:solidFill>
              <a:latin typeface="Gill Sans"/>
              <a:ea typeface="Gill Sans"/>
              <a:cs typeface="Gill Sans"/>
              <a:sym typeface="Gill Sans"/>
            </a:endParaRPr>
          </a:p>
        </p:txBody>
      </p:sp>
      <p:sp>
        <p:nvSpPr>
          <p:cNvPr id="1770" name="Google Shape;1770;p55"/>
          <p:cNvSpPr txBox="1"/>
          <p:nvPr>
            <p:ph idx="12" type="sldNum"/>
          </p:nvPr>
        </p:nvSpPr>
        <p:spPr>
          <a:xfrm>
            <a:off x="4297658" y="4779817"/>
            <a:ext cx="548700" cy="393600"/>
          </a:xfrm>
          <a:prstGeom prst="rect">
            <a:avLst/>
          </a:prstGeom>
          <a:noFill/>
          <a:ln>
            <a:noFill/>
          </a:ln>
        </p:spPr>
        <p:txBody>
          <a:bodyPr anchorCtr="0" anchor="t" bIns="17150" lIns="34275" spcFirstLastPara="1" rIns="34275" wrap="square" tIns="17150">
            <a:noAutofit/>
          </a:bodyPr>
          <a:lstStyle/>
          <a:p>
            <a:pPr indent="0" lvl="0" marL="0" rtl="0" algn="ctr">
              <a:lnSpc>
                <a:spcPct val="100000"/>
              </a:lnSpc>
              <a:spcBef>
                <a:spcPts val="0"/>
              </a:spcBef>
              <a:spcAft>
                <a:spcPts val="0"/>
              </a:spcAft>
              <a:buSzPts val="1100"/>
              <a:buNone/>
            </a:pPr>
            <a:fld id="{00000000-1234-1234-1234-123412341234}" type="slidenum">
              <a:rPr b="0" lang="en" sz="1000">
                <a:solidFill>
                  <a:schemeClr val="dk2"/>
                </a:solidFill>
                <a:latin typeface="Arial"/>
                <a:ea typeface="Arial"/>
                <a:cs typeface="Arial"/>
                <a:sym typeface="Arial"/>
              </a:rPr>
              <a:t>‹#›</a:t>
            </a:fld>
            <a:endParaRPr b="0" sz="1000">
              <a:solidFill>
                <a:schemeClr val="dk2"/>
              </a:solidFill>
              <a:latin typeface="Arial"/>
              <a:ea typeface="Arial"/>
              <a:cs typeface="Arial"/>
              <a:sym typeface="Arial"/>
            </a:endParaRPr>
          </a:p>
        </p:txBody>
      </p:sp>
    </p:spTree>
  </p:cSld>
  <p:clrMapOvr>
    <a:masterClrMapping/>
  </p:clrMapOvr>
</p:sld>
</file>

<file path=ppt/slides/slide5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5" name="Shape 10115"/>
        <p:cNvGrpSpPr/>
        <p:nvPr/>
      </p:nvGrpSpPr>
      <p:grpSpPr>
        <a:xfrm>
          <a:off x="0" y="0"/>
          <a:ext cx="0" cy="0"/>
          <a:chOff x="0" y="0"/>
          <a:chExt cx="0" cy="0"/>
        </a:xfrm>
      </p:grpSpPr>
      <p:sp>
        <p:nvSpPr>
          <p:cNvPr id="10116" name="Google Shape;10116;p5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Bitwise Operators</a:t>
            </a:r>
            <a:endParaRPr/>
          </a:p>
        </p:txBody>
      </p:sp>
      <p:sp>
        <p:nvSpPr>
          <p:cNvPr id="10117" name="Google Shape;10117;p550"/>
          <p:cNvSpPr txBox="1"/>
          <p:nvPr>
            <p:ph idx="1" type="body"/>
          </p:nvPr>
        </p:nvSpPr>
        <p:spPr>
          <a:xfrm>
            <a:off x="5872500" y="1085250"/>
            <a:ext cx="1721100" cy="29730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latin typeface="Calibri"/>
                <a:ea typeface="Calibri"/>
                <a:cs typeface="Calibri"/>
                <a:sym typeface="Calibri"/>
              </a:rPr>
              <a:t>a = 0011 1100</a:t>
            </a:r>
            <a:endParaRPr sz="12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latin typeface="Calibri"/>
                <a:ea typeface="Calibri"/>
                <a:cs typeface="Calibri"/>
                <a:sym typeface="Calibri"/>
              </a:rPr>
              <a:t>b = 0000 1101</a:t>
            </a:r>
            <a:endParaRPr sz="12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latin typeface="Calibri"/>
                <a:ea typeface="Calibri"/>
                <a:cs typeface="Calibri"/>
                <a:sym typeface="Calibri"/>
              </a:rPr>
              <a:t>-----------------</a:t>
            </a:r>
            <a:endParaRPr sz="12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latin typeface="Calibri"/>
                <a:ea typeface="Calibri"/>
                <a:cs typeface="Calibri"/>
                <a:sym typeface="Calibri"/>
              </a:rPr>
              <a:t>a&amp;b = 0000 1100</a:t>
            </a:r>
            <a:endParaRPr sz="12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latin typeface="Calibri"/>
                <a:ea typeface="Calibri"/>
                <a:cs typeface="Calibri"/>
                <a:sym typeface="Calibri"/>
              </a:rPr>
              <a:t>a|b = 0011 1101</a:t>
            </a:r>
            <a:endParaRPr sz="12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latin typeface="Calibri"/>
                <a:ea typeface="Calibri"/>
                <a:cs typeface="Calibri"/>
                <a:sym typeface="Calibri"/>
              </a:rPr>
              <a:t>a^b = 0011 0001</a:t>
            </a:r>
            <a:endParaRPr sz="12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latin typeface="Calibri"/>
              <a:ea typeface="Calibri"/>
              <a:cs typeface="Calibri"/>
              <a:sym typeface="Calibri"/>
            </a:endParaRPr>
          </a:p>
          <a:p>
            <a:pPr indent="0" lvl="0" marL="0" rtl="0" algn="l">
              <a:lnSpc>
                <a:spcPct val="115000"/>
              </a:lnSpc>
              <a:spcBef>
                <a:spcPts val="0"/>
              </a:spcBef>
              <a:spcAft>
                <a:spcPts val="0"/>
              </a:spcAft>
              <a:buSzPts val="2400"/>
              <a:buNone/>
            </a:pPr>
            <a:r>
              <a:rPr lang="en" sz="1200">
                <a:latin typeface="Calibri"/>
                <a:ea typeface="Calibri"/>
                <a:cs typeface="Calibri"/>
                <a:sym typeface="Calibri"/>
              </a:rPr>
              <a:t>~a  = 1100 0011</a:t>
            </a:r>
            <a:endParaRPr sz="1200">
              <a:latin typeface="Calibri"/>
              <a:ea typeface="Calibri"/>
              <a:cs typeface="Calibri"/>
              <a:sym typeface="Calibri"/>
            </a:endParaRPr>
          </a:p>
        </p:txBody>
      </p:sp>
      <p:sp>
        <p:nvSpPr>
          <p:cNvPr id="10118" name="Google Shape;10118;p550"/>
          <p:cNvSpPr txBox="1"/>
          <p:nvPr/>
        </p:nvSpPr>
        <p:spPr>
          <a:xfrm>
            <a:off x="1228500" y="2180550"/>
            <a:ext cx="4198500" cy="7824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595959"/>
                </a:solidFill>
                <a:latin typeface="Calibri"/>
                <a:ea typeface="Calibri"/>
                <a:cs typeface="Calibri"/>
                <a:sym typeface="Calibri"/>
              </a:rPr>
              <a:t>Bitwise operator works on bits and performs bit-by-bit operation</a:t>
            </a:r>
            <a:endParaRPr b="0" i="0" sz="1600" u="none" cap="none" strike="noStrike">
              <a:solidFill>
                <a:srgbClr val="595959"/>
              </a:solidFill>
              <a:latin typeface="Calibri"/>
              <a:ea typeface="Calibri"/>
              <a:cs typeface="Calibri"/>
              <a:sym typeface="Calibri"/>
            </a:endParaRPr>
          </a:p>
        </p:txBody>
      </p:sp>
      <p:sp>
        <p:nvSpPr>
          <p:cNvPr id="10119" name="Google Shape;10119;p55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18"/>
                                        </p:tgtEl>
                                        <p:attrNameLst>
                                          <p:attrName>style.visibility</p:attrName>
                                        </p:attrNameLst>
                                      </p:cBhvr>
                                      <p:to>
                                        <p:strVal val="visible"/>
                                      </p:to>
                                    </p:set>
                                    <p:animEffect filter="fade" transition="in">
                                      <p:cBhvr>
                                        <p:cTn dur="1000"/>
                                        <p:tgtEl>
                                          <p:spTgt spid="10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17"/>
                                        </p:tgtEl>
                                        <p:attrNameLst>
                                          <p:attrName>style.visibility</p:attrName>
                                        </p:attrNameLst>
                                      </p:cBhvr>
                                      <p:to>
                                        <p:strVal val="visible"/>
                                      </p:to>
                                    </p:set>
                                    <p:animEffect filter="fade" transition="in">
                                      <p:cBhvr>
                                        <p:cTn dur="1000"/>
                                        <p:tgtEl>
                                          <p:spTgt spid="10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3" name="Shape 10123"/>
        <p:cNvGrpSpPr/>
        <p:nvPr/>
      </p:nvGrpSpPr>
      <p:grpSpPr>
        <a:xfrm>
          <a:off x="0" y="0"/>
          <a:ext cx="0" cy="0"/>
          <a:chOff x="0" y="0"/>
          <a:chExt cx="0" cy="0"/>
        </a:xfrm>
      </p:grpSpPr>
      <p:sp>
        <p:nvSpPr>
          <p:cNvPr id="10124" name="Google Shape;10124;p5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Bitwise Operators</a:t>
            </a:r>
            <a:endParaRPr/>
          </a:p>
        </p:txBody>
      </p:sp>
      <p:sp>
        <p:nvSpPr>
          <p:cNvPr id="10125" name="Google Shape;10125;p55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aphicFrame>
        <p:nvGraphicFramePr>
          <p:cNvPr id="10126" name="Google Shape;10126;p551"/>
          <p:cNvGraphicFramePr/>
          <p:nvPr/>
        </p:nvGraphicFramePr>
        <p:xfrm>
          <a:off x="457194" y="1219171"/>
          <a:ext cx="3000000" cy="3000000"/>
        </p:xfrm>
        <a:graphic>
          <a:graphicData uri="http://schemas.openxmlformats.org/drawingml/2006/table">
            <a:tbl>
              <a:tblPr bandRow="1" firstRow="1">
                <a:noFill/>
                <a:tableStyleId>{27DF8879-9593-453C-B1C5-4CBAA1ED9C03}</a:tableStyleId>
              </a:tblPr>
              <a:tblGrid>
                <a:gridCol w="1846525"/>
                <a:gridCol w="3866525"/>
                <a:gridCol w="2516525"/>
              </a:tblGrid>
              <a:tr h="475500">
                <a:tc>
                  <a:txBody>
                    <a:bodyPr/>
                    <a:lstStyle/>
                    <a:p>
                      <a:pPr indent="0" lvl="0" marL="0" marR="0" rtl="0" algn="ctr">
                        <a:lnSpc>
                          <a:spcPct val="90000"/>
                        </a:lnSpc>
                        <a:spcBef>
                          <a:spcPts val="0"/>
                        </a:spcBef>
                        <a:spcAft>
                          <a:spcPts val="0"/>
                        </a:spcAft>
                        <a:buClr>
                          <a:srgbClr val="000000"/>
                        </a:buClr>
                        <a:buSzPts val="1600"/>
                        <a:buFont typeface="Arial"/>
                        <a:buNone/>
                      </a:pPr>
                      <a:r>
                        <a:rPr b="1" lang="en" sz="1600" u="none" cap="none" strike="noStrike">
                          <a:solidFill>
                            <a:srgbClr val="000000"/>
                          </a:solidFill>
                          <a:latin typeface="Gill Sans"/>
                          <a:ea typeface="Gill Sans"/>
                          <a:cs typeface="Gill Sans"/>
                          <a:sym typeface="Gill Sans"/>
                        </a:rPr>
                        <a:t>Operator</a:t>
                      </a:r>
                      <a:endParaRPr b="1" sz="1600" u="none" cap="none" strike="noStrike">
                        <a:solidFill>
                          <a:srgbClr val="000000"/>
                        </a:solidFill>
                        <a:latin typeface="Gill Sans"/>
                        <a:ea typeface="Gill Sans"/>
                        <a:cs typeface="Gill Sans"/>
                        <a:sym typeface="Gill Sans"/>
                      </a:endParaRPr>
                    </a:p>
                  </a:txBody>
                  <a:tcPr marT="45725" marB="45725" marR="91450" marL="9145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600" u="none" cap="none" strike="noStrike">
                          <a:solidFill>
                            <a:srgbClr val="000000"/>
                          </a:solidFill>
                          <a:latin typeface="Gill Sans"/>
                          <a:ea typeface="Gill Sans"/>
                          <a:cs typeface="Gill Sans"/>
                          <a:sym typeface="Gill Sans"/>
                        </a:rPr>
                        <a:t>Description</a:t>
                      </a:r>
                      <a:endParaRPr sz="1600" u="none" cap="none" strike="noStrike">
                        <a:solidFill>
                          <a:srgbClr val="000000"/>
                        </a:solidFill>
                        <a:latin typeface="Gill Sans"/>
                        <a:ea typeface="Gill Sans"/>
                        <a:cs typeface="Gill Sans"/>
                        <a:sym typeface="Gill Sans"/>
                      </a:endParaRPr>
                    </a:p>
                  </a:txBody>
                  <a:tcPr marT="45725" marB="45725" marR="91450" marL="9145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600" u="none" cap="none" strike="noStrike">
                          <a:solidFill>
                            <a:srgbClr val="000000"/>
                          </a:solidFill>
                          <a:latin typeface="Gill Sans"/>
                          <a:ea typeface="Gill Sans"/>
                          <a:cs typeface="Gill Sans"/>
                          <a:sym typeface="Gill Sans"/>
                        </a:rPr>
                        <a:t>Example</a:t>
                      </a:r>
                      <a:endParaRPr sz="1600" u="none" cap="none" strike="noStrike">
                        <a:solidFill>
                          <a:srgbClr val="000000"/>
                        </a:solidFill>
                      </a:endParaRPr>
                    </a:p>
                  </a:txBody>
                  <a:tcPr marT="45725" marB="45725" marR="91450" marL="9145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EEAB01">
                        <a:alpha val="10588"/>
                      </a:srgbClr>
                    </a:solidFill>
                  </a:tcPr>
                </a:tc>
              </a:tr>
              <a:tr h="7417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&amp; Binary AND</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It copies a bit to the result if it exists in both operands</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 &amp; b) = 12 (means 0000 1100)</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EEAB01">
                        <a:alpha val="10588"/>
                      </a:srgbClr>
                    </a:solidFill>
                  </a:tcPr>
                </a:tc>
              </a:tr>
              <a:tr h="7417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 Binary OR</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It copies a bit if it exists in either operands</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 | b) = 61 (means 0011 1101)</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EEAB01">
                        <a:alpha val="10588"/>
                      </a:srgbClr>
                    </a:solidFill>
                  </a:tcPr>
                </a:tc>
              </a:tr>
              <a:tr h="7417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 Binary XOR</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It copies the bit if it is set in one operand but not both</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 ^ b) = 49 (means 0011 0001)</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EEAB01">
                        <a:alpha val="10588"/>
                      </a:srgbClr>
                    </a:solidFill>
                  </a:tcPr>
                </a:tc>
              </a:tr>
            </a:tbl>
          </a:graphicData>
        </a:graphic>
      </p:graphicFrame>
    </p:spTree>
  </p:cSld>
  <p:clrMapOvr>
    <a:masterClrMapping/>
  </p:clrMapOvr>
</p:sld>
</file>

<file path=ppt/slides/slide5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0" name="Shape 10130"/>
        <p:cNvGrpSpPr/>
        <p:nvPr/>
      </p:nvGrpSpPr>
      <p:grpSpPr>
        <a:xfrm>
          <a:off x="0" y="0"/>
          <a:ext cx="0" cy="0"/>
          <a:chOff x="0" y="0"/>
          <a:chExt cx="0" cy="0"/>
        </a:xfrm>
      </p:grpSpPr>
      <p:sp>
        <p:nvSpPr>
          <p:cNvPr id="10131" name="Google Shape;10131;p5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Bitwise Operators</a:t>
            </a:r>
            <a:endParaRPr/>
          </a:p>
        </p:txBody>
      </p:sp>
      <p:sp>
        <p:nvSpPr>
          <p:cNvPr id="10132" name="Google Shape;10132;p55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aphicFrame>
        <p:nvGraphicFramePr>
          <p:cNvPr id="10133" name="Google Shape;10133;p552"/>
          <p:cNvGraphicFramePr/>
          <p:nvPr/>
        </p:nvGraphicFramePr>
        <p:xfrm>
          <a:off x="457194" y="1219171"/>
          <a:ext cx="3000000" cy="3000000"/>
        </p:xfrm>
        <a:graphic>
          <a:graphicData uri="http://schemas.openxmlformats.org/drawingml/2006/table">
            <a:tbl>
              <a:tblPr bandRow="1" firstRow="1">
                <a:noFill/>
                <a:tableStyleId>{27DF8879-9593-453C-B1C5-4CBAA1ED9C03}</a:tableStyleId>
              </a:tblPr>
              <a:tblGrid>
                <a:gridCol w="1846525"/>
                <a:gridCol w="3866525"/>
                <a:gridCol w="2516525"/>
              </a:tblGrid>
              <a:tr h="475500">
                <a:tc>
                  <a:txBody>
                    <a:bodyPr/>
                    <a:lstStyle/>
                    <a:p>
                      <a:pPr indent="0" lvl="0" marL="0" marR="0" rtl="0" algn="ctr">
                        <a:lnSpc>
                          <a:spcPct val="90000"/>
                        </a:lnSpc>
                        <a:spcBef>
                          <a:spcPts val="0"/>
                        </a:spcBef>
                        <a:spcAft>
                          <a:spcPts val="0"/>
                        </a:spcAft>
                        <a:buClr>
                          <a:srgbClr val="000000"/>
                        </a:buClr>
                        <a:buSzPts val="1600"/>
                        <a:buFont typeface="Arial"/>
                        <a:buNone/>
                      </a:pPr>
                      <a:r>
                        <a:rPr b="1" lang="en" sz="1600" u="none" cap="none" strike="noStrike">
                          <a:solidFill>
                            <a:srgbClr val="000000"/>
                          </a:solidFill>
                          <a:latin typeface="Gill Sans"/>
                          <a:ea typeface="Gill Sans"/>
                          <a:cs typeface="Gill Sans"/>
                          <a:sym typeface="Gill Sans"/>
                        </a:rPr>
                        <a:t>Operator</a:t>
                      </a:r>
                      <a:endParaRPr b="1" sz="1600" u="none" cap="none" strike="noStrike">
                        <a:solidFill>
                          <a:srgbClr val="000000"/>
                        </a:solidFill>
                        <a:latin typeface="Gill Sans"/>
                        <a:ea typeface="Gill Sans"/>
                        <a:cs typeface="Gill Sans"/>
                        <a:sym typeface="Gill Sans"/>
                      </a:endParaRPr>
                    </a:p>
                  </a:txBody>
                  <a:tcPr marT="45725" marB="45725" marR="91450" marL="9145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600" u="none" cap="none" strike="noStrike">
                          <a:solidFill>
                            <a:srgbClr val="000000"/>
                          </a:solidFill>
                          <a:latin typeface="Gill Sans"/>
                          <a:ea typeface="Gill Sans"/>
                          <a:cs typeface="Gill Sans"/>
                          <a:sym typeface="Gill Sans"/>
                        </a:rPr>
                        <a:t>Description</a:t>
                      </a:r>
                      <a:endParaRPr sz="1600" u="none" cap="none" strike="noStrike">
                        <a:solidFill>
                          <a:srgbClr val="000000"/>
                        </a:solidFill>
                        <a:latin typeface="Gill Sans"/>
                        <a:ea typeface="Gill Sans"/>
                        <a:cs typeface="Gill Sans"/>
                        <a:sym typeface="Gill Sans"/>
                      </a:endParaRPr>
                    </a:p>
                  </a:txBody>
                  <a:tcPr marT="45725" marB="45725" marR="91450" marL="9145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600" u="none" cap="none" strike="noStrike">
                          <a:solidFill>
                            <a:srgbClr val="000000"/>
                          </a:solidFill>
                          <a:latin typeface="Gill Sans"/>
                          <a:ea typeface="Gill Sans"/>
                          <a:cs typeface="Gill Sans"/>
                          <a:sym typeface="Gill Sans"/>
                        </a:rPr>
                        <a:t>Example</a:t>
                      </a:r>
                      <a:endParaRPr sz="1600" u="none" cap="none" strike="noStrike">
                        <a:solidFill>
                          <a:srgbClr val="000000"/>
                        </a:solidFill>
                      </a:endParaRPr>
                    </a:p>
                  </a:txBody>
                  <a:tcPr marT="45725" marB="45725" marR="91450" marL="9145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EEAB01">
                        <a:alpha val="10588"/>
                      </a:srgbClr>
                    </a:solidFill>
                  </a:tcPr>
                </a:tc>
              </a:tr>
              <a:tr h="7417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 Binary Ones Complement</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It is unary and has the effect of 'flipping' bits</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 ) = –61 (means 1100 0011 in 2's complement form due to a signed binary number</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EEAB01">
                        <a:alpha val="10588"/>
                      </a:srgbClr>
                    </a:solidFill>
                  </a:tcPr>
                </a:tc>
              </a:tr>
              <a:tr h="7417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&lt;&lt; Binary Left Shift</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The left operand value is moved left by the number of bits specified by the right operand.</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 &lt;&lt; 2 = 240 (means 1111 0000)</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EEAB01">
                        <a:alpha val="10588"/>
                      </a:srgbClr>
                    </a:solidFill>
                  </a:tcPr>
                </a:tc>
              </a:tr>
              <a:tr h="7417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&gt;&gt; Binary Right Shift</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The left operand value is moved right by the number of bits specified by the right operand.</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 &gt;&gt; 2 = 15 (means 0000 1111)</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EEAB01">
                        <a:alpha val="10588"/>
                      </a:srgbClr>
                    </a:solidFill>
                  </a:tcPr>
                </a:tc>
              </a:tr>
            </a:tbl>
          </a:graphicData>
        </a:graphic>
      </p:graphicFrame>
    </p:spTree>
  </p:cSld>
  <p:clrMapOvr>
    <a:masterClrMapping/>
  </p:clrMapOvr>
</p:sld>
</file>

<file path=ppt/slides/slide5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7" name="Shape 10137"/>
        <p:cNvGrpSpPr/>
        <p:nvPr/>
      </p:nvGrpSpPr>
      <p:grpSpPr>
        <a:xfrm>
          <a:off x="0" y="0"/>
          <a:ext cx="0" cy="0"/>
          <a:chOff x="0" y="0"/>
          <a:chExt cx="0" cy="0"/>
        </a:xfrm>
      </p:grpSpPr>
      <p:sp>
        <p:nvSpPr>
          <p:cNvPr id="10138" name="Google Shape;10138;p5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Bitwise Operator - Example</a:t>
            </a:r>
            <a:endParaRPr/>
          </a:p>
        </p:txBody>
      </p:sp>
      <p:pic>
        <p:nvPicPr>
          <p:cNvPr id="10139" name="Google Shape;10139;p553"/>
          <p:cNvPicPr preferRelativeResize="0"/>
          <p:nvPr/>
        </p:nvPicPr>
        <p:blipFill rotWithShape="1">
          <a:blip r:embed="rId3">
            <a:alphaModFix/>
          </a:blip>
          <a:srcRect b="0" l="0" r="0" t="0"/>
          <a:stretch/>
        </p:blipFill>
        <p:spPr>
          <a:xfrm>
            <a:off x="901788" y="1218700"/>
            <a:ext cx="7340425" cy="3162575"/>
          </a:xfrm>
          <a:prstGeom prst="rect">
            <a:avLst/>
          </a:prstGeom>
          <a:noFill/>
          <a:ln>
            <a:noFill/>
          </a:ln>
        </p:spPr>
      </p:pic>
      <p:sp>
        <p:nvSpPr>
          <p:cNvPr id="10140" name="Google Shape;10140;p55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39"/>
                                        </p:tgtEl>
                                        <p:attrNameLst>
                                          <p:attrName>style.visibility</p:attrName>
                                        </p:attrNameLst>
                                      </p:cBhvr>
                                      <p:to>
                                        <p:strVal val="visible"/>
                                      </p:to>
                                    </p:set>
                                    <p:animEffect filter="fade" transition="in">
                                      <p:cBhvr>
                                        <p:cTn dur="1000"/>
                                        <p:tgtEl>
                                          <p:spTgt spid="10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4" name="Shape 10144"/>
        <p:cNvGrpSpPr/>
        <p:nvPr/>
      </p:nvGrpSpPr>
      <p:grpSpPr>
        <a:xfrm>
          <a:off x="0" y="0"/>
          <a:ext cx="0" cy="0"/>
          <a:chOff x="0" y="0"/>
          <a:chExt cx="0" cy="0"/>
        </a:xfrm>
      </p:grpSpPr>
      <p:sp>
        <p:nvSpPr>
          <p:cNvPr id="10145" name="Google Shape;10145;p5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Python Logical Operators</a:t>
            </a:r>
            <a:endParaRPr/>
          </a:p>
        </p:txBody>
      </p:sp>
      <p:sp>
        <p:nvSpPr>
          <p:cNvPr id="10146" name="Google Shape;10146;p55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aphicFrame>
        <p:nvGraphicFramePr>
          <p:cNvPr id="10147" name="Google Shape;10147;p554"/>
          <p:cNvGraphicFramePr/>
          <p:nvPr/>
        </p:nvGraphicFramePr>
        <p:xfrm>
          <a:off x="457194" y="1219171"/>
          <a:ext cx="3000000" cy="3000000"/>
        </p:xfrm>
        <a:graphic>
          <a:graphicData uri="http://schemas.openxmlformats.org/drawingml/2006/table">
            <a:tbl>
              <a:tblPr bandRow="1" firstRow="1">
                <a:noFill/>
                <a:tableStyleId>{27DF8879-9593-453C-B1C5-4CBAA1ED9C03}</a:tableStyleId>
              </a:tblPr>
              <a:tblGrid>
                <a:gridCol w="1846525"/>
                <a:gridCol w="3866525"/>
                <a:gridCol w="2516525"/>
              </a:tblGrid>
              <a:tr h="475500">
                <a:tc>
                  <a:txBody>
                    <a:bodyPr/>
                    <a:lstStyle/>
                    <a:p>
                      <a:pPr indent="0" lvl="0" marL="0" marR="0" rtl="0" algn="ctr">
                        <a:lnSpc>
                          <a:spcPct val="90000"/>
                        </a:lnSpc>
                        <a:spcBef>
                          <a:spcPts val="0"/>
                        </a:spcBef>
                        <a:spcAft>
                          <a:spcPts val="0"/>
                        </a:spcAft>
                        <a:buClr>
                          <a:srgbClr val="000000"/>
                        </a:buClr>
                        <a:buSzPts val="1600"/>
                        <a:buFont typeface="Arial"/>
                        <a:buNone/>
                      </a:pPr>
                      <a:r>
                        <a:rPr b="1" lang="en" sz="1600" u="none" cap="none" strike="noStrike">
                          <a:solidFill>
                            <a:srgbClr val="000000"/>
                          </a:solidFill>
                          <a:latin typeface="Gill Sans"/>
                          <a:ea typeface="Gill Sans"/>
                          <a:cs typeface="Gill Sans"/>
                          <a:sym typeface="Gill Sans"/>
                        </a:rPr>
                        <a:t>Operator</a:t>
                      </a:r>
                      <a:endParaRPr b="1" sz="1600" u="none" cap="none" strike="noStrike">
                        <a:solidFill>
                          <a:srgbClr val="000000"/>
                        </a:solidFill>
                        <a:latin typeface="Gill Sans"/>
                        <a:ea typeface="Gill Sans"/>
                        <a:cs typeface="Gill Sans"/>
                        <a:sym typeface="Gill Sans"/>
                      </a:endParaRPr>
                    </a:p>
                  </a:txBody>
                  <a:tcPr marT="45725" marB="45725" marR="91450" marL="9145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600" u="none" cap="none" strike="noStrike">
                          <a:solidFill>
                            <a:srgbClr val="000000"/>
                          </a:solidFill>
                          <a:latin typeface="Gill Sans"/>
                          <a:ea typeface="Gill Sans"/>
                          <a:cs typeface="Gill Sans"/>
                          <a:sym typeface="Gill Sans"/>
                        </a:rPr>
                        <a:t>Description</a:t>
                      </a:r>
                      <a:endParaRPr sz="1600" u="none" cap="none" strike="noStrike">
                        <a:solidFill>
                          <a:srgbClr val="000000"/>
                        </a:solidFill>
                        <a:latin typeface="Gill Sans"/>
                        <a:ea typeface="Gill Sans"/>
                        <a:cs typeface="Gill Sans"/>
                        <a:sym typeface="Gill Sans"/>
                      </a:endParaRPr>
                    </a:p>
                  </a:txBody>
                  <a:tcPr marT="45725" marB="45725" marR="91450" marL="9145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600" u="none" cap="none" strike="noStrike">
                          <a:solidFill>
                            <a:srgbClr val="000000"/>
                          </a:solidFill>
                          <a:latin typeface="Gill Sans"/>
                          <a:ea typeface="Gill Sans"/>
                          <a:cs typeface="Gill Sans"/>
                          <a:sym typeface="Gill Sans"/>
                        </a:rPr>
                        <a:t>Example</a:t>
                      </a:r>
                      <a:endParaRPr sz="1600" u="none" cap="none" strike="noStrike">
                        <a:solidFill>
                          <a:srgbClr val="000000"/>
                        </a:solidFill>
                      </a:endParaRPr>
                    </a:p>
                  </a:txBody>
                  <a:tcPr marT="45725" marB="45725" marR="91450" marL="9145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EEAB01">
                        <a:alpha val="10588"/>
                      </a:srgbClr>
                    </a:solidFill>
                  </a:tcPr>
                </a:tc>
              </a:tr>
              <a:tr h="7417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and Logical AND</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If both the operands are true, then the condition becomes true</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 and b) is true</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EEAB01">
                        <a:alpha val="10588"/>
                      </a:srgbClr>
                    </a:solidFill>
                  </a:tcPr>
                </a:tc>
              </a:tr>
              <a:tr h="7417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or Logical OR</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If any of the two operands is non-zero, then the condition becomes true</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 or b) is true</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EEAB01">
                        <a:alpha val="10588"/>
                      </a:srgbClr>
                    </a:solidFill>
                  </a:tcPr>
                </a:tc>
              </a:tr>
              <a:tr h="7417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not Logical NOT</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Used to reverse the logical state of its operand</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Not(a and b) is false</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EEAB01">
                        <a:alpha val="10588"/>
                      </a:srgbClr>
                    </a:solidFill>
                  </a:tcPr>
                </a:tc>
              </a:tr>
            </a:tbl>
          </a:graphicData>
        </a:graphic>
      </p:graphicFrame>
    </p:spTree>
  </p:cSld>
  <p:clrMapOvr>
    <a:masterClrMapping/>
  </p:clrMapOvr>
</p:sld>
</file>

<file path=ppt/slides/slide5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1" name="Shape 10151"/>
        <p:cNvGrpSpPr/>
        <p:nvPr/>
      </p:nvGrpSpPr>
      <p:grpSpPr>
        <a:xfrm>
          <a:off x="0" y="0"/>
          <a:ext cx="0" cy="0"/>
          <a:chOff x="0" y="0"/>
          <a:chExt cx="0" cy="0"/>
        </a:xfrm>
      </p:grpSpPr>
      <p:sp>
        <p:nvSpPr>
          <p:cNvPr id="10152" name="Google Shape;10152;p5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Python Logical Operators - Example</a:t>
            </a:r>
            <a:endParaRPr/>
          </a:p>
        </p:txBody>
      </p:sp>
      <p:sp>
        <p:nvSpPr>
          <p:cNvPr id="10153" name="Google Shape;10153;p555"/>
          <p:cNvSpPr txBox="1"/>
          <p:nvPr>
            <p:ph idx="1" type="body"/>
          </p:nvPr>
        </p:nvSpPr>
        <p:spPr>
          <a:xfrm>
            <a:off x="1486200" y="1246325"/>
            <a:ext cx="2050800" cy="1413300"/>
          </a:xfrm>
          <a:prstGeom prst="rect">
            <a:avLst/>
          </a:prstGeom>
          <a:solidFill>
            <a:srgbClr val="EFEFEF"/>
          </a:solid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b="1" lang="en" sz="1400">
                <a:latin typeface="Calibri"/>
                <a:ea typeface="Calibri"/>
                <a:cs typeface="Calibri"/>
                <a:sym typeface="Calibri"/>
              </a:rPr>
              <a:t>x=True</a:t>
            </a:r>
            <a:endParaRPr b="1" sz="1400">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b="1" lang="en" sz="1400">
                <a:latin typeface="Calibri"/>
                <a:ea typeface="Calibri"/>
                <a:cs typeface="Calibri"/>
                <a:sym typeface="Calibri"/>
              </a:rPr>
              <a:t>y=false</a:t>
            </a:r>
            <a:endParaRPr b="1" sz="1400">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b="1" lang="en" sz="1400">
                <a:latin typeface="Calibri"/>
                <a:ea typeface="Calibri"/>
                <a:cs typeface="Calibri"/>
                <a:sym typeface="Calibri"/>
              </a:rPr>
              <a:t>print(x and y)</a:t>
            </a:r>
            <a:endParaRPr b="1" sz="1400">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b="1" lang="en" sz="1400">
                <a:latin typeface="Calibri"/>
                <a:ea typeface="Calibri"/>
                <a:cs typeface="Calibri"/>
                <a:sym typeface="Calibri"/>
              </a:rPr>
              <a:t>print(x or y)</a:t>
            </a:r>
            <a:endParaRPr b="1" sz="1400">
              <a:latin typeface="Calibri"/>
              <a:ea typeface="Calibri"/>
              <a:cs typeface="Calibri"/>
              <a:sym typeface="Calibri"/>
            </a:endParaRPr>
          </a:p>
          <a:p>
            <a:pPr indent="0" lvl="0" marL="457200" rtl="0" algn="l">
              <a:lnSpc>
                <a:spcPct val="115000"/>
              </a:lnSpc>
              <a:spcBef>
                <a:spcPts val="0"/>
              </a:spcBef>
              <a:spcAft>
                <a:spcPts val="0"/>
              </a:spcAft>
              <a:buSzPts val="2400"/>
              <a:buNone/>
            </a:pPr>
            <a:r>
              <a:rPr b="1" lang="en" sz="1400">
                <a:latin typeface="Calibri"/>
                <a:ea typeface="Calibri"/>
                <a:cs typeface="Calibri"/>
                <a:sym typeface="Calibri"/>
              </a:rPr>
              <a:t>print(not y)</a:t>
            </a:r>
            <a:endParaRPr b="1" sz="1400">
              <a:latin typeface="Calibri"/>
              <a:ea typeface="Calibri"/>
              <a:cs typeface="Calibri"/>
              <a:sym typeface="Calibri"/>
            </a:endParaRPr>
          </a:p>
        </p:txBody>
      </p:sp>
      <p:sp>
        <p:nvSpPr>
          <p:cNvPr id="10154" name="Google Shape;10154;p55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53"/>
                                        </p:tgtEl>
                                        <p:attrNameLst>
                                          <p:attrName>style.visibility</p:attrName>
                                        </p:attrNameLst>
                                      </p:cBhvr>
                                      <p:to>
                                        <p:strVal val="visible"/>
                                      </p:to>
                                    </p:set>
                                    <p:animEffect filter="fade" transition="in">
                                      <p:cBhvr>
                                        <p:cTn dur="1000"/>
                                        <p:tgtEl>
                                          <p:spTgt spid="10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8" name="Shape 10158"/>
        <p:cNvGrpSpPr/>
        <p:nvPr/>
      </p:nvGrpSpPr>
      <p:grpSpPr>
        <a:xfrm>
          <a:off x="0" y="0"/>
          <a:ext cx="0" cy="0"/>
          <a:chOff x="0" y="0"/>
          <a:chExt cx="0" cy="0"/>
        </a:xfrm>
      </p:grpSpPr>
      <p:sp>
        <p:nvSpPr>
          <p:cNvPr id="10159" name="Google Shape;10159;p5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Python Membership Operators</a:t>
            </a:r>
            <a:endParaRPr/>
          </a:p>
        </p:txBody>
      </p:sp>
      <p:sp>
        <p:nvSpPr>
          <p:cNvPr id="10160" name="Google Shape;10160;p55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aphicFrame>
        <p:nvGraphicFramePr>
          <p:cNvPr id="10161" name="Google Shape;10161;p556"/>
          <p:cNvGraphicFramePr/>
          <p:nvPr/>
        </p:nvGraphicFramePr>
        <p:xfrm>
          <a:off x="457194" y="1219171"/>
          <a:ext cx="3000000" cy="3000000"/>
        </p:xfrm>
        <a:graphic>
          <a:graphicData uri="http://schemas.openxmlformats.org/drawingml/2006/table">
            <a:tbl>
              <a:tblPr bandRow="1" firstRow="1">
                <a:noFill/>
                <a:tableStyleId>{27DF8879-9593-453C-B1C5-4CBAA1ED9C03}</a:tableStyleId>
              </a:tblPr>
              <a:tblGrid>
                <a:gridCol w="1846525"/>
                <a:gridCol w="3866525"/>
                <a:gridCol w="2516525"/>
              </a:tblGrid>
              <a:tr h="516675">
                <a:tc>
                  <a:txBody>
                    <a:bodyPr/>
                    <a:lstStyle/>
                    <a:p>
                      <a:pPr indent="0" lvl="0" marL="0" marR="0" rtl="0" algn="ctr">
                        <a:lnSpc>
                          <a:spcPct val="90000"/>
                        </a:lnSpc>
                        <a:spcBef>
                          <a:spcPts val="0"/>
                        </a:spcBef>
                        <a:spcAft>
                          <a:spcPts val="0"/>
                        </a:spcAft>
                        <a:buClr>
                          <a:srgbClr val="000000"/>
                        </a:buClr>
                        <a:buSzPts val="1600"/>
                        <a:buFont typeface="Arial"/>
                        <a:buNone/>
                      </a:pPr>
                      <a:r>
                        <a:rPr b="1" lang="en" sz="1600" u="none" cap="none" strike="noStrike">
                          <a:solidFill>
                            <a:srgbClr val="000000"/>
                          </a:solidFill>
                          <a:latin typeface="Gill Sans"/>
                          <a:ea typeface="Gill Sans"/>
                          <a:cs typeface="Gill Sans"/>
                          <a:sym typeface="Gill Sans"/>
                        </a:rPr>
                        <a:t>Operator</a:t>
                      </a:r>
                      <a:endParaRPr b="1" sz="1600" u="none" cap="none" strike="noStrike">
                        <a:solidFill>
                          <a:srgbClr val="000000"/>
                        </a:solidFill>
                        <a:latin typeface="Gill Sans"/>
                        <a:ea typeface="Gill Sans"/>
                        <a:cs typeface="Gill Sans"/>
                        <a:sym typeface="Gill Sans"/>
                      </a:endParaRPr>
                    </a:p>
                  </a:txBody>
                  <a:tcPr marT="45725" marB="45725" marR="91450" marL="9145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600" u="none" cap="none" strike="noStrike">
                          <a:solidFill>
                            <a:srgbClr val="000000"/>
                          </a:solidFill>
                          <a:latin typeface="Gill Sans"/>
                          <a:ea typeface="Gill Sans"/>
                          <a:cs typeface="Gill Sans"/>
                          <a:sym typeface="Gill Sans"/>
                        </a:rPr>
                        <a:t>Description</a:t>
                      </a:r>
                      <a:endParaRPr sz="1600" u="none" cap="none" strike="noStrike">
                        <a:solidFill>
                          <a:srgbClr val="000000"/>
                        </a:solidFill>
                        <a:latin typeface="Gill Sans"/>
                        <a:ea typeface="Gill Sans"/>
                        <a:cs typeface="Gill Sans"/>
                        <a:sym typeface="Gill Sans"/>
                      </a:endParaRPr>
                    </a:p>
                  </a:txBody>
                  <a:tcPr marT="45725" marB="45725" marR="91450" marL="9145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600" u="none" cap="none" strike="noStrike">
                          <a:solidFill>
                            <a:srgbClr val="000000"/>
                          </a:solidFill>
                          <a:latin typeface="Gill Sans"/>
                          <a:ea typeface="Gill Sans"/>
                          <a:cs typeface="Gill Sans"/>
                          <a:sym typeface="Gill Sans"/>
                        </a:rPr>
                        <a:t>Example</a:t>
                      </a:r>
                      <a:endParaRPr sz="1600" u="none" cap="none" strike="noStrike">
                        <a:solidFill>
                          <a:srgbClr val="000000"/>
                        </a:solidFill>
                      </a:endParaRPr>
                    </a:p>
                  </a:txBody>
                  <a:tcPr marT="45725" marB="45725" marR="91450" marL="9145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EEAB01">
                        <a:alpha val="10588"/>
                      </a:srgbClr>
                    </a:solidFill>
                  </a:tcPr>
                </a:tc>
              </a:tr>
              <a:tr h="5277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in</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Evaluates to true if it finds a variable in the specified sequence and false otherwise</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x in y, here in results in a 1 if x is a member of sequence y</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EEAB01">
                        <a:alpha val="10588"/>
                      </a:srgbClr>
                    </a:solidFill>
                  </a:tcPr>
                </a:tc>
              </a:tr>
              <a:tr h="5277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not in</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Evaluates to true if it does not find a variable in the specified sequence and false otherwise</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x not in y, here not in results in a 1 if x is not a member of sequence y</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EEAB01">
                        <a:alpha val="10588"/>
                      </a:srgbClr>
                    </a:solidFill>
                  </a:tcPr>
                </a:tc>
              </a:tr>
            </a:tbl>
          </a:graphicData>
        </a:graphic>
      </p:graphicFrame>
    </p:spTree>
  </p:cSld>
  <p:clrMapOvr>
    <a:masterClrMapping/>
  </p:clrMapOvr>
</p:sld>
</file>

<file path=ppt/slides/slide5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5" name="Shape 10165"/>
        <p:cNvGrpSpPr/>
        <p:nvPr/>
      </p:nvGrpSpPr>
      <p:grpSpPr>
        <a:xfrm>
          <a:off x="0" y="0"/>
          <a:ext cx="0" cy="0"/>
          <a:chOff x="0" y="0"/>
          <a:chExt cx="0" cy="0"/>
        </a:xfrm>
      </p:grpSpPr>
      <p:sp>
        <p:nvSpPr>
          <p:cNvPr id="10166" name="Google Shape;10166;p5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Python Identity Operators</a:t>
            </a:r>
            <a:endParaRPr/>
          </a:p>
        </p:txBody>
      </p:sp>
      <p:sp>
        <p:nvSpPr>
          <p:cNvPr id="10167" name="Google Shape;10167;p55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aphicFrame>
        <p:nvGraphicFramePr>
          <p:cNvPr id="10168" name="Google Shape;10168;p557"/>
          <p:cNvGraphicFramePr/>
          <p:nvPr/>
        </p:nvGraphicFramePr>
        <p:xfrm>
          <a:off x="457194" y="1219171"/>
          <a:ext cx="3000000" cy="3000000"/>
        </p:xfrm>
        <a:graphic>
          <a:graphicData uri="http://schemas.openxmlformats.org/drawingml/2006/table">
            <a:tbl>
              <a:tblPr bandRow="1" firstRow="1">
                <a:noFill/>
                <a:tableStyleId>{27DF8879-9593-453C-B1C5-4CBAA1ED9C03}</a:tableStyleId>
              </a:tblPr>
              <a:tblGrid>
                <a:gridCol w="1846525"/>
                <a:gridCol w="3866525"/>
                <a:gridCol w="2516525"/>
              </a:tblGrid>
              <a:tr h="516675">
                <a:tc>
                  <a:txBody>
                    <a:bodyPr/>
                    <a:lstStyle/>
                    <a:p>
                      <a:pPr indent="0" lvl="0" marL="0" marR="0" rtl="0" algn="ctr">
                        <a:lnSpc>
                          <a:spcPct val="90000"/>
                        </a:lnSpc>
                        <a:spcBef>
                          <a:spcPts val="0"/>
                        </a:spcBef>
                        <a:spcAft>
                          <a:spcPts val="0"/>
                        </a:spcAft>
                        <a:buClr>
                          <a:srgbClr val="000000"/>
                        </a:buClr>
                        <a:buSzPts val="1600"/>
                        <a:buFont typeface="Arial"/>
                        <a:buNone/>
                      </a:pPr>
                      <a:r>
                        <a:rPr b="1" lang="en" sz="1600" u="none" cap="none" strike="noStrike">
                          <a:solidFill>
                            <a:srgbClr val="000000"/>
                          </a:solidFill>
                          <a:latin typeface="Gill Sans"/>
                          <a:ea typeface="Gill Sans"/>
                          <a:cs typeface="Gill Sans"/>
                          <a:sym typeface="Gill Sans"/>
                        </a:rPr>
                        <a:t>Operator</a:t>
                      </a:r>
                      <a:endParaRPr b="1" sz="1600" u="none" cap="none" strike="noStrike">
                        <a:solidFill>
                          <a:srgbClr val="000000"/>
                        </a:solidFill>
                        <a:latin typeface="Gill Sans"/>
                        <a:ea typeface="Gill Sans"/>
                        <a:cs typeface="Gill Sans"/>
                        <a:sym typeface="Gill Sans"/>
                      </a:endParaRPr>
                    </a:p>
                  </a:txBody>
                  <a:tcPr marT="45725" marB="45725" marR="91450" marL="9145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600" u="none" cap="none" strike="noStrike">
                          <a:solidFill>
                            <a:srgbClr val="000000"/>
                          </a:solidFill>
                          <a:latin typeface="Gill Sans"/>
                          <a:ea typeface="Gill Sans"/>
                          <a:cs typeface="Gill Sans"/>
                          <a:sym typeface="Gill Sans"/>
                        </a:rPr>
                        <a:t>Description</a:t>
                      </a:r>
                      <a:endParaRPr sz="1600" u="none" cap="none" strike="noStrike">
                        <a:solidFill>
                          <a:srgbClr val="000000"/>
                        </a:solidFill>
                        <a:latin typeface="Gill Sans"/>
                        <a:ea typeface="Gill Sans"/>
                        <a:cs typeface="Gill Sans"/>
                        <a:sym typeface="Gill Sans"/>
                      </a:endParaRPr>
                    </a:p>
                  </a:txBody>
                  <a:tcPr marT="45725" marB="45725" marR="91450" marL="9145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600" u="none" cap="none" strike="noStrike">
                          <a:solidFill>
                            <a:srgbClr val="000000"/>
                          </a:solidFill>
                          <a:latin typeface="Gill Sans"/>
                          <a:ea typeface="Gill Sans"/>
                          <a:cs typeface="Gill Sans"/>
                          <a:sym typeface="Gill Sans"/>
                        </a:rPr>
                        <a:t>Example</a:t>
                      </a:r>
                      <a:endParaRPr sz="1600" u="none" cap="none" strike="noStrike">
                        <a:solidFill>
                          <a:srgbClr val="000000"/>
                        </a:solidFill>
                      </a:endParaRPr>
                    </a:p>
                  </a:txBody>
                  <a:tcPr marT="45725" marB="45725" marR="91450" marL="9145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EEAB01">
                        <a:alpha val="10588"/>
                      </a:srgbClr>
                    </a:solidFill>
                  </a:tcPr>
                </a:tc>
              </a:tr>
              <a:tr h="5277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is</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Evaluates to true if the variables on either side of the operator points to the same object and false otherwise.</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x is y, here is results in 1 if id(x) equals id(y).</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EEAB01">
                        <a:alpha val="10588"/>
                      </a:srgbClr>
                    </a:solidFill>
                  </a:tcPr>
                </a:tc>
              </a:tr>
              <a:tr h="5277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is not</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Evaluates to false if the variables on either side of the operator points to the same object and true otherwise.</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x is not y, here is not results in 1 if id(x) is not equal to id(y).</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EEAB01">
                        <a:alpha val="10588"/>
                      </a:srgbClr>
                    </a:solidFill>
                  </a:tcPr>
                </a:tc>
              </a:tr>
            </a:tbl>
          </a:graphicData>
        </a:graphic>
      </p:graphicFrame>
    </p:spTree>
  </p:cSld>
  <p:clrMapOvr>
    <a:masterClrMapping/>
  </p:clrMapOvr>
</p:sld>
</file>

<file path=ppt/slides/slide5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2" name="Shape 10172"/>
        <p:cNvGrpSpPr/>
        <p:nvPr/>
      </p:nvGrpSpPr>
      <p:grpSpPr>
        <a:xfrm>
          <a:off x="0" y="0"/>
          <a:ext cx="0" cy="0"/>
          <a:chOff x="0" y="0"/>
          <a:chExt cx="0" cy="0"/>
        </a:xfrm>
      </p:grpSpPr>
      <p:sp>
        <p:nvSpPr>
          <p:cNvPr id="10173" name="Google Shape;10173;p5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Python Operators Precedence</a:t>
            </a:r>
            <a:endParaRPr/>
          </a:p>
        </p:txBody>
      </p:sp>
      <p:sp>
        <p:nvSpPr>
          <p:cNvPr id="10174" name="Google Shape;10174;p55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aphicFrame>
        <p:nvGraphicFramePr>
          <p:cNvPr id="10175" name="Google Shape;10175;p558"/>
          <p:cNvGraphicFramePr/>
          <p:nvPr/>
        </p:nvGraphicFramePr>
        <p:xfrm>
          <a:off x="457194" y="1219171"/>
          <a:ext cx="3000000" cy="3000000"/>
        </p:xfrm>
        <a:graphic>
          <a:graphicData uri="http://schemas.openxmlformats.org/drawingml/2006/table">
            <a:tbl>
              <a:tblPr bandRow="1" firstRow="1">
                <a:noFill/>
                <a:tableStyleId>{27DF8879-9593-453C-B1C5-4CBAA1ED9C03}</a:tableStyleId>
              </a:tblPr>
              <a:tblGrid>
                <a:gridCol w="1846525"/>
                <a:gridCol w="6383050"/>
              </a:tblGrid>
              <a:tr h="475500">
                <a:tc>
                  <a:txBody>
                    <a:bodyPr/>
                    <a:lstStyle/>
                    <a:p>
                      <a:pPr indent="0" lvl="0" marL="0" marR="0" rtl="0" algn="ctr">
                        <a:lnSpc>
                          <a:spcPct val="90000"/>
                        </a:lnSpc>
                        <a:spcBef>
                          <a:spcPts val="0"/>
                        </a:spcBef>
                        <a:spcAft>
                          <a:spcPts val="0"/>
                        </a:spcAft>
                        <a:buClr>
                          <a:srgbClr val="000000"/>
                        </a:buClr>
                        <a:buSzPts val="1600"/>
                        <a:buFont typeface="Arial"/>
                        <a:buNone/>
                      </a:pPr>
                      <a:r>
                        <a:rPr b="1" lang="en" sz="1600" u="none" cap="none" strike="noStrike">
                          <a:solidFill>
                            <a:srgbClr val="000000"/>
                          </a:solidFill>
                          <a:latin typeface="Gill Sans"/>
                          <a:ea typeface="Gill Sans"/>
                          <a:cs typeface="Gill Sans"/>
                          <a:sym typeface="Gill Sans"/>
                        </a:rPr>
                        <a:t>Operator</a:t>
                      </a:r>
                      <a:endParaRPr b="1" sz="1600" u="none" cap="none" strike="noStrike">
                        <a:solidFill>
                          <a:srgbClr val="000000"/>
                        </a:solidFill>
                        <a:latin typeface="Gill Sans"/>
                        <a:ea typeface="Gill Sans"/>
                        <a:cs typeface="Gill Sans"/>
                        <a:sym typeface="Gill Sans"/>
                      </a:endParaRPr>
                    </a:p>
                  </a:txBody>
                  <a:tcPr marT="45725" marB="45725" marR="91450" marL="9145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600" u="none" cap="none" strike="noStrike">
                          <a:solidFill>
                            <a:srgbClr val="000000"/>
                          </a:solidFill>
                          <a:latin typeface="Gill Sans"/>
                          <a:ea typeface="Gill Sans"/>
                          <a:cs typeface="Gill Sans"/>
                          <a:sym typeface="Gill Sans"/>
                        </a:rPr>
                        <a:t>Description</a:t>
                      </a:r>
                      <a:endParaRPr sz="1600" u="none" cap="none" strike="noStrike">
                        <a:solidFill>
                          <a:srgbClr val="000000"/>
                        </a:solidFill>
                        <a:latin typeface="Gill Sans"/>
                        <a:ea typeface="Gill Sans"/>
                        <a:cs typeface="Gill Sans"/>
                        <a:sym typeface="Gill Sans"/>
                      </a:endParaRPr>
                    </a:p>
                  </a:txBody>
                  <a:tcPr marT="45725" marB="45725" marR="91450" marL="9145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r>
              <a:tr h="2185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Exponentiation (raise to the power)</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r>
              <a:tr h="2185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 + -</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Complement, unary plus, and minus (method names for the last two are +@ and -@)</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r>
              <a:tr h="2185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 / % //</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Multiply, divide, modulo, and floor division</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r>
              <a:tr h="2185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 -</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Addition and subtraction</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r>
              <a:tr h="2185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&gt;&gt; &lt;&lt;</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Right and left bitwise shift</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r>
              <a:tr h="2185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&amp;</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Bitwise 'AND'</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r>
              <a:tr h="2185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 |</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Bitwise exclusive `OR' and regular `OR'</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r>
              <a:tr h="2185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&lt;= &lt; &gt; &gt;=</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Comparison operators</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r>
              <a:tr h="2185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&lt;&gt; == !=</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Equality operators</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r>
            </a:tbl>
          </a:graphicData>
        </a:graphic>
      </p:graphicFrame>
    </p:spTree>
  </p:cSld>
  <p:clrMapOvr>
    <a:masterClrMapping/>
  </p:clrMapOvr>
</p:sld>
</file>

<file path=ppt/slides/slide5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9" name="Shape 10179"/>
        <p:cNvGrpSpPr/>
        <p:nvPr/>
      </p:nvGrpSpPr>
      <p:grpSpPr>
        <a:xfrm>
          <a:off x="0" y="0"/>
          <a:ext cx="0" cy="0"/>
          <a:chOff x="0" y="0"/>
          <a:chExt cx="0" cy="0"/>
        </a:xfrm>
      </p:grpSpPr>
      <p:sp>
        <p:nvSpPr>
          <p:cNvPr id="10180" name="Google Shape;10180;p5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Python Operators Precedence</a:t>
            </a:r>
            <a:endParaRPr/>
          </a:p>
        </p:txBody>
      </p:sp>
      <p:sp>
        <p:nvSpPr>
          <p:cNvPr id="10181" name="Google Shape;10181;p55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aphicFrame>
        <p:nvGraphicFramePr>
          <p:cNvPr id="10182" name="Google Shape;10182;p559"/>
          <p:cNvGraphicFramePr/>
          <p:nvPr/>
        </p:nvGraphicFramePr>
        <p:xfrm>
          <a:off x="457194" y="1219171"/>
          <a:ext cx="3000000" cy="3000000"/>
        </p:xfrm>
        <a:graphic>
          <a:graphicData uri="http://schemas.openxmlformats.org/drawingml/2006/table">
            <a:tbl>
              <a:tblPr bandRow="1" firstRow="1">
                <a:noFill/>
                <a:tableStyleId>{27DF8879-9593-453C-B1C5-4CBAA1ED9C03}</a:tableStyleId>
              </a:tblPr>
              <a:tblGrid>
                <a:gridCol w="1846525"/>
                <a:gridCol w="6383050"/>
              </a:tblGrid>
              <a:tr h="475500">
                <a:tc>
                  <a:txBody>
                    <a:bodyPr/>
                    <a:lstStyle/>
                    <a:p>
                      <a:pPr indent="0" lvl="0" marL="0" marR="0" rtl="0" algn="ctr">
                        <a:lnSpc>
                          <a:spcPct val="90000"/>
                        </a:lnSpc>
                        <a:spcBef>
                          <a:spcPts val="0"/>
                        </a:spcBef>
                        <a:spcAft>
                          <a:spcPts val="0"/>
                        </a:spcAft>
                        <a:buClr>
                          <a:srgbClr val="000000"/>
                        </a:buClr>
                        <a:buSzPts val="1600"/>
                        <a:buFont typeface="Arial"/>
                        <a:buNone/>
                      </a:pPr>
                      <a:r>
                        <a:rPr b="1" lang="en" sz="1600" u="none" cap="none" strike="noStrike">
                          <a:solidFill>
                            <a:srgbClr val="000000"/>
                          </a:solidFill>
                          <a:latin typeface="Gill Sans"/>
                          <a:ea typeface="Gill Sans"/>
                          <a:cs typeface="Gill Sans"/>
                          <a:sym typeface="Gill Sans"/>
                        </a:rPr>
                        <a:t>Operator</a:t>
                      </a:r>
                      <a:endParaRPr b="1" sz="1600" u="none" cap="none" strike="noStrike">
                        <a:solidFill>
                          <a:srgbClr val="000000"/>
                        </a:solidFill>
                        <a:latin typeface="Gill Sans"/>
                        <a:ea typeface="Gill Sans"/>
                        <a:cs typeface="Gill Sans"/>
                        <a:sym typeface="Gill Sans"/>
                      </a:endParaRPr>
                    </a:p>
                  </a:txBody>
                  <a:tcPr marT="45725" marB="45725" marR="91450" marL="9145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53585F"/>
                        </a:buClr>
                        <a:buSzPts val="1800"/>
                        <a:buFont typeface="Calibri"/>
                        <a:buNone/>
                      </a:pPr>
                      <a:r>
                        <a:rPr b="1" lang="en" sz="1600" u="none" cap="none" strike="noStrike">
                          <a:solidFill>
                            <a:srgbClr val="000000"/>
                          </a:solidFill>
                          <a:latin typeface="Gill Sans"/>
                          <a:ea typeface="Gill Sans"/>
                          <a:cs typeface="Gill Sans"/>
                          <a:sym typeface="Gill Sans"/>
                        </a:rPr>
                        <a:t>Description</a:t>
                      </a:r>
                      <a:endParaRPr sz="1600" u="none" cap="none" strike="noStrike">
                        <a:solidFill>
                          <a:srgbClr val="000000"/>
                        </a:solidFill>
                        <a:latin typeface="Gill Sans"/>
                        <a:ea typeface="Gill Sans"/>
                        <a:cs typeface="Gill Sans"/>
                        <a:sym typeface="Gill Sans"/>
                      </a:endParaRPr>
                    </a:p>
                  </a:txBody>
                  <a:tcPr marT="45725" marB="45725" marR="91450" marL="9145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r>
              <a:tr h="2185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 %= /= //= -= += *= **=</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Assignment operators</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r>
              <a:tr h="2185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is is not</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Identity operators</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r>
              <a:tr h="2185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In not in</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Membership operators</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r>
              <a:tr h="2185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not or and</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Logical operators</a:t>
                      </a:r>
                      <a:endParaRPr sz="1400" u="none" cap="none" strike="noStrike"/>
                    </a:p>
                  </a:txBody>
                  <a:tcPr marT="50800" marB="50800" marR="50800" marL="50800" anchor="ctr">
                    <a:lnL cap="flat" cmpd="sng" w="19050">
                      <a:solidFill>
                        <a:srgbClr val="D9D9D9"/>
                      </a:solidFill>
                      <a:prstDash val="dash"/>
                      <a:round/>
                      <a:headEnd len="sm" w="sm" type="none"/>
                      <a:tailEnd len="sm" w="sm" type="none"/>
                    </a:lnL>
                    <a:lnR cap="flat" cmpd="sng" w="19050">
                      <a:solidFill>
                        <a:srgbClr val="D9D9D9"/>
                      </a:solidFill>
                      <a:prstDash val="dash"/>
                      <a:round/>
                      <a:headEnd len="sm" w="sm" type="none"/>
                      <a:tailEnd len="sm" w="sm" type="none"/>
                    </a:lnR>
                    <a:lnT cap="flat" cmpd="sng" w="19050">
                      <a:solidFill>
                        <a:srgbClr val="D9D9D9"/>
                      </a:solidFill>
                      <a:prstDash val="dash"/>
                      <a:round/>
                      <a:headEnd len="sm" w="sm" type="none"/>
                      <a:tailEnd len="sm" w="sm" type="none"/>
                    </a:lnT>
                    <a:lnB cap="flat" cmpd="sng" w="19050">
                      <a:solidFill>
                        <a:srgbClr val="D9D9D9"/>
                      </a:solidFill>
                      <a:prstDash val="dash"/>
                      <a:round/>
                      <a:headEnd len="sm" w="sm" type="none"/>
                      <a:tailEnd len="sm" w="sm" type="none"/>
                    </a:lnB>
                    <a:solidFill>
                      <a:srgbClr val="36A7D9">
                        <a:alpha val="18431"/>
                      </a:srgbClr>
                    </a:solidFill>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56"/>
          <p:cNvSpPr/>
          <p:nvPr/>
        </p:nvSpPr>
        <p:spPr>
          <a:xfrm>
            <a:off x="0" y="0"/>
            <a:ext cx="9144000" cy="2381400"/>
          </a:xfrm>
          <a:prstGeom prst="rect">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1776" name="Google Shape;1776;p56"/>
          <p:cNvSpPr txBox="1"/>
          <p:nvPr/>
        </p:nvSpPr>
        <p:spPr>
          <a:xfrm>
            <a:off x="3809775" y="2578100"/>
            <a:ext cx="2111700" cy="424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200"/>
              <a:buFont typeface="Arial"/>
              <a:buNone/>
            </a:pPr>
            <a:r>
              <a:rPr b="1" i="0" lang="en" sz="1200" u="none" cap="none" strike="noStrike">
                <a:solidFill>
                  <a:srgbClr val="53585F"/>
                </a:solidFill>
                <a:latin typeface="Calibri"/>
                <a:ea typeface="Calibri"/>
                <a:cs typeface="Calibri"/>
                <a:sym typeface="Calibri"/>
              </a:rPr>
              <a:t>Test conditions are elaborated into high-level test cases.</a:t>
            </a:r>
            <a:endParaRPr b="1" i="0" sz="1200" u="none" cap="none" strike="noStrike">
              <a:solidFill>
                <a:srgbClr val="53585F"/>
              </a:solidFill>
              <a:latin typeface="Calibri"/>
              <a:ea typeface="Calibri"/>
              <a:cs typeface="Calibri"/>
              <a:sym typeface="Calibri"/>
            </a:endParaRPr>
          </a:p>
        </p:txBody>
      </p:sp>
      <p:sp>
        <p:nvSpPr>
          <p:cNvPr id="1777" name="Google Shape;1777;p56"/>
          <p:cNvSpPr txBox="1"/>
          <p:nvPr/>
        </p:nvSpPr>
        <p:spPr>
          <a:xfrm>
            <a:off x="3222521" y="2571761"/>
            <a:ext cx="396900" cy="369300"/>
          </a:xfrm>
          <a:prstGeom prst="rect">
            <a:avLst/>
          </a:prstGeom>
          <a:noFill/>
          <a:ln>
            <a:noFill/>
          </a:ln>
        </p:spPr>
        <p:txBody>
          <a:bodyPr anchorCtr="0" anchor="t" bIns="0" lIns="0" spcFirstLastPara="1" rIns="0" wrap="square" tIns="0">
            <a:spAutoFit/>
          </a:bodyPr>
          <a:lstStyle/>
          <a:p>
            <a:pPr indent="0" lvl="0" marL="0" marR="0" rtl="0" algn="r">
              <a:lnSpc>
                <a:spcPct val="150000"/>
              </a:lnSpc>
              <a:spcBef>
                <a:spcPts val="0"/>
              </a:spcBef>
              <a:spcAft>
                <a:spcPts val="0"/>
              </a:spcAft>
              <a:buClr>
                <a:srgbClr val="53585F"/>
              </a:buClr>
              <a:buSzPts val="2300"/>
              <a:buFont typeface="Gill Sans"/>
              <a:buNone/>
            </a:pPr>
            <a:r>
              <a:rPr b="1" i="0" lang="en" sz="2400" u="none" cap="none" strike="noStrike">
                <a:solidFill>
                  <a:srgbClr val="53585F"/>
                </a:solidFill>
                <a:latin typeface="Gill Sans"/>
                <a:ea typeface="Gill Sans"/>
                <a:cs typeface="Gill Sans"/>
                <a:sym typeface="Gill Sans"/>
              </a:rPr>
              <a:t>01</a:t>
            </a:r>
            <a:endParaRPr b="0" i="0" sz="2400" u="none" cap="none" strike="noStrike">
              <a:solidFill>
                <a:srgbClr val="000000"/>
              </a:solidFill>
              <a:latin typeface="Gill Sans"/>
              <a:ea typeface="Gill Sans"/>
              <a:cs typeface="Gill Sans"/>
              <a:sym typeface="Gill Sans"/>
            </a:endParaRPr>
          </a:p>
        </p:txBody>
      </p:sp>
      <p:sp>
        <p:nvSpPr>
          <p:cNvPr id="1778" name="Google Shape;1778;p56"/>
          <p:cNvSpPr txBox="1"/>
          <p:nvPr/>
        </p:nvSpPr>
        <p:spPr>
          <a:xfrm>
            <a:off x="3809775" y="3393924"/>
            <a:ext cx="2111700" cy="424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200"/>
              <a:buFont typeface="Arial"/>
              <a:buNone/>
            </a:pPr>
            <a:r>
              <a:rPr b="1" i="0" lang="en" sz="1200" u="none" cap="none" strike="noStrike">
                <a:solidFill>
                  <a:srgbClr val="53585F"/>
                </a:solidFill>
                <a:latin typeface="Calibri"/>
                <a:ea typeface="Calibri"/>
                <a:cs typeface="Calibri"/>
                <a:sym typeface="Calibri"/>
              </a:rPr>
              <a:t>Test design involves using test techniques.</a:t>
            </a:r>
            <a:endParaRPr b="1" i="0" sz="1200" u="none" cap="none" strike="noStrike">
              <a:solidFill>
                <a:srgbClr val="53585F"/>
              </a:solidFill>
              <a:latin typeface="Calibri"/>
              <a:ea typeface="Calibri"/>
              <a:cs typeface="Calibri"/>
              <a:sym typeface="Calibri"/>
            </a:endParaRPr>
          </a:p>
        </p:txBody>
      </p:sp>
      <p:sp>
        <p:nvSpPr>
          <p:cNvPr id="1779" name="Google Shape;1779;p56"/>
          <p:cNvSpPr txBox="1"/>
          <p:nvPr/>
        </p:nvSpPr>
        <p:spPr>
          <a:xfrm>
            <a:off x="3222521" y="3393928"/>
            <a:ext cx="396900" cy="369300"/>
          </a:xfrm>
          <a:prstGeom prst="rect">
            <a:avLst/>
          </a:prstGeom>
          <a:noFill/>
          <a:ln>
            <a:noFill/>
          </a:ln>
        </p:spPr>
        <p:txBody>
          <a:bodyPr anchorCtr="0" anchor="t" bIns="0" lIns="0" spcFirstLastPara="1" rIns="0" wrap="square" tIns="0">
            <a:spAutoFit/>
          </a:bodyPr>
          <a:lstStyle/>
          <a:p>
            <a:pPr indent="0" lvl="0" marL="0" marR="0" rtl="0" algn="r">
              <a:lnSpc>
                <a:spcPct val="150000"/>
              </a:lnSpc>
              <a:spcBef>
                <a:spcPts val="0"/>
              </a:spcBef>
              <a:spcAft>
                <a:spcPts val="0"/>
              </a:spcAft>
              <a:buClr>
                <a:srgbClr val="0198DB"/>
              </a:buClr>
              <a:buSzPts val="2300"/>
              <a:buFont typeface="Gill Sans"/>
              <a:buNone/>
            </a:pPr>
            <a:r>
              <a:rPr b="1" i="0" lang="en" sz="2400" u="none" cap="none" strike="noStrike">
                <a:solidFill>
                  <a:srgbClr val="0198DB"/>
                </a:solidFill>
                <a:latin typeface="Gill Sans"/>
                <a:ea typeface="Gill Sans"/>
                <a:cs typeface="Gill Sans"/>
                <a:sym typeface="Gill Sans"/>
              </a:rPr>
              <a:t>02</a:t>
            </a:r>
            <a:endParaRPr b="0" i="0" sz="2400" u="none" cap="none" strike="noStrike">
              <a:solidFill>
                <a:srgbClr val="000000"/>
              </a:solidFill>
              <a:latin typeface="Gill Sans"/>
              <a:ea typeface="Gill Sans"/>
              <a:cs typeface="Gill Sans"/>
              <a:sym typeface="Gill Sans"/>
            </a:endParaRPr>
          </a:p>
        </p:txBody>
      </p:sp>
      <p:sp>
        <p:nvSpPr>
          <p:cNvPr id="1780" name="Google Shape;1780;p56"/>
          <p:cNvSpPr txBox="1"/>
          <p:nvPr/>
        </p:nvSpPr>
        <p:spPr>
          <a:xfrm>
            <a:off x="3809775" y="4209748"/>
            <a:ext cx="2111700" cy="424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200"/>
              <a:buFont typeface="Arial"/>
              <a:buNone/>
            </a:pPr>
            <a:r>
              <a:rPr b="1" i="0" lang="en" sz="1200" u="none" cap="none" strike="noStrike">
                <a:solidFill>
                  <a:srgbClr val="53585F"/>
                </a:solidFill>
                <a:latin typeface="Calibri"/>
                <a:ea typeface="Calibri"/>
                <a:cs typeface="Calibri"/>
                <a:sym typeface="Calibri"/>
              </a:rPr>
              <a:t>Test design identifies defects in the test basis.</a:t>
            </a:r>
            <a:endParaRPr b="1" i="0" sz="1200" u="none" cap="none" strike="noStrike">
              <a:solidFill>
                <a:srgbClr val="53585F"/>
              </a:solidFill>
              <a:latin typeface="Calibri"/>
              <a:ea typeface="Calibri"/>
              <a:cs typeface="Calibri"/>
              <a:sym typeface="Calibri"/>
            </a:endParaRPr>
          </a:p>
        </p:txBody>
      </p:sp>
      <p:sp>
        <p:nvSpPr>
          <p:cNvPr id="1781" name="Google Shape;1781;p56"/>
          <p:cNvSpPr txBox="1"/>
          <p:nvPr/>
        </p:nvSpPr>
        <p:spPr>
          <a:xfrm>
            <a:off x="3222521" y="4209744"/>
            <a:ext cx="396900" cy="369300"/>
          </a:xfrm>
          <a:prstGeom prst="rect">
            <a:avLst/>
          </a:prstGeom>
          <a:noFill/>
          <a:ln>
            <a:noFill/>
          </a:ln>
        </p:spPr>
        <p:txBody>
          <a:bodyPr anchorCtr="0" anchor="t" bIns="0" lIns="0" spcFirstLastPara="1" rIns="0" wrap="square" tIns="0">
            <a:spAutoFit/>
          </a:bodyPr>
          <a:lstStyle/>
          <a:p>
            <a:pPr indent="0" lvl="0" marL="0" marR="0" rtl="0" algn="r">
              <a:lnSpc>
                <a:spcPct val="150000"/>
              </a:lnSpc>
              <a:spcBef>
                <a:spcPts val="0"/>
              </a:spcBef>
              <a:spcAft>
                <a:spcPts val="0"/>
              </a:spcAft>
              <a:buClr>
                <a:srgbClr val="53585F"/>
              </a:buClr>
              <a:buSzPts val="2300"/>
              <a:buFont typeface="Gill Sans"/>
              <a:buNone/>
            </a:pPr>
            <a:r>
              <a:rPr b="1" i="0" lang="en" sz="2400" u="none" cap="none" strike="noStrike">
                <a:solidFill>
                  <a:srgbClr val="53585F"/>
                </a:solidFill>
                <a:latin typeface="Gill Sans"/>
                <a:ea typeface="Gill Sans"/>
                <a:cs typeface="Gill Sans"/>
                <a:sym typeface="Gill Sans"/>
              </a:rPr>
              <a:t>03</a:t>
            </a:r>
            <a:endParaRPr b="0" i="0" sz="2400" u="none" cap="none" strike="noStrike">
              <a:solidFill>
                <a:srgbClr val="000000"/>
              </a:solidFill>
              <a:latin typeface="Gill Sans"/>
              <a:ea typeface="Gill Sans"/>
              <a:cs typeface="Gill Sans"/>
              <a:sym typeface="Gill Sans"/>
            </a:endParaRPr>
          </a:p>
        </p:txBody>
      </p:sp>
      <p:pic>
        <p:nvPicPr>
          <p:cNvPr id="1782" name="Google Shape;1782;p56"/>
          <p:cNvPicPr preferRelativeResize="0"/>
          <p:nvPr>
            <p:ph idx="2" type="pic"/>
          </p:nvPr>
        </p:nvPicPr>
        <p:blipFill rotWithShape="1">
          <a:blip r:embed="rId3">
            <a:alphaModFix/>
          </a:blip>
          <a:srcRect b="0" l="22497" r="22492" t="0"/>
          <a:stretch/>
        </p:blipFill>
        <p:spPr>
          <a:xfrm>
            <a:off x="218850" y="1780250"/>
            <a:ext cx="2301549" cy="2786637"/>
          </a:xfrm>
          <a:prstGeom prst="rect">
            <a:avLst/>
          </a:prstGeom>
          <a:solidFill>
            <a:schemeClr val="lt2"/>
          </a:solidFill>
          <a:ln>
            <a:noFill/>
          </a:ln>
        </p:spPr>
      </p:pic>
      <p:pic>
        <p:nvPicPr>
          <p:cNvPr id="1783" name="Google Shape;1783;p56"/>
          <p:cNvPicPr preferRelativeResize="0"/>
          <p:nvPr/>
        </p:nvPicPr>
        <p:blipFill rotWithShape="1">
          <a:blip r:embed="rId4">
            <a:alphaModFix/>
          </a:blip>
          <a:srcRect b="0" l="0" r="0" t="0"/>
          <a:stretch/>
        </p:blipFill>
        <p:spPr>
          <a:xfrm>
            <a:off x="8305415" y="162760"/>
            <a:ext cx="674975" cy="672016"/>
          </a:xfrm>
          <a:prstGeom prst="rect">
            <a:avLst/>
          </a:prstGeom>
          <a:noFill/>
          <a:ln>
            <a:noFill/>
          </a:ln>
        </p:spPr>
      </p:pic>
      <p:sp>
        <p:nvSpPr>
          <p:cNvPr id="1784" name="Google Shape;1784;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solidFill>
                  <a:schemeClr val="lt1"/>
                </a:solidFill>
              </a:rPr>
              <a:t>Contextual Test Process</a:t>
            </a:r>
            <a:endParaRPr/>
          </a:p>
        </p:txBody>
      </p:sp>
      <p:sp>
        <p:nvSpPr>
          <p:cNvPr id="1785" name="Google Shape;1785;p56"/>
          <p:cNvSpPr txBox="1"/>
          <p:nvPr/>
        </p:nvSpPr>
        <p:spPr>
          <a:xfrm>
            <a:off x="407550" y="1248125"/>
            <a:ext cx="8328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Gill Sans"/>
                <a:ea typeface="Gill Sans"/>
                <a:cs typeface="Gill Sans"/>
                <a:sym typeface="Gill Sans"/>
              </a:rPr>
              <a:t>Test Design</a:t>
            </a:r>
            <a:endParaRPr b="1" i="0" sz="1200" u="none" cap="none" strike="noStrike">
              <a:solidFill>
                <a:schemeClr val="lt1"/>
              </a:solidFill>
              <a:latin typeface="Gill Sans"/>
              <a:ea typeface="Gill Sans"/>
              <a:cs typeface="Gill Sans"/>
              <a:sym typeface="Gill Sans"/>
            </a:endParaRPr>
          </a:p>
        </p:txBody>
      </p:sp>
      <p:sp>
        <p:nvSpPr>
          <p:cNvPr id="1786" name="Google Shape;1786;p5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6" name="Shape 10186"/>
        <p:cNvGrpSpPr/>
        <p:nvPr/>
      </p:nvGrpSpPr>
      <p:grpSpPr>
        <a:xfrm>
          <a:off x="0" y="0"/>
          <a:ext cx="0" cy="0"/>
          <a:chOff x="0" y="0"/>
          <a:chExt cx="0" cy="0"/>
        </a:xfrm>
      </p:grpSpPr>
      <p:sp>
        <p:nvSpPr>
          <p:cNvPr id="10187" name="Google Shape;10187;p5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Python Boolean Values</a:t>
            </a:r>
            <a:endParaRPr/>
          </a:p>
        </p:txBody>
      </p:sp>
      <p:sp>
        <p:nvSpPr>
          <p:cNvPr id="10188" name="Google Shape;10188;p560"/>
          <p:cNvSpPr txBox="1"/>
          <p:nvPr/>
        </p:nvSpPr>
        <p:spPr>
          <a:xfrm>
            <a:off x="302950" y="1080650"/>
            <a:ext cx="8764800" cy="4950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595959"/>
                </a:solidFill>
                <a:latin typeface="Calibri"/>
                <a:ea typeface="Calibri"/>
                <a:cs typeface="Calibri"/>
                <a:sym typeface="Calibri"/>
              </a:rPr>
              <a:t>When two values are compared, the expression is evaluated and Python returns the Boolean answer.</a:t>
            </a:r>
            <a:endParaRPr b="0" i="0" sz="1600" u="none" cap="none" strike="noStrike">
              <a:solidFill>
                <a:srgbClr val="595959"/>
              </a:solidFill>
              <a:latin typeface="Calibri"/>
              <a:ea typeface="Calibri"/>
              <a:cs typeface="Calibri"/>
              <a:sym typeface="Calibri"/>
            </a:endParaRPr>
          </a:p>
        </p:txBody>
      </p:sp>
      <p:pic>
        <p:nvPicPr>
          <p:cNvPr id="10189" name="Google Shape;10189;p560"/>
          <p:cNvPicPr preferRelativeResize="0"/>
          <p:nvPr/>
        </p:nvPicPr>
        <p:blipFill rotWithShape="1">
          <a:blip r:embed="rId3">
            <a:alphaModFix/>
          </a:blip>
          <a:srcRect b="47977" l="0" r="0" t="30688"/>
          <a:stretch/>
        </p:blipFill>
        <p:spPr>
          <a:xfrm>
            <a:off x="353250" y="1888009"/>
            <a:ext cx="8437502" cy="1012492"/>
          </a:xfrm>
          <a:prstGeom prst="rect">
            <a:avLst/>
          </a:prstGeom>
          <a:noFill/>
          <a:ln>
            <a:noFill/>
          </a:ln>
        </p:spPr>
      </p:pic>
      <p:sp>
        <p:nvSpPr>
          <p:cNvPr id="10190" name="Google Shape;10190;p560"/>
          <p:cNvSpPr txBox="1"/>
          <p:nvPr/>
        </p:nvSpPr>
        <p:spPr>
          <a:xfrm>
            <a:off x="423577" y="1579300"/>
            <a:ext cx="14394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Program</a:t>
            </a:r>
            <a:endParaRPr b="0" i="0" sz="1400" u="none" cap="none" strike="noStrike">
              <a:solidFill>
                <a:srgbClr val="000000"/>
              </a:solidFill>
              <a:latin typeface="Calibri"/>
              <a:ea typeface="Calibri"/>
              <a:cs typeface="Calibri"/>
              <a:sym typeface="Calibri"/>
            </a:endParaRPr>
          </a:p>
        </p:txBody>
      </p:sp>
      <p:sp>
        <p:nvSpPr>
          <p:cNvPr id="10191" name="Google Shape;10191;p560"/>
          <p:cNvSpPr txBox="1"/>
          <p:nvPr/>
        </p:nvSpPr>
        <p:spPr>
          <a:xfrm>
            <a:off x="5085138" y="1579309"/>
            <a:ext cx="11790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Output</a:t>
            </a:r>
            <a:endParaRPr b="0" i="0" sz="1400" u="none" cap="none" strike="noStrike">
              <a:solidFill>
                <a:srgbClr val="000000"/>
              </a:solidFill>
              <a:latin typeface="Calibri"/>
              <a:ea typeface="Calibri"/>
              <a:cs typeface="Calibri"/>
              <a:sym typeface="Calibri"/>
            </a:endParaRPr>
          </a:p>
        </p:txBody>
      </p:sp>
      <p:sp>
        <p:nvSpPr>
          <p:cNvPr id="10192" name="Google Shape;10192;p560"/>
          <p:cNvSpPr txBox="1"/>
          <p:nvPr/>
        </p:nvSpPr>
        <p:spPr>
          <a:xfrm>
            <a:off x="311700" y="2979350"/>
            <a:ext cx="7870500" cy="4950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595959"/>
                </a:solidFill>
                <a:latin typeface="Calibri"/>
                <a:ea typeface="Calibri"/>
                <a:cs typeface="Calibri"/>
                <a:sym typeface="Calibri"/>
              </a:rPr>
              <a:t>The bool() function evaluates any value, and gives True or False in return.</a:t>
            </a:r>
            <a:endParaRPr b="0" i="0" sz="1600" u="none" cap="none" strike="noStrike">
              <a:solidFill>
                <a:srgbClr val="595959"/>
              </a:solidFill>
              <a:latin typeface="Calibri"/>
              <a:ea typeface="Calibri"/>
              <a:cs typeface="Calibri"/>
              <a:sym typeface="Calibri"/>
            </a:endParaRPr>
          </a:p>
        </p:txBody>
      </p:sp>
      <p:pic>
        <p:nvPicPr>
          <p:cNvPr id="10193" name="Google Shape;10193;p560"/>
          <p:cNvPicPr preferRelativeResize="0"/>
          <p:nvPr/>
        </p:nvPicPr>
        <p:blipFill rotWithShape="1">
          <a:blip r:embed="rId4">
            <a:alphaModFix/>
          </a:blip>
          <a:srcRect b="55898" l="0" r="0" t="30814"/>
          <a:stretch/>
        </p:blipFill>
        <p:spPr>
          <a:xfrm>
            <a:off x="351400" y="3737776"/>
            <a:ext cx="8437502" cy="630574"/>
          </a:xfrm>
          <a:prstGeom prst="rect">
            <a:avLst/>
          </a:prstGeom>
          <a:noFill/>
          <a:ln>
            <a:noFill/>
          </a:ln>
        </p:spPr>
      </p:pic>
      <p:sp>
        <p:nvSpPr>
          <p:cNvPr id="10194" name="Google Shape;10194;p560"/>
          <p:cNvSpPr txBox="1"/>
          <p:nvPr/>
        </p:nvSpPr>
        <p:spPr>
          <a:xfrm>
            <a:off x="423577" y="3408100"/>
            <a:ext cx="14394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Program</a:t>
            </a:r>
            <a:endParaRPr b="0" i="0" sz="1400" u="none" cap="none" strike="noStrike">
              <a:solidFill>
                <a:srgbClr val="000000"/>
              </a:solidFill>
              <a:latin typeface="Calibri"/>
              <a:ea typeface="Calibri"/>
              <a:cs typeface="Calibri"/>
              <a:sym typeface="Calibri"/>
            </a:endParaRPr>
          </a:p>
        </p:txBody>
      </p:sp>
      <p:sp>
        <p:nvSpPr>
          <p:cNvPr id="10195" name="Google Shape;10195;p560"/>
          <p:cNvSpPr txBox="1"/>
          <p:nvPr/>
        </p:nvSpPr>
        <p:spPr>
          <a:xfrm>
            <a:off x="5085138" y="3408109"/>
            <a:ext cx="11790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Output</a:t>
            </a:r>
            <a:endParaRPr b="0" i="0" sz="1400" u="none" cap="none" strike="noStrike">
              <a:solidFill>
                <a:srgbClr val="000000"/>
              </a:solidFill>
              <a:latin typeface="Calibri"/>
              <a:ea typeface="Calibri"/>
              <a:cs typeface="Calibri"/>
              <a:sym typeface="Calibri"/>
            </a:endParaRPr>
          </a:p>
        </p:txBody>
      </p:sp>
      <p:sp>
        <p:nvSpPr>
          <p:cNvPr id="10196" name="Google Shape;10196;p56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88"/>
                                        </p:tgtEl>
                                        <p:attrNameLst>
                                          <p:attrName>style.visibility</p:attrName>
                                        </p:attrNameLst>
                                      </p:cBhvr>
                                      <p:to>
                                        <p:strVal val="visible"/>
                                      </p:to>
                                    </p:set>
                                    <p:animEffect filter="fade" transition="in">
                                      <p:cBhvr>
                                        <p:cTn dur="1000"/>
                                        <p:tgtEl>
                                          <p:spTgt spid="10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89"/>
                                        </p:tgtEl>
                                        <p:attrNameLst>
                                          <p:attrName>style.visibility</p:attrName>
                                        </p:attrNameLst>
                                      </p:cBhvr>
                                      <p:to>
                                        <p:strVal val="visible"/>
                                      </p:to>
                                    </p:set>
                                    <p:animEffect filter="fade" transition="in">
                                      <p:cBhvr>
                                        <p:cTn dur="1000"/>
                                        <p:tgtEl>
                                          <p:spTgt spid="10189"/>
                                        </p:tgtEl>
                                      </p:cBhvr>
                                    </p:animEffect>
                                  </p:childTnLst>
                                </p:cTn>
                              </p:par>
                              <p:par>
                                <p:cTn fill="hold" nodeType="withEffect" presetClass="entr" presetID="10" presetSubtype="0">
                                  <p:stCondLst>
                                    <p:cond delay="0"/>
                                  </p:stCondLst>
                                  <p:childTnLst>
                                    <p:set>
                                      <p:cBhvr>
                                        <p:cTn dur="1" fill="hold">
                                          <p:stCondLst>
                                            <p:cond delay="0"/>
                                          </p:stCondLst>
                                        </p:cTn>
                                        <p:tgtEl>
                                          <p:spTgt spid="10191"/>
                                        </p:tgtEl>
                                        <p:attrNameLst>
                                          <p:attrName>style.visibility</p:attrName>
                                        </p:attrNameLst>
                                      </p:cBhvr>
                                      <p:to>
                                        <p:strVal val="visible"/>
                                      </p:to>
                                    </p:set>
                                    <p:animEffect filter="fade" transition="in">
                                      <p:cBhvr>
                                        <p:cTn dur="1000"/>
                                        <p:tgtEl>
                                          <p:spTgt spid="10191"/>
                                        </p:tgtEl>
                                      </p:cBhvr>
                                    </p:animEffect>
                                  </p:childTnLst>
                                </p:cTn>
                              </p:par>
                              <p:par>
                                <p:cTn fill="hold" nodeType="withEffect" presetClass="entr" presetID="10" presetSubtype="0">
                                  <p:stCondLst>
                                    <p:cond delay="0"/>
                                  </p:stCondLst>
                                  <p:childTnLst>
                                    <p:set>
                                      <p:cBhvr>
                                        <p:cTn dur="1" fill="hold">
                                          <p:stCondLst>
                                            <p:cond delay="0"/>
                                          </p:stCondLst>
                                        </p:cTn>
                                        <p:tgtEl>
                                          <p:spTgt spid="10190"/>
                                        </p:tgtEl>
                                        <p:attrNameLst>
                                          <p:attrName>style.visibility</p:attrName>
                                        </p:attrNameLst>
                                      </p:cBhvr>
                                      <p:to>
                                        <p:strVal val="visible"/>
                                      </p:to>
                                    </p:set>
                                    <p:animEffect filter="fade" transition="in">
                                      <p:cBhvr>
                                        <p:cTn dur="1000"/>
                                        <p:tgtEl>
                                          <p:spTgt spid="10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92"/>
                                        </p:tgtEl>
                                        <p:attrNameLst>
                                          <p:attrName>style.visibility</p:attrName>
                                        </p:attrNameLst>
                                      </p:cBhvr>
                                      <p:to>
                                        <p:strVal val="visible"/>
                                      </p:to>
                                    </p:set>
                                    <p:animEffect filter="fade" transition="in">
                                      <p:cBhvr>
                                        <p:cTn dur="1000"/>
                                        <p:tgtEl>
                                          <p:spTgt spid="10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93"/>
                                        </p:tgtEl>
                                        <p:attrNameLst>
                                          <p:attrName>style.visibility</p:attrName>
                                        </p:attrNameLst>
                                      </p:cBhvr>
                                      <p:to>
                                        <p:strVal val="visible"/>
                                      </p:to>
                                    </p:set>
                                    <p:animEffect filter="fade" transition="in">
                                      <p:cBhvr>
                                        <p:cTn dur="1000"/>
                                        <p:tgtEl>
                                          <p:spTgt spid="10193"/>
                                        </p:tgtEl>
                                      </p:cBhvr>
                                    </p:animEffect>
                                  </p:childTnLst>
                                </p:cTn>
                              </p:par>
                              <p:par>
                                <p:cTn fill="hold" nodeType="withEffect" presetClass="entr" presetID="10" presetSubtype="0">
                                  <p:stCondLst>
                                    <p:cond delay="0"/>
                                  </p:stCondLst>
                                  <p:childTnLst>
                                    <p:set>
                                      <p:cBhvr>
                                        <p:cTn dur="1" fill="hold">
                                          <p:stCondLst>
                                            <p:cond delay="0"/>
                                          </p:stCondLst>
                                        </p:cTn>
                                        <p:tgtEl>
                                          <p:spTgt spid="10194"/>
                                        </p:tgtEl>
                                        <p:attrNameLst>
                                          <p:attrName>style.visibility</p:attrName>
                                        </p:attrNameLst>
                                      </p:cBhvr>
                                      <p:to>
                                        <p:strVal val="visible"/>
                                      </p:to>
                                    </p:set>
                                    <p:animEffect filter="fade" transition="in">
                                      <p:cBhvr>
                                        <p:cTn dur="1000"/>
                                        <p:tgtEl>
                                          <p:spTgt spid="10194"/>
                                        </p:tgtEl>
                                      </p:cBhvr>
                                    </p:animEffect>
                                  </p:childTnLst>
                                </p:cTn>
                              </p:par>
                              <p:par>
                                <p:cTn fill="hold" nodeType="withEffect" presetClass="entr" presetID="10" presetSubtype="0">
                                  <p:stCondLst>
                                    <p:cond delay="0"/>
                                  </p:stCondLst>
                                  <p:childTnLst>
                                    <p:set>
                                      <p:cBhvr>
                                        <p:cTn dur="1" fill="hold">
                                          <p:stCondLst>
                                            <p:cond delay="0"/>
                                          </p:stCondLst>
                                        </p:cTn>
                                        <p:tgtEl>
                                          <p:spTgt spid="10195"/>
                                        </p:tgtEl>
                                        <p:attrNameLst>
                                          <p:attrName>style.visibility</p:attrName>
                                        </p:attrNameLst>
                                      </p:cBhvr>
                                      <p:to>
                                        <p:strVal val="visible"/>
                                      </p:to>
                                    </p:set>
                                    <p:animEffect filter="fade" transition="in">
                                      <p:cBhvr>
                                        <p:cTn dur="1000"/>
                                        <p:tgtEl>
                                          <p:spTgt spid="10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0" name="Shape 10200"/>
        <p:cNvGrpSpPr/>
        <p:nvPr/>
      </p:nvGrpSpPr>
      <p:grpSpPr>
        <a:xfrm>
          <a:off x="0" y="0"/>
          <a:ext cx="0" cy="0"/>
          <a:chOff x="0" y="0"/>
          <a:chExt cx="0" cy="0"/>
        </a:xfrm>
      </p:grpSpPr>
      <p:sp>
        <p:nvSpPr>
          <p:cNvPr id="10201" name="Google Shape;10201;p5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Boolean Logical Operation - NOT</a:t>
            </a:r>
            <a:endParaRPr/>
          </a:p>
        </p:txBody>
      </p:sp>
      <p:sp>
        <p:nvSpPr>
          <p:cNvPr id="10202" name="Google Shape;10202;p561"/>
          <p:cNvSpPr/>
          <p:nvPr/>
        </p:nvSpPr>
        <p:spPr>
          <a:xfrm>
            <a:off x="2736213" y="1468000"/>
            <a:ext cx="1649100" cy="1169100"/>
          </a:xfrm>
          <a:prstGeom prst="rect">
            <a:avLst/>
          </a:prstGeom>
          <a:solidFill>
            <a:srgbClr val="C9DA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The only Boolean operator with one argument</a:t>
            </a:r>
            <a:endParaRPr b="0" i="0" sz="1400" u="none" cap="none" strike="noStrike">
              <a:solidFill>
                <a:srgbClr val="000000"/>
              </a:solidFill>
              <a:latin typeface="Calibri"/>
              <a:ea typeface="Calibri"/>
              <a:cs typeface="Calibri"/>
              <a:sym typeface="Calibri"/>
            </a:endParaRPr>
          </a:p>
        </p:txBody>
      </p:sp>
      <p:sp>
        <p:nvSpPr>
          <p:cNvPr id="10203" name="Google Shape;10203;p561"/>
          <p:cNvSpPr/>
          <p:nvPr/>
        </p:nvSpPr>
        <p:spPr>
          <a:xfrm>
            <a:off x="4758693" y="1468000"/>
            <a:ext cx="1649100" cy="1169100"/>
          </a:xfrm>
          <a:prstGeom prst="rect">
            <a:avLst/>
          </a:prstGeom>
          <a:solidFill>
            <a:srgbClr val="C9DA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Takes one argument and returns the opposite result</a:t>
            </a:r>
            <a:endParaRPr b="0" i="0" sz="1400" u="none" cap="none" strike="noStrike">
              <a:solidFill>
                <a:srgbClr val="000000"/>
              </a:solidFill>
              <a:latin typeface="Calibri"/>
              <a:ea typeface="Calibri"/>
              <a:cs typeface="Calibri"/>
              <a:sym typeface="Calibri"/>
            </a:endParaRPr>
          </a:p>
        </p:txBody>
      </p:sp>
      <p:cxnSp>
        <p:nvCxnSpPr>
          <p:cNvPr id="10204" name="Google Shape;10204;p561"/>
          <p:cNvCxnSpPr/>
          <p:nvPr/>
        </p:nvCxnSpPr>
        <p:spPr>
          <a:xfrm>
            <a:off x="4435287" y="2052440"/>
            <a:ext cx="273600" cy="0"/>
          </a:xfrm>
          <a:prstGeom prst="straightConnector1">
            <a:avLst/>
          </a:prstGeom>
          <a:noFill/>
          <a:ln cap="flat" cmpd="sng" w="12700">
            <a:solidFill>
              <a:srgbClr val="BFBFBF"/>
            </a:solidFill>
            <a:prstDash val="dashDot"/>
            <a:miter lim="400000"/>
            <a:headEnd len="med" w="med" type="oval"/>
            <a:tailEnd len="med" w="med" type="oval"/>
          </a:ln>
        </p:spPr>
      </p:cxnSp>
      <p:sp>
        <p:nvSpPr>
          <p:cNvPr id="10205" name="Google Shape;10205;p56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aphicFrame>
        <p:nvGraphicFramePr>
          <p:cNvPr id="10206" name="Google Shape;10206;p561"/>
          <p:cNvGraphicFramePr/>
          <p:nvPr/>
        </p:nvGraphicFramePr>
        <p:xfrm>
          <a:off x="1668694" y="2991896"/>
          <a:ext cx="3000000" cy="3000000"/>
        </p:xfrm>
        <a:graphic>
          <a:graphicData uri="http://schemas.openxmlformats.org/drawingml/2006/table">
            <a:tbl>
              <a:tblPr bandRow="1" firstRow="1">
                <a:noFill/>
                <a:tableStyleId>{27DF8879-9593-453C-B1C5-4CBAA1ED9C03}</a:tableStyleId>
              </a:tblPr>
              <a:tblGrid>
                <a:gridCol w="1161325"/>
                <a:gridCol w="1161325"/>
                <a:gridCol w="1161325"/>
                <a:gridCol w="1161325"/>
                <a:gridCol w="1161325"/>
              </a:tblGrid>
              <a:tr h="451975">
                <a:tc>
                  <a:txBody>
                    <a:bodyPr/>
                    <a:lstStyle/>
                    <a:p>
                      <a:pPr indent="0" lvl="0" marL="0" marR="0" rtl="0" algn="ctr">
                        <a:lnSpc>
                          <a:spcPct val="130000"/>
                        </a:lnSpc>
                        <a:spcBef>
                          <a:spcPts val="0"/>
                        </a:spcBef>
                        <a:spcAft>
                          <a:spcPts val="0"/>
                        </a:spcAft>
                        <a:buClr>
                          <a:srgbClr val="53585F"/>
                        </a:buClr>
                        <a:buSzPts val="1800"/>
                        <a:buFont typeface="Calibri"/>
                        <a:buNone/>
                      </a:pPr>
                      <a:r>
                        <a:rPr b="1" lang="en" sz="1600" u="none" cap="none" strike="noStrike">
                          <a:solidFill>
                            <a:srgbClr val="FFFFFF"/>
                          </a:solidFill>
                          <a:latin typeface="Gill Sans"/>
                          <a:ea typeface="Gill Sans"/>
                          <a:cs typeface="Gill Sans"/>
                          <a:sym typeface="Gill Sans"/>
                        </a:rPr>
                        <a:t>A</a:t>
                      </a:r>
                      <a:endParaRPr sz="1600" u="none" cap="none" strike="noStrike">
                        <a:solidFill>
                          <a:srgbClr val="FFFFFF"/>
                        </a:solidFill>
                        <a:latin typeface="Gill Sans"/>
                        <a:ea typeface="Gill Sans"/>
                        <a:cs typeface="Gill Sans"/>
                        <a:sym typeface="Gill Sans"/>
                      </a:endParaRPr>
                    </a:p>
                  </a:txBody>
                  <a:tcPr marT="45725" marB="45725" marR="91450" marL="91450" anchor="ctr">
                    <a:lnL cap="flat" cmpd="sng" w="12700">
                      <a:solidFill>
                        <a:srgbClr val="666666"/>
                      </a:solidFill>
                      <a:prstDash val="solid"/>
                      <a:round/>
                      <a:headEnd len="sm" w="sm" type="none"/>
                      <a:tailEnd len="sm" w="sm" type="none"/>
                    </a:lnL>
                    <a:lnR cap="flat" cmpd="sng" w="12700">
                      <a:solidFill>
                        <a:srgbClr val="CFE2F3"/>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0198DB"/>
                    </a:solidFill>
                  </a:tcPr>
                </a:tc>
                <a:tc>
                  <a:txBody>
                    <a:bodyPr/>
                    <a:lstStyle/>
                    <a:p>
                      <a:pPr indent="0" lvl="0" marL="0" marR="0" rtl="0" algn="ctr">
                        <a:lnSpc>
                          <a:spcPct val="130000"/>
                        </a:lnSpc>
                        <a:spcBef>
                          <a:spcPts val="0"/>
                        </a:spcBef>
                        <a:spcAft>
                          <a:spcPts val="0"/>
                        </a:spcAft>
                        <a:buClr>
                          <a:srgbClr val="53585F"/>
                        </a:buClr>
                        <a:buSzPts val="1800"/>
                        <a:buFont typeface="Calibri"/>
                        <a:buNone/>
                      </a:pPr>
                      <a:r>
                        <a:rPr b="1" lang="en" sz="1600" u="none" cap="none" strike="noStrike">
                          <a:solidFill>
                            <a:srgbClr val="FFFFFF"/>
                          </a:solidFill>
                          <a:latin typeface="Gill Sans"/>
                          <a:ea typeface="Gill Sans"/>
                          <a:cs typeface="Gill Sans"/>
                          <a:sym typeface="Gill Sans"/>
                        </a:rPr>
                        <a:t>not A</a:t>
                      </a:r>
                      <a:endParaRPr sz="1600" u="none" cap="none" strike="noStrike">
                        <a:solidFill>
                          <a:srgbClr val="FFFFFF"/>
                        </a:solidFill>
                        <a:latin typeface="Gill Sans"/>
                        <a:ea typeface="Gill Sans"/>
                        <a:cs typeface="Gill Sans"/>
                        <a:sym typeface="Gill Sans"/>
                      </a:endParaRPr>
                    </a:p>
                  </a:txBody>
                  <a:tcPr marT="45725" marB="45725" marR="91450" marL="91450" anchor="ctr">
                    <a:lnL cap="flat" cmpd="sng" w="12700">
                      <a:solidFill>
                        <a:srgbClr val="CFE2F3"/>
                      </a:solidFill>
                      <a:prstDash val="dash"/>
                      <a:round/>
                      <a:headEnd len="sm" w="sm" type="none"/>
                      <a:tailEnd len="sm" w="sm" type="none"/>
                    </a:lnL>
                    <a:lnR cap="flat" cmpd="sng" w="12700">
                      <a:solidFill>
                        <a:srgbClr val="CFE2F3"/>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0198DB"/>
                    </a:solidFill>
                  </a:tcPr>
                </a:tc>
                <a:tc>
                  <a:txBody>
                    <a:bodyPr/>
                    <a:lstStyle/>
                    <a:p>
                      <a:pPr indent="0" lvl="0" marL="0" marR="0" rtl="0" algn="ctr">
                        <a:lnSpc>
                          <a:spcPct val="130000"/>
                        </a:lnSpc>
                        <a:spcBef>
                          <a:spcPts val="0"/>
                        </a:spcBef>
                        <a:spcAft>
                          <a:spcPts val="0"/>
                        </a:spcAft>
                        <a:buClr>
                          <a:srgbClr val="000000"/>
                        </a:buClr>
                        <a:buSzPts val="1600"/>
                        <a:buFont typeface="Arial"/>
                        <a:buNone/>
                      </a:pPr>
                      <a:r>
                        <a:rPr b="1" lang="en" sz="1600" u="none" cap="none" strike="noStrike">
                          <a:solidFill>
                            <a:srgbClr val="FFFFFF"/>
                          </a:solidFill>
                          <a:latin typeface="Gill Sans"/>
                          <a:ea typeface="Gill Sans"/>
                          <a:cs typeface="Gill Sans"/>
                          <a:sym typeface="Gill Sans"/>
                        </a:rPr>
                        <a:t>Identity</a:t>
                      </a:r>
                      <a:endParaRPr b="1" sz="1600" u="none" cap="none" strike="noStrike">
                        <a:solidFill>
                          <a:srgbClr val="FFFFFF"/>
                        </a:solidFill>
                        <a:latin typeface="Gill Sans"/>
                        <a:ea typeface="Gill Sans"/>
                        <a:cs typeface="Gill Sans"/>
                        <a:sym typeface="Gill Sans"/>
                      </a:endParaRPr>
                    </a:p>
                  </a:txBody>
                  <a:tcPr marT="45725" marB="45725" marR="91450" marL="91450" anchor="ctr">
                    <a:lnL cap="flat" cmpd="sng" w="12700">
                      <a:solidFill>
                        <a:srgbClr val="CFE2F3"/>
                      </a:solidFill>
                      <a:prstDash val="dash"/>
                      <a:round/>
                      <a:headEnd len="sm" w="sm" type="none"/>
                      <a:tailEnd len="sm" w="sm" type="none"/>
                    </a:lnL>
                    <a:lnR cap="flat" cmpd="sng" w="12700">
                      <a:solidFill>
                        <a:srgbClr val="CFE2F3"/>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0198DB"/>
                    </a:solidFill>
                  </a:tcPr>
                </a:tc>
                <a:tc>
                  <a:txBody>
                    <a:bodyPr/>
                    <a:lstStyle/>
                    <a:p>
                      <a:pPr indent="0" lvl="0" marL="0" marR="0" rtl="0" algn="ctr">
                        <a:lnSpc>
                          <a:spcPct val="130000"/>
                        </a:lnSpc>
                        <a:spcBef>
                          <a:spcPts val="0"/>
                        </a:spcBef>
                        <a:spcAft>
                          <a:spcPts val="0"/>
                        </a:spcAft>
                        <a:buClr>
                          <a:srgbClr val="000000"/>
                        </a:buClr>
                        <a:buSzPts val="1600"/>
                        <a:buFont typeface="Arial"/>
                        <a:buNone/>
                      </a:pPr>
                      <a:r>
                        <a:rPr b="1" lang="en" sz="1600" u="none" cap="none" strike="noStrike">
                          <a:solidFill>
                            <a:srgbClr val="FFFFFF"/>
                          </a:solidFill>
                          <a:latin typeface="Gill Sans"/>
                          <a:ea typeface="Gill Sans"/>
                          <a:cs typeface="Gill Sans"/>
                          <a:sym typeface="Gill Sans"/>
                        </a:rPr>
                        <a:t>Yes</a:t>
                      </a:r>
                      <a:endParaRPr b="1" sz="1600" u="none" cap="none" strike="noStrike">
                        <a:solidFill>
                          <a:srgbClr val="FFFFFF"/>
                        </a:solidFill>
                        <a:latin typeface="Gill Sans"/>
                        <a:ea typeface="Gill Sans"/>
                        <a:cs typeface="Gill Sans"/>
                        <a:sym typeface="Gill Sans"/>
                      </a:endParaRPr>
                    </a:p>
                  </a:txBody>
                  <a:tcPr marT="45725" marB="45725" marR="91450" marL="91450" anchor="ctr">
                    <a:lnL cap="flat" cmpd="sng" w="12700">
                      <a:solidFill>
                        <a:srgbClr val="CFE2F3"/>
                      </a:solidFill>
                      <a:prstDash val="dash"/>
                      <a:round/>
                      <a:headEnd len="sm" w="sm" type="none"/>
                      <a:tailEnd len="sm" w="sm" type="none"/>
                    </a:lnL>
                    <a:lnR cap="flat" cmpd="sng" w="12700">
                      <a:solidFill>
                        <a:srgbClr val="CFE2F3"/>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0198DB"/>
                    </a:solidFill>
                  </a:tcPr>
                </a:tc>
                <a:tc>
                  <a:txBody>
                    <a:bodyPr/>
                    <a:lstStyle/>
                    <a:p>
                      <a:pPr indent="0" lvl="0" marL="0" marR="0" rtl="0" algn="ctr">
                        <a:lnSpc>
                          <a:spcPct val="130000"/>
                        </a:lnSpc>
                        <a:spcBef>
                          <a:spcPts val="0"/>
                        </a:spcBef>
                        <a:spcAft>
                          <a:spcPts val="0"/>
                        </a:spcAft>
                        <a:buClr>
                          <a:srgbClr val="000000"/>
                        </a:buClr>
                        <a:buSzPts val="1600"/>
                        <a:buFont typeface="Arial"/>
                        <a:buNone/>
                      </a:pPr>
                      <a:r>
                        <a:rPr b="1" lang="en" sz="1600" u="none" cap="none" strike="noStrike">
                          <a:solidFill>
                            <a:srgbClr val="FFFFFF"/>
                          </a:solidFill>
                          <a:latin typeface="Gill Sans"/>
                          <a:ea typeface="Gill Sans"/>
                          <a:cs typeface="Gill Sans"/>
                          <a:sym typeface="Gill Sans"/>
                        </a:rPr>
                        <a:t>No</a:t>
                      </a:r>
                      <a:endParaRPr b="1" sz="1600" u="none" cap="none" strike="noStrike">
                        <a:solidFill>
                          <a:srgbClr val="FFFFFF"/>
                        </a:solidFill>
                        <a:latin typeface="Gill Sans"/>
                        <a:ea typeface="Gill Sans"/>
                        <a:cs typeface="Gill Sans"/>
                        <a:sym typeface="Gill Sans"/>
                      </a:endParaRPr>
                    </a:p>
                  </a:txBody>
                  <a:tcPr marT="45725" marB="45725" marR="91450" marL="91450" anchor="ctr">
                    <a:lnL cap="flat" cmpd="sng" w="12700">
                      <a:solidFill>
                        <a:srgbClr val="CFE2F3"/>
                      </a:solidFill>
                      <a:prstDash val="dash"/>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0198DB"/>
                    </a:solidFill>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True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False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000000"/>
                        </a:buClr>
                        <a:buSzPts val="1400"/>
                        <a:buFont typeface="Arial"/>
                        <a:buNone/>
                      </a:pPr>
                      <a:r>
                        <a:rPr lang="en" sz="1400" u="none" cap="none" strike="noStrike">
                          <a:solidFill>
                            <a:srgbClr val="434343"/>
                          </a:solidFill>
                        </a:rPr>
                        <a:t>True</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000000"/>
                        </a:buClr>
                        <a:buSzPts val="1400"/>
                        <a:buFont typeface="Arial"/>
                        <a:buNone/>
                      </a:pPr>
                      <a:r>
                        <a:rPr lang="en" sz="1400" u="none" cap="none" strike="noStrike">
                          <a:solidFill>
                            <a:srgbClr val="434343"/>
                          </a:solidFill>
                        </a:rPr>
                        <a:t>True</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000000"/>
                        </a:buClr>
                        <a:buSzPts val="1400"/>
                        <a:buFont typeface="Arial"/>
                        <a:buNone/>
                      </a:pPr>
                      <a:r>
                        <a:rPr lang="en" sz="1400" u="none" cap="none" strike="noStrike">
                          <a:solidFill>
                            <a:srgbClr val="434343"/>
                          </a:solidFill>
                        </a:rPr>
                        <a:t>False</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False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True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000000"/>
                        </a:buClr>
                        <a:buSzPts val="1400"/>
                        <a:buFont typeface="Arial"/>
                        <a:buNone/>
                      </a:pPr>
                      <a:r>
                        <a:rPr lang="en" sz="1400" u="none" cap="none" strike="noStrike">
                          <a:solidFill>
                            <a:srgbClr val="434343"/>
                          </a:solidFill>
                        </a:rPr>
                        <a:t>False</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000000"/>
                        </a:buClr>
                        <a:buSzPts val="1400"/>
                        <a:buFont typeface="Arial"/>
                        <a:buNone/>
                      </a:pPr>
                      <a:r>
                        <a:rPr lang="en" sz="1400" u="none" cap="none" strike="noStrike">
                          <a:solidFill>
                            <a:srgbClr val="434343"/>
                          </a:solidFill>
                        </a:rPr>
                        <a:t>True</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000000"/>
                        </a:buClr>
                        <a:buSzPts val="1400"/>
                        <a:buFont typeface="Arial"/>
                        <a:buNone/>
                      </a:pPr>
                      <a:r>
                        <a:rPr lang="en" sz="1400" u="none" cap="none" strike="noStrike">
                          <a:solidFill>
                            <a:srgbClr val="434343"/>
                          </a:solidFill>
                        </a:rPr>
                        <a:t>False</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02"/>
                                        </p:tgtEl>
                                        <p:attrNameLst>
                                          <p:attrName>style.visibility</p:attrName>
                                        </p:attrNameLst>
                                      </p:cBhvr>
                                      <p:to>
                                        <p:strVal val="visible"/>
                                      </p:to>
                                    </p:set>
                                    <p:animEffect filter="fade" transition="in">
                                      <p:cBhvr>
                                        <p:cTn dur="1000"/>
                                        <p:tgtEl>
                                          <p:spTgt spid="10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04"/>
                                        </p:tgtEl>
                                        <p:attrNameLst>
                                          <p:attrName>style.visibility</p:attrName>
                                        </p:attrNameLst>
                                      </p:cBhvr>
                                      <p:to>
                                        <p:strVal val="visible"/>
                                      </p:to>
                                    </p:set>
                                    <p:animEffect filter="fade" transition="in">
                                      <p:cBhvr>
                                        <p:cTn dur="1000"/>
                                        <p:tgtEl>
                                          <p:spTgt spid="10204"/>
                                        </p:tgtEl>
                                      </p:cBhvr>
                                    </p:animEffect>
                                  </p:childTnLst>
                                </p:cTn>
                              </p:par>
                              <p:par>
                                <p:cTn fill="hold" nodeType="withEffect" presetClass="entr" presetID="10" presetSubtype="0">
                                  <p:stCondLst>
                                    <p:cond delay="0"/>
                                  </p:stCondLst>
                                  <p:childTnLst>
                                    <p:set>
                                      <p:cBhvr>
                                        <p:cTn dur="1" fill="hold">
                                          <p:stCondLst>
                                            <p:cond delay="0"/>
                                          </p:stCondLst>
                                        </p:cTn>
                                        <p:tgtEl>
                                          <p:spTgt spid="10203"/>
                                        </p:tgtEl>
                                        <p:attrNameLst>
                                          <p:attrName>style.visibility</p:attrName>
                                        </p:attrNameLst>
                                      </p:cBhvr>
                                      <p:to>
                                        <p:strVal val="visible"/>
                                      </p:to>
                                    </p:set>
                                    <p:animEffect filter="fade" transition="in">
                                      <p:cBhvr>
                                        <p:cTn dur="1000"/>
                                        <p:tgtEl>
                                          <p:spTgt spid="10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06"/>
                                        </p:tgtEl>
                                        <p:attrNameLst>
                                          <p:attrName>style.visibility</p:attrName>
                                        </p:attrNameLst>
                                      </p:cBhvr>
                                      <p:to>
                                        <p:strVal val="visible"/>
                                      </p:to>
                                    </p:set>
                                    <p:animEffect filter="fade" transition="in">
                                      <p:cBhvr>
                                        <p:cTn dur="1000"/>
                                        <p:tgtEl>
                                          <p:spTgt spid="10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0" name="Shape 10210"/>
        <p:cNvGrpSpPr/>
        <p:nvPr/>
      </p:nvGrpSpPr>
      <p:grpSpPr>
        <a:xfrm>
          <a:off x="0" y="0"/>
          <a:ext cx="0" cy="0"/>
          <a:chOff x="0" y="0"/>
          <a:chExt cx="0" cy="0"/>
        </a:xfrm>
      </p:grpSpPr>
      <p:sp>
        <p:nvSpPr>
          <p:cNvPr id="10211" name="Google Shape;10211;p5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Boolean Logical Operation - AND</a:t>
            </a:r>
            <a:endParaRPr/>
          </a:p>
        </p:txBody>
      </p:sp>
      <p:sp>
        <p:nvSpPr>
          <p:cNvPr id="10212" name="Google Shape;10212;p562"/>
          <p:cNvSpPr/>
          <p:nvPr/>
        </p:nvSpPr>
        <p:spPr>
          <a:xfrm>
            <a:off x="2736213" y="1468000"/>
            <a:ext cx="1649100" cy="1169100"/>
          </a:xfrm>
          <a:prstGeom prst="rect">
            <a:avLst/>
          </a:prstGeom>
          <a:solidFill>
            <a:srgbClr val="C9DA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Takes two arguments</a:t>
            </a:r>
            <a:endParaRPr b="0" i="0" sz="1400" u="none" cap="none" strike="noStrike">
              <a:solidFill>
                <a:srgbClr val="000000"/>
              </a:solidFill>
              <a:latin typeface="Calibri"/>
              <a:ea typeface="Calibri"/>
              <a:cs typeface="Calibri"/>
              <a:sym typeface="Calibri"/>
            </a:endParaRPr>
          </a:p>
        </p:txBody>
      </p:sp>
      <p:sp>
        <p:nvSpPr>
          <p:cNvPr id="10213" name="Google Shape;10213;p562"/>
          <p:cNvSpPr/>
          <p:nvPr/>
        </p:nvSpPr>
        <p:spPr>
          <a:xfrm>
            <a:off x="4758693" y="1468000"/>
            <a:ext cx="1649100" cy="1169100"/>
          </a:xfrm>
          <a:prstGeom prst="rect">
            <a:avLst/>
          </a:prstGeom>
          <a:solidFill>
            <a:srgbClr val="C9DA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Evaluates to False unless both inputs are True</a:t>
            </a:r>
            <a:endParaRPr b="0" i="0" sz="1400" u="none" cap="none" strike="noStrike">
              <a:solidFill>
                <a:srgbClr val="000000"/>
              </a:solidFill>
              <a:latin typeface="Calibri"/>
              <a:ea typeface="Calibri"/>
              <a:cs typeface="Calibri"/>
              <a:sym typeface="Calibri"/>
            </a:endParaRPr>
          </a:p>
        </p:txBody>
      </p:sp>
      <p:cxnSp>
        <p:nvCxnSpPr>
          <p:cNvPr id="10214" name="Google Shape;10214;p562"/>
          <p:cNvCxnSpPr/>
          <p:nvPr/>
        </p:nvCxnSpPr>
        <p:spPr>
          <a:xfrm>
            <a:off x="4435287" y="2052440"/>
            <a:ext cx="273600" cy="0"/>
          </a:xfrm>
          <a:prstGeom prst="straightConnector1">
            <a:avLst/>
          </a:prstGeom>
          <a:noFill/>
          <a:ln cap="flat" cmpd="sng" w="12700">
            <a:solidFill>
              <a:srgbClr val="BFBFBF"/>
            </a:solidFill>
            <a:prstDash val="dashDot"/>
            <a:miter lim="400000"/>
            <a:headEnd len="med" w="med" type="oval"/>
            <a:tailEnd len="med" w="med" type="oval"/>
          </a:ln>
        </p:spPr>
      </p:cxnSp>
      <p:sp>
        <p:nvSpPr>
          <p:cNvPr id="10215" name="Google Shape;10215;p56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aphicFrame>
        <p:nvGraphicFramePr>
          <p:cNvPr id="10216" name="Google Shape;10216;p562"/>
          <p:cNvGraphicFramePr/>
          <p:nvPr/>
        </p:nvGraphicFramePr>
        <p:xfrm>
          <a:off x="2830082" y="3011071"/>
          <a:ext cx="3000000" cy="3000000"/>
        </p:xfrm>
        <a:graphic>
          <a:graphicData uri="http://schemas.openxmlformats.org/drawingml/2006/table">
            <a:tbl>
              <a:tblPr bandRow="1" firstRow="1">
                <a:noFill/>
                <a:tableStyleId>{27DF8879-9593-453C-B1C5-4CBAA1ED9C03}</a:tableStyleId>
              </a:tblPr>
              <a:tblGrid>
                <a:gridCol w="1161325"/>
                <a:gridCol w="1161325"/>
                <a:gridCol w="1161325"/>
              </a:tblGrid>
              <a:tr h="451975">
                <a:tc>
                  <a:txBody>
                    <a:bodyPr/>
                    <a:lstStyle/>
                    <a:p>
                      <a:pPr indent="0" lvl="0" marL="0" marR="0" rtl="0" algn="ctr">
                        <a:lnSpc>
                          <a:spcPct val="130000"/>
                        </a:lnSpc>
                        <a:spcBef>
                          <a:spcPts val="0"/>
                        </a:spcBef>
                        <a:spcAft>
                          <a:spcPts val="0"/>
                        </a:spcAft>
                        <a:buClr>
                          <a:srgbClr val="53585F"/>
                        </a:buClr>
                        <a:buSzPts val="1800"/>
                        <a:buFont typeface="Calibri"/>
                        <a:buNone/>
                      </a:pPr>
                      <a:r>
                        <a:rPr b="1" lang="en" sz="1600" u="none" cap="none" strike="noStrike">
                          <a:solidFill>
                            <a:srgbClr val="FFFFFF"/>
                          </a:solidFill>
                          <a:latin typeface="Gill Sans"/>
                          <a:ea typeface="Gill Sans"/>
                          <a:cs typeface="Gill Sans"/>
                          <a:sym typeface="Gill Sans"/>
                        </a:rPr>
                        <a:t>A</a:t>
                      </a:r>
                      <a:endParaRPr sz="1600" u="none" cap="none" strike="noStrike">
                        <a:solidFill>
                          <a:srgbClr val="FFFFFF"/>
                        </a:solidFill>
                        <a:latin typeface="Gill Sans"/>
                        <a:ea typeface="Gill Sans"/>
                        <a:cs typeface="Gill Sans"/>
                        <a:sym typeface="Gill Sans"/>
                      </a:endParaRPr>
                    </a:p>
                  </a:txBody>
                  <a:tcPr marT="45725" marB="45725" marR="91450" marL="91450" anchor="ctr">
                    <a:lnL cap="flat" cmpd="sng" w="12700">
                      <a:solidFill>
                        <a:srgbClr val="666666"/>
                      </a:solidFill>
                      <a:prstDash val="solid"/>
                      <a:round/>
                      <a:headEnd len="sm" w="sm" type="none"/>
                      <a:tailEnd len="sm" w="sm" type="none"/>
                    </a:lnL>
                    <a:lnR cap="flat" cmpd="sng" w="12700">
                      <a:solidFill>
                        <a:srgbClr val="CFE2F3"/>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0198DB"/>
                    </a:solidFill>
                  </a:tcPr>
                </a:tc>
                <a:tc>
                  <a:txBody>
                    <a:bodyPr/>
                    <a:lstStyle/>
                    <a:p>
                      <a:pPr indent="0" lvl="0" marL="0" marR="0" rtl="0" algn="ctr">
                        <a:lnSpc>
                          <a:spcPct val="130000"/>
                        </a:lnSpc>
                        <a:spcBef>
                          <a:spcPts val="0"/>
                        </a:spcBef>
                        <a:spcAft>
                          <a:spcPts val="0"/>
                        </a:spcAft>
                        <a:buClr>
                          <a:srgbClr val="53585F"/>
                        </a:buClr>
                        <a:buSzPts val="1800"/>
                        <a:buFont typeface="Calibri"/>
                        <a:buNone/>
                      </a:pPr>
                      <a:r>
                        <a:rPr b="1" lang="en" sz="1600" u="none" cap="none" strike="noStrike">
                          <a:solidFill>
                            <a:srgbClr val="FFFFFF"/>
                          </a:solidFill>
                          <a:latin typeface="Gill Sans"/>
                          <a:ea typeface="Gill Sans"/>
                          <a:cs typeface="Gill Sans"/>
                          <a:sym typeface="Gill Sans"/>
                        </a:rPr>
                        <a:t>B</a:t>
                      </a:r>
                      <a:endParaRPr sz="1600" u="none" cap="none" strike="noStrike">
                        <a:solidFill>
                          <a:srgbClr val="FFFFFF"/>
                        </a:solidFill>
                        <a:latin typeface="Gill Sans"/>
                        <a:ea typeface="Gill Sans"/>
                        <a:cs typeface="Gill Sans"/>
                        <a:sym typeface="Gill Sans"/>
                      </a:endParaRPr>
                    </a:p>
                  </a:txBody>
                  <a:tcPr marT="45725" marB="45725" marR="91450" marL="91450" anchor="ctr">
                    <a:lnL cap="flat" cmpd="sng" w="12700">
                      <a:solidFill>
                        <a:srgbClr val="CFE2F3"/>
                      </a:solidFill>
                      <a:prstDash val="dash"/>
                      <a:round/>
                      <a:headEnd len="sm" w="sm" type="none"/>
                      <a:tailEnd len="sm" w="sm" type="none"/>
                    </a:lnL>
                    <a:lnR cap="flat" cmpd="sng" w="12700">
                      <a:solidFill>
                        <a:srgbClr val="CFE2F3"/>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0198DB"/>
                    </a:solidFill>
                  </a:tcPr>
                </a:tc>
                <a:tc>
                  <a:txBody>
                    <a:bodyPr/>
                    <a:lstStyle/>
                    <a:p>
                      <a:pPr indent="0" lvl="0" marL="0" marR="0" rtl="0" algn="ctr">
                        <a:lnSpc>
                          <a:spcPct val="130000"/>
                        </a:lnSpc>
                        <a:spcBef>
                          <a:spcPts val="0"/>
                        </a:spcBef>
                        <a:spcAft>
                          <a:spcPts val="0"/>
                        </a:spcAft>
                        <a:buClr>
                          <a:srgbClr val="000000"/>
                        </a:buClr>
                        <a:buSzPts val="1600"/>
                        <a:buFont typeface="Arial"/>
                        <a:buNone/>
                      </a:pPr>
                      <a:r>
                        <a:rPr b="1" lang="en" sz="1600" u="none" cap="none" strike="noStrike">
                          <a:solidFill>
                            <a:srgbClr val="FFFFFF"/>
                          </a:solidFill>
                          <a:latin typeface="Gill Sans"/>
                          <a:ea typeface="Gill Sans"/>
                          <a:cs typeface="Gill Sans"/>
                          <a:sym typeface="Gill Sans"/>
                        </a:rPr>
                        <a:t>A and B</a:t>
                      </a:r>
                      <a:endParaRPr b="1" sz="1600" u="none" cap="none" strike="noStrike">
                        <a:solidFill>
                          <a:srgbClr val="FFFFFF"/>
                        </a:solidFill>
                        <a:latin typeface="Gill Sans"/>
                        <a:ea typeface="Gill Sans"/>
                        <a:cs typeface="Gill Sans"/>
                        <a:sym typeface="Gill Sans"/>
                      </a:endParaRPr>
                    </a:p>
                  </a:txBody>
                  <a:tcPr marT="45725" marB="45725" marR="91450" marL="91450" anchor="ctr">
                    <a:lnL cap="flat" cmpd="sng" w="12700">
                      <a:solidFill>
                        <a:srgbClr val="CFE2F3"/>
                      </a:solidFill>
                      <a:prstDash val="dash"/>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0198DB"/>
                    </a:solidFill>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True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True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000000"/>
                        </a:buClr>
                        <a:buSzPts val="1400"/>
                        <a:buFont typeface="Arial"/>
                        <a:buNone/>
                      </a:pPr>
                      <a:r>
                        <a:rPr lang="en" sz="1400" u="none" cap="none" strike="noStrike">
                          <a:solidFill>
                            <a:srgbClr val="434343"/>
                          </a:solidFill>
                        </a:rPr>
                        <a:t>True</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False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True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000000"/>
                        </a:buClr>
                        <a:buSzPts val="1400"/>
                        <a:buFont typeface="Arial"/>
                        <a:buNone/>
                      </a:pPr>
                      <a:r>
                        <a:rPr lang="en" sz="1400" u="none" cap="none" strike="noStrike">
                          <a:solidFill>
                            <a:srgbClr val="434343"/>
                          </a:solidFill>
                        </a:rPr>
                        <a:t>False</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True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False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000000"/>
                        </a:buClr>
                        <a:buSzPts val="1400"/>
                        <a:buFont typeface="Arial"/>
                        <a:buNone/>
                      </a:pPr>
                      <a:r>
                        <a:rPr lang="en" sz="1400" u="none" cap="none" strike="noStrike">
                          <a:solidFill>
                            <a:srgbClr val="434343"/>
                          </a:solidFill>
                        </a:rPr>
                        <a:t>False</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False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False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000000"/>
                        </a:buClr>
                        <a:buSzPts val="1400"/>
                        <a:buFont typeface="Arial"/>
                        <a:buNone/>
                      </a:pPr>
                      <a:r>
                        <a:rPr lang="en" sz="1400" u="none" cap="none" strike="noStrike">
                          <a:solidFill>
                            <a:srgbClr val="434343"/>
                          </a:solidFill>
                        </a:rPr>
                        <a:t>False</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12"/>
                                        </p:tgtEl>
                                        <p:attrNameLst>
                                          <p:attrName>style.visibility</p:attrName>
                                        </p:attrNameLst>
                                      </p:cBhvr>
                                      <p:to>
                                        <p:strVal val="visible"/>
                                      </p:to>
                                    </p:set>
                                    <p:animEffect filter="fade" transition="in">
                                      <p:cBhvr>
                                        <p:cTn dur="1000"/>
                                        <p:tgtEl>
                                          <p:spTgt spid="10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14"/>
                                        </p:tgtEl>
                                        <p:attrNameLst>
                                          <p:attrName>style.visibility</p:attrName>
                                        </p:attrNameLst>
                                      </p:cBhvr>
                                      <p:to>
                                        <p:strVal val="visible"/>
                                      </p:to>
                                    </p:set>
                                    <p:animEffect filter="fade" transition="in">
                                      <p:cBhvr>
                                        <p:cTn dur="1000"/>
                                        <p:tgtEl>
                                          <p:spTgt spid="10214"/>
                                        </p:tgtEl>
                                      </p:cBhvr>
                                    </p:animEffect>
                                  </p:childTnLst>
                                </p:cTn>
                              </p:par>
                              <p:par>
                                <p:cTn fill="hold" nodeType="withEffect" presetClass="entr" presetID="10" presetSubtype="0">
                                  <p:stCondLst>
                                    <p:cond delay="0"/>
                                  </p:stCondLst>
                                  <p:childTnLst>
                                    <p:set>
                                      <p:cBhvr>
                                        <p:cTn dur="1" fill="hold">
                                          <p:stCondLst>
                                            <p:cond delay="0"/>
                                          </p:stCondLst>
                                        </p:cTn>
                                        <p:tgtEl>
                                          <p:spTgt spid="10213"/>
                                        </p:tgtEl>
                                        <p:attrNameLst>
                                          <p:attrName>style.visibility</p:attrName>
                                        </p:attrNameLst>
                                      </p:cBhvr>
                                      <p:to>
                                        <p:strVal val="visible"/>
                                      </p:to>
                                    </p:set>
                                    <p:animEffect filter="fade" transition="in">
                                      <p:cBhvr>
                                        <p:cTn dur="1000"/>
                                        <p:tgtEl>
                                          <p:spTgt spid="10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16"/>
                                        </p:tgtEl>
                                        <p:attrNameLst>
                                          <p:attrName>style.visibility</p:attrName>
                                        </p:attrNameLst>
                                      </p:cBhvr>
                                      <p:to>
                                        <p:strVal val="visible"/>
                                      </p:to>
                                    </p:set>
                                    <p:animEffect filter="fade" transition="in">
                                      <p:cBhvr>
                                        <p:cTn dur="1000"/>
                                        <p:tgtEl>
                                          <p:spTgt spid="10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0" name="Shape 10220"/>
        <p:cNvGrpSpPr/>
        <p:nvPr/>
      </p:nvGrpSpPr>
      <p:grpSpPr>
        <a:xfrm>
          <a:off x="0" y="0"/>
          <a:ext cx="0" cy="0"/>
          <a:chOff x="0" y="0"/>
          <a:chExt cx="0" cy="0"/>
        </a:xfrm>
      </p:grpSpPr>
      <p:sp>
        <p:nvSpPr>
          <p:cNvPr id="10221" name="Google Shape;10221;p5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Boolean Logical Operation - OR</a:t>
            </a:r>
            <a:endParaRPr/>
          </a:p>
        </p:txBody>
      </p:sp>
      <p:sp>
        <p:nvSpPr>
          <p:cNvPr id="10222" name="Google Shape;10222;p563"/>
          <p:cNvSpPr/>
          <p:nvPr/>
        </p:nvSpPr>
        <p:spPr>
          <a:xfrm>
            <a:off x="3747438" y="1411175"/>
            <a:ext cx="1649100" cy="1169100"/>
          </a:xfrm>
          <a:prstGeom prst="rect">
            <a:avLst/>
          </a:prstGeom>
          <a:solidFill>
            <a:srgbClr val="C9DAF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The value of the </a:t>
            </a:r>
            <a:r>
              <a:rPr b="1" i="0" lang="en" sz="1400" u="none" cap="none" strike="noStrike">
                <a:solidFill>
                  <a:srgbClr val="000000"/>
                </a:solidFill>
                <a:latin typeface="Calibri"/>
                <a:ea typeface="Calibri"/>
                <a:cs typeface="Calibri"/>
                <a:sym typeface="Calibri"/>
              </a:rPr>
              <a:t>or</a:t>
            </a:r>
            <a:r>
              <a:rPr b="0" i="0" lang="en" sz="1400" u="none" cap="none" strike="noStrike">
                <a:solidFill>
                  <a:srgbClr val="000000"/>
                </a:solidFill>
                <a:latin typeface="Calibri"/>
                <a:ea typeface="Calibri"/>
                <a:cs typeface="Calibri"/>
                <a:sym typeface="Calibri"/>
              </a:rPr>
              <a:t> operator is True unless both of its inputs are False</a:t>
            </a:r>
            <a:endParaRPr b="0" i="0" sz="1400" u="none" cap="none" strike="noStrike">
              <a:solidFill>
                <a:srgbClr val="000000"/>
              </a:solidFill>
              <a:latin typeface="Calibri"/>
              <a:ea typeface="Calibri"/>
              <a:cs typeface="Calibri"/>
              <a:sym typeface="Calibri"/>
            </a:endParaRPr>
          </a:p>
        </p:txBody>
      </p:sp>
      <p:sp>
        <p:nvSpPr>
          <p:cNvPr id="10223" name="Google Shape;10223;p56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aphicFrame>
        <p:nvGraphicFramePr>
          <p:cNvPr id="10224" name="Google Shape;10224;p563"/>
          <p:cNvGraphicFramePr/>
          <p:nvPr/>
        </p:nvGraphicFramePr>
        <p:xfrm>
          <a:off x="2856157" y="2806346"/>
          <a:ext cx="3000000" cy="3000000"/>
        </p:xfrm>
        <a:graphic>
          <a:graphicData uri="http://schemas.openxmlformats.org/drawingml/2006/table">
            <a:tbl>
              <a:tblPr bandRow="1" firstRow="1">
                <a:noFill/>
                <a:tableStyleId>{27DF8879-9593-453C-B1C5-4CBAA1ED9C03}</a:tableStyleId>
              </a:tblPr>
              <a:tblGrid>
                <a:gridCol w="1161325"/>
                <a:gridCol w="1161325"/>
                <a:gridCol w="1161325"/>
              </a:tblGrid>
              <a:tr h="451975">
                <a:tc>
                  <a:txBody>
                    <a:bodyPr/>
                    <a:lstStyle/>
                    <a:p>
                      <a:pPr indent="0" lvl="0" marL="0" marR="0" rtl="0" algn="ctr">
                        <a:lnSpc>
                          <a:spcPct val="130000"/>
                        </a:lnSpc>
                        <a:spcBef>
                          <a:spcPts val="0"/>
                        </a:spcBef>
                        <a:spcAft>
                          <a:spcPts val="0"/>
                        </a:spcAft>
                        <a:buClr>
                          <a:srgbClr val="53585F"/>
                        </a:buClr>
                        <a:buSzPts val="1800"/>
                        <a:buFont typeface="Calibri"/>
                        <a:buNone/>
                      </a:pPr>
                      <a:r>
                        <a:rPr b="1" lang="en" sz="1600" u="none" cap="none" strike="noStrike">
                          <a:solidFill>
                            <a:srgbClr val="FFFFFF"/>
                          </a:solidFill>
                          <a:latin typeface="Gill Sans"/>
                          <a:ea typeface="Gill Sans"/>
                          <a:cs typeface="Gill Sans"/>
                          <a:sym typeface="Gill Sans"/>
                        </a:rPr>
                        <a:t>A</a:t>
                      </a:r>
                      <a:endParaRPr sz="1600" u="none" cap="none" strike="noStrike">
                        <a:solidFill>
                          <a:srgbClr val="FFFFFF"/>
                        </a:solidFill>
                        <a:latin typeface="Gill Sans"/>
                        <a:ea typeface="Gill Sans"/>
                        <a:cs typeface="Gill Sans"/>
                        <a:sym typeface="Gill Sans"/>
                      </a:endParaRPr>
                    </a:p>
                  </a:txBody>
                  <a:tcPr marT="45725" marB="45725" marR="91450" marL="91450" anchor="ctr">
                    <a:lnL cap="flat" cmpd="sng" w="12700">
                      <a:solidFill>
                        <a:srgbClr val="666666"/>
                      </a:solidFill>
                      <a:prstDash val="solid"/>
                      <a:round/>
                      <a:headEnd len="sm" w="sm" type="none"/>
                      <a:tailEnd len="sm" w="sm" type="none"/>
                    </a:lnL>
                    <a:lnR cap="flat" cmpd="sng" w="12700">
                      <a:solidFill>
                        <a:srgbClr val="CFE2F3"/>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0198DB"/>
                    </a:solidFill>
                  </a:tcPr>
                </a:tc>
                <a:tc>
                  <a:txBody>
                    <a:bodyPr/>
                    <a:lstStyle/>
                    <a:p>
                      <a:pPr indent="0" lvl="0" marL="0" marR="0" rtl="0" algn="ctr">
                        <a:lnSpc>
                          <a:spcPct val="130000"/>
                        </a:lnSpc>
                        <a:spcBef>
                          <a:spcPts val="0"/>
                        </a:spcBef>
                        <a:spcAft>
                          <a:spcPts val="0"/>
                        </a:spcAft>
                        <a:buClr>
                          <a:srgbClr val="53585F"/>
                        </a:buClr>
                        <a:buSzPts val="1800"/>
                        <a:buFont typeface="Calibri"/>
                        <a:buNone/>
                      </a:pPr>
                      <a:r>
                        <a:rPr b="1" lang="en" sz="1600" u="none" cap="none" strike="noStrike">
                          <a:solidFill>
                            <a:srgbClr val="FFFFFF"/>
                          </a:solidFill>
                          <a:latin typeface="Gill Sans"/>
                          <a:ea typeface="Gill Sans"/>
                          <a:cs typeface="Gill Sans"/>
                          <a:sym typeface="Gill Sans"/>
                        </a:rPr>
                        <a:t>B</a:t>
                      </a:r>
                      <a:endParaRPr sz="1600" u="none" cap="none" strike="noStrike">
                        <a:solidFill>
                          <a:srgbClr val="FFFFFF"/>
                        </a:solidFill>
                        <a:latin typeface="Gill Sans"/>
                        <a:ea typeface="Gill Sans"/>
                        <a:cs typeface="Gill Sans"/>
                        <a:sym typeface="Gill Sans"/>
                      </a:endParaRPr>
                    </a:p>
                  </a:txBody>
                  <a:tcPr marT="45725" marB="45725" marR="91450" marL="91450" anchor="ctr">
                    <a:lnL cap="flat" cmpd="sng" w="12700">
                      <a:solidFill>
                        <a:srgbClr val="CFE2F3"/>
                      </a:solidFill>
                      <a:prstDash val="dash"/>
                      <a:round/>
                      <a:headEnd len="sm" w="sm" type="none"/>
                      <a:tailEnd len="sm" w="sm" type="none"/>
                    </a:lnL>
                    <a:lnR cap="flat" cmpd="sng" w="12700">
                      <a:solidFill>
                        <a:srgbClr val="CFE2F3"/>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0198DB"/>
                    </a:solidFill>
                  </a:tcPr>
                </a:tc>
                <a:tc>
                  <a:txBody>
                    <a:bodyPr/>
                    <a:lstStyle/>
                    <a:p>
                      <a:pPr indent="0" lvl="0" marL="0" marR="0" rtl="0" algn="ctr">
                        <a:lnSpc>
                          <a:spcPct val="130000"/>
                        </a:lnSpc>
                        <a:spcBef>
                          <a:spcPts val="0"/>
                        </a:spcBef>
                        <a:spcAft>
                          <a:spcPts val="0"/>
                        </a:spcAft>
                        <a:buClr>
                          <a:srgbClr val="000000"/>
                        </a:buClr>
                        <a:buSzPts val="1600"/>
                        <a:buFont typeface="Arial"/>
                        <a:buNone/>
                      </a:pPr>
                      <a:r>
                        <a:rPr b="1" lang="en" sz="1600" u="none" cap="none" strike="noStrike">
                          <a:solidFill>
                            <a:srgbClr val="FFFFFF"/>
                          </a:solidFill>
                          <a:latin typeface="Gill Sans"/>
                          <a:ea typeface="Gill Sans"/>
                          <a:cs typeface="Gill Sans"/>
                          <a:sym typeface="Gill Sans"/>
                        </a:rPr>
                        <a:t>A and B</a:t>
                      </a:r>
                      <a:endParaRPr b="1" sz="1600" u="none" cap="none" strike="noStrike">
                        <a:solidFill>
                          <a:srgbClr val="FFFFFF"/>
                        </a:solidFill>
                        <a:latin typeface="Gill Sans"/>
                        <a:ea typeface="Gill Sans"/>
                        <a:cs typeface="Gill Sans"/>
                        <a:sym typeface="Gill Sans"/>
                      </a:endParaRPr>
                    </a:p>
                  </a:txBody>
                  <a:tcPr marT="45725" marB="45725" marR="91450" marL="91450" anchor="ctr">
                    <a:lnL cap="flat" cmpd="sng" w="12700">
                      <a:solidFill>
                        <a:srgbClr val="CFE2F3"/>
                      </a:solidFill>
                      <a:prstDash val="dash"/>
                      <a:round/>
                      <a:headEnd len="sm" w="sm" type="none"/>
                      <a:tailEnd len="sm" w="sm" type="none"/>
                    </a:lnL>
                    <a:lnR cap="flat" cmpd="sng" w="12700">
                      <a:solidFill>
                        <a:srgbClr val="666666"/>
                      </a:solidFill>
                      <a:prstDash val="solid"/>
                      <a:round/>
                      <a:headEnd len="sm" w="sm" type="none"/>
                      <a:tailEnd len="sm" w="sm" type="none"/>
                    </a:lnR>
                    <a:lnT cap="flat" cmpd="sng" w="12700">
                      <a:solidFill>
                        <a:srgbClr val="666666"/>
                      </a:solidFill>
                      <a:prstDash val="solid"/>
                      <a:round/>
                      <a:headEnd len="sm" w="sm" type="none"/>
                      <a:tailEnd len="sm" w="sm" type="none"/>
                    </a:lnT>
                    <a:lnB cap="flat" cmpd="sng" w="12700">
                      <a:solidFill>
                        <a:srgbClr val="666666"/>
                      </a:solidFill>
                      <a:prstDash val="solid"/>
                      <a:round/>
                      <a:headEnd len="sm" w="sm" type="none"/>
                      <a:tailEnd len="sm" w="sm" type="none"/>
                    </a:lnB>
                    <a:solidFill>
                      <a:srgbClr val="0198DB"/>
                    </a:solidFill>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True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True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000000"/>
                        </a:buClr>
                        <a:buSzPts val="1400"/>
                        <a:buFont typeface="Arial"/>
                        <a:buNone/>
                      </a:pPr>
                      <a:r>
                        <a:rPr lang="en" sz="1400" u="none" cap="none" strike="noStrike">
                          <a:solidFill>
                            <a:srgbClr val="434343"/>
                          </a:solidFill>
                        </a:rPr>
                        <a:t>True</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666666"/>
                      </a:solidFill>
                      <a:prstDash val="solid"/>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False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True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000000"/>
                        </a:buClr>
                        <a:buSzPts val="1400"/>
                        <a:buFont typeface="Arial"/>
                        <a:buNone/>
                      </a:pPr>
                      <a:r>
                        <a:rPr lang="en" sz="1400" u="none" cap="none" strike="noStrike">
                          <a:solidFill>
                            <a:srgbClr val="434343"/>
                          </a:solidFill>
                        </a:rPr>
                        <a:t>True</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True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False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000000"/>
                        </a:buClr>
                        <a:buSzPts val="1400"/>
                        <a:buFont typeface="Arial"/>
                        <a:buNone/>
                      </a:pPr>
                      <a:r>
                        <a:rPr lang="en" sz="1400" u="none" cap="none" strike="noStrike">
                          <a:solidFill>
                            <a:srgbClr val="434343"/>
                          </a:solidFill>
                        </a:rPr>
                        <a:t>True</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False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False</a:t>
                      </a:r>
                      <a:endParaRPr sz="1400" u="none" cap="none" strike="noStrike"/>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c>
                  <a:txBody>
                    <a:bodyPr/>
                    <a:lstStyle/>
                    <a:p>
                      <a:pPr indent="0" lvl="0" marL="0" marR="0" rtl="0" algn="ctr">
                        <a:lnSpc>
                          <a:spcPct val="90000"/>
                        </a:lnSpc>
                        <a:spcBef>
                          <a:spcPts val="0"/>
                        </a:spcBef>
                        <a:spcAft>
                          <a:spcPts val="0"/>
                        </a:spcAft>
                        <a:buClr>
                          <a:srgbClr val="000000"/>
                        </a:buClr>
                        <a:buSzPts val="1400"/>
                        <a:buFont typeface="Arial"/>
                        <a:buNone/>
                      </a:pPr>
                      <a:r>
                        <a:rPr lang="en" sz="1400" u="none" cap="none" strike="noStrike">
                          <a:solidFill>
                            <a:srgbClr val="434343"/>
                          </a:solidFill>
                        </a:rPr>
                        <a:t>False</a:t>
                      </a:r>
                      <a:endParaRPr sz="1400" u="none" cap="none" strike="noStrike">
                        <a:solidFill>
                          <a:srgbClr val="434343"/>
                        </a:solidFill>
                      </a:endParaRPr>
                    </a:p>
                  </a:txBody>
                  <a:tcPr marT="45725" marB="45725" marR="91450" marL="91450" anchor="ctr">
                    <a:lnL cap="flat" cmpd="sng" w="12700">
                      <a:solidFill>
                        <a:srgbClr val="D9D9D9"/>
                      </a:solidFill>
                      <a:prstDash val="dash"/>
                      <a:round/>
                      <a:headEnd len="sm" w="sm" type="none"/>
                      <a:tailEnd len="sm" w="sm" type="none"/>
                    </a:lnL>
                    <a:lnR cap="flat" cmpd="sng" w="12700">
                      <a:solidFill>
                        <a:srgbClr val="D9D9D9"/>
                      </a:solidFill>
                      <a:prstDash val="dash"/>
                      <a:round/>
                      <a:headEnd len="sm" w="sm" type="none"/>
                      <a:tailEnd len="sm" w="sm" type="none"/>
                    </a:lnR>
                    <a:lnT cap="flat" cmpd="sng" w="12700">
                      <a:solidFill>
                        <a:srgbClr val="D9D9D9"/>
                      </a:solidFill>
                      <a:prstDash val="dash"/>
                      <a:round/>
                      <a:headEnd len="sm" w="sm" type="none"/>
                      <a:tailEnd len="sm" w="sm" type="none"/>
                    </a:lnT>
                    <a:lnB cap="flat" cmpd="sng" w="12700">
                      <a:solidFill>
                        <a:srgbClr val="D9D9D9"/>
                      </a:solidFill>
                      <a:prstDash val="dash"/>
                      <a:round/>
                      <a:headEnd len="sm" w="sm" type="none"/>
                      <a:tailEnd len="sm" w="sm" type="none"/>
                    </a:lnB>
                    <a:solidFill>
                      <a:srgbClr val="F3F3F3"/>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22"/>
                                        </p:tgtEl>
                                        <p:attrNameLst>
                                          <p:attrName>style.visibility</p:attrName>
                                        </p:attrNameLst>
                                      </p:cBhvr>
                                      <p:to>
                                        <p:strVal val="visible"/>
                                      </p:to>
                                    </p:set>
                                    <p:animEffect filter="fade" transition="in">
                                      <p:cBhvr>
                                        <p:cTn dur="1000"/>
                                        <p:tgtEl>
                                          <p:spTgt spid="10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24"/>
                                        </p:tgtEl>
                                        <p:attrNameLst>
                                          <p:attrName>style.visibility</p:attrName>
                                        </p:attrNameLst>
                                      </p:cBhvr>
                                      <p:to>
                                        <p:strVal val="visible"/>
                                      </p:to>
                                    </p:set>
                                    <p:animEffect filter="fade" transition="in">
                                      <p:cBhvr>
                                        <p:cTn dur="1000"/>
                                        <p:tgtEl>
                                          <p:spTgt spid="10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8" name="Shape 10228"/>
        <p:cNvGrpSpPr/>
        <p:nvPr/>
      </p:nvGrpSpPr>
      <p:grpSpPr>
        <a:xfrm>
          <a:off x="0" y="0"/>
          <a:ext cx="0" cy="0"/>
          <a:chOff x="0" y="0"/>
          <a:chExt cx="0" cy="0"/>
        </a:xfrm>
      </p:grpSpPr>
      <p:grpSp>
        <p:nvGrpSpPr>
          <p:cNvPr id="10229" name="Google Shape;10229;p564"/>
          <p:cNvGrpSpPr/>
          <p:nvPr/>
        </p:nvGrpSpPr>
        <p:grpSpPr>
          <a:xfrm>
            <a:off x="2822530" y="2285050"/>
            <a:ext cx="5956378" cy="1035557"/>
            <a:chOff x="2667695" y="2285044"/>
            <a:chExt cx="4555199" cy="1035557"/>
          </a:xfrm>
        </p:grpSpPr>
        <p:grpSp>
          <p:nvGrpSpPr>
            <p:cNvPr id="10230" name="Google Shape;10230;p564"/>
            <p:cNvGrpSpPr/>
            <p:nvPr/>
          </p:nvGrpSpPr>
          <p:grpSpPr>
            <a:xfrm>
              <a:off x="2667695" y="2775851"/>
              <a:ext cx="4555199" cy="544750"/>
              <a:chOff x="9367692" y="5209460"/>
              <a:chExt cx="12600826" cy="2708853"/>
            </a:xfrm>
          </p:grpSpPr>
          <p:sp>
            <p:nvSpPr>
              <p:cNvPr id="10231" name="Google Shape;10231;p564"/>
              <p:cNvSpPr/>
              <p:nvPr/>
            </p:nvSpPr>
            <p:spPr>
              <a:xfrm>
                <a:off x="9382677" y="5235511"/>
                <a:ext cx="12585841" cy="2682802"/>
              </a:xfrm>
              <a:custGeom>
                <a:rect b="b" l="l" r="r" t="t"/>
                <a:pathLst>
                  <a:path extrusionOk="0" h="64" w="300">
                    <a:moveTo>
                      <a:pt x="290" y="0"/>
                    </a:moveTo>
                    <a:cubicBezTo>
                      <a:pt x="0" y="0"/>
                      <a:pt x="0" y="0"/>
                      <a:pt x="0" y="0"/>
                    </a:cubicBezTo>
                    <a:cubicBezTo>
                      <a:pt x="0" y="64"/>
                      <a:pt x="0" y="64"/>
                      <a:pt x="0" y="64"/>
                    </a:cubicBezTo>
                    <a:cubicBezTo>
                      <a:pt x="290" y="64"/>
                      <a:pt x="290" y="64"/>
                      <a:pt x="290" y="64"/>
                    </a:cubicBezTo>
                    <a:cubicBezTo>
                      <a:pt x="296" y="64"/>
                      <a:pt x="300" y="59"/>
                      <a:pt x="300" y="54"/>
                    </a:cubicBezTo>
                    <a:cubicBezTo>
                      <a:pt x="300" y="10"/>
                      <a:pt x="300" y="10"/>
                      <a:pt x="300" y="10"/>
                    </a:cubicBezTo>
                    <a:cubicBezTo>
                      <a:pt x="300" y="5"/>
                      <a:pt x="296" y="0"/>
                      <a:pt x="290" y="0"/>
                    </a:cubicBezTo>
                    <a:close/>
                  </a:path>
                </a:pathLst>
              </a:custGeom>
              <a:solidFill>
                <a:srgbClr val="E8AB0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2E2D27"/>
                  </a:solidFill>
                  <a:latin typeface="Calibri"/>
                  <a:ea typeface="Calibri"/>
                  <a:cs typeface="Calibri"/>
                  <a:sym typeface="Calibri"/>
                </a:endParaRPr>
              </a:p>
            </p:txBody>
          </p:sp>
          <p:pic>
            <p:nvPicPr>
              <p:cNvPr id="10232" name="Google Shape;10232;p564"/>
              <p:cNvPicPr preferRelativeResize="0"/>
              <p:nvPr/>
            </p:nvPicPr>
            <p:blipFill rotWithShape="1">
              <a:blip r:embed="rId3">
                <a:alphaModFix/>
              </a:blip>
              <a:srcRect b="0" l="0" r="0" t="0"/>
              <a:stretch/>
            </p:blipFill>
            <p:spPr>
              <a:xfrm>
                <a:off x="9367692" y="5209460"/>
                <a:ext cx="6288879" cy="2679922"/>
              </a:xfrm>
              <a:prstGeom prst="rect">
                <a:avLst/>
              </a:prstGeom>
              <a:noFill/>
              <a:ln>
                <a:noFill/>
              </a:ln>
            </p:spPr>
          </p:pic>
        </p:grpSp>
        <p:sp>
          <p:nvSpPr>
            <p:cNvPr id="10233" name="Google Shape;10233;p564"/>
            <p:cNvSpPr txBox="1"/>
            <p:nvPr/>
          </p:nvSpPr>
          <p:spPr>
            <a:xfrm>
              <a:off x="3058714" y="2905868"/>
              <a:ext cx="4078800" cy="300000"/>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FFFFFF"/>
                  </a:solidFill>
                  <a:latin typeface="Calibri"/>
                  <a:ea typeface="Calibri"/>
                  <a:cs typeface="Calibri"/>
                  <a:sym typeface="Calibri"/>
                </a:rPr>
                <a:t>Reusability of code mimizes redundancy</a:t>
              </a:r>
              <a:endParaRPr b="0" i="0" sz="1500" u="none" cap="none" strike="noStrike">
                <a:solidFill>
                  <a:srgbClr val="FFFFFF"/>
                </a:solidFill>
                <a:latin typeface="Calibri"/>
                <a:ea typeface="Calibri"/>
                <a:cs typeface="Calibri"/>
                <a:sym typeface="Calibri"/>
              </a:endParaRPr>
            </a:p>
          </p:txBody>
        </p:sp>
        <p:sp>
          <p:nvSpPr>
            <p:cNvPr id="10234" name="Google Shape;10234;p564"/>
            <p:cNvSpPr/>
            <p:nvPr/>
          </p:nvSpPr>
          <p:spPr>
            <a:xfrm>
              <a:off x="4992820" y="2285044"/>
              <a:ext cx="210600" cy="463500"/>
            </a:xfrm>
            <a:prstGeom prst="downArrow">
              <a:avLst>
                <a:gd fmla="val 50000" name="adj1"/>
                <a:gd fmla="val 50000" name="adj2"/>
              </a:avLst>
            </a:prstGeom>
            <a:gradFill>
              <a:gsLst>
                <a:gs pos="0">
                  <a:srgbClr val="DFE9FB"/>
                </a:gs>
                <a:gs pos="100000">
                  <a:srgbClr val="6E9BE7"/>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35" name="Google Shape;10235;p5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Function</a:t>
            </a:r>
            <a:endParaRPr/>
          </a:p>
        </p:txBody>
      </p:sp>
      <p:grpSp>
        <p:nvGrpSpPr>
          <p:cNvPr id="10236" name="Google Shape;10236;p564"/>
          <p:cNvGrpSpPr/>
          <p:nvPr/>
        </p:nvGrpSpPr>
        <p:grpSpPr>
          <a:xfrm>
            <a:off x="2813829" y="1713004"/>
            <a:ext cx="5956378" cy="544750"/>
            <a:chOff x="2661041" y="1712997"/>
            <a:chExt cx="4555199" cy="544750"/>
          </a:xfrm>
        </p:grpSpPr>
        <p:grpSp>
          <p:nvGrpSpPr>
            <p:cNvPr id="10237" name="Google Shape;10237;p564"/>
            <p:cNvGrpSpPr/>
            <p:nvPr/>
          </p:nvGrpSpPr>
          <p:grpSpPr>
            <a:xfrm>
              <a:off x="2661041" y="1712997"/>
              <a:ext cx="4555199" cy="544750"/>
              <a:chOff x="9367692" y="5209460"/>
              <a:chExt cx="12600826" cy="2708853"/>
            </a:xfrm>
          </p:grpSpPr>
          <p:sp>
            <p:nvSpPr>
              <p:cNvPr id="10238" name="Google Shape;10238;p564"/>
              <p:cNvSpPr/>
              <p:nvPr/>
            </p:nvSpPr>
            <p:spPr>
              <a:xfrm>
                <a:off x="9382677" y="5235511"/>
                <a:ext cx="12585841" cy="2682802"/>
              </a:xfrm>
              <a:custGeom>
                <a:rect b="b" l="l" r="r" t="t"/>
                <a:pathLst>
                  <a:path extrusionOk="0" h="64" w="300">
                    <a:moveTo>
                      <a:pt x="290" y="0"/>
                    </a:moveTo>
                    <a:cubicBezTo>
                      <a:pt x="0" y="0"/>
                      <a:pt x="0" y="0"/>
                      <a:pt x="0" y="0"/>
                    </a:cubicBezTo>
                    <a:cubicBezTo>
                      <a:pt x="0" y="64"/>
                      <a:pt x="0" y="64"/>
                      <a:pt x="0" y="64"/>
                    </a:cubicBezTo>
                    <a:cubicBezTo>
                      <a:pt x="290" y="64"/>
                      <a:pt x="290" y="64"/>
                      <a:pt x="290" y="64"/>
                    </a:cubicBezTo>
                    <a:cubicBezTo>
                      <a:pt x="296" y="64"/>
                      <a:pt x="300" y="59"/>
                      <a:pt x="300" y="54"/>
                    </a:cubicBezTo>
                    <a:cubicBezTo>
                      <a:pt x="300" y="10"/>
                      <a:pt x="300" y="10"/>
                      <a:pt x="300" y="10"/>
                    </a:cubicBezTo>
                    <a:cubicBezTo>
                      <a:pt x="300" y="5"/>
                      <a:pt x="296" y="0"/>
                      <a:pt x="290" y="0"/>
                    </a:cubicBezTo>
                    <a:close/>
                  </a:path>
                </a:pathLst>
              </a:custGeom>
              <a:solidFill>
                <a:srgbClr val="961A2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2E2D27"/>
                  </a:solidFill>
                  <a:latin typeface="Calibri"/>
                  <a:ea typeface="Calibri"/>
                  <a:cs typeface="Calibri"/>
                  <a:sym typeface="Calibri"/>
                </a:endParaRPr>
              </a:p>
            </p:txBody>
          </p:sp>
          <p:pic>
            <p:nvPicPr>
              <p:cNvPr id="10239" name="Google Shape;10239;p564"/>
              <p:cNvPicPr preferRelativeResize="0"/>
              <p:nvPr/>
            </p:nvPicPr>
            <p:blipFill rotWithShape="1">
              <a:blip r:embed="rId3">
                <a:alphaModFix/>
              </a:blip>
              <a:srcRect b="0" l="0" r="0" t="0"/>
              <a:stretch/>
            </p:blipFill>
            <p:spPr>
              <a:xfrm>
                <a:off x="9367692" y="5209460"/>
                <a:ext cx="6288879" cy="2679922"/>
              </a:xfrm>
              <a:prstGeom prst="rect">
                <a:avLst/>
              </a:prstGeom>
              <a:noFill/>
              <a:ln>
                <a:noFill/>
              </a:ln>
            </p:spPr>
          </p:pic>
        </p:grpSp>
        <p:sp>
          <p:nvSpPr>
            <p:cNvPr id="10240" name="Google Shape;10240;p564"/>
            <p:cNvSpPr txBox="1"/>
            <p:nvPr/>
          </p:nvSpPr>
          <p:spPr>
            <a:xfrm>
              <a:off x="3058714" y="1843020"/>
              <a:ext cx="4078800" cy="3000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100"/>
                <a:buFont typeface="Arial"/>
                <a:buNone/>
              </a:pPr>
              <a:r>
                <a:rPr b="1" i="0" lang="en" sz="1500" u="none" cap="none" strike="noStrike">
                  <a:solidFill>
                    <a:srgbClr val="FFFFFF"/>
                  </a:solidFill>
                  <a:latin typeface="Calibri"/>
                  <a:ea typeface="Calibri"/>
                  <a:cs typeface="Calibri"/>
                  <a:sym typeface="Calibri"/>
                </a:rPr>
                <a:t>Why do we use functions?</a:t>
              </a:r>
              <a:endParaRPr b="1" i="0" sz="1500" u="none" cap="none" strike="noStrike">
                <a:solidFill>
                  <a:srgbClr val="FFFFFF"/>
                </a:solidFill>
                <a:latin typeface="Calibri"/>
                <a:ea typeface="Calibri"/>
                <a:cs typeface="Calibri"/>
                <a:sym typeface="Calibri"/>
              </a:endParaRPr>
            </a:p>
          </p:txBody>
        </p:sp>
      </p:grpSp>
      <p:grpSp>
        <p:nvGrpSpPr>
          <p:cNvPr id="10241" name="Google Shape;10241;p564"/>
          <p:cNvGrpSpPr/>
          <p:nvPr/>
        </p:nvGrpSpPr>
        <p:grpSpPr>
          <a:xfrm>
            <a:off x="2812229" y="3310009"/>
            <a:ext cx="5956378" cy="544750"/>
            <a:chOff x="2659818" y="3310002"/>
            <a:chExt cx="4555199" cy="544750"/>
          </a:xfrm>
        </p:grpSpPr>
        <p:grpSp>
          <p:nvGrpSpPr>
            <p:cNvPr id="10242" name="Google Shape;10242;p564"/>
            <p:cNvGrpSpPr/>
            <p:nvPr/>
          </p:nvGrpSpPr>
          <p:grpSpPr>
            <a:xfrm>
              <a:off x="2659818" y="3310002"/>
              <a:ext cx="4555199" cy="544750"/>
              <a:chOff x="9367692" y="5209460"/>
              <a:chExt cx="12600826" cy="2708853"/>
            </a:xfrm>
          </p:grpSpPr>
          <p:sp>
            <p:nvSpPr>
              <p:cNvPr id="10243" name="Google Shape;10243;p564"/>
              <p:cNvSpPr/>
              <p:nvPr/>
            </p:nvSpPr>
            <p:spPr>
              <a:xfrm>
                <a:off x="9382677" y="5235511"/>
                <a:ext cx="12585841" cy="2682802"/>
              </a:xfrm>
              <a:custGeom>
                <a:rect b="b" l="l" r="r" t="t"/>
                <a:pathLst>
                  <a:path extrusionOk="0" h="64" w="300">
                    <a:moveTo>
                      <a:pt x="290" y="0"/>
                    </a:moveTo>
                    <a:cubicBezTo>
                      <a:pt x="0" y="0"/>
                      <a:pt x="0" y="0"/>
                      <a:pt x="0" y="0"/>
                    </a:cubicBezTo>
                    <a:cubicBezTo>
                      <a:pt x="0" y="64"/>
                      <a:pt x="0" y="64"/>
                      <a:pt x="0" y="64"/>
                    </a:cubicBezTo>
                    <a:cubicBezTo>
                      <a:pt x="290" y="64"/>
                      <a:pt x="290" y="64"/>
                      <a:pt x="290" y="64"/>
                    </a:cubicBezTo>
                    <a:cubicBezTo>
                      <a:pt x="296" y="64"/>
                      <a:pt x="300" y="59"/>
                      <a:pt x="300" y="54"/>
                    </a:cubicBezTo>
                    <a:cubicBezTo>
                      <a:pt x="300" y="10"/>
                      <a:pt x="300" y="10"/>
                      <a:pt x="300" y="10"/>
                    </a:cubicBezTo>
                    <a:cubicBezTo>
                      <a:pt x="300" y="5"/>
                      <a:pt x="296" y="0"/>
                      <a:pt x="290" y="0"/>
                    </a:cubicBezTo>
                    <a:close/>
                  </a:path>
                </a:pathLst>
              </a:custGeom>
              <a:solidFill>
                <a:srgbClr val="0097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2E2D27"/>
                  </a:solidFill>
                  <a:latin typeface="Calibri"/>
                  <a:ea typeface="Calibri"/>
                  <a:cs typeface="Calibri"/>
                  <a:sym typeface="Calibri"/>
                </a:endParaRPr>
              </a:p>
            </p:txBody>
          </p:sp>
          <p:pic>
            <p:nvPicPr>
              <p:cNvPr id="10244" name="Google Shape;10244;p564"/>
              <p:cNvPicPr preferRelativeResize="0"/>
              <p:nvPr/>
            </p:nvPicPr>
            <p:blipFill rotWithShape="1">
              <a:blip r:embed="rId3">
                <a:alphaModFix/>
              </a:blip>
              <a:srcRect b="0" l="0" r="0" t="0"/>
              <a:stretch/>
            </p:blipFill>
            <p:spPr>
              <a:xfrm>
                <a:off x="9367692" y="5209460"/>
                <a:ext cx="6288879" cy="2679922"/>
              </a:xfrm>
              <a:prstGeom prst="rect">
                <a:avLst/>
              </a:prstGeom>
              <a:noFill/>
              <a:ln>
                <a:noFill/>
              </a:ln>
            </p:spPr>
          </p:pic>
        </p:grpSp>
        <p:sp>
          <p:nvSpPr>
            <p:cNvPr id="10245" name="Google Shape;10245;p564"/>
            <p:cNvSpPr txBox="1"/>
            <p:nvPr/>
          </p:nvSpPr>
          <p:spPr>
            <a:xfrm>
              <a:off x="3058714" y="3400999"/>
              <a:ext cx="4078800" cy="300000"/>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FFFFFF"/>
                  </a:solidFill>
                  <a:latin typeface="Calibri"/>
                  <a:ea typeface="Calibri"/>
                  <a:cs typeface="Calibri"/>
                  <a:sym typeface="Calibri"/>
                </a:rPr>
                <a:t>Procedural decomposition makes things organized</a:t>
              </a:r>
              <a:endParaRPr b="0" i="0" sz="1500" u="none" cap="none" strike="noStrike">
                <a:solidFill>
                  <a:srgbClr val="FFFFFF"/>
                </a:solidFill>
                <a:latin typeface="Calibri"/>
                <a:ea typeface="Calibri"/>
                <a:cs typeface="Calibri"/>
                <a:sym typeface="Calibri"/>
              </a:endParaRPr>
            </a:p>
          </p:txBody>
        </p:sp>
      </p:grpSp>
      <p:grpSp>
        <p:nvGrpSpPr>
          <p:cNvPr id="10246" name="Google Shape;10246;p564"/>
          <p:cNvGrpSpPr/>
          <p:nvPr/>
        </p:nvGrpSpPr>
        <p:grpSpPr>
          <a:xfrm>
            <a:off x="420995" y="1512075"/>
            <a:ext cx="2650500" cy="2506200"/>
            <a:chOff x="268595" y="1512075"/>
            <a:chExt cx="2650500" cy="2506200"/>
          </a:xfrm>
        </p:grpSpPr>
        <p:sp>
          <p:nvSpPr>
            <p:cNvPr id="10247" name="Google Shape;10247;p564"/>
            <p:cNvSpPr/>
            <p:nvPr/>
          </p:nvSpPr>
          <p:spPr>
            <a:xfrm>
              <a:off x="268595" y="1512075"/>
              <a:ext cx="2650500" cy="2506200"/>
            </a:xfrm>
            <a:prstGeom prst="roundRect">
              <a:avLst>
                <a:gd fmla="val 5205" name="adj"/>
              </a:avLst>
            </a:prstGeom>
            <a:solidFill>
              <a:srgbClr val="4A86E8"/>
            </a:solidFill>
            <a:ln cap="flat" cmpd="sng" w="28575">
              <a:solidFill>
                <a:srgbClr val="000000"/>
              </a:solidFill>
              <a:prstDash val="solid"/>
              <a:round/>
              <a:headEnd len="sm" w="sm" type="none"/>
              <a:tailEnd len="sm" w="sm" type="none"/>
            </a:ln>
            <a:effectLst>
              <a:outerShdw blurRad="200025" rotWithShape="0" algn="bl" dir="10560000" dist="76200">
                <a:srgbClr val="000000">
                  <a:alpha val="35686"/>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8" name="Google Shape;10248;p564"/>
            <p:cNvSpPr txBox="1"/>
            <p:nvPr/>
          </p:nvSpPr>
          <p:spPr>
            <a:xfrm>
              <a:off x="399845" y="1980226"/>
              <a:ext cx="23880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Calibri"/>
                  <a:ea typeface="Calibri"/>
                  <a:cs typeface="Calibri"/>
                  <a:sym typeface="Calibri"/>
                </a:rPr>
                <a:t>A function is a block of organized, reusable set of instructions used to perform related actions </a:t>
              </a:r>
              <a:endParaRPr b="1" i="0" sz="1800" u="none" cap="none" strike="noStrike">
                <a:solidFill>
                  <a:srgbClr val="FFFFFF"/>
                </a:solidFill>
                <a:latin typeface="Calibri"/>
                <a:ea typeface="Calibri"/>
                <a:cs typeface="Calibri"/>
                <a:sym typeface="Calibri"/>
              </a:endParaRPr>
            </a:p>
          </p:txBody>
        </p:sp>
      </p:grpSp>
      <p:sp>
        <p:nvSpPr>
          <p:cNvPr id="10249" name="Google Shape;10249;p56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46"/>
                                        </p:tgtEl>
                                        <p:attrNameLst>
                                          <p:attrName>style.visibility</p:attrName>
                                        </p:attrNameLst>
                                      </p:cBhvr>
                                      <p:to>
                                        <p:strVal val="visible"/>
                                      </p:to>
                                    </p:set>
                                    <p:animEffect filter="fade" transition="in">
                                      <p:cBhvr>
                                        <p:cTn dur="1000"/>
                                        <p:tgtEl>
                                          <p:spTgt spid="10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36"/>
                                        </p:tgtEl>
                                        <p:attrNameLst>
                                          <p:attrName>style.visibility</p:attrName>
                                        </p:attrNameLst>
                                      </p:cBhvr>
                                      <p:to>
                                        <p:strVal val="visible"/>
                                      </p:to>
                                    </p:set>
                                    <p:animEffect filter="fade" transition="in">
                                      <p:cBhvr>
                                        <p:cTn dur="1000"/>
                                        <p:tgtEl>
                                          <p:spTgt spid="10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29"/>
                                        </p:tgtEl>
                                        <p:attrNameLst>
                                          <p:attrName>style.visibility</p:attrName>
                                        </p:attrNameLst>
                                      </p:cBhvr>
                                      <p:to>
                                        <p:strVal val="visible"/>
                                      </p:to>
                                    </p:set>
                                    <p:animEffect filter="fade" transition="in">
                                      <p:cBhvr>
                                        <p:cTn dur="1000"/>
                                        <p:tgtEl>
                                          <p:spTgt spid="10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41"/>
                                        </p:tgtEl>
                                        <p:attrNameLst>
                                          <p:attrName>style.visibility</p:attrName>
                                        </p:attrNameLst>
                                      </p:cBhvr>
                                      <p:to>
                                        <p:strVal val="visible"/>
                                      </p:to>
                                    </p:set>
                                    <p:animEffect filter="fade" transition="in">
                                      <p:cBhvr>
                                        <p:cTn dur="1000"/>
                                        <p:tgtEl>
                                          <p:spTgt spid="10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3" name="Shape 10253"/>
        <p:cNvGrpSpPr/>
        <p:nvPr/>
      </p:nvGrpSpPr>
      <p:grpSpPr>
        <a:xfrm>
          <a:off x="0" y="0"/>
          <a:ext cx="0" cy="0"/>
          <a:chOff x="0" y="0"/>
          <a:chExt cx="0" cy="0"/>
        </a:xfrm>
      </p:grpSpPr>
      <p:sp>
        <p:nvSpPr>
          <p:cNvPr id="10254" name="Google Shape;10254;p5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Types of Functions</a:t>
            </a:r>
            <a:endParaRPr/>
          </a:p>
        </p:txBody>
      </p:sp>
      <p:grpSp>
        <p:nvGrpSpPr>
          <p:cNvPr id="10255" name="Google Shape;10255;p565"/>
          <p:cNvGrpSpPr/>
          <p:nvPr/>
        </p:nvGrpSpPr>
        <p:grpSpPr>
          <a:xfrm>
            <a:off x="3125702" y="2207364"/>
            <a:ext cx="4512600" cy="401700"/>
            <a:chOff x="3125703" y="2207364"/>
            <a:chExt cx="4512600" cy="401700"/>
          </a:xfrm>
        </p:grpSpPr>
        <p:cxnSp>
          <p:nvCxnSpPr>
            <p:cNvPr id="10256" name="Google Shape;10256;p565"/>
            <p:cNvCxnSpPr>
              <a:stCxn id="10257" idx="1"/>
            </p:cNvCxnSpPr>
            <p:nvPr/>
          </p:nvCxnSpPr>
          <p:spPr>
            <a:xfrm rot="10800000">
              <a:off x="3125703" y="2408214"/>
              <a:ext cx="2133000" cy="0"/>
            </a:xfrm>
            <a:prstGeom prst="straightConnector1">
              <a:avLst/>
            </a:prstGeom>
            <a:noFill/>
            <a:ln cap="flat" cmpd="sng" w="9525">
              <a:solidFill>
                <a:srgbClr val="000000"/>
              </a:solidFill>
              <a:prstDash val="solid"/>
              <a:round/>
              <a:headEnd len="sm" w="sm" type="none"/>
              <a:tailEnd len="sm" w="sm" type="none"/>
            </a:ln>
          </p:spPr>
        </p:cxnSp>
        <p:sp>
          <p:nvSpPr>
            <p:cNvPr id="10257" name="Google Shape;10257;p565"/>
            <p:cNvSpPr/>
            <p:nvPr/>
          </p:nvSpPr>
          <p:spPr>
            <a:xfrm>
              <a:off x="5258703" y="2207364"/>
              <a:ext cx="2379600" cy="401700"/>
            </a:xfrm>
            <a:prstGeom prst="roundRect">
              <a:avLst>
                <a:gd fmla="val 50000" name="adj"/>
              </a:avLst>
            </a:prstGeom>
            <a:solidFill>
              <a:srgbClr val="009DD9"/>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800"/>
                <a:buFont typeface="Arial"/>
                <a:buNone/>
              </a:pPr>
              <a:r>
                <a:rPr b="1" i="0" lang="en" sz="1400" u="none" cap="none" strike="noStrike">
                  <a:solidFill>
                    <a:srgbClr val="FFFFFF"/>
                  </a:solidFill>
                  <a:latin typeface="Arial"/>
                  <a:ea typeface="Arial"/>
                  <a:cs typeface="Arial"/>
                  <a:sym typeface="Arial"/>
                </a:rPr>
                <a:t>Built-in functions</a:t>
              </a:r>
              <a:endParaRPr b="0" i="0" sz="1400" u="none" cap="none" strike="noStrike">
                <a:solidFill>
                  <a:srgbClr val="000000"/>
                </a:solidFill>
                <a:latin typeface="Arial"/>
                <a:ea typeface="Arial"/>
                <a:cs typeface="Arial"/>
                <a:sym typeface="Arial"/>
              </a:endParaRPr>
            </a:p>
          </p:txBody>
        </p:sp>
      </p:grpSp>
      <p:grpSp>
        <p:nvGrpSpPr>
          <p:cNvPr id="10258" name="Google Shape;10258;p565"/>
          <p:cNvGrpSpPr/>
          <p:nvPr/>
        </p:nvGrpSpPr>
        <p:grpSpPr>
          <a:xfrm>
            <a:off x="3354901" y="2928090"/>
            <a:ext cx="4283400" cy="401700"/>
            <a:chOff x="3354901" y="2928090"/>
            <a:chExt cx="4283400" cy="401700"/>
          </a:xfrm>
        </p:grpSpPr>
        <p:cxnSp>
          <p:nvCxnSpPr>
            <p:cNvPr id="10259" name="Google Shape;10259;p565"/>
            <p:cNvCxnSpPr>
              <a:stCxn id="10260" idx="1"/>
            </p:cNvCxnSpPr>
            <p:nvPr/>
          </p:nvCxnSpPr>
          <p:spPr>
            <a:xfrm rot="10800000">
              <a:off x="3354901" y="3128940"/>
              <a:ext cx="1903800" cy="0"/>
            </a:xfrm>
            <a:prstGeom prst="straightConnector1">
              <a:avLst/>
            </a:prstGeom>
            <a:noFill/>
            <a:ln cap="flat" cmpd="sng" w="9525">
              <a:solidFill>
                <a:srgbClr val="000000"/>
              </a:solidFill>
              <a:prstDash val="solid"/>
              <a:round/>
              <a:headEnd len="sm" w="sm" type="none"/>
              <a:tailEnd len="sm" w="sm" type="none"/>
            </a:ln>
          </p:spPr>
        </p:cxnSp>
        <p:sp>
          <p:nvSpPr>
            <p:cNvPr id="10260" name="Google Shape;10260;p565"/>
            <p:cNvSpPr/>
            <p:nvPr/>
          </p:nvSpPr>
          <p:spPr>
            <a:xfrm>
              <a:off x="5258701" y="2928090"/>
              <a:ext cx="2379600" cy="401700"/>
            </a:xfrm>
            <a:prstGeom prst="roundRect">
              <a:avLst>
                <a:gd fmla="val 50000" name="adj"/>
              </a:avLst>
            </a:prstGeom>
            <a:solidFill>
              <a:srgbClr val="0BD0D9"/>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800"/>
                <a:buFont typeface="Arial"/>
                <a:buNone/>
              </a:pPr>
              <a:r>
                <a:rPr b="1" i="0" lang="en" sz="1400" u="none" cap="none" strike="noStrike">
                  <a:solidFill>
                    <a:srgbClr val="FFFFFF"/>
                  </a:solidFill>
                  <a:latin typeface="Arial"/>
                  <a:ea typeface="Arial"/>
                  <a:cs typeface="Arial"/>
                  <a:sym typeface="Arial"/>
                </a:rPr>
                <a:t>Lambda functions</a:t>
              </a:r>
              <a:endParaRPr b="0" i="0" sz="1400" u="none" cap="none" strike="noStrike">
                <a:solidFill>
                  <a:srgbClr val="000000"/>
                </a:solidFill>
                <a:latin typeface="Arial"/>
                <a:ea typeface="Arial"/>
                <a:cs typeface="Arial"/>
                <a:sym typeface="Arial"/>
              </a:endParaRPr>
            </a:p>
          </p:txBody>
        </p:sp>
      </p:grpSp>
      <p:grpSp>
        <p:nvGrpSpPr>
          <p:cNvPr id="10261" name="Google Shape;10261;p565"/>
          <p:cNvGrpSpPr/>
          <p:nvPr/>
        </p:nvGrpSpPr>
        <p:grpSpPr>
          <a:xfrm>
            <a:off x="3699001" y="3648814"/>
            <a:ext cx="3939300" cy="401700"/>
            <a:chOff x="3699001" y="3648814"/>
            <a:chExt cx="3939300" cy="401700"/>
          </a:xfrm>
        </p:grpSpPr>
        <p:cxnSp>
          <p:nvCxnSpPr>
            <p:cNvPr id="10262" name="Google Shape;10262;p565"/>
            <p:cNvCxnSpPr>
              <a:stCxn id="10263" idx="1"/>
            </p:cNvCxnSpPr>
            <p:nvPr/>
          </p:nvCxnSpPr>
          <p:spPr>
            <a:xfrm rot="10800000">
              <a:off x="3699001" y="3849664"/>
              <a:ext cx="1559700" cy="0"/>
            </a:xfrm>
            <a:prstGeom prst="straightConnector1">
              <a:avLst/>
            </a:prstGeom>
            <a:noFill/>
            <a:ln cap="flat" cmpd="sng" w="9525">
              <a:solidFill>
                <a:srgbClr val="000000"/>
              </a:solidFill>
              <a:prstDash val="solid"/>
              <a:round/>
              <a:headEnd len="sm" w="sm" type="none"/>
              <a:tailEnd len="sm" w="sm" type="none"/>
            </a:ln>
          </p:spPr>
        </p:cxnSp>
        <p:sp>
          <p:nvSpPr>
            <p:cNvPr id="10263" name="Google Shape;10263;p565"/>
            <p:cNvSpPr/>
            <p:nvPr/>
          </p:nvSpPr>
          <p:spPr>
            <a:xfrm>
              <a:off x="5258701" y="3648814"/>
              <a:ext cx="2379600" cy="401700"/>
            </a:xfrm>
            <a:prstGeom prst="roundRect">
              <a:avLst>
                <a:gd fmla="val 50000" name="adj"/>
              </a:avLst>
            </a:prstGeom>
            <a:solidFill>
              <a:srgbClr val="7CCA6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800"/>
                <a:buFont typeface="Arial"/>
                <a:buNone/>
              </a:pPr>
              <a:r>
                <a:rPr b="1" i="0" lang="en" sz="1400" u="none" cap="none" strike="noStrike">
                  <a:solidFill>
                    <a:srgbClr val="FFFFFF"/>
                  </a:solidFill>
                  <a:latin typeface="Arial"/>
                  <a:ea typeface="Arial"/>
                  <a:cs typeface="Arial"/>
                  <a:sym typeface="Arial"/>
                </a:rPr>
                <a:t>Recursion functions</a:t>
              </a:r>
              <a:endParaRPr b="0" i="0" sz="1400" u="none" cap="none" strike="noStrike">
                <a:solidFill>
                  <a:srgbClr val="000000"/>
                </a:solidFill>
                <a:latin typeface="Arial"/>
                <a:ea typeface="Arial"/>
                <a:cs typeface="Arial"/>
                <a:sym typeface="Arial"/>
              </a:endParaRPr>
            </a:p>
          </p:txBody>
        </p:sp>
      </p:grpSp>
      <p:grpSp>
        <p:nvGrpSpPr>
          <p:cNvPr id="10264" name="Google Shape;10264;p565"/>
          <p:cNvGrpSpPr/>
          <p:nvPr/>
        </p:nvGrpSpPr>
        <p:grpSpPr>
          <a:xfrm>
            <a:off x="1505705" y="1328134"/>
            <a:ext cx="6132595" cy="2840042"/>
            <a:chOff x="1505705" y="1328134"/>
            <a:chExt cx="6132595" cy="2840042"/>
          </a:xfrm>
        </p:grpSpPr>
        <p:grpSp>
          <p:nvGrpSpPr>
            <p:cNvPr id="10265" name="Google Shape;10265;p565"/>
            <p:cNvGrpSpPr/>
            <p:nvPr/>
          </p:nvGrpSpPr>
          <p:grpSpPr>
            <a:xfrm>
              <a:off x="2826170" y="1486639"/>
              <a:ext cx="4812130" cy="401700"/>
              <a:chOff x="2826170" y="1486639"/>
              <a:chExt cx="4812130" cy="401700"/>
            </a:xfrm>
          </p:grpSpPr>
          <p:cxnSp>
            <p:nvCxnSpPr>
              <p:cNvPr id="10266" name="Google Shape;10266;p565"/>
              <p:cNvCxnSpPr/>
              <p:nvPr/>
            </p:nvCxnSpPr>
            <p:spPr>
              <a:xfrm rot="10800000">
                <a:off x="2826170" y="1687489"/>
                <a:ext cx="2494500" cy="0"/>
              </a:xfrm>
              <a:prstGeom prst="straightConnector1">
                <a:avLst/>
              </a:prstGeom>
              <a:noFill/>
              <a:ln cap="flat" cmpd="sng" w="9525">
                <a:solidFill>
                  <a:srgbClr val="000000"/>
                </a:solidFill>
                <a:prstDash val="solid"/>
                <a:round/>
                <a:headEnd len="sm" w="sm" type="none"/>
                <a:tailEnd len="sm" w="sm" type="none"/>
              </a:ln>
            </p:spPr>
          </p:cxnSp>
          <p:sp>
            <p:nvSpPr>
              <p:cNvPr id="10267" name="Google Shape;10267;p565"/>
              <p:cNvSpPr/>
              <p:nvPr/>
            </p:nvSpPr>
            <p:spPr>
              <a:xfrm>
                <a:off x="5258700" y="1486639"/>
                <a:ext cx="2379600" cy="401700"/>
              </a:xfrm>
              <a:prstGeom prst="roundRect">
                <a:avLst>
                  <a:gd fmla="val 50000" name="adj"/>
                </a:avLst>
              </a:prstGeom>
              <a:solidFill>
                <a:srgbClr val="10CF9B"/>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800"/>
                  <a:buFont typeface="Arial"/>
                  <a:buNone/>
                </a:pPr>
                <a:r>
                  <a:rPr b="1" i="0" lang="en" sz="1400" u="none" cap="none" strike="noStrike">
                    <a:solidFill>
                      <a:srgbClr val="FFFFFF"/>
                    </a:solidFill>
                    <a:latin typeface="Arial"/>
                    <a:ea typeface="Arial"/>
                    <a:cs typeface="Arial"/>
                    <a:sym typeface="Arial"/>
                  </a:rPr>
                  <a:t>User-defined functions</a:t>
                </a:r>
                <a:endParaRPr b="0" i="0" sz="1400" u="none" cap="none" strike="noStrike">
                  <a:solidFill>
                    <a:srgbClr val="000000"/>
                  </a:solidFill>
                  <a:latin typeface="Arial"/>
                  <a:ea typeface="Arial"/>
                  <a:cs typeface="Arial"/>
                  <a:sym typeface="Arial"/>
                </a:endParaRPr>
              </a:p>
            </p:txBody>
          </p:sp>
        </p:grpSp>
        <p:grpSp>
          <p:nvGrpSpPr>
            <p:cNvPr id="10268" name="Google Shape;10268;p565"/>
            <p:cNvGrpSpPr/>
            <p:nvPr/>
          </p:nvGrpSpPr>
          <p:grpSpPr>
            <a:xfrm>
              <a:off x="1505705" y="1328134"/>
              <a:ext cx="3046621" cy="2840042"/>
              <a:chOff x="1505705" y="1328134"/>
              <a:chExt cx="3046621" cy="2840042"/>
            </a:xfrm>
          </p:grpSpPr>
          <p:sp>
            <p:nvSpPr>
              <p:cNvPr id="10269" name="Google Shape;10269;p565"/>
              <p:cNvSpPr/>
              <p:nvPr/>
            </p:nvSpPr>
            <p:spPr>
              <a:xfrm>
                <a:off x="2647919" y="1954321"/>
                <a:ext cx="762178" cy="142585"/>
              </a:xfrm>
              <a:custGeom>
                <a:rect b="b" l="l" r="r" t="t"/>
                <a:pathLst>
                  <a:path extrusionOk="0" h="4907" w="26230">
                    <a:moveTo>
                      <a:pt x="14240" y="1"/>
                    </a:moveTo>
                    <a:lnTo>
                      <a:pt x="0" y="3454"/>
                    </a:lnTo>
                    <a:lnTo>
                      <a:pt x="17657" y="4906"/>
                    </a:lnTo>
                    <a:lnTo>
                      <a:pt x="26230" y="1144"/>
                    </a:lnTo>
                    <a:lnTo>
                      <a:pt x="14240" y="1"/>
                    </a:lnTo>
                    <a:close/>
                  </a:path>
                </a:pathLst>
              </a:custGeom>
              <a:solidFill>
                <a:srgbClr val="0B8B6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000000"/>
                  </a:solidFill>
                  <a:latin typeface="Arial"/>
                  <a:ea typeface="Arial"/>
                  <a:cs typeface="Arial"/>
                  <a:sym typeface="Arial"/>
                </a:endParaRPr>
              </a:p>
            </p:txBody>
          </p:sp>
          <p:sp>
            <p:nvSpPr>
              <p:cNvPr id="10270" name="Google Shape;10270;p565"/>
              <p:cNvSpPr/>
              <p:nvPr/>
            </p:nvSpPr>
            <p:spPr>
              <a:xfrm>
                <a:off x="2647919" y="1328134"/>
                <a:ext cx="762178" cy="659431"/>
              </a:xfrm>
              <a:custGeom>
                <a:rect b="b" l="l" r="r" t="t"/>
                <a:pathLst>
                  <a:path extrusionOk="0" h="22694" w="26230">
                    <a:moveTo>
                      <a:pt x="13109" y="0"/>
                    </a:moveTo>
                    <a:lnTo>
                      <a:pt x="0" y="22694"/>
                    </a:lnTo>
                    <a:lnTo>
                      <a:pt x="26230" y="22694"/>
                    </a:lnTo>
                    <a:lnTo>
                      <a:pt x="13133" y="0"/>
                    </a:lnTo>
                    <a:close/>
                  </a:path>
                </a:pathLst>
              </a:custGeom>
              <a:solidFill>
                <a:srgbClr val="10CF9B"/>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000000"/>
                  </a:solidFill>
                  <a:latin typeface="Arial"/>
                  <a:ea typeface="Arial"/>
                  <a:cs typeface="Arial"/>
                  <a:sym typeface="Arial"/>
                </a:endParaRPr>
              </a:p>
            </p:txBody>
          </p:sp>
          <p:sp>
            <p:nvSpPr>
              <p:cNvPr id="10271" name="Google Shape;10271;p565"/>
              <p:cNvSpPr/>
              <p:nvPr/>
            </p:nvSpPr>
            <p:spPr>
              <a:xfrm>
                <a:off x="2267182" y="2663206"/>
                <a:ext cx="1523659" cy="144997"/>
              </a:xfrm>
              <a:custGeom>
                <a:rect b="b" l="l" r="r" t="t"/>
                <a:pathLst>
                  <a:path extrusionOk="0" h="4990" w="52436">
                    <a:moveTo>
                      <a:pt x="24837" y="1"/>
                    </a:moveTo>
                    <a:lnTo>
                      <a:pt x="0" y="3930"/>
                    </a:lnTo>
                    <a:lnTo>
                      <a:pt x="40744" y="4989"/>
                    </a:lnTo>
                    <a:lnTo>
                      <a:pt x="52436" y="1751"/>
                    </a:lnTo>
                    <a:lnTo>
                      <a:pt x="24837" y="1"/>
                    </a:lnTo>
                    <a:close/>
                  </a:path>
                </a:pathLst>
              </a:custGeom>
              <a:solidFill>
                <a:srgbClr val="0074A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000000"/>
                  </a:solidFill>
                  <a:latin typeface="Arial"/>
                  <a:ea typeface="Arial"/>
                  <a:cs typeface="Arial"/>
                  <a:sym typeface="Arial"/>
                </a:endParaRPr>
              </a:p>
            </p:txBody>
          </p:sp>
          <p:sp>
            <p:nvSpPr>
              <p:cNvPr id="10272" name="Google Shape;10272;p565"/>
              <p:cNvSpPr/>
              <p:nvPr/>
            </p:nvSpPr>
            <p:spPr>
              <a:xfrm>
                <a:off x="2267182" y="2054656"/>
                <a:ext cx="1523659" cy="659431"/>
              </a:xfrm>
              <a:custGeom>
                <a:rect b="b" l="l" r="r" t="t"/>
                <a:pathLst>
                  <a:path extrusionOk="0" h="22694" w="52436">
                    <a:moveTo>
                      <a:pt x="13097" y="1"/>
                    </a:moveTo>
                    <a:lnTo>
                      <a:pt x="0" y="22694"/>
                    </a:lnTo>
                    <a:lnTo>
                      <a:pt x="52436" y="22694"/>
                    </a:lnTo>
                    <a:lnTo>
                      <a:pt x="39327" y="1"/>
                    </a:lnTo>
                    <a:close/>
                  </a:path>
                </a:pathLst>
              </a:custGeom>
              <a:solidFill>
                <a:srgbClr val="009DD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000000"/>
                  </a:solidFill>
                  <a:latin typeface="Arial"/>
                  <a:ea typeface="Arial"/>
                  <a:cs typeface="Arial"/>
                  <a:sym typeface="Arial"/>
                </a:endParaRPr>
              </a:p>
            </p:txBody>
          </p:sp>
          <p:sp>
            <p:nvSpPr>
              <p:cNvPr id="10273" name="Google Shape;10273;p565"/>
              <p:cNvSpPr/>
              <p:nvPr/>
            </p:nvSpPr>
            <p:spPr>
              <a:xfrm>
                <a:off x="1886444" y="3356167"/>
                <a:ext cx="2285140" cy="220401"/>
              </a:xfrm>
              <a:custGeom>
                <a:rect b="b" l="l" r="r" t="t"/>
                <a:pathLst>
                  <a:path extrusionOk="0" h="7585" w="78642">
                    <a:moveTo>
                      <a:pt x="34160" y="1"/>
                    </a:moveTo>
                    <a:lnTo>
                      <a:pt x="1" y="5251"/>
                    </a:lnTo>
                    <a:lnTo>
                      <a:pt x="62270" y="7585"/>
                    </a:lnTo>
                    <a:lnTo>
                      <a:pt x="78641" y="2775"/>
                    </a:lnTo>
                    <a:lnTo>
                      <a:pt x="34160" y="1"/>
                    </a:lnTo>
                    <a:close/>
                  </a:path>
                </a:pathLst>
              </a:custGeom>
              <a:solidFill>
                <a:srgbClr val="089DA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000000"/>
                  </a:solidFill>
                  <a:latin typeface="Arial"/>
                  <a:ea typeface="Arial"/>
                  <a:cs typeface="Arial"/>
                  <a:sym typeface="Arial"/>
                </a:endParaRPr>
              </a:p>
            </p:txBody>
          </p:sp>
          <p:sp>
            <p:nvSpPr>
              <p:cNvPr id="10274" name="Google Shape;10274;p565"/>
              <p:cNvSpPr/>
              <p:nvPr/>
            </p:nvSpPr>
            <p:spPr>
              <a:xfrm>
                <a:off x="1886444" y="2777372"/>
                <a:ext cx="2285140" cy="659431"/>
              </a:xfrm>
              <a:custGeom>
                <a:rect b="b" l="l" r="r" t="t"/>
                <a:pathLst>
                  <a:path extrusionOk="0" h="22694" w="78642">
                    <a:moveTo>
                      <a:pt x="13109" y="1"/>
                    </a:moveTo>
                    <a:lnTo>
                      <a:pt x="1" y="22694"/>
                    </a:lnTo>
                    <a:lnTo>
                      <a:pt x="78641" y="22694"/>
                    </a:lnTo>
                    <a:lnTo>
                      <a:pt x="65545" y="1"/>
                    </a:lnTo>
                    <a:close/>
                  </a:path>
                </a:pathLst>
              </a:custGeom>
              <a:solidFill>
                <a:srgbClr val="0BD0D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000000"/>
                  </a:solidFill>
                  <a:latin typeface="Arial"/>
                  <a:ea typeface="Arial"/>
                  <a:cs typeface="Arial"/>
                  <a:sym typeface="Arial"/>
                </a:endParaRPr>
              </a:p>
            </p:txBody>
          </p:sp>
          <p:sp>
            <p:nvSpPr>
              <p:cNvPr id="10275" name="Google Shape;10275;p565"/>
              <p:cNvSpPr/>
              <p:nvPr/>
            </p:nvSpPr>
            <p:spPr>
              <a:xfrm>
                <a:off x="1505705" y="3508745"/>
                <a:ext cx="3046621" cy="659431"/>
              </a:xfrm>
              <a:custGeom>
                <a:rect b="b" l="l" r="r" t="t"/>
                <a:pathLst>
                  <a:path extrusionOk="0" h="22694" w="104848">
                    <a:moveTo>
                      <a:pt x="13098" y="0"/>
                    </a:moveTo>
                    <a:lnTo>
                      <a:pt x="1" y="22694"/>
                    </a:lnTo>
                    <a:lnTo>
                      <a:pt x="104847" y="22694"/>
                    </a:lnTo>
                    <a:lnTo>
                      <a:pt x="91738" y="0"/>
                    </a:lnTo>
                    <a:close/>
                  </a:path>
                </a:pathLst>
              </a:custGeom>
              <a:solidFill>
                <a:srgbClr val="7CCA6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489" u="none" cap="none" strike="noStrike">
                  <a:solidFill>
                    <a:srgbClr val="000000"/>
                  </a:solidFill>
                  <a:latin typeface="Arial"/>
                  <a:ea typeface="Arial"/>
                  <a:cs typeface="Arial"/>
                  <a:sym typeface="Arial"/>
                </a:endParaRPr>
              </a:p>
            </p:txBody>
          </p:sp>
        </p:grpSp>
      </p:grpSp>
      <p:sp>
        <p:nvSpPr>
          <p:cNvPr id="10276" name="Google Shape;10276;p56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64"/>
                                        </p:tgtEl>
                                        <p:attrNameLst>
                                          <p:attrName>style.visibility</p:attrName>
                                        </p:attrNameLst>
                                      </p:cBhvr>
                                      <p:to>
                                        <p:strVal val="visible"/>
                                      </p:to>
                                    </p:set>
                                    <p:animEffect filter="fade" transition="in">
                                      <p:cBhvr>
                                        <p:cTn dur="1000"/>
                                        <p:tgtEl>
                                          <p:spTgt spid="10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55"/>
                                        </p:tgtEl>
                                        <p:attrNameLst>
                                          <p:attrName>style.visibility</p:attrName>
                                        </p:attrNameLst>
                                      </p:cBhvr>
                                      <p:to>
                                        <p:strVal val="visible"/>
                                      </p:to>
                                    </p:set>
                                    <p:animEffect filter="fade" transition="in">
                                      <p:cBhvr>
                                        <p:cTn dur="1000"/>
                                        <p:tgtEl>
                                          <p:spTgt spid="10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58"/>
                                        </p:tgtEl>
                                        <p:attrNameLst>
                                          <p:attrName>style.visibility</p:attrName>
                                        </p:attrNameLst>
                                      </p:cBhvr>
                                      <p:to>
                                        <p:strVal val="visible"/>
                                      </p:to>
                                    </p:set>
                                    <p:animEffect filter="fade" transition="in">
                                      <p:cBhvr>
                                        <p:cTn dur="1000"/>
                                        <p:tgtEl>
                                          <p:spTgt spid="10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61"/>
                                        </p:tgtEl>
                                        <p:attrNameLst>
                                          <p:attrName>style.visibility</p:attrName>
                                        </p:attrNameLst>
                                      </p:cBhvr>
                                      <p:to>
                                        <p:strVal val="visible"/>
                                      </p:to>
                                    </p:set>
                                    <p:animEffect filter="fade" transition="in">
                                      <p:cBhvr>
                                        <p:cTn dur="1000"/>
                                        <p:tgtEl>
                                          <p:spTgt spid="10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0" name="Shape 10280"/>
        <p:cNvGrpSpPr/>
        <p:nvPr/>
      </p:nvGrpSpPr>
      <p:grpSpPr>
        <a:xfrm>
          <a:off x="0" y="0"/>
          <a:ext cx="0" cy="0"/>
          <a:chOff x="0" y="0"/>
          <a:chExt cx="0" cy="0"/>
        </a:xfrm>
      </p:grpSpPr>
      <p:sp>
        <p:nvSpPr>
          <p:cNvPr id="10281" name="Google Shape;10281;p5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Built-in Functions</a:t>
            </a:r>
            <a:endParaRPr/>
          </a:p>
        </p:txBody>
      </p:sp>
      <p:pic>
        <p:nvPicPr>
          <p:cNvPr descr="Built in Functions - Just learn Python" id="10282" name="Google Shape;10282;p566"/>
          <p:cNvPicPr preferRelativeResize="0"/>
          <p:nvPr/>
        </p:nvPicPr>
        <p:blipFill rotWithShape="1">
          <a:blip r:embed="rId3">
            <a:alphaModFix/>
          </a:blip>
          <a:srcRect b="2595" l="0" r="0" t="3710"/>
          <a:stretch/>
        </p:blipFill>
        <p:spPr>
          <a:xfrm>
            <a:off x="1311400" y="1103063"/>
            <a:ext cx="6521200" cy="3408325"/>
          </a:xfrm>
          <a:prstGeom prst="rect">
            <a:avLst/>
          </a:prstGeom>
          <a:noFill/>
          <a:ln>
            <a:noFill/>
          </a:ln>
        </p:spPr>
      </p:pic>
      <p:sp>
        <p:nvSpPr>
          <p:cNvPr id="10283" name="Google Shape;10283;p56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82"/>
                                        </p:tgtEl>
                                        <p:attrNameLst>
                                          <p:attrName>style.visibility</p:attrName>
                                        </p:attrNameLst>
                                      </p:cBhvr>
                                      <p:to>
                                        <p:strVal val="visible"/>
                                      </p:to>
                                    </p:set>
                                    <p:animEffect filter="fade" transition="in">
                                      <p:cBhvr>
                                        <p:cTn dur="1000"/>
                                        <p:tgtEl>
                                          <p:spTgt spid="10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7" name="Shape 10287"/>
        <p:cNvGrpSpPr/>
        <p:nvPr/>
      </p:nvGrpSpPr>
      <p:grpSpPr>
        <a:xfrm>
          <a:off x="0" y="0"/>
          <a:ext cx="0" cy="0"/>
          <a:chOff x="0" y="0"/>
          <a:chExt cx="0" cy="0"/>
        </a:xfrm>
      </p:grpSpPr>
      <p:sp>
        <p:nvSpPr>
          <p:cNvPr id="10288" name="Google Shape;10288;p5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Defining a Function</a:t>
            </a:r>
            <a:endParaRPr/>
          </a:p>
        </p:txBody>
      </p:sp>
      <p:sp>
        <p:nvSpPr>
          <p:cNvPr id="10289" name="Google Shape;10289;p567"/>
          <p:cNvSpPr/>
          <p:nvPr/>
        </p:nvSpPr>
        <p:spPr>
          <a:xfrm>
            <a:off x="1334025" y="1047975"/>
            <a:ext cx="3997571" cy="703660"/>
          </a:xfrm>
          <a:custGeom>
            <a:rect b="b" l="l" r="r" t="t"/>
            <a:pathLst>
              <a:path extrusionOk="0" h="27766" w="80333">
                <a:moveTo>
                  <a:pt x="1" y="0"/>
                </a:moveTo>
                <a:lnTo>
                  <a:pt x="1" y="27766"/>
                </a:lnTo>
                <a:lnTo>
                  <a:pt x="80332" y="27766"/>
                </a:lnTo>
                <a:lnTo>
                  <a:pt x="80332" y="0"/>
                </a:lnTo>
                <a:close/>
              </a:path>
            </a:pathLst>
          </a:custGeom>
          <a:solidFill>
            <a:srgbClr val="10CF9B"/>
          </a:solidFill>
          <a:ln>
            <a:noFill/>
          </a:ln>
        </p:spPr>
        <p:txBody>
          <a:bodyPr anchorCtr="0" anchor="ctr" bIns="121900" lIns="609600" spcFirstLastPara="1" rIns="609600" wrap="square" tIns="121900">
            <a:noAutofit/>
          </a:bodyPr>
          <a:lstStyle/>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rgbClr val="FFFFFF"/>
                </a:solidFill>
                <a:latin typeface="Calibri"/>
                <a:ea typeface="Calibri"/>
                <a:cs typeface="Calibri"/>
                <a:sym typeface="Calibri"/>
              </a:rPr>
              <a:t>Function blocks begin with the keyword def(start of function header) followed by the function name and parentheses ( ( ) )</a:t>
            </a:r>
            <a:endParaRPr b="0" i="0" sz="1200" u="none" cap="none" strike="noStrike">
              <a:solidFill>
                <a:srgbClr val="000000"/>
              </a:solidFill>
              <a:latin typeface="Calibri"/>
              <a:ea typeface="Calibri"/>
              <a:cs typeface="Calibri"/>
              <a:sym typeface="Calibri"/>
            </a:endParaRPr>
          </a:p>
        </p:txBody>
      </p:sp>
      <p:sp>
        <p:nvSpPr>
          <p:cNvPr id="10290" name="Google Shape;10290;p567"/>
          <p:cNvSpPr/>
          <p:nvPr/>
        </p:nvSpPr>
        <p:spPr>
          <a:xfrm>
            <a:off x="1334025" y="2985750"/>
            <a:ext cx="3997571" cy="703660"/>
          </a:xfrm>
          <a:custGeom>
            <a:rect b="b" l="l" r="r" t="t"/>
            <a:pathLst>
              <a:path extrusionOk="0" h="27766" w="80333">
                <a:moveTo>
                  <a:pt x="1" y="0"/>
                </a:moveTo>
                <a:lnTo>
                  <a:pt x="1" y="27765"/>
                </a:lnTo>
                <a:lnTo>
                  <a:pt x="80332" y="27765"/>
                </a:lnTo>
                <a:lnTo>
                  <a:pt x="80332" y="0"/>
                </a:lnTo>
                <a:close/>
              </a:path>
            </a:pathLst>
          </a:custGeom>
          <a:solidFill>
            <a:srgbClr val="0BD0D9"/>
          </a:solidFill>
          <a:ln>
            <a:noFill/>
          </a:ln>
        </p:spPr>
        <p:txBody>
          <a:bodyPr anchorCtr="0" anchor="ctr" bIns="121900" lIns="609600" spcFirstLastPara="1" rIns="6096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Calibri"/>
                <a:ea typeface="Calibri"/>
                <a:cs typeface="Calibri"/>
                <a:sym typeface="Calibri"/>
              </a:rPr>
              <a:t>A colon (:) to mark the end of function header</a:t>
            </a:r>
            <a:endParaRPr b="0" i="0" sz="1200" u="none" cap="none" strike="noStrike">
              <a:solidFill>
                <a:srgbClr val="FFFFFF"/>
              </a:solidFill>
              <a:latin typeface="Calibri"/>
              <a:ea typeface="Calibri"/>
              <a:cs typeface="Calibri"/>
              <a:sym typeface="Calibri"/>
            </a:endParaRPr>
          </a:p>
        </p:txBody>
      </p:sp>
      <p:sp>
        <p:nvSpPr>
          <p:cNvPr id="10291" name="Google Shape;10291;p567"/>
          <p:cNvSpPr/>
          <p:nvPr/>
        </p:nvSpPr>
        <p:spPr>
          <a:xfrm>
            <a:off x="1334025" y="3954637"/>
            <a:ext cx="3997571" cy="703660"/>
          </a:xfrm>
          <a:custGeom>
            <a:rect b="b" l="l" r="r" t="t"/>
            <a:pathLst>
              <a:path extrusionOk="0" h="27766" w="80333">
                <a:moveTo>
                  <a:pt x="1" y="0"/>
                </a:moveTo>
                <a:lnTo>
                  <a:pt x="1" y="27765"/>
                </a:lnTo>
                <a:lnTo>
                  <a:pt x="80332" y="27765"/>
                </a:lnTo>
                <a:lnTo>
                  <a:pt x="80332" y="0"/>
                </a:lnTo>
                <a:close/>
              </a:path>
            </a:pathLst>
          </a:custGeom>
          <a:solidFill>
            <a:srgbClr val="7CCA62"/>
          </a:solidFill>
          <a:ln>
            <a:noFill/>
          </a:ln>
        </p:spPr>
        <p:txBody>
          <a:bodyPr anchorCtr="0" anchor="ctr" bIns="121900" lIns="609600" spcFirstLastPara="1" rIns="609600" wrap="square" tIns="121900">
            <a:noAutofit/>
          </a:bodyPr>
          <a:lstStyle/>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rgbClr val="FFFFFF"/>
                </a:solidFill>
                <a:latin typeface="Calibri"/>
                <a:ea typeface="Calibri"/>
                <a:cs typeface="Calibri"/>
                <a:sym typeface="Calibri"/>
              </a:rPr>
              <a:t>The statement return [expression] exits a function, optionally passing back an expression to the caller</a:t>
            </a:r>
            <a:endParaRPr b="0" i="0" sz="1200" u="none" cap="none" strike="noStrike">
              <a:solidFill>
                <a:srgbClr val="000000"/>
              </a:solidFill>
              <a:latin typeface="Calibri"/>
              <a:ea typeface="Calibri"/>
              <a:cs typeface="Calibri"/>
              <a:sym typeface="Calibri"/>
            </a:endParaRPr>
          </a:p>
        </p:txBody>
      </p:sp>
      <p:sp>
        <p:nvSpPr>
          <p:cNvPr id="10292" name="Google Shape;10292;p567"/>
          <p:cNvSpPr/>
          <p:nvPr/>
        </p:nvSpPr>
        <p:spPr>
          <a:xfrm>
            <a:off x="1334025" y="2016862"/>
            <a:ext cx="3997571" cy="703660"/>
          </a:xfrm>
          <a:custGeom>
            <a:rect b="b" l="l" r="r" t="t"/>
            <a:pathLst>
              <a:path extrusionOk="0" h="27766" w="80333">
                <a:moveTo>
                  <a:pt x="1" y="0"/>
                </a:moveTo>
                <a:lnTo>
                  <a:pt x="1" y="27765"/>
                </a:lnTo>
                <a:lnTo>
                  <a:pt x="80332" y="27765"/>
                </a:lnTo>
                <a:lnTo>
                  <a:pt x="80332" y="0"/>
                </a:lnTo>
                <a:close/>
              </a:path>
            </a:pathLst>
          </a:custGeom>
          <a:solidFill>
            <a:srgbClr val="009DD9"/>
          </a:solidFill>
          <a:ln>
            <a:noFill/>
          </a:ln>
        </p:spPr>
        <p:txBody>
          <a:bodyPr anchorCtr="0" anchor="ctr" bIns="121900" lIns="609600" spcFirstLastPara="1" rIns="609600" wrap="square" tIns="121900">
            <a:noAutofit/>
          </a:bodyPr>
          <a:lstStyle/>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rgbClr val="FFFFFF"/>
                </a:solidFill>
                <a:latin typeface="Calibri"/>
                <a:ea typeface="Calibri"/>
                <a:cs typeface="Calibri"/>
                <a:sym typeface="Calibri"/>
              </a:rPr>
              <a:t>Arguments should be placed within these parentheses</a:t>
            </a:r>
            <a:endParaRPr b="0" i="0" sz="1200" u="none" cap="none" strike="noStrike">
              <a:solidFill>
                <a:srgbClr val="000000"/>
              </a:solidFill>
              <a:latin typeface="Calibri"/>
              <a:ea typeface="Calibri"/>
              <a:cs typeface="Calibri"/>
              <a:sym typeface="Calibri"/>
            </a:endParaRPr>
          </a:p>
        </p:txBody>
      </p:sp>
      <p:sp>
        <p:nvSpPr>
          <p:cNvPr id="10293" name="Google Shape;10293;p567"/>
          <p:cNvSpPr/>
          <p:nvPr/>
        </p:nvSpPr>
        <p:spPr>
          <a:xfrm>
            <a:off x="4816085" y="1461667"/>
            <a:ext cx="1086000" cy="845400"/>
          </a:xfrm>
          <a:prstGeom prst="arc">
            <a:avLst>
              <a:gd fmla="val 16200000" name="adj1"/>
              <a:gd fmla="val 5396403" name="adj2"/>
            </a:avLst>
          </a:prstGeom>
          <a:noFill/>
          <a:ln cap="flat" cmpd="sng" w="9525">
            <a:solidFill>
              <a:srgbClr val="000000"/>
            </a:solidFill>
            <a:prstDash val="dash"/>
            <a:round/>
            <a:headEnd len="sm" w="sm" type="none"/>
            <a:tailEnd len="sm" w="sm" type="stealth"/>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289" u="none" cap="none" strike="noStrike">
              <a:solidFill>
                <a:srgbClr val="000000"/>
              </a:solidFill>
              <a:latin typeface="Arial"/>
              <a:ea typeface="Arial"/>
              <a:cs typeface="Arial"/>
              <a:sym typeface="Arial"/>
            </a:endParaRPr>
          </a:p>
        </p:txBody>
      </p:sp>
      <p:sp>
        <p:nvSpPr>
          <p:cNvPr id="10294" name="Google Shape;10294;p567"/>
          <p:cNvSpPr/>
          <p:nvPr/>
        </p:nvSpPr>
        <p:spPr>
          <a:xfrm>
            <a:off x="4816085" y="2430555"/>
            <a:ext cx="1086000" cy="845400"/>
          </a:xfrm>
          <a:prstGeom prst="arc">
            <a:avLst>
              <a:gd fmla="val 16200000" name="adj1"/>
              <a:gd fmla="val 5396403" name="adj2"/>
            </a:avLst>
          </a:prstGeom>
          <a:noFill/>
          <a:ln cap="flat" cmpd="sng" w="9525">
            <a:solidFill>
              <a:srgbClr val="000000"/>
            </a:solidFill>
            <a:prstDash val="dash"/>
            <a:round/>
            <a:headEnd len="sm" w="sm" type="none"/>
            <a:tailEnd len="sm" w="sm" type="stealth"/>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289" u="none" cap="none" strike="noStrike">
              <a:solidFill>
                <a:srgbClr val="000000"/>
              </a:solidFill>
              <a:latin typeface="Arial"/>
              <a:ea typeface="Arial"/>
              <a:cs typeface="Arial"/>
              <a:sym typeface="Arial"/>
            </a:endParaRPr>
          </a:p>
        </p:txBody>
      </p:sp>
      <p:sp>
        <p:nvSpPr>
          <p:cNvPr id="10295" name="Google Shape;10295;p567"/>
          <p:cNvSpPr/>
          <p:nvPr/>
        </p:nvSpPr>
        <p:spPr>
          <a:xfrm>
            <a:off x="4816085" y="3399443"/>
            <a:ext cx="1086000" cy="845400"/>
          </a:xfrm>
          <a:prstGeom prst="arc">
            <a:avLst>
              <a:gd fmla="val 16200000" name="adj1"/>
              <a:gd fmla="val 5396403" name="adj2"/>
            </a:avLst>
          </a:prstGeom>
          <a:noFill/>
          <a:ln cap="flat" cmpd="sng" w="9525">
            <a:solidFill>
              <a:srgbClr val="000000"/>
            </a:solidFill>
            <a:prstDash val="dash"/>
            <a:round/>
            <a:headEnd len="sm" w="sm" type="none"/>
            <a:tailEnd len="sm" w="sm" type="stealth"/>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89"/>
              <a:buFont typeface="Arial"/>
              <a:buNone/>
            </a:pPr>
            <a:r>
              <a:t/>
            </a:r>
            <a:endParaRPr b="0" i="0" sz="2289" u="none" cap="none" strike="noStrike">
              <a:solidFill>
                <a:srgbClr val="000000"/>
              </a:solidFill>
              <a:latin typeface="Arial"/>
              <a:ea typeface="Arial"/>
              <a:cs typeface="Arial"/>
              <a:sym typeface="Arial"/>
            </a:endParaRPr>
          </a:p>
        </p:txBody>
      </p:sp>
      <p:sp>
        <p:nvSpPr>
          <p:cNvPr id="10296" name="Google Shape;10296;p56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10297" name="Google Shape;10297;p567"/>
          <p:cNvSpPr/>
          <p:nvPr/>
        </p:nvSpPr>
        <p:spPr>
          <a:xfrm>
            <a:off x="6070350" y="2957825"/>
            <a:ext cx="2783100" cy="1176900"/>
          </a:xfrm>
          <a:prstGeom prst="rect">
            <a:avLst/>
          </a:prstGeom>
          <a:solidFill>
            <a:srgbClr val="6FA8D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rgbClr val="000000"/>
                </a:solidFill>
                <a:latin typeface="Calibri"/>
                <a:ea typeface="Calibri"/>
                <a:cs typeface="Calibri"/>
                <a:sym typeface="Calibri"/>
              </a:rPr>
              <a:t>def fun():</a:t>
            </a:r>
            <a:endParaRPr b="1"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rgbClr val="000000"/>
                </a:solidFill>
                <a:latin typeface="Calibri"/>
                <a:ea typeface="Calibri"/>
                <a:cs typeface="Calibri"/>
                <a:sym typeface="Calibri"/>
              </a:rPr>
              <a:t>    x=5</a:t>
            </a:r>
            <a:endParaRPr b="1"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rgbClr val="000000"/>
                </a:solidFill>
                <a:latin typeface="Calibri"/>
                <a:ea typeface="Calibri"/>
                <a:cs typeface="Calibri"/>
                <a:sym typeface="Calibri"/>
              </a:rPr>
              <a:t>    print(x)</a:t>
            </a:r>
            <a:endParaRPr b="1"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rgbClr val="000000"/>
                </a:solidFill>
                <a:latin typeface="Calibri"/>
                <a:ea typeface="Calibri"/>
                <a:cs typeface="Calibri"/>
                <a:sym typeface="Calibri"/>
              </a:rPr>
              <a:t>fun(</a:t>
            </a:r>
            <a:r>
              <a:rPr b="0" i="0" lang="en"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Calibri"/>
              <a:ea typeface="Calibri"/>
              <a:cs typeface="Calibri"/>
              <a:sym typeface="Calibri"/>
            </a:endParaRPr>
          </a:p>
        </p:txBody>
      </p:sp>
      <p:sp>
        <p:nvSpPr>
          <p:cNvPr id="10298" name="Google Shape;10298;p567"/>
          <p:cNvSpPr/>
          <p:nvPr/>
        </p:nvSpPr>
        <p:spPr>
          <a:xfrm>
            <a:off x="6086100" y="1336725"/>
            <a:ext cx="2783100" cy="1342200"/>
          </a:xfrm>
          <a:prstGeom prst="rect">
            <a:avLst/>
          </a:prstGeom>
          <a:solidFill>
            <a:srgbClr val="6FA8D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Calibri"/>
                <a:ea typeface="Calibri"/>
                <a:cs typeface="Calibri"/>
                <a:sym typeface="Calibri"/>
              </a:rPr>
              <a:t>Syntax:</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Calibri"/>
                <a:ea typeface="Calibri"/>
                <a:cs typeface="Calibri"/>
                <a:sym typeface="Calibri"/>
              </a:rPr>
              <a:t>   </a:t>
            </a:r>
            <a:r>
              <a:rPr b="1" i="0" lang="en" sz="1400" u="none" cap="none" strike="noStrike">
                <a:solidFill>
                  <a:srgbClr val="000000"/>
                </a:solidFill>
                <a:latin typeface="Calibri"/>
                <a:ea typeface="Calibri"/>
                <a:cs typeface="Calibri"/>
                <a:sym typeface="Calibri"/>
              </a:rPr>
              <a:t> def func_name(arg1, arg2,......):</a:t>
            </a:r>
            <a:endParaRPr b="1"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rgbClr val="000000"/>
                </a:solidFill>
                <a:latin typeface="Calibri"/>
                <a:ea typeface="Calibri"/>
                <a:cs typeface="Calibri"/>
                <a:sym typeface="Calibri"/>
              </a:rPr>
              <a:t>        statements......</a:t>
            </a:r>
            <a:endParaRPr b="1"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rgbClr val="000000"/>
                </a:solidFill>
                <a:latin typeface="Calibri"/>
                <a:ea typeface="Calibri"/>
                <a:cs typeface="Calibri"/>
                <a:sym typeface="Calibri"/>
              </a:rPr>
              <a:t>        return [expression]</a:t>
            </a:r>
            <a:endParaRPr b="1"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1" i="0" sz="14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89"/>
                                        </p:tgtEl>
                                        <p:attrNameLst>
                                          <p:attrName>style.visibility</p:attrName>
                                        </p:attrNameLst>
                                      </p:cBhvr>
                                      <p:to>
                                        <p:strVal val="visible"/>
                                      </p:to>
                                    </p:set>
                                    <p:animEffect filter="fade" transition="in">
                                      <p:cBhvr>
                                        <p:cTn dur="1000"/>
                                        <p:tgtEl>
                                          <p:spTgt spid="10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3"/>
                                        </p:tgtEl>
                                        <p:attrNameLst>
                                          <p:attrName>style.visibility</p:attrName>
                                        </p:attrNameLst>
                                      </p:cBhvr>
                                      <p:to>
                                        <p:strVal val="visible"/>
                                      </p:to>
                                    </p:set>
                                    <p:animEffect filter="fade" transition="in">
                                      <p:cBhvr>
                                        <p:cTn dur="1000"/>
                                        <p:tgtEl>
                                          <p:spTgt spid="10293"/>
                                        </p:tgtEl>
                                      </p:cBhvr>
                                    </p:animEffect>
                                  </p:childTnLst>
                                </p:cTn>
                              </p:par>
                              <p:par>
                                <p:cTn fill="hold" nodeType="withEffect" presetClass="entr" presetID="10" presetSubtype="0">
                                  <p:stCondLst>
                                    <p:cond delay="0"/>
                                  </p:stCondLst>
                                  <p:childTnLst>
                                    <p:set>
                                      <p:cBhvr>
                                        <p:cTn dur="1" fill="hold">
                                          <p:stCondLst>
                                            <p:cond delay="0"/>
                                          </p:stCondLst>
                                        </p:cTn>
                                        <p:tgtEl>
                                          <p:spTgt spid="10292"/>
                                        </p:tgtEl>
                                        <p:attrNameLst>
                                          <p:attrName>style.visibility</p:attrName>
                                        </p:attrNameLst>
                                      </p:cBhvr>
                                      <p:to>
                                        <p:strVal val="visible"/>
                                      </p:to>
                                    </p:set>
                                    <p:animEffect filter="fade" transition="in">
                                      <p:cBhvr>
                                        <p:cTn dur="1000"/>
                                        <p:tgtEl>
                                          <p:spTgt spid="10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4"/>
                                        </p:tgtEl>
                                        <p:attrNameLst>
                                          <p:attrName>style.visibility</p:attrName>
                                        </p:attrNameLst>
                                      </p:cBhvr>
                                      <p:to>
                                        <p:strVal val="visible"/>
                                      </p:to>
                                    </p:set>
                                    <p:animEffect filter="fade" transition="in">
                                      <p:cBhvr>
                                        <p:cTn dur="1000"/>
                                        <p:tgtEl>
                                          <p:spTgt spid="10294"/>
                                        </p:tgtEl>
                                      </p:cBhvr>
                                    </p:animEffect>
                                  </p:childTnLst>
                                </p:cTn>
                              </p:par>
                              <p:par>
                                <p:cTn fill="hold" nodeType="withEffect" presetClass="entr" presetID="10" presetSubtype="0">
                                  <p:stCondLst>
                                    <p:cond delay="0"/>
                                  </p:stCondLst>
                                  <p:childTnLst>
                                    <p:set>
                                      <p:cBhvr>
                                        <p:cTn dur="1" fill="hold">
                                          <p:stCondLst>
                                            <p:cond delay="0"/>
                                          </p:stCondLst>
                                        </p:cTn>
                                        <p:tgtEl>
                                          <p:spTgt spid="10290"/>
                                        </p:tgtEl>
                                        <p:attrNameLst>
                                          <p:attrName>style.visibility</p:attrName>
                                        </p:attrNameLst>
                                      </p:cBhvr>
                                      <p:to>
                                        <p:strVal val="visible"/>
                                      </p:to>
                                    </p:set>
                                    <p:animEffect filter="fade" transition="in">
                                      <p:cBhvr>
                                        <p:cTn dur="1000"/>
                                        <p:tgtEl>
                                          <p:spTgt spid="10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5"/>
                                        </p:tgtEl>
                                        <p:attrNameLst>
                                          <p:attrName>style.visibility</p:attrName>
                                        </p:attrNameLst>
                                      </p:cBhvr>
                                      <p:to>
                                        <p:strVal val="visible"/>
                                      </p:to>
                                    </p:set>
                                    <p:animEffect filter="fade" transition="in">
                                      <p:cBhvr>
                                        <p:cTn dur="1000"/>
                                        <p:tgtEl>
                                          <p:spTgt spid="10295"/>
                                        </p:tgtEl>
                                      </p:cBhvr>
                                    </p:animEffect>
                                  </p:childTnLst>
                                </p:cTn>
                              </p:par>
                              <p:par>
                                <p:cTn fill="hold" nodeType="withEffect" presetClass="entr" presetID="10" presetSubtype="0">
                                  <p:stCondLst>
                                    <p:cond delay="0"/>
                                  </p:stCondLst>
                                  <p:childTnLst>
                                    <p:set>
                                      <p:cBhvr>
                                        <p:cTn dur="1" fill="hold">
                                          <p:stCondLst>
                                            <p:cond delay="0"/>
                                          </p:stCondLst>
                                        </p:cTn>
                                        <p:tgtEl>
                                          <p:spTgt spid="10291"/>
                                        </p:tgtEl>
                                        <p:attrNameLst>
                                          <p:attrName>style.visibility</p:attrName>
                                        </p:attrNameLst>
                                      </p:cBhvr>
                                      <p:to>
                                        <p:strVal val="visible"/>
                                      </p:to>
                                    </p:set>
                                    <p:animEffect filter="fade" transition="in">
                                      <p:cBhvr>
                                        <p:cTn dur="1000"/>
                                        <p:tgtEl>
                                          <p:spTgt spid="10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8"/>
                                        </p:tgtEl>
                                        <p:attrNameLst>
                                          <p:attrName>style.visibility</p:attrName>
                                        </p:attrNameLst>
                                      </p:cBhvr>
                                      <p:to>
                                        <p:strVal val="visible"/>
                                      </p:to>
                                    </p:set>
                                    <p:animEffect filter="fade" transition="in">
                                      <p:cBhvr>
                                        <p:cTn dur="1000"/>
                                        <p:tgtEl>
                                          <p:spTgt spid="10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7"/>
                                        </p:tgtEl>
                                        <p:attrNameLst>
                                          <p:attrName>style.visibility</p:attrName>
                                        </p:attrNameLst>
                                      </p:cBhvr>
                                      <p:to>
                                        <p:strVal val="visible"/>
                                      </p:to>
                                    </p:set>
                                    <p:animEffect filter="fade" transition="in">
                                      <p:cBhvr>
                                        <p:cTn dur="1000"/>
                                        <p:tgtEl>
                                          <p:spTgt spid="10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2" name="Shape 10302"/>
        <p:cNvGrpSpPr/>
        <p:nvPr/>
      </p:nvGrpSpPr>
      <p:grpSpPr>
        <a:xfrm>
          <a:off x="0" y="0"/>
          <a:ext cx="0" cy="0"/>
          <a:chOff x="0" y="0"/>
          <a:chExt cx="0" cy="0"/>
        </a:xfrm>
      </p:grpSpPr>
      <p:sp>
        <p:nvSpPr>
          <p:cNvPr id="10303" name="Google Shape;10303;p5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Calling a Function</a:t>
            </a:r>
            <a:endParaRPr/>
          </a:p>
        </p:txBody>
      </p:sp>
      <p:pic>
        <p:nvPicPr>
          <p:cNvPr id="10304" name="Google Shape;10304;p568"/>
          <p:cNvPicPr preferRelativeResize="0"/>
          <p:nvPr/>
        </p:nvPicPr>
        <p:blipFill rotWithShape="1">
          <a:blip r:embed="rId3">
            <a:alphaModFix/>
          </a:blip>
          <a:srcRect b="0" l="0" r="0" t="0"/>
          <a:stretch/>
        </p:blipFill>
        <p:spPr>
          <a:xfrm>
            <a:off x="1445125" y="1153030"/>
            <a:ext cx="1822575" cy="1938028"/>
          </a:xfrm>
          <a:prstGeom prst="rect">
            <a:avLst/>
          </a:prstGeom>
          <a:noFill/>
          <a:ln>
            <a:noFill/>
          </a:ln>
        </p:spPr>
      </p:pic>
      <p:sp>
        <p:nvSpPr>
          <p:cNvPr id="10305" name="Google Shape;10305;p568"/>
          <p:cNvSpPr txBox="1"/>
          <p:nvPr>
            <p:ph idx="1" type="body"/>
          </p:nvPr>
        </p:nvSpPr>
        <p:spPr>
          <a:xfrm>
            <a:off x="1281750" y="3596300"/>
            <a:ext cx="6765900" cy="924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latin typeface="Calibri"/>
                <a:ea typeface="Calibri"/>
                <a:cs typeface="Calibri"/>
                <a:sym typeface="Calibri"/>
              </a:rPr>
              <a:t>Note: </a:t>
            </a:r>
            <a:endParaRPr sz="1400">
              <a:latin typeface="Calibri"/>
              <a:ea typeface="Calibri"/>
              <a:cs typeface="Calibri"/>
              <a:sym typeface="Calibri"/>
            </a:endParaRPr>
          </a:p>
          <a:p>
            <a:pPr indent="-317500" lvl="0" marL="457200" rtl="0" algn="l">
              <a:lnSpc>
                <a:spcPct val="115000"/>
              </a:lnSpc>
              <a:spcBef>
                <a:spcPts val="0"/>
              </a:spcBef>
              <a:spcAft>
                <a:spcPts val="0"/>
              </a:spcAft>
              <a:buSzPts val="1400"/>
              <a:buFont typeface="Calibri"/>
              <a:buAutoNum type="arabicParenR"/>
            </a:pPr>
            <a:r>
              <a:rPr lang="en" sz="1400">
                <a:latin typeface="Calibri"/>
                <a:ea typeface="Calibri"/>
                <a:cs typeface="Calibri"/>
                <a:sym typeface="Calibri"/>
              </a:rPr>
              <a:t>If we specify </a:t>
            </a:r>
            <a:r>
              <a:rPr b="1" lang="en" sz="1400">
                <a:latin typeface="Calibri"/>
                <a:ea typeface="Calibri"/>
                <a:cs typeface="Calibri"/>
                <a:sym typeface="Calibri"/>
              </a:rPr>
              <a:t>return=0</a:t>
            </a:r>
            <a:r>
              <a:rPr lang="en" sz="1400">
                <a:latin typeface="Calibri"/>
                <a:ea typeface="Calibri"/>
                <a:cs typeface="Calibri"/>
                <a:sym typeface="Calibri"/>
              </a:rPr>
              <a:t>, then the output from the function is 0</a:t>
            </a:r>
            <a:endParaRPr sz="1400">
              <a:latin typeface="Calibri"/>
              <a:ea typeface="Calibri"/>
              <a:cs typeface="Calibri"/>
              <a:sym typeface="Calibri"/>
            </a:endParaRPr>
          </a:p>
          <a:p>
            <a:pPr indent="-317500" lvl="0" marL="457200" rtl="0" algn="l">
              <a:lnSpc>
                <a:spcPct val="115000"/>
              </a:lnSpc>
              <a:spcBef>
                <a:spcPts val="0"/>
              </a:spcBef>
              <a:spcAft>
                <a:spcPts val="0"/>
              </a:spcAft>
              <a:buSzPts val="1400"/>
              <a:buFont typeface="Calibri"/>
              <a:buAutoNum type="arabicParenR"/>
            </a:pPr>
            <a:r>
              <a:rPr lang="en" sz="1400">
                <a:latin typeface="Calibri"/>
                <a:ea typeface="Calibri"/>
                <a:cs typeface="Calibri"/>
                <a:sym typeface="Calibri"/>
              </a:rPr>
              <a:t>If there is no return statement in function </a:t>
            </a:r>
            <a:r>
              <a:rPr b="1" lang="en" sz="1400">
                <a:latin typeface="Calibri"/>
                <a:ea typeface="Calibri"/>
                <a:cs typeface="Calibri"/>
                <a:sym typeface="Calibri"/>
              </a:rPr>
              <a:t>define</a:t>
            </a:r>
            <a:r>
              <a:rPr lang="en" sz="1400">
                <a:latin typeface="Calibri"/>
                <a:ea typeface="Calibri"/>
                <a:cs typeface="Calibri"/>
                <a:sym typeface="Calibri"/>
              </a:rPr>
              <a:t>, then you will get None as output</a:t>
            </a:r>
            <a:endParaRPr sz="14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400">
              <a:latin typeface="Calibri"/>
              <a:ea typeface="Calibri"/>
              <a:cs typeface="Calibri"/>
              <a:sym typeface="Calibri"/>
            </a:endParaRPr>
          </a:p>
          <a:p>
            <a:pPr indent="0" lvl="0" marL="0" rtl="0" algn="l">
              <a:lnSpc>
                <a:spcPct val="115000"/>
              </a:lnSpc>
              <a:spcBef>
                <a:spcPts val="0"/>
              </a:spcBef>
              <a:spcAft>
                <a:spcPts val="0"/>
              </a:spcAft>
              <a:buSzPts val="2400"/>
              <a:buNone/>
            </a:pPr>
            <a:r>
              <a:t/>
            </a:r>
            <a:endParaRPr sz="1400">
              <a:latin typeface="Calibri"/>
              <a:ea typeface="Calibri"/>
              <a:cs typeface="Calibri"/>
              <a:sym typeface="Calibri"/>
            </a:endParaRPr>
          </a:p>
        </p:txBody>
      </p:sp>
      <p:sp>
        <p:nvSpPr>
          <p:cNvPr id="10306" name="Google Shape;10306;p56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pSp>
        <p:nvGrpSpPr>
          <p:cNvPr id="10307" name="Google Shape;10307;p568"/>
          <p:cNvGrpSpPr/>
          <p:nvPr/>
        </p:nvGrpSpPr>
        <p:grpSpPr>
          <a:xfrm>
            <a:off x="3466625" y="1107818"/>
            <a:ext cx="4395625" cy="2398390"/>
            <a:chOff x="3466625" y="1107818"/>
            <a:chExt cx="4395625" cy="2398390"/>
          </a:xfrm>
        </p:grpSpPr>
        <p:pic>
          <p:nvPicPr>
            <p:cNvPr id="10308" name="Google Shape;10308;p568"/>
            <p:cNvPicPr preferRelativeResize="0"/>
            <p:nvPr/>
          </p:nvPicPr>
          <p:blipFill rotWithShape="1">
            <a:blip r:embed="rId4">
              <a:alphaModFix/>
            </a:blip>
            <a:srcRect b="0" l="0" r="0" t="0"/>
            <a:stretch/>
          </p:blipFill>
          <p:spPr>
            <a:xfrm>
              <a:off x="3466625" y="1107818"/>
              <a:ext cx="4395625" cy="2398390"/>
            </a:xfrm>
            <a:prstGeom prst="rect">
              <a:avLst/>
            </a:prstGeom>
            <a:noFill/>
            <a:ln>
              <a:noFill/>
            </a:ln>
          </p:spPr>
        </p:pic>
        <p:cxnSp>
          <p:nvCxnSpPr>
            <p:cNvPr id="10309" name="Google Shape;10309;p568"/>
            <p:cNvCxnSpPr/>
            <p:nvPr/>
          </p:nvCxnSpPr>
          <p:spPr>
            <a:xfrm flipH="1" rot="10800000">
              <a:off x="3771913" y="1166775"/>
              <a:ext cx="247500" cy="4800"/>
            </a:xfrm>
            <a:prstGeom prst="straightConnector1">
              <a:avLst/>
            </a:prstGeom>
            <a:noFill/>
            <a:ln cap="flat" cmpd="sng" w="76200">
              <a:solidFill>
                <a:srgbClr val="B4A7D6"/>
              </a:solidFill>
              <a:prstDash val="solid"/>
              <a:round/>
              <a:headEnd len="sm" w="sm" type="none"/>
              <a:tailEnd len="sm" w="sm" type="none"/>
            </a:ln>
          </p:spPr>
        </p:cxnSp>
        <p:cxnSp>
          <p:nvCxnSpPr>
            <p:cNvPr id="10310" name="Google Shape;10310;p568"/>
            <p:cNvCxnSpPr/>
            <p:nvPr/>
          </p:nvCxnSpPr>
          <p:spPr>
            <a:xfrm>
              <a:off x="4211913" y="3114900"/>
              <a:ext cx="560100" cy="4500"/>
            </a:xfrm>
            <a:prstGeom prst="straightConnector1">
              <a:avLst/>
            </a:prstGeom>
            <a:noFill/>
            <a:ln cap="flat" cmpd="sng" w="76200">
              <a:solidFill>
                <a:srgbClr val="B4A7D6"/>
              </a:solidFill>
              <a:prstDash val="solid"/>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04"/>
                                        </p:tgtEl>
                                        <p:attrNameLst>
                                          <p:attrName>style.visibility</p:attrName>
                                        </p:attrNameLst>
                                      </p:cBhvr>
                                      <p:to>
                                        <p:strVal val="visible"/>
                                      </p:to>
                                    </p:set>
                                    <p:animEffect filter="fade" transition="in">
                                      <p:cBhvr>
                                        <p:cTn dur="1000"/>
                                        <p:tgtEl>
                                          <p:spTgt spid="10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07"/>
                                        </p:tgtEl>
                                        <p:attrNameLst>
                                          <p:attrName>style.visibility</p:attrName>
                                        </p:attrNameLst>
                                      </p:cBhvr>
                                      <p:to>
                                        <p:strVal val="visible"/>
                                      </p:to>
                                    </p:set>
                                    <p:animEffect filter="fade" transition="in">
                                      <p:cBhvr>
                                        <p:cTn dur="1000"/>
                                        <p:tgtEl>
                                          <p:spTgt spid="10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05"/>
                                        </p:tgtEl>
                                        <p:attrNameLst>
                                          <p:attrName>style.visibility</p:attrName>
                                        </p:attrNameLst>
                                      </p:cBhvr>
                                      <p:to>
                                        <p:strVal val="visible"/>
                                      </p:to>
                                    </p:set>
                                    <p:animEffect filter="fade" transition="in">
                                      <p:cBhvr>
                                        <p:cTn dur="1000"/>
                                        <p:tgtEl>
                                          <p:spTgt spid="10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4" name="Shape 10314"/>
        <p:cNvGrpSpPr/>
        <p:nvPr/>
      </p:nvGrpSpPr>
      <p:grpSpPr>
        <a:xfrm>
          <a:off x="0" y="0"/>
          <a:ext cx="0" cy="0"/>
          <a:chOff x="0" y="0"/>
          <a:chExt cx="0" cy="0"/>
        </a:xfrm>
      </p:grpSpPr>
      <p:sp>
        <p:nvSpPr>
          <p:cNvPr id="10315" name="Google Shape;10315;p5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Calling a Function</a:t>
            </a:r>
            <a:endParaRPr/>
          </a:p>
        </p:txBody>
      </p:sp>
      <p:sp>
        <p:nvSpPr>
          <p:cNvPr id="10316" name="Google Shape;10316;p56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pSp>
        <p:nvGrpSpPr>
          <p:cNvPr id="10317" name="Google Shape;10317;p569"/>
          <p:cNvGrpSpPr/>
          <p:nvPr/>
        </p:nvGrpSpPr>
        <p:grpSpPr>
          <a:xfrm>
            <a:off x="2061222" y="1481759"/>
            <a:ext cx="5021551" cy="2179975"/>
            <a:chOff x="2061222" y="1481759"/>
            <a:chExt cx="5021551" cy="2179975"/>
          </a:xfrm>
        </p:grpSpPr>
        <p:grpSp>
          <p:nvGrpSpPr>
            <p:cNvPr id="10318" name="Google Shape;10318;p569"/>
            <p:cNvGrpSpPr/>
            <p:nvPr/>
          </p:nvGrpSpPr>
          <p:grpSpPr>
            <a:xfrm>
              <a:off x="2061222" y="1481759"/>
              <a:ext cx="5021551" cy="2179975"/>
              <a:chOff x="2061222" y="1481759"/>
              <a:chExt cx="5021551" cy="2179975"/>
            </a:xfrm>
          </p:grpSpPr>
          <p:pic>
            <p:nvPicPr>
              <p:cNvPr id="10319" name="Google Shape;10319;p569"/>
              <p:cNvPicPr preferRelativeResize="0"/>
              <p:nvPr/>
            </p:nvPicPr>
            <p:blipFill rotWithShape="1">
              <a:blip r:embed="rId3">
                <a:alphaModFix/>
              </a:blip>
              <a:srcRect b="0" l="0" r="0" t="0"/>
              <a:stretch/>
            </p:blipFill>
            <p:spPr>
              <a:xfrm>
                <a:off x="2061222" y="1481759"/>
                <a:ext cx="5021551" cy="2179975"/>
              </a:xfrm>
              <a:prstGeom prst="rect">
                <a:avLst/>
              </a:prstGeom>
              <a:noFill/>
              <a:ln>
                <a:noFill/>
              </a:ln>
            </p:spPr>
          </p:pic>
          <p:cxnSp>
            <p:nvCxnSpPr>
              <p:cNvPr id="10320" name="Google Shape;10320;p569"/>
              <p:cNvCxnSpPr/>
              <p:nvPr/>
            </p:nvCxnSpPr>
            <p:spPr>
              <a:xfrm>
                <a:off x="2887938" y="3238725"/>
                <a:ext cx="677700" cy="4500"/>
              </a:xfrm>
              <a:prstGeom prst="straightConnector1">
                <a:avLst/>
              </a:prstGeom>
              <a:noFill/>
              <a:ln cap="flat" cmpd="sng" w="152400">
                <a:solidFill>
                  <a:srgbClr val="B4A7D6"/>
                </a:solidFill>
                <a:prstDash val="solid"/>
                <a:round/>
                <a:headEnd len="sm" w="sm" type="none"/>
                <a:tailEnd len="sm" w="sm" type="none"/>
              </a:ln>
            </p:spPr>
          </p:cxnSp>
        </p:grpSp>
        <p:cxnSp>
          <p:nvCxnSpPr>
            <p:cNvPr id="10321" name="Google Shape;10321;p569"/>
            <p:cNvCxnSpPr/>
            <p:nvPr/>
          </p:nvCxnSpPr>
          <p:spPr>
            <a:xfrm flipH="1" rot="10800000">
              <a:off x="2400313" y="1543013"/>
              <a:ext cx="292200" cy="4800"/>
            </a:xfrm>
            <a:prstGeom prst="straightConnector1">
              <a:avLst/>
            </a:prstGeom>
            <a:noFill/>
            <a:ln cap="flat" cmpd="sng" w="76200">
              <a:solidFill>
                <a:srgbClr val="B4A7D6"/>
              </a:solidFill>
              <a:prstDash val="solid"/>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17"/>
                                        </p:tgtEl>
                                        <p:attrNameLst>
                                          <p:attrName>style.visibility</p:attrName>
                                        </p:attrNameLst>
                                      </p:cBhvr>
                                      <p:to>
                                        <p:strVal val="visible"/>
                                      </p:to>
                                    </p:set>
                                    <p:animEffect filter="fade" transition="in">
                                      <p:cBhvr>
                                        <p:cTn dur="1000"/>
                                        <p:tgtEl>
                                          <p:spTgt spid="10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0" name="Shape 1790"/>
        <p:cNvGrpSpPr/>
        <p:nvPr/>
      </p:nvGrpSpPr>
      <p:grpSpPr>
        <a:xfrm>
          <a:off x="0" y="0"/>
          <a:ext cx="0" cy="0"/>
          <a:chOff x="0" y="0"/>
          <a:chExt cx="0" cy="0"/>
        </a:xfrm>
      </p:grpSpPr>
      <p:sp>
        <p:nvSpPr>
          <p:cNvPr id="1791" name="Google Shape;1791;p57"/>
          <p:cNvSpPr/>
          <p:nvPr/>
        </p:nvSpPr>
        <p:spPr>
          <a:xfrm>
            <a:off x="0" y="0"/>
            <a:ext cx="9144000" cy="2381400"/>
          </a:xfrm>
          <a:prstGeom prst="rect">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1792" name="Google Shape;1792;p57"/>
          <p:cNvSpPr txBox="1"/>
          <p:nvPr/>
        </p:nvSpPr>
        <p:spPr>
          <a:xfrm>
            <a:off x="2092831" y="2993350"/>
            <a:ext cx="2653200" cy="1848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rgbClr val="585858"/>
                </a:solidFill>
                <a:latin typeface="Calibri"/>
                <a:ea typeface="Calibri"/>
                <a:cs typeface="Calibri"/>
                <a:sym typeface="Calibri"/>
              </a:rPr>
              <a:t>Designing and prioritizing test cases</a:t>
            </a:r>
            <a:endParaRPr b="1" i="0" sz="900" u="none" cap="none" strike="noStrike">
              <a:solidFill>
                <a:srgbClr val="585858"/>
              </a:solidFill>
              <a:latin typeface="Calibri"/>
              <a:ea typeface="Calibri"/>
              <a:cs typeface="Calibri"/>
              <a:sym typeface="Calibri"/>
            </a:endParaRPr>
          </a:p>
        </p:txBody>
      </p:sp>
      <p:sp>
        <p:nvSpPr>
          <p:cNvPr id="1793" name="Google Shape;1793;p57"/>
          <p:cNvSpPr/>
          <p:nvPr/>
        </p:nvSpPr>
        <p:spPr>
          <a:xfrm>
            <a:off x="1662492" y="2919088"/>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1</a:t>
            </a:r>
            <a:endParaRPr b="0" i="0" sz="1300" u="none" cap="none" strike="noStrike">
              <a:solidFill>
                <a:schemeClr val="lt1"/>
              </a:solidFill>
              <a:latin typeface="Helvetica Neue"/>
              <a:ea typeface="Helvetica Neue"/>
              <a:cs typeface="Helvetica Neue"/>
              <a:sym typeface="Helvetica Neue"/>
            </a:endParaRPr>
          </a:p>
        </p:txBody>
      </p:sp>
      <p:sp>
        <p:nvSpPr>
          <p:cNvPr id="1794" name="Google Shape;1794;p57"/>
          <p:cNvSpPr/>
          <p:nvPr/>
        </p:nvSpPr>
        <p:spPr>
          <a:xfrm>
            <a:off x="1662492" y="3527422"/>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2</a:t>
            </a:r>
            <a:endParaRPr b="0" i="0" sz="1300" u="none" cap="none" strike="noStrike">
              <a:solidFill>
                <a:schemeClr val="lt1"/>
              </a:solidFill>
              <a:latin typeface="Helvetica Neue"/>
              <a:ea typeface="Helvetica Neue"/>
              <a:cs typeface="Helvetica Neue"/>
              <a:sym typeface="Helvetica Neue"/>
            </a:endParaRPr>
          </a:p>
        </p:txBody>
      </p:sp>
      <p:sp>
        <p:nvSpPr>
          <p:cNvPr id="1795" name="Google Shape;1795;p57"/>
          <p:cNvSpPr txBox="1"/>
          <p:nvPr/>
        </p:nvSpPr>
        <p:spPr>
          <a:xfrm>
            <a:off x="2061042" y="3601675"/>
            <a:ext cx="2473800" cy="184800"/>
          </a:xfrm>
          <a:prstGeom prst="rect">
            <a:avLst/>
          </a:prstGeom>
          <a:noFill/>
          <a:ln>
            <a:noFill/>
          </a:ln>
        </p:spPr>
        <p:txBody>
          <a:bodyPr anchorCtr="0" anchor="ctr" bIns="0" lIns="0" spcFirstLastPara="1" rIns="0" wrap="square" tIns="0">
            <a:spAutoFit/>
          </a:bodyPr>
          <a:lstStyle/>
          <a:p>
            <a:pPr indent="0" lvl="0" marL="0" marR="0" rtl="0" algn="l">
              <a:lnSpc>
                <a:spcPct val="130000"/>
              </a:lnSpc>
              <a:spcBef>
                <a:spcPts val="0"/>
              </a:spcBef>
              <a:spcAft>
                <a:spcPts val="0"/>
              </a:spcAft>
              <a:buClr>
                <a:schemeClr val="dk1"/>
              </a:buClr>
              <a:buSzPts val="1100"/>
              <a:buFont typeface="Arial"/>
              <a:buNone/>
            </a:pPr>
            <a:r>
              <a:rPr b="1" i="0" lang="en" sz="1200" u="none" cap="none" strike="noStrike">
                <a:solidFill>
                  <a:srgbClr val="585858"/>
                </a:solidFill>
                <a:latin typeface="Calibri"/>
                <a:ea typeface="Calibri"/>
                <a:cs typeface="Calibri"/>
                <a:sym typeface="Calibri"/>
              </a:rPr>
              <a:t>Identifying necessary test data</a:t>
            </a:r>
            <a:endParaRPr b="1" i="0" sz="1200" u="none" cap="none" strike="noStrike">
              <a:solidFill>
                <a:srgbClr val="585858"/>
              </a:solidFill>
              <a:latin typeface="Calibri"/>
              <a:ea typeface="Calibri"/>
              <a:cs typeface="Calibri"/>
              <a:sym typeface="Calibri"/>
            </a:endParaRPr>
          </a:p>
        </p:txBody>
      </p:sp>
      <p:sp>
        <p:nvSpPr>
          <p:cNvPr id="1796" name="Google Shape;1796;p57"/>
          <p:cNvSpPr/>
          <p:nvPr/>
        </p:nvSpPr>
        <p:spPr>
          <a:xfrm>
            <a:off x="4600067" y="3527429"/>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4</a:t>
            </a:r>
            <a:endParaRPr b="0" i="0" sz="1300" u="none" cap="none" strike="noStrike">
              <a:solidFill>
                <a:schemeClr val="lt1"/>
              </a:solidFill>
              <a:latin typeface="Helvetica Neue"/>
              <a:ea typeface="Helvetica Neue"/>
              <a:cs typeface="Helvetica Neue"/>
              <a:sym typeface="Helvetica Neue"/>
            </a:endParaRPr>
          </a:p>
        </p:txBody>
      </p:sp>
      <p:sp>
        <p:nvSpPr>
          <p:cNvPr id="1797" name="Google Shape;1797;p57"/>
          <p:cNvSpPr/>
          <p:nvPr/>
        </p:nvSpPr>
        <p:spPr>
          <a:xfrm>
            <a:off x="4600067" y="2919111"/>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3</a:t>
            </a:r>
            <a:endParaRPr b="0" i="0" sz="1300" u="none" cap="none" strike="noStrike">
              <a:solidFill>
                <a:schemeClr val="lt1"/>
              </a:solidFill>
              <a:latin typeface="Helvetica Neue"/>
              <a:ea typeface="Helvetica Neue"/>
              <a:cs typeface="Helvetica Neue"/>
              <a:sym typeface="Helvetica Neue"/>
            </a:endParaRPr>
          </a:p>
        </p:txBody>
      </p:sp>
      <p:sp>
        <p:nvSpPr>
          <p:cNvPr id="1798" name="Google Shape;1798;p57"/>
          <p:cNvSpPr txBox="1"/>
          <p:nvPr/>
        </p:nvSpPr>
        <p:spPr>
          <a:xfrm>
            <a:off x="5022205" y="2993350"/>
            <a:ext cx="2543700" cy="1848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585858"/>
                </a:solidFill>
                <a:latin typeface="Calibri"/>
                <a:ea typeface="Calibri"/>
                <a:cs typeface="Calibri"/>
                <a:sym typeface="Calibri"/>
              </a:rPr>
              <a:t>Designing the test environment</a:t>
            </a:r>
            <a:endParaRPr b="1" i="0" sz="1200" u="none" cap="none" strike="noStrike">
              <a:solidFill>
                <a:srgbClr val="585858"/>
              </a:solidFill>
              <a:latin typeface="Calibri"/>
              <a:ea typeface="Calibri"/>
              <a:cs typeface="Calibri"/>
              <a:sym typeface="Calibri"/>
            </a:endParaRPr>
          </a:p>
        </p:txBody>
      </p:sp>
      <p:sp>
        <p:nvSpPr>
          <p:cNvPr id="1799" name="Google Shape;1799;p57"/>
          <p:cNvSpPr txBox="1"/>
          <p:nvPr/>
        </p:nvSpPr>
        <p:spPr>
          <a:xfrm>
            <a:off x="5022202" y="3601675"/>
            <a:ext cx="2888700" cy="184800"/>
          </a:xfrm>
          <a:prstGeom prst="rect">
            <a:avLst/>
          </a:prstGeom>
          <a:noFill/>
          <a:ln>
            <a:noFill/>
          </a:ln>
        </p:spPr>
        <p:txBody>
          <a:bodyPr anchorCtr="0" anchor="ctr" bIns="0" lIns="0" spcFirstLastPara="1" rIns="0" wrap="square" tIns="0">
            <a:spAutoFit/>
          </a:bodyPr>
          <a:lstStyle/>
          <a:p>
            <a:pPr indent="0" lvl="0" marL="0" marR="0" rtl="0" algn="l">
              <a:lnSpc>
                <a:spcPct val="130000"/>
              </a:lnSpc>
              <a:spcBef>
                <a:spcPts val="0"/>
              </a:spcBef>
              <a:spcAft>
                <a:spcPts val="0"/>
              </a:spcAft>
              <a:buClr>
                <a:schemeClr val="dk1"/>
              </a:buClr>
              <a:buSzPts val="1100"/>
              <a:buFont typeface="Arial"/>
              <a:buNone/>
            </a:pPr>
            <a:r>
              <a:rPr b="1" i="0" lang="en" sz="1200" u="none" cap="none" strike="noStrike">
                <a:solidFill>
                  <a:srgbClr val="434343"/>
                </a:solidFill>
                <a:latin typeface="Calibri"/>
                <a:ea typeface="Calibri"/>
                <a:cs typeface="Calibri"/>
                <a:sym typeface="Calibri"/>
              </a:rPr>
              <a:t>Capturing bi-directional traceability</a:t>
            </a:r>
            <a:endParaRPr b="1" i="0" sz="1200" u="none" cap="none" strike="noStrike">
              <a:solidFill>
                <a:srgbClr val="434343"/>
              </a:solidFill>
              <a:latin typeface="Calibri"/>
              <a:ea typeface="Calibri"/>
              <a:cs typeface="Calibri"/>
              <a:sym typeface="Calibri"/>
            </a:endParaRPr>
          </a:p>
        </p:txBody>
      </p:sp>
      <p:sp>
        <p:nvSpPr>
          <p:cNvPr id="1800" name="Google Shape;1800;p57"/>
          <p:cNvSpPr txBox="1"/>
          <p:nvPr/>
        </p:nvSpPr>
        <p:spPr>
          <a:xfrm>
            <a:off x="488500" y="1706975"/>
            <a:ext cx="3568500" cy="200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chemeClr val="lt1"/>
              </a:buClr>
              <a:buSzPts val="1300"/>
              <a:buFont typeface="Gill Sans"/>
              <a:buNone/>
            </a:pPr>
            <a:r>
              <a:rPr b="1" i="0" lang="en" sz="1300" u="none" cap="none" strike="noStrike">
                <a:solidFill>
                  <a:schemeClr val="lt1"/>
                </a:solidFill>
                <a:latin typeface="Gill Sans"/>
                <a:ea typeface="Gill Sans"/>
                <a:cs typeface="Gill Sans"/>
                <a:sym typeface="Gill Sans"/>
              </a:rPr>
              <a:t>Following are the major test design activities:</a:t>
            </a:r>
            <a:endParaRPr b="1" i="0" sz="500" u="none" cap="none" strike="noStrike">
              <a:solidFill>
                <a:srgbClr val="000000"/>
              </a:solidFill>
              <a:latin typeface="Arial"/>
              <a:ea typeface="Arial"/>
              <a:cs typeface="Arial"/>
              <a:sym typeface="Arial"/>
            </a:endParaRPr>
          </a:p>
        </p:txBody>
      </p:sp>
      <p:pic>
        <p:nvPicPr>
          <p:cNvPr id="1801" name="Google Shape;1801;p57"/>
          <p:cNvPicPr preferRelativeResize="0"/>
          <p:nvPr/>
        </p:nvPicPr>
        <p:blipFill rotWithShape="1">
          <a:blip r:embed="rId3">
            <a:alphaModFix/>
          </a:blip>
          <a:srcRect b="0" l="0" r="0" t="0"/>
          <a:stretch/>
        </p:blipFill>
        <p:spPr>
          <a:xfrm>
            <a:off x="8305415" y="162760"/>
            <a:ext cx="674975" cy="672016"/>
          </a:xfrm>
          <a:prstGeom prst="rect">
            <a:avLst/>
          </a:prstGeom>
          <a:noFill/>
          <a:ln>
            <a:noFill/>
          </a:ln>
        </p:spPr>
      </p:pic>
      <p:sp>
        <p:nvSpPr>
          <p:cNvPr id="1802" name="Google Shape;1802;p5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0" lang="en" sz="1000">
                <a:solidFill>
                  <a:schemeClr val="dk2"/>
                </a:solidFill>
                <a:latin typeface="Arial"/>
                <a:ea typeface="Arial"/>
                <a:cs typeface="Arial"/>
                <a:sym typeface="Arial"/>
              </a:rPr>
              <a:t>‹#›</a:t>
            </a:fld>
            <a:endParaRPr b="0" sz="1000">
              <a:solidFill>
                <a:schemeClr val="dk2"/>
              </a:solidFill>
              <a:latin typeface="Arial"/>
              <a:ea typeface="Arial"/>
              <a:cs typeface="Arial"/>
              <a:sym typeface="Arial"/>
            </a:endParaRPr>
          </a:p>
        </p:txBody>
      </p:sp>
      <p:sp>
        <p:nvSpPr>
          <p:cNvPr id="1803" name="Google Shape;1803;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solidFill>
                  <a:schemeClr val="lt1"/>
                </a:solidFill>
              </a:rPr>
              <a:t>Contextual Test Process</a:t>
            </a:r>
            <a:endParaRPr/>
          </a:p>
        </p:txBody>
      </p:sp>
      <p:sp>
        <p:nvSpPr>
          <p:cNvPr id="1804" name="Google Shape;1804;p57"/>
          <p:cNvSpPr txBox="1"/>
          <p:nvPr/>
        </p:nvSpPr>
        <p:spPr>
          <a:xfrm>
            <a:off x="407550" y="1248125"/>
            <a:ext cx="8328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Gill Sans"/>
                <a:ea typeface="Gill Sans"/>
                <a:cs typeface="Gill Sans"/>
                <a:sym typeface="Gill Sans"/>
              </a:rPr>
              <a:t>Test Design</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5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5" name="Shape 10325"/>
        <p:cNvGrpSpPr/>
        <p:nvPr/>
      </p:nvGrpSpPr>
      <p:grpSpPr>
        <a:xfrm>
          <a:off x="0" y="0"/>
          <a:ext cx="0" cy="0"/>
          <a:chOff x="0" y="0"/>
          <a:chExt cx="0" cy="0"/>
        </a:xfrm>
      </p:grpSpPr>
      <p:sp>
        <p:nvSpPr>
          <p:cNvPr id="10326" name="Google Shape;10326;p5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Function - Example</a:t>
            </a:r>
            <a:endParaRPr/>
          </a:p>
        </p:txBody>
      </p:sp>
      <p:sp>
        <p:nvSpPr>
          <p:cNvPr id="10327" name="Google Shape;10327;p570"/>
          <p:cNvSpPr/>
          <p:nvPr/>
        </p:nvSpPr>
        <p:spPr>
          <a:xfrm>
            <a:off x="1145250" y="2140250"/>
            <a:ext cx="2420100" cy="16506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rgbClr val="000000"/>
                </a:solidFill>
                <a:latin typeface="Calibri"/>
                <a:ea typeface="Calibri"/>
                <a:cs typeface="Calibri"/>
                <a:sym typeface="Calibri"/>
              </a:rPr>
              <a:t>def myFun(x):</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rgbClr val="000000"/>
                </a:solidFill>
                <a:latin typeface="Calibri"/>
                <a:ea typeface="Calibri"/>
                <a:cs typeface="Calibri"/>
                <a:sym typeface="Calibri"/>
              </a:rPr>
              <a:t>    x[0] = 20</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rgbClr val="000000"/>
                </a:solidFill>
                <a:latin typeface="Calibri"/>
                <a:ea typeface="Calibri"/>
                <a:cs typeface="Calibri"/>
                <a:sym typeface="Calibri"/>
              </a:rPr>
              <a:t>    return x</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rgbClr val="000000"/>
                </a:solidFill>
                <a:latin typeface="Calibri"/>
                <a:ea typeface="Calibri"/>
                <a:cs typeface="Calibri"/>
                <a:sym typeface="Calibri"/>
              </a:rPr>
              <a:t>lst = [10, 11, 12, 13, 14, 15]</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rgbClr val="000000"/>
                </a:solidFill>
                <a:latin typeface="Calibri"/>
                <a:ea typeface="Calibri"/>
                <a:cs typeface="Calibri"/>
                <a:sym typeface="Calibri"/>
              </a:rPr>
              <a:t>myFun(lst)</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print(lst)</a:t>
            </a:r>
            <a:endParaRPr b="1" i="0" sz="1200" u="none" cap="none" strike="noStrike">
              <a:solidFill>
                <a:srgbClr val="000000"/>
              </a:solidFill>
              <a:latin typeface="Calibri"/>
              <a:ea typeface="Calibri"/>
              <a:cs typeface="Calibri"/>
              <a:sym typeface="Calibri"/>
            </a:endParaRPr>
          </a:p>
        </p:txBody>
      </p:sp>
      <p:sp>
        <p:nvSpPr>
          <p:cNvPr id="10328" name="Google Shape;10328;p570"/>
          <p:cNvSpPr/>
          <p:nvPr/>
        </p:nvSpPr>
        <p:spPr>
          <a:xfrm>
            <a:off x="3977331" y="2658235"/>
            <a:ext cx="3025500" cy="285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The output is</a:t>
            </a:r>
            <a:endParaRPr b="0" i="0" sz="1400" u="none" cap="none" strike="noStrike">
              <a:solidFill>
                <a:srgbClr val="000000"/>
              </a:solidFill>
              <a:latin typeface="Calibri"/>
              <a:ea typeface="Calibri"/>
              <a:cs typeface="Calibri"/>
              <a:sym typeface="Calibri"/>
            </a:endParaRPr>
          </a:p>
        </p:txBody>
      </p:sp>
      <p:sp>
        <p:nvSpPr>
          <p:cNvPr id="10329" name="Google Shape;10329;p570"/>
          <p:cNvSpPr/>
          <p:nvPr/>
        </p:nvSpPr>
        <p:spPr>
          <a:xfrm>
            <a:off x="3982000" y="2987575"/>
            <a:ext cx="1867800" cy="285300"/>
          </a:xfrm>
          <a:prstGeom prst="rect">
            <a:avLst/>
          </a:prstGeom>
          <a:solidFill>
            <a:srgbClr val="C9DA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[20, 11, 12, 13, 14, 15]</a:t>
            </a:r>
            <a:endParaRPr b="0" i="0" sz="1200" u="none" cap="none" strike="noStrike">
              <a:solidFill>
                <a:srgbClr val="000000"/>
              </a:solidFill>
              <a:latin typeface="Calibri"/>
              <a:ea typeface="Calibri"/>
              <a:cs typeface="Calibri"/>
              <a:sym typeface="Calibri"/>
            </a:endParaRPr>
          </a:p>
        </p:txBody>
      </p:sp>
      <p:sp>
        <p:nvSpPr>
          <p:cNvPr id="10330" name="Google Shape;10330;p570"/>
          <p:cNvSpPr/>
          <p:nvPr/>
        </p:nvSpPr>
        <p:spPr>
          <a:xfrm>
            <a:off x="1145250" y="1253125"/>
            <a:ext cx="6853500" cy="5727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Observe how to send a list as a parameter into the function, and do some list methods within the function and see how it returns the values.</a:t>
            </a:r>
            <a:endParaRPr b="0" i="0" sz="1200" u="none" cap="none" strike="noStrike">
              <a:solidFill>
                <a:srgbClr val="000000"/>
              </a:solidFill>
              <a:latin typeface="Calibri"/>
              <a:ea typeface="Calibri"/>
              <a:cs typeface="Calibri"/>
              <a:sym typeface="Calibri"/>
            </a:endParaRPr>
          </a:p>
        </p:txBody>
      </p:sp>
      <p:sp>
        <p:nvSpPr>
          <p:cNvPr id="10331" name="Google Shape;10331;p57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30"/>
                                        </p:tgtEl>
                                        <p:attrNameLst>
                                          <p:attrName>style.visibility</p:attrName>
                                        </p:attrNameLst>
                                      </p:cBhvr>
                                      <p:to>
                                        <p:strVal val="visible"/>
                                      </p:to>
                                    </p:set>
                                    <p:animEffect filter="fade" transition="in">
                                      <p:cBhvr>
                                        <p:cTn dur="1000"/>
                                        <p:tgtEl>
                                          <p:spTgt spid="10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27"/>
                                        </p:tgtEl>
                                        <p:attrNameLst>
                                          <p:attrName>style.visibility</p:attrName>
                                        </p:attrNameLst>
                                      </p:cBhvr>
                                      <p:to>
                                        <p:strVal val="visible"/>
                                      </p:to>
                                    </p:set>
                                    <p:animEffect filter="fade" transition="in">
                                      <p:cBhvr>
                                        <p:cTn dur="1000"/>
                                        <p:tgtEl>
                                          <p:spTgt spid="10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28"/>
                                        </p:tgtEl>
                                        <p:attrNameLst>
                                          <p:attrName>style.visibility</p:attrName>
                                        </p:attrNameLst>
                                      </p:cBhvr>
                                      <p:to>
                                        <p:strVal val="visible"/>
                                      </p:to>
                                    </p:set>
                                    <p:animEffect filter="fade" transition="in">
                                      <p:cBhvr>
                                        <p:cTn dur="1000"/>
                                        <p:tgtEl>
                                          <p:spTgt spid="10328"/>
                                        </p:tgtEl>
                                      </p:cBhvr>
                                    </p:animEffect>
                                  </p:childTnLst>
                                </p:cTn>
                              </p:par>
                              <p:par>
                                <p:cTn fill="hold" nodeType="withEffect" presetClass="entr" presetID="10" presetSubtype="0">
                                  <p:stCondLst>
                                    <p:cond delay="0"/>
                                  </p:stCondLst>
                                  <p:childTnLst>
                                    <p:set>
                                      <p:cBhvr>
                                        <p:cTn dur="1" fill="hold">
                                          <p:stCondLst>
                                            <p:cond delay="0"/>
                                          </p:stCondLst>
                                        </p:cTn>
                                        <p:tgtEl>
                                          <p:spTgt spid="10329"/>
                                        </p:tgtEl>
                                        <p:attrNameLst>
                                          <p:attrName>style.visibility</p:attrName>
                                        </p:attrNameLst>
                                      </p:cBhvr>
                                      <p:to>
                                        <p:strVal val="visible"/>
                                      </p:to>
                                    </p:set>
                                    <p:animEffect filter="fade" transition="in">
                                      <p:cBhvr>
                                        <p:cTn dur="1000"/>
                                        <p:tgtEl>
                                          <p:spTgt spid="10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5" name="Shape 10335"/>
        <p:cNvGrpSpPr/>
        <p:nvPr/>
      </p:nvGrpSpPr>
      <p:grpSpPr>
        <a:xfrm>
          <a:off x="0" y="0"/>
          <a:ext cx="0" cy="0"/>
          <a:chOff x="0" y="0"/>
          <a:chExt cx="0" cy="0"/>
        </a:xfrm>
      </p:grpSpPr>
      <p:sp>
        <p:nvSpPr>
          <p:cNvPr id="10336" name="Google Shape;10336;p5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Pass by Reference</a:t>
            </a:r>
            <a:endParaRPr/>
          </a:p>
        </p:txBody>
      </p:sp>
      <p:sp>
        <p:nvSpPr>
          <p:cNvPr id="10337" name="Google Shape;10337;p571"/>
          <p:cNvSpPr/>
          <p:nvPr/>
        </p:nvSpPr>
        <p:spPr>
          <a:xfrm>
            <a:off x="0" y="1349111"/>
            <a:ext cx="2286000" cy="2044200"/>
          </a:xfrm>
          <a:prstGeom prst="rect">
            <a:avLst/>
          </a:prstGeom>
          <a:solidFill>
            <a:srgbClr val="4285F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2000" u="none" cap="none" strike="noStrike">
                <a:solidFill>
                  <a:srgbClr val="FFFFFF"/>
                </a:solidFill>
                <a:latin typeface="Gill Sans"/>
                <a:ea typeface="Gill Sans"/>
                <a:cs typeface="Gill Sans"/>
                <a:sym typeface="Gill Sans"/>
              </a:rPr>
              <a:t>All parameters (arguments) in the Python language are passed by reference</a:t>
            </a:r>
            <a:endParaRPr b="0" i="0" sz="2000" u="none" cap="none" strike="noStrike">
              <a:solidFill>
                <a:srgbClr val="FFFFFF"/>
              </a:solidFill>
              <a:latin typeface="Gill Sans"/>
              <a:ea typeface="Gill Sans"/>
              <a:cs typeface="Gill Sans"/>
              <a:sym typeface="Gill Sans"/>
            </a:endParaRPr>
          </a:p>
        </p:txBody>
      </p:sp>
      <p:sp>
        <p:nvSpPr>
          <p:cNvPr id="10338" name="Google Shape;10338;p571"/>
          <p:cNvSpPr/>
          <p:nvPr/>
        </p:nvSpPr>
        <p:spPr>
          <a:xfrm>
            <a:off x="2285958" y="1347825"/>
            <a:ext cx="2286000" cy="2044200"/>
          </a:xfrm>
          <a:prstGeom prst="rect">
            <a:avLst/>
          </a:prstGeom>
          <a:solidFill>
            <a:srgbClr val="21212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Arial"/>
              <a:buNone/>
            </a:pPr>
            <a:r>
              <a:rPr b="0" i="0" lang="en" sz="2000" u="none" cap="none" strike="noStrike">
                <a:solidFill>
                  <a:srgbClr val="FFFFFF"/>
                </a:solidFill>
                <a:latin typeface="Gill Sans"/>
                <a:ea typeface="Gill Sans"/>
                <a:cs typeface="Gill Sans"/>
                <a:sym typeface="Gill Sans"/>
              </a:rPr>
              <a:t>If the parameter reference is changed within a function, the change also reflects back in the calling function</a:t>
            </a:r>
            <a:endParaRPr b="0" i="0" sz="2000" u="none" cap="none" strike="noStrike">
              <a:solidFill>
                <a:srgbClr val="FFFFFF"/>
              </a:solidFill>
              <a:latin typeface="Gill Sans"/>
              <a:ea typeface="Gill Sans"/>
              <a:cs typeface="Gill Sans"/>
              <a:sym typeface="Gill Sans"/>
            </a:endParaRPr>
          </a:p>
        </p:txBody>
      </p:sp>
      <p:sp>
        <p:nvSpPr>
          <p:cNvPr id="10339" name="Google Shape;10339;p571"/>
          <p:cNvSpPr/>
          <p:nvPr/>
        </p:nvSpPr>
        <p:spPr>
          <a:xfrm>
            <a:off x="4571916" y="1349147"/>
            <a:ext cx="2286000" cy="2044200"/>
          </a:xfrm>
          <a:prstGeom prst="rect">
            <a:avLst/>
          </a:prstGeom>
          <a:solidFill>
            <a:srgbClr val="78909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Arial"/>
              <a:buNone/>
            </a:pPr>
            <a:r>
              <a:rPr b="0" i="0" lang="en" sz="2000" u="none" cap="none" strike="noStrike">
                <a:solidFill>
                  <a:srgbClr val="FFFFFF"/>
                </a:solidFill>
                <a:latin typeface="Calibri"/>
                <a:ea typeface="Calibri"/>
                <a:cs typeface="Calibri"/>
                <a:sym typeface="Calibri"/>
              </a:rPr>
              <a:t>Pass by reference works under the logic of pass by address/reference</a:t>
            </a:r>
            <a:endParaRPr b="0" i="0" sz="2000" u="none" cap="none" strike="noStrike">
              <a:solidFill>
                <a:srgbClr val="FFFFFF"/>
              </a:solidFill>
              <a:latin typeface="Calibri"/>
              <a:ea typeface="Calibri"/>
              <a:cs typeface="Calibri"/>
              <a:sym typeface="Calibri"/>
            </a:endParaRPr>
          </a:p>
        </p:txBody>
      </p:sp>
      <p:sp>
        <p:nvSpPr>
          <p:cNvPr id="10340" name="Google Shape;10340;p571"/>
          <p:cNvSpPr/>
          <p:nvPr/>
        </p:nvSpPr>
        <p:spPr>
          <a:xfrm>
            <a:off x="6857874" y="1349147"/>
            <a:ext cx="2286000" cy="2044200"/>
          </a:xfrm>
          <a:prstGeom prst="rect">
            <a:avLst/>
          </a:prstGeom>
          <a:solidFill>
            <a:srgbClr val="89DEF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Arial"/>
              <a:buNone/>
            </a:pPr>
            <a:r>
              <a:rPr b="0" i="0" lang="en" sz="2000" u="none" cap="none" strike="noStrike">
                <a:solidFill>
                  <a:srgbClr val="FFFFFF"/>
                </a:solidFill>
                <a:latin typeface="Calibri"/>
                <a:ea typeface="Calibri"/>
                <a:cs typeface="Calibri"/>
                <a:sym typeface="Calibri"/>
              </a:rPr>
              <a:t>The caller and the callee use the same variable for the parameter</a:t>
            </a:r>
            <a:endParaRPr b="0" i="0" sz="2000" u="none" cap="none" strike="noStrike">
              <a:solidFill>
                <a:srgbClr val="FFFFFF"/>
              </a:solidFill>
              <a:latin typeface="Calibri"/>
              <a:ea typeface="Calibri"/>
              <a:cs typeface="Calibri"/>
              <a:sym typeface="Calibri"/>
            </a:endParaRPr>
          </a:p>
        </p:txBody>
      </p:sp>
      <p:sp>
        <p:nvSpPr>
          <p:cNvPr id="10341" name="Google Shape;10341;p57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37"/>
                                        </p:tgtEl>
                                        <p:attrNameLst>
                                          <p:attrName>style.visibility</p:attrName>
                                        </p:attrNameLst>
                                      </p:cBhvr>
                                      <p:to>
                                        <p:strVal val="visible"/>
                                      </p:to>
                                    </p:set>
                                    <p:animEffect filter="fade" transition="in">
                                      <p:cBhvr>
                                        <p:cTn dur="1000"/>
                                        <p:tgtEl>
                                          <p:spTgt spid="10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38"/>
                                        </p:tgtEl>
                                        <p:attrNameLst>
                                          <p:attrName>style.visibility</p:attrName>
                                        </p:attrNameLst>
                                      </p:cBhvr>
                                      <p:to>
                                        <p:strVal val="visible"/>
                                      </p:to>
                                    </p:set>
                                    <p:animEffect filter="fade" transition="in">
                                      <p:cBhvr>
                                        <p:cTn dur="1000"/>
                                        <p:tgtEl>
                                          <p:spTgt spid="10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39"/>
                                        </p:tgtEl>
                                        <p:attrNameLst>
                                          <p:attrName>style.visibility</p:attrName>
                                        </p:attrNameLst>
                                      </p:cBhvr>
                                      <p:to>
                                        <p:strVal val="visible"/>
                                      </p:to>
                                    </p:set>
                                    <p:animEffect filter="fade" transition="in">
                                      <p:cBhvr>
                                        <p:cTn dur="1000"/>
                                        <p:tgtEl>
                                          <p:spTgt spid="10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40"/>
                                        </p:tgtEl>
                                        <p:attrNameLst>
                                          <p:attrName>style.visibility</p:attrName>
                                        </p:attrNameLst>
                                      </p:cBhvr>
                                      <p:to>
                                        <p:strVal val="visible"/>
                                      </p:to>
                                    </p:set>
                                    <p:animEffect filter="fade" transition="in">
                                      <p:cBhvr>
                                        <p:cTn dur="1000"/>
                                        <p:tgtEl>
                                          <p:spTgt spid="103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5" name="Shape 10345"/>
        <p:cNvGrpSpPr/>
        <p:nvPr/>
      </p:nvGrpSpPr>
      <p:grpSpPr>
        <a:xfrm>
          <a:off x="0" y="0"/>
          <a:ext cx="0" cy="0"/>
          <a:chOff x="0" y="0"/>
          <a:chExt cx="0" cy="0"/>
        </a:xfrm>
      </p:grpSpPr>
      <p:sp>
        <p:nvSpPr>
          <p:cNvPr id="10346" name="Google Shape;10346;p5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Example - Pass by Reference</a:t>
            </a:r>
            <a:endParaRPr/>
          </a:p>
        </p:txBody>
      </p:sp>
      <p:sp>
        <p:nvSpPr>
          <p:cNvPr id="10347" name="Google Shape;10347;p572"/>
          <p:cNvSpPr/>
          <p:nvPr/>
        </p:nvSpPr>
        <p:spPr>
          <a:xfrm>
            <a:off x="694499" y="3100200"/>
            <a:ext cx="3123300" cy="285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This would produce the following result:</a:t>
            </a:r>
            <a:endParaRPr b="0" i="0" sz="1400" u="none" cap="none" strike="noStrike">
              <a:solidFill>
                <a:srgbClr val="000000"/>
              </a:solidFill>
              <a:latin typeface="Calibri"/>
              <a:ea typeface="Calibri"/>
              <a:cs typeface="Calibri"/>
              <a:sym typeface="Calibri"/>
            </a:endParaRPr>
          </a:p>
        </p:txBody>
      </p:sp>
      <p:sp>
        <p:nvSpPr>
          <p:cNvPr id="10348" name="Google Shape;10348;p57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10349" name="Google Shape;10349;p572"/>
          <p:cNvSpPr txBox="1"/>
          <p:nvPr/>
        </p:nvSpPr>
        <p:spPr>
          <a:xfrm>
            <a:off x="694500" y="1150863"/>
            <a:ext cx="6096000" cy="1816200"/>
          </a:xfrm>
          <a:prstGeom prst="rect">
            <a:avLst/>
          </a:prstGeom>
          <a:solidFill>
            <a:srgbClr val="EFEFE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alibri"/>
                <a:ea typeface="Calibri"/>
                <a:cs typeface="Calibri"/>
                <a:sym typeface="Calibri"/>
              </a:rPr>
              <a:t>def changeme(mylist):</a:t>
            </a:r>
            <a:br>
              <a:rPr b="1" i="0" lang="en" sz="1400" u="none" cap="none" strike="noStrike">
                <a:solidFill>
                  <a:srgbClr val="000000"/>
                </a:solidFill>
                <a:latin typeface="Calibri"/>
                <a:ea typeface="Calibri"/>
                <a:cs typeface="Calibri"/>
                <a:sym typeface="Calibri"/>
              </a:rPr>
            </a:br>
            <a:r>
              <a:rPr b="1" i="0" lang="en" sz="1400" u="none" cap="none" strike="noStrike">
                <a:solidFill>
                  <a:srgbClr val="000000"/>
                </a:solidFill>
                <a:latin typeface="Calibri"/>
                <a:ea typeface="Calibri"/>
                <a:cs typeface="Calibri"/>
                <a:sym typeface="Calibri"/>
              </a:rPr>
              <a:t>    print('values inside the function before changes:',mylist)</a:t>
            </a:r>
            <a:br>
              <a:rPr b="1" i="0" lang="en" sz="1400" u="none" cap="none" strike="noStrike">
                <a:solidFill>
                  <a:srgbClr val="000000"/>
                </a:solidFill>
                <a:latin typeface="Calibri"/>
                <a:ea typeface="Calibri"/>
                <a:cs typeface="Calibri"/>
                <a:sym typeface="Calibri"/>
              </a:rPr>
            </a:br>
            <a:r>
              <a:rPr b="1" i="0" lang="en" sz="1400" u="none" cap="none" strike="noStrike">
                <a:solidFill>
                  <a:srgbClr val="000000"/>
                </a:solidFill>
                <a:latin typeface="Calibri"/>
                <a:ea typeface="Calibri"/>
                <a:cs typeface="Calibri"/>
                <a:sym typeface="Calibri"/>
              </a:rPr>
              <a:t>    mylist[2]=50</a:t>
            </a:r>
            <a:br>
              <a:rPr b="1" i="0" lang="en" sz="1400" u="none" cap="none" strike="noStrike">
                <a:solidFill>
                  <a:srgbClr val="000000"/>
                </a:solidFill>
                <a:latin typeface="Calibri"/>
                <a:ea typeface="Calibri"/>
                <a:cs typeface="Calibri"/>
                <a:sym typeface="Calibri"/>
              </a:rPr>
            </a:br>
            <a:r>
              <a:rPr b="1" i="0" lang="en" sz="1400" u="none" cap="none" strike="noStrike">
                <a:solidFill>
                  <a:srgbClr val="000000"/>
                </a:solidFill>
                <a:latin typeface="Calibri"/>
                <a:ea typeface="Calibri"/>
                <a:cs typeface="Calibri"/>
                <a:sym typeface="Calibri"/>
              </a:rPr>
              <a:t>    print('values inside the function after changes:', mylist)</a:t>
            </a:r>
            <a:br>
              <a:rPr b="1" i="0" lang="en" sz="1400" u="none" cap="none" strike="noStrike">
                <a:solidFill>
                  <a:srgbClr val="000000"/>
                </a:solidFill>
                <a:latin typeface="Calibri"/>
                <a:ea typeface="Calibri"/>
                <a:cs typeface="Calibri"/>
                <a:sym typeface="Calibri"/>
              </a:rPr>
            </a:br>
            <a:r>
              <a:rPr b="1" i="0" lang="en" sz="1400" u="none" cap="none" strike="noStrike">
                <a:solidFill>
                  <a:srgbClr val="000000"/>
                </a:solidFill>
                <a:latin typeface="Calibri"/>
                <a:ea typeface="Calibri"/>
                <a:cs typeface="Calibri"/>
                <a:sym typeface="Calibri"/>
              </a:rPr>
              <a:t>    return</a:t>
            </a:r>
            <a:br>
              <a:rPr b="1" i="0" lang="en" sz="1400" u="none" cap="none" strike="noStrike">
                <a:solidFill>
                  <a:srgbClr val="000000"/>
                </a:solidFill>
                <a:latin typeface="Calibri"/>
                <a:ea typeface="Calibri"/>
                <a:cs typeface="Calibri"/>
                <a:sym typeface="Calibri"/>
              </a:rPr>
            </a:br>
            <a:r>
              <a:rPr b="1" i="0" lang="en" sz="1400" u="none" cap="none" strike="noStrike">
                <a:solidFill>
                  <a:srgbClr val="000000"/>
                </a:solidFill>
                <a:latin typeface="Calibri"/>
                <a:ea typeface="Calibri"/>
                <a:cs typeface="Calibri"/>
                <a:sym typeface="Calibri"/>
              </a:rPr>
              <a:t>mylist=[10,20,30]</a:t>
            </a:r>
            <a:br>
              <a:rPr b="1" i="0" lang="en" sz="1400" u="none" cap="none" strike="noStrike">
                <a:solidFill>
                  <a:srgbClr val="000000"/>
                </a:solidFill>
                <a:latin typeface="Calibri"/>
                <a:ea typeface="Calibri"/>
                <a:cs typeface="Calibri"/>
                <a:sym typeface="Calibri"/>
              </a:rPr>
            </a:br>
            <a:r>
              <a:rPr b="1" i="0" lang="en" sz="1400" u="none" cap="none" strike="noStrike">
                <a:solidFill>
                  <a:srgbClr val="000000"/>
                </a:solidFill>
                <a:latin typeface="Calibri"/>
                <a:ea typeface="Calibri"/>
                <a:cs typeface="Calibri"/>
                <a:sym typeface="Calibri"/>
              </a:rPr>
              <a:t>changeme(mylist)</a:t>
            </a:r>
            <a:br>
              <a:rPr b="1" i="0" lang="en" sz="1400" u="none" cap="none" strike="noStrike">
                <a:solidFill>
                  <a:srgbClr val="000000"/>
                </a:solidFill>
                <a:latin typeface="Calibri"/>
                <a:ea typeface="Calibri"/>
                <a:cs typeface="Calibri"/>
                <a:sym typeface="Calibri"/>
              </a:rPr>
            </a:br>
            <a:r>
              <a:rPr b="1" i="0" lang="en" sz="1400" u="none" cap="none" strike="noStrike">
                <a:solidFill>
                  <a:srgbClr val="000000"/>
                </a:solidFill>
                <a:latin typeface="Calibri"/>
                <a:ea typeface="Calibri"/>
                <a:cs typeface="Calibri"/>
                <a:sym typeface="Calibri"/>
              </a:rPr>
              <a:t>print('values outside the function :',mylist)</a:t>
            </a:r>
            <a:endParaRPr b="1" i="0" sz="1400" u="none" cap="none" strike="noStrike">
              <a:solidFill>
                <a:srgbClr val="000000"/>
              </a:solidFill>
              <a:latin typeface="Calibri"/>
              <a:ea typeface="Calibri"/>
              <a:cs typeface="Calibri"/>
              <a:sym typeface="Calibri"/>
            </a:endParaRPr>
          </a:p>
        </p:txBody>
      </p:sp>
      <p:sp>
        <p:nvSpPr>
          <p:cNvPr id="10350" name="Google Shape;10350;p572"/>
          <p:cNvSpPr txBox="1"/>
          <p:nvPr/>
        </p:nvSpPr>
        <p:spPr>
          <a:xfrm>
            <a:off x="694500" y="3518625"/>
            <a:ext cx="5638800" cy="738900"/>
          </a:xfrm>
          <a:prstGeom prst="rect">
            <a:avLst/>
          </a:prstGeom>
          <a:solidFill>
            <a:srgbClr val="C9DAF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('values inside the function before changes:', [10, 20, 30])</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('values inside the function after changes:', [10, 20, 50])</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('values outside the function :', [10, 20, 50])</a:t>
            </a:r>
            <a:endParaRPr b="0" i="0" sz="14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49"/>
                                        </p:tgtEl>
                                        <p:attrNameLst>
                                          <p:attrName>style.visibility</p:attrName>
                                        </p:attrNameLst>
                                      </p:cBhvr>
                                      <p:to>
                                        <p:strVal val="visible"/>
                                      </p:to>
                                    </p:set>
                                    <p:animEffect filter="fade" transition="in">
                                      <p:cBhvr>
                                        <p:cTn dur="1000"/>
                                        <p:tgtEl>
                                          <p:spTgt spid="10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47"/>
                                        </p:tgtEl>
                                        <p:attrNameLst>
                                          <p:attrName>style.visibility</p:attrName>
                                        </p:attrNameLst>
                                      </p:cBhvr>
                                      <p:to>
                                        <p:strVal val="visible"/>
                                      </p:to>
                                    </p:set>
                                    <p:animEffect filter="fade" transition="in">
                                      <p:cBhvr>
                                        <p:cTn dur="1000"/>
                                        <p:tgtEl>
                                          <p:spTgt spid="10347"/>
                                        </p:tgtEl>
                                      </p:cBhvr>
                                    </p:animEffect>
                                  </p:childTnLst>
                                </p:cTn>
                              </p:par>
                              <p:par>
                                <p:cTn fill="hold" nodeType="withEffect" presetClass="entr" presetID="10" presetSubtype="0">
                                  <p:stCondLst>
                                    <p:cond delay="0"/>
                                  </p:stCondLst>
                                  <p:childTnLst>
                                    <p:set>
                                      <p:cBhvr>
                                        <p:cTn dur="1" fill="hold">
                                          <p:stCondLst>
                                            <p:cond delay="0"/>
                                          </p:stCondLst>
                                        </p:cTn>
                                        <p:tgtEl>
                                          <p:spTgt spid="10350"/>
                                        </p:tgtEl>
                                        <p:attrNameLst>
                                          <p:attrName>style.visibility</p:attrName>
                                        </p:attrNameLst>
                                      </p:cBhvr>
                                      <p:to>
                                        <p:strVal val="visible"/>
                                      </p:to>
                                    </p:set>
                                    <p:animEffect filter="fade" transition="in">
                                      <p:cBhvr>
                                        <p:cTn dur="1000"/>
                                        <p:tgtEl>
                                          <p:spTgt spid="10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4" name="Shape 10354"/>
        <p:cNvGrpSpPr/>
        <p:nvPr/>
      </p:nvGrpSpPr>
      <p:grpSpPr>
        <a:xfrm>
          <a:off x="0" y="0"/>
          <a:ext cx="0" cy="0"/>
          <a:chOff x="0" y="0"/>
          <a:chExt cx="0" cy="0"/>
        </a:xfrm>
      </p:grpSpPr>
      <p:sp>
        <p:nvSpPr>
          <p:cNvPr id="10355" name="Google Shape;10355;p5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Example - Pass by Reference (With Respect to Address)</a:t>
            </a:r>
            <a:endParaRPr/>
          </a:p>
        </p:txBody>
      </p:sp>
      <p:sp>
        <p:nvSpPr>
          <p:cNvPr id="10356" name="Google Shape;10356;p57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10357" name="Google Shape;10357;p573"/>
          <p:cNvSpPr/>
          <p:nvPr/>
        </p:nvSpPr>
        <p:spPr>
          <a:xfrm>
            <a:off x="694499" y="3427200"/>
            <a:ext cx="3123300" cy="285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This would produce the following result:</a:t>
            </a:r>
            <a:endParaRPr b="0" i="0" sz="1400" u="none" cap="none" strike="noStrike">
              <a:solidFill>
                <a:srgbClr val="000000"/>
              </a:solidFill>
              <a:latin typeface="Calibri"/>
              <a:ea typeface="Calibri"/>
              <a:cs typeface="Calibri"/>
              <a:sym typeface="Calibri"/>
            </a:endParaRPr>
          </a:p>
        </p:txBody>
      </p:sp>
      <p:sp>
        <p:nvSpPr>
          <p:cNvPr id="10358" name="Google Shape;10358;p573"/>
          <p:cNvSpPr txBox="1"/>
          <p:nvPr/>
        </p:nvSpPr>
        <p:spPr>
          <a:xfrm>
            <a:off x="694500" y="1554075"/>
            <a:ext cx="2856000" cy="1816200"/>
          </a:xfrm>
          <a:prstGeom prst="rect">
            <a:avLst/>
          </a:prstGeom>
          <a:solidFill>
            <a:srgbClr val="EFEFE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rgbClr val="000000"/>
                </a:solidFill>
                <a:latin typeface="Calibri"/>
                <a:ea typeface="Calibri"/>
                <a:cs typeface="Calibri"/>
                <a:sym typeface="Calibri"/>
              </a:rPr>
              <a:t>def myFun(x):</a:t>
            </a:r>
            <a:endParaRPr b="1"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rgbClr val="000000"/>
                </a:solidFill>
                <a:latin typeface="Calibri"/>
                <a:ea typeface="Calibri"/>
                <a:cs typeface="Calibri"/>
                <a:sym typeface="Calibri"/>
              </a:rPr>
              <a:t>    x[0]=20</a:t>
            </a:r>
            <a:endParaRPr b="1"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rgbClr val="000000"/>
                </a:solidFill>
                <a:latin typeface="Calibri"/>
                <a:ea typeface="Calibri"/>
                <a:cs typeface="Calibri"/>
                <a:sym typeface="Calibri"/>
              </a:rPr>
              <a:t>    print(id(x))</a:t>
            </a:r>
            <a:endParaRPr b="1"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1"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rgbClr val="000000"/>
                </a:solidFill>
                <a:latin typeface="Calibri"/>
                <a:ea typeface="Calibri"/>
                <a:cs typeface="Calibri"/>
                <a:sym typeface="Calibri"/>
              </a:rPr>
              <a:t>lst=[10,11,12,13,14,15]</a:t>
            </a:r>
            <a:endParaRPr b="1"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rgbClr val="000000"/>
                </a:solidFill>
                <a:latin typeface="Calibri"/>
                <a:ea typeface="Calibri"/>
                <a:cs typeface="Calibri"/>
                <a:sym typeface="Calibri"/>
              </a:rPr>
              <a:t>myFun(lst)</a:t>
            </a:r>
            <a:endParaRPr b="1"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rgbClr val="000000"/>
                </a:solidFill>
                <a:latin typeface="Calibri"/>
                <a:ea typeface="Calibri"/>
                <a:cs typeface="Calibri"/>
                <a:sym typeface="Calibri"/>
              </a:rPr>
              <a:t>print(lst)</a:t>
            </a:r>
            <a:endParaRPr b="1"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400" u="none" cap="none" strike="noStrike">
                <a:solidFill>
                  <a:srgbClr val="000000"/>
                </a:solidFill>
                <a:latin typeface="Calibri"/>
                <a:ea typeface="Calibri"/>
                <a:cs typeface="Calibri"/>
                <a:sym typeface="Calibri"/>
              </a:rPr>
              <a:t>print(id(lst))</a:t>
            </a:r>
            <a:endParaRPr b="1" i="0" sz="1400" u="none" cap="none" strike="noStrike">
              <a:solidFill>
                <a:srgbClr val="000000"/>
              </a:solidFill>
              <a:latin typeface="Calibri"/>
              <a:ea typeface="Calibri"/>
              <a:cs typeface="Calibri"/>
              <a:sym typeface="Calibri"/>
            </a:endParaRPr>
          </a:p>
        </p:txBody>
      </p:sp>
      <p:sp>
        <p:nvSpPr>
          <p:cNvPr id="10359" name="Google Shape;10359;p573"/>
          <p:cNvSpPr txBox="1"/>
          <p:nvPr/>
        </p:nvSpPr>
        <p:spPr>
          <a:xfrm>
            <a:off x="694500" y="3747225"/>
            <a:ext cx="2235000" cy="738900"/>
          </a:xfrm>
          <a:prstGeom prst="rect">
            <a:avLst/>
          </a:prstGeom>
          <a:solidFill>
            <a:srgbClr val="C9DAF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Calibri"/>
                <a:ea typeface="Calibri"/>
                <a:cs typeface="Calibri"/>
                <a:sym typeface="Calibri"/>
              </a:rPr>
              <a:t>37562808</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Calibri"/>
                <a:ea typeface="Calibri"/>
                <a:cs typeface="Calibri"/>
                <a:sym typeface="Calibri"/>
              </a:rPr>
              <a:t>[20, 11, 12, 13, 14, 15]</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37562808</a:t>
            </a:r>
            <a:endParaRPr b="0" i="0" sz="14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58"/>
                                        </p:tgtEl>
                                        <p:attrNameLst>
                                          <p:attrName>style.visibility</p:attrName>
                                        </p:attrNameLst>
                                      </p:cBhvr>
                                      <p:to>
                                        <p:strVal val="visible"/>
                                      </p:to>
                                    </p:set>
                                    <p:animEffect filter="fade" transition="in">
                                      <p:cBhvr>
                                        <p:cTn dur="1000"/>
                                        <p:tgtEl>
                                          <p:spTgt spid="10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57"/>
                                        </p:tgtEl>
                                        <p:attrNameLst>
                                          <p:attrName>style.visibility</p:attrName>
                                        </p:attrNameLst>
                                      </p:cBhvr>
                                      <p:to>
                                        <p:strVal val="visible"/>
                                      </p:to>
                                    </p:set>
                                    <p:animEffect filter="fade" transition="in">
                                      <p:cBhvr>
                                        <p:cTn dur="1000"/>
                                        <p:tgtEl>
                                          <p:spTgt spid="10357"/>
                                        </p:tgtEl>
                                      </p:cBhvr>
                                    </p:animEffect>
                                  </p:childTnLst>
                                </p:cTn>
                              </p:par>
                              <p:par>
                                <p:cTn fill="hold" nodeType="withEffect" presetClass="entr" presetID="10" presetSubtype="0">
                                  <p:stCondLst>
                                    <p:cond delay="0"/>
                                  </p:stCondLst>
                                  <p:childTnLst>
                                    <p:set>
                                      <p:cBhvr>
                                        <p:cTn dur="1" fill="hold">
                                          <p:stCondLst>
                                            <p:cond delay="0"/>
                                          </p:stCondLst>
                                        </p:cTn>
                                        <p:tgtEl>
                                          <p:spTgt spid="10359"/>
                                        </p:tgtEl>
                                        <p:attrNameLst>
                                          <p:attrName>style.visibility</p:attrName>
                                        </p:attrNameLst>
                                      </p:cBhvr>
                                      <p:to>
                                        <p:strVal val="visible"/>
                                      </p:to>
                                    </p:set>
                                    <p:animEffect filter="fade" transition="in">
                                      <p:cBhvr>
                                        <p:cTn dur="1000"/>
                                        <p:tgtEl>
                                          <p:spTgt spid="10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3" name="Shape 10363"/>
        <p:cNvGrpSpPr/>
        <p:nvPr/>
      </p:nvGrpSpPr>
      <p:grpSpPr>
        <a:xfrm>
          <a:off x="0" y="0"/>
          <a:ext cx="0" cy="0"/>
          <a:chOff x="0" y="0"/>
          <a:chExt cx="0" cy="0"/>
        </a:xfrm>
      </p:grpSpPr>
      <p:sp>
        <p:nvSpPr>
          <p:cNvPr id="10364" name="Google Shape;10364;p5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Pass by Value</a:t>
            </a:r>
            <a:endParaRPr/>
          </a:p>
        </p:txBody>
      </p:sp>
      <p:sp>
        <p:nvSpPr>
          <p:cNvPr id="10365" name="Google Shape;10365;p574"/>
          <p:cNvSpPr/>
          <p:nvPr/>
        </p:nvSpPr>
        <p:spPr>
          <a:xfrm>
            <a:off x="0" y="1349111"/>
            <a:ext cx="2286000" cy="2044200"/>
          </a:xfrm>
          <a:prstGeom prst="rect">
            <a:avLst/>
          </a:prstGeom>
          <a:solidFill>
            <a:srgbClr val="4285F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2000" u="none" cap="none" strike="noStrike">
                <a:solidFill>
                  <a:srgbClr val="FFFFFF"/>
                </a:solidFill>
                <a:latin typeface="Gill Sans"/>
                <a:ea typeface="Gill Sans"/>
                <a:cs typeface="Gill Sans"/>
                <a:sym typeface="Gill Sans"/>
              </a:rPr>
              <a:t>The caller and callee have two independent variables with the same value</a:t>
            </a:r>
            <a:endParaRPr b="0" i="0" sz="2000" u="none" cap="none" strike="noStrike">
              <a:solidFill>
                <a:srgbClr val="FFFFFF"/>
              </a:solidFill>
              <a:latin typeface="Gill Sans"/>
              <a:ea typeface="Gill Sans"/>
              <a:cs typeface="Gill Sans"/>
              <a:sym typeface="Gill Sans"/>
            </a:endParaRPr>
          </a:p>
        </p:txBody>
      </p:sp>
      <p:sp>
        <p:nvSpPr>
          <p:cNvPr id="10366" name="Google Shape;10366;p574"/>
          <p:cNvSpPr/>
          <p:nvPr/>
        </p:nvSpPr>
        <p:spPr>
          <a:xfrm>
            <a:off x="2285958" y="1347825"/>
            <a:ext cx="2286000" cy="2044200"/>
          </a:xfrm>
          <a:prstGeom prst="rect">
            <a:avLst/>
          </a:prstGeom>
          <a:solidFill>
            <a:srgbClr val="21212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Arial"/>
              <a:buNone/>
            </a:pPr>
            <a:r>
              <a:rPr b="0" i="0" lang="en" sz="2000" u="none" cap="none" strike="noStrike">
                <a:solidFill>
                  <a:srgbClr val="FFFFFF"/>
                </a:solidFill>
                <a:latin typeface="Gill Sans"/>
                <a:ea typeface="Gill Sans"/>
                <a:cs typeface="Gill Sans"/>
                <a:sym typeface="Gill Sans"/>
              </a:rPr>
              <a:t>The effect is not visible to the caller</a:t>
            </a:r>
            <a:endParaRPr b="0" i="0" sz="2000" u="none" cap="none" strike="noStrike">
              <a:solidFill>
                <a:srgbClr val="FFFFFF"/>
              </a:solidFill>
              <a:latin typeface="Gill Sans"/>
              <a:ea typeface="Gill Sans"/>
              <a:cs typeface="Gill Sans"/>
              <a:sym typeface="Gill Sans"/>
            </a:endParaRPr>
          </a:p>
        </p:txBody>
      </p:sp>
      <p:sp>
        <p:nvSpPr>
          <p:cNvPr id="10367" name="Google Shape;10367;p574"/>
          <p:cNvSpPr/>
          <p:nvPr/>
        </p:nvSpPr>
        <p:spPr>
          <a:xfrm>
            <a:off x="4571916" y="1349147"/>
            <a:ext cx="2286000" cy="2044200"/>
          </a:xfrm>
          <a:prstGeom prst="rect">
            <a:avLst/>
          </a:prstGeom>
          <a:solidFill>
            <a:srgbClr val="78909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Arial"/>
              <a:buNone/>
            </a:pPr>
            <a:r>
              <a:rPr b="0" i="0" lang="en" sz="2000" u="none" cap="none" strike="noStrike">
                <a:solidFill>
                  <a:srgbClr val="FFFFFF"/>
                </a:solidFill>
                <a:latin typeface="Gill Sans"/>
                <a:ea typeface="Gill Sans"/>
                <a:cs typeface="Gill Sans"/>
                <a:sym typeface="Gill Sans"/>
              </a:rPr>
              <a:t>The result of this evaluation is bound to the corresponding variable in the function</a:t>
            </a:r>
            <a:endParaRPr b="0" i="0" sz="2000" u="none" cap="none" strike="noStrike">
              <a:solidFill>
                <a:srgbClr val="FFFFFF"/>
              </a:solidFill>
              <a:latin typeface="Gill Sans"/>
              <a:ea typeface="Gill Sans"/>
              <a:cs typeface="Gill Sans"/>
              <a:sym typeface="Gill Sans"/>
            </a:endParaRPr>
          </a:p>
        </p:txBody>
      </p:sp>
      <p:sp>
        <p:nvSpPr>
          <p:cNvPr id="10368" name="Google Shape;10368;p574"/>
          <p:cNvSpPr/>
          <p:nvPr/>
        </p:nvSpPr>
        <p:spPr>
          <a:xfrm>
            <a:off x="6857874" y="1349147"/>
            <a:ext cx="2286000" cy="2044200"/>
          </a:xfrm>
          <a:prstGeom prst="rect">
            <a:avLst/>
          </a:prstGeom>
          <a:solidFill>
            <a:srgbClr val="89DEF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Arial"/>
              <a:buNone/>
            </a:pPr>
            <a:r>
              <a:rPr b="0" i="0" lang="en" sz="2000" u="none" cap="none" strike="noStrike">
                <a:solidFill>
                  <a:srgbClr val="FFFFFF"/>
                </a:solidFill>
                <a:latin typeface="Gill Sans"/>
                <a:ea typeface="Gill Sans"/>
                <a:cs typeface="Gill Sans"/>
                <a:sym typeface="Gill Sans"/>
              </a:rPr>
              <a:t>Variable in the caller's scope will be unchanged when the function returns</a:t>
            </a:r>
            <a:endParaRPr b="0" i="0" sz="2000" u="none" cap="none" strike="noStrike">
              <a:solidFill>
                <a:srgbClr val="FFFFFF"/>
              </a:solidFill>
              <a:latin typeface="Gill Sans"/>
              <a:ea typeface="Gill Sans"/>
              <a:cs typeface="Gill Sans"/>
              <a:sym typeface="Gill Sans"/>
            </a:endParaRPr>
          </a:p>
        </p:txBody>
      </p:sp>
      <p:sp>
        <p:nvSpPr>
          <p:cNvPr id="10369" name="Google Shape;10369;p57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65"/>
                                        </p:tgtEl>
                                        <p:attrNameLst>
                                          <p:attrName>style.visibility</p:attrName>
                                        </p:attrNameLst>
                                      </p:cBhvr>
                                      <p:to>
                                        <p:strVal val="visible"/>
                                      </p:to>
                                    </p:set>
                                    <p:animEffect filter="fade" transition="in">
                                      <p:cBhvr>
                                        <p:cTn dur="1000"/>
                                        <p:tgtEl>
                                          <p:spTgt spid="10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66"/>
                                        </p:tgtEl>
                                        <p:attrNameLst>
                                          <p:attrName>style.visibility</p:attrName>
                                        </p:attrNameLst>
                                      </p:cBhvr>
                                      <p:to>
                                        <p:strVal val="visible"/>
                                      </p:to>
                                    </p:set>
                                    <p:animEffect filter="fade" transition="in">
                                      <p:cBhvr>
                                        <p:cTn dur="1000"/>
                                        <p:tgtEl>
                                          <p:spTgt spid="103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67"/>
                                        </p:tgtEl>
                                        <p:attrNameLst>
                                          <p:attrName>style.visibility</p:attrName>
                                        </p:attrNameLst>
                                      </p:cBhvr>
                                      <p:to>
                                        <p:strVal val="visible"/>
                                      </p:to>
                                    </p:set>
                                    <p:animEffect filter="fade" transition="in">
                                      <p:cBhvr>
                                        <p:cTn dur="1000"/>
                                        <p:tgtEl>
                                          <p:spTgt spid="103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68"/>
                                        </p:tgtEl>
                                        <p:attrNameLst>
                                          <p:attrName>style.visibility</p:attrName>
                                        </p:attrNameLst>
                                      </p:cBhvr>
                                      <p:to>
                                        <p:strVal val="visible"/>
                                      </p:to>
                                    </p:set>
                                    <p:animEffect filter="fade" transition="in">
                                      <p:cBhvr>
                                        <p:cTn dur="1000"/>
                                        <p:tgtEl>
                                          <p:spTgt spid="103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3" name="Shape 10373"/>
        <p:cNvGrpSpPr/>
        <p:nvPr/>
      </p:nvGrpSpPr>
      <p:grpSpPr>
        <a:xfrm>
          <a:off x="0" y="0"/>
          <a:ext cx="0" cy="0"/>
          <a:chOff x="0" y="0"/>
          <a:chExt cx="0" cy="0"/>
        </a:xfrm>
      </p:grpSpPr>
      <p:sp>
        <p:nvSpPr>
          <p:cNvPr id="10374" name="Google Shape;10374;p5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Example - Pass by Value</a:t>
            </a:r>
            <a:endParaRPr/>
          </a:p>
        </p:txBody>
      </p:sp>
      <p:sp>
        <p:nvSpPr>
          <p:cNvPr id="10375" name="Google Shape;10375;p575"/>
          <p:cNvSpPr/>
          <p:nvPr/>
        </p:nvSpPr>
        <p:spPr>
          <a:xfrm>
            <a:off x="1343550" y="1594925"/>
            <a:ext cx="2420100" cy="16026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def new(a):</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    a='2'+a</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    print(a)</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    print(id(a))</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a='hello'</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new(a)</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print(a)</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print(id(a))</a:t>
            </a:r>
            <a:endParaRPr b="1" i="0" sz="1200" u="none" cap="none" strike="noStrike">
              <a:solidFill>
                <a:srgbClr val="000000"/>
              </a:solidFill>
              <a:latin typeface="Calibri"/>
              <a:ea typeface="Calibri"/>
              <a:cs typeface="Calibri"/>
              <a:sym typeface="Calibri"/>
            </a:endParaRPr>
          </a:p>
        </p:txBody>
      </p:sp>
      <p:sp>
        <p:nvSpPr>
          <p:cNvPr id="10376" name="Google Shape;10376;p575"/>
          <p:cNvSpPr/>
          <p:nvPr/>
        </p:nvSpPr>
        <p:spPr>
          <a:xfrm>
            <a:off x="4163256" y="1594935"/>
            <a:ext cx="3025500" cy="285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The output is</a:t>
            </a:r>
            <a:endParaRPr b="0" i="0" sz="1400" u="none" cap="none" strike="noStrike">
              <a:solidFill>
                <a:srgbClr val="000000"/>
              </a:solidFill>
              <a:latin typeface="Calibri"/>
              <a:ea typeface="Calibri"/>
              <a:cs typeface="Calibri"/>
              <a:sym typeface="Calibri"/>
            </a:endParaRPr>
          </a:p>
        </p:txBody>
      </p:sp>
      <p:sp>
        <p:nvSpPr>
          <p:cNvPr id="10377" name="Google Shape;10377;p575"/>
          <p:cNvSpPr/>
          <p:nvPr/>
        </p:nvSpPr>
        <p:spPr>
          <a:xfrm>
            <a:off x="4167925" y="1924275"/>
            <a:ext cx="1867800" cy="829800"/>
          </a:xfrm>
          <a:prstGeom prst="rect">
            <a:avLst/>
          </a:prstGeom>
          <a:solidFill>
            <a:srgbClr val="C9DA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2hello</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35424128</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hello</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6111264</a:t>
            </a:r>
            <a:endParaRPr b="0" i="0" sz="1200" u="none" cap="none" strike="noStrike">
              <a:solidFill>
                <a:srgbClr val="000000"/>
              </a:solidFill>
              <a:latin typeface="Calibri"/>
              <a:ea typeface="Calibri"/>
              <a:cs typeface="Calibri"/>
              <a:sym typeface="Calibri"/>
            </a:endParaRPr>
          </a:p>
        </p:txBody>
      </p:sp>
      <p:sp>
        <p:nvSpPr>
          <p:cNvPr id="10378" name="Google Shape;10378;p57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75"/>
                                        </p:tgtEl>
                                        <p:attrNameLst>
                                          <p:attrName>style.visibility</p:attrName>
                                        </p:attrNameLst>
                                      </p:cBhvr>
                                      <p:to>
                                        <p:strVal val="visible"/>
                                      </p:to>
                                    </p:set>
                                    <p:animEffect filter="fade" transition="in">
                                      <p:cBhvr>
                                        <p:cTn dur="1000"/>
                                        <p:tgtEl>
                                          <p:spTgt spid="103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76"/>
                                        </p:tgtEl>
                                        <p:attrNameLst>
                                          <p:attrName>style.visibility</p:attrName>
                                        </p:attrNameLst>
                                      </p:cBhvr>
                                      <p:to>
                                        <p:strVal val="visible"/>
                                      </p:to>
                                    </p:set>
                                    <p:animEffect filter="fade" transition="in">
                                      <p:cBhvr>
                                        <p:cTn dur="1000"/>
                                        <p:tgtEl>
                                          <p:spTgt spid="10376"/>
                                        </p:tgtEl>
                                      </p:cBhvr>
                                    </p:animEffect>
                                  </p:childTnLst>
                                </p:cTn>
                              </p:par>
                              <p:par>
                                <p:cTn fill="hold" nodeType="withEffect" presetClass="entr" presetID="10" presetSubtype="0">
                                  <p:stCondLst>
                                    <p:cond delay="0"/>
                                  </p:stCondLst>
                                  <p:childTnLst>
                                    <p:set>
                                      <p:cBhvr>
                                        <p:cTn dur="1" fill="hold">
                                          <p:stCondLst>
                                            <p:cond delay="0"/>
                                          </p:stCondLst>
                                        </p:cTn>
                                        <p:tgtEl>
                                          <p:spTgt spid="10377"/>
                                        </p:tgtEl>
                                        <p:attrNameLst>
                                          <p:attrName>style.visibility</p:attrName>
                                        </p:attrNameLst>
                                      </p:cBhvr>
                                      <p:to>
                                        <p:strVal val="visible"/>
                                      </p:to>
                                    </p:set>
                                    <p:animEffect filter="fade" transition="in">
                                      <p:cBhvr>
                                        <p:cTn dur="1000"/>
                                        <p:tgtEl>
                                          <p:spTgt spid="103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2" name="Shape 10382"/>
        <p:cNvGrpSpPr/>
        <p:nvPr/>
      </p:nvGrpSpPr>
      <p:grpSpPr>
        <a:xfrm>
          <a:off x="0" y="0"/>
          <a:ext cx="0" cy="0"/>
          <a:chOff x="0" y="0"/>
          <a:chExt cx="0" cy="0"/>
        </a:xfrm>
      </p:grpSpPr>
      <p:sp>
        <p:nvSpPr>
          <p:cNvPr id="10383" name="Google Shape;10383;p5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Function Arguments</a:t>
            </a:r>
            <a:endParaRPr/>
          </a:p>
        </p:txBody>
      </p:sp>
      <p:sp>
        <p:nvSpPr>
          <p:cNvPr id="10384" name="Google Shape;10384;p576"/>
          <p:cNvSpPr/>
          <p:nvPr/>
        </p:nvSpPr>
        <p:spPr>
          <a:xfrm>
            <a:off x="3846700" y="1507945"/>
            <a:ext cx="1298400" cy="405600"/>
          </a:xfrm>
          <a:prstGeom prst="roundRect">
            <a:avLst>
              <a:gd fmla="val 8504" name="adj"/>
            </a:avLst>
          </a:prstGeom>
          <a:solidFill>
            <a:srgbClr val="E8AB0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Calibri"/>
                <a:ea typeface="Calibri"/>
                <a:cs typeface="Calibri"/>
                <a:sym typeface="Calibri"/>
              </a:rPr>
              <a:t>Arguments</a:t>
            </a:r>
            <a:endParaRPr b="0" i="0" sz="1200" u="none" cap="none" strike="noStrike">
              <a:solidFill>
                <a:srgbClr val="FFFFFF"/>
              </a:solidFill>
              <a:latin typeface="Calibri"/>
              <a:ea typeface="Calibri"/>
              <a:cs typeface="Calibri"/>
              <a:sym typeface="Calibri"/>
            </a:endParaRPr>
          </a:p>
        </p:txBody>
      </p:sp>
      <p:grpSp>
        <p:nvGrpSpPr>
          <p:cNvPr id="10385" name="Google Shape;10385;p576"/>
          <p:cNvGrpSpPr/>
          <p:nvPr/>
        </p:nvGrpSpPr>
        <p:grpSpPr>
          <a:xfrm>
            <a:off x="1360650" y="1913545"/>
            <a:ext cx="3135250" cy="1385030"/>
            <a:chOff x="1360650" y="1913545"/>
            <a:chExt cx="3135250" cy="1385030"/>
          </a:xfrm>
        </p:grpSpPr>
        <p:sp>
          <p:nvSpPr>
            <p:cNvPr id="10386" name="Google Shape;10386;p576"/>
            <p:cNvSpPr/>
            <p:nvPr/>
          </p:nvSpPr>
          <p:spPr>
            <a:xfrm>
              <a:off x="1360650" y="2602575"/>
              <a:ext cx="1434300" cy="696000"/>
            </a:xfrm>
            <a:prstGeom prst="roundRect">
              <a:avLst>
                <a:gd fmla="val 8504" name="adj"/>
              </a:avLst>
            </a:prstGeom>
            <a:solidFill>
              <a:srgbClr val="2E2D2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000" u="none" cap="none" strike="noStrike">
                <a:solidFill>
                  <a:schemeClr val="lt1"/>
                </a:solidFill>
                <a:latin typeface="Calibri"/>
                <a:ea typeface="Calibri"/>
                <a:cs typeface="Calibri"/>
                <a:sym typeface="Calibri"/>
              </a:endParaRPr>
            </a:p>
          </p:txBody>
        </p:sp>
        <p:sp>
          <p:nvSpPr>
            <p:cNvPr id="10387" name="Google Shape;10387;p576"/>
            <p:cNvSpPr txBox="1"/>
            <p:nvPr/>
          </p:nvSpPr>
          <p:spPr>
            <a:xfrm>
              <a:off x="1507332" y="2747859"/>
              <a:ext cx="1140900" cy="4056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800"/>
                <a:buFont typeface="Arial"/>
                <a:buNone/>
              </a:pPr>
              <a:r>
                <a:rPr b="0" i="0" lang="en" sz="1200" u="none" cap="none" strike="noStrike">
                  <a:solidFill>
                    <a:schemeClr val="lt1"/>
                  </a:solidFill>
                  <a:latin typeface="Calibri"/>
                  <a:ea typeface="Calibri"/>
                  <a:cs typeface="Calibri"/>
                  <a:sym typeface="Calibri"/>
                </a:rPr>
                <a:t>Required/</a:t>
              </a:r>
              <a:endParaRPr b="0" i="0" sz="12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2800"/>
                <a:buFont typeface="Arial"/>
                <a:buNone/>
              </a:pPr>
              <a:r>
                <a:rPr b="0" i="0" lang="en" sz="1200" u="none" cap="none" strike="noStrike">
                  <a:solidFill>
                    <a:schemeClr val="lt1"/>
                  </a:solidFill>
                  <a:latin typeface="Calibri"/>
                  <a:ea typeface="Calibri"/>
                  <a:cs typeface="Calibri"/>
                  <a:sym typeface="Calibri"/>
                </a:rPr>
                <a:t>Positional arguments</a:t>
              </a:r>
              <a:endParaRPr b="0" i="0" sz="1200" u="none" cap="none" strike="noStrike">
                <a:solidFill>
                  <a:schemeClr val="lt1"/>
                </a:solidFill>
                <a:latin typeface="Calibri"/>
                <a:ea typeface="Calibri"/>
                <a:cs typeface="Calibri"/>
                <a:sym typeface="Calibri"/>
              </a:endParaRPr>
            </a:p>
          </p:txBody>
        </p:sp>
        <p:cxnSp>
          <p:nvCxnSpPr>
            <p:cNvPr id="10388" name="Google Shape;10388;p576"/>
            <p:cNvCxnSpPr>
              <a:stCxn id="10384" idx="2"/>
              <a:endCxn id="10386" idx="0"/>
            </p:cNvCxnSpPr>
            <p:nvPr/>
          </p:nvCxnSpPr>
          <p:spPr>
            <a:xfrm rot="5400000">
              <a:off x="2942350" y="1049095"/>
              <a:ext cx="689100" cy="2418000"/>
            </a:xfrm>
            <a:prstGeom prst="bentConnector3">
              <a:avLst>
                <a:gd fmla="val 49995" name="adj1"/>
              </a:avLst>
            </a:prstGeom>
            <a:noFill/>
            <a:ln cap="flat" cmpd="sng" w="25400">
              <a:solidFill>
                <a:srgbClr val="2E2D27"/>
              </a:solidFill>
              <a:prstDash val="solid"/>
              <a:miter lim="400000"/>
              <a:headEnd len="sm" w="sm" type="none"/>
              <a:tailEnd len="med" w="med" type="triangle"/>
            </a:ln>
          </p:spPr>
        </p:cxnSp>
      </p:grpSp>
      <p:grpSp>
        <p:nvGrpSpPr>
          <p:cNvPr id="10389" name="Google Shape;10389;p576"/>
          <p:cNvGrpSpPr/>
          <p:nvPr/>
        </p:nvGrpSpPr>
        <p:grpSpPr>
          <a:xfrm>
            <a:off x="4495900" y="1913545"/>
            <a:ext cx="3287450" cy="1385030"/>
            <a:chOff x="4495900" y="1913545"/>
            <a:chExt cx="3287450" cy="1385030"/>
          </a:xfrm>
        </p:grpSpPr>
        <p:sp>
          <p:nvSpPr>
            <p:cNvPr id="10390" name="Google Shape;10390;p576"/>
            <p:cNvSpPr/>
            <p:nvPr/>
          </p:nvSpPr>
          <p:spPr>
            <a:xfrm>
              <a:off x="6349050" y="2602575"/>
              <a:ext cx="1434300" cy="696000"/>
            </a:xfrm>
            <a:prstGeom prst="roundRect">
              <a:avLst>
                <a:gd fmla="val 8504" name="adj"/>
              </a:avLst>
            </a:prstGeom>
            <a:solidFill>
              <a:srgbClr val="54294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000" u="none" cap="none" strike="noStrike">
                <a:solidFill>
                  <a:schemeClr val="lt1"/>
                </a:solidFill>
                <a:latin typeface="Calibri"/>
                <a:ea typeface="Calibri"/>
                <a:cs typeface="Calibri"/>
                <a:sym typeface="Calibri"/>
              </a:endParaRPr>
            </a:p>
          </p:txBody>
        </p:sp>
        <p:sp>
          <p:nvSpPr>
            <p:cNvPr id="10391" name="Google Shape;10391;p576"/>
            <p:cNvSpPr txBox="1"/>
            <p:nvPr/>
          </p:nvSpPr>
          <p:spPr>
            <a:xfrm>
              <a:off x="6495688" y="2775646"/>
              <a:ext cx="1140900" cy="2949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800"/>
                <a:buFont typeface="Arial"/>
                <a:buNone/>
              </a:pPr>
              <a:r>
                <a:rPr b="0" i="0" lang="en" sz="1200" u="none" cap="none" strike="noStrike">
                  <a:solidFill>
                    <a:srgbClr val="FFFFFF"/>
                  </a:solidFill>
                  <a:latin typeface="Calibri"/>
                  <a:ea typeface="Calibri"/>
                  <a:cs typeface="Calibri"/>
                  <a:sym typeface="Calibri"/>
                </a:rPr>
                <a:t>Variable-</a:t>
              </a:r>
              <a:endParaRPr b="0" i="0" sz="12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2800"/>
                <a:buFont typeface="Arial"/>
                <a:buNone/>
              </a:pPr>
              <a:r>
                <a:rPr b="0" i="0" lang="en" sz="1200" u="none" cap="none" strike="noStrike">
                  <a:solidFill>
                    <a:srgbClr val="FFFFFF"/>
                  </a:solidFill>
                  <a:latin typeface="Calibri"/>
                  <a:ea typeface="Calibri"/>
                  <a:cs typeface="Calibri"/>
                  <a:sym typeface="Calibri"/>
                </a:rPr>
                <a:t>length arguments</a:t>
              </a:r>
              <a:endParaRPr b="0" i="0" sz="1200" u="none" cap="none" strike="noStrike">
                <a:solidFill>
                  <a:srgbClr val="FFFFFF"/>
                </a:solidFill>
                <a:latin typeface="Calibri"/>
                <a:ea typeface="Calibri"/>
                <a:cs typeface="Calibri"/>
                <a:sym typeface="Calibri"/>
              </a:endParaRPr>
            </a:p>
          </p:txBody>
        </p:sp>
        <p:cxnSp>
          <p:nvCxnSpPr>
            <p:cNvPr id="10392" name="Google Shape;10392;p576"/>
            <p:cNvCxnSpPr>
              <a:stCxn id="10384" idx="2"/>
              <a:endCxn id="10390" idx="0"/>
            </p:cNvCxnSpPr>
            <p:nvPr/>
          </p:nvCxnSpPr>
          <p:spPr>
            <a:xfrm flipH="1" rot="-5400000">
              <a:off x="5436550" y="972895"/>
              <a:ext cx="689100" cy="2570400"/>
            </a:xfrm>
            <a:prstGeom prst="bentConnector3">
              <a:avLst>
                <a:gd fmla="val 49995" name="adj1"/>
              </a:avLst>
            </a:prstGeom>
            <a:noFill/>
            <a:ln cap="flat" cmpd="sng" w="25400">
              <a:solidFill>
                <a:srgbClr val="2E2D27"/>
              </a:solidFill>
              <a:prstDash val="solid"/>
              <a:miter lim="400000"/>
              <a:headEnd len="sm" w="sm" type="none"/>
              <a:tailEnd len="med" w="med" type="triangle"/>
            </a:ln>
          </p:spPr>
        </p:cxnSp>
      </p:grpSp>
      <p:grpSp>
        <p:nvGrpSpPr>
          <p:cNvPr id="10393" name="Google Shape;10393;p576"/>
          <p:cNvGrpSpPr/>
          <p:nvPr/>
        </p:nvGrpSpPr>
        <p:grpSpPr>
          <a:xfrm>
            <a:off x="4495900" y="1913545"/>
            <a:ext cx="1643722" cy="1385030"/>
            <a:chOff x="4495900" y="1913545"/>
            <a:chExt cx="1643722" cy="1385030"/>
          </a:xfrm>
        </p:grpSpPr>
        <p:sp>
          <p:nvSpPr>
            <p:cNvPr id="10394" name="Google Shape;10394;p576"/>
            <p:cNvSpPr/>
            <p:nvPr/>
          </p:nvSpPr>
          <p:spPr>
            <a:xfrm>
              <a:off x="4705322" y="2602575"/>
              <a:ext cx="1434300" cy="696000"/>
            </a:xfrm>
            <a:prstGeom prst="roundRect">
              <a:avLst>
                <a:gd fmla="val 8504" name="adj"/>
              </a:avLst>
            </a:prstGeom>
            <a:solidFill>
              <a:srgbClr val="175D5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000" u="none" cap="none" strike="noStrike">
                <a:solidFill>
                  <a:schemeClr val="lt1"/>
                </a:solidFill>
                <a:latin typeface="Calibri"/>
                <a:ea typeface="Calibri"/>
                <a:cs typeface="Calibri"/>
                <a:sym typeface="Calibri"/>
              </a:endParaRPr>
            </a:p>
          </p:txBody>
        </p:sp>
        <p:sp>
          <p:nvSpPr>
            <p:cNvPr id="10395" name="Google Shape;10395;p576"/>
            <p:cNvSpPr txBox="1"/>
            <p:nvPr/>
          </p:nvSpPr>
          <p:spPr>
            <a:xfrm>
              <a:off x="4851959" y="2775646"/>
              <a:ext cx="1140900" cy="2949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800"/>
                <a:buFont typeface="Arial"/>
                <a:buNone/>
              </a:pPr>
              <a:r>
                <a:rPr b="0" i="0" lang="en" sz="1200" u="none" cap="none" strike="noStrike">
                  <a:solidFill>
                    <a:srgbClr val="FFFFFF"/>
                  </a:solidFill>
                  <a:latin typeface="Calibri"/>
                  <a:ea typeface="Calibri"/>
                  <a:cs typeface="Calibri"/>
                  <a:sym typeface="Calibri"/>
                </a:rPr>
                <a:t>Default arguments</a:t>
              </a:r>
              <a:endParaRPr b="0" i="0" sz="1200" u="none" cap="none" strike="noStrike">
                <a:solidFill>
                  <a:srgbClr val="FFFFFF"/>
                </a:solidFill>
                <a:latin typeface="Calibri"/>
                <a:ea typeface="Calibri"/>
                <a:cs typeface="Calibri"/>
                <a:sym typeface="Calibri"/>
              </a:endParaRPr>
            </a:p>
          </p:txBody>
        </p:sp>
        <p:cxnSp>
          <p:nvCxnSpPr>
            <p:cNvPr id="10396" name="Google Shape;10396;p576"/>
            <p:cNvCxnSpPr>
              <a:stCxn id="10384" idx="2"/>
              <a:endCxn id="10394" idx="0"/>
            </p:cNvCxnSpPr>
            <p:nvPr/>
          </p:nvCxnSpPr>
          <p:spPr>
            <a:xfrm flipH="1" rot="-5400000">
              <a:off x="4614700" y="1794745"/>
              <a:ext cx="689100" cy="926700"/>
            </a:xfrm>
            <a:prstGeom prst="bentConnector3">
              <a:avLst>
                <a:gd fmla="val 49995" name="adj1"/>
              </a:avLst>
            </a:prstGeom>
            <a:noFill/>
            <a:ln cap="flat" cmpd="sng" w="25400">
              <a:solidFill>
                <a:srgbClr val="2E2D27"/>
              </a:solidFill>
              <a:prstDash val="solid"/>
              <a:miter lim="400000"/>
              <a:headEnd len="sm" w="sm" type="none"/>
              <a:tailEnd len="med" w="med" type="triangle"/>
            </a:ln>
          </p:spPr>
        </p:cxnSp>
      </p:grpSp>
      <p:grpSp>
        <p:nvGrpSpPr>
          <p:cNvPr id="10397" name="Google Shape;10397;p576"/>
          <p:cNvGrpSpPr/>
          <p:nvPr/>
        </p:nvGrpSpPr>
        <p:grpSpPr>
          <a:xfrm>
            <a:off x="3032988" y="1913545"/>
            <a:ext cx="1462912" cy="1385030"/>
            <a:chOff x="3032988" y="1913545"/>
            <a:chExt cx="1462912" cy="1385030"/>
          </a:xfrm>
        </p:grpSpPr>
        <p:sp>
          <p:nvSpPr>
            <p:cNvPr id="10398" name="Google Shape;10398;p576"/>
            <p:cNvSpPr/>
            <p:nvPr/>
          </p:nvSpPr>
          <p:spPr>
            <a:xfrm>
              <a:off x="3032988" y="2602575"/>
              <a:ext cx="1434300" cy="696000"/>
            </a:xfrm>
            <a:prstGeom prst="roundRect">
              <a:avLst>
                <a:gd fmla="val 8504" name="adj"/>
              </a:avLst>
            </a:prstGeom>
            <a:solidFill>
              <a:srgbClr val="0097D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000" u="none" cap="none" strike="noStrike">
                <a:solidFill>
                  <a:schemeClr val="lt1"/>
                </a:solidFill>
                <a:latin typeface="Calibri"/>
                <a:ea typeface="Calibri"/>
                <a:cs typeface="Calibri"/>
                <a:sym typeface="Calibri"/>
              </a:endParaRPr>
            </a:p>
          </p:txBody>
        </p:sp>
        <p:sp>
          <p:nvSpPr>
            <p:cNvPr id="10399" name="Google Shape;10399;p576"/>
            <p:cNvSpPr txBox="1"/>
            <p:nvPr/>
          </p:nvSpPr>
          <p:spPr>
            <a:xfrm>
              <a:off x="3179663" y="2775646"/>
              <a:ext cx="1140900" cy="2949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800"/>
                <a:buFont typeface="Arial"/>
                <a:buNone/>
              </a:pPr>
              <a:r>
                <a:rPr b="0" i="0" lang="en" sz="1200" u="none" cap="none" strike="noStrike">
                  <a:solidFill>
                    <a:srgbClr val="FFFFFF"/>
                  </a:solidFill>
                  <a:latin typeface="Calibri"/>
                  <a:ea typeface="Calibri"/>
                  <a:cs typeface="Calibri"/>
                  <a:sym typeface="Calibri"/>
                </a:rPr>
                <a:t>Keyword arguments</a:t>
              </a:r>
              <a:endParaRPr b="0" i="0" sz="1200" u="none" cap="none" strike="noStrike">
                <a:solidFill>
                  <a:srgbClr val="FFFFFF"/>
                </a:solidFill>
                <a:latin typeface="Calibri"/>
                <a:ea typeface="Calibri"/>
                <a:cs typeface="Calibri"/>
                <a:sym typeface="Calibri"/>
              </a:endParaRPr>
            </a:p>
          </p:txBody>
        </p:sp>
        <p:cxnSp>
          <p:nvCxnSpPr>
            <p:cNvPr id="10400" name="Google Shape;10400;p576"/>
            <p:cNvCxnSpPr>
              <a:stCxn id="10384" idx="2"/>
              <a:endCxn id="10398" idx="0"/>
            </p:cNvCxnSpPr>
            <p:nvPr/>
          </p:nvCxnSpPr>
          <p:spPr>
            <a:xfrm rot="5400000">
              <a:off x="3778450" y="1885195"/>
              <a:ext cx="689100" cy="745800"/>
            </a:xfrm>
            <a:prstGeom prst="bentConnector3">
              <a:avLst>
                <a:gd fmla="val 49995" name="adj1"/>
              </a:avLst>
            </a:prstGeom>
            <a:noFill/>
            <a:ln cap="flat" cmpd="sng" w="25400">
              <a:solidFill>
                <a:srgbClr val="2E2D27"/>
              </a:solidFill>
              <a:prstDash val="solid"/>
              <a:miter lim="400000"/>
              <a:headEnd len="sm" w="sm" type="none"/>
              <a:tailEnd len="med" w="med" type="triangle"/>
            </a:ln>
          </p:spPr>
        </p:cxnSp>
      </p:grpSp>
      <p:sp>
        <p:nvSpPr>
          <p:cNvPr id="10401" name="Google Shape;10401;p57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84"/>
                                        </p:tgtEl>
                                        <p:attrNameLst>
                                          <p:attrName>style.visibility</p:attrName>
                                        </p:attrNameLst>
                                      </p:cBhvr>
                                      <p:to>
                                        <p:strVal val="visible"/>
                                      </p:to>
                                    </p:set>
                                    <p:animEffect filter="fade" transition="in">
                                      <p:cBhvr>
                                        <p:cTn dur="1000"/>
                                        <p:tgtEl>
                                          <p:spTgt spid="10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85"/>
                                        </p:tgtEl>
                                        <p:attrNameLst>
                                          <p:attrName>style.visibility</p:attrName>
                                        </p:attrNameLst>
                                      </p:cBhvr>
                                      <p:to>
                                        <p:strVal val="visible"/>
                                      </p:to>
                                    </p:set>
                                    <p:animEffect filter="fade" transition="in">
                                      <p:cBhvr>
                                        <p:cTn dur="1000"/>
                                        <p:tgtEl>
                                          <p:spTgt spid="10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97"/>
                                        </p:tgtEl>
                                        <p:attrNameLst>
                                          <p:attrName>style.visibility</p:attrName>
                                        </p:attrNameLst>
                                      </p:cBhvr>
                                      <p:to>
                                        <p:strVal val="visible"/>
                                      </p:to>
                                    </p:set>
                                    <p:animEffect filter="fade" transition="in">
                                      <p:cBhvr>
                                        <p:cTn dur="1000"/>
                                        <p:tgtEl>
                                          <p:spTgt spid="103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93"/>
                                        </p:tgtEl>
                                        <p:attrNameLst>
                                          <p:attrName>style.visibility</p:attrName>
                                        </p:attrNameLst>
                                      </p:cBhvr>
                                      <p:to>
                                        <p:strVal val="visible"/>
                                      </p:to>
                                    </p:set>
                                    <p:animEffect filter="fade" transition="in">
                                      <p:cBhvr>
                                        <p:cTn dur="1000"/>
                                        <p:tgtEl>
                                          <p:spTgt spid="103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89"/>
                                        </p:tgtEl>
                                        <p:attrNameLst>
                                          <p:attrName>style.visibility</p:attrName>
                                        </p:attrNameLst>
                                      </p:cBhvr>
                                      <p:to>
                                        <p:strVal val="visible"/>
                                      </p:to>
                                    </p:set>
                                    <p:animEffect filter="fade" transition="in">
                                      <p:cBhvr>
                                        <p:cTn dur="1000"/>
                                        <p:tgtEl>
                                          <p:spTgt spid="103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5" name="Shape 10405"/>
        <p:cNvGrpSpPr/>
        <p:nvPr/>
      </p:nvGrpSpPr>
      <p:grpSpPr>
        <a:xfrm>
          <a:off x="0" y="0"/>
          <a:ext cx="0" cy="0"/>
          <a:chOff x="0" y="0"/>
          <a:chExt cx="0" cy="0"/>
        </a:xfrm>
      </p:grpSpPr>
      <p:sp>
        <p:nvSpPr>
          <p:cNvPr id="10406" name="Google Shape;10406;p5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Required Arguments</a:t>
            </a:r>
            <a:endParaRPr/>
          </a:p>
        </p:txBody>
      </p:sp>
      <p:sp>
        <p:nvSpPr>
          <p:cNvPr id="10407" name="Google Shape;10407;p577"/>
          <p:cNvSpPr/>
          <p:nvPr/>
        </p:nvSpPr>
        <p:spPr>
          <a:xfrm>
            <a:off x="1145250" y="2140250"/>
            <a:ext cx="2420100" cy="15780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def add(x,y,z): //remove y,z for correct result</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    sum=0</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    for i in x:</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        sum=sum+i</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        print(sum)</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lst=[10,20,30]</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add(lst)</a:t>
            </a:r>
            <a:endParaRPr b="1" i="0" sz="1200" u="none" cap="none" strike="noStrike">
              <a:solidFill>
                <a:srgbClr val="000000"/>
              </a:solidFill>
              <a:latin typeface="Calibri"/>
              <a:ea typeface="Calibri"/>
              <a:cs typeface="Calibri"/>
              <a:sym typeface="Calibri"/>
            </a:endParaRPr>
          </a:p>
        </p:txBody>
      </p:sp>
      <p:sp>
        <p:nvSpPr>
          <p:cNvPr id="10408" name="Google Shape;10408;p577"/>
          <p:cNvSpPr/>
          <p:nvPr/>
        </p:nvSpPr>
        <p:spPr>
          <a:xfrm>
            <a:off x="3964931" y="2132785"/>
            <a:ext cx="3025500" cy="285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The output is</a:t>
            </a:r>
            <a:endParaRPr b="0" i="0" sz="1400" u="none" cap="none" strike="noStrike">
              <a:solidFill>
                <a:srgbClr val="000000"/>
              </a:solidFill>
              <a:latin typeface="Calibri"/>
              <a:ea typeface="Calibri"/>
              <a:cs typeface="Calibri"/>
              <a:sym typeface="Calibri"/>
            </a:endParaRPr>
          </a:p>
        </p:txBody>
      </p:sp>
      <p:sp>
        <p:nvSpPr>
          <p:cNvPr id="10409" name="Google Shape;10409;p577"/>
          <p:cNvSpPr/>
          <p:nvPr/>
        </p:nvSpPr>
        <p:spPr>
          <a:xfrm>
            <a:off x="3969600" y="2462125"/>
            <a:ext cx="1867800" cy="1263600"/>
          </a:xfrm>
          <a:prstGeom prst="rect">
            <a:avLst/>
          </a:prstGeom>
          <a:solidFill>
            <a:srgbClr val="C9DA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print(sum)</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      6 lst=[10,20,30]</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----&gt; 7 add(lst)</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TypeError: add() missing 2 required positional arguments: 'y' and 'z'</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000000"/>
              </a:solidFill>
              <a:latin typeface="Calibri"/>
              <a:ea typeface="Calibri"/>
              <a:cs typeface="Calibri"/>
              <a:sym typeface="Calibri"/>
            </a:endParaRPr>
          </a:p>
        </p:txBody>
      </p:sp>
      <p:sp>
        <p:nvSpPr>
          <p:cNvPr id="10410" name="Google Shape;10410;p577"/>
          <p:cNvSpPr/>
          <p:nvPr/>
        </p:nvSpPr>
        <p:spPr>
          <a:xfrm>
            <a:off x="1145250" y="1253125"/>
            <a:ext cx="6853500" cy="4944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Required arguments are the arguments passed to a function in correct positional order. </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The number of arguments in the function call should match exactly with the function definition. </a:t>
            </a:r>
            <a:endParaRPr b="0" i="0" sz="1200" u="none" cap="none" strike="noStrike">
              <a:solidFill>
                <a:srgbClr val="000000"/>
              </a:solidFill>
              <a:latin typeface="Calibri"/>
              <a:ea typeface="Calibri"/>
              <a:cs typeface="Calibri"/>
              <a:sym typeface="Calibri"/>
            </a:endParaRPr>
          </a:p>
        </p:txBody>
      </p:sp>
      <p:sp>
        <p:nvSpPr>
          <p:cNvPr id="10411" name="Google Shape;10411;p57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10"/>
                                        </p:tgtEl>
                                        <p:attrNameLst>
                                          <p:attrName>style.visibility</p:attrName>
                                        </p:attrNameLst>
                                      </p:cBhvr>
                                      <p:to>
                                        <p:strVal val="visible"/>
                                      </p:to>
                                    </p:set>
                                    <p:animEffect filter="fade" transition="in">
                                      <p:cBhvr>
                                        <p:cTn dur="1000"/>
                                        <p:tgtEl>
                                          <p:spTgt spid="10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07"/>
                                        </p:tgtEl>
                                        <p:attrNameLst>
                                          <p:attrName>style.visibility</p:attrName>
                                        </p:attrNameLst>
                                      </p:cBhvr>
                                      <p:to>
                                        <p:strVal val="visible"/>
                                      </p:to>
                                    </p:set>
                                    <p:animEffect filter="fade" transition="in">
                                      <p:cBhvr>
                                        <p:cTn dur="1000"/>
                                        <p:tgtEl>
                                          <p:spTgt spid="10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08"/>
                                        </p:tgtEl>
                                        <p:attrNameLst>
                                          <p:attrName>style.visibility</p:attrName>
                                        </p:attrNameLst>
                                      </p:cBhvr>
                                      <p:to>
                                        <p:strVal val="visible"/>
                                      </p:to>
                                    </p:set>
                                    <p:animEffect filter="fade" transition="in">
                                      <p:cBhvr>
                                        <p:cTn dur="1000"/>
                                        <p:tgtEl>
                                          <p:spTgt spid="10408"/>
                                        </p:tgtEl>
                                      </p:cBhvr>
                                    </p:animEffect>
                                  </p:childTnLst>
                                </p:cTn>
                              </p:par>
                              <p:par>
                                <p:cTn fill="hold" nodeType="withEffect" presetClass="entr" presetID="10" presetSubtype="0">
                                  <p:stCondLst>
                                    <p:cond delay="0"/>
                                  </p:stCondLst>
                                  <p:childTnLst>
                                    <p:set>
                                      <p:cBhvr>
                                        <p:cTn dur="1" fill="hold">
                                          <p:stCondLst>
                                            <p:cond delay="0"/>
                                          </p:stCondLst>
                                        </p:cTn>
                                        <p:tgtEl>
                                          <p:spTgt spid="10409"/>
                                        </p:tgtEl>
                                        <p:attrNameLst>
                                          <p:attrName>style.visibility</p:attrName>
                                        </p:attrNameLst>
                                      </p:cBhvr>
                                      <p:to>
                                        <p:strVal val="visible"/>
                                      </p:to>
                                    </p:set>
                                    <p:animEffect filter="fade" transition="in">
                                      <p:cBhvr>
                                        <p:cTn dur="1000"/>
                                        <p:tgtEl>
                                          <p:spTgt spid="104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5" name="Shape 10415"/>
        <p:cNvGrpSpPr/>
        <p:nvPr/>
      </p:nvGrpSpPr>
      <p:grpSpPr>
        <a:xfrm>
          <a:off x="0" y="0"/>
          <a:ext cx="0" cy="0"/>
          <a:chOff x="0" y="0"/>
          <a:chExt cx="0" cy="0"/>
        </a:xfrm>
      </p:grpSpPr>
      <p:sp>
        <p:nvSpPr>
          <p:cNvPr id="10416" name="Google Shape;10416;p57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Keyword Arguments</a:t>
            </a:r>
            <a:endParaRPr/>
          </a:p>
        </p:txBody>
      </p:sp>
      <p:sp>
        <p:nvSpPr>
          <p:cNvPr id="10417" name="Google Shape;10417;p578"/>
          <p:cNvSpPr/>
          <p:nvPr/>
        </p:nvSpPr>
        <p:spPr>
          <a:xfrm>
            <a:off x="1145250" y="2140250"/>
            <a:ext cx="2535900" cy="11040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def printinfo(name, age):</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   print("Name: ", name)</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   print("Age ", age)</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   return;</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printinfo(age=50, name="miki")</a:t>
            </a:r>
            <a:endParaRPr b="1" i="0" sz="1200" u="none" cap="none" strike="noStrike">
              <a:solidFill>
                <a:srgbClr val="000000"/>
              </a:solidFill>
              <a:latin typeface="Calibri"/>
              <a:ea typeface="Calibri"/>
              <a:cs typeface="Calibri"/>
              <a:sym typeface="Calibri"/>
            </a:endParaRPr>
          </a:p>
        </p:txBody>
      </p:sp>
      <p:sp>
        <p:nvSpPr>
          <p:cNvPr id="10418" name="Google Shape;10418;p578"/>
          <p:cNvSpPr/>
          <p:nvPr/>
        </p:nvSpPr>
        <p:spPr>
          <a:xfrm>
            <a:off x="3964931" y="2132785"/>
            <a:ext cx="3025500" cy="285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The output is</a:t>
            </a:r>
            <a:endParaRPr b="0" i="0" sz="1400" u="none" cap="none" strike="noStrike">
              <a:solidFill>
                <a:srgbClr val="000000"/>
              </a:solidFill>
              <a:latin typeface="Calibri"/>
              <a:ea typeface="Calibri"/>
              <a:cs typeface="Calibri"/>
              <a:sym typeface="Calibri"/>
            </a:endParaRPr>
          </a:p>
        </p:txBody>
      </p:sp>
      <p:sp>
        <p:nvSpPr>
          <p:cNvPr id="10419" name="Google Shape;10419;p578"/>
          <p:cNvSpPr/>
          <p:nvPr/>
        </p:nvSpPr>
        <p:spPr>
          <a:xfrm>
            <a:off x="3969600" y="2462125"/>
            <a:ext cx="1434300" cy="572700"/>
          </a:xfrm>
          <a:prstGeom prst="rect">
            <a:avLst/>
          </a:prstGeom>
          <a:solidFill>
            <a:srgbClr val="C9DA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('Name: ', 'miki')</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('Age ', 50)</a:t>
            </a:r>
            <a:endParaRPr b="0" i="0" sz="1200" u="none" cap="none" strike="noStrike">
              <a:solidFill>
                <a:srgbClr val="000000"/>
              </a:solidFill>
              <a:latin typeface="Calibri"/>
              <a:ea typeface="Calibri"/>
              <a:cs typeface="Calibri"/>
              <a:sym typeface="Calibri"/>
            </a:endParaRPr>
          </a:p>
        </p:txBody>
      </p:sp>
      <p:sp>
        <p:nvSpPr>
          <p:cNvPr id="10420" name="Google Shape;10420;p578"/>
          <p:cNvSpPr/>
          <p:nvPr/>
        </p:nvSpPr>
        <p:spPr>
          <a:xfrm>
            <a:off x="1145250" y="1253125"/>
            <a:ext cx="6853500" cy="4944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Keyword arguments are related to the function calls. When keyword arguments are used in a function call, the caller identifies the arguments by the parameter name.</a:t>
            </a:r>
            <a:endParaRPr b="0" i="0" sz="1200" u="none" cap="none" strike="noStrike">
              <a:solidFill>
                <a:srgbClr val="000000"/>
              </a:solidFill>
              <a:latin typeface="Calibri"/>
              <a:ea typeface="Calibri"/>
              <a:cs typeface="Calibri"/>
              <a:sym typeface="Calibri"/>
            </a:endParaRPr>
          </a:p>
        </p:txBody>
      </p:sp>
      <p:sp>
        <p:nvSpPr>
          <p:cNvPr id="10421" name="Google Shape;10421;p57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0"/>
                                        </p:tgtEl>
                                        <p:attrNameLst>
                                          <p:attrName>style.visibility</p:attrName>
                                        </p:attrNameLst>
                                      </p:cBhvr>
                                      <p:to>
                                        <p:strVal val="visible"/>
                                      </p:to>
                                    </p:set>
                                    <p:animEffect filter="fade" transition="in">
                                      <p:cBhvr>
                                        <p:cTn dur="1000"/>
                                        <p:tgtEl>
                                          <p:spTgt spid="10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17"/>
                                        </p:tgtEl>
                                        <p:attrNameLst>
                                          <p:attrName>style.visibility</p:attrName>
                                        </p:attrNameLst>
                                      </p:cBhvr>
                                      <p:to>
                                        <p:strVal val="visible"/>
                                      </p:to>
                                    </p:set>
                                    <p:animEffect filter="fade" transition="in">
                                      <p:cBhvr>
                                        <p:cTn dur="1000"/>
                                        <p:tgtEl>
                                          <p:spTgt spid="104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18"/>
                                        </p:tgtEl>
                                        <p:attrNameLst>
                                          <p:attrName>style.visibility</p:attrName>
                                        </p:attrNameLst>
                                      </p:cBhvr>
                                      <p:to>
                                        <p:strVal val="visible"/>
                                      </p:to>
                                    </p:set>
                                    <p:animEffect filter="fade" transition="in">
                                      <p:cBhvr>
                                        <p:cTn dur="1000"/>
                                        <p:tgtEl>
                                          <p:spTgt spid="10418"/>
                                        </p:tgtEl>
                                      </p:cBhvr>
                                    </p:animEffect>
                                  </p:childTnLst>
                                </p:cTn>
                              </p:par>
                              <p:par>
                                <p:cTn fill="hold" nodeType="withEffect" presetClass="entr" presetID="10" presetSubtype="0">
                                  <p:stCondLst>
                                    <p:cond delay="0"/>
                                  </p:stCondLst>
                                  <p:childTnLst>
                                    <p:set>
                                      <p:cBhvr>
                                        <p:cTn dur="1" fill="hold">
                                          <p:stCondLst>
                                            <p:cond delay="0"/>
                                          </p:stCondLst>
                                        </p:cTn>
                                        <p:tgtEl>
                                          <p:spTgt spid="10419"/>
                                        </p:tgtEl>
                                        <p:attrNameLst>
                                          <p:attrName>style.visibility</p:attrName>
                                        </p:attrNameLst>
                                      </p:cBhvr>
                                      <p:to>
                                        <p:strVal val="visible"/>
                                      </p:to>
                                    </p:set>
                                    <p:animEffect filter="fade" transition="in">
                                      <p:cBhvr>
                                        <p:cTn dur="1000"/>
                                        <p:tgtEl>
                                          <p:spTgt spid="104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5" name="Shape 10425"/>
        <p:cNvGrpSpPr/>
        <p:nvPr/>
      </p:nvGrpSpPr>
      <p:grpSpPr>
        <a:xfrm>
          <a:off x="0" y="0"/>
          <a:ext cx="0" cy="0"/>
          <a:chOff x="0" y="0"/>
          <a:chExt cx="0" cy="0"/>
        </a:xfrm>
      </p:grpSpPr>
      <p:sp>
        <p:nvSpPr>
          <p:cNvPr id="10426" name="Google Shape;10426;p5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Default Arguments</a:t>
            </a:r>
            <a:endParaRPr/>
          </a:p>
        </p:txBody>
      </p:sp>
      <p:sp>
        <p:nvSpPr>
          <p:cNvPr id="10427" name="Google Shape;10427;p579"/>
          <p:cNvSpPr/>
          <p:nvPr/>
        </p:nvSpPr>
        <p:spPr>
          <a:xfrm>
            <a:off x="1145250" y="2140250"/>
            <a:ext cx="2535900" cy="12636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def printinfo(name, age = 35):</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   print("Name: ", name)</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   print("Age ", age)</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   return;</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printinfo(age=50, name="miki")</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printinfo(name="miki")</a:t>
            </a:r>
            <a:endParaRPr b="1" i="0" sz="1200" u="none" cap="none" strike="noStrike">
              <a:solidFill>
                <a:srgbClr val="000000"/>
              </a:solidFill>
              <a:latin typeface="Calibri"/>
              <a:ea typeface="Calibri"/>
              <a:cs typeface="Calibri"/>
              <a:sym typeface="Calibri"/>
            </a:endParaRPr>
          </a:p>
        </p:txBody>
      </p:sp>
      <p:sp>
        <p:nvSpPr>
          <p:cNvPr id="10428" name="Google Shape;10428;p579"/>
          <p:cNvSpPr/>
          <p:nvPr/>
        </p:nvSpPr>
        <p:spPr>
          <a:xfrm>
            <a:off x="3964931" y="2132785"/>
            <a:ext cx="3025500" cy="285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The output is</a:t>
            </a:r>
            <a:endParaRPr b="0" i="0" sz="1400" u="none" cap="none" strike="noStrike">
              <a:solidFill>
                <a:srgbClr val="000000"/>
              </a:solidFill>
              <a:latin typeface="Calibri"/>
              <a:ea typeface="Calibri"/>
              <a:cs typeface="Calibri"/>
              <a:sym typeface="Calibri"/>
            </a:endParaRPr>
          </a:p>
        </p:txBody>
      </p:sp>
      <p:sp>
        <p:nvSpPr>
          <p:cNvPr id="10429" name="Google Shape;10429;p579"/>
          <p:cNvSpPr/>
          <p:nvPr/>
        </p:nvSpPr>
        <p:spPr>
          <a:xfrm>
            <a:off x="3969600" y="2462125"/>
            <a:ext cx="1570500" cy="941700"/>
          </a:xfrm>
          <a:prstGeom prst="rect">
            <a:avLst/>
          </a:prstGeom>
          <a:solidFill>
            <a:srgbClr val="C9DA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('Name: ', 'miki')</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('Age ', 50)</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('Name: ', 'miki')</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('Age ', 35)</a:t>
            </a:r>
            <a:endParaRPr b="0" i="0" sz="1200" u="none" cap="none" strike="noStrike">
              <a:solidFill>
                <a:srgbClr val="000000"/>
              </a:solidFill>
              <a:latin typeface="Calibri"/>
              <a:ea typeface="Calibri"/>
              <a:cs typeface="Calibri"/>
              <a:sym typeface="Calibri"/>
            </a:endParaRPr>
          </a:p>
        </p:txBody>
      </p:sp>
      <p:sp>
        <p:nvSpPr>
          <p:cNvPr id="10430" name="Google Shape;10430;p579"/>
          <p:cNvSpPr/>
          <p:nvPr/>
        </p:nvSpPr>
        <p:spPr>
          <a:xfrm>
            <a:off x="1145250" y="1253125"/>
            <a:ext cx="6853500" cy="4944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A default argument is an argument that assumes a default value if a value is not provided in the function call for that argument.</a:t>
            </a:r>
            <a:endParaRPr b="0" i="0" sz="1200" u="none" cap="none" strike="noStrike">
              <a:solidFill>
                <a:srgbClr val="000000"/>
              </a:solidFill>
              <a:latin typeface="Calibri"/>
              <a:ea typeface="Calibri"/>
              <a:cs typeface="Calibri"/>
              <a:sym typeface="Calibri"/>
            </a:endParaRPr>
          </a:p>
        </p:txBody>
      </p:sp>
      <p:sp>
        <p:nvSpPr>
          <p:cNvPr id="10431" name="Google Shape;10431;p57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30"/>
                                        </p:tgtEl>
                                        <p:attrNameLst>
                                          <p:attrName>style.visibility</p:attrName>
                                        </p:attrNameLst>
                                      </p:cBhvr>
                                      <p:to>
                                        <p:strVal val="visible"/>
                                      </p:to>
                                    </p:set>
                                    <p:animEffect filter="fade" transition="in">
                                      <p:cBhvr>
                                        <p:cTn dur="1000"/>
                                        <p:tgtEl>
                                          <p:spTgt spid="10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7"/>
                                        </p:tgtEl>
                                        <p:attrNameLst>
                                          <p:attrName>style.visibility</p:attrName>
                                        </p:attrNameLst>
                                      </p:cBhvr>
                                      <p:to>
                                        <p:strVal val="visible"/>
                                      </p:to>
                                    </p:set>
                                    <p:animEffect filter="fade" transition="in">
                                      <p:cBhvr>
                                        <p:cTn dur="1000"/>
                                        <p:tgtEl>
                                          <p:spTgt spid="104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8"/>
                                        </p:tgtEl>
                                        <p:attrNameLst>
                                          <p:attrName>style.visibility</p:attrName>
                                        </p:attrNameLst>
                                      </p:cBhvr>
                                      <p:to>
                                        <p:strVal val="visible"/>
                                      </p:to>
                                    </p:set>
                                    <p:animEffect filter="fade" transition="in">
                                      <p:cBhvr>
                                        <p:cTn dur="1000"/>
                                        <p:tgtEl>
                                          <p:spTgt spid="10428"/>
                                        </p:tgtEl>
                                      </p:cBhvr>
                                    </p:animEffect>
                                  </p:childTnLst>
                                </p:cTn>
                              </p:par>
                              <p:par>
                                <p:cTn fill="hold" nodeType="withEffect" presetClass="entr" presetID="10" presetSubtype="0">
                                  <p:stCondLst>
                                    <p:cond delay="0"/>
                                  </p:stCondLst>
                                  <p:childTnLst>
                                    <p:set>
                                      <p:cBhvr>
                                        <p:cTn dur="1" fill="hold">
                                          <p:stCondLst>
                                            <p:cond delay="0"/>
                                          </p:stCondLst>
                                        </p:cTn>
                                        <p:tgtEl>
                                          <p:spTgt spid="10429"/>
                                        </p:tgtEl>
                                        <p:attrNameLst>
                                          <p:attrName>style.visibility</p:attrName>
                                        </p:attrNameLst>
                                      </p:cBhvr>
                                      <p:to>
                                        <p:strVal val="visible"/>
                                      </p:to>
                                    </p:set>
                                    <p:animEffect filter="fade" transition="in">
                                      <p:cBhvr>
                                        <p:cTn dur="1000"/>
                                        <p:tgtEl>
                                          <p:spTgt spid="104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p58"/>
          <p:cNvSpPr/>
          <p:nvPr/>
        </p:nvSpPr>
        <p:spPr>
          <a:xfrm>
            <a:off x="0" y="0"/>
            <a:ext cx="9144000" cy="2381400"/>
          </a:xfrm>
          <a:prstGeom prst="rect">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1810" name="Google Shape;1810;p58"/>
          <p:cNvSpPr txBox="1"/>
          <p:nvPr/>
        </p:nvSpPr>
        <p:spPr>
          <a:xfrm>
            <a:off x="3809775" y="2578100"/>
            <a:ext cx="2111700" cy="424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200"/>
              <a:buFont typeface="Arial"/>
              <a:buNone/>
            </a:pPr>
            <a:r>
              <a:rPr b="1" i="0" lang="en" sz="1200" u="none" cap="none" strike="noStrike">
                <a:solidFill>
                  <a:srgbClr val="53585F"/>
                </a:solidFill>
                <a:latin typeface="Calibri"/>
                <a:ea typeface="Calibri"/>
                <a:cs typeface="Calibri"/>
                <a:sym typeface="Calibri"/>
              </a:rPr>
              <a:t>Testware necessary for test execution is created.</a:t>
            </a:r>
            <a:endParaRPr b="1" i="0" sz="1200" u="none" cap="none" strike="noStrike">
              <a:solidFill>
                <a:srgbClr val="53585F"/>
              </a:solidFill>
              <a:latin typeface="Calibri"/>
              <a:ea typeface="Calibri"/>
              <a:cs typeface="Calibri"/>
              <a:sym typeface="Calibri"/>
            </a:endParaRPr>
          </a:p>
        </p:txBody>
      </p:sp>
      <p:sp>
        <p:nvSpPr>
          <p:cNvPr id="1811" name="Google Shape;1811;p58"/>
          <p:cNvSpPr txBox="1"/>
          <p:nvPr/>
        </p:nvSpPr>
        <p:spPr>
          <a:xfrm>
            <a:off x="3222521" y="2571761"/>
            <a:ext cx="396900" cy="369300"/>
          </a:xfrm>
          <a:prstGeom prst="rect">
            <a:avLst/>
          </a:prstGeom>
          <a:noFill/>
          <a:ln>
            <a:noFill/>
          </a:ln>
        </p:spPr>
        <p:txBody>
          <a:bodyPr anchorCtr="0" anchor="t" bIns="0" lIns="0" spcFirstLastPara="1" rIns="0" wrap="square" tIns="0">
            <a:spAutoFit/>
          </a:bodyPr>
          <a:lstStyle/>
          <a:p>
            <a:pPr indent="0" lvl="0" marL="0" marR="0" rtl="0" algn="r">
              <a:lnSpc>
                <a:spcPct val="150000"/>
              </a:lnSpc>
              <a:spcBef>
                <a:spcPts val="0"/>
              </a:spcBef>
              <a:spcAft>
                <a:spcPts val="0"/>
              </a:spcAft>
              <a:buClr>
                <a:srgbClr val="53585F"/>
              </a:buClr>
              <a:buSzPts val="2300"/>
              <a:buFont typeface="Gill Sans"/>
              <a:buNone/>
            </a:pPr>
            <a:r>
              <a:rPr b="1" i="0" lang="en" sz="2400" u="none" cap="none" strike="noStrike">
                <a:solidFill>
                  <a:srgbClr val="53585F"/>
                </a:solidFill>
                <a:latin typeface="Gill Sans"/>
                <a:ea typeface="Gill Sans"/>
                <a:cs typeface="Gill Sans"/>
                <a:sym typeface="Gill Sans"/>
              </a:rPr>
              <a:t>01</a:t>
            </a:r>
            <a:endParaRPr b="0" i="0" sz="2400" u="none" cap="none" strike="noStrike">
              <a:solidFill>
                <a:srgbClr val="000000"/>
              </a:solidFill>
              <a:latin typeface="Gill Sans"/>
              <a:ea typeface="Gill Sans"/>
              <a:cs typeface="Gill Sans"/>
              <a:sym typeface="Gill Sans"/>
            </a:endParaRPr>
          </a:p>
        </p:txBody>
      </p:sp>
      <p:sp>
        <p:nvSpPr>
          <p:cNvPr id="1812" name="Google Shape;1812;p58"/>
          <p:cNvSpPr txBox="1"/>
          <p:nvPr/>
        </p:nvSpPr>
        <p:spPr>
          <a:xfrm>
            <a:off x="3809775" y="3273775"/>
            <a:ext cx="1963800" cy="665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200"/>
              <a:buFont typeface="Arial"/>
              <a:buNone/>
            </a:pPr>
            <a:r>
              <a:rPr b="1" i="0" lang="en" sz="1200" u="none" cap="none" strike="noStrike">
                <a:solidFill>
                  <a:srgbClr val="53585F"/>
                </a:solidFill>
                <a:latin typeface="Calibri"/>
                <a:ea typeface="Calibri"/>
                <a:cs typeface="Calibri"/>
                <a:sym typeface="Calibri"/>
              </a:rPr>
              <a:t>Test data is prepared and ensured to be properly loaded in the test environment.</a:t>
            </a:r>
            <a:endParaRPr b="1" i="0" sz="1200" u="none" cap="none" strike="noStrike">
              <a:solidFill>
                <a:srgbClr val="53585F"/>
              </a:solidFill>
              <a:latin typeface="Calibri"/>
              <a:ea typeface="Calibri"/>
              <a:cs typeface="Calibri"/>
              <a:sym typeface="Calibri"/>
            </a:endParaRPr>
          </a:p>
        </p:txBody>
      </p:sp>
      <p:sp>
        <p:nvSpPr>
          <p:cNvPr id="1813" name="Google Shape;1813;p58"/>
          <p:cNvSpPr txBox="1"/>
          <p:nvPr/>
        </p:nvSpPr>
        <p:spPr>
          <a:xfrm>
            <a:off x="3222521" y="3393928"/>
            <a:ext cx="396900" cy="369300"/>
          </a:xfrm>
          <a:prstGeom prst="rect">
            <a:avLst/>
          </a:prstGeom>
          <a:noFill/>
          <a:ln>
            <a:noFill/>
          </a:ln>
        </p:spPr>
        <p:txBody>
          <a:bodyPr anchorCtr="0" anchor="t" bIns="0" lIns="0" spcFirstLastPara="1" rIns="0" wrap="square" tIns="0">
            <a:spAutoFit/>
          </a:bodyPr>
          <a:lstStyle/>
          <a:p>
            <a:pPr indent="0" lvl="0" marL="0" marR="0" rtl="0" algn="r">
              <a:lnSpc>
                <a:spcPct val="150000"/>
              </a:lnSpc>
              <a:spcBef>
                <a:spcPts val="0"/>
              </a:spcBef>
              <a:spcAft>
                <a:spcPts val="0"/>
              </a:spcAft>
              <a:buClr>
                <a:srgbClr val="0198DB"/>
              </a:buClr>
              <a:buSzPts val="2300"/>
              <a:buFont typeface="Gill Sans"/>
              <a:buNone/>
            </a:pPr>
            <a:r>
              <a:rPr b="1" i="0" lang="en" sz="2400" u="none" cap="none" strike="noStrike">
                <a:solidFill>
                  <a:srgbClr val="0198DB"/>
                </a:solidFill>
                <a:latin typeface="Gill Sans"/>
                <a:ea typeface="Gill Sans"/>
                <a:cs typeface="Gill Sans"/>
                <a:sym typeface="Gill Sans"/>
              </a:rPr>
              <a:t>02</a:t>
            </a:r>
            <a:endParaRPr b="0" i="0" sz="2400" u="none" cap="none" strike="noStrike">
              <a:solidFill>
                <a:srgbClr val="000000"/>
              </a:solidFill>
              <a:latin typeface="Gill Sans"/>
              <a:ea typeface="Gill Sans"/>
              <a:cs typeface="Gill Sans"/>
              <a:sym typeface="Gill Sans"/>
            </a:endParaRPr>
          </a:p>
        </p:txBody>
      </p:sp>
      <p:sp>
        <p:nvSpPr>
          <p:cNvPr id="1814" name="Google Shape;1814;p58"/>
          <p:cNvSpPr txBox="1"/>
          <p:nvPr/>
        </p:nvSpPr>
        <p:spPr>
          <a:xfrm>
            <a:off x="3809775" y="4209748"/>
            <a:ext cx="2111700" cy="424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200"/>
              <a:buFont typeface="Arial"/>
              <a:buNone/>
            </a:pPr>
            <a:r>
              <a:rPr b="1" i="0" lang="en" sz="1200" u="none" cap="none" strike="noStrike">
                <a:solidFill>
                  <a:srgbClr val="53585F"/>
                </a:solidFill>
                <a:latin typeface="Calibri"/>
                <a:ea typeface="Calibri"/>
                <a:cs typeface="Calibri"/>
                <a:sym typeface="Calibri"/>
              </a:rPr>
              <a:t>Bi-directional traceability is verified and updated.</a:t>
            </a:r>
            <a:endParaRPr b="1" i="0" sz="1200" u="none" cap="none" strike="noStrike">
              <a:solidFill>
                <a:srgbClr val="53585F"/>
              </a:solidFill>
              <a:latin typeface="Calibri"/>
              <a:ea typeface="Calibri"/>
              <a:cs typeface="Calibri"/>
              <a:sym typeface="Calibri"/>
            </a:endParaRPr>
          </a:p>
        </p:txBody>
      </p:sp>
      <p:sp>
        <p:nvSpPr>
          <p:cNvPr id="1815" name="Google Shape;1815;p58"/>
          <p:cNvSpPr txBox="1"/>
          <p:nvPr/>
        </p:nvSpPr>
        <p:spPr>
          <a:xfrm>
            <a:off x="3222521" y="4209744"/>
            <a:ext cx="396900" cy="369300"/>
          </a:xfrm>
          <a:prstGeom prst="rect">
            <a:avLst/>
          </a:prstGeom>
          <a:noFill/>
          <a:ln>
            <a:noFill/>
          </a:ln>
        </p:spPr>
        <p:txBody>
          <a:bodyPr anchorCtr="0" anchor="t" bIns="0" lIns="0" spcFirstLastPara="1" rIns="0" wrap="square" tIns="0">
            <a:spAutoFit/>
          </a:bodyPr>
          <a:lstStyle/>
          <a:p>
            <a:pPr indent="0" lvl="0" marL="0" marR="0" rtl="0" algn="r">
              <a:lnSpc>
                <a:spcPct val="150000"/>
              </a:lnSpc>
              <a:spcBef>
                <a:spcPts val="0"/>
              </a:spcBef>
              <a:spcAft>
                <a:spcPts val="0"/>
              </a:spcAft>
              <a:buClr>
                <a:srgbClr val="53585F"/>
              </a:buClr>
              <a:buSzPts val="2300"/>
              <a:buFont typeface="Gill Sans"/>
              <a:buNone/>
            </a:pPr>
            <a:r>
              <a:rPr b="1" i="0" lang="en" sz="2400" u="none" cap="none" strike="noStrike">
                <a:solidFill>
                  <a:srgbClr val="53585F"/>
                </a:solidFill>
                <a:latin typeface="Gill Sans"/>
                <a:ea typeface="Gill Sans"/>
                <a:cs typeface="Gill Sans"/>
                <a:sym typeface="Gill Sans"/>
              </a:rPr>
              <a:t>03</a:t>
            </a:r>
            <a:endParaRPr b="0" i="0" sz="2400" u="none" cap="none" strike="noStrike">
              <a:solidFill>
                <a:srgbClr val="000000"/>
              </a:solidFill>
              <a:latin typeface="Gill Sans"/>
              <a:ea typeface="Gill Sans"/>
              <a:cs typeface="Gill Sans"/>
              <a:sym typeface="Gill Sans"/>
            </a:endParaRPr>
          </a:p>
        </p:txBody>
      </p:sp>
      <p:pic>
        <p:nvPicPr>
          <p:cNvPr id="1816" name="Google Shape;1816;p58"/>
          <p:cNvPicPr preferRelativeResize="0"/>
          <p:nvPr>
            <p:ph idx="2" type="pic"/>
          </p:nvPr>
        </p:nvPicPr>
        <p:blipFill rotWithShape="1">
          <a:blip r:embed="rId3">
            <a:alphaModFix/>
          </a:blip>
          <a:srcRect b="0" l="22497" r="22492" t="0"/>
          <a:stretch/>
        </p:blipFill>
        <p:spPr>
          <a:xfrm>
            <a:off x="218850" y="1780250"/>
            <a:ext cx="2301549" cy="2786637"/>
          </a:xfrm>
          <a:prstGeom prst="rect">
            <a:avLst/>
          </a:prstGeom>
          <a:solidFill>
            <a:schemeClr val="lt2"/>
          </a:solidFill>
          <a:ln>
            <a:noFill/>
          </a:ln>
        </p:spPr>
      </p:pic>
      <p:sp>
        <p:nvSpPr>
          <p:cNvPr id="1817" name="Google Shape;1817;p58"/>
          <p:cNvSpPr txBox="1"/>
          <p:nvPr/>
        </p:nvSpPr>
        <p:spPr>
          <a:xfrm>
            <a:off x="6508725" y="2559948"/>
            <a:ext cx="2111700" cy="665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200"/>
              <a:buFont typeface="Arial"/>
              <a:buNone/>
            </a:pPr>
            <a:r>
              <a:rPr b="1" i="0" lang="en" sz="1200" u="none" cap="none" strike="noStrike">
                <a:solidFill>
                  <a:srgbClr val="53585F"/>
                </a:solidFill>
                <a:latin typeface="Calibri"/>
                <a:ea typeface="Calibri"/>
                <a:cs typeface="Calibri"/>
                <a:sym typeface="Calibri"/>
              </a:rPr>
              <a:t>Often, test design and test implementation tasks are combined.</a:t>
            </a:r>
            <a:endParaRPr b="1" i="0" sz="1200" u="none" cap="none" strike="noStrike">
              <a:solidFill>
                <a:srgbClr val="53585F"/>
              </a:solidFill>
              <a:latin typeface="Calibri"/>
              <a:ea typeface="Calibri"/>
              <a:cs typeface="Calibri"/>
              <a:sym typeface="Calibri"/>
            </a:endParaRPr>
          </a:p>
        </p:txBody>
      </p:sp>
      <p:sp>
        <p:nvSpPr>
          <p:cNvPr id="1818" name="Google Shape;1818;p58"/>
          <p:cNvSpPr txBox="1"/>
          <p:nvPr/>
        </p:nvSpPr>
        <p:spPr>
          <a:xfrm>
            <a:off x="5921471" y="2559944"/>
            <a:ext cx="396900" cy="369300"/>
          </a:xfrm>
          <a:prstGeom prst="rect">
            <a:avLst/>
          </a:prstGeom>
          <a:noFill/>
          <a:ln>
            <a:noFill/>
          </a:ln>
        </p:spPr>
        <p:txBody>
          <a:bodyPr anchorCtr="0" anchor="t" bIns="0" lIns="0" spcFirstLastPara="1" rIns="0" wrap="square" tIns="0">
            <a:spAutoFit/>
          </a:bodyPr>
          <a:lstStyle/>
          <a:p>
            <a:pPr indent="0" lvl="0" marL="0" marR="0" rtl="0" algn="r">
              <a:lnSpc>
                <a:spcPct val="150000"/>
              </a:lnSpc>
              <a:spcBef>
                <a:spcPts val="0"/>
              </a:spcBef>
              <a:spcAft>
                <a:spcPts val="0"/>
              </a:spcAft>
              <a:buClr>
                <a:srgbClr val="53585F"/>
              </a:buClr>
              <a:buSzPts val="2300"/>
              <a:buFont typeface="Gill Sans"/>
              <a:buNone/>
            </a:pPr>
            <a:r>
              <a:rPr b="1" i="0" lang="en" sz="2400" u="none" cap="none" strike="noStrike">
                <a:solidFill>
                  <a:srgbClr val="53585F"/>
                </a:solidFill>
                <a:latin typeface="Gill Sans"/>
                <a:ea typeface="Gill Sans"/>
                <a:cs typeface="Gill Sans"/>
                <a:sym typeface="Gill Sans"/>
              </a:rPr>
              <a:t>04</a:t>
            </a:r>
            <a:endParaRPr b="0" i="0" sz="2400" u="none" cap="none" strike="noStrike">
              <a:solidFill>
                <a:srgbClr val="000000"/>
              </a:solidFill>
              <a:latin typeface="Gill Sans"/>
              <a:ea typeface="Gill Sans"/>
              <a:cs typeface="Gill Sans"/>
              <a:sym typeface="Gill Sans"/>
            </a:endParaRPr>
          </a:p>
        </p:txBody>
      </p:sp>
      <p:pic>
        <p:nvPicPr>
          <p:cNvPr id="1819" name="Google Shape;1819;p58"/>
          <p:cNvPicPr preferRelativeResize="0"/>
          <p:nvPr/>
        </p:nvPicPr>
        <p:blipFill rotWithShape="1">
          <a:blip r:embed="rId4">
            <a:alphaModFix/>
          </a:blip>
          <a:srcRect b="0" l="0" r="0" t="0"/>
          <a:stretch/>
        </p:blipFill>
        <p:spPr>
          <a:xfrm>
            <a:off x="8305415" y="162760"/>
            <a:ext cx="674975" cy="672016"/>
          </a:xfrm>
          <a:prstGeom prst="rect">
            <a:avLst/>
          </a:prstGeom>
          <a:noFill/>
          <a:ln>
            <a:noFill/>
          </a:ln>
        </p:spPr>
      </p:pic>
      <p:sp>
        <p:nvSpPr>
          <p:cNvPr id="1820" name="Google Shape;1820;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solidFill>
                  <a:schemeClr val="lt1"/>
                </a:solidFill>
              </a:rPr>
              <a:t>Contextual Test Process</a:t>
            </a:r>
            <a:endParaRPr/>
          </a:p>
        </p:txBody>
      </p:sp>
      <p:sp>
        <p:nvSpPr>
          <p:cNvPr id="1821" name="Google Shape;1821;p58"/>
          <p:cNvSpPr txBox="1"/>
          <p:nvPr/>
        </p:nvSpPr>
        <p:spPr>
          <a:xfrm>
            <a:off x="407550" y="1248125"/>
            <a:ext cx="8328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Gill Sans"/>
                <a:ea typeface="Gill Sans"/>
                <a:cs typeface="Gill Sans"/>
                <a:sym typeface="Gill Sans"/>
              </a:rPr>
              <a:t>Test Implementation</a:t>
            </a:r>
            <a:endParaRPr b="1" i="0" sz="1200" u="none" cap="none" strike="noStrike">
              <a:solidFill>
                <a:schemeClr val="lt1"/>
              </a:solidFill>
              <a:latin typeface="Gill Sans"/>
              <a:ea typeface="Gill Sans"/>
              <a:cs typeface="Gill Sans"/>
              <a:sym typeface="Gill Sans"/>
            </a:endParaRPr>
          </a:p>
        </p:txBody>
      </p:sp>
      <p:sp>
        <p:nvSpPr>
          <p:cNvPr id="1822" name="Google Shape;1822;p5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5" name="Shape 10435"/>
        <p:cNvGrpSpPr/>
        <p:nvPr/>
      </p:nvGrpSpPr>
      <p:grpSpPr>
        <a:xfrm>
          <a:off x="0" y="0"/>
          <a:ext cx="0" cy="0"/>
          <a:chOff x="0" y="0"/>
          <a:chExt cx="0" cy="0"/>
        </a:xfrm>
      </p:grpSpPr>
      <p:sp>
        <p:nvSpPr>
          <p:cNvPr id="10436" name="Google Shape;10436;p5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Variable-Length Arguments</a:t>
            </a:r>
            <a:endParaRPr/>
          </a:p>
        </p:txBody>
      </p:sp>
      <p:sp>
        <p:nvSpPr>
          <p:cNvPr id="10437" name="Google Shape;10437;p580"/>
          <p:cNvSpPr/>
          <p:nvPr/>
        </p:nvSpPr>
        <p:spPr>
          <a:xfrm>
            <a:off x="523250" y="1095475"/>
            <a:ext cx="1916100" cy="6732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def adder(x,y,z):</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    print('sum',x+y+z)</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adder(5,10,15,20,25)</a:t>
            </a:r>
            <a:endParaRPr b="1" i="0" sz="1200" u="none" cap="none" strike="noStrike">
              <a:solidFill>
                <a:srgbClr val="000000"/>
              </a:solidFill>
              <a:latin typeface="Calibri"/>
              <a:ea typeface="Calibri"/>
              <a:cs typeface="Calibri"/>
              <a:sym typeface="Calibri"/>
            </a:endParaRPr>
          </a:p>
        </p:txBody>
      </p:sp>
      <p:sp>
        <p:nvSpPr>
          <p:cNvPr id="10438" name="Google Shape;10438;p580"/>
          <p:cNvSpPr/>
          <p:nvPr/>
        </p:nvSpPr>
        <p:spPr>
          <a:xfrm>
            <a:off x="506973" y="1726975"/>
            <a:ext cx="4301700" cy="285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Calibri"/>
                <a:ea typeface="Calibri"/>
                <a:cs typeface="Calibri"/>
                <a:sym typeface="Calibri"/>
              </a:rPr>
              <a:t>When the above program is run, the output will be</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439" name="Google Shape;10439;p580"/>
          <p:cNvSpPr/>
          <p:nvPr/>
        </p:nvSpPr>
        <p:spPr>
          <a:xfrm>
            <a:off x="520621" y="2081125"/>
            <a:ext cx="5487000" cy="909000"/>
          </a:xfrm>
          <a:prstGeom prst="rect">
            <a:avLst/>
          </a:prstGeom>
          <a:solidFill>
            <a:srgbClr val="C9DA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Traceback (most recent call last):</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  File "C:/Users/PycharmProjects/jbkkn/nn.py", line 3, in &lt;module&gt;</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    adder(5,10,15,20,25)</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TypeError: adder() takes exactly 3 arguments (5 given)</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000000"/>
              </a:solidFill>
              <a:latin typeface="Calibri"/>
              <a:ea typeface="Calibri"/>
              <a:cs typeface="Calibri"/>
              <a:sym typeface="Calibri"/>
            </a:endParaRPr>
          </a:p>
        </p:txBody>
      </p:sp>
      <p:sp>
        <p:nvSpPr>
          <p:cNvPr id="10440" name="Google Shape;10440;p580"/>
          <p:cNvSpPr/>
          <p:nvPr/>
        </p:nvSpPr>
        <p:spPr>
          <a:xfrm>
            <a:off x="493325" y="3135175"/>
            <a:ext cx="8193600" cy="12729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In the above program, we passed 5 inputs to the adder() function instead of 3 arguments due to which we got TypeError. In Python, we can pass a variable number of arguments to a function using special symbols. </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There are two special symbols:</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*args (Non Keyword Arguments)</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**kwargs (Keyword Arguments)</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Python has *args to pass the variable number of non keyword arguments to function. The arguments are passed as a tuple. </a:t>
            </a:r>
            <a:endParaRPr b="0" i="0" sz="1200" u="none" cap="none" strike="noStrike">
              <a:solidFill>
                <a:srgbClr val="000000"/>
              </a:solidFill>
              <a:latin typeface="Calibri"/>
              <a:ea typeface="Calibri"/>
              <a:cs typeface="Calibri"/>
              <a:sym typeface="Calibri"/>
            </a:endParaRPr>
          </a:p>
        </p:txBody>
      </p:sp>
      <p:sp>
        <p:nvSpPr>
          <p:cNvPr id="10441" name="Google Shape;10441;p58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37"/>
                                        </p:tgtEl>
                                        <p:attrNameLst>
                                          <p:attrName>style.visibility</p:attrName>
                                        </p:attrNameLst>
                                      </p:cBhvr>
                                      <p:to>
                                        <p:strVal val="visible"/>
                                      </p:to>
                                    </p:set>
                                    <p:animEffect filter="fade" transition="in">
                                      <p:cBhvr>
                                        <p:cTn dur="1000"/>
                                        <p:tgtEl>
                                          <p:spTgt spid="10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38"/>
                                        </p:tgtEl>
                                        <p:attrNameLst>
                                          <p:attrName>style.visibility</p:attrName>
                                        </p:attrNameLst>
                                      </p:cBhvr>
                                      <p:to>
                                        <p:strVal val="visible"/>
                                      </p:to>
                                    </p:set>
                                    <p:animEffect filter="fade" transition="in">
                                      <p:cBhvr>
                                        <p:cTn dur="1000"/>
                                        <p:tgtEl>
                                          <p:spTgt spid="10438"/>
                                        </p:tgtEl>
                                      </p:cBhvr>
                                    </p:animEffect>
                                  </p:childTnLst>
                                </p:cTn>
                              </p:par>
                              <p:par>
                                <p:cTn fill="hold" nodeType="withEffect" presetClass="entr" presetID="10" presetSubtype="0">
                                  <p:stCondLst>
                                    <p:cond delay="0"/>
                                  </p:stCondLst>
                                  <p:childTnLst>
                                    <p:set>
                                      <p:cBhvr>
                                        <p:cTn dur="1" fill="hold">
                                          <p:stCondLst>
                                            <p:cond delay="0"/>
                                          </p:stCondLst>
                                        </p:cTn>
                                        <p:tgtEl>
                                          <p:spTgt spid="10439"/>
                                        </p:tgtEl>
                                        <p:attrNameLst>
                                          <p:attrName>style.visibility</p:attrName>
                                        </p:attrNameLst>
                                      </p:cBhvr>
                                      <p:to>
                                        <p:strVal val="visible"/>
                                      </p:to>
                                    </p:set>
                                    <p:animEffect filter="fade" transition="in">
                                      <p:cBhvr>
                                        <p:cTn dur="1000"/>
                                        <p:tgtEl>
                                          <p:spTgt spid="10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40"/>
                                        </p:tgtEl>
                                        <p:attrNameLst>
                                          <p:attrName>style.visibility</p:attrName>
                                        </p:attrNameLst>
                                      </p:cBhvr>
                                      <p:to>
                                        <p:strVal val="visible"/>
                                      </p:to>
                                    </p:set>
                                    <p:animEffect filter="fade" transition="in">
                                      <p:cBhvr>
                                        <p:cTn dur="1000"/>
                                        <p:tgtEl>
                                          <p:spTgt spid="104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5" name="Shape 10445"/>
        <p:cNvGrpSpPr/>
        <p:nvPr/>
      </p:nvGrpSpPr>
      <p:grpSpPr>
        <a:xfrm>
          <a:off x="0" y="0"/>
          <a:ext cx="0" cy="0"/>
          <a:chOff x="0" y="0"/>
          <a:chExt cx="0" cy="0"/>
        </a:xfrm>
      </p:grpSpPr>
      <p:sp>
        <p:nvSpPr>
          <p:cNvPr id="10446" name="Google Shape;10446;p58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Variable-Length Arguments - **kwargs</a:t>
            </a:r>
            <a:endParaRPr/>
          </a:p>
        </p:txBody>
      </p:sp>
      <p:sp>
        <p:nvSpPr>
          <p:cNvPr id="10447" name="Google Shape;10447;p581"/>
          <p:cNvSpPr/>
          <p:nvPr/>
        </p:nvSpPr>
        <p:spPr>
          <a:xfrm>
            <a:off x="2272958" y="3477884"/>
            <a:ext cx="4598100" cy="855600"/>
          </a:xfrm>
          <a:prstGeom prst="roundRect">
            <a:avLst>
              <a:gd fmla="val 16667" name="adj"/>
            </a:avLst>
          </a:prstGeom>
          <a:solidFill>
            <a:srgbClr val="7CCA6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Calibri"/>
                <a:ea typeface="Calibri"/>
                <a:cs typeface="Calibri"/>
                <a:sym typeface="Calibri"/>
              </a:rPr>
              <a:t>These arguments make a dictionary inside function with name same as the parameter excluding double asterisk **</a:t>
            </a:r>
            <a:endParaRPr b="0" i="0" sz="1600" u="none" cap="none" strike="noStrike">
              <a:solidFill>
                <a:srgbClr val="FFFFFF"/>
              </a:solidFill>
              <a:latin typeface="Calibri"/>
              <a:ea typeface="Calibri"/>
              <a:cs typeface="Calibri"/>
              <a:sym typeface="Calibri"/>
            </a:endParaRPr>
          </a:p>
        </p:txBody>
      </p:sp>
      <p:sp>
        <p:nvSpPr>
          <p:cNvPr id="10448" name="Google Shape;10448;p581"/>
          <p:cNvSpPr/>
          <p:nvPr/>
        </p:nvSpPr>
        <p:spPr>
          <a:xfrm>
            <a:off x="2272925" y="2363667"/>
            <a:ext cx="4598100" cy="855600"/>
          </a:xfrm>
          <a:prstGeom prst="roundRect">
            <a:avLst>
              <a:gd fmla="val 16667" name="adj"/>
            </a:avLst>
          </a:prstGeom>
          <a:solidFill>
            <a:srgbClr val="009DD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Calibri"/>
                <a:ea typeface="Calibri"/>
                <a:cs typeface="Calibri"/>
                <a:sym typeface="Calibri"/>
              </a:rPr>
              <a:t>Arguments are passed as a dictionary</a:t>
            </a:r>
            <a:endParaRPr b="0" i="0" sz="1600" u="none" cap="none" strike="noStrike">
              <a:solidFill>
                <a:srgbClr val="FFFFFF"/>
              </a:solidFill>
              <a:latin typeface="Calibri"/>
              <a:ea typeface="Calibri"/>
              <a:cs typeface="Calibri"/>
              <a:sym typeface="Calibri"/>
            </a:endParaRPr>
          </a:p>
        </p:txBody>
      </p:sp>
      <p:sp>
        <p:nvSpPr>
          <p:cNvPr id="10449" name="Google Shape;10449;p581"/>
          <p:cNvSpPr/>
          <p:nvPr/>
        </p:nvSpPr>
        <p:spPr>
          <a:xfrm>
            <a:off x="2272925" y="1249450"/>
            <a:ext cx="4598100" cy="855600"/>
          </a:xfrm>
          <a:prstGeom prst="roundRect">
            <a:avLst>
              <a:gd fmla="val 16667" name="adj"/>
            </a:avLst>
          </a:prstGeom>
          <a:solidFill>
            <a:srgbClr val="10CF9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Calibri"/>
                <a:ea typeface="Calibri"/>
                <a:cs typeface="Calibri"/>
                <a:sym typeface="Calibri"/>
              </a:rPr>
              <a:t>**kwargs allows to pass the variable length of keyword arguments to the function</a:t>
            </a:r>
            <a:endParaRPr b="0" i="0" sz="1600" u="none" cap="none" strike="noStrike">
              <a:solidFill>
                <a:srgbClr val="FFFFFF"/>
              </a:solidFill>
              <a:latin typeface="Calibri"/>
              <a:ea typeface="Calibri"/>
              <a:cs typeface="Calibri"/>
              <a:sym typeface="Calibri"/>
            </a:endParaRPr>
          </a:p>
        </p:txBody>
      </p:sp>
      <p:sp>
        <p:nvSpPr>
          <p:cNvPr id="10450" name="Google Shape;10450;p58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49"/>
                                        </p:tgtEl>
                                        <p:attrNameLst>
                                          <p:attrName>style.visibility</p:attrName>
                                        </p:attrNameLst>
                                      </p:cBhvr>
                                      <p:to>
                                        <p:strVal val="visible"/>
                                      </p:to>
                                    </p:set>
                                    <p:animEffect filter="fade" transition="in">
                                      <p:cBhvr>
                                        <p:cTn dur="1000"/>
                                        <p:tgtEl>
                                          <p:spTgt spid="104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48"/>
                                        </p:tgtEl>
                                        <p:attrNameLst>
                                          <p:attrName>style.visibility</p:attrName>
                                        </p:attrNameLst>
                                      </p:cBhvr>
                                      <p:to>
                                        <p:strVal val="visible"/>
                                      </p:to>
                                    </p:set>
                                    <p:animEffect filter="fade" transition="in">
                                      <p:cBhvr>
                                        <p:cTn dur="1000"/>
                                        <p:tgtEl>
                                          <p:spTgt spid="104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47"/>
                                        </p:tgtEl>
                                        <p:attrNameLst>
                                          <p:attrName>style.visibility</p:attrName>
                                        </p:attrNameLst>
                                      </p:cBhvr>
                                      <p:to>
                                        <p:strVal val="visible"/>
                                      </p:to>
                                    </p:set>
                                    <p:animEffect filter="fade" transition="in">
                                      <p:cBhvr>
                                        <p:cTn dur="1000"/>
                                        <p:tgtEl>
                                          <p:spTgt spid="104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4" name="Shape 10454"/>
        <p:cNvGrpSpPr/>
        <p:nvPr/>
      </p:nvGrpSpPr>
      <p:grpSpPr>
        <a:xfrm>
          <a:off x="0" y="0"/>
          <a:ext cx="0" cy="0"/>
          <a:chOff x="0" y="0"/>
          <a:chExt cx="0" cy="0"/>
        </a:xfrm>
      </p:grpSpPr>
      <p:sp>
        <p:nvSpPr>
          <p:cNvPr id="10455" name="Google Shape;10455;p58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Variable-Length Arguments</a:t>
            </a:r>
            <a:endParaRPr/>
          </a:p>
        </p:txBody>
      </p:sp>
      <p:sp>
        <p:nvSpPr>
          <p:cNvPr id="10456" name="Google Shape;10456;p582"/>
          <p:cNvSpPr/>
          <p:nvPr/>
        </p:nvSpPr>
        <p:spPr>
          <a:xfrm>
            <a:off x="1077750" y="1483663"/>
            <a:ext cx="2447700" cy="6732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def functionname(*var_name ):</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    statements</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return[expression]</a:t>
            </a:r>
            <a:endParaRPr b="1" i="0" sz="1200" u="none" cap="none" strike="noStrike">
              <a:solidFill>
                <a:srgbClr val="000000"/>
              </a:solidFill>
              <a:latin typeface="Calibri"/>
              <a:ea typeface="Calibri"/>
              <a:cs typeface="Calibri"/>
              <a:sym typeface="Calibri"/>
            </a:endParaRPr>
          </a:p>
        </p:txBody>
      </p:sp>
      <p:sp>
        <p:nvSpPr>
          <p:cNvPr id="10457" name="Google Shape;10457;p582"/>
          <p:cNvSpPr/>
          <p:nvPr/>
        </p:nvSpPr>
        <p:spPr>
          <a:xfrm>
            <a:off x="1077750" y="1166200"/>
            <a:ext cx="891000" cy="285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Syntax:</a:t>
            </a:r>
            <a:endParaRPr b="0" i="0" sz="1400" u="none" cap="none" strike="noStrike">
              <a:solidFill>
                <a:srgbClr val="000000"/>
              </a:solidFill>
              <a:latin typeface="Calibri"/>
              <a:ea typeface="Calibri"/>
              <a:cs typeface="Calibri"/>
              <a:sym typeface="Calibri"/>
            </a:endParaRPr>
          </a:p>
        </p:txBody>
      </p:sp>
      <p:sp>
        <p:nvSpPr>
          <p:cNvPr id="10458" name="Google Shape;10458;p582"/>
          <p:cNvSpPr/>
          <p:nvPr/>
        </p:nvSpPr>
        <p:spPr>
          <a:xfrm>
            <a:off x="1077750" y="3413200"/>
            <a:ext cx="3080700" cy="909000"/>
          </a:xfrm>
          <a:prstGeom prst="rect">
            <a:avLst/>
          </a:prstGeom>
          <a:solidFill>
            <a:srgbClr val="C9DA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def myFun(*argv):  </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    for arg in argv:  </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        print(arg)    </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myFun('Hello', 'Welcome', 'to', ‘Python’)</a:t>
            </a:r>
            <a:endParaRPr b="1" i="0" sz="1200" u="none" cap="none" strike="noStrike">
              <a:solidFill>
                <a:srgbClr val="000000"/>
              </a:solidFill>
              <a:latin typeface="Calibri"/>
              <a:ea typeface="Calibri"/>
              <a:cs typeface="Calibri"/>
              <a:sym typeface="Calibri"/>
            </a:endParaRPr>
          </a:p>
        </p:txBody>
      </p:sp>
      <p:sp>
        <p:nvSpPr>
          <p:cNvPr id="10459" name="Google Shape;10459;p582"/>
          <p:cNvSpPr/>
          <p:nvPr/>
        </p:nvSpPr>
        <p:spPr>
          <a:xfrm>
            <a:off x="1077750" y="2276350"/>
            <a:ext cx="6988500" cy="756600"/>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An asterisk (*) placed before the variable name is used to pass a variable number of arguments to a function. It is used to pass all non-keyworded, variable length arguments.</a:t>
            </a:r>
            <a:endParaRPr b="0" i="0" sz="1200" u="none" cap="none" strike="noStrike">
              <a:solidFill>
                <a:srgbClr val="000000"/>
              </a:solidFill>
              <a:latin typeface="Calibri"/>
              <a:ea typeface="Calibri"/>
              <a:cs typeface="Calibri"/>
              <a:sym typeface="Calibri"/>
            </a:endParaRPr>
          </a:p>
        </p:txBody>
      </p:sp>
      <p:sp>
        <p:nvSpPr>
          <p:cNvPr id="10460" name="Google Shape;10460;p582"/>
          <p:cNvSpPr/>
          <p:nvPr/>
        </p:nvSpPr>
        <p:spPr>
          <a:xfrm>
            <a:off x="4526950" y="3413200"/>
            <a:ext cx="1341900" cy="909000"/>
          </a:xfrm>
          <a:prstGeom prst="rect">
            <a:avLst/>
          </a:prstGeom>
          <a:solidFill>
            <a:srgbClr val="C9DA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Hello </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Welcome </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to </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Python </a:t>
            </a:r>
            <a:endParaRPr b="0" i="0" sz="1200" u="none" cap="none" strike="noStrike">
              <a:solidFill>
                <a:srgbClr val="000000"/>
              </a:solidFill>
              <a:latin typeface="Calibri"/>
              <a:ea typeface="Calibri"/>
              <a:cs typeface="Calibri"/>
              <a:sym typeface="Calibri"/>
            </a:endParaRPr>
          </a:p>
        </p:txBody>
      </p:sp>
      <p:sp>
        <p:nvSpPr>
          <p:cNvPr id="10461" name="Google Shape;10461;p582"/>
          <p:cNvSpPr/>
          <p:nvPr/>
        </p:nvSpPr>
        <p:spPr>
          <a:xfrm>
            <a:off x="4526950" y="3129675"/>
            <a:ext cx="891000" cy="285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Output:</a:t>
            </a:r>
            <a:endParaRPr b="0" i="0" sz="1400" u="none" cap="none" strike="noStrike">
              <a:solidFill>
                <a:srgbClr val="000000"/>
              </a:solidFill>
              <a:latin typeface="Calibri"/>
              <a:ea typeface="Calibri"/>
              <a:cs typeface="Calibri"/>
              <a:sym typeface="Calibri"/>
            </a:endParaRPr>
          </a:p>
        </p:txBody>
      </p:sp>
      <p:sp>
        <p:nvSpPr>
          <p:cNvPr id="10462" name="Google Shape;10462;p582"/>
          <p:cNvSpPr/>
          <p:nvPr/>
        </p:nvSpPr>
        <p:spPr>
          <a:xfrm>
            <a:off x="1077750" y="3141475"/>
            <a:ext cx="891000" cy="285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Example:</a:t>
            </a:r>
            <a:endParaRPr b="0" i="0" sz="1400" u="none" cap="none" strike="noStrike">
              <a:solidFill>
                <a:srgbClr val="000000"/>
              </a:solidFill>
              <a:latin typeface="Calibri"/>
              <a:ea typeface="Calibri"/>
              <a:cs typeface="Calibri"/>
              <a:sym typeface="Calibri"/>
            </a:endParaRPr>
          </a:p>
        </p:txBody>
      </p:sp>
      <p:sp>
        <p:nvSpPr>
          <p:cNvPr id="10463" name="Google Shape;10463;p58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57"/>
                                        </p:tgtEl>
                                        <p:attrNameLst>
                                          <p:attrName>style.visibility</p:attrName>
                                        </p:attrNameLst>
                                      </p:cBhvr>
                                      <p:to>
                                        <p:strVal val="visible"/>
                                      </p:to>
                                    </p:set>
                                    <p:animEffect filter="fade" transition="in">
                                      <p:cBhvr>
                                        <p:cTn dur="1000"/>
                                        <p:tgtEl>
                                          <p:spTgt spid="10457"/>
                                        </p:tgtEl>
                                      </p:cBhvr>
                                    </p:animEffect>
                                  </p:childTnLst>
                                </p:cTn>
                              </p:par>
                              <p:par>
                                <p:cTn fill="hold" nodeType="withEffect" presetClass="entr" presetID="10" presetSubtype="0">
                                  <p:stCondLst>
                                    <p:cond delay="0"/>
                                  </p:stCondLst>
                                  <p:childTnLst>
                                    <p:set>
                                      <p:cBhvr>
                                        <p:cTn dur="1" fill="hold">
                                          <p:stCondLst>
                                            <p:cond delay="0"/>
                                          </p:stCondLst>
                                        </p:cTn>
                                        <p:tgtEl>
                                          <p:spTgt spid="10456"/>
                                        </p:tgtEl>
                                        <p:attrNameLst>
                                          <p:attrName>style.visibility</p:attrName>
                                        </p:attrNameLst>
                                      </p:cBhvr>
                                      <p:to>
                                        <p:strVal val="visible"/>
                                      </p:to>
                                    </p:set>
                                    <p:animEffect filter="fade" transition="in">
                                      <p:cBhvr>
                                        <p:cTn dur="1000"/>
                                        <p:tgtEl>
                                          <p:spTgt spid="104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59"/>
                                        </p:tgtEl>
                                        <p:attrNameLst>
                                          <p:attrName>style.visibility</p:attrName>
                                        </p:attrNameLst>
                                      </p:cBhvr>
                                      <p:to>
                                        <p:strVal val="visible"/>
                                      </p:to>
                                    </p:set>
                                    <p:animEffect filter="fade" transition="in">
                                      <p:cBhvr>
                                        <p:cTn dur="1000"/>
                                        <p:tgtEl>
                                          <p:spTgt spid="10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58"/>
                                        </p:tgtEl>
                                        <p:attrNameLst>
                                          <p:attrName>style.visibility</p:attrName>
                                        </p:attrNameLst>
                                      </p:cBhvr>
                                      <p:to>
                                        <p:strVal val="visible"/>
                                      </p:to>
                                    </p:set>
                                    <p:animEffect filter="fade" transition="in">
                                      <p:cBhvr>
                                        <p:cTn dur="1000"/>
                                        <p:tgtEl>
                                          <p:spTgt spid="10458"/>
                                        </p:tgtEl>
                                      </p:cBhvr>
                                    </p:animEffect>
                                  </p:childTnLst>
                                </p:cTn>
                              </p:par>
                              <p:par>
                                <p:cTn fill="hold" nodeType="withEffect" presetClass="entr" presetID="10" presetSubtype="0">
                                  <p:stCondLst>
                                    <p:cond delay="0"/>
                                  </p:stCondLst>
                                  <p:childTnLst>
                                    <p:set>
                                      <p:cBhvr>
                                        <p:cTn dur="1" fill="hold">
                                          <p:stCondLst>
                                            <p:cond delay="0"/>
                                          </p:stCondLst>
                                        </p:cTn>
                                        <p:tgtEl>
                                          <p:spTgt spid="10462"/>
                                        </p:tgtEl>
                                        <p:attrNameLst>
                                          <p:attrName>style.visibility</p:attrName>
                                        </p:attrNameLst>
                                      </p:cBhvr>
                                      <p:to>
                                        <p:strVal val="visible"/>
                                      </p:to>
                                    </p:set>
                                    <p:animEffect filter="fade" transition="in">
                                      <p:cBhvr>
                                        <p:cTn dur="1000"/>
                                        <p:tgtEl>
                                          <p:spTgt spid="10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60"/>
                                        </p:tgtEl>
                                        <p:attrNameLst>
                                          <p:attrName>style.visibility</p:attrName>
                                        </p:attrNameLst>
                                      </p:cBhvr>
                                      <p:to>
                                        <p:strVal val="visible"/>
                                      </p:to>
                                    </p:set>
                                    <p:animEffect filter="fade" transition="in">
                                      <p:cBhvr>
                                        <p:cTn dur="1000"/>
                                        <p:tgtEl>
                                          <p:spTgt spid="10460"/>
                                        </p:tgtEl>
                                      </p:cBhvr>
                                    </p:animEffect>
                                  </p:childTnLst>
                                </p:cTn>
                              </p:par>
                              <p:par>
                                <p:cTn fill="hold" nodeType="withEffect" presetClass="entr" presetID="10" presetSubtype="0">
                                  <p:stCondLst>
                                    <p:cond delay="0"/>
                                  </p:stCondLst>
                                  <p:childTnLst>
                                    <p:set>
                                      <p:cBhvr>
                                        <p:cTn dur="1" fill="hold">
                                          <p:stCondLst>
                                            <p:cond delay="0"/>
                                          </p:stCondLst>
                                        </p:cTn>
                                        <p:tgtEl>
                                          <p:spTgt spid="10461"/>
                                        </p:tgtEl>
                                        <p:attrNameLst>
                                          <p:attrName>style.visibility</p:attrName>
                                        </p:attrNameLst>
                                      </p:cBhvr>
                                      <p:to>
                                        <p:strVal val="visible"/>
                                      </p:to>
                                    </p:set>
                                    <p:animEffect filter="fade" transition="in">
                                      <p:cBhvr>
                                        <p:cTn dur="1000"/>
                                        <p:tgtEl>
                                          <p:spTgt spid="104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7" name="Shape 10467"/>
        <p:cNvGrpSpPr/>
        <p:nvPr/>
      </p:nvGrpSpPr>
      <p:grpSpPr>
        <a:xfrm>
          <a:off x="0" y="0"/>
          <a:ext cx="0" cy="0"/>
          <a:chOff x="0" y="0"/>
          <a:chExt cx="0" cy="0"/>
        </a:xfrm>
      </p:grpSpPr>
      <p:sp>
        <p:nvSpPr>
          <p:cNvPr id="10468" name="Google Shape;10468;p58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Using *args to Pass the Variable Length Non-Keyword Arguments to the Function</a:t>
            </a:r>
            <a:endParaRPr/>
          </a:p>
        </p:txBody>
      </p:sp>
      <p:sp>
        <p:nvSpPr>
          <p:cNvPr id="10469" name="Google Shape;10469;p583"/>
          <p:cNvSpPr/>
          <p:nvPr/>
        </p:nvSpPr>
        <p:spPr>
          <a:xfrm>
            <a:off x="1649425" y="1706925"/>
            <a:ext cx="2535900" cy="17655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def printinfo(*var):</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   sum=0</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   for var in var:</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      sum=sum+var</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   print('sum:',sum)</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#Now you can call printinfo function</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printinfo(10,50)</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printinfo(70, 60, 50)</a:t>
            </a:r>
            <a:endParaRPr b="1" i="0" sz="1200" u="none" cap="none" strike="noStrike">
              <a:solidFill>
                <a:srgbClr val="000000"/>
              </a:solidFill>
              <a:latin typeface="Calibri"/>
              <a:ea typeface="Calibri"/>
              <a:cs typeface="Calibri"/>
              <a:sym typeface="Calibri"/>
            </a:endParaRPr>
          </a:p>
        </p:txBody>
      </p:sp>
      <p:sp>
        <p:nvSpPr>
          <p:cNvPr id="10470" name="Google Shape;10470;p583"/>
          <p:cNvSpPr/>
          <p:nvPr/>
        </p:nvSpPr>
        <p:spPr>
          <a:xfrm>
            <a:off x="4469093" y="1699460"/>
            <a:ext cx="3025500" cy="285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The output is</a:t>
            </a:r>
            <a:endParaRPr b="0" i="0" sz="1400" u="none" cap="none" strike="noStrike">
              <a:solidFill>
                <a:srgbClr val="000000"/>
              </a:solidFill>
              <a:latin typeface="Calibri"/>
              <a:ea typeface="Calibri"/>
              <a:cs typeface="Calibri"/>
              <a:sym typeface="Calibri"/>
            </a:endParaRPr>
          </a:p>
        </p:txBody>
      </p:sp>
      <p:sp>
        <p:nvSpPr>
          <p:cNvPr id="10471" name="Google Shape;10471;p583"/>
          <p:cNvSpPr/>
          <p:nvPr/>
        </p:nvSpPr>
        <p:spPr>
          <a:xfrm>
            <a:off x="4473763" y="2028800"/>
            <a:ext cx="1570500" cy="572700"/>
          </a:xfrm>
          <a:prstGeom prst="rect">
            <a:avLst/>
          </a:prstGeom>
          <a:solidFill>
            <a:srgbClr val="C9DA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('sum:', 60)</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('sum:', 180)</a:t>
            </a:r>
            <a:endParaRPr b="0" i="0" sz="1200" u="none" cap="none" strike="noStrike">
              <a:solidFill>
                <a:srgbClr val="000000"/>
              </a:solidFill>
              <a:latin typeface="Calibri"/>
              <a:ea typeface="Calibri"/>
              <a:cs typeface="Calibri"/>
              <a:sym typeface="Calibri"/>
            </a:endParaRPr>
          </a:p>
        </p:txBody>
      </p:sp>
      <p:sp>
        <p:nvSpPr>
          <p:cNvPr id="10472" name="Google Shape;10472;p58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69"/>
                                        </p:tgtEl>
                                        <p:attrNameLst>
                                          <p:attrName>style.visibility</p:attrName>
                                        </p:attrNameLst>
                                      </p:cBhvr>
                                      <p:to>
                                        <p:strVal val="visible"/>
                                      </p:to>
                                    </p:set>
                                    <p:animEffect filter="fade" transition="in">
                                      <p:cBhvr>
                                        <p:cTn dur="1000"/>
                                        <p:tgtEl>
                                          <p:spTgt spid="10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70"/>
                                        </p:tgtEl>
                                        <p:attrNameLst>
                                          <p:attrName>style.visibility</p:attrName>
                                        </p:attrNameLst>
                                      </p:cBhvr>
                                      <p:to>
                                        <p:strVal val="visible"/>
                                      </p:to>
                                    </p:set>
                                    <p:animEffect filter="fade" transition="in">
                                      <p:cBhvr>
                                        <p:cTn dur="1000"/>
                                        <p:tgtEl>
                                          <p:spTgt spid="10470"/>
                                        </p:tgtEl>
                                      </p:cBhvr>
                                    </p:animEffect>
                                  </p:childTnLst>
                                </p:cTn>
                              </p:par>
                              <p:par>
                                <p:cTn fill="hold" nodeType="withEffect" presetClass="entr" presetID="10" presetSubtype="0">
                                  <p:stCondLst>
                                    <p:cond delay="0"/>
                                  </p:stCondLst>
                                  <p:childTnLst>
                                    <p:set>
                                      <p:cBhvr>
                                        <p:cTn dur="1" fill="hold">
                                          <p:stCondLst>
                                            <p:cond delay="0"/>
                                          </p:stCondLst>
                                        </p:cTn>
                                        <p:tgtEl>
                                          <p:spTgt spid="10471"/>
                                        </p:tgtEl>
                                        <p:attrNameLst>
                                          <p:attrName>style.visibility</p:attrName>
                                        </p:attrNameLst>
                                      </p:cBhvr>
                                      <p:to>
                                        <p:strVal val="visible"/>
                                      </p:to>
                                    </p:set>
                                    <p:animEffect filter="fade" transition="in">
                                      <p:cBhvr>
                                        <p:cTn dur="1000"/>
                                        <p:tgtEl>
                                          <p:spTgt spid="104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6" name="Shape 10476"/>
        <p:cNvGrpSpPr/>
        <p:nvPr/>
      </p:nvGrpSpPr>
      <p:grpSpPr>
        <a:xfrm>
          <a:off x="0" y="0"/>
          <a:ext cx="0" cy="0"/>
          <a:chOff x="0" y="0"/>
          <a:chExt cx="0" cy="0"/>
        </a:xfrm>
      </p:grpSpPr>
      <p:sp>
        <p:nvSpPr>
          <p:cNvPr id="10477" name="Google Shape;10477;p5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Using **kwargs to Pass the Variable Keyword Arguments to the Function </a:t>
            </a:r>
            <a:endParaRPr/>
          </a:p>
        </p:txBody>
      </p:sp>
      <p:sp>
        <p:nvSpPr>
          <p:cNvPr id="10478" name="Google Shape;10478;p584"/>
          <p:cNvSpPr/>
          <p:nvPr/>
        </p:nvSpPr>
        <p:spPr>
          <a:xfrm>
            <a:off x="1363375" y="1570150"/>
            <a:ext cx="6581100" cy="10818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def intro(**data):</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    for key,value in data.items():</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        print('{} is {}'.format(key,value))</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intro(Firstname='sita',Lastname='sharma',Age=22,Phone=1234567890)</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intro(Firstname='John',Lastname='wood',email='johnwood@gmail.com',Country='india')</a:t>
            </a:r>
            <a:endParaRPr b="1" i="0" sz="1200" u="none" cap="none" strike="noStrike">
              <a:solidFill>
                <a:srgbClr val="000000"/>
              </a:solidFill>
              <a:latin typeface="Calibri"/>
              <a:ea typeface="Calibri"/>
              <a:cs typeface="Calibri"/>
              <a:sym typeface="Calibri"/>
            </a:endParaRPr>
          </a:p>
        </p:txBody>
      </p:sp>
      <p:sp>
        <p:nvSpPr>
          <p:cNvPr id="10479" name="Google Shape;10479;p584"/>
          <p:cNvSpPr/>
          <p:nvPr/>
        </p:nvSpPr>
        <p:spPr>
          <a:xfrm>
            <a:off x="1363372" y="2728150"/>
            <a:ext cx="1784700" cy="285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The output is</a:t>
            </a:r>
            <a:endParaRPr b="0" i="0" sz="1400" u="none" cap="none" strike="noStrike">
              <a:solidFill>
                <a:srgbClr val="000000"/>
              </a:solidFill>
              <a:latin typeface="Calibri"/>
              <a:ea typeface="Calibri"/>
              <a:cs typeface="Calibri"/>
              <a:sym typeface="Calibri"/>
            </a:endParaRPr>
          </a:p>
        </p:txBody>
      </p:sp>
      <p:sp>
        <p:nvSpPr>
          <p:cNvPr id="10480" name="Google Shape;10480;p584"/>
          <p:cNvSpPr/>
          <p:nvPr/>
        </p:nvSpPr>
        <p:spPr>
          <a:xfrm>
            <a:off x="1363375" y="3013450"/>
            <a:ext cx="2577900" cy="1540800"/>
          </a:xfrm>
          <a:prstGeom prst="rect">
            <a:avLst/>
          </a:prstGeom>
          <a:solidFill>
            <a:srgbClr val="C9DA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Lastname is sharma</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Age is 22</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Firstname is sita</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Phone is 1234567890</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Lastname is wood</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Email is johnwood@gmail.com</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Firstname is John</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Country is india</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000000"/>
              </a:solidFill>
              <a:latin typeface="Calibri"/>
              <a:ea typeface="Calibri"/>
              <a:cs typeface="Calibri"/>
              <a:sym typeface="Calibri"/>
            </a:endParaRPr>
          </a:p>
        </p:txBody>
      </p:sp>
      <p:sp>
        <p:nvSpPr>
          <p:cNvPr id="10481" name="Google Shape;10481;p58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78"/>
                                        </p:tgtEl>
                                        <p:attrNameLst>
                                          <p:attrName>style.visibility</p:attrName>
                                        </p:attrNameLst>
                                      </p:cBhvr>
                                      <p:to>
                                        <p:strVal val="visible"/>
                                      </p:to>
                                    </p:set>
                                    <p:animEffect filter="fade" transition="in">
                                      <p:cBhvr>
                                        <p:cTn dur="1000"/>
                                        <p:tgtEl>
                                          <p:spTgt spid="104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79"/>
                                        </p:tgtEl>
                                        <p:attrNameLst>
                                          <p:attrName>style.visibility</p:attrName>
                                        </p:attrNameLst>
                                      </p:cBhvr>
                                      <p:to>
                                        <p:strVal val="visible"/>
                                      </p:to>
                                    </p:set>
                                    <p:animEffect filter="fade" transition="in">
                                      <p:cBhvr>
                                        <p:cTn dur="1000"/>
                                        <p:tgtEl>
                                          <p:spTgt spid="10479"/>
                                        </p:tgtEl>
                                      </p:cBhvr>
                                    </p:animEffect>
                                  </p:childTnLst>
                                </p:cTn>
                              </p:par>
                              <p:par>
                                <p:cTn fill="hold" nodeType="withEffect" presetClass="entr" presetID="10" presetSubtype="0">
                                  <p:stCondLst>
                                    <p:cond delay="0"/>
                                  </p:stCondLst>
                                  <p:childTnLst>
                                    <p:set>
                                      <p:cBhvr>
                                        <p:cTn dur="1" fill="hold">
                                          <p:stCondLst>
                                            <p:cond delay="0"/>
                                          </p:stCondLst>
                                        </p:cTn>
                                        <p:tgtEl>
                                          <p:spTgt spid="10480"/>
                                        </p:tgtEl>
                                        <p:attrNameLst>
                                          <p:attrName>style.visibility</p:attrName>
                                        </p:attrNameLst>
                                      </p:cBhvr>
                                      <p:to>
                                        <p:strVal val="visible"/>
                                      </p:to>
                                    </p:set>
                                    <p:animEffect filter="fade" transition="in">
                                      <p:cBhvr>
                                        <p:cTn dur="1000"/>
                                        <p:tgtEl>
                                          <p:spTgt spid="104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5" name="Shape 10485"/>
        <p:cNvGrpSpPr/>
        <p:nvPr/>
      </p:nvGrpSpPr>
      <p:grpSpPr>
        <a:xfrm>
          <a:off x="0" y="0"/>
          <a:ext cx="0" cy="0"/>
          <a:chOff x="0" y="0"/>
          <a:chExt cx="0" cy="0"/>
        </a:xfrm>
      </p:grpSpPr>
      <p:sp>
        <p:nvSpPr>
          <p:cNvPr id="10486" name="Google Shape;10486;p5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Anonymous/Lambda Functions</a:t>
            </a:r>
            <a:endParaRPr/>
          </a:p>
        </p:txBody>
      </p:sp>
      <p:sp>
        <p:nvSpPr>
          <p:cNvPr id="10487" name="Google Shape;10487;p585"/>
          <p:cNvSpPr txBox="1"/>
          <p:nvPr>
            <p:ph idx="1" type="body"/>
          </p:nvPr>
        </p:nvSpPr>
        <p:spPr>
          <a:xfrm>
            <a:off x="311700" y="1152475"/>
            <a:ext cx="8520600" cy="1096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Anonymous function is a function without a function name. </a:t>
            </a:r>
            <a:endParaRPr sz="2000"/>
          </a:p>
          <a:p>
            <a:pPr indent="-355600" lvl="0" marL="457200" rtl="0" algn="l">
              <a:lnSpc>
                <a:spcPct val="115000"/>
              </a:lnSpc>
              <a:spcBef>
                <a:spcPts val="0"/>
              </a:spcBef>
              <a:spcAft>
                <a:spcPts val="0"/>
              </a:spcAft>
              <a:buSzPts val="2000"/>
              <a:buChar char="●"/>
            </a:pPr>
            <a:r>
              <a:rPr lang="en" sz="2000"/>
              <a:t>Lambda forms can take any number of arguments but return just one value in the form of an expression.</a:t>
            </a:r>
            <a:endParaRPr sz="2000"/>
          </a:p>
        </p:txBody>
      </p:sp>
      <p:sp>
        <p:nvSpPr>
          <p:cNvPr id="10488" name="Google Shape;10488;p585"/>
          <p:cNvSpPr/>
          <p:nvPr/>
        </p:nvSpPr>
        <p:spPr>
          <a:xfrm>
            <a:off x="1077750" y="2626672"/>
            <a:ext cx="2447700" cy="4560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X=lambda arg1,arg2,.....argn: expression</a:t>
            </a:r>
            <a:endParaRPr b="1" i="0" sz="1200" u="none" cap="none" strike="noStrike">
              <a:solidFill>
                <a:srgbClr val="000000"/>
              </a:solidFill>
              <a:latin typeface="Calibri"/>
              <a:ea typeface="Calibri"/>
              <a:cs typeface="Calibri"/>
              <a:sym typeface="Calibri"/>
            </a:endParaRPr>
          </a:p>
        </p:txBody>
      </p:sp>
      <p:sp>
        <p:nvSpPr>
          <p:cNvPr id="10489" name="Google Shape;10489;p585"/>
          <p:cNvSpPr/>
          <p:nvPr/>
        </p:nvSpPr>
        <p:spPr>
          <a:xfrm>
            <a:off x="1077750" y="2309200"/>
            <a:ext cx="891000" cy="285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Syntax:</a:t>
            </a:r>
            <a:endParaRPr b="0" i="0" sz="1400" u="none" cap="none" strike="noStrike">
              <a:solidFill>
                <a:srgbClr val="000000"/>
              </a:solidFill>
              <a:latin typeface="Calibri"/>
              <a:ea typeface="Calibri"/>
              <a:cs typeface="Calibri"/>
              <a:sym typeface="Calibri"/>
            </a:endParaRPr>
          </a:p>
        </p:txBody>
      </p:sp>
      <p:sp>
        <p:nvSpPr>
          <p:cNvPr id="10490" name="Google Shape;10490;p585"/>
          <p:cNvSpPr/>
          <p:nvPr/>
        </p:nvSpPr>
        <p:spPr>
          <a:xfrm>
            <a:off x="1077750" y="3260800"/>
            <a:ext cx="3080700" cy="997200"/>
          </a:xfrm>
          <a:prstGeom prst="rect">
            <a:avLst/>
          </a:prstGeom>
          <a:solidFill>
            <a:srgbClr val="C9DA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#Function definition is here</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sum = lambda arg1, arg2: arg1 + arg2;</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#Now you can call sum as a function</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print("Value of total : ", sum(10, 20))</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print("Value of total : ", sum(20, 20))</a:t>
            </a:r>
            <a:endParaRPr b="1" i="0" sz="1200" u="none" cap="none" strike="noStrike">
              <a:solidFill>
                <a:srgbClr val="000000"/>
              </a:solidFill>
              <a:latin typeface="Calibri"/>
              <a:ea typeface="Calibri"/>
              <a:cs typeface="Calibri"/>
              <a:sym typeface="Calibri"/>
            </a:endParaRPr>
          </a:p>
        </p:txBody>
      </p:sp>
      <p:sp>
        <p:nvSpPr>
          <p:cNvPr id="10491" name="Google Shape;10491;p585"/>
          <p:cNvSpPr/>
          <p:nvPr/>
        </p:nvSpPr>
        <p:spPr>
          <a:xfrm>
            <a:off x="4440175" y="3544325"/>
            <a:ext cx="1868400" cy="456000"/>
          </a:xfrm>
          <a:prstGeom prst="rect">
            <a:avLst/>
          </a:prstGeom>
          <a:solidFill>
            <a:srgbClr val="C9DA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('Value of total : ', 30)</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('Value of total : ', 40)</a:t>
            </a:r>
            <a:endParaRPr b="0" i="0" sz="1200" u="none" cap="none" strike="noStrike">
              <a:solidFill>
                <a:srgbClr val="000000"/>
              </a:solidFill>
              <a:latin typeface="Calibri"/>
              <a:ea typeface="Calibri"/>
              <a:cs typeface="Calibri"/>
              <a:sym typeface="Calibri"/>
            </a:endParaRPr>
          </a:p>
        </p:txBody>
      </p:sp>
      <p:sp>
        <p:nvSpPr>
          <p:cNvPr id="10492" name="Google Shape;10492;p585"/>
          <p:cNvSpPr/>
          <p:nvPr/>
        </p:nvSpPr>
        <p:spPr>
          <a:xfrm>
            <a:off x="4440175" y="3260800"/>
            <a:ext cx="891000" cy="285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Output:</a:t>
            </a:r>
            <a:endParaRPr b="0" i="0" sz="1400" u="none" cap="none" strike="noStrike">
              <a:solidFill>
                <a:srgbClr val="000000"/>
              </a:solidFill>
              <a:latin typeface="Calibri"/>
              <a:ea typeface="Calibri"/>
              <a:cs typeface="Calibri"/>
              <a:sym typeface="Calibri"/>
            </a:endParaRPr>
          </a:p>
        </p:txBody>
      </p:sp>
      <p:sp>
        <p:nvSpPr>
          <p:cNvPr id="10493" name="Google Shape;10493;p58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87">
                                            <p:txEl>
                                              <p:pRg end="0" st="0"/>
                                            </p:txEl>
                                          </p:spTgt>
                                        </p:tgtEl>
                                        <p:attrNameLst>
                                          <p:attrName>style.visibility</p:attrName>
                                        </p:attrNameLst>
                                      </p:cBhvr>
                                      <p:to>
                                        <p:strVal val="visible"/>
                                      </p:to>
                                    </p:set>
                                    <p:animEffect filter="fade" transition="in">
                                      <p:cBhvr>
                                        <p:cTn dur="1000"/>
                                        <p:tgtEl>
                                          <p:spTgt spid="104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87">
                                            <p:txEl>
                                              <p:pRg end="1" st="1"/>
                                            </p:txEl>
                                          </p:spTgt>
                                        </p:tgtEl>
                                        <p:attrNameLst>
                                          <p:attrName>style.visibility</p:attrName>
                                        </p:attrNameLst>
                                      </p:cBhvr>
                                      <p:to>
                                        <p:strVal val="visible"/>
                                      </p:to>
                                    </p:set>
                                    <p:animEffect filter="fade" transition="in">
                                      <p:cBhvr>
                                        <p:cTn dur="1000"/>
                                        <p:tgtEl>
                                          <p:spTgt spid="104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88"/>
                                        </p:tgtEl>
                                        <p:attrNameLst>
                                          <p:attrName>style.visibility</p:attrName>
                                        </p:attrNameLst>
                                      </p:cBhvr>
                                      <p:to>
                                        <p:strVal val="visible"/>
                                      </p:to>
                                    </p:set>
                                    <p:animEffect filter="fade" transition="in">
                                      <p:cBhvr>
                                        <p:cTn dur="1000"/>
                                        <p:tgtEl>
                                          <p:spTgt spid="10488"/>
                                        </p:tgtEl>
                                      </p:cBhvr>
                                    </p:animEffect>
                                  </p:childTnLst>
                                </p:cTn>
                              </p:par>
                              <p:par>
                                <p:cTn fill="hold" nodeType="withEffect" presetClass="entr" presetID="10" presetSubtype="0">
                                  <p:stCondLst>
                                    <p:cond delay="0"/>
                                  </p:stCondLst>
                                  <p:childTnLst>
                                    <p:set>
                                      <p:cBhvr>
                                        <p:cTn dur="1" fill="hold">
                                          <p:stCondLst>
                                            <p:cond delay="0"/>
                                          </p:stCondLst>
                                        </p:cTn>
                                        <p:tgtEl>
                                          <p:spTgt spid="10489"/>
                                        </p:tgtEl>
                                        <p:attrNameLst>
                                          <p:attrName>style.visibility</p:attrName>
                                        </p:attrNameLst>
                                      </p:cBhvr>
                                      <p:to>
                                        <p:strVal val="visible"/>
                                      </p:to>
                                    </p:set>
                                    <p:animEffect filter="fade" transition="in">
                                      <p:cBhvr>
                                        <p:cTn dur="1000"/>
                                        <p:tgtEl>
                                          <p:spTgt spid="10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90"/>
                                        </p:tgtEl>
                                        <p:attrNameLst>
                                          <p:attrName>style.visibility</p:attrName>
                                        </p:attrNameLst>
                                      </p:cBhvr>
                                      <p:to>
                                        <p:strVal val="visible"/>
                                      </p:to>
                                    </p:set>
                                    <p:animEffect filter="fade" transition="in">
                                      <p:cBhvr>
                                        <p:cTn dur="1000"/>
                                        <p:tgtEl>
                                          <p:spTgt spid="10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91"/>
                                        </p:tgtEl>
                                        <p:attrNameLst>
                                          <p:attrName>style.visibility</p:attrName>
                                        </p:attrNameLst>
                                      </p:cBhvr>
                                      <p:to>
                                        <p:strVal val="visible"/>
                                      </p:to>
                                    </p:set>
                                    <p:animEffect filter="fade" transition="in">
                                      <p:cBhvr>
                                        <p:cTn dur="1000"/>
                                        <p:tgtEl>
                                          <p:spTgt spid="10491"/>
                                        </p:tgtEl>
                                      </p:cBhvr>
                                    </p:animEffect>
                                  </p:childTnLst>
                                </p:cTn>
                              </p:par>
                              <p:par>
                                <p:cTn fill="hold" nodeType="withEffect" presetClass="entr" presetID="10" presetSubtype="0">
                                  <p:stCondLst>
                                    <p:cond delay="0"/>
                                  </p:stCondLst>
                                  <p:childTnLst>
                                    <p:set>
                                      <p:cBhvr>
                                        <p:cTn dur="1" fill="hold">
                                          <p:stCondLst>
                                            <p:cond delay="0"/>
                                          </p:stCondLst>
                                        </p:cTn>
                                        <p:tgtEl>
                                          <p:spTgt spid="10492"/>
                                        </p:tgtEl>
                                        <p:attrNameLst>
                                          <p:attrName>style.visibility</p:attrName>
                                        </p:attrNameLst>
                                      </p:cBhvr>
                                      <p:to>
                                        <p:strVal val="visible"/>
                                      </p:to>
                                    </p:set>
                                    <p:animEffect filter="fade" transition="in">
                                      <p:cBhvr>
                                        <p:cTn dur="1000"/>
                                        <p:tgtEl>
                                          <p:spTgt spid="104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7" name="Shape 10497"/>
        <p:cNvGrpSpPr/>
        <p:nvPr/>
      </p:nvGrpSpPr>
      <p:grpSpPr>
        <a:xfrm>
          <a:off x="0" y="0"/>
          <a:ext cx="0" cy="0"/>
          <a:chOff x="0" y="0"/>
          <a:chExt cx="0" cy="0"/>
        </a:xfrm>
      </p:grpSpPr>
      <p:sp>
        <p:nvSpPr>
          <p:cNvPr id="10498" name="Google Shape;10498;p5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Lambda Vs User-Defined Functions in Python</a:t>
            </a:r>
            <a:endParaRPr/>
          </a:p>
        </p:txBody>
      </p:sp>
      <p:graphicFrame>
        <p:nvGraphicFramePr>
          <p:cNvPr id="10499" name="Google Shape;10499;p586"/>
          <p:cNvGraphicFramePr/>
          <p:nvPr/>
        </p:nvGraphicFramePr>
        <p:xfrm>
          <a:off x="311775" y="1277775"/>
          <a:ext cx="3000000" cy="3000000"/>
        </p:xfrm>
        <a:graphic>
          <a:graphicData uri="http://schemas.openxmlformats.org/drawingml/2006/table">
            <a:tbl>
              <a:tblPr bandRow="1" firstRow="1">
                <a:noFill/>
                <a:tableStyleId>{A6F489B2-109B-49D5-AA1F-884410C04FAC}</a:tableStyleId>
              </a:tblPr>
              <a:tblGrid>
                <a:gridCol w="4260225"/>
                <a:gridCol w="4260225"/>
              </a:tblGrid>
              <a:tr h="463725">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rgbClr val="595959"/>
                          </a:solidFill>
                        </a:rPr>
                        <a:t>Lambda functions</a:t>
                      </a:r>
                      <a:endParaRPr b="1" sz="1500" u="none" cap="none" strike="noStrike">
                        <a:solidFill>
                          <a:srgbClr val="595959"/>
                        </a:solidFill>
                      </a:endParaRPr>
                    </a:p>
                  </a:txBody>
                  <a:tcPr marT="9990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rgbClr val="595959"/>
                          </a:solidFill>
                        </a:rPr>
                        <a:t>User-defined functions</a:t>
                      </a:r>
                      <a:endParaRPr b="1" sz="1500" u="none" cap="none" strike="noStrike">
                        <a:solidFill>
                          <a:srgbClr val="595959"/>
                        </a:solidFill>
                      </a:endParaRPr>
                    </a:p>
                  </a:txBody>
                  <a:tcPr marT="9990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CFE2F3"/>
                    </a:solidFill>
                  </a:tcPr>
                </a:tc>
              </a:tr>
              <a:tr h="288825">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rgbClr val="595959"/>
                          </a:solidFill>
                        </a:rPr>
                        <a:t>lambda as a keyword</a:t>
                      </a:r>
                      <a:endParaRPr sz="1200" u="none" cap="none" strike="noStrike">
                        <a:solidFill>
                          <a:srgbClr val="595959"/>
                        </a:solidFill>
                      </a:endParaRPr>
                    </a:p>
                  </a:txBody>
                  <a:tcPr marT="10075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rgbClr val="595959"/>
                          </a:solidFill>
                        </a:rPr>
                        <a:t>def as a keyword</a:t>
                      </a:r>
                      <a:endParaRPr sz="1200" u="none" cap="none" strike="noStrike">
                        <a:solidFill>
                          <a:srgbClr val="595959"/>
                        </a:solidFill>
                      </a:endParaRPr>
                    </a:p>
                  </a:txBody>
                  <a:tcPr marT="10075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304825">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rgbClr val="595959"/>
                          </a:solidFill>
                        </a:rPr>
                        <a:t>One-line functions</a:t>
                      </a:r>
                      <a:endParaRPr sz="1200" u="none" cap="none" strike="noStrike">
                        <a:solidFill>
                          <a:srgbClr val="595959"/>
                        </a:solidFill>
                      </a:endParaRPr>
                    </a:p>
                  </a:txBody>
                  <a:tcPr marT="10075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rgbClr val="595959"/>
                          </a:solidFill>
                        </a:rPr>
                        <a:t>Multi-line functions(i.e., functions contain multiple statements)</a:t>
                      </a:r>
                      <a:endParaRPr sz="1200" u="none" cap="none" strike="noStrike">
                        <a:solidFill>
                          <a:srgbClr val="595959"/>
                        </a:solidFill>
                      </a:endParaRPr>
                    </a:p>
                  </a:txBody>
                  <a:tcPr marT="10075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236600">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rgbClr val="595959"/>
                          </a:solidFill>
                        </a:rPr>
                        <a:t>No function name</a:t>
                      </a:r>
                      <a:endParaRPr sz="1200" u="none" cap="none" strike="noStrike">
                        <a:solidFill>
                          <a:srgbClr val="595959"/>
                        </a:solidFill>
                      </a:endParaRPr>
                    </a:p>
                  </a:txBody>
                  <a:tcPr marT="10075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rgbClr val="595959"/>
                          </a:solidFill>
                        </a:rPr>
                        <a:t>Function name</a:t>
                      </a:r>
                      <a:endParaRPr sz="1200" u="none" cap="none" strike="noStrike">
                        <a:solidFill>
                          <a:srgbClr val="595959"/>
                        </a:solidFill>
                      </a:endParaRPr>
                    </a:p>
                  </a:txBody>
                  <a:tcPr marT="10075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222675">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rgbClr val="595959"/>
                          </a:solidFill>
                        </a:rPr>
                        <a:t>Cannot access global variables</a:t>
                      </a:r>
                      <a:endParaRPr sz="1200" u="none" cap="none" strike="noStrike">
                        <a:solidFill>
                          <a:srgbClr val="595959"/>
                        </a:solidFill>
                      </a:endParaRPr>
                    </a:p>
                  </a:txBody>
                  <a:tcPr marT="10075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rgbClr val="595959"/>
                          </a:solidFill>
                        </a:rPr>
                        <a:t>Access local and global variables</a:t>
                      </a:r>
                      <a:endParaRPr sz="1200" u="none" cap="none" strike="noStrike">
                        <a:solidFill>
                          <a:srgbClr val="595959"/>
                        </a:solidFill>
                      </a:endParaRPr>
                    </a:p>
                  </a:txBody>
                  <a:tcPr marT="10075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284625">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rgbClr val="595959"/>
                          </a:solidFill>
                        </a:rPr>
                        <a:t>Return just one value in the form of an expression</a:t>
                      </a:r>
                      <a:endParaRPr sz="1200" u="none" cap="none" strike="noStrike">
                        <a:solidFill>
                          <a:srgbClr val="595959"/>
                        </a:solidFill>
                      </a:endParaRPr>
                    </a:p>
                  </a:txBody>
                  <a:tcPr marT="10075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rgbClr val="595959"/>
                          </a:solidFill>
                        </a:rPr>
                        <a:t>Return values as data</a:t>
                      </a:r>
                      <a:endParaRPr sz="1200" u="none" cap="none" strike="noStrike">
                        <a:solidFill>
                          <a:srgbClr val="595959"/>
                        </a:solidFill>
                      </a:endParaRPr>
                    </a:p>
                  </a:txBody>
                  <a:tcPr marT="100750" marB="0" marR="0" marL="0" anchor="ctr">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bl>
          </a:graphicData>
        </a:graphic>
      </p:graphicFrame>
      <p:sp>
        <p:nvSpPr>
          <p:cNvPr id="10500" name="Google Shape;10500;p58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99"/>
                                        </p:tgtEl>
                                        <p:attrNameLst>
                                          <p:attrName>style.visibility</p:attrName>
                                        </p:attrNameLst>
                                      </p:cBhvr>
                                      <p:to>
                                        <p:strVal val="visible"/>
                                      </p:to>
                                    </p:set>
                                    <p:animEffect filter="fade" transition="in">
                                      <p:cBhvr>
                                        <p:cTn dur="1000"/>
                                        <p:tgtEl>
                                          <p:spTgt spid="104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4" name="Shape 10504"/>
        <p:cNvGrpSpPr/>
        <p:nvPr/>
      </p:nvGrpSpPr>
      <p:grpSpPr>
        <a:xfrm>
          <a:off x="0" y="0"/>
          <a:ext cx="0" cy="0"/>
          <a:chOff x="0" y="0"/>
          <a:chExt cx="0" cy="0"/>
        </a:xfrm>
      </p:grpSpPr>
      <p:sp>
        <p:nvSpPr>
          <p:cNvPr id="10505" name="Google Shape;10505;p58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Recursion Functions</a:t>
            </a:r>
            <a:endParaRPr/>
          </a:p>
        </p:txBody>
      </p:sp>
      <p:pic>
        <p:nvPicPr>
          <p:cNvPr descr="Python Recursive Function" id="10506" name="Google Shape;10506;p587"/>
          <p:cNvPicPr preferRelativeResize="0"/>
          <p:nvPr/>
        </p:nvPicPr>
        <p:blipFill rotWithShape="1">
          <a:blip r:embed="rId3">
            <a:alphaModFix/>
          </a:blip>
          <a:srcRect b="0" l="0" r="0" t="0"/>
          <a:stretch/>
        </p:blipFill>
        <p:spPr>
          <a:xfrm>
            <a:off x="816425" y="1213678"/>
            <a:ext cx="2164825" cy="1367800"/>
          </a:xfrm>
          <a:prstGeom prst="rect">
            <a:avLst/>
          </a:prstGeom>
          <a:noFill/>
          <a:ln>
            <a:noFill/>
          </a:ln>
        </p:spPr>
      </p:pic>
      <p:sp>
        <p:nvSpPr>
          <p:cNvPr id="10507" name="Google Shape;10507;p587"/>
          <p:cNvSpPr/>
          <p:nvPr/>
        </p:nvSpPr>
        <p:spPr>
          <a:xfrm>
            <a:off x="816425" y="2701250"/>
            <a:ext cx="3346800" cy="1367700"/>
          </a:xfrm>
          <a:prstGeom prst="rect">
            <a:avLst/>
          </a:prstGeom>
          <a:solidFill>
            <a:srgbClr val="C9DA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def factorial(x):</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    if x == 1:</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        return 1</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    else:</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        return(x * factorial(x-1))</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num = 3</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print("The factorial of", num, "is", factorial(num))</a:t>
            </a:r>
            <a:endParaRPr b="1" i="0" sz="1200" u="none" cap="none" strike="noStrike">
              <a:solidFill>
                <a:srgbClr val="000000"/>
              </a:solidFill>
              <a:latin typeface="Calibri"/>
              <a:ea typeface="Calibri"/>
              <a:cs typeface="Calibri"/>
              <a:sym typeface="Calibri"/>
            </a:endParaRPr>
          </a:p>
        </p:txBody>
      </p:sp>
      <p:sp>
        <p:nvSpPr>
          <p:cNvPr id="10508" name="Google Shape;10508;p58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06"/>
                                        </p:tgtEl>
                                        <p:attrNameLst>
                                          <p:attrName>style.visibility</p:attrName>
                                        </p:attrNameLst>
                                      </p:cBhvr>
                                      <p:to>
                                        <p:strVal val="visible"/>
                                      </p:to>
                                    </p:set>
                                    <p:animEffect filter="fade" transition="in">
                                      <p:cBhvr>
                                        <p:cTn dur="1000"/>
                                        <p:tgtEl>
                                          <p:spTgt spid="10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07"/>
                                        </p:tgtEl>
                                        <p:attrNameLst>
                                          <p:attrName>style.visibility</p:attrName>
                                        </p:attrNameLst>
                                      </p:cBhvr>
                                      <p:to>
                                        <p:strVal val="visible"/>
                                      </p:to>
                                    </p:set>
                                    <p:animEffect filter="fade" transition="in">
                                      <p:cBhvr>
                                        <p:cTn dur="1000"/>
                                        <p:tgtEl>
                                          <p:spTgt spid="105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2" name="Shape 10512"/>
        <p:cNvGrpSpPr/>
        <p:nvPr/>
      </p:nvGrpSpPr>
      <p:grpSpPr>
        <a:xfrm>
          <a:off x="0" y="0"/>
          <a:ext cx="0" cy="0"/>
          <a:chOff x="0" y="0"/>
          <a:chExt cx="0" cy="0"/>
        </a:xfrm>
      </p:grpSpPr>
      <p:sp>
        <p:nvSpPr>
          <p:cNvPr id="10513" name="Google Shape;10513;p5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Modules</a:t>
            </a:r>
            <a:endParaRPr/>
          </a:p>
        </p:txBody>
      </p:sp>
      <p:grpSp>
        <p:nvGrpSpPr>
          <p:cNvPr id="10514" name="Google Shape;10514;p588"/>
          <p:cNvGrpSpPr/>
          <p:nvPr/>
        </p:nvGrpSpPr>
        <p:grpSpPr>
          <a:xfrm>
            <a:off x="1740763" y="2241469"/>
            <a:ext cx="5637044" cy="652837"/>
            <a:chOff x="329938" y="2260057"/>
            <a:chExt cx="5637044" cy="652837"/>
          </a:xfrm>
        </p:grpSpPr>
        <p:sp>
          <p:nvSpPr>
            <p:cNvPr id="10515" name="Google Shape;10515;p588"/>
            <p:cNvSpPr/>
            <p:nvPr/>
          </p:nvSpPr>
          <p:spPr>
            <a:xfrm>
              <a:off x="428872" y="2354984"/>
              <a:ext cx="443180" cy="409132"/>
            </a:xfrm>
            <a:prstGeom prst="flowChartOffpageConnector">
              <a:avLst/>
            </a:prstGeom>
            <a:solidFill>
              <a:srgbClr val="0F6FC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0516" name="Google Shape;10516;p588"/>
            <p:cNvSpPr/>
            <p:nvPr/>
          </p:nvSpPr>
          <p:spPr>
            <a:xfrm>
              <a:off x="329938" y="2327762"/>
              <a:ext cx="663600" cy="405300"/>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Calibri"/>
                  <a:ea typeface="Calibri"/>
                  <a:cs typeface="Calibri"/>
                  <a:sym typeface="Calibri"/>
                </a:rPr>
                <a:t>02</a:t>
              </a:r>
              <a:endParaRPr b="0" i="0" sz="1600" u="none" cap="none" strike="noStrike">
                <a:solidFill>
                  <a:srgbClr val="FFFFFF"/>
                </a:solidFill>
                <a:latin typeface="Calibri"/>
                <a:ea typeface="Calibri"/>
                <a:cs typeface="Calibri"/>
                <a:sym typeface="Calibri"/>
              </a:endParaRPr>
            </a:p>
          </p:txBody>
        </p:sp>
        <p:grpSp>
          <p:nvGrpSpPr>
            <p:cNvPr id="10517" name="Google Shape;10517;p588"/>
            <p:cNvGrpSpPr/>
            <p:nvPr/>
          </p:nvGrpSpPr>
          <p:grpSpPr>
            <a:xfrm>
              <a:off x="1013612" y="2260057"/>
              <a:ext cx="4953370" cy="652837"/>
              <a:chOff x="994299" y="2514608"/>
              <a:chExt cx="10445740" cy="899100"/>
            </a:xfrm>
          </p:grpSpPr>
          <p:sp>
            <p:nvSpPr>
              <p:cNvPr id="10518" name="Google Shape;10518;p588"/>
              <p:cNvSpPr/>
              <p:nvPr/>
            </p:nvSpPr>
            <p:spPr>
              <a:xfrm>
                <a:off x="994299" y="2514608"/>
                <a:ext cx="10203300" cy="899100"/>
              </a:xfrm>
              <a:prstGeom prst="roundRect">
                <a:avLst>
                  <a:gd fmla="val 16667" name="adj"/>
                </a:avLst>
              </a:prstGeom>
              <a:solidFill>
                <a:srgbClr val="0F6FC6"/>
              </a:solidFill>
              <a:ln cap="flat" cmpd="sng" w="22225">
                <a:solidFill>
                  <a:srgbClr val="3C82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10519" name="Google Shape;10519;p588"/>
              <p:cNvSpPr txBox="1"/>
              <p:nvPr/>
            </p:nvSpPr>
            <p:spPr>
              <a:xfrm>
                <a:off x="1150039" y="2719535"/>
                <a:ext cx="10290000" cy="460200"/>
              </a:xfrm>
              <a:prstGeom prst="rect">
                <a:avLst/>
              </a:prstGeom>
              <a:noFill/>
              <a:ln>
                <a:noFill/>
              </a:ln>
            </p:spPr>
            <p:txBody>
              <a:bodyPr anchorCtr="0" anchor="ctr" bIns="45700" lIns="91425" spcFirstLastPara="1" rIns="91425" wrap="square" tIns="45700">
                <a:noAutofit/>
              </a:bodyPr>
              <a:lstStyle/>
              <a:p>
                <a:pPr indent="0" lvl="0" marL="0" marR="0" rtl="0" algn="l">
                  <a:lnSpc>
                    <a:spcPct val="130000"/>
                  </a:lnSpc>
                  <a:spcBef>
                    <a:spcPts val="0"/>
                  </a:spcBef>
                  <a:spcAft>
                    <a:spcPts val="0"/>
                  </a:spcAft>
                  <a:buClr>
                    <a:srgbClr val="3F3F3F"/>
                  </a:buClr>
                  <a:buSzPts val="1100"/>
                  <a:buFont typeface="Arial"/>
                  <a:buNone/>
                </a:pPr>
                <a:r>
                  <a:rPr b="0" i="0" lang="en" sz="1200" u="none" cap="none" strike="noStrike">
                    <a:solidFill>
                      <a:srgbClr val="FFFFFF"/>
                    </a:solidFill>
                    <a:latin typeface="Calibri"/>
                    <a:ea typeface="Calibri"/>
                    <a:cs typeface="Calibri"/>
                    <a:sym typeface="Calibri"/>
                  </a:rPr>
                  <a:t>A module can define functions, classes, and variables. </a:t>
                </a:r>
                <a:endParaRPr b="0" i="0" sz="1200" u="none" cap="none" strike="noStrike">
                  <a:solidFill>
                    <a:srgbClr val="FFFFFF"/>
                  </a:solidFill>
                  <a:latin typeface="Calibri"/>
                  <a:ea typeface="Calibri"/>
                  <a:cs typeface="Calibri"/>
                  <a:sym typeface="Calibri"/>
                </a:endParaRPr>
              </a:p>
              <a:p>
                <a:pPr indent="0" lvl="0" marL="0" marR="0" rtl="0" algn="l">
                  <a:lnSpc>
                    <a:spcPct val="130000"/>
                  </a:lnSpc>
                  <a:spcBef>
                    <a:spcPts val="0"/>
                  </a:spcBef>
                  <a:spcAft>
                    <a:spcPts val="0"/>
                  </a:spcAft>
                  <a:buClr>
                    <a:srgbClr val="3F3F3F"/>
                  </a:buClr>
                  <a:buSzPts val="1100"/>
                  <a:buFont typeface="Arial"/>
                  <a:buNone/>
                </a:pPr>
                <a:r>
                  <a:rPr b="0" i="0" lang="en" sz="1200" u="none" cap="none" strike="noStrike">
                    <a:solidFill>
                      <a:srgbClr val="FFFFFF"/>
                    </a:solidFill>
                    <a:latin typeface="Calibri"/>
                    <a:ea typeface="Calibri"/>
                    <a:cs typeface="Calibri"/>
                    <a:sym typeface="Calibri"/>
                  </a:rPr>
                  <a:t>A module can also include runnable code.</a:t>
                </a:r>
                <a:endParaRPr b="0" i="0" sz="1200" u="none" cap="none" strike="noStrike">
                  <a:solidFill>
                    <a:srgbClr val="FFFFFF"/>
                  </a:solidFill>
                  <a:latin typeface="Calibri"/>
                  <a:ea typeface="Calibri"/>
                  <a:cs typeface="Calibri"/>
                  <a:sym typeface="Calibri"/>
                </a:endParaRPr>
              </a:p>
            </p:txBody>
          </p:sp>
        </p:grpSp>
      </p:grpSp>
      <p:grpSp>
        <p:nvGrpSpPr>
          <p:cNvPr id="10520" name="Google Shape;10520;p588"/>
          <p:cNvGrpSpPr/>
          <p:nvPr/>
        </p:nvGrpSpPr>
        <p:grpSpPr>
          <a:xfrm>
            <a:off x="1722526" y="2966813"/>
            <a:ext cx="5698955" cy="652837"/>
            <a:chOff x="311701" y="2985401"/>
            <a:chExt cx="5698955" cy="652837"/>
          </a:xfrm>
        </p:grpSpPr>
        <p:sp>
          <p:nvSpPr>
            <p:cNvPr id="10521" name="Google Shape;10521;p588"/>
            <p:cNvSpPr/>
            <p:nvPr/>
          </p:nvSpPr>
          <p:spPr>
            <a:xfrm>
              <a:off x="428872" y="3113825"/>
              <a:ext cx="443180" cy="409132"/>
            </a:xfrm>
            <a:prstGeom prst="flowChartOffpageConnector">
              <a:avLst/>
            </a:prstGeom>
            <a:solidFill>
              <a:srgbClr val="0BD0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0522" name="Google Shape;10522;p588"/>
            <p:cNvSpPr/>
            <p:nvPr/>
          </p:nvSpPr>
          <p:spPr>
            <a:xfrm>
              <a:off x="311701" y="3085462"/>
              <a:ext cx="691200" cy="405300"/>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Calibri"/>
                  <a:ea typeface="Calibri"/>
                  <a:cs typeface="Calibri"/>
                  <a:sym typeface="Calibri"/>
                </a:rPr>
                <a:t>03</a:t>
              </a:r>
              <a:endParaRPr b="0" i="0" sz="1600" u="none" cap="none" strike="noStrike">
                <a:solidFill>
                  <a:srgbClr val="FFFFFF"/>
                </a:solidFill>
                <a:latin typeface="Calibri"/>
                <a:ea typeface="Calibri"/>
                <a:cs typeface="Calibri"/>
                <a:sym typeface="Calibri"/>
              </a:endParaRPr>
            </a:p>
          </p:txBody>
        </p:sp>
        <p:grpSp>
          <p:nvGrpSpPr>
            <p:cNvPr id="10523" name="Google Shape;10523;p588"/>
            <p:cNvGrpSpPr/>
            <p:nvPr/>
          </p:nvGrpSpPr>
          <p:grpSpPr>
            <a:xfrm>
              <a:off x="1013214" y="2985401"/>
              <a:ext cx="4997442" cy="652837"/>
              <a:chOff x="993459" y="3987076"/>
              <a:chExt cx="10538681" cy="899100"/>
            </a:xfrm>
          </p:grpSpPr>
          <p:sp>
            <p:nvSpPr>
              <p:cNvPr id="10524" name="Google Shape;10524;p588"/>
              <p:cNvSpPr/>
              <p:nvPr/>
            </p:nvSpPr>
            <p:spPr>
              <a:xfrm>
                <a:off x="993459" y="3987076"/>
                <a:ext cx="10203300" cy="899100"/>
              </a:xfrm>
              <a:prstGeom prst="roundRect">
                <a:avLst>
                  <a:gd fmla="val 16667" name="adj"/>
                </a:avLst>
              </a:prstGeom>
              <a:solidFill>
                <a:srgbClr val="0BD0D9"/>
              </a:solidFill>
              <a:ln cap="flat" cmpd="sng" w="22225">
                <a:solidFill>
                  <a:srgbClr val="0BD0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10525" name="Google Shape;10525;p588"/>
              <p:cNvSpPr txBox="1"/>
              <p:nvPr/>
            </p:nvSpPr>
            <p:spPr>
              <a:xfrm>
                <a:off x="1150040" y="4178305"/>
                <a:ext cx="10382100" cy="521100"/>
              </a:xfrm>
              <a:prstGeom prst="rect">
                <a:avLst/>
              </a:prstGeom>
              <a:noFill/>
              <a:ln>
                <a:noFill/>
              </a:ln>
            </p:spPr>
            <p:txBody>
              <a:bodyPr anchorCtr="0" anchor="ctr" bIns="45700" lIns="91425" spcFirstLastPara="1" rIns="91425" wrap="square" tIns="45700">
                <a:noAutofit/>
              </a:bodyPr>
              <a:lstStyle/>
              <a:p>
                <a:pPr indent="0" lvl="0" marL="0" marR="0" rtl="0" algn="l">
                  <a:lnSpc>
                    <a:spcPct val="130000"/>
                  </a:lnSpc>
                  <a:spcBef>
                    <a:spcPts val="0"/>
                  </a:spcBef>
                  <a:spcAft>
                    <a:spcPts val="0"/>
                  </a:spcAft>
                  <a:buClr>
                    <a:srgbClr val="3F3F3F"/>
                  </a:buClr>
                  <a:buSzPts val="1100"/>
                  <a:buFont typeface="Arial"/>
                  <a:buNone/>
                </a:pPr>
                <a:r>
                  <a:rPr b="0" i="0" lang="en" sz="1200" u="none" cap="none" strike="noStrike">
                    <a:solidFill>
                      <a:srgbClr val="FFFFFF"/>
                    </a:solidFill>
                    <a:latin typeface="Calibri"/>
                    <a:ea typeface="Calibri"/>
                    <a:cs typeface="Calibri"/>
                    <a:sym typeface="Calibri"/>
                  </a:rPr>
                  <a:t>Grouping related code into a module makes the code easier to understand and use. </a:t>
                </a:r>
                <a:endParaRPr b="0" i="0" sz="1200" u="none" cap="none" strike="noStrike">
                  <a:solidFill>
                    <a:srgbClr val="FFFFFF"/>
                  </a:solidFill>
                  <a:latin typeface="Calibri"/>
                  <a:ea typeface="Calibri"/>
                  <a:cs typeface="Calibri"/>
                  <a:sym typeface="Calibri"/>
                </a:endParaRPr>
              </a:p>
            </p:txBody>
          </p:sp>
        </p:grpSp>
      </p:grpSp>
      <p:grpSp>
        <p:nvGrpSpPr>
          <p:cNvPr id="10526" name="Google Shape;10526;p588"/>
          <p:cNvGrpSpPr/>
          <p:nvPr/>
        </p:nvGrpSpPr>
        <p:grpSpPr>
          <a:xfrm>
            <a:off x="1752572" y="1523866"/>
            <a:ext cx="5548334" cy="652837"/>
            <a:chOff x="341747" y="1542453"/>
            <a:chExt cx="5548334" cy="652837"/>
          </a:xfrm>
        </p:grpSpPr>
        <p:grpSp>
          <p:nvGrpSpPr>
            <p:cNvPr id="10527" name="Google Shape;10527;p588"/>
            <p:cNvGrpSpPr/>
            <p:nvPr/>
          </p:nvGrpSpPr>
          <p:grpSpPr>
            <a:xfrm>
              <a:off x="341747" y="1624950"/>
              <a:ext cx="663627" cy="424111"/>
              <a:chOff x="288604" y="1325095"/>
              <a:chExt cx="693300" cy="584094"/>
            </a:xfrm>
          </p:grpSpPr>
          <p:sp>
            <p:nvSpPr>
              <p:cNvPr id="10528" name="Google Shape;10528;p588"/>
              <p:cNvSpPr/>
              <p:nvPr/>
            </p:nvSpPr>
            <p:spPr>
              <a:xfrm>
                <a:off x="379568" y="1345755"/>
                <a:ext cx="462927" cy="563434"/>
              </a:xfrm>
              <a:prstGeom prst="flowChartOffpageConnector">
                <a:avLst/>
              </a:prstGeom>
              <a:solidFill>
                <a:srgbClr val="10CF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0529" name="Google Shape;10529;p588"/>
              <p:cNvSpPr/>
              <p:nvPr/>
            </p:nvSpPr>
            <p:spPr>
              <a:xfrm>
                <a:off x="288604" y="1325095"/>
                <a:ext cx="693300" cy="558300"/>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Calibri"/>
                    <a:ea typeface="Calibri"/>
                    <a:cs typeface="Calibri"/>
                    <a:sym typeface="Calibri"/>
                  </a:rPr>
                  <a:t>01</a:t>
                </a:r>
                <a:endParaRPr b="0" i="0" sz="1600" u="none" cap="none" strike="noStrike">
                  <a:solidFill>
                    <a:srgbClr val="FFFFFF"/>
                  </a:solidFill>
                  <a:latin typeface="Calibri"/>
                  <a:ea typeface="Calibri"/>
                  <a:cs typeface="Calibri"/>
                  <a:sym typeface="Calibri"/>
                </a:endParaRPr>
              </a:p>
            </p:txBody>
          </p:sp>
        </p:grpSp>
        <p:grpSp>
          <p:nvGrpSpPr>
            <p:cNvPr id="10530" name="Google Shape;10530;p588"/>
            <p:cNvGrpSpPr/>
            <p:nvPr/>
          </p:nvGrpSpPr>
          <p:grpSpPr>
            <a:xfrm>
              <a:off x="1013612" y="1542453"/>
              <a:ext cx="4876469" cy="652837"/>
              <a:chOff x="994299" y="1211479"/>
              <a:chExt cx="10283570" cy="899100"/>
            </a:xfrm>
          </p:grpSpPr>
          <p:sp>
            <p:nvSpPr>
              <p:cNvPr id="10531" name="Google Shape;10531;p588"/>
              <p:cNvSpPr/>
              <p:nvPr/>
            </p:nvSpPr>
            <p:spPr>
              <a:xfrm>
                <a:off x="994299" y="1211479"/>
                <a:ext cx="10203300" cy="899100"/>
              </a:xfrm>
              <a:prstGeom prst="roundRect">
                <a:avLst>
                  <a:gd fmla="val 16667" name="adj"/>
                </a:avLst>
              </a:prstGeom>
              <a:solidFill>
                <a:srgbClr val="10CF9B"/>
              </a:solidFill>
              <a:ln cap="flat" cmpd="sng" w="22225">
                <a:solidFill>
                  <a:srgbClr val="10CF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10532" name="Google Shape;10532;p588"/>
              <p:cNvSpPr txBox="1"/>
              <p:nvPr/>
            </p:nvSpPr>
            <p:spPr>
              <a:xfrm>
                <a:off x="1115369" y="1364710"/>
                <a:ext cx="10162500" cy="606300"/>
              </a:xfrm>
              <a:prstGeom prst="rect">
                <a:avLst/>
              </a:prstGeom>
              <a:noFill/>
              <a:ln>
                <a:noFill/>
              </a:ln>
            </p:spPr>
            <p:txBody>
              <a:bodyPr anchorCtr="0" anchor="ctr" bIns="45700" lIns="91425" spcFirstLastPara="1" rIns="91425" wrap="square" tIns="45700">
                <a:noAutofit/>
              </a:bodyPr>
              <a:lstStyle/>
              <a:p>
                <a:pPr indent="0" lvl="0" marL="0" marR="0" rtl="0" algn="l">
                  <a:lnSpc>
                    <a:spcPct val="130000"/>
                  </a:lnSpc>
                  <a:spcBef>
                    <a:spcPts val="0"/>
                  </a:spcBef>
                  <a:spcAft>
                    <a:spcPts val="0"/>
                  </a:spcAft>
                  <a:buClr>
                    <a:srgbClr val="3F3F3F"/>
                  </a:buClr>
                  <a:buSzPts val="1100"/>
                  <a:buFont typeface="Arial"/>
                  <a:buNone/>
                </a:pPr>
                <a:r>
                  <a:rPr b="0" i="0" lang="en" sz="1200" u="none" cap="none" strike="noStrike">
                    <a:solidFill>
                      <a:srgbClr val="FFFFFF"/>
                    </a:solidFill>
                    <a:latin typeface="Calibri"/>
                    <a:ea typeface="Calibri"/>
                    <a:cs typeface="Calibri"/>
                    <a:sym typeface="Calibri"/>
                  </a:rPr>
                  <a:t>A module is a file consisting of Python code. </a:t>
                </a:r>
                <a:endParaRPr b="0" i="0" sz="1200" u="none" cap="none" strike="noStrike">
                  <a:solidFill>
                    <a:srgbClr val="FFFFFF"/>
                  </a:solidFill>
                  <a:latin typeface="Calibri"/>
                  <a:ea typeface="Calibri"/>
                  <a:cs typeface="Calibri"/>
                  <a:sym typeface="Calibri"/>
                </a:endParaRPr>
              </a:p>
            </p:txBody>
          </p:sp>
        </p:grpSp>
      </p:grpSp>
      <p:sp>
        <p:nvSpPr>
          <p:cNvPr id="10533" name="Google Shape;10533;p58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26"/>
                                        </p:tgtEl>
                                        <p:attrNameLst>
                                          <p:attrName>style.visibility</p:attrName>
                                        </p:attrNameLst>
                                      </p:cBhvr>
                                      <p:to>
                                        <p:strVal val="visible"/>
                                      </p:to>
                                    </p:set>
                                    <p:animEffect filter="fade" transition="in">
                                      <p:cBhvr>
                                        <p:cTn dur="1000"/>
                                        <p:tgtEl>
                                          <p:spTgt spid="105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14"/>
                                        </p:tgtEl>
                                        <p:attrNameLst>
                                          <p:attrName>style.visibility</p:attrName>
                                        </p:attrNameLst>
                                      </p:cBhvr>
                                      <p:to>
                                        <p:strVal val="visible"/>
                                      </p:to>
                                    </p:set>
                                    <p:animEffect filter="fade" transition="in">
                                      <p:cBhvr>
                                        <p:cTn dur="1000"/>
                                        <p:tgtEl>
                                          <p:spTgt spid="105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20"/>
                                        </p:tgtEl>
                                        <p:attrNameLst>
                                          <p:attrName>style.visibility</p:attrName>
                                        </p:attrNameLst>
                                      </p:cBhvr>
                                      <p:to>
                                        <p:strVal val="visible"/>
                                      </p:to>
                                    </p:set>
                                    <p:animEffect filter="fade" transition="in">
                                      <p:cBhvr>
                                        <p:cTn dur="1000"/>
                                        <p:tgtEl>
                                          <p:spTgt spid="105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7" name="Shape 10537"/>
        <p:cNvGrpSpPr/>
        <p:nvPr/>
      </p:nvGrpSpPr>
      <p:grpSpPr>
        <a:xfrm>
          <a:off x="0" y="0"/>
          <a:ext cx="0" cy="0"/>
          <a:chOff x="0" y="0"/>
          <a:chExt cx="0" cy="0"/>
        </a:xfrm>
      </p:grpSpPr>
      <p:sp>
        <p:nvSpPr>
          <p:cNvPr id="10538" name="Google Shape;10538;p58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Built-in Modules</a:t>
            </a:r>
            <a:endParaRPr/>
          </a:p>
        </p:txBody>
      </p:sp>
      <p:sp>
        <p:nvSpPr>
          <p:cNvPr id="10539" name="Google Shape;10539;p589"/>
          <p:cNvSpPr/>
          <p:nvPr/>
        </p:nvSpPr>
        <p:spPr>
          <a:xfrm>
            <a:off x="532425" y="1127000"/>
            <a:ext cx="1710900" cy="3231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print (help(‘modules’))</a:t>
            </a:r>
            <a:endParaRPr b="0" i="0" sz="1200" u="none" cap="none" strike="noStrike">
              <a:solidFill>
                <a:srgbClr val="000000"/>
              </a:solidFill>
              <a:latin typeface="Calibri"/>
              <a:ea typeface="Calibri"/>
              <a:cs typeface="Calibri"/>
              <a:sym typeface="Calibri"/>
            </a:endParaRPr>
          </a:p>
        </p:txBody>
      </p:sp>
      <p:pic>
        <p:nvPicPr>
          <p:cNvPr id="10540" name="Google Shape;10540;p589"/>
          <p:cNvPicPr preferRelativeResize="0"/>
          <p:nvPr/>
        </p:nvPicPr>
        <p:blipFill rotWithShape="1">
          <a:blip r:embed="rId3">
            <a:alphaModFix/>
          </a:blip>
          <a:srcRect b="0" l="0" r="0" t="15030"/>
          <a:stretch/>
        </p:blipFill>
        <p:spPr>
          <a:xfrm>
            <a:off x="2371100" y="1122525"/>
            <a:ext cx="5011425" cy="3453275"/>
          </a:xfrm>
          <a:prstGeom prst="rect">
            <a:avLst/>
          </a:prstGeom>
          <a:noFill/>
          <a:ln>
            <a:noFill/>
          </a:ln>
        </p:spPr>
      </p:pic>
      <p:sp>
        <p:nvSpPr>
          <p:cNvPr id="10541" name="Google Shape;10541;p58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39"/>
                                        </p:tgtEl>
                                        <p:attrNameLst>
                                          <p:attrName>style.visibility</p:attrName>
                                        </p:attrNameLst>
                                      </p:cBhvr>
                                      <p:to>
                                        <p:strVal val="visible"/>
                                      </p:to>
                                    </p:set>
                                    <p:animEffect filter="fade" transition="in">
                                      <p:cBhvr>
                                        <p:cTn dur="1000"/>
                                        <p:tgtEl>
                                          <p:spTgt spid="105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40"/>
                                        </p:tgtEl>
                                        <p:attrNameLst>
                                          <p:attrName>style.visibility</p:attrName>
                                        </p:attrNameLst>
                                      </p:cBhvr>
                                      <p:to>
                                        <p:strVal val="visible"/>
                                      </p:to>
                                    </p:set>
                                    <p:animEffect filter="fade" transition="in">
                                      <p:cBhvr>
                                        <p:cTn dur="1000"/>
                                        <p:tgtEl>
                                          <p:spTgt spid="105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59"/>
          <p:cNvSpPr/>
          <p:nvPr/>
        </p:nvSpPr>
        <p:spPr>
          <a:xfrm>
            <a:off x="0" y="0"/>
            <a:ext cx="9144000" cy="2381400"/>
          </a:xfrm>
          <a:prstGeom prst="rect">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1828" name="Google Shape;1828;p59"/>
          <p:cNvSpPr txBox="1"/>
          <p:nvPr/>
        </p:nvSpPr>
        <p:spPr>
          <a:xfrm>
            <a:off x="2464401" y="2910113"/>
            <a:ext cx="2057400" cy="609600"/>
          </a:xfrm>
          <a:prstGeom prst="rect">
            <a:avLst/>
          </a:prstGeom>
          <a:noFill/>
          <a:ln>
            <a:noFill/>
          </a:ln>
        </p:spPr>
        <p:txBody>
          <a:bodyPr anchorCtr="0" anchor="ctr" bIns="0" lIns="0" spcFirstLastPara="1" rIns="0" wrap="square" tIns="0">
            <a:sp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585858"/>
                </a:solidFill>
                <a:latin typeface="Calibri"/>
                <a:ea typeface="Calibri"/>
                <a:cs typeface="Calibri"/>
                <a:sym typeface="Calibri"/>
              </a:rPr>
              <a:t>Developing and prioritizing test procedures, and, creating automated test scripts</a:t>
            </a:r>
            <a:endParaRPr b="1" i="0" sz="900" u="none" cap="none" strike="noStrike">
              <a:solidFill>
                <a:srgbClr val="585858"/>
              </a:solidFill>
              <a:latin typeface="Calibri"/>
              <a:ea typeface="Calibri"/>
              <a:cs typeface="Calibri"/>
              <a:sym typeface="Calibri"/>
            </a:endParaRPr>
          </a:p>
        </p:txBody>
      </p:sp>
      <p:sp>
        <p:nvSpPr>
          <p:cNvPr id="1829" name="Google Shape;1829;p59"/>
          <p:cNvSpPr/>
          <p:nvPr/>
        </p:nvSpPr>
        <p:spPr>
          <a:xfrm>
            <a:off x="1828717" y="2910113"/>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1</a:t>
            </a:r>
            <a:endParaRPr b="0" i="0" sz="1300" u="none" cap="none" strike="noStrike">
              <a:solidFill>
                <a:schemeClr val="lt1"/>
              </a:solidFill>
              <a:latin typeface="Helvetica Neue"/>
              <a:ea typeface="Helvetica Neue"/>
              <a:cs typeface="Helvetica Neue"/>
              <a:sym typeface="Helvetica Neue"/>
            </a:endParaRPr>
          </a:p>
        </p:txBody>
      </p:sp>
      <p:sp>
        <p:nvSpPr>
          <p:cNvPr id="1830" name="Google Shape;1830;p59"/>
          <p:cNvSpPr/>
          <p:nvPr/>
        </p:nvSpPr>
        <p:spPr>
          <a:xfrm>
            <a:off x="1828717" y="3619313"/>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2</a:t>
            </a:r>
            <a:endParaRPr b="0" i="0" sz="1300" u="none" cap="none" strike="noStrike">
              <a:solidFill>
                <a:schemeClr val="lt1"/>
              </a:solidFill>
              <a:latin typeface="Helvetica Neue"/>
              <a:ea typeface="Helvetica Neue"/>
              <a:cs typeface="Helvetica Neue"/>
              <a:sym typeface="Helvetica Neue"/>
            </a:endParaRPr>
          </a:p>
        </p:txBody>
      </p:sp>
      <p:sp>
        <p:nvSpPr>
          <p:cNvPr id="1831" name="Google Shape;1831;p59"/>
          <p:cNvSpPr txBox="1"/>
          <p:nvPr/>
        </p:nvSpPr>
        <p:spPr>
          <a:xfrm>
            <a:off x="2464401" y="3619313"/>
            <a:ext cx="1979100" cy="609600"/>
          </a:xfrm>
          <a:prstGeom prst="rect">
            <a:avLst/>
          </a:prstGeom>
          <a:noFill/>
          <a:ln>
            <a:noFill/>
          </a:ln>
        </p:spPr>
        <p:txBody>
          <a:bodyPr anchorCtr="0" anchor="ctr" bIns="0" lIns="0" spcFirstLastPara="1" rIns="0" wrap="square" tIns="0">
            <a:sp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585858"/>
                </a:solidFill>
                <a:latin typeface="Calibri"/>
                <a:ea typeface="Calibri"/>
                <a:cs typeface="Calibri"/>
                <a:sym typeface="Calibri"/>
              </a:rPr>
              <a:t>Creating test suites from the test procedures and automated scripts</a:t>
            </a:r>
            <a:endParaRPr b="1" i="0" sz="1200" u="none" cap="none" strike="noStrike">
              <a:solidFill>
                <a:srgbClr val="585858"/>
              </a:solidFill>
              <a:latin typeface="Calibri"/>
              <a:ea typeface="Calibri"/>
              <a:cs typeface="Calibri"/>
              <a:sym typeface="Calibri"/>
            </a:endParaRPr>
          </a:p>
        </p:txBody>
      </p:sp>
      <p:sp>
        <p:nvSpPr>
          <p:cNvPr id="1832" name="Google Shape;1832;p59"/>
          <p:cNvSpPr/>
          <p:nvPr/>
        </p:nvSpPr>
        <p:spPr>
          <a:xfrm>
            <a:off x="4883642" y="3619317"/>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4</a:t>
            </a:r>
            <a:endParaRPr b="0" i="0" sz="1300" u="none" cap="none" strike="noStrike">
              <a:solidFill>
                <a:schemeClr val="lt1"/>
              </a:solidFill>
              <a:latin typeface="Helvetica Neue"/>
              <a:ea typeface="Helvetica Neue"/>
              <a:cs typeface="Helvetica Neue"/>
              <a:sym typeface="Helvetica Neue"/>
            </a:endParaRPr>
          </a:p>
        </p:txBody>
      </p:sp>
      <p:sp>
        <p:nvSpPr>
          <p:cNvPr id="1833" name="Google Shape;1833;p59"/>
          <p:cNvSpPr/>
          <p:nvPr/>
        </p:nvSpPr>
        <p:spPr>
          <a:xfrm>
            <a:off x="4883642" y="2910123"/>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3</a:t>
            </a:r>
            <a:endParaRPr b="0" i="0" sz="1300" u="none" cap="none" strike="noStrike">
              <a:solidFill>
                <a:schemeClr val="lt1"/>
              </a:solidFill>
              <a:latin typeface="Helvetica Neue"/>
              <a:ea typeface="Helvetica Neue"/>
              <a:cs typeface="Helvetica Neue"/>
              <a:sym typeface="Helvetica Neue"/>
            </a:endParaRPr>
          </a:p>
        </p:txBody>
      </p:sp>
      <p:sp>
        <p:nvSpPr>
          <p:cNvPr id="1834" name="Google Shape;1834;p59"/>
          <p:cNvSpPr txBox="1"/>
          <p:nvPr/>
        </p:nvSpPr>
        <p:spPr>
          <a:xfrm>
            <a:off x="5351092" y="2910123"/>
            <a:ext cx="1801500" cy="397200"/>
          </a:xfrm>
          <a:prstGeom prst="rect">
            <a:avLst/>
          </a:prstGeom>
          <a:noFill/>
          <a:ln>
            <a:noFill/>
          </a:ln>
        </p:spPr>
        <p:txBody>
          <a:bodyPr anchorCtr="0" anchor="ctr" bIns="0" lIns="0" spcFirstLastPara="1" rIns="0" wrap="square" tIns="0">
            <a:sp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585858"/>
                </a:solidFill>
                <a:latin typeface="Calibri"/>
                <a:ea typeface="Calibri"/>
                <a:cs typeface="Calibri"/>
                <a:sym typeface="Calibri"/>
              </a:rPr>
              <a:t>Arranging the test suites for effective test execution</a:t>
            </a:r>
            <a:endParaRPr b="1" i="0" sz="1200" u="none" cap="none" strike="noStrike">
              <a:solidFill>
                <a:srgbClr val="585858"/>
              </a:solidFill>
              <a:latin typeface="Calibri"/>
              <a:ea typeface="Calibri"/>
              <a:cs typeface="Calibri"/>
              <a:sym typeface="Calibri"/>
            </a:endParaRPr>
          </a:p>
        </p:txBody>
      </p:sp>
      <p:sp>
        <p:nvSpPr>
          <p:cNvPr id="1835" name="Google Shape;1835;p59"/>
          <p:cNvSpPr txBox="1"/>
          <p:nvPr/>
        </p:nvSpPr>
        <p:spPr>
          <a:xfrm>
            <a:off x="5351092" y="3587367"/>
            <a:ext cx="1801500" cy="397200"/>
          </a:xfrm>
          <a:prstGeom prst="rect">
            <a:avLst/>
          </a:prstGeom>
          <a:noFill/>
          <a:ln>
            <a:noFill/>
          </a:ln>
        </p:spPr>
        <p:txBody>
          <a:bodyPr anchorCtr="0" anchor="ctr" bIns="0" lIns="0" spcFirstLastPara="1" rIns="0" wrap="square" tIns="0">
            <a:sp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434343"/>
                </a:solidFill>
                <a:latin typeface="Calibri"/>
                <a:ea typeface="Calibri"/>
                <a:cs typeface="Calibri"/>
                <a:sym typeface="Calibri"/>
              </a:rPr>
              <a:t>Building and verifying the test environment</a:t>
            </a:r>
            <a:endParaRPr b="1" i="0" sz="1200" u="none" cap="none" strike="noStrike">
              <a:solidFill>
                <a:srgbClr val="434343"/>
              </a:solidFill>
              <a:latin typeface="Calibri"/>
              <a:ea typeface="Calibri"/>
              <a:cs typeface="Calibri"/>
              <a:sym typeface="Calibri"/>
            </a:endParaRPr>
          </a:p>
        </p:txBody>
      </p:sp>
      <p:pic>
        <p:nvPicPr>
          <p:cNvPr id="1836" name="Google Shape;1836;p59"/>
          <p:cNvPicPr preferRelativeResize="0"/>
          <p:nvPr/>
        </p:nvPicPr>
        <p:blipFill rotWithShape="1">
          <a:blip r:embed="rId3">
            <a:alphaModFix/>
          </a:blip>
          <a:srcRect b="0" l="0" r="0" t="0"/>
          <a:stretch/>
        </p:blipFill>
        <p:spPr>
          <a:xfrm>
            <a:off x="8305415" y="162760"/>
            <a:ext cx="674975" cy="672016"/>
          </a:xfrm>
          <a:prstGeom prst="rect">
            <a:avLst/>
          </a:prstGeom>
          <a:noFill/>
          <a:ln>
            <a:noFill/>
          </a:ln>
        </p:spPr>
      </p:pic>
      <p:sp>
        <p:nvSpPr>
          <p:cNvPr id="1837" name="Google Shape;1837;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solidFill>
                  <a:schemeClr val="lt1"/>
                </a:solidFill>
              </a:rPr>
              <a:t>Contextual Test Process</a:t>
            </a:r>
            <a:endParaRPr/>
          </a:p>
        </p:txBody>
      </p:sp>
      <p:sp>
        <p:nvSpPr>
          <p:cNvPr id="1838" name="Google Shape;1838;p59"/>
          <p:cNvSpPr txBox="1"/>
          <p:nvPr/>
        </p:nvSpPr>
        <p:spPr>
          <a:xfrm>
            <a:off x="407550" y="1248125"/>
            <a:ext cx="8328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Gill Sans"/>
                <a:ea typeface="Gill Sans"/>
                <a:cs typeface="Gill Sans"/>
                <a:sym typeface="Gill Sans"/>
              </a:rPr>
              <a:t>Test Implementation</a:t>
            </a:r>
            <a:endParaRPr b="1" i="0" sz="1200" u="none" cap="none" strike="noStrike">
              <a:solidFill>
                <a:schemeClr val="lt1"/>
              </a:solidFill>
              <a:latin typeface="Gill Sans"/>
              <a:ea typeface="Gill Sans"/>
              <a:cs typeface="Gill Sans"/>
              <a:sym typeface="Gill Sans"/>
            </a:endParaRPr>
          </a:p>
        </p:txBody>
      </p:sp>
      <p:sp>
        <p:nvSpPr>
          <p:cNvPr id="1839" name="Google Shape;1839;p5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5" name="Shape 10545"/>
        <p:cNvGrpSpPr/>
        <p:nvPr/>
      </p:nvGrpSpPr>
      <p:grpSpPr>
        <a:xfrm>
          <a:off x="0" y="0"/>
          <a:ext cx="0" cy="0"/>
          <a:chOff x="0" y="0"/>
          <a:chExt cx="0" cy="0"/>
        </a:xfrm>
      </p:grpSpPr>
      <p:sp>
        <p:nvSpPr>
          <p:cNvPr id="10546" name="Google Shape;10546;p59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The import Statement</a:t>
            </a:r>
            <a:endParaRPr/>
          </a:p>
        </p:txBody>
      </p:sp>
      <p:sp>
        <p:nvSpPr>
          <p:cNvPr id="10547" name="Google Shape;10547;p590"/>
          <p:cNvSpPr/>
          <p:nvPr/>
        </p:nvSpPr>
        <p:spPr>
          <a:xfrm>
            <a:off x="1874566" y="3763403"/>
            <a:ext cx="5394900" cy="649500"/>
          </a:xfrm>
          <a:prstGeom prst="roundRect">
            <a:avLst>
              <a:gd fmla="val 16667" name="adj"/>
            </a:avLst>
          </a:prstGeom>
          <a:solidFill>
            <a:srgbClr val="7CCA6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If no matching file is found, ImportError is raised. If a file is found, it is called, yielding an executable code block. If a syntax error occurs, SyntaxError is raised.</a:t>
            </a:r>
            <a:endParaRPr b="0" i="0" sz="1400" u="none" cap="none" strike="noStrike">
              <a:solidFill>
                <a:srgbClr val="FFFFFF"/>
              </a:solidFill>
              <a:latin typeface="Calibri"/>
              <a:ea typeface="Calibri"/>
              <a:cs typeface="Calibri"/>
              <a:sym typeface="Calibri"/>
            </a:endParaRPr>
          </a:p>
        </p:txBody>
      </p:sp>
      <p:sp>
        <p:nvSpPr>
          <p:cNvPr id="10548" name="Google Shape;10548;p590"/>
          <p:cNvSpPr/>
          <p:nvPr/>
        </p:nvSpPr>
        <p:spPr>
          <a:xfrm>
            <a:off x="1874527" y="2917439"/>
            <a:ext cx="5394900" cy="649500"/>
          </a:xfrm>
          <a:prstGeom prst="roundRect">
            <a:avLst>
              <a:gd fmla="val 16667" name="adj"/>
            </a:avLst>
          </a:prstGeom>
          <a:solidFill>
            <a:srgbClr val="009DD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When the interpreter encounters an import statement, it imports the module if the module is present in the search path</a:t>
            </a:r>
            <a:endParaRPr b="0" i="0" sz="1400" u="none" cap="none" strike="noStrike">
              <a:solidFill>
                <a:srgbClr val="FFFFFF"/>
              </a:solidFill>
              <a:latin typeface="Calibri"/>
              <a:ea typeface="Calibri"/>
              <a:cs typeface="Calibri"/>
              <a:sym typeface="Calibri"/>
            </a:endParaRPr>
          </a:p>
        </p:txBody>
      </p:sp>
      <p:sp>
        <p:nvSpPr>
          <p:cNvPr id="10549" name="Google Shape;10549;p590"/>
          <p:cNvSpPr/>
          <p:nvPr/>
        </p:nvSpPr>
        <p:spPr>
          <a:xfrm>
            <a:off x="1874527" y="2071475"/>
            <a:ext cx="5394900" cy="649500"/>
          </a:xfrm>
          <a:prstGeom prst="roundRect">
            <a:avLst>
              <a:gd fmla="val 16667" name="adj"/>
            </a:avLst>
          </a:prstGeom>
          <a:solidFill>
            <a:srgbClr val="10CF9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You can use any Python source file as a module by executing an import statement in some other Python source file</a:t>
            </a:r>
            <a:endParaRPr b="0" i="0" sz="1400" u="none" cap="none" strike="noStrike">
              <a:solidFill>
                <a:srgbClr val="FFFFFF"/>
              </a:solidFill>
              <a:latin typeface="Calibri"/>
              <a:ea typeface="Calibri"/>
              <a:cs typeface="Calibri"/>
              <a:sym typeface="Calibri"/>
            </a:endParaRPr>
          </a:p>
        </p:txBody>
      </p:sp>
      <p:sp>
        <p:nvSpPr>
          <p:cNvPr id="10550" name="Google Shape;10550;p590"/>
          <p:cNvSpPr/>
          <p:nvPr/>
        </p:nvSpPr>
        <p:spPr>
          <a:xfrm>
            <a:off x="1785425" y="1589700"/>
            <a:ext cx="1954200" cy="2853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 import modulename</a:t>
            </a:r>
            <a:endParaRPr b="1" i="0" sz="1200" u="none" cap="none" strike="noStrike">
              <a:solidFill>
                <a:srgbClr val="000000"/>
              </a:solidFill>
              <a:latin typeface="Calibri"/>
              <a:ea typeface="Calibri"/>
              <a:cs typeface="Calibri"/>
              <a:sym typeface="Calibri"/>
            </a:endParaRPr>
          </a:p>
        </p:txBody>
      </p:sp>
      <p:sp>
        <p:nvSpPr>
          <p:cNvPr id="10551" name="Google Shape;10551;p590"/>
          <p:cNvSpPr/>
          <p:nvPr/>
        </p:nvSpPr>
        <p:spPr>
          <a:xfrm>
            <a:off x="1785425" y="1311600"/>
            <a:ext cx="891000" cy="285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Syntax:</a:t>
            </a:r>
            <a:endParaRPr b="0" i="0" sz="1400" u="none" cap="none" strike="noStrike">
              <a:solidFill>
                <a:srgbClr val="000000"/>
              </a:solidFill>
              <a:latin typeface="Calibri"/>
              <a:ea typeface="Calibri"/>
              <a:cs typeface="Calibri"/>
              <a:sym typeface="Calibri"/>
            </a:endParaRPr>
          </a:p>
        </p:txBody>
      </p:sp>
      <p:sp>
        <p:nvSpPr>
          <p:cNvPr id="10552" name="Google Shape;10552;p59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50"/>
                                        </p:tgtEl>
                                        <p:attrNameLst>
                                          <p:attrName>style.visibility</p:attrName>
                                        </p:attrNameLst>
                                      </p:cBhvr>
                                      <p:to>
                                        <p:strVal val="visible"/>
                                      </p:to>
                                    </p:set>
                                    <p:animEffect filter="fade" transition="in">
                                      <p:cBhvr>
                                        <p:cTn dur="1000"/>
                                        <p:tgtEl>
                                          <p:spTgt spid="10550"/>
                                        </p:tgtEl>
                                      </p:cBhvr>
                                    </p:animEffect>
                                  </p:childTnLst>
                                </p:cTn>
                              </p:par>
                              <p:par>
                                <p:cTn fill="hold" nodeType="withEffect" presetClass="entr" presetID="10" presetSubtype="0">
                                  <p:stCondLst>
                                    <p:cond delay="0"/>
                                  </p:stCondLst>
                                  <p:childTnLst>
                                    <p:set>
                                      <p:cBhvr>
                                        <p:cTn dur="1" fill="hold">
                                          <p:stCondLst>
                                            <p:cond delay="0"/>
                                          </p:stCondLst>
                                        </p:cTn>
                                        <p:tgtEl>
                                          <p:spTgt spid="10551"/>
                                        </p:tgtEl>
                                        <p:attrNameLst>
                                          <p:attrName>style.visibility</p:attrName>
                                        </p:attrNameLst>
                                      </p:cBhvr>
                                      <p:to>
                                        <p:strVal val="visible"/>
                                      </p:to>
                                    </p:set>
                                    <p:animEffect filter="fade" transition="in">
                                      <p:cBhvr>
                                        <p:cTn dur="1000"/>
                                        <p:tgtEl>
                                          <p:spTgt spid="105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49"/>
                                        </p:tgtEl>
                                        <p:attrNameLst>
                                          <p:attrName>style.visibility</p:attrName>
                                        </p:attrNameLst>
                                      </p:cBhvr>
                                      <p:to>
                                        <p:strVal val="visible"/>
                                      </p:to>
                                    </p:set>
                                    <p:animEffect filter="fade" transition="in">
                                      <p:cBhvr>
                                        <p:cTn dur="1000"/>
                                        <p:tgtEl>
                                          <p:spTgt spid="105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48"/>
                                        </p:tgtEl>
                                        <p:attrNameLst>
                                          <p:attrName>style.visibility</p:attrName>
                                        </p:attrNameLst>
                                      </p:cBhvr>
                                      <p:to>
                                        <p:strVal val="visible"/>
                                      </p:to>
                                    </p:set>
                                    <p:animEffect filter="fade" transition="in">
                                      <p:cBhvr>
                                        <p:cTn dur="1000"/>
                                        <p:tgtEl>
                                          <p:spTgt spid="105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47"/>
                                        </p:tgtEl>
                                        <p:attrNameLst>
                                          <p:attrName>style.visibility</p:attrName>
                                        </p:attrNameLst>
                                      </p:cBhvr>
                                      <p:to>
                                        <p:strVal val="visible"/>
                                      </p:to>
                                    </p:set>
                                    <p:animEffect filter="fade" transition="in">
                                      <p:cBhvr>
                                        <p:cTn dur="1000"/>
                                        <p:tgtEl>
                                          <p:spTgt spid="105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6" name="Shape 10556"/>
        <p:cNvGrpSpPr/>
        <p:nvPr/>
      </p:nvGrpSpPr>
      <p:grpSpPr>
        <a:xfrm>
          <a:off x="0" y="0"/>
          <a:ext cx="0" cy="0"/>
          <a:chOff x="0" y="0"/>
          <a:chExt cx="0" cy="0"/>
        </a:xfrm>
      </p:grpSpPr>
      <p:sp>
        <p:nvSpPr>
          <p:cNvPr id="10557" name="Google Shape;10557;p59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Built-in Modules</a:t>
            </a:r>
            <a:endParaRPr/>
          </a:p>
        </p:txBody>
      </p:sp>
      <p:pic>
        <p:nvPicPr>
          <p:cNvPr id="10558" name="Google Shape;10558;p591"/>
          <p:cNvPicPr preferRelativeResize="0"/>
          <p:nvPr/>
        </p:nvPicPr>
        <p:blipFill rotWithShape="1">
          <a:blip r:embed="rId3">
            <a:alphaModFix/>
          </a:blip>
          <a:srcRect b="0" l="0" r="0" t="0"/>
          <a:stretch/>
        </p:blipFill>
        <p:spPr>
          <a:xfrm>
            <a:off x="3198475" y="1532387"/>
            <a:ext cx="2747062" cy="354475"/>
          </a:xfrm>
          <a:prstGeom prst="rect">
            <a:avLst/>
          </a:prstGeom>
          <a:noFill/>
          <a:ln>
            <a:noFill/>
          </a:ln>
        </p:spPr>
      </p:pic>
      <p:pic>
        <p:nvPicPr>
          <p:cNvPr id="10559" name="Google Shape;10559;p591"/>
          <p:cNvPicPr preferRelativeResize="0"/>
          <p:nvPr/>
        </p:nvPicPr>
        <p:blipFill rotWithShape="1">
          <a:blip r:embed="rId4">
            <a:alphaModFix/>
          </a:blip>
          <a:srcRect b="0" l="0" r="0" t="0"/>
          <a:stretch/>
        </p:blipFill>
        <p:spPr>
          <a:xfrm>
            <a:off x="2085661" y="2401525"/>
            <a:ext cx="4972675" cy="1553975"/>
          </a:xfrm>
          <a:prstGeom prst="rect">
            <a:avLst/>
          </a:prstGeom>
          <a:noFill/>
          <a:ln>
            <a:noFill/>
          </a:ln>
        </p:spPr>
      </p:pic>
      <p:sp>
        <p:nvSpPr>
          <p:cNvPr id="10560" name="Google Shape;10560;p591"/>
          <p:cNvSpPr/>
          <p:nvPr/>
        </p:nvSpPr>
        <p:spPr>
          <a:xfrm>
            <a:off x="2085653" y="2001550"/>
            <a:ext cx="3442200" cy="285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The corresponding Built-in functions: </a:t>
            </a:r>
            <a:endParaRPr b="0" i="0" sz="1400" u="none" cap="none" strike="noStrike">
              <a:solidFill>
                <a:srgbClr val="000000"/>
              </a:solidFill>
              <a:latin typeface="Calibri"/>
              <a:ea typeface="Calibri"/>
              <a:cs typeface="Calibri"/>
              <a:sym typeface="Calibri"/>
            </a:endParaRPr>
          </a:p>
        </p:txBody>
      </p:sp>
      <p:sp>
        <p:nvSpPr>
          <p:cNvPr id="10561" name="Google Shape;10561;p59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58"/>
                                        </p:tgtEl>
                                        <p:attrNameLst>
                                          <p:attrName>style.visibility</p:attrName>
                                        </p:attrNameLst>
                                      </p:cBhvr>
                                      <p:to>
                                        <p:strVal val="visible"/>
                                      </p:to>
                                    </p:set>
                                    <p:animEffect filter="fade" transition="in">
                                      <p:cBhvr>
                                        <p:cTn dur="1000"/>
                                        <p:tgtEl>
                                          <p:spTgt spid="105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60"/>
                                        </p:tgtEl>
                                        <p:attrNameLst>
                                          <p:attrName>style.visibility</p:attrName>
                                        </p:attrNameLst>
                                      </p:cBhvr>
                                      <p:to>
                                        <p:strVal val="visible"/>
                                      </p:to>
                                    </p:set>
                                    <p:animEffect filter="fade" transition="in">
                                      <p:cBhvr>
                                        <p:cTn dur="1000"/>
                                        <p:tgtEl>
                                          <p:spTgt spid="10560"/>
                                        </p:tgtEl>
                                      </p:cBhvr>
                                    </p:animEffect>
                                  </p:childTnLst>
                                </p:cTn>
                              </p:par>
                              <p:par>
                                <p:cTn fill="hold" nodeType="withEffect" presetClass="entr" presetID="10" presetSubtype="0">
                                  <p:stCondLst>
                                    <p:cond delay="0"/>
                                  </p:stCondLst>
                                  <p:childTnLst>
                                    <p:set>
                                      <p:cBhvr>
                                        <p:cTn dur="1" fill="hold">
                                          <p:stCondLst>
                                            <p:cond delay="0"/>
                                          </p:stCondLst>
                                        </p:cTn>
                                        <p:tgtEl>
                                          <p:spTgt spid="10559"/>
                                        </p:tgtEl>
                                        <p:attrNameLst>
                                          <p:attrName>style.visibility</p:attrName>
                                        </p:attrNameLst>
                                      </p:cBhvr>
                                      <p:to>
                                        <p:strVal val="visible"/>
                                      </p:to>
                                    </p:set>
                                    <p:animEffect filter="fade" transition="in">
                                      <p:cBhvr>
                                        <p:cTn dur="1000"/>
                                        <p:tgtEl>
                                          <p:spTgt spid="105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5" name="Shape 10565"/>
        <p:cNvGrpSpPr/>
        <p:nvPr/>
      </p:nvGrpSpPr>
      <p:grpSpPr>
        <a:xfrm>
          <a:off x="0" y="0"/>
          <a:ext cx="0" cy="0"/>
          <a:chOff x="0" y="0"/>
          <a:chExt cx="0" cy="0"/>
        </a:xfrm>
      </p:grpSpPr>
      <p:sp>
        <p:nvSpPr>
          <p:cNvPr id="10566" name="Google Shape;10566;p5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User-Defined Modules</a:t>
            </a:r>
            <a:endParaRPr/>
          </a:p>
        </p:txBody>
      </p:sp>
      <p:pic>
        <p:nvPicPr>
          <p:cNvPr id="10567" name="Google Shape;10567;p592"/>
          <p:cNvPicPr preferRelativeResize="0"/>
          <p:nvPr/>
        </p:nvPicPr>
        <p:blipFill rotWithShape="1">
          <a:blip r:embed="rId3">
            <a:alphaModFix/>
          </a:blip>
          <a:srcRect b="0" l="0" r="0" t="0"/>
          <a:stretch/>
        </p:blipFill>
        <p:spPr>
          <a:xfrm>
            <a:off x="2547188" y="1321303"/>
            <a:ext cx="4049626" cy="2977275"/>
          </a:xfrm>
          <a:prstGeom prst="rect">
            <a:avLst/>
          </a:prstGeom>
          <a:noFill/>
          <a:ln>
            <a:noFill/>
          </a:ln>
        </p:spPr>
      </p:pic>
      <p:sp>
        <p:nvSpPr>
          <p:cNvPr id="10568" name="Google Shape;10568;p59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67"/>
                                        </p:tgtEl>
                                        <p:attrNameLst>
                                          <p:attrName>style.visibility</p:attrName>
                                        </p:attrNameLst>
                                      </p:cBhvr>
                                      <p:to>
                                        <p:strVal val="visible"/>
                                      </p:to>
                                    </p:set>
                                    <p:animEffect filter="fade" transition="in">
                                      <p:cBhvr>
                                        <p:cTn dur="1000"/>
                                        <p:tgtEl>
                                          <p:spTgt spid="105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2" name="Shape 10572"/>
        <p:cNvGrpSpPr/>
        <p:nvPr/>
      </p:nvGrpSpPr>
      <p:grpSpPr>
        <a:xfrm>
          <a:off x="0" y="0"/>
          <a:ext cx="0" cy="0"/>
          <a:chOff x="0" y="0"/>
          <a:chExt cx="0" cy="0"/>
        </a:xfrm>
      </p:grpSpPr>
      <p:sp>
        <p:nvSpPr>
          <p:cNvPr id="10573" name="Google Shape;10573;p5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User-Defined Modules</a:t>
            </a:r>
            <a:endParaRPr/>
          </a:p>
        </p:txBody>
      </p:sp>
      <p:pic>
        <p:nvPicPr>
          <p:cNvPr id="10574" name="Google Shape;10574;p593"/>
          <p:cNvPicPr preferRelativeResize="0"/>
          <p:nvPr/>
        </p:nvPicPr>
        <p:blipFill rotWithShape="1">
          <a:blip r:embed="rId3">
            <a:alphaModFix/>
          </a:blip>
          <a:srcRect b="0" l="0" r="0" t="0"/>
          <a:stretch/>
        </p:blipFill>
        <p:spPr>
          <a:xfrm>
            <a:off x="1484675" y="1301375"/>
            <a:ext cx="2073575" cy="1213475"/>
          </a:xfrm>
          <a:prstGeom prst="rect">
            <a:avLst/>
          </a:prstGeom>
          <a:noFill/>
          <a:ln>
            <a:noFill/>
          </a:ln>
        </p:spPr>
      </p:pic>
      <p:pic>
        <p:nvPicPr>
          <p:cNvPr id="10575" name="Google Shape;10575;p593"/>
          <p:cNvPicPr preferRelativeResize="0"/>
          <p:nvPr/>
        </p:nvPicPr>
        <p:blipFill rotWithShape="1">
          <a:blip r:embed="rId4">
            <a:alphaModFix/>
          </a:blip>
          <a:srcRect b="0" l="0" r="0" t="0"/>
          <a:stretch/>
        </p:blipFill>
        <p:spPr>
          <a:xfrm>
            <a:off x="1484680" y="2969904"/>
            <a:ext cx="1365922" cy="1415721"/>
          </a:xfrm>
          <a:prstGeom prst="rect">
            <a:avLst/>
          </a:prstGeom>
          <a:noFill/>
          <a:ln>
            <a:noFill/>
          </a:ln>
        </p:spPr>
      </p:pic>
      <p:sp>
        <p:nvSpPr>
          <p:cNvPr id="10576" name="Google Shape;10576;p593"/>
          <p:cNvSpPr/>
          <p:nvPr/>
        </p:nvSpPr>
        <p:spPr>
          <a:xfrm>
            <a:off x="1484678" y="2599725"/>
            <a:ext cx="1531500" cy="285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The output is</a:t>
            </a:r>
            <a:endParaRPr b="0" i="0" sz="1400" u="none" cap="none" strike="noStrike">
              <a:solidFill>
                <a:srgbClr val="000000"/>
              </a:solidFill>
              <a:latin typeface="Calibri"/>
              <a:ea typeface="Calibri"/>
              <a:cs typeface="Calibri"/>
              <a:sym typeface="Calibri"/>
            </a:endParaRPr>
          </a:p>
        </p:txBody>
      </p:sp>
      <p:sp>
        <p:nvSpPr>
          <p:cNvPr id="10577" name="Google Shape;10577;p59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74"/>
                                        </p:tgtEl>
                                        <p:attrNameLst>
                                          <p:attrName>style.visibility</p:attrName>
                                        </p:attrNameLst>
                                      </p:cBhvr>
                                      <p:to>
                                        <p:strVal val="visible"/>
                                      </p:to>
                                    </p:set>
                                    <p:animEffect filter="fade" transition="in">
                                      <p:cBhvr>
                                        <p:cTn dur="1000"/>
                                        <p:tgtEl>
                                          <p:spTgt spid="105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75"/>
                                        </p:tgtEl>
                                        <p:attrNameLst>
                                          <p:attrName>style.visibility</p:attrName>
                                        </p:attrNameLst>
                                      </p:cBhvr>
                                      <p:to>
                                        <p:strVal val="visible"/>
                                      </p:to>
                                    </p:set>
                                    <p:animEffect filter="fade" transition="in">
                                      <p:cBhvr>
                                        <p:cTn dur="1000"/>
                                        <p:tgtEl>
                                          <p:spTgt spid="10575"/>
                                        </p:tgtEl>
                                      </p:cBhvr>
                                    </p:animEffect>
                                  </p:childTnLst>
                                </p:cTn>
                              </p:par>
                              <p:par>
                                <p:cTn fill="hold" nodeType="withEffect" presetClass="entr" presetID="10" presetSubtype="0">
                                  <p:stCondLst>
                                    <p:cond delay="0"/>
                                  </p:stCondLst>
                                  <p:childTnLst>
                                    <p:set>
                                      <p:cBhvr>
                                        <p:cTn dur="1" fill="hold">
                                          <p:stCondLst>
                                            <p:cond delay="0"/>
                                          </p:stCondLst>
                                        </p:cTn>
                                        <p:tgtEl>
                                          <p:spTgt spid="10576"/>
                                        </p:tgtEl>
                                        <p:attrNameLst>
                                          <p:attrName>style.visibility</p:attrName>
                                        </p:attrNameLst>
                                      </p:cBhvr>
                                      <p:to>
                                        <p:strVal val="visible"/>
                                      </p:to>
                                    </p:set>
                                    <p:animEffect filter="fade" transition="in">
                                      <p:cBhvr>
                                        <p:cTn dur="1000"/>
                                        <p:tgtEl>
                                          <p:spTgt spid="105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1" name="Shape 10581"/>
        <p:cNvGrpSpPr/>
        <p:nvPr/>
      </p:nvGrpSpPr>
      <p:grpSpPr>
        <a:xfrm>
          <a:off x="0" y="0"/>
          <a:ext cx="0" cy="0"/>
          <a:chOff x="0" y="0"/>
          <a:chExt cx="0" cy="0"/>
        </a:xfrm>
      </p:grpSpPr>
      <p:sp>
        <p:nvSpPr>
          <p:cNvPr id="10582" name="Google Shape;10582;p5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The from...import Statement</a:t>
            </a:r>
            <a:endParaRPr/>
          </a:p>
        </p:txBody>
      </p:sp>
      <p:sp>
        <p:nvSpPr>
          <p:cNvPr id="10583" name="Google Shape;10583;p594"/>
          <p:cNvSpPr txBox="1"/>
          <p:nvPr>
            <p:ph idx="1" type="body"/>
          </p:nvPr>
        </p:nvSpPr>
        <p:spPr>
          <a:xfrm>
            <a:off x="311700" y="1152475"/>
            <a:ext cx="8520600" cy="14811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from statement imports specific attributes from a module into the current namespace. </a:t>
            </a:r>
            <a:endParaRPr sz="2000"/>
          </a:p>
          <a:p>
            <a:pPr indent="-355600" lvl="0" marL="457200" rtl="0" algn="l">
              <a:lnSpc>
                <a:spcPct val="115000"/>
              </a:lnSpc>
              <a:spcBef>
                <a:spcPts val="0"/>
              </a:spcBef>
              <a:spcAft>
                <a:spcPts val="0"/>
              </a:spcAft>
              <a:buSzPts val="2000"/>
              <a:buChar char="●"/>
            </a:pPr>
            <a:r>
              <a:rPr lang="en" sz="2000"/>
              <a:t>This statement does not import the entire module into the current namespace.</a:t>
            </a:r>
            <a:endParaRPr sz="2000"/>
          </a:p>
        </p:txBody>
      </p:sp>
      <p:sp>
        <p:nvSpPr>
          <p:cNvPr id="10584" name="Google Shape;10584;p594"/>
          <p:cNvSpPr/>
          <p:nvPr/>
        </p:nvSpPr>
        <p:spPr>
          <a:xfrm>
            <a:off x="1353425" y="3140325"/>
            <a:ext cx="3992400" cy="2853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from module_name  import name1,name2, ... nameN</a:t>
            </a:r>
            <a:endParaRPr b="1" i="0" sz="1200" u="none" cap="none" strike="noStrike">
              <a:solidFill>
                <a:srgbClr val="000000"/>
              </a:solidFill>
              <a:latin typeface="Calibri"/>
              <a:ea typeface="Calibri"/>
              <a:cs typeface="Calibri"/>
              <a:sym typeface="Calibri"/>
            </a:endParaRPr>
          </a:p>
        </p:txBody>
      </p:sp>
      <p:sp>
        <p:nvSpPr>
          <p:cNvPr id="10585" name="Google Shape;10585;p594"/>
          <p:cNvSpPr/>
          <p:nvPr/>
        </p:nvSpPr>
        <p:spPr>
          <a:xfrm>
            <a:off x="1353425" y="2862225"/>
            <a:ext cx="891000" cy="285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Syntax:</a:t>
            </a:r>
            <a:endParaRPr b="0" i="0" sz="1400" u="none" cap="none" strike="noStrike">
              <a:solidFill>
                <a:srgbClr val="000000"/>
              </a:solidFill>
              <a:latin typeface="Calibri"/>
              <a:ea typeface="Calibri"/>
              <a:cs typeface="Calibri"/>
              <a:sym typeface="Calibri"/>
            </a:endParaRPr>
          </a:p>
        </p:txBody>
      </p:sp>
      <p:sp>
        <p:nvSpPr>
          <p:cNvPr id="10586" name="Google Shape;10586;p59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83">
                                            <p:txEl>
                                              <p:pRg end="0" st="0"/>
                                            </p:txEl>
                                          </p:spTgt>
                                        </p:tgtEl>
                                        <p:attrNameLst>
                                          <p:attrName>style.visibility</p:attrName>
                                        </p:attrNameLst>
                                      </p:cBhvr>
                                      <p:to>
                                        <p:strVal val="visible"/>
                                      </p:to>
                                    </p:set>
                                    <p:animEffect filter="fade" transition="in">
                                      <p:cBhvr>
                                        <p:cTn dur="1000"/>
                                        <p:tgtEl>
                                          <p:spTgt spid="105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83">
                                            <p:txEl>
                                              <p:pRg end="1" st="1"/>
                                            </p:txEl>
                                          </p:spTgt>
                                        </p:tgtEl>
                                        <p:attrNameLst>
                                          <p:attrName>style.visibility</p:attrName>
                                        </p:attrNameLst>
                                      </p:cBhvr>
                                      <p:to>
                                        <p:strVal val="visible"/>
                                      </p:to>
                                    </p:set>
                                    <p:animEffect filter="fade" transition="in">
                                      <p:cBhvr>
                                        <p:cTn dur="1000"/>
                                        <p:tgtEl>
                                          <p:spTgt spid="105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84"/>
                                        </p:tgtEl>
                                        <p:attrNameLst>
                                          <p:attrName>style.visibility</p:attrName>
                                        </p:attrNameLst>
                                      </p:cBhvr>
                                      <p:to>
                                        <p:strVal val="visible"/>
                                      </p:to>
                                    </p:set>
                                    <p:animEffect filter="fade" transition="in">
                                      <p:cBhvr>
                                        <p:cTn dur="1000"/>
                                        <p:tgtEl>
                                          <p:spTgt spid="10584"/>
                                        </p:tgtEl>
                                      </p:cBhvr>
                                    </p:animEffect>
                                  </p:childTnLst>
                                </p:cTn>
                              </p:par>
                              <p:par>
                                <p:cTn fill="hold" nodeType="withEffect" presetClass="entr" presetID="10" presetSubtype="0">
                                  <p:stCondLst>
                                    <p:cond delay="0"/>
                                  </p:stCondLst>
                                  <p:childTnLst>
                                    <p:set>
                                      <p:cBhvr>
                                        <p:cTn dur="1" fill="hold">
                                          <p:stCondLst>
                                            <p:cond delay="0"/>
                                          </p:stCondLst>
                                        </p:cTn>
                                        <p:tgtEl>
                                          <p:spTgt spid="10585"/>
                                        </p:tgtEl>
                                        <p:attrNameLst>
                                          <p:attrName>style.visibility</p:attrName>
                                        </p:attrNameLst>
                                      </p:cBhvr>
                                      <p:to>
                                        <p:strVal val="visible"/>
                                      </p:to>
                                    </p:set>
                                    <p:animEffect filter="fade" transition="in">
                                      <p:cBhvr>
                                        <p:cTn dur="1000"/>
                                        <p:tgtEl>
                                          <p:spTgt spid="105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0" name="Shape 10590"/>
        <p:cNvGrpSpPr/>
        <p:nvPr/>
      </p:nvGrpSpPr>
      <p:grpSpPr>
        <a:xfrm>
          <a:off x="0" y="0"/>
          <a:ext cx="0" cy="0"/>
          <a:chOff x="0" y="0"/>
          <a:chExt cx="0" cy="0"/>
        </a:xfrm>
      </p:grpSpPr>
      <p:sp>
        <p:nvSpPr>
          <p:cNvPr id="10591" name="Google Shape;10591;p59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The from...import Statement - Example</a:t>
            </a:r>
            <a:endParaRPr/>
          </a:p>
        </p:txBody>
      </p:sp>
      <p:sp>
        <p:nvSpPr>
          <p:cNvPr id="10592" name="Google Shape;10592;p595"/>
          <p:cNvSpPr/>
          <p:nvPr/>
        </p:nvSpPr>
        <p:spPr>
          <a:xfrm>
            <a:off x="671750" y="1330800"/>
            <a:ext cx="2265600" cy="3051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First, create the .py file</a:t>
            </a:r>
            <a:endParaRPr b="0" i="0" sz="1200" u="none" cap="none" strike="noStrike">
              <a:solidFill>
                <a:srgbClr val="000000"/>
              </a:solidFill>
              <a:latin typeface="Calibri"/>
              <a:ea typeface="Calibri"/>
              <a:cs typeface="Calibri"/>
              <a:sym typeface="Calibri"/>
            </a:endParaRPr>
          </a:p>
        </p:txBody>
      </p:sp>
      <p:pic>
        <p:nvPicPr>
          <p:cNvPr id="10593" name="Google Shape;10593;p595"/>
          <p:cNvPicPr preferRelativeResize="0"/>
          <p:nvPr/>
        </p:nvPicPr>
        <p:blipFill rotWithShape="1">
          <a:blip r:embed="rId3">
            <a:alphaModFix/>
          </a:blip>
          <a:srcRect b="0" l="0" r="0" t="0"/>
          <a:stretch/>
        </p:blipFill>
        <p:spPr>
          <a:xfrm>
            <a:off x="2769362" y="1797125"/>
            <a:ext cx="3605275" cy="2717827"/>
          </a:xfrm>
          <a:prstGeom prst="rect">
            <a:avLst/>
          </a:prstGeom>
          <a:noFill/>
          <a:ln>
            <a:noFill/>
          </a:ln>
        </p:spPr>
      </p:pic>
      <p:sp>
        <p:nvSpPr>
          <p:cNvPr id="10594" name="Google Shape;10594;p59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92"/>
                                        </p:tgtEl>
                                        <p:attrNameLst>
                                          <p:attrName>style.visibility</p:attrName>
                                        </p:attrNameLst>
                                      </p:cBhvr>
                                      <p:to>
                                        <p:strVal val="visible"/>
                                      </p:to>
                                    </p:set>
                                    <p:animEffect filter="fade" transition="in">
                                      <p:cBhvr>
                                        <p:cTn dur="1000"/>
                                        <p:tgtEl>
                                          <p:spTgt spid="105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93"/>
                                        </p:tgtEl>
                                        <p:attrNameLst>
                                          <p:attrName>style.visibility</p:attrName>
                                        </p:attrNameLst>
                                      </p:cBhvr>
                                      <p:to>
                                        <p:strVal val="visible"/>
                                      </p:to>
                                    </p:set>
                                    <p:animEffect filter="fade" transition="in">
                                      <p:cBhvr>
                                        <p:cTn dur="1000"/>
                                        <p:tgtEl>
                                          <p:spTgt spid="105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8" name="Shape 10598"/>
        <p:cNvGrpSpPr/>
        <p:nvPr/>
      </p:nvGrpSpPr>
      <p:grpSpPr>
        <a:xfrm>
          <a:off x="0" y="0"/>
          <a:ext cx="0" cy="0"/>
          <a:chOff x="0" y="0"/>
          <a:chExt cx="0" cy="0"/>
        </a:xfrm>
      </p:grpSpPr>
      <p:sp>
        <p:nvSpPr>
          <p:cNvPr id="10599" name="Google Shape;10599;p5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The from...import Statement - Example</a:t>
            </a:r>
            <a:endParaRPr/>
          </a:p>
        </p:txBody>
      </p:sp>
      <p:pic>
        <p:nvPicPr>
          <p:cNvPr id="10600" name="Google Shape;10600;p596"/>
          <p:cNvPicPr preferRelativeResize="0"/>
          <p:nvPr/>
        </p:nvPicPr>
        <p:blipFill rotWithShape="1">
          <a:blip r:embed="rId3">
            <a:alphaModFix/>
          </a:blip>
          <a:srcRect b="0" l="0" r="0" t="0"/>
          <a:stretch/>
        </p:blipFill>
        <p:spPr>
          <a:xfrm>
            <a:off x="2753162" y="1546975"/>
            <a:ext cx="3637675" cy="729315"/>
          </a:xfrm>
          <a:prstGeom prst="rect">
            <a:avLst/>
          </a:prstGeom>
          <a:noFill/>
          <a:ln cap="flat" cmpd="sng" w="9525">
            <a:solidFill>
              <a:srgbClr val="000000"/>
            </a:solidFill>
            <a:prstDash val="solid"/>
            <a:miter lim="800000"/>
            <a:headEnd len="sm" w="sm" type="none"/>
            <a:tailEnd len="sm" w="sm" type="none"/>
          </a:ln>
        </p:spPr>
      </p:pic>
      <p:pic>
        <p:nvPicPr>
          <p:cNvPr id="10601" name="Google Shape;10601;p596"/>
          <p:cNvPicPr preferRelativeResize="0"/>
          <p:nvPr/>
        </p:nvPicPr>
        <p:blipFill rotWithShape="1">
          <a:blip r:embed="rId4">
            <a:alphaModFix/>
          </a:blip>
          <a:srcRect b="0" l="0" r="0" t="0"/>
          <a:stretch/>
        </p:blipFill>
        <p:spPr>
          <a:xfrm>
            <a:off x="2754593" y="3054226"/>
            <a:ext cx="1941143" cy="923799"/>
          </a:xfrm>
          <a:prstGeom prst="rect">
            <a:avLst/>
          </a:prstGeom>
          <a:solidFill>
            <a:srgbClr val="FFFFFF"/>
          </a:solidFill>
          <a:ln cap="flat" cmpd="sng" w="9525">
            <a:solidFill>
              <a:srgbClr val="000000"/>
            </a:solidFill>
            <a:prstDash val="solid"/>
            <a:miter lim="800000"/>
            <a:headEnd len="sm" w="sm" type="none"/>
            <a:tailEnd len="sm" w="sm" type="none"/>
          </a:ln>
        </p:spPr>
      </p:pic>
      <p:sp>
        <p:nvSpPr>
          <p:cNvPr id="10602" name="Google Shape;10602;p596"/>
          <p:cNvSpPr/>
          <p:nvPr/>
        </p:nvSpPr>
        <p:spPr>
          <a:xfrm>
            <a:off x="2754600" y="2522625"/>
            <a:ext cx="1793400" cy="285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The output is</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Calibri"/>
              <a:ea typeface="Calibri"/>
              <a:cs typeface="Calibri"/>
              <a:sym typeface="Calibri"/>
            </a:endParaRPr>
          </a:p>
        </p:txBody>
      </p:sp>
      <p:sp>
        <p:nvSpPr>
          <p:cNvPr id="10603" name="Google Shape;10603;p59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0"/>
                                        </p:tgtEl>
                                        <p:attrNameLst>
                                          <p:attrName>style.visibility</p:attrName>
                                        </p:attrNameLst>
                                      </p:cBhvr>
                                      <p:to>
                                        <p:strVal val="visible"/>
                                      </p:to>
                                    </p:set>
                                    <p:animEffect filter="fade" transition="in">
                                      <p:cBhvr>
                                        <p:cTn dur="1000"/>
                                        <p:tgtEl>
                                          <p:spTgt spid="106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2"/>
                                        </p:tgtEl>
                                        <p:attrNameLst>
                                          <p:attrName>style.visibility</p:attrName>
                                        </p:attrNameLst>
                                      </p:cBhvr>
                                      <p:to>
                                        <p:strVal val="visible"/>
                                      </p:to>
                                    </p:set>
                                    <p:animEffect filter="fade" transition="in">
                                      <p:cBhvr>
                                        <p:cTn dur="1000"/>
                                        <p:tgtEl>
                                          <p:spTgt spid="10602"/>
                                        </p:tgtEl>
                                      </p:cBhvr>
                                    </p:animEffect>
                                  </p:childTnLst>
                                </p:cTn>
                              </p:par>
                              <p:par>
                                <p:cTn fill="hold" nodeType="withEffect" presetClass="entr" presetID="10" presetSubtype="0">
                                  <p:stCondLst>
                                    <p:cond delay="0"/>
                                  </p:stCondLst>
                                  <p:childTnLst>
                                    <p:set>
                                      <p:cBhvr>
                                        <p:cTn dur="1" fill="hold">
                                          <p:stCondLst>
                                            <p:cond delay="0"/>
                                          </p:stCondLst>
                                        </p:cTn>
                                        <p:tgtEl>
                                          <p:spTgt spid="10601"/>
                                        </p:tgtEl>
                                        <p:attrNameLst>
                                          <p:attrName>style.visibility</p:attrName>
                                        </p:attrNameLst>
                                      </p:cBhvr>
                                      <p:to>
                                        <p:strVal val="visible"/>
                                      </p:to>
                                    </p:set>
                                    <p:animEffect filter="fade" transition="in">
                                      <p:cBhvr>
                                        <p:cTn dur="1000"/>
                                        <p:tgtEl>
                                          <p:spTgt spid="106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7" name="Shape 10607"/>
        <p:cNvGrpSpPr/>
        <p:nvPr/>
      </p:nvGrpSpPr>
      <p:grpSpPr>
        <a:xfrm>
          <a:off x="0" y="0"/>
          <a:ext cx="0" cy="0"/>
          <a:chOff x="0" y="0"/>
          <a:chExt cx="0" cy="0"/>
        </a:xfrm>
      </p:grpSpPr>
      <p:sp>
        <p:nvSpPr>
          <p:cNvPr id="10608" name="Google Shape;10608;p5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The from...import* Statement</a:t>
            </a:r>
            <a:endParaRPr/>
          </a:p>
        </p:txBody>
      </p:sp>
      <p:sp>
        <p:nvSpPr>
          <p:cNvPr id="10609" name="Google Shape;10609;p597"/>
          <p:cNvSpPr txBox="1"/>
          <p:nvPr>
            <p:ph idx="1" type="body"/>
          </p:nvPr>
        </p:nvSpPr>
        <p:spPr>
          <a:xfrm>
            <a:off x="311700" y="1152475"/>
            <a:ext cx="8520600" cy="11796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It is also possible to import all the names from a module into the current namespace.</a:t>
            </a:r>
            <a:endParaRPr sz="2000"/>
          </a:p>
          <a:p>
            <a:pPr indent="-355600" lvl="0" marL="457200" rtl="0" algn="l">
              <a:lnSpc>
                <a:spcPct val="115000"/>
              </a:lnSpc>
              <a:spcBef>
                <a:spcPts val="0"/>
              </a:spcBef>
              <a:spcAft>
                <a:spcPts val="0"/>
              </a:spcAft>
              <a:buSzPts val="2000"/>
              <a:buChar char="●"/>
            </a:pPr>
            <a:r>
              <a:rPr lang="en" sz="2000"/>
              <a:t>All the functions and constants can be imported using *.</a:t>
            </a:r>
            <a:endParaRPr sz="2000"/>
          </a:p>
        </p:txBody>
      </p:sp>
      <p:sp>
        <p:nvSpPr>
          <p:cNvPr id="10610" name="Google Shape;10610;p597"/>
          <p:cNvSpPr/>
          <p:nvPr/>
        </p:nvSpPr>
        <p:spPr>
          <a:xfrm>
            <a:off x="1124825" y="2759325"/>
            <a:ext cx="2240700" cy="3549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from module_name import *</a:t>
            </a:r>
            <a:endParaRPr b="1" i="0" sz="1200" u="none" cap="none" strike="noStrike">
              <a:solidFill>
                <a:srgbClr val="000000"/>
              </a:solidFill>
              <a:latin typeface="Calibri"/>
              <a:ea typeface="Calibri"/>
              <a:cs typeface="Calibri"/>
              <a:sym typeface="Calibri"/>
            </a:endParaRPr>
          </a:p>
        </p:txBody>
      </p:sp>
      <p:sp>
        <p:nvSpPr>
          <p:cNvPr id="10611" name="Google Shape;10611;p597"/>
          <p:cNvSpPr/>
          <p:nvPr/>
        </p:nvSpPr>
        <p:spPr>
          <a:xfrm>
            <a:off x="1124825" y="2481225"/>
            <a:ext cx="891000" cy="285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Syntax:</a:t>
            </a:r>
            <a:endParaRPr b="0" i="0" sz="1400" u="none" cap="none" strike="noStrike">
              <a:solidFill>
                <a:srgbClr val="000000"/>
              </a:solidFill>
              <a:latin typeface="Calibri"/>
              <a:ea typeface="Calibri"/>
              <a:cs typeface="Calibri"/>
              <a:sym typeface="Calibri"/>
            </a:endParaRPr>
          </a:p>
        </p:txBody>
      </p:sp>
      <p:sp>
        <p:nvSpPr>
          <p:cNvPr id="10612" name="Google Shape;10612;p597"/>
          <p:cNvSpPr/>
          <p:nvPr/>
        </p:nvSpPr>
        <p:spPr>
          <a:xfrm>
            <a:off x="1124825" y="3349700"/>
            <a:ext cx="1897500" cy="690600"/>
          </a:xfrm>
          <a:prstGeom prst="rect">
            <a:avLst/>
          </a:prstGeom>
          <a:solidFill>
            <a:srgbClr val="C9DA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from math import*</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print(pi)</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print(factorial(6))</a:t>
            </a:r>
            <a:endParaRPr b="1" i="0" sz="1200" u="none" cap="none" strike="noStrike">
              <a:solidFill>
                <a:srgbClr val="000000"/>
              </a:solidFill>
              <a:latin typeface="Calibri"/>
              <a:ea typeface="Calibri"/>
              <a:cs typeface="Calibri"/>
              <a:sym typeface="Calibri"/>
            </a:endParaRPr>
          </a:p>
        </p:txBody>
      </p:sp>
      <p:sp>
        <p:nvSpPr>
          <p:cNvPr id="10613" name="Google Shape;10613;p597"/>
          <p:cNvSpPr/>
          <p:nvPr/>
        </p:nvSpPr>
        <p:spPr>
          <a:xfrm>
            <a:off x="4090650" y="2525100"/>
            <a:ext cx="2240700" cy="285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The output is</a:t>
            </a:r>
            <a:endParaRPr b="0" i="0" sz="1400" u="none" cap="none" strike="noStrike">
              <a:solidFill>
                <a:srgbClr val="000000"/>
              </a:solidFill>
              <a:latin typeface="Calibri"/>
              <a:ea typeface="Calibri"/>
              <a:cs typeface="Calibri"/>
              <a:sym typeface="Calibri"/>
            </a:endParaRPr>
          </a:p>
        </p:txBody>
      </p:sp>
      <p:pic>
        <p:nvPicPr>
          <p:cNvPr id="10614" name="Google Shape;10614;p597"/>
          <p:cNvPicPr preferRelativeResize="0"/>
          <p:nvPr/>
        </p:nvPicPr>
        <p:blipFill rotWithShape="1">
          <a:blip r:embed="rId3">
            <a:alphaModFix/>
          </a:blip>
          <a:srcRect b="0" l="0" r="0" t="0"/>
          <a:stretch/>
        </p:blipFill>
        <p:spPr>
          <a:xfrm>
            <a:off x="4155675" y="2913575"/>
            <a:ext cx="1719100" cy="434875"/>
          </a:xfrm>
          <a:prstGeom prst="rect">
            <a:avLst/>
          </a:prstGeom>
          <a:noFill/>
          <a:ln cap="flat" cmpd="sng" w="9525">
            <a:solidFill>
              <a:srgbClr val="000000"/>
            </a:solidFill>
            <a:prstDash val="solid"/>
            <a:miter lim="800000"/>
            <a:headEnd len="sm" w="sm" type="none"/>
            <a:tailEnd len="sm" w="sm" type="none"/>
          </a:ln>
        </p:spPr>
      </p:pic>
      <p:sp>
        <p:nvSpPr>
          <p:cNvPr id="10615" name="Google Shape;10615;p59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9">
                                            <p:txEl>
                                              <p:pRg end="0" st="0"/>
                                            </p:txEl>
                                          </p:spTgt>
                                        </p:tgtEl>
                                        <p:attrNameLst>
                                          <p:attrName>style.visibility</p:attrName>
                                        </p:attrNameLst>
                                      </p:cBhvr>
                                      <p:to>
                                        <p:strVal val="visible"/>
                                      </p:to>
                                    </p:set>
                                    <p:animEffect filter="fade" transition="in">
                                      <p:cBhvr>
                                        <p:cTn dur="1000"/>
                                        <p:tgtEl>
                                          <p:spTgt spid="106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9">
                                            <p:txEl>
                                              <p:pRg end="1" st="1"/>
                                            </p:txEl>
                                          </p:spTgt>
                                        </p:tgtEl>
                                        <p:attrNameLst>
                                          <p:attrName>style.visibility</p:attrName>
                                        </p:attrNameLst>
                                      </p:cBhvr>
                                      <p:to>
                                        <p:strVal val="visible"/>
                                      </p:to>
                                    </p:set>
                                    <p:animEffect filter="fade" transition="in">
                                      <p:cBhvr>
                                        <p:cTn dur="1000"/>
                                        <p:tgtEl>
                                          <p:spTgt spid="106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10"/>
                                        </p:tgtEl>
                                        <p:attrNameLst>
                                          <p:attrName>style.visibility</p:attrName>
                                        </p:attrNameLst>
                                      </p:cBhvr>
                                      <p:to>
                                        <p:strVal val="visible"/>
                                      </p:to>
                                    </p:set>
                                    <p:animEffect filter="fade" transition="in">
                                      <p:cBhvr>
                                        <p:cTn dur="1000"/>
                                        <p:tgtEl>
                                          <p:spTgt spid="10610"/>
                                        </p:tgtEl>
                                      </p:cBhvr>
                                    </p:animEffect>
                                  </p:childTnLst>
                                </p:cTn>
                              </p:par>
                              <p:par>
                                <p:cTn fill="hold" nodeType="withEffect" presetClass="entr" presetID="10" presetSubtype="0">
                                  <p:stCondLst>
                                    <p:cond delay="0"/>
                                  </p:stCondLst>
                                  <p:childTnLst>
                                    <p:set>
                                      <p:cBhvr>
                                        <p:cTn dur="1" fill="hold">
                                          <p:stCondLst>
                                            <p:cond delay="0"/>
                                          </p:stCondLst>
                                        </p:cTn>
                                        <p:tgtEl>
                                          <p:spTgt spid="10611"/>
                                        </p:tgtEl>
                                        <p:attrNameLst>
                                          <p:attrName>style.visibility</p:attrName>
                                        </p:attrNameLst>
                                      </p:cBhvr>
                                      <p:to>
                                        <p:strVal val="visible"/>
                                      </p:to>
                                    </p:set>
                                    <p:animEffect filter="fade" transition="in">
                                      <p:cBhvr>
                                        <p:cTn dur="1000"/>
                                        <p:tgtEl>
                                          <p:spTgt spid="106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12"/>
                                        </p:tgtEl>
                                        <p:attrNameLst>
                                          <p:attrName>style.visibility</p:attrName>
                                        </p:attrNameLst>
                                      </p:cBhvr>
                                      <p:to>
                                        <p:strVal val="visible"/>
                                      </p:to>
                                    </p:set>
                                    <p:animEffect filter="fade" transition="in">
                                      <p:cBhvr>
                                        <p:cTn dur="1000"/>
                                        <p:tgtEl>
                                          <p:spTgt spid="106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13"/>
                                        </p:tgtEl>
                                        <p:attrNameLst>
                                          <p:attrName>style.visibility</p:attrName>
                                        </p:attrNameLst>
                                      </p:cBhvr>
                                      <p:to>
                                        <p:strVal val="visible"/>
                                      </p:to>
                                    </p:set>
                                    <p:animEffect filter="fade" transition="in">
                                      <p:cBhvr>
                                        <p:cTn dur="1000"/>
                                        <p:tgtEl>
                                          <p:spTgt spid="10613"/>
                                        </p:tgtEl>
                                      </p:cBhvr>
                                    </p:animEffect>
                                  </p:childTnLst>
                                </p:cTn>
                              </p:par>
                              <p:par>
                                <p:cTn fill="hold" nodeType="withEffect" presetClass="entr" presetID="10" presetSubtype="0">
                                  <p:stCondLst>
                                    <p:cond delay="0"/>
                                  </p:stCondLst>
                                  <p:childTnLst>
                                    <p:set>
                                      <p:cBhvr>
                                        <p:cTn dur="1" fill="hold">
                                          <p:stCondLst>
                                            <p:cond delay="0"/>
                                          </p:stCondLst>
                                        </p:cTn>
                                        <p:tgtEl>
                                          <p:spTgt spid="10614"/>
                                        </p:tgtEl>
                                        <p:attrNameLst>
                                          <p:attrName>style.visibility</p:attrName>
                                        </p:attrNameLst>
                                      </p:cBhvr>
                                      <p:to>
                                        <p:strVal val="visible"/>
                                      </p:to>
                                    </p:set>
                                    <p:animEffect filter="fade" transition="in">
                                      <p:cBhvr>
                                        <p:cTn dur="1000"/>
                                        <p:tgtEl>
                                          <p:spTgt spid="106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9" name="Shape 10619"/>
        <p:cNvGrpSpPr/>
        <p:nvPr/>
      </p:nvGrpSpPr>
      <p:grpSpPr>
        <a:xfrm>
          <a:off x="0" y="0"/>
          <a:ext cx="0" cy="0"/>
          <a:chOff x="0" y="0"/>
          <a:chExt cx="0" cy="0"/>
        </a:xfrm>
      </p:grpSpPr>
      <p:sp>
        <p:nvSpPr>
          <p:cNvPr id="10620" name="Google Shape;10620;p59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Locating Modules</a:t>
            </a:r>
            <a:endParaRPr/>
          </a:p>
        </p:txBody>
      </p:sp>
      <p:sp>
        <p:nvSpPr>
          <p:cNvPr id="10621" name="Google Shape;10621;p598"/>
          <p:cNvSpPr/>
          <p:nvPr/>
        </p:nvSpPr>
        <p:spPr>
          <a:xfrm>
            <a:off x="1811350" y="1420075"/>
            <a:ext cx="4923610" cy="510686"/>
          </a:xfrm>
          <a:custGeom>
            <a:rect b="b" l="l" r="r" t="t"/>
            <a:pathLst>
              <a:path extrusionOk="0" h="27766" w="80333">
                <a:moveTo>
                  <a:pt x="1" y="0"/>
                </a:moveTo>
                <a:lnTo>
                  <a:pt x="1" y="27766"/>
                </a:lnTo>
                <a:lnTo>
                  <a:pt x="80332" y="27766"/>
                </a:lnTo>
                <a:lnTo>
                  <a:pt x="80332" y="0"/>
                </a:lnTo>
                <a:close/>
              </a:path>
            </a:pathLst>
          </a:custGeom>
          <a:solidFill>
            <a:srgbClr val="10CF9B"/>
          </a:solidFill>
          <a:ln>
            <a:noFill/>
          </a:ln>
        </p:spPr>
        <p:txBody>
          <a:bodyPr anchorCtr="0" anchor="ctr" bIns="121900" lIns="609600" spcFirstLastPara="1" rIns="609600" wrap="square" tIns="121900">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Calibri"/>
                <a:ea typeface="Calibri"/>
                <a:cs typeface="Calibri"/>
                <a:sym typeface="Calibri"/>
              </a:rPr>
              <a:t>The Python interpreter searches for the module in </a:t>
            </a:r>
            <a:endParaRPr b="0" i="0" sz="12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100"/>
              <a:buFont typeface="Arial"/>
              <a:buNone/>
            </a:pPr>
            <a:r>
              <a:rPr b="0" i="0" lang="en" sz="1200" u="none" cap="none" strike="noStrike">
                <a:solidFill>
                  <a:srgbClr val="FFFFFF"/>
                </a:solidFill>
                <a:latin typeface="Calibri"/>
                <a:ea typeface="Calibri"/>
                <a:cs typeface="Calibri"/>
                <a:sym typeface="Calibri"/>
              </a:rPr>
              <a:t>the current directory</a:t>
            </a:r>
            <a:endParaRPr b="0" i="0" sz="1200" u="none" cap="none" strike="noStrike">
              <a:solidFill>
                <a:srgbClr val="FFFFFF"/>
              </a:solidFill>
              <a:latin typeface="Calibri"/>
              <a:ea typeface="Calibri"/>
              <a:cs typeface="Calibri"/>
              <a:sym typeface="Calibri"/>
            </a:endParaRPr>
          </a:p>
        </p:txBody>
      </p:sp>
      <p:sp>
        <p:nvSpPr>
          <p:cNvPr id="10622" name="Google Shape;10622;p598"/>
          <p:cNvSpPr/>
          <p:nvPr/>
        </p:nvSpPr>
        <p:spPr>
          <a:xfrm>
            <a:off x="1811337" y="2914830"/>
            <a:ext cx="4923610" cy="561012"/>
          </a:xfrm>
          <a:custGeom>
            <a:rect b="b" l="l" r="r" t="t"/>
            <a:pathLst>
              <a:path extrusionOk="0" h="27766" w="80333">
                <a:moveTo>
                  <a:pt x="1" y="0"/>
                </a:moveTo>
                <a:lnTo>
                  <a:pt x="1" y="27765"/>
                </a:lnTo>
                <a:lnTo>
                  <a:pt x="80332" y="27765"/>
                </a:lnTo>
                <a:lnTo>
                  <a:pt x="80332" y="0"/>
                </a:lnTo>
                <a:close/>
              </a:path>
            </a:pathLst>
          </a:custGeom>
          <a:solidFill>
            <a:srgbClr val="0BD0D9"/>
          </a:solidFill>
          <a:ln>
            <a:noFill/>
          </a:ln>
        </p:spPr>
        <p:txBody>
          <a:bodyPr anchorCtr="0" anchor="ctr" bIns="121900" lIns="609600" spcFirstLastPara="1" rIns="6096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Calibri"/>
                <a:ea typeface="Calibri"/>
                <a:cs typeface="Calibri"/>
                <a:sym typeface="Calibri"/>
              </a:rPr>
              <a:t>If all else fails, Python checks the default path.(entire system)</a:t>
            </a:r>
            <a:endParaRPr b="0" i="0" sz="1200" u="none" cap="none" strike="noStrike">
              <a:solidFill>
                <a:srgbClr val="000000"/>
              </a:solidFill>
              <a:latin typeface="Calibri"/>
              <a:ea typeface="Calibri"/>
              <a:cs typeface="Calibri"/>
              <a:sym typeface="Calibri"/>
            </a:endParaRPr>
          </a:p>
        </p:txBody>
      </p:sp>
      <p:sp>
        <p:nvSpPr>
          <p:cNvPr id="10623" name="Google Shape;10623;p598"/>
          <p:cNvSpPr/>
          <p:nvPr/>
        </p:nvSpPr>
        <p:spPr>
          <a:xfrm>
            <a:off x="1811350" y="3687363"/>
            <a:ext cx="4923610" cy="561012"/>
          </a:xfrm>
          <a:custGeom>
            <a:rect b="b" l="l" r="r" t="t"/>
            <a:pathLst>
              <a:path extrusionOk="0" h="27766" w="80333">
                <a:moveTo>
                  <a:pt x="1" y="0"/>
                </a:moveTo>
                <a:lnTo>
                  <a:pt x="1" y="27765"/>
                </a:lnTo>
                <a:lnTo>
                  <a:pt x="80332" y="27765"/>
                </a:lnTo>
                <a:lnTo>
                  <a:pt x="80332" y="0"/>
                </a:lnTo>
                <a:close/>
              </a:path>
            </a:pathLst>
          </a:custGeom>
          <a:solidFill>
            <a:srgbClr val="7CCA62"/>
          </a:solidFill>
          <a:ln>
            <a:noFill/>
          </a:ln>
        </p:spPr>
        <p:txBody>
          <a:bodyPr anchorCtr="0" anchor="ctr" bIns="121900" lIns="609600" spcFirstLastPara="1" rIns="60960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b="0" i="0" lang="en" sz="1200" u="none" cap="none" strike="noStrike">
                <a:solidFill>
                  <a:srgbClr val="FFFFFF"/>
                </a:solidFill>
                <a:latin typeface="Calibri"/>
                <a:ea typeface="Calibri"/>
                <a:cs typeface="Calibri"/>
                <a:sym typeface="Calibri"/>
              </a:rPr>
              <a:t>The module search path is stored in the system module sys as the sys.path variable.</a:t>
            </a:r>
            <a:endParaRPr b="0" i="0" sz="1200" u="none" cap="none" strike="noStrike">
              <a:solidFill>
                <a:srgbClr val="FFFFFF"/>
              </a:solidFill>
              <a:latin typeface="Calibri"/>
              <a:ea typeface="Calibri"/>
              <a:cs typeface="Calibri"/>
              <a:sym typeface="Calibri"/>
            </a:endParaRPr>
          </a:p>
        </p:txBody>
      </p:sp>
      <p:sp>
        <p:nvSpPr>
          <p:cNvPr id="10624" name="Google Shape;10624;p598"/>
          <p:cNvSpPr/>
          <p:nvPr/>
        </p:nvSpPr>
        <p:spPr>
          <a:xfrm>
            <a:off x="1811337" y="2142304"/>
            <a:ext cx="4923610" cy="561012"/>
          </a:xfrm>
          <a:custGeom>
            <a:rect b="b" l="l" r="r" t="t"/>
            <a:pathLst>
              <a:path extrusionOk="0" h="27766" w="80333">
                <a:moveTo>
                  <a:pt x="1" y="0"/>
                </a:moveTo>
                <a:lnTo>
                  <a:pt x="1" y="27765"/>
                </a:lnTo>
                <a:lnTo>
                  <a:pt x="80332" y="27765"/>
                </a:lnTo>
                <a:lnTo>
                  <a:pt x="80332" y="0"/>
                </a:lnTo>
                <a:close/>
              </a:path>
            </a:pathLst>
          </a:custGeom>
          <a:solidFill>
            <a:srgbClr val="009DD9"/>
          </a:solidFill>
          <a:ln>
            <a:noFill/>
          </a:ln>
        </p:spPr>
        <p:txBody>
          <a:bodyPr anchorCtr="0" anchor="ctr" bIns="121900" lIns="609600" spcFirstLastPara="1" rIns="609600" wrap="square" tIns="121900">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Calibri"/>
                <a:ea typeface="Calibri"/>
                <a:cs typeface="Calibri"/>
                <a:sym typeface="Calibri"/>
              </a:rPr>
              <a:t>If the module is not found, Python searches each directory in the shell variable</a:t>
            </a:r>
            <a:endParaRPr b="0" i="0" sz="12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100"/>
              <a:buFont typeface="Arial"/>
              <a:buNone/>
            </a:pPr>
            <a:r>
              <a:rPr b="0" i="0" lang="en" sz="1200" u="none" cap="none" strike="noStrike">
                <a:solidFill>
                  <a:srgbClr val="FFFFFF"/>
                </a:solidFill>
                <a:latin typeface="Calibri"/>
                <a:ea typeface="Calibri"/>
                <a:cs typeface="Calibri"/>
                <a:sym typeface="Calibri"/>
              </a:rPr>
              <a:t>PYTHONPATH</a:t>
            </a:r>
            <a:endParaRPr b="0" i="0" sz="1200" u="none" cap="none" strike="noStrike">
              <a:solidFill>
                <a:srgbClr val="FFFFFF"/>
              </a:solidFill>
              <a:latin typeface="Calibri"/>
              <a:ea typeface="Calibri"/>
              <a:cs typeface="Calibri"/>
              <a:sym typeface="Calibri"/>
            </a:endParaRPr>
          </a:p>
        </p:txBody>
      </p:sp>
      <p:sp>
        <p:nvSpPr>
          <p:cNvPr id="10625" name="Google Shape;10625;p598"/>
          <p:cNvSpPr/>
          <p:nvPr/>
        </p:nvSpPr>
        <p:spPr>
          <a:xfrm>
            <a:off x="6137760" y="1675330"/>
            <a:ext cx="1194900" cy="747600"/>
          </a:xfrm>
          <a:prstGeom prst="arc">
            <a:avLst>
              <a:gd fmla="val 16200000" name="adj1"/>
              <a:gd fmla="val 5553942" name="adj2"/>
            </a:avLst>
          </a:prstGeom>
          <a:noFill/>
          <a:ln cap="flat" cmpd="sng" w="9525">
            <a:solidFill>
              <a:srgbClr val="000000"/>
            </a:solidFill>
            <a:prstDash val="dash"/>
            <a:round/>
            <a:headEnd len="sm" w="sm" type="none"/>
            <a:tailEnd len="sm" w="sm" type="stealth"/>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0626" name="Google Shape;10626;p598"/>
          <p:cNvSpPr/>
          <p:nvPr/>
        </p:nvSpPr>
        <p:spPr>
          <a:xfrm>
            <a:off x="6137760" y="2435321"/>
            <a:ext cx="1194900" cy="747600"/>
          </a:xfrm>
          <a:prstGeom prst="arc">
            <a:avLst>
              <a:gd fmla="val 16200000" name="adj1"/>
              <a:gd fmla="val 5553942" name="adj2"/>
            </a:avLst>
          </a:prstGeom>
          <a:noFill/>
          <a:ln cap="flat" cmpd="sng" w="9525">
            <a:solidFill>
              <a:srgbClr val="000000"/>
            </a:solidFill>
            <a:prstDash val="dash"/>
            <a:round/>
            <a:headEnd len="sm" w="sm" type="none"/>
            <a:tailEnd len="sm" w="sm" type="stealth"/>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0627" name="Google Shape;10627;p598"/>
          <p:cNvSpPr/>
          <p:nvPr/>
        </p:nvSpPr>
        <p:spPr>
          <a:xfrm>
            <a:off x="6137760" y="3195312"/>
            <a:ext cx="1194900" cy="747600"/>
          </a:xfrm>
          <a:prstGeom prst="arc">
            <a:avLst>
              <a:gd fmla="val 16200000" name="adj1"/>
              <a:gd fmla="val 5553942" name="adj2"/>
            </a:avLst>
          </a:prstGeom>
          <a:noFill/>
          <a:ln cap="flat" cmpd="sng" w="9525">
            <a:solidFill>
              <a:srgbClr val="000000"/>
            </a:solidFill>
            <a:prstDash val="dash"/>
            <a:round/>
            <a:headEnd len="sm" w="sm" type="none"/>
            <a:tailEnd len="sm" w="sm" type="stealth"/>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0628" name="Google Shape;10628;p59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21"/>
                                        </p:tgtEl>
                                        <p:attrNameLst>
                                          <p:attrName>style.visibility</p:attrName>
                                        </p:attrNameLst>
                                      </p:cBhvr>
                                      <p:to>
                                        <p:strVal val="visible"/>
                                      </p:to>
                                    </p:set>
                                    <p:animEffect filter="fade" transition="in">
                                      <p:cBhvr>
                                        <p:cTn dur="1000"/>
                                        <p:tgtEl>
                                          <p:spTgt spid="106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25"/>
                                        </p:tgtEl>
                                        <p:attrNameLst>
                                          <p:attrName>style.visibility</p:attrName>
                                        </p:attrNameLst>
                                      </p:cBhvr>
                                      <p:to>
                                        <p:strVal val="visible"/>
                                      </p:to>
                                    </p:set>
                                    <p:animEffect filter="fade" transition="in">
                                      <p:cBhvr>
                                        <p:cTn dur="1000"/>
                                        <p:tgtEl>
                                          <p:spTgt spid="10625"/>
                                        </p:tgtEl>
                                      </p:cBhvr>
                                    </p:animEffect>
                                  </p:childTnLst>
                                </p:cTn>
                              </p:par>
                              <p:par>
                                <p:cTn fill="hold" nodeType="withEffect" presetClass="entr" presetID="10" presetSubtype="0">
                                  <p:stCondLst>
                                    <p:cond delay="0"/>
                                  </p:stCondLst>
                                  <p:childTnLst>
                                    <p:set>
                                      <p:cBhvr>
                                        <p:cTn dur="1" fill="hold">
                                          <p:stCondLst>
                                            <p:cond delay="0"/>
                                          </p:stCondLst>
                                        </p:cTn>
                                        <p:tgtEl>
                                          <p:spTgt spid="10624"/>
                                        </p:tgtEl>
                                        <p:attrNameLst>
                                          <p:attrName>style.visibility</p:attrName>
                                        </p:attrNameLst>
                                      </p:cBhvr>
                                      <p:to>
                                        <p:strVal val="visible"/>
                                      </p:to>
                                    </p:set>
                                    <p:animEffect filter="fade" transition="in">
                                      <p:cBhvr>
                                        <p:cTn dur="1000"/>
                                        <p:tgtEl>
                                          <p:spTgt spid="106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26"/>
                                        </p:tgtEl>
                                        <p:attrNameLst>
                                          <p:attrName>style.visibility</p:attrName>
                                        </p:attrNameLst>
                                      </p:cBhvr>
                                      <p:to>
                                        <p:strVal val="visible"/>
                                      </p:to>
                                    </p:set>
                                    <p:animEffect filter="fade" transition="in">
                                      <p:cBhvr>
                                        <p:cTn dur="1000"/>
                                        <p:tgtEl>
                                          <p:spTgt spid="10626"/>
                                        </p:tgtEl>
                                      </p:cBhvr>
                                    </p:animEffect>
                                  </p:childTnLst>
                                </p:cTn>
                              </p:par>
                              <p:par>
                                <p:cTn fill="hold" nodeType="withEffect" presetClass="entr" presetID="10" presetSubtype="0">
                                  <p:stCondLst>
                                    <p:cond delay="0"/>
                                  </p:stCondLst>
                                  <p:childTnLst>
                                    <p:set>
                                      <p:cBhvr>
                                        <p:cTn dur="1" fill="hold">
                                          <p:stCondLst>
                                            <p:cond delay="0"/>
                                          </p:stCondLst>
                                        </p:cTn>
                                        <p:tgtEl>
                                          <p:spTgt spid="10622"/>
                                        </p:tgtEl>
                                        <p:attrNameLst>
                                          <p:attrName>style.visibility</p:attrName>
                                        </p:attrNameLst>
                                      </p:cBhvr>
                                      <p:to>
                                        <p:strVal val="visible"/>
                                      </p:to>
                                    </p:set>
                                    <p:animEffect filter="fade" transition="in">
                                      <p:cBhvr>
                                        <p:cTn dur="1000"/>
                                        <p:tgtEl>
                                          <p:spTgt spid="106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27"/>
                                        </p:tgtEl>
                                        <p:attrNameLst>
                                          <p:attrName>style.visibility</p:attrName>
                                        </p:attrNameLst>
                                      </p:cBhvr>
                                      <p:to>
                                        <p:strVal val="visible"/>
                                      </p:to>
                                    </p:set>
                                    <p:animEffect filter="fade" transition="in">
                                      <p:cBhvr>
                                        <p:cTn dur="1000"/>
                                        <p:tgtEl>
                                          <p:spTgt spid="10627"/>
                                        </p:tgtEl>
                                      </p:cBhvr>
                                    </p:animEffect>
                                  </p:childTnLst>
                                </p:cTn>
                              </p:par>
                              <p:par>
                                <p:cTn fill="hold" nodeType="withEffect" presetClass="entr" presetID="10" presetSubtype="0">
                                  <p:stCondLst>
                                    <p:cond delay="0"/>
                                  </p:stCondLst>
                                  <p:childTnLst>
                                    <p:set>
                                      <p:cBhvr>
                                        <p:cTn dur="1" fill="hold">
                                          <p:stCondLst>
                                            <p:cond delay="0"/>
                                          </p:stCondLst>
                                        </p:cTn>
                                        <p:tgtEl>
                                          <p:spTgt spid="10623"/>
                                        </p:tgtEl>
                                        <p:attrNameLst>
                                          <p:attrName>style.visibility</p:attrName>
                                        </p:attrNameLst>
                                      </p:cBhvr>
                                      <p:to>
                                        <p:strVal val="visible"/>
                                      </p:to>
                                    </p:set>
                                    <p:animEffect filter="fade" transition="in">
                                      <p:cBhvr>
                                        <p:cTn dur="1000"/>
                                        <p:tgtEl>
                                          <p:spTgt spid="106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2" name="Shape 10632"/>
        <p:cNvGrpSpPr/>
        <p:nvPr/>
      </p:nvGrpSpPr>
      <p:grpSpPr>
        <a:xfrm>
          <a:off x="0" y="0"/>
          <a:ext cx="0" cy="0"/>
          <a:chOff x="0" y="0"/>
          <a:chExt cx="0" cy="0"/>
        </a:xfrm>
      </p:grpSpPr>
      <p:sp>
        <p:nvSpPr>
          <p:cNvPr id="10633" name="Google Shape;10633;p5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Locating Modules - Example</a:t>
            </a:r>
            <a:endParaRPr/>
          </a:p>
        </p:txBody>
      </p:sp>
      <p:sp>
        <p:nvSpPr>
          <p:cNvPr id="10634" name="Google Shape;10634;p599"/>
          <p:cNvSpPr/>
          <p:nvPr/>
        </p:nvSpPr>
        <p:spPr>
          <a:xfrm>
            <a:off x="1149625" y="1217500"/>
            <a:ext cx="2240700" cy="5004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import mathematics</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Print(mathematics.pi)</a:t>
            </a:r>
            <a:endParaRPr b="1" i="0" sz="1200" u="none" cap="none" strike="noStrike">
              <a:solidFill>
                <a:srgbClr val="000000"/>
              </a:solidFill>
              <a:latin typeface="Calibri"/>
              <a:ea typeface="Calibri"/>
              <a:cs typeface="Calibri"/>
              <a:sym typeface="Calibri"/>
            </a:endParaRPr>
          </a:p>
        </p:txBody>
      </p:sp>
      <p:sp>
        <p:nvSpPr>
          <p:cNvPr id="10635" name="Google Shape;10635;p59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pSp>
        <p:nvGrpSpPr>
          <p:cNvPr id="10636" name="Google Shape;10636;p599"/>
          <p:cNvGrpSpPr/>
          <p:nvPr/>
        </p:nvGrpSpPr>
        <p:grpSpPr>
          <a:xfrm>
            <a:off x="1149625" y="1717900"/>
            <a:ext cx="3938973" cy="1129909"/>
            <a:chOff x="1149625" y="1717900"/>
            <a:chExt cx="3938973" cy="1129909"/>
          </a:xfrm>
        </p:grpSpPr>
        <p:sp>
          <p:nvSpPr>
            <p:cNvPr id="10637" name="Google Shape;10637;p599"/>
            <p:cNvSpPr/>
            <p:nvPr/>
          </p:nvSpPr>
          <p:spPr>
            <a:xfrm>
              <a:off x="1149625" y="1717900"/>
              <a:ext cx="2240700" cy="285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The output is</a:t>
              </a:r>
              <a:endParaRPr b="0" i="0" sz="1400" u="none" cap="none" strike="noStrike">
                <a:solidFill>
                  <a:srgbClr val="000000"/>
                </a:solidFill>
                <a:latin typeface="Calibri"/>
                <a:ea typeface="Calibri"/>
                <a:cs typeface="Calibri"/>
                <a:sym typeface="Calibri"/>
              </a:endParaRPr>
            </a:p>
          </p:txBody>
        </p:sp>
        <p:pic>
          <p:nvPicPr>
            <p:cNvPr id="10638" name="Google Shape;10638;p599"/>
            <p:cNvPicPr preferRelativeResize="0"/>
            <p:nvPr/>
          </p:nvPicPr>
          <p:blipFill rotWithShape="1">
            <a:blip r:embed="rId3">
              <a:alphaModFix/>
            </a:blip>
            <a:srcRect b="0" l="0" r="0" t="0"/>
            <a:stretch/>
          </p:blipFill>
          <p:spPr>
            <a:xfrm>
              <a:off x="1212291" y="2098798"/>
              <a:ext cx="3876307" cy="749011"/>
            </a:xfrm>
            <a:prstGeom prst="rect">
              <a:avLst/>
            </a:prstGeom>
            <a:noFill/>
            <a:ln>
              <a:noFill/>
            </a:ln>
          </p:spPr>
        </p:pic>
        <p:cxnSp>
          <p:nvCxnSpPr>
            <p:cNvPr id="10639" name="Google Shape;10639;p599"/>
            <p:cNvCxnSpPr/>
            <p:nvPr/>
          </p:nvCxnSpPr>
          <p:spPr>
            <a:xfrm flipH="1" rot="10800000">
              <a:off x="2530763" y="2366875"/>
              <a:ext cx="1423800" cy="300"/>
            </a:xfrm>
            <a:prstGeom prst="straightConnector1">
              <a:avLst/>
            </a:prstGeom>
            <a:noFill/>
            <a:ln cap="flat" cmpd="sng" w="152400">
              <a:solidFill>
                <a:srgbClr val="B4A7D6"/>
              </a:solidFill>
              <a:prstDash val="solid"/>
              <a:round/>
              <a:headEnd len="sm" w="sm" type="none"/>
              <a:tailEnd len="sm" w="sm" type="none"/>
            </a:ln>
          </p:spPr>
        </p:cxnSp>
      </p:grpSp>
      <p:grpSp>
        <p:nvGrpSpPr>
          <p:cNvPr id="10640" name="Google Shape;10640;p599"/>
          <p:cNvGrpSpPr/>
          <p:nvPr/>
        </p:nvGrpSpPr>
        <p:grpSpPr>
          <a:xfrm>
            <a:off x="1212300" y="2943409"/>
            <a:ext cx="4811149" cy="1538690"/>
            <a:chOff x="1212300" y="2943409"/>
            <a:chExt cx="4811149" cy="1538690"/>
          </a:xfrm>
        </p:grpSpPr>
        <p:grpSp>
          <p:nvGrpSpPr>
            <p:cNvPr id="10641" name="Google Shape;10641;p599"/>
            <p:cNvGrpSpPr/>
            <p:nvPr/>
          </p:nvGrpSpPr>
          <p:grpSpPr>
            <a:xfrm>
              <a:off x="1212300" y="2943409"/>
              <a:ext cx="4811149" cy="1538690"/>
              <a:chOff x="1212300" y="2943409"/>
              <a:chExt cx="4811149" cy="1538690"/>
            </a:xfrm>
          </p:grpSpPr>
          <p:pic>
            <p:nvPicPr>
              <p:cNvPr id="10642" name="Google Shape;10642;p599"/>
              <p:cNvPicPr preferRelativeResize="0"/>
              <p:nvPr/>
            </p:nvPicPr>
            <p:blipFill rotWithShape="1">
              <a:blip r:embed="rId4">
                <a:alphaModFix/>
              </a:blip>
              <a:srcRect b="0" l="0" r="0" t="0"/>
              <a:stretch/>
            </p:blipFill>
            <p:spPr>
              <a:xfrm>
                <a:off x="1212300" y="2943409"/>
                <a:ext cx="4811149" cy="1538690"/>
              </a:xfrm>
              <a:prstGeom prst="rect">
                <a:avLst/>
              </a:prstGeom>
              <a:noFill/>
              <a:ln>
                <a:noFill/>
              </a:ln>
            </p:spPr>
          </p:pic>
          <p:cxnSp>
            <p:nvCxnSpPr>
              <p:cNvPr id="10643" name="Google Shape;10643;p599"/>
              <p:cNvCxnSpPr/>
              <p:nvPr/>
            </p:nvCxnSpPr>
            <p:spPr>
              <a:xfrm>
                <a:off x="2202150" y="3719725"/>
                <a:ext cx="280800" cy="4500"/>
              </a:xfrm>
              <a:prstGeom prst="straightConnector1">
                <a:avLst/>
              </a:prstGeom>
              <a:noFill/>
              <a:ln cap="flat" cmpd="sng" w="76200">
                <a:solidFill>
                  <a:srgbClr val="B4A7D6"/>
                </a:solidFill>
                <a:prstDash val="solid"/>
                <a:round/>
                <a:headEnd len="sm" w="sm" type="none"/>
                <a:tailEnd len="sm" w="sm" type="none"/>
              </a:ln>
            </p:spPr>
          </p:cxnSp>
        </p:grpSp>
        <p:cxnSp>
          <p:nvCxnSpPr>
            <p:cNvPr id="10644" name="Google Shape;10644;p599"/>
            <p:cNvCxnSpPr/>
            <p:nvPr/>
          </p:nvCxnSpPr>
          <p:spPr>
            <a:xfrm>
              <a:off x="2040225" y="3819725"/>
              <a:ext cx="280800" cy="4500"/>
            </a:xfrm>
            <a:prstGeom prst="straightConnector1">
              <a:avLst/>
            </a:prstGeom>
            <a:noFill/>
            <a:ln cap="flat" cmpd="sng" w="76200">
              <a:solidFill>
                <a:srgbClr val="B4A7D6"/>
              </a:solidFill>
              <a:prstDash val="solid"/>
              <a:round/>
              <a:headEnd len="sm" w="sm" type="none"/>
              <a:tailEnd len="sm" w="sm" type="none"/>
            </a:ln>
          </p:spPr>
        </p:cxnSp>
        <p:cxnSp>
          <p:nvCxnSpPr>
            <p:cNvPr id="10645" name="Google Shape;10645;p599"/>
            <p:cNvCxnSpPr/>
            <p:nvPr/>
          </p:nvCxnSpPr>
          <p:spPr>
            <a:xfrm>
              <a:off x="1844975" y="3919750"/>
              <a:ext cx="280800" cy="4500"/>
            </a:xfrm>
            <a:prstGeom prst="straightConnector1">
              <a:avLst/>
            </a:prstGeom>
            <a:noFill/>
            <a:ln cap="flat" cmpd="sng" w="76200">
              <a:solidFill>
                <a:srgbClr val="B4A7D6"/>
              </a:solidFill>
              <a:prstDash val="solid"/>
              <a:round/>
              <a:headEnd len="sm" w="sm" type="none"/>
              <a:tailEnd len="sm" w="sm" type="none"/>
            </a:ln>
          </p:spPr>
        </p:cxnSp>
        <p:cxnSp>
          <p:nvCxnSpPr>
            <p:cNvPr id="10646" name="Google Shape;10646;p599"/>
            <p:cNvCxnSpPr/>
            <p:nvPr/>
          </p:nvCxnSpPr>
          <p:spPr>
            <a:xfrm>
              <a:off x="1212300" y="4024525"/>
              <a:ext cx="280800" cy="4500"/>
            </a:xfrm>
            <a:prstGeom prst="straightConnector1">
              <a:avLst/>
            </a:prstGeom>
            <a:noFill/>
            <a:ln cap="flat" cmpd="sng" w="76200">
              <a:solidFill>
                <a:srgbClr val="B4A7D6"/>
              </a:solidFill>
              <a:prstDash val="solid"/>
              <a:round/>
              <a:headEnd len="sm" w="sm" type="none"/>
              <a:tailEnd len="sm" w="sm" type="none"/>
            </a:ln>
          </p:spPr>
        </p:cxnSp>
        <p:cxnSp>
          <p:nvCxnSpPr>
            <p:cNvPr id="10647" name="Google Shape;10647;p599"/>
            <p:cNvCxnSpPr/>
            <p:nvPr/>
          </p:nvCxnSpPr>
          <p:spPr>
            <a:xfrm>
              <a:off x="4178600" y="4124525"/>
              <a:ext cx="280800" cy="4500"/>
            </a:xfrm>
            <a:prstGeom prst="straightConnector1">
              <a:avLst/>
            </a:prstGeom>
            <a:noFill/>
            <a:ln cap="flat" cmpd="sng" w="76200">
              <a:solidFill>
                <a:srgbClr val="B4A7D6"/>
              </a:solidFill>
              <a:prstDash val="solid"/>
              <a:round/>
              <a:headEnd len="sm" w="sm" type="none"/>
              <a:tailEnd len="sm" w="sm" type="none"/>
            </a:ln>
          </p:spPr>
        </p:cxnSp>
        <p:cxnSp>
          <p:nvCxnSpPr>
            <p:cNvPr id="10648" name="Google Shape;10648;p599"/>
            <p:cNvCxnSpPr/>
            <p:nvPr/>
          </p:nvCxnSpPr>
          <p:spPr>
            <a:xfrm>
              <a:off x="5173950" y="4024525"/>
              <a:ext cx="280800" cy="4500"/>
            </a:xfrm>
            <a:prstGeom prst="straightConnector1">
              <a:avLst/>
            </a:prstGeom>
            <a:noFill/>
            <a:ln cap="flat" cmpd="sng" w="76200">
              <a:solidFill>
                <a:srgbClr val="B4A7D6"/>
              </a:solidFill>
              <a:prstDash val="solid"/>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34"/>
                                        </p:tgtEl>
                                        <p:attrNameLst>
                                          <p:attrName>style.visibility</p:attrName>
                                        </p:attrNameLst>
                                      </p:cBhvr>
                                      <p:to>
                                        <p:strVal val="visible"/>
                                      </p:to>
                                    </p:set>
                                    <p:animEffect filter="fade" transition="in">
                                      <p:cBhvr>
                                        <p:cTn dur="1000"/>
                                        <p:tgtEl>
                                          <p:spTgt spid="106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36"/>
                                        </p:tgtEl>
                                        <p:attrNameLst>
                                          <p:attrName>style.visibility</p:attrName>
                                        </p:attrNameLst>
                                      </p:cBhvr>
                                      <p:to>
                                        <p:strVal val="visible"/>
                                      </p:to>
                                    </p:set>
                                    <p:animEffect filter="fade" transition="in">
                                      <p:cBhvr>
                                        <p:cTn dur="1000"/>
                                        <p:tgtEl>
                                          <p:spTgt spid="106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0"/>
                                        </p:tgtEl>
                                        <p:attrNameLst>
                                          <p:attrName>style.visibility</p:attrName>
                                        </p:attrNameLst>
                                      </p:cBhvr>
                                      <p:to>
                                        <p:strVal val="visible"/>
                                      </p:to>
                                    </p:set>
                                    <p:animEffect filter="fade" transition="in">
                                      <p:cBhvr>
                                        <p:cTn dur="1000"/>
                                        <p:tgtEl>
                                          <p:spTgt spid="106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6"/>
          <p:cNvSpPr txBox="1"/>
          <p:nvPr>
            <p:ph type="title"/>
          </p:nvPr>
        </p:nvSpPr>
        <p:spPr>
          <a:xfrm>
            <a:off x="311700" y="445025"/>
            <a:ext cx="4590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solidFill>
                  <a:srgbClr val="0198DB"/>
                </a:solidFill>
              </a:rPr>
              <a:t>Objectives of Testing</a:t>
            </a:r>
            <a:endParaRPr>
              <a:solidFill>
                <a:srgbClr val="0198DB"/>
              </a:solidFill>
            </a:endParaRPr>
          </a:p>
        </p:txBody>
      </p:sp>
      <p:grpSp>
        <p:nvGrpSpPr>
          <p:cNvPr id="707" name="Google Shape;707;p6"/>
          <p:cNvGrpSpPr/>
          <p:nvPr/>
        </p:nvGrpSpPr>
        <p:grpSpPr>
          <a:xfrm>
            <a:off x="2462686" y="2755550"/>
            <a:ext cx="1929027" cy="454581"/>
            <a:chOff x="1850065" y="6405584"/>
            <a:chExt cx="5500505" cy="1041900"/>
          </a:xfrm>
        </p:grpSpPr>
        <p:sp>
          <p:nvSpPr>
            <p:cNvPr id="708" name="Google Shape;708;p6"/>
            <p:cNvSpPr/>
            <p:nvPr/>
          </p:nvSpPr>
          <p:spPr>
            <a:xfrm>
              <a:off x="1850065" y="6405584"/>
              <a:ext cx="5500500" cy="1041900"/>
            </a:xfrm>
            <a:prstGeom prst="roundRect">
              <a:avLst>
                <a:gd fmla="val 8504" name="adj"/>
              </a:avLst>
            </a:prstGeom>
            <a:solidFill>
              <a:srgbClr val="E8AB0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1" i="0" sz="3200" u="none" cap="none" strike="noStrike">
                <a:solidFill>
                  <a:srgbClr val="FFFFFF"/>
                </a:solidFill>
                <a:latin typeface="Calibri"/>
                <a:ea typeface="Calibri"/>
                <a:cs typeface="Calibri"/>
                <a:sym typeface="Calibri"/>
              </a:endParaRPr>
            </a:p>
          </p:txBody>
        </p:sp>
        <p:sp>
          <p:nvSpPr>
            <p:cNvPr id="709" name="Google Shape;709;p6"/>
            <p:cNvSpPr txBox="1"/>
            <p:nvPr/>
          </p:nvSpPr>
          <p:spPr>
            <a:xfrm>
              <a:off x="1850070" y="6562007"/>
              <a:ext cx="5500500" cy="7290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chemeClr val="dk1"/>
                  </a:solidFill>
                  <a:latin typeface="Gill Sans"/>
                  <a:ea typeface="Gill Sans"/>
                  <a:cs typeface="Gill Sans"/>
                  <a:sym typeface="Gill Sans"/>
                </a:rPr>
                <a:t>Objectives of Testing</a:t>
              </a:r>
              <a:endParaRPr b="1" i="0" sz="1400" u="none" cap="none" strike="noStrike">
                <a:solidFill>
                  <a:schemeClr val="dk1"/>
                </a:solidFill>
                <a:latin typeface="Gill Sans"/>
                <a:ea typeface="Gill Sans"/>
                <a:cs typeface="Gill Sans"/>
                <a:sym typeface="Gill Sans"/>
              </a:endParaRPr>
            </a:p>
          </p:txBody>
        </p:sp>
      </p:grpSp>
      <p:sp>
        <p:nvSpPr>
          <p:cNvPr id="710" name="Google Shape;710;p6"/>
          <p:cNvSpPr/>
          <p:nvPr/>
        </p:nvSpPr>
        <p:spPr>
          <a:xfrm>
            <a:off x="4751958" y="1192820"/>
            <a:ext cx="1673400" cy="454500"/>
          </a:xfrm>
          <a:prstGeom prst="roundRect">
            <a:avLst>
              <a:gd fmla="val 8504" name="adj"/>
            </a:avLst>
          </a:prstGeom>
          <a:solidFill>
            <a:srgbClr val="2E2D2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711" name="Google Shape;711;p6"/>
          <p:cNvSpPr/>
          <p:nvPr/>
        </p:nvSpPr>
        <p:spPr>
          <a:xfrm>
            <a:off x="4751958" y="2754077"/>
            <a:ext cx="1673400" cy="454500"/>
          </a:xfrm>
          <a:prstGeom prst="roundRect">
            <a:avLst>
              <a:gd fmla="val 8504" name="adj"/>
            </a:avLst>
          </a:prstGeom>
          <a:solidFill>
            <a:srgbClr val="0097D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712" name="Google Shape;712;p6"/>
          <p:cNvSpPr/>
          <p:nvPr/>
        </p:nvSpPr>
        <p:spPr>
          <a:xfrm>
            <a:off x="4751950" y="4315325"/>
            <a:ext cx="1673400" cy="454500"/>
          </a:xfrm>
          <a:prstGeom prst="roundRect">
            <a:avLst>
              <a:gd fmla="val 8504" name="adj"/>
            </a:avLst>
          </a:prstGeom>
          <a:solidFill>
            <a:srgbClr val="175D5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713" name="Google Shape;713;p6"/>
          <p:cNvSpPr/>
          <p:nvPr/>
        </p:nvSpPr>
        <p:spPr>
          <a:xfrm>
            <a:off x="4748592" y="2037027"/>
            <a:ext cx="1673400" cy="454500"/>
          </a:xfrm>
          <a:prstGeom prst="roundRect">
            <a:avLst>
              <a:gd fmla="val 8504" name="adj"/>
            </a:avLst>
          </a:prstGeom>
          <a:solidFill>
            <a:srgbClr val="FF775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714" name="Google Shape;714;p6"/>
          <p:cNvSpPr/>
          <p:nvPr/>
        </p:nvSpPr>
        <p:spPr>
          <a:xfrm>
            <a:off x="4748592" y="3534702"/>
            <a:ext cx="1673400" cy="454500"/>
          </a:xfrm>
          <a:prstGeom prst="roundRect">
            <a:avLst>
              <a:gd fmla="val 8504" name="adj"/>
            </a:avLst>
          </a:prstGeom>
          <a:solidFill>
            <a:srgbClr val="EEAB0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grpSp>
        <p:nvGrpSpPr>
          <p:cNvPr id="715" name="Google Shape;715;p6"/>
          <p:cNvGrpSpPr/>
          <p:nvPr/>
        </p:nvGrpSpPr>
        <p:grpSpPr>
          <a:xfrm>
            <a:off x="4391711" y="1420070"/>
            <a:ext cx="360847" cy="3122400"/>
            <a:chOff x="4391711" y="1420070"/>
            <a:chExt cx="360847" cy="3122400"/>
          </a:xfrm>
        </p:grpSpPr>
        <p:cxnSp>
          <p:nvCxnSpPr>
            <p:cNvPr id="716" name="Google Shape;716;p6"/>
            <p:cNvCxnSpPr>
              <a:stCxn id="708" idx="3"/>
              <a:endCxn id="711" idx="1"/>
            </p:cNvCxnSpPr>
            <p:nvPr/>
          </p:nvCxnSpPr>
          <p:spPr>
            <a:xfrm flipH="1" rot="10800000">
              <a:off x="4391711" y="2981341"/>
              <a:ext cx="360300" cy="1500"/>
            </a:xfrm>
            <a:prstGeom prst="straightConnector1">
              <a:avLst/>
            </a:prstGeom>
            <a:noFill/>
            <a:ln cap="flat" cmpd="sng" w="25400">
              <a:solidFill>
                <a:srgbClr val="2E2D27"/>
              </a:solidFill>
              <a:prstDash val="solid"/>
              <a:miter lim="400000"/>
              <a:headEnd len="sm" w="sm" type="none"/>
              <a:tailEnd len="med" w="med" type="triangle"/>
            </a:ln>
          </p:spPr>
        </p:cxnSp>
        <p:cxnSp>
          <p:nvCxnSpPr>
            <p:cNvPr id="717" name="Google Shape;717;p6"/>
            <p:cNvCxnSpPr>
              <a:stCxn id="710" idx="1"/>
              <a:endCxn id="712" idx="1"/>
            </p:cNvCxnSpPr>
            <p:nvPr/>
          </p:nvCxnSpPr>
          <p:spPr>
            <a:xfrm>
              <a:off x="4751958" y="1420070"/>
              <a:ext cx="600" cy="3122400"/>
            </a:xfrm>
            <a:prstGeom prst="bentConnector3">
              <a:avLst>
                <a:gd fmla="val -39688799" name="adj1"/>
              </a:avLst>
            </a:prstGeom>
            <a:noFill/>
            <a:ln cap="flat" cmpd="sng" w="25400">
              <a:solidFill>
                <a:srgbClr val="2E2D27"/>
              </a:solidFill>
              <a:prstDash val="solid"/>
              <a:miter lim="400000"/>
              <a:headEnd len="med" w="med" type="triangle"/>
              <a:tailEnd len="med" w="med" type="triangle"/>
            </a:ln>
          </p:spPr>
        </p:cxnSp>
        <p:cxnSp>
          <p:nvCxnSpPr>
            <p:cNvPr id="718" name="Google Shape;718;p6"/>
            <p:cNvCxnSpPr>
              <a:endCxn id="713" idx="1"/>
            </p:cNvCxnSpPr>
            <p:nvPr/>
          </p:nvCxnSpPr>
          <p:spPr>
            <a:xfrm flipH="1" rot="10800000">
              <a:off x="4540692" y="2264277"/>
              <a:ext cx="207900" cy="14700"/>
            </a:xfrm>
            <a:prstGeom prst="straightConnector1">
              <a:avLst/>
            </a:prstGeom>
            <a:noFill/>
            <a:ln cap="flat" cmpd="sng" w="25400">
              <a:solidFill>
                <a:srgbClr val="2E2D27"/>
              </a:solidFill>
              <a:prstDash val="solid"/>
              <a:miter lim="400000"/>
              <a:headEnd len="sm" w="sm" type="none"/>
              <a:tailEnd len="med" w="med" type="triangle"/>
            </a:ln>
          </p:spPr>
        </p:cxnSp>
        <p:cxnSp>
          <p:nvCxnSpPr>
            <p:cNvPr id="719" name="Google Shape;719;p6"/>
            <p:cNvCxnSpPr>
              <a:endCxn id="714" idx="1"/>
            </p:cNvCxnSpPr>
            <p:nvPr/>
          </p:nvCxnSpPr>
          <p:spPr>
            <a:xfrm flipH="1" rot="10800000">
              <a:off x="4540692" y="3761952"/>
              <a:ext cx="207900" cy="14700"/>
            </a:xfrm>
            <a:prstGeom prst="straightConnector1">
              <a:avLst/>
            </a:prstGeom>
            <a:noFill/>
            <a:ln cap="flat" cmpd="sng" w="25400">
              <a:solidFill>
                <a:srgbClr val="2E2D27"/>
              </a:solidFill>
              <a:prstDash val="solid"/>
              <a:miter lim="400000"/>
              <a:headEnd len="sm" w="sm" type="none"/>
              <a:tailEnd len="med" w="med" type="triangle"/>
            </a:ln>
          </p:spPr>
        </p:cxnSp>
      </p:grpSp>
      <p:sp>
        <p:nvSpPr>
          <p:cNvPr id="720" name="Google Shape;720;p6"/>
          <p:cNvSpPr txBox="1"/>
          <p:nvPr/>
        </p:nvSpPr>
        <p:spPr>
          <a:xfrm>
            <a:off x="4751950" y="1152474"/>
            <a:ext cx="1673400" cy="5337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chemeClr val="lt1"/>
                </a:solidFill>
                <a:latin typeface="Calibri"/>
                <a:ea typeface="Calibri"/>
                <a:cs typeface="Calibri"/>
                <a:sym typeface="Calibri"/>
              </a:rPr>
              <a:t>Identifying Bugs and Errors</a:t>
            </a:r>
            <a:endParaRPr b="1" i="0" sz="1400" u="none" cap="none" strike="noStrike">
              <a:solidFill>
                <a:schemeClr val="lt1"/>
              </a:solidFill>
              <a:latin typeface="Calibri"/>
              <a:ea typeface="Calibri"/>
              <a:cs typeface="Calibri"/>
              <a:sym typeface="Calibri"/>
            </a:endParaRPr>
          </a:p>
        </p:txBody>
      </p:sp>
      <p:sp>
        <p:nvSpPr>
          <p:cNvPr id="721" name="Google Shape;721;p6"/>
          <p:cNvSpPr txBox="1"/>
          <p:nvPr/>
        </p:nvSpPr>
        <p:spPr>
          <a:xfrm>
            <a:off x="4748575" y="1993563"/>
            <a:ext cx="1673400" cy="5337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chemeClr val="lt1"/>
                </a:solidFill>
                <a:latin typeface="Calibri"/>
                <a:ea typeface="Calibri"/>
                <a:cs typeface="Calibri"/>
                <a:sym typeface="Calibri"/>
              </a:rPr>
              <a:t>Delivering Quality Product</a:t>
            </a:r>
            <a:endParaRPr b="1" i="0" sz="1400" u="none" cap="none" strike="noStrike">
              <a:solidFill>
                <a:schemeClr val="lt1"/>
              </a:solidFill>
              <a:latin typeface="Calibri"/>
              <a:ea typeface="Calibri"/>
              <a:cs typeface="Calibri"/>
              <a:sym typeface="Calibri"/>
            </a:endParaRPr>
          </a:p>
        </p:txBody>
      </p:sp>
      <p:sp>
        <p:nvSpPr>
          <p:cNvPr id="722" name="Google Shape;722;p6"/>
          <p:cNvSpPr txBox="1"/>
          <p:nvPr/>
        </p:nvSpPr>
        <p:spPr>
          <a:xfrm>
            <a:off x="4752275" y="2712161"/>
            <a:ext cx="1673400" cy="5337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chemeClr val="lt1"/>
                </a:solidFill>
                <a:latin typeface="Calibri"/>
                <a:ea typeface="Calibri"/>
                <a:cs typeface="Calibri"/>
                <a:sym typeface="Calibri"/>
              </a:rPr>
              <a:t>Requirement Justification</a:t>
            </a:r>
            <a:endParaRPr b="1" i="0" sz="1400" u="none" cap="none" strike="noStrike">
              <a:solidFill>
                <a:schemeClr val="lt1"/>
              </a:solidFill>
              <a:latin typeface="Calibri"/>
              <a:ea typeface="Calibri"/>
              <a:cs typeface="Calibri"/>
              <a:sym typeface="Calibri"/>
            </a:endParaRPr>
          </a:p>
        </p:txBody>
      </p:sp>
      <p:sp>
        <p:nvSpPr>
          <p:cNvPr id="723" name="Google Shape;723;p6"/>
          <p:cNvSpPr txBox="1"/>
          <p:nvPr/>
        </p:nvSpPr>
        <p:spPr>
          <a:xfrm>
            <a:off x="4748600" y="3602961"/>
            <a:ext cx="1673400" cy="3180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chemeClr val="lt1"/>
                </a:solidFill>
                <a:latin typeface="Calibri"/>
                <a:ea typeface="Calibri"/>
                <a:cs typeface="Calibri"/>
                <a:sym typeface="Calibri"/>
              </a:rPr>
              <a:t>Building Confidence</a:t>
            </a:r>
            <a:endParaRPr b="1" i="0" sz="1400" u="none" cap="none" strike="noStrike">
              <a:solidFill>
                <a:schemeClr val="lt1"/>
              </a:solidFill>
              <a:latin typeface="Calibri"/>
              <a:ea typeface="Calibri"/>
              <a:cs typeface="Calibri"/>
              <a:sym typeface="Calibri"/>
            </a:endParaRPr>
          </a:p>
        </p:txBody>
      </p:sp>
      <p:sp>
        <p:nvSpPr>
          <p:cNvPr id="724" name="Google Shape;724;p6"/>
          <p:cNvSpPr txBox="1"/>
          <p:nvPr/>
        </p:nvSpPr>
        <p:spPr>
          <a:xfrm>
            <a:off x="4748600" y="4383586"/>
            <a:ext cx="1673400" cy="3180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chemeClr val="lt1"/>
                </a:solidFill>
                <a:latin typeface="Calibri"/>
                <a:ea typeface="Calibri"/>
                <a:cs typeface="Calibri"/>
                <a:sym typeface="Calibri"/>
              </a:rPr>
              <a:t>Promoting Growth</a:t>
            </a:r>
            <a:endParaRPr b="1" i="0" sz="1400" u="none" cap="none" strike="noStrike">
              <a:solidFill>
                <a:schemeClr val="lt1"/>
              </a:solidFill>
              <a:latin typeface="Calibri"/>
              <a:ea typeface="Calibri"/>
              <a:cs typeface="Calibri"/>
              <a:sym typeface="Calibri"/>
            </a:endParaRPr>
          </a:p>
        </p:txBody>
      </p:sp>
      <p:pic>
        <p:nvPicPr>
          <p:cNvPr id="725" name="Google Shape;725;p6"/>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
        <p:nvSpPr>
          <p:cNvPr id="726" name="Google Shape;726;p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60"/>
          <p:cNvSpPr/>
          <p:nvPr/>
        </p:nvSpPr>
        <p:spPr>
          <a:xfrm>
            <a:off x="0" y="0"/>
            <a:ext cx="9144000" cy="2381400"/>
          </a:xfrm>
          <a:prstGeom prst="rect">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1845" name="Google Shape;1845;p60"/>
          <p:cNvSpPr txBox="1"/>
          <p:nvPr/>
        </p:nvSpPr>
        <p:spPr>
          <a:xfrm>
            <a:off x="489325" y="1740525"/>
            <a:ext cx="5814300" cy="200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chemeClr val="dk1"/>
              </a:buClr>
              <a:buSzPts val="1100"/>
              <a:buFont typeface="Arial"/>
              <a:buNone/>
            </a:pPr>
            <a:r>
              <a:rPr b="1" i="0" lang="en" sz="1300" u="none" cap="none" strike="noStrike">
                <a:solidFill>
                  <a:schemeClr val="lt1"/>
                </a:solidFill>
                <a:latin typeface="Gill Sans"/>
                <a:ea typeface="Gill Sans"/>
                <a:cs typeface="Gill Sans"/>
                <a:sym typeface="Gill Sans"/>
              </a:rPr>
              <a:t>Test suites are run in accordance with the test execution schedule.</a:t>
            </a:r>
            <a:endParaRPr b="1" i="0" sz="1300" u="none" cap="none" strike="noStrike">
              <a:solidFill>
                <a:schemeClr val="lt1"/>
              </a:solidFill>
              <a:latin typeface="Gill Sans"/>
              <a:ea typeface="Gill Sans"/>
              <a:cs typeface="Gill Sans"/>
              <a:sym typeface="Gill Sans"/>
            </a:endParaRPr>
          </a:p>
        </p:txBody>
      </p:sp>
      <p:sp>
        <p:nvSpPr>
          <p:cNvPr id="1846" name="Google Shape;1846;p60"/>
          <p:cNvSpPr txBox="1"/>
          <p:nvPr/>
        </p:nvSpPr>
        <p:spPr>
          <a:xfrm>
            <a:off x="1466963" y="2602600"/>
            <a:ext cx="1790400" cy="5541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rgbClr val="585858"/>
                </a:solidFill>
                <a:latin typeface="Calibri"/>
                <a:ea typeface="Calibri"/>
                <a:cs typeface="Calibri"/>
                <a:sym typeface="Calibri"/>
              </a:rPr>
              <a:t>Recording the IDs and versions of the test items or object, tools, and testware</a:t>
            </a:r>
            <a:endParaRPr b="1" i="0" sz="900" u="none" cap="none" strike="noStrike">
              <a:solidFill>
                <a:srgbClr val="585858"/>
              </a:solidFill>
              <a:latin typeface="Calibri"/>
              <a:ea typeface="Calibri"/>
              <a:cs typeface="Calibri"/>
              <a:sym typeface="Calibri"/>
            </a:endParaRPr>
          </a:p>
        </p:txBody>
      </p:sp>
      <p:sp>
        <p:nvSpPr>
          <p:cNvPr id="1847" name="Google Shape;1847;p60"/>
          <p:cNvSpPr/>
          <p:nvPr/>
        </p:nvSpPr>
        <p:spPr>
          <a:xfrm>
            <a:off x="935017" y="2712993"/>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1</a:t>
            </a:r>
            <a:endParaRPr b="0" i="0" sz="1300" u="none" cap="none" strike="noStrike">
              <a:solidFill>
                <a:schemeClr val="lt1"/>
              </a:solidFill>
              <a:latin typeface="Helvetica Neue"/>
              <a:ea typeface="Helvetica Neue"/>
              <a:cs typeface="Helvetica Neue"/>
              <a:sym typeface="Helvetica Neue"/>
            </a:endParaRPr>
          </a:p>
        </p:txBody>
      </p:sp>
      <p:sp>
        <p:nvSpPr>
          <p:cNvPr id="1848" name="Google Shape;1848;p60"/>
          <p:cNvSpPr/>
          <p:nvPr/>
        </p:nvSpPr>
        <p:spPr>
          <a:xfrm>
            <a:off x="935017" y="3592122"/>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2</a:t>
            </a:r>
            <a:endParaRPr b="0" i="0" sz="1300" u="none" cap="none" strike="noStrike">
              <a:solidFill>
                <a:schemeClr val="lt1"/>
              </a:solidFill>
              <a:latin typeface="Helvetica Neue"/>
              <a:ea typeface="Helvetica Neue"/>
              <a:cs typeface="Helvetica Neue"/>
              <a:sym typeface="Helvetica Neue"/>
            </a:endParaRPr>
          </a:p>
        </p:txBody>
      </p:sp>
      <p:sp>
        <p:nvSpPr>
          <p:cNvPr id="1849" name="Google Shape;1849;p60"/>
          <p:cNvSpPr txBox="1"/>
          <p:nvPr/>
        </p:nvSpPr>
        <p:spPr>
          <a:xfrm>
            <a:off x="1453338" y="3574122"/>
            <a:ext cx="1790400" cy="3693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rgbClr val="585858"/>
                </a:solidFill>
                <a:latin typeface="Calibri"/>
                <a:ea typeface="Calibri"/>
                <a:cs typeface="Calibri"/>
                <a:sym typeface="Calibri"/>
              </a:rPr>
              <a:t>Executing tests using test execution tools</a:t>
            </a:r>
            <a:endParaRPr b="1" i="0" sz="1200" u="none" cap="none" strike="noStrike">
              <a:solidFill>
                <a:srgbClr val="585858"/>
              </a:solidFill>
              <a:latin typeface="Calibri"/>
              <a:ea typeface="Calibri"/>
              <a:cs typeface="Calibri"/>
              <a:sym typeface="Calibri"/>
            </a:endParaRPr>
          </a:p>
        </p:txBody>
      </p:sp>
      <p:sp>
        <p:nvSpPr>
          <p:cNvPr id="1850" name="Google Shape;1850;p60"/>
          <p:cNvSpPr/>
          <p:nvPr/>
        </p:nvSpPr>
        <p:spPr>
          <a:xfrm>
            <a:off x="3456017" y="3201884"/>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4</a:t>
            </a:r>
            <a:endParaRPr b="0" i="0" sz="1300" u="none" cap="none" strike="noStrike">
              <a:solidFill>
                <a:schemeClr val="lt1"/>
              </a:solidFill>
              <a:latin typeface="Helvetica Neue"/>
              <a:ea typeface="Helvetica Neue"/>
              <a:cs typeface="Helvetica Neue"/>
              <a:sym typeface="Helvetica Neue"/>
            </a:endParaRPr>
          </a:p>
        </p:txBody>
      </p:sp>
      <p:sp>
        <p:nvSpPr>
          <p:cNvPr id="1851" name="Google Shape;1851;p60"/>
          <p:cNvSpPr/>
          <p:nvPr/>
        </p:nvSpPr>
        <p:spPr>
          <a:xfrm>
            <a:off x="3456025" y="2571762"/>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3</a:t>
            </a:r>
            <a:endParaRPr b="0" i="0" sz="1300" u="none" cap="none" strike="noStrike">
              <a:solidFill>
                <a:schemeClr val="lt1"/>
              </a:solidFill>
              <a:latin typeface="Helvetica Neue"/>
              <a:ea typeface="Helvetica Neue"/>
              <a:cs typeface="Helvetica Neue"/>
              <a:sym typeface="Helvetica Neue"/>
            </a:endParaRPr>
          </a:p>
        </p:txBody>
      </p:sp>
      <p:sp>
        <p:nvSpPr>
          <p:cNvPr id="1852" name="Google Shape;1852;p60"/>
          <p:cNvSpPr txBox="1"/>
          <p:nvPr/>
        </p:nvSpPr>
        <p:spPr>
          <a:xfrm>
            <a:off x="3941538" y="2646013"/>
            <a:ext cx="1801500" cy="1848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585858"/>
                </a:solidFill>
                <a:latin typeface="Calibri"/>
                <a:ea typeface="Calibri"/>
                <a:cs typeface="Calibri"/>
                <a:sym typeface="Calibri"/>
              </a:rPr>
              <a:t>Comparing test results</a:t>
            </a:r>
            <a:endParaRPr b="1" i="0" sz="1200" u="none" cap="none" strike="noStrike">
              <a:solidFill>
                <a:srgbClr val="585858"/>
              </a:solidFill>
              <a:latin typeface="Calibri"/>
              <a:ea typeface="Calibri"/>
              <a:cs typeface="Calibri"/>
              <a:sym typeface="Calibri"/>
            </a:endParaRPr>
          </a:p>
        </p:txBody>
      </p:sp>
      <p:sp>
        <p:nvSpPr>
          <p:cNvPr id="1853" name="Google Shape;1853;p60"/>
          <p:cNvSpPr txBox="1"/>
          <p:nvPr/>
        </p:nvSpPr>
        <p:spPr>
          <a:xfrm>
            <a:off x="3941549" y="3276138"/>
            <a:ext cx="1421700" cy="1848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rgbClr val="434343"/>
                </a:solidFill>
                <a:latin typeface="Calibri"/>
                <a:ea typeface="Calibri"/>
                <a:cs typeface="Calibri"/>
                <a:sym typeface="Calibri"/>
              </a:rPr>
              <a:t>Analyzing anomalies </a:t>
            </a:r>
            <a:endParaRPr b="1" i="0" sz="1200" u="none" cap="none" strike="noStrike">
              <a:solidFill>
                <a:srgbClr val="434343"/>
              </a:solidFill>
              <a:latin typeface="Calibri"/>
              <a:ea typeface="Calibri"/>
              <a:cs typeface="Calibri"/>
              <a:sym typeface="Calibri"/>
            </a:endParaRPr>
          </a:p>
        </p:txBody>
      </p:sp>
      <p:sp>
        <p:nvSpPr>
          <p:cNvPr id="1854" name="Google Shape;1854;p60"/>
          <p:cNvSpPr/>
          <p:nvPr/>
        </p:nvSpPr>
        <p:spPr>
          <a:xfrm>
            <a:off x="3456017" y="3832009"/>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5</a:t>
            </a:r>
            <a:endParaRPr b="0" i="0" sz="1300" u="none" cap="none" strike="noStrike">
              <a:solidFill>
                <a:schemeClr val="lt1"/>
              </a:solidFill>
              <a:latin typeface="Helvetica Neue"/>
              <a:ea typeface="Helvetica Neue"/>
              <a:cs typeface="Helvetica Neue"/>
              <a:sym typeface="Helvetica Neue"/>
            </a:endParaRPr>
          </a:p>
        </p:txBody>
      </p:sp>
      <p:sp>
        <p:nvSpPr>
          <p:cNvPr id="1855" name="Google Shape;1855;p60"/>
          <p:cNvSpPr txBox="1"/>
          <p:nvPr/>
        </p:nvSpPr>
        <p:spPr>
          <a:xfrm>
            <a:off x="3947683" y="3906250"/>
            <a:ext cx="1801500" cy="1848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rgbClr val="434343"/>
                </a:solidFill>
                <a:latin typeface="Calibri"/>
                <a:ea typeface="Calibri"/>
                <a:cs typeface="Calibri"/>
                <a:sym typeface="Calibri"/>
              </a:rPr>
              <a:t>Reporting defects</a:t>
            </a:r>
            <a:endParaRPr b="1" i="0" sz="1200" u="none" cap="none" strike="noStrike">
              <a:solidFill>
                <a:srgbClr val="434343"/>
              </a:solidFill>
              <a:latin typeface="Calibri"/>
              <a:ea typeface="Calibri"/>
              <a:cs typeface="Calibri"/>
              <a:sym typeface="Calibri"/>
            </a:endParaRPr>
          </a:p>
        </p:txBody>
      </p:sp>
      <p:sp>
        <p:nvSpPr>
          <p:cNvPr id="1856" name="Google Shape;1856;p60"/>
          <p:cNvSpPr/>
          <p:nvPr/>
        </p:nvSpPr>
        <p:spPr>
          <a:xfrm>
            <a:off x="5908617" y="2571784"/>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6</a:t>
            </a:r>
            <a:endParaRPr b="0" i="0" sz="1300" u="none" cap="none" strike="noStrike">
              <a:solidFill>
                <a:schemeClr val="lt1"/>
              </a:solidFill>
              <a:latin typeface="Helvetica Neue"/>
              <a:ea typeface="Helvetica Neue"/>
              <a:cs typeface="Helvetica Neue"/>
              <a:sym typeface="Helvetica Neue"/>
            </a:endParaRPr>
          </a:p>
        </p:txBody>
      </p:sp>
      <p:sp>
        <p:nvSpPr>
          <p:cNvPr id="1857" name="Google Shape;1857;p60"/>
          <p:cNvSpPr txBox="1"/>
          <p:nvPr/>
        </p:nvSpPr>
        <p:spPr>
          <a:xfrm>
            <a:off x="6407496" y="2553775"/>
            <a:ext cx="1801500" cy="3693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rgbClr val="434343"/>
                </a:solidFill>
                <a:latin typeface="Calibri"/>
                <a:ea typeface="Calibri"/>
                <a:cs typeface="Calibri"/>
                <a:sym typeface="Calibri"/>
              </a:rPr>
              <a:t>Logging test execution outcome</a:t>
            </a:r>
            <a:endParaRPr b="1" i="0" sz="1200" u="none" cap="none" strike="noStrike">
              <a:solidFill>
                <a:srgbClr val="434343"/>
              </a:solidFill>
              <a:latin typeface="Calibri"/>
              <a:ea typeface="Calibri"/>
              <a:cs typeface="Calibri"/>
              <a:sym typeface="Calibri"/>
            </a:endParaRPr>
          </a:p>
        </p:txBody>
      </p:sp>
      <p:sp>
        <p:nvSpPr>
          <p:cNvPr id="1858" name="Google Shape;1858;p60"/>
          <p:cNvSpPr/>
          <p:nvPr/>
        </p:nvSpPr>
        <p:spPr>
          <a:xfrm>
            <a:off x="5904192" y="3192896"/>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7</a:t>
            </a:r>
            <a:endParaRPr b="0" i="0" sz="1300" u="none" cap="none" strike="noStrike">
              <a:solidFill>
                <a:schemeClr val="lt1"/>
              </a:solidFill>
              <a:latin typeface="Helvetica Neue"/>
              <a:ea typeface="Helvetica Neue"/>
              <a:cs typeface="Helvetica Neue"/>
              <a:sym typeface="Helvetica Neue"/>
            </a:endParaRPr>
          </a:p>
        </p:txBody>
      </p:sp>
      <p:sp>
        <p:nvSpPr>
          <p:cNvPr id="1859" name="Google Shape;1859;p60"/>
          <p:cNvSpPr txBox="1"/>
          <p:nvPr/>
        </p:nvSpPr>
        <p:spPr>
          <a:xfrm>
            <a:off x="6366046" y="3267138"/>
            <a:ext cx="1801500" cy="1848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rgbClr val="434343"/>
                </a:solidFill>
                <a:latin typeface="Calibri"/>
                <a:ea typeface="Calibri"/>
                <a:cs typeface="Calibri"/>
                <a:sym typeface="Calibri"/>
              </a:rPr>
              <a:t>Repeating test activities</a:t>
            </a:r>
            <a:endParaRPr b="1" i="0" sz="1200" u="none" cap="none" strike="noStrike">
              <a:solidFill>
                <a:srgbClr val="434343"/>
              </a:solidFill>
              <a:latin typeface="Calibri"/>
              <a:ea typeface="Calibri"/>
              <a:cs typeface="Calibri"/>
              <a:sym typeface="Calibri"/>
            </a:endParaRPr>
          </a:p>
        </p:txBody>
      </p:sp>
      <p:sp>
        <p:nvSpPr>
          <p:cNvPr id="1860" name="Google Shape;1860;p60"/>
          <p:cNvSpPr/>
          <p:nvPr/>
        </p:nvSpPr>
        <p:spPr>
          <a:xfrm>
            <a:off x="5904188" y="3832000"/>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8</a:t>
            </a:r>
            <a:endParaRPr b="0" i="0" sz="1300" u="none" cap="none" strike="noStrike">
              <a:solidFill>
                <a:schemeClr val="lt1"/>
              </a:solidFill>
              <a:latin typeface="Helvetica Neue"/>
              <a:ea typeface="Helvetica Neue"/>
              <a:cs typeface="Helvetica Neue"/>
              <a:sym typeface="Helvetica Neue"/>
            </a:endParaRPr>
          </a:p>
        </p:txBody>
      </p:sp>
      <p:sp>
        <p:nvSpPr>
          <p:cNvPr id="1861" name="Google Shape;1861;p60"/>
          <p:cNvSpPr txBox="1"/>
          <p:nvPr/>
        </p:nvSpPr>
        <p:spPr>
          <a:xfrm>
            <a:off x="6392525" y="3813988"/>
            <a:ext cx="1801500" cy="3693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rgbClr val="434343"/>
                </a:solidFill>
                <a:latin typeface="Calibri"/>
                <a:ea typeface="Calibri"/>
                <a:cs typeface="Calibri"/>
                <a:sym typeface="Calibri"/>
              </a:rPr>
              <a:t>Verifying and updating bi-directional traceability</a:t>
            </a:r>
            <a:endParaRPr b="1" i="0" sz="1200" u="none" cap="none" strike="noStrike">
              <a:solidFill>
                <a:srgbClr val="434343"/>
              </a:solidFill>
              <a:latin typeface="Calibri"/>
              <a:ea typeface="Calibri"/>
              <a:cs typeface="Calibri"/>
              <a:sym typeface="Calibri"/>
            </a:endParaRPr>
          </a:p>
        </p:txBody>
      </p:sp>
      <p:pic>
        <p:nvPicPr>
          <p:cNvPr id="1862" name="Google Shape;1862;p60"/>
          <p:cNvPicPr preferRelativeResize="0"/>
          <p:nvPr/>
        </p:nvPicPr>
        <p:blipFill rotWithShape="1">
          <a:blip r:embed="rId3">
            <a:alphaModFix/>
          </a:blip>
          <a:srcRect b="0" l="0" r="0" t="0"/>
          <a:stretch/>
        </p:blipFill>
        <p:spPr>
          <a:xfrm>
            <a:off x="8305415" y="162760"/>
            <a:ext cx="674975" cy="672016"/>
          </a:xfrm>
          <a:prstGeom prst="rect">
            <a:avLst/>
          </a:prstGeom>
          <a:noFill/>
          <a:ln>
            <a:noFill/>
          </a:ln>
        </p:spPr>
      </p:pic>
      <p:sp>
        <p:nvSpPr>
          <p:cNvPr id="1863" name="Google Shape;1863;p6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1864" name="Google Shape;1864;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solidFill>
                  <a:schemeClr val="lt1"/>
                </a:solidFill>
              </a:rPr>
              <a:t>Contextual Test Process</a:t>
            </a:r>
            <a:endParaRPr/>
          </a:p>
        </p:txBody>
      </p:sp>
      <p:sp>
        <p:nvSpPr>
          <p:cNvPr id="1865" name="Google Shape;1865;p60"/>
          <p:cNvSpPr txBox="1"/>
          <p:nvPr/>
        </p:nvSpPr>
        <p:spPr>
          <a:xfrm>
            <a:off x="407550" y="1248125"/>
            <a:ext cx="8328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Gill Sans"/>
                <a:ea typeface="Gill Sans"/>
                <a:cs typeface="Gill Sans"/>
                <a:sym typeface="Gill Sans"/>
              </a:rPr>
              <a:t>Test Execution</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6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2" name="Shape 10652"/>
        <p:cNvGrpSpPr/>
        <p:nvPr/>
      </p:nvGrpSpPr>
      <p:grpSpPr>
        <a:xfrm>
          <a:off x="0" y="0"/>
          <a:ext cx="0" cy="0"/>
          <a:chOff x="0" y="0"/>
          <a:chExt cx="0" cy="0"/>
        </a:xfrm>
      </p:grpSpPr>
      <p:sp>
        <p:nvSpPr>
          <p:cNvPr id="10653" name="Google Shape;10653;p60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Python Variable Scope</a:t>
            </a:r>
            <a:endParaRPr/>
          </a:p>
        </p:txBody>
      </p:sp>
      <p:sp>
        <p:nvSpPr>
          <p:cNvPr id="10654" name="Google Shape;10654;p600"/>
          <p:cNvSpPr/>
          <p:nvPr/>
        </p:nvSpPr>
        <p:spPr>
          <a:xfrm>
            <a:off x="1740725" y="2372525"/>
            <a:ext cx="2622900" cy="4095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FFFFFF"/>
                </a:solidFill>
                <a:latin typeface="Gill Sans"/>
                <a:ea typeface="Gill Sans"/>
                <a:cs typeface="Gill Sans"/>
                <a:sym typeface="Gill Sans"/>
              </a:rPr>
              <a:t>Scopes</a:t>
            </a:r>
            <a:endParaRPr b="0" i="0" sz="1400" u="none" cap="none" strike="noStrike">
              <a:solidFill>
                <a:srgbClr val="FFFFFF"/>
              </a:solidFill>
              <a:latin typeface="Gill Sans"/>
              <a:ea typeface="Gill Sans"/>
              <a:cs typeface="Gill Sans"/>
              <a:sym typeface="Gill Sans"/>
            </a:endParaRPr>
          </a:p>
        </p:txBody>
      </p:sp>
      <p:grpSp>
        <p:nvGrpSpPr>
          <p:cNvPr id="10655" name="Google Shape;10655;p600"/>
          <p:cNvGrpSpPr/>
          <p:nvPr/>
        </p:nvGrpSpPr>
        <p:grpSpPr>
          <a:xfrm>
            <a:off x="4363625" y="1680000"/>
            <a:ext cx="3039650" cy="897275"/>
            <a:chOff x="4363625" y="1680000"/>
            <a:chExt cx="3039650" cy="897275"/>
          </a:xfrm>
        </p:grpSpPr>
        <p:sp>
          <p:nvSpPr>
            <p:cNvPr id="10656" name="Google Shape;10656;p600"/>
            <p:cNvSpPr/>
            <p:nvPr/>
          </p:nvSpPr>
          <p:spPr>
            <a:xfrm>
              <a:off x="4780375" y="1680000"/>
              <a:ext cx="2622900" cy="411900"/>
            </a:xfrm>
            <a:prstGeom prst="roundRect">
              <a:avLst>
                <a:gd fmla="val 8504" name="adj"/>
              </a:avLst>
            </a:prstGeom>
            <a:solidFill>
              <a:srgbClr val="0097D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10657" name="Google Shape;10657;p600"/>
            <p:cNvSpPr txBox="1"/>
            <p:nvPr/>
          </p:nvSpPr>
          <p:spPr>
            <a:xfrm>
              <a:off x="4920025" y="1726950"/>
              <a:ext cx="2343600" cy="3180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1100"/>
                <a:buFont typeface="Arial"/>
                <a:buNone/>
              </a:pPr>
              <a:r>
                <a:rPr b="0" i="0" lang="en" sz="1400" u="none" cap="none" strike="noStrike">
                  <a:solidFill>
                    <a:srgbClr val="FFFFFF"/>
                  </a:solidFill>
                  <a:latin typeface="Calibri"/>
                  <a:ea typeface="Calibri"/>
                  <a:cs typeface="Calibri"/>
                  <a:sym typeface="Calibri"/>
                </a:rPr>
                <a:t>Scope of the current function which has local names</a:t>
              </a:r>
              <a:endParaRPr b="0" i="0" sz="1400" u="none" cap="none" strike="noStrike">
                <a:solidFill>
                  <a:srgbClr val="FFFFFF"/>
                </a:solidFill>
                <a:latin typeface="Calibri"/>
                <a:ea typeface="Calibri"/>
                <a:cs typeface="Calibri"/>
                <a:sym typeface="Calibri"/>
              </a:endParaRPr>
            </a:p>
          </p:txBody>
        </p:sp>
        <p:cxnSp>
          <p:nvCxnSpPr>
            <p:cNvPr id="10658" name="Google Shape;10658;p600"/>
            <p:cNvCxnSpPr>
              <a:stCxn id="10654" idx="3"/>
              <a:endCxn id="10656" idx="1"/>
            </p:cNvCxnSpPr>
            <p:nvPr/>
          </p:nvCxnSpPr>
          <p:spPr>
            <a:xfrm flipH="1" rot="10800000">
              <a:off x="4363625" y="1886075"/>
              <a:ext cx="416700" cy="691200"/>
            </a:xfrm>
            <a:prstGeom prst="straightConnector1">
              <a:avLst/>
            </a:prstGeom>
            <a:noFill/>
            <a:ln cap="flat" cmpd="sng" w="19050">
              <a:solidFill>
                <a:srgbClr val="000000"/>
              </a:solidFill>
              <a:prstDash val="solid"/>
              <a:round/>
              <a:headEnd len="sm" w="sm" type="none"/>
              <a:tailEnd len="med" w="med" type="triangle"/>
            </a:ln>
          </p:spPr>
        </p:cxnSp>
      </p:grpSp>
      <p:grpSp>
        <p:nvGrpSpPr>
          <p:cNvPr id="10659" name="Google Shape;10659;p600"/>
          <p:cNvGrpSpPr/>
          <p:nvPr/>
        </p:nvGrpSpPr>
        <p:grpSpPr>
          <a:xfrm>
            <a:off x="4363625" y="2365800"/>
            <a:ext cx="3039650" cy="411900"/>
            <a:chOff x="4363625" y="2365800"/>
            <a:chExt cx="3039650" cy="411900"/>
          </a:xfrm>
        </p:grpSpPr>
        <p:sp>
          <p:nvSpPr>
            <p:cNvPr id="10660" name="Google Shape;10660;p600"/>
            <p:cNvSpPr/>
            <p:nvPr/>
          </p:nvSpPr>
          <p:spPr>
            <a:xfrm>
              <a:off x="4780375" y="2365800"/>
              <a:ext cx="2622900" cy="411900"/>
            </a:xfrm>
            <a:prstGeom prst="roundRect">
              <a:avLst>
                <a:gd fmla="val 8504" name="adj"/>
              </a:avLst>
            </a:prstGeom>
            <a:solidFill>
              <a:srgbClr val="0097D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10661" name="Google Shape;10661;p600"/>
            <p:cNvSpPr txBox="1"/>
            <p:nvPr/>
          </p:nvSpPr>
          <p:spPr>
            <a:xfrm>
              <a:off x="4920025" y="2412750"/>
              <a:ext cx="2343600" cy="3180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100"/>
                <a:buFont typeface="Arial"/>
                <a:buNone/>
              </a:pPr>
              <a:r>
                <a:rPr b="0" i="0" lang="en" sz="1400" u="none" cap="none" strike="noStrike">
                  <a:solidFill>
                    <a:srgbClr val="FFFFFF"/>
                  </a:solidFill>
                  <a:latin typeface="Calibri"/>
                  <a:ea typeface="Calibri"/>
                  <a:cs typeface="Calibri"/>
                  <a:sym typeface="Calibri"/>
                </a:rPr>
                <a:t>Scope of the module which has global names</a:t>
              </a:r>
              <a:endParaRPr b="0" i="0" sz="1400" u="none" cap="none" strike="noStrike">
                <a:solidFill>
                  <a:srgbClr val="FFFFFF"/>
                </a:solidFill>
                <a:latin typeface="Calibri"/>
                <a:ea typeface="Calibri"/>
                <a:cs typeface="Calibri"/>
                <a:sym typeface="Calibri"/>
              </a:endParaRPr>
            </a:p>
          </p:txBody>
        </p:sp>
        <p:cxnSp>
          <p:nvCxnSpPr>
            <p:cNvPr id="10662" name="Google Shape;10662;p600"/>
            <p:cNvCxnSpPr>
              <a:stCxn id="10654" idx="3"/>
              <a:endCxn id="10660" idx="1"/>
            </p:cNvCxnSpPr>
            <p:nvPr/>
          </p:nvCxnSpPr>
          <p:spPr>
            <a:xfrm flipH="1" rot="10800000">
              <a:off x="4363625" y="2571875"/>
              <a:ext cx="416700" cy="5400"/>
            </a:xfrm>
            <a:prstGeom prst="straightConnector1">
              <a:avLst/>
            </a:prstGeom>
            <a:noFill/>
            <a:ln cap="flat" cmpd="sng" w="19050">
              <a:solidFill>
                <a:srgbClr val="000000"/>
              </a:solidFill>
              <a:prstDash val="solid"/>
              <a:round/>
              <a:headEnd len="sm" w="sm" type="none"/>
              <a:tailEnd len="med" w="med" type="triangle"/>
            </a:ln>
          </p:spPr>
        </p:cxnSp>
      </p:grpSp>
      <p:grpSp>
        <p:nvGrpSpPr>
          <p:cNvPr id="10663" name="Google Shape;10663;p600"/>
          <p:cNvGrpSpPr/>
          <p:nvPr/>
        </p:nvGrpSpPr>
        <p:grpSpPr>
          <a:xfrm>
            <a:off x="4363625" y="2577275"/>
            <a:ext cx="3039650" cy="886225"/>
            <a:chOff x="4363625" y="2577275"/>
            <a:chExt cx="3039650" cy="886225"/>
          </a:xfrm>
        </p:grpSpPr>
        <p:sp>
          <p:nvSpPr>
            <p:cNvPr id="10664" name="Google Shape;10664;p600"/>
            <p:cNvSpPr/>
            <p:nvPr/>
          </p:nvSpPr>
          <p:spPr>
            <a:xfrm>
              <a:off x="4780375" y="3051600"/>
              <a:ext cx="2622900" cy="411900"/>
            </a:xfrm>
            <a:prstGeom prst="roundRect">
              <a:avLst>
                <a:gd fmla="val 8504" name="adj"/>
              </a:avLst>
            </a:prstGeom>
            <a:solidFill>
              <a:srgbClr val="0097D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10665" name="Google Shape;10665;p600"/>
            <p:cNvSpPr txBox="1"/>
            <p:nvPr/>
          </p:nvSpPr>
          <p:spPr>
            <a:xfrm>
              <a:off x="4920025" y="3098550"/>
              <a:ext cx="2343600" cy="3180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100"/>
                <a:buFont typeface="Arial"/>
                <a:buNone/>
              </a:pPr>
              <a:r>
                <a:rPr b="0" i="0" lang="en" sz="1400" u="none" cap="none" strike="noStrike">
                  <a:solidFill>
                    <a:srgbClr val="FFFFFF"/>
                  </a:solidFill>
                  <a:latin typeface="Calibri"/>
                  <a:ea typeface="Calibri"/>
                  <a:cs typeface="Calibri"/>
                  <a:sym typeface="Calibri"/>
                </a:rPr>
                <a:t>Outermost scope which has built-in names</a:t>
              </a:r>
              <a:endParaRPr b="0" i="0" sz="1400" u="none" cap="none" strike="noStrike">
                <a:solidFill>
                  <a:srgbClr val="FFFFFF"/>
                </a:solidFill>
                <a:latin typeface="Calibri"/>
                <a:ea typeface="Calibri"/>
                <a:cs typeface="Calibri"/>
                <a:sym typeface="Calibri"/>
              </a:endParaRPr>
            </a:p>
          </p:txBody>
        </p:sp>
        <p:cxnSp>
          <p:nvCxnSpPr>
            <p:cNvPr id="10666" name="Google Shape;10666;p600"/>
            <p:cNvCxnSpPr>
              <a:stCxn id="10654" idx="3"/>
              <a:endCxn id="10664" idx="1"/>
            </p:cNvCxnSpPr>
            <p:nvPr/>
          </p:nvCxnSpPr>
          <p:spPr>
            <a:xfrm>
              <a:off x="4363625" y="2577275"/>
              <a:ext cx="416700" cy="680400"/>
            </a:xfrm>
            <a:prstGeom prst="straightConnector1">
              <a:avLst/>
            </a:prstGeom>
            <a:noFill/>
            <a:ln cap="flat" cmpd="sng" w="19050">
              <a:solidFill>
                <a:srgbClr val="000000"/>
              </a:solidFill>
              <a:prstDash val="solid"/>
              <a:round/>
              <a:headEnd len="sm" w="sm" type="none"/>
              <a:tailEnd len="med" w="med" type="triangle"/>
            </a:ln>
          </p:spPr>
        </p:cxnSp>
      </p:grpSp>
      <p:sp>
        <p:nvSpPr>
          <p:cNvPr id="10667" name="Google Shape;10667;p60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54"/>
                                        </p:tgtEl>
                                        <p:attrNameLst>
                                          <p:attrName>style.visibility</p:attrName>
                                        </p:attrNameLst>
                                      </p:cBhvr>
                                      <p:to>
                                        <p:strVal val="visible"/>
                                      </p:to>
                                    </p:set>
                                    <p:animEffect filter="fade" transition="in">
                                      <p:cBhvr>
                                        <p:cTn dur="1000"/>
                                        <p:tgtEl>
                                          <p:spTgt spid="106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55"/>
                                        </p:tgtEl>
                                        <p:attrNameLst>
                                          <p:attrName>style.visibility</p:attrName>
                                        </p:attrNameLst>
                                      </p:cBhvr>
                                      <p:to>
                                        <p:strVal val="visible"/>
                                      </p:to>
                                    </p:set>
                                    <p:animEffect filter="fade" transition="in">
                                      <p:cBhvr>
                                        <p:cTn dur="1000"/>
                                        <p:tgtEl>
                                          <p:spTgt spid="106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59"/>
                                        </p:tgtEl>
                                        <p:attrNameLst>
                                          <p:attrName>style.visibility</p:attrName>
                                        </p:attrNameLst>
                                      </p:cBhvr>
                                      <p:to>
                                        <p:strVal val="visible"/>
                                      </p:to>
                                    </p:set>
                                    <p:animEffect filter="fade" transition="in">
                                      <p:cBhvr>
                                        <p:cTn dur="1000"/>
                                        <p:tgtEl>
                                          <p:spTgt spid="106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63"/>
                                        </p:tgtEl>
                                        <p:attrNameLst>
                                          <p:attrName>style.visibility</p:attrName>
                                        </p:attrNameLst>
                                      </p:cBhvr>
                                      <p:to>
                                        <p:strVal val="visible"/>
                                      </p:to>
                                    </p:set>
                                    <p:animEffect filter="fade" transition="in">
                                      <p:cBhvr>
                                        <p:cTn dur="1000"/>
                                        <p:tgtEl>
                                          <p:spTgt spid="106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1" name="Shape 10671"/>
        <p:cNvGrpSpPr/>
        <p:nvPr/>
      </p:nvGrpSpPr>
      <p:grpSpPr>
        <a:xfrm>
          <a:off x="0" y="0"/>
          <a:ext cx="0" cy="0"/>
          <a:chOff x="0" y="0"/>
          <a:chExt cx="0" cy="0"/>
        </a:xfrm>
      </p:grpSpPr>
      <p:sp>
        <p:nvSpPr>
          <p:cNvPr id="10672" name="Google Shape;10672;p6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Python Variable Scope - Example</a:t>
            </a:r>
            <a:endParaRPr/>
          </a:p>
        </p:txBody>
      </p:sp>
      <p:sp>
        <p:nvSpPr>
          <p:cNvPr id="10673" name="Google Shape;10673;p60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pSp>
        <p:nvGrpSpPr>
          <p:cNvPr id="10674" name="Google Shape;10674;p601"/>
          <p:cNvGrpSpPr/>
          <p:nvPr/>
        </p:nvGrpSpPr>
        <p:grpSpPr>
          <a:xfrm>
            <a:off x="2059361" y="1380125"/>
            <a:ext cx="5025275" cy="2850800"/>
            <a:chOff x="2059361" y="1380125"/>
            <a:chExt cx="5025275" cy="2850800"/>
          </a:xfrm>
        </p:grpSpPr>
        <p:pic>
          <p:nvPicPr>
            <p:cNvPr id="10675" name="Google Shape;10675;p601"/>
            <p:cNvPicPr preferRelativeResize="0"/>
            <p:nvPr/>
          </p:nvPicPr>
          <p:blipFill rotWithShape="1">
            <a:blip r:embed="rId3">
              <a:alphaModFix/>
            </a:blip>
            <a:srcRect b="0" l="0" r="0" t="0"/>
            <a:stretch/>
          </p:blipFill>
          <p:spPr>
            <a:xfrm>
              <a:off x="2059361" y="1380125"/>
              <a:ext cx="5025275" cy="2850800"/>
            </a:xfrm>
            <a:prstGeom prst="rect">
              <a:avLst/>
            </a:prstGeom>
            <a:noFill/>
            <a:ln>
              <a:noFill/>
            </a:ln>
          </p:spPr>
        </p:pic>
        <p:cxnSp>
          <p:nvCxnSpPr>
            <p:cNvPr id="10676" name="Google Shape;10676;p601"/>
            <p:cNvCxnSpPr/>
            <p:nvPr/>
          </p:nvCxnSpPr>
          <p:spPr>
            <a:xfrm flipH="1" rot="10800000">
              <a:off x="3021025" y="1501300"/>
              <a:ext cx="936900" cy="7500"/>
            </a:xfrm>
            <a:prstGeom prst="straightConnector1">
              <a:avLst/>
            </a:prstGeom>
            <a:noFill/>
            <a:ln cap="flat" cmpd="sng" w="76200">
              <a:solidFill>
                <a:srgbClr val="B4A7D6"/>
              </a:solidFill>
              <a:prstDash val="solid"/>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74"/>
                                        </p:tgtEl>
                                        <p:attrNameLst>
                                          <p:attrName>style.visibility</p:attrName>
                                        </p:attrNameLst>
                                      </p:cBhvr>
                                      <p:to>
                                        <p:strVal val="visible"/>
                                      </p:to>
                                    </p:set>
                                    <p:animEffect filter="fade" transition="in">
                                      <p:cBhvr>
                                        <p:cTn dur="1000"/>
                                        <p:tgtEl>
                                          <p:spTgt spid="106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0" name="Shape 10680"/>
        <p:cNvGrpSpPr/>
        <p:nvPr/>
      </p:nvGrpSpPr>
      <p:grpSpPr>
        <a:xfrm>
          <a:off x="0" y="0"/>
          <a:ext cx="0" cy="0"/>
          <a:chOff x="0" y="0"/>
          <a:chExt cx="0" cy="0"/>
        </a:xfrm>
      </p:grpSpPr>
      <p:sp>
        <p:nvSpPr>
          <p:cNvPr id="10681" name="Google Shape;10681;p60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File I/O: Printing to the Screen</a:t>
            </a:r>
            <a:endParaRPr/>
          </a:p>
        </p:txBody>
      </p:sp>
      <p:pic>
        <p:nvPicPr>
          <p:cNvPr id="10682" name="Google Shape;10682;p602"/>
          <p:cNvPicPr preferRelativeResize="0"/>
          <p:nvPr/>
        </p:nvPicPr>
        <p:blipFill rotWithShape="1">
          <a:blip r:embed="rId3">
            <a:alphaModFix/>
          </a:blip>
          <a:srcRect b="0" l="0" r="0" t="0"/>
          <a:stretch/>
        </p:blipFill>
        <p:spPr>
          <a:xfrm>
            <a:off x="2015882" y="1745550"/>
            <a:ext cx="5120579" cy="542469"/>
          </a:xfrm>
          <a:prstGeom prst="rect">
            <a:avLst/>
          </a:prstGeom>
          <a:noFill/>
          <a:ln>
            <a:noFill/>
          </a:ln>
        </p:spPr>
      </p:pic>
      <p:pic>
        <p:nvPicPr>
          <p:cNvPr id="10683" name="Google Shape;10683;p602"/>
          <p:cNvPicPr preferRelativeResize="0"/>
          <p:nvPr/>
        </p:nvPicPr>
        <p:blipFill rotWithShape="1">
          <a:blip r:embed="rId4">
            <a:alphaModFix/>
          </a:blip>
          <a:srcRect b="0" l="0" r="0" t="0"/>
          <a:stretch/>
        </p:blipFill>
        <p:spPr>
          <a:xfrm>
            <a:off x="1971813" y="2779066"/>
            <a:ext cx="5208675" cy="518359"/>
          </a:xfrm>
          <a:prstGeom prst="rect">
            <a:avLst/>
          </a:prstGeom>
          <a:noFill/>
          <a:ln>
            <a:noFill/>
          </a:ln>
        </p:spPr>
      </p:pic>
      <p:sp>
        <p:nvSpPr>
          <p:cNvPr id="10684" name="Google Shape;10684;p602"/>
          <p:cNvSpPr/>
          <p:nvPr/>
        </p:nvSpPr>
        <p:spPr>
          <a:xfrm>
            <a:off x="2015875" y="2362650"/>
            <a:ext cx="2941800" cy="285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This produces the following result:</a:t>
            </a:r>
            <a:endParaRPr b="0" i="0" sz="1400" u="none" cap="none" strike="noStrike">
              <a:solidFill>
                <a:srgbClr val="000000"/>
              </a:solidFill>
              <a:latin typeface="Calibri"/>
              <a:ea typeface="Calibri"/>
              <a:cs typeface="Calibri"/>
              <a:sym typeface="Calibri"/>
            </a:endParaRPr>
          </a:p>
        </p:txBody>
      </p:sp>
      <p:sp>
        <p:nvSpPr>
          <p:cNvPr id="10685" name="Google Shape;10685;p60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82"/>
                                        </p:tgtEl>
                                        <p:attrNameLst>
                                          <p:attrName>style.visibility</p:attrName>
                                        </p:attrNameLst>
                                      </p:cBhvr>
                                      <p:to>
                                        <p:strVal val="visible"/>
                                      </p:to>
                                    </p:set>
                                    <p:animEffect filter="fade" transition="in">
                                      <p:cBhvr>
                                        <p:cTn dur="1000"/>
                                        <p:tgtEl>
                                          <p:spTgt spid="106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84"/>
                                        </p:tgtEl>
                                        <p:attrNameLst>
                                          <p:attrName>style.visibility</p:attrName>
                                        </p:attrNameLst>
                                      </p:cBhvr>
                                      <p:to>
                                        <p:strVal val="visible"/>
                                      </p:to>
                                    </p:set>
                                    <p:animEffect filter="fade" transition="in">
                                      <p:cBhvr>
                                        <p:cTn dur="1000"/>
                                        <p:tgtEl>
                                          <p:spTgt spid="10684"/>
                                        </p:tgtEl>
                                      </p:cBhvr>
                                    </p:animEffect>
                                  </p:childTnLst>
                                </p:cTn>
                              </p:par>
                              <p:par>
                                <p:cTn fill="hold" nodeType="withEffect" presetClass="entr" presetID="10" presetSubtype="0">
                                  <p:stCondLst>
                                    <p:cond delay="0"/>
                                  </p:stCondLst>
                                  <p:childTnLst>
                                    <p:set>
                                      <p:cBhvr>
                                        <p:cTn dur="1" fill="hold">
                                          <p:stCondLst>
                                            <p:cond delay="0"/>
                                          </p:stCondLst>
                                        </p:cTn>
                                        <p:tgtEl>
                                          <p:spTgt spid="10683"/>
                                        </p:tgtEl>
                                        <p:attrNameLst>
                                          <p:attrName>style.visibility</p:attrName>
                                        </p:attrNameLst>
                                      </p:cBhvr>
                                      <p:to>
                                        <p:strVal val="visible"/>
                                      </p:to>
                                    </p:set>
                                    <p:animEffect filter="fade" transition="in">
                                      <p:cBhvr>
                                        <p:cTn dur="1000"/>
                                        <p:tgtEl>
                                          <p:spTgt spid="106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9" name="Shape 10689"/>
        <p:cNvGrpSpPr/>
        <p:nvPr/>
      </p:nvGrpSpPr>
      <p:grpSpPr>
        <a:xfrm>
          <a:off x="0" y="0"/>
          <a:ext cx="0" cy="0"/>
          <a:chOff x="0" y="0"/>
          <a:chExt cx="0" cy="0"/>
        </a:xfrm>
      </p:grpSpPr>
      <p:sp>
        <p:nvSpPr>
          <p:cNvPr id="10690" name="Google Shape;10690;p6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Reading Keyboard Input</a:t>
            </a:r>
            <a:endParaRPr/>
          </a:p>
        </p:txBody>
      </p:sp>
      <p:sp>
        <p:nvSpPr>
          <p:cNvPr id="10691" name="Google Shape;10691;p60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Python provides two built-in functions to read a line of text from standard input, which by default comes from the keyboard. These functions are:</a:t>
            </a:r>
            <a:endParaRPr/>
          </a:p>
          <a:p>
            <a:pPr indent="-355600" lvl="1" marL="914400" rtl="0" algn="l">
              <a:lnSpc>
                <a:spcPct val="115000"/>
              </a:lnSpc>
              <a:spcBef>
                <a:spcPts val="0"/>
              </a:spcBef>
              <a:spcAft>
                <a:spcPts val="0"/>
              </a:spcAft>
              <a:buSzPts val="2000"/>
              <a:buChar char="○"/>
            </a:pPr>
            <a:r>
              <a:rPr lang="en"/>
              <a:t>raw_input</a:t>
            </a:r>
            <a:endParaRPr/>
          </a:p>
          <a:p>
            <a:pPr indent="-355600" lvl="1" marL="914400" rtl="0" algn="l">
              <a:lnSpc>
                <a:spcPct val="115000"/>
              </a:lnSpc>
              <a:spcBef>
                <a:spcPts val="0"/>
              </a:spcBef>
              <a:spcAft>
                <a:spcPts val="0"/>
              </a:spcAft>
              <a:buSzPts val="2000"/>
              <a:buChar char="○"/>
            </a:pPr>
            <a:r>
              <a:rPr lang="en"/>
              <a:t>Input</a:t>
            </a:r>
            <a:endParaRPr/>
          </a:p>
        </p:txBody>
      </p:sp>
      <p:sp>
        <p:nvSpPr>
          <p:cNvPr id="10692" name="Google Shape;10692;p60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91">
                                            <p:txEl>
                                              <p:pRg end="0" st="0"/>
                                            </p:txEl>
                                          </p:spTgt>
                                        </p:tgtEl>
                                        <p:attrNameLst>
                                          <p:attrName>style.visibility</p:attrName>
                                        </p:attrNameLst>
                                      </p:cBhvr>
                                      <p:to>
                                        <p:strVal val="visible"/>
                                      </p:to>
                                    </p:set>
                                    <p:animEffect filter="fade" transition="in">
                                      <p:cBhvr>
                                        <p:cTn dur="1000"/>
                                        <p:tgtEl>
                                          <p:spTgt spid="106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91">
                                            <p:txEl>
                                              <p:pRg end="1" st="1"/>
                                            </p:txEl>
                                          </p:spTgt>
                                        </p:tgtEl>
                                        <p:attrNameLst>
                                          <p:attrName>style.visibility</p:attrName>
                                        </p:attrNameLst>
                                      </p:cBhvr>
                                      <p:to>
                                        <p:strVal val="visible"/>
                                      </p:to>
                                    </p:set>
                                    <p:animEffect filter="fade" transition="in">
                                      <p:cBhvr>
                                        <p:cTn dur="1000"/>
                                        <p:tgtEl>
                                          <p:spTgt spid="106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91">
                                            <p:txEl>
                                              <p:pRg end="2" st="2"/>
                                            </p:txEl>
                                          </p:spTgt>
                                        </p:tgtEl>
                                        <p:attrNameLst>
                                          <p:attrName>style.visibility</p:attrName>
                                        </p:attrNameLst>
                                      </p:cBhvr>
                                      <p:to>
                                        <p:strVal val="visible"/>
                                      </p:to>
                                    </p:set>
                                    <p:animEffect filter="fade" transition="in">
                                      <p:cBhvr>
                                        <p:cTn dur="1000"/>
                                        <p:tgtEl>
                                          <p:spTgt spid="1069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6" name="Shape 10696"/>
        <p:cNvGrpSpPr/>
        <p:nvPr/>
      </p:nvGrpSpPr>
      <p:grpSpPr>
        <a:xfrm>
          <a:off x="0" y="0"/>
          <a:ext cx="0" cy="0"/>
          <a:chOff x="0" y="0"/>
          <a:chExt cx="0" cy="0"/>
        </a:xfrm>
      </p:grpSpPr>
      <p:sp>
        <p:nvSpPr>
          <p:cNvPr id="10697" name="Google Shape;10697;p6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Difference Between raw_input() and input()</a:t>
            </a:r>
            <a:endParaRPr/>
          </a:p>
        </p:txBody>
      </p:sp>
      <p:sp>
        <p:nvSpPr>
          <p:cNvPr id="10698" name="Google Shape;10698;p60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pSp>
        <p:nvGrpSpPr>
          <p:cNvPr id="10699" name="Google Shape;10699;p604"/>
          <p:cNvGrpSpPr/>
          <p:nvPr/>
        </p:nvGrpSpPr>
        <p:grpSpPr>
          <a:xfrm>
            <a:off x="4679000" y="1514425"/>
            <a:ext cx="2724000" cy="2117100"/>
            <a:chOff x="4679000" y="1514425"/>
            <a:chExt cx="2724000" cy="2117100"/>
          </a:xfrm>
        </p:grpSpPr>
        <p:grpSp>
          <p:nvGrpSpPr>
            <p:cNvPr id="10700" name="Google Shape;10700;p604"/>
            <p:cNvGrpSpPr/>
            <p:nvPr/>
          </p:nvGrpSpPr>
          <p:grpSpPr>
            <a:xfrm>
              <a:off x="4679000" y="1514425"/>
              <a:ext cx="2724000" cy="2117100"/>
              <a:chOff x="4679000" y="1514425"/>
              <a:chExt cx="2724000" cy="2117100"/>
            </a:xfrm>
          </p:grpSpPr>
          <p:sp>
            <p:nvSpPr>
              <p:cNvPr id="10701" name="Google Shape;10701;p604"/>
              <p:cNvSpPr/>
              <p:nvPr/>
            </p:nvSpPr>
            <p:spPr>
              <a:xfrm>
                <a:off x="4679000" y="1514425"/>
                <a:ext cx="2724000" cy="2117100"/>
              </a:xfrm>
              <a:prstGeom prst="roundRect">
                <a:avLst>
                  <a:gd fmla="val 3402" name="adj"/>
                </a:avLst>
              </a:prstGeom>
              <a:gradFill>
                <a:gsLst>
                  <a:gs pos="0">
                    <a:srgbClr val="D4E5F5">
                      <a:alpha val="78039"/>
                    </a:srgbClr>
                  </a:gs>
                  <a:gs pos="100000">
                    <a:srgbClr val="70A4D5">
                      <a:alpha val="78039"/>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eorgia"/>
                  <a:ea typeface="Georgia"/>
                  <a:cs typeface="Georgia"/>
                  <a:sym typeface="Georgia"/>
                </a:endParaRPr>
              </a:p>
            </p:txBody>
          </p:sp>
          <p:grpSp>
            <p:nvGrpSpPr>
              <p:cNvPr id="10702" name="Google Shape;10702;p604"/>
              <p:cNvGrpSpPr/>
              <p:nvPr/>
            </p:nvGrpSpPr>
            <p:grpSpPr>
              <a:xfrm>
                <a:off x="4845328" y="1819936"/>
                <a:ext cx="2391381" cy="572665"/>
                <a:chOff x="1442047" y="3946655"/>
                <a:chExt cx="2656500" cy="1164900"/>
              </a:xfrm>
            </p:grpSpPr>
            <p:grpSp>
              <p:nvGrpSpPr>
                <p:cNvPr id="10703" name="Google Shape;10703;p604"/>
                <p:cNvGrpSpPr/>
                <p:nvPr/>
              </p:nvGrpSpPr>
              <p:grpSpPr>
                <a:xfrm>
                  <a:off x="3705199" y="4111186"/>
                  <a:ext cx="206071" cy="153989"/>
                  <a:chOff x="3713058" y="3289190"/>
                  <a:chExt cx="267000" cy="199519"/>
                </a:xfrm>
              </p:grpSpPr>
              <p:sp>
                <p:nvSpPr>
                  <p:cNvPr id="10704" name="Google Shape;10704;p604"/>
                  <p:cNvSpPr/>
                  <p:nvPr/>
                </p:nvSpPr>
                <p:spPr>
                  <a:xfrm>
                    <a:off x="3826321" y="3289190"/>
                    <a:ext cx="153600" cy="52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7F7F7F"/>
                      </a:solidFill>
                      <a:latin typeface="Georgia"/>
                      <a:ea typeface="Georgia"/>
                      <a:cs typeface="Georgia"/>
                      <a:sym typeface="Georgia"/>
                    </a:endParaRPr>
                  </a:p>
                </p:txBody>
              </p:sp>
              <p:sp>
                <p:nvSpPr>
                  <p:cNvPr id="10705" name="Google Shape;10705;p604"/>
                  <p:cNvSpPr/>
                  <p:nvPr/>
                </p:nvSpPr>
                <p:spPr>
                  <a:xfrm>
                    <a:off x="3713058" y="3362699"/>
                    <a:ext cx="267000" cy="52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7F7F7F"/>
                      </a:solidFill>
                      <a:latin typeface="Georgia"/>
                      <a:ea typeface="Georgia"/>
                      <a:cs typeface="Georgia"/>
                      <a:sym typeface="Georgia"/>
                    </a:endParaRPr>
                  </a:p>
                </p:txBody>
              </p:sp>
              <p:sp>
                <p:nvSpPr>
                  <p:cNvPr id="10706" name="Google Shape;10706;p604"/>
                  <p:cNvSpPr/>
                  <p:nvPr/>
                </p:nvSpPr>
                <p:spPr>
                  <a:xfrm>
                    <a:off x="3713058" y="3436209"/>
                    <a:ext cx="267000" cy="52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7F7F7F"/>
                      </a:solidFill>
                      <a:latin typeface="Georgia"/>
                      <a:ea typeface="Georgia"/>
                      <a:cs typeface="Georgia"/>
                      <a:sym typeface="Georgia"/>
                    </a:endParaRPr>
                  </a:p>
                </p:txBody>
              </p:sp>
            </p:grpSp>
            <p:grpSp>
              <p:nvGrpSpPr>
                <p:cNvPr id="10707" name="Google Shape;10707;p604"/>
                <p:cNvGrpSpPr/>
                <p:nvPr/>
              </p:nvGrpSpPr>
              <p:grpSpPr>
                <a:xfrm>
                  <a:off x="1442047" y="3946655"/>
                  <a:ext cx="2656500" cy="1164900"/>
                  <a:chOff x="1474411" y="3985244"/>
                  <a:chExt cx="2656500" cy="1164900"/>
                </a:xfrm>
              </p:grpSpPr>
              <p:sp>
                <p:nvSpPr>
                  <p:cNvPr id="10708" name="Google Shape;10708;p604"/>
                  <p:cNvSpPr/>
                  <p:nvPr/>
                </p:nvSpPr>
                <p:spPr>
                  <a:xfrm>
                    <a:off x="1474411" y="3985244"/>
                    <a:ext cx="2656500" cy="1164900"/>
                  </a:xfrm>
                  <a:prstGeom prst="roundRect">
                    <a:avLst>
                      <a:gd fmla="val 11965"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eorgia"/>
                      <a:ea typeface="Georgia"/>
                      <a:cs typeface="Georgia"/>
                      <a:sym typeface="Georgia"/>
                    </a:endParaRPr>
                  </a:p>
                </p:txBody>
              </p:sp>
              <p:sp>
                <p:nvSpPr>
                  <p:cNvPr id="10709" name="Google Shape;10709;p604"/>
                  <p:cNvSpPr txBox="1"/>
                  <p:nvPr/>
                </p:nvSpPr>
                <p:spPr>
                  <a:xfrm>
                    <a:off x="1632211" y="4082915"/>
                    <a:ext cx="2340900" cy="5010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1100"/>
                      <a:buFont typeface="Arial"/>
                      <a:buNone/>
                    </a:pPr>
                    <a:r>
                      <a:rPr b="0" i="0" lang="en" sz="1000" u="none" cap="none" strike="noStrike">
                        <a:solidFill>
                          <a:srgbClr val="000000"/>
                        </a:solidFill>
                        <a:latin typeface="Calibri"/>
                        <a:ea typeface="Calibri"/>
                        <a:cs typeface="Calibri"/>
                        <a:sym typeface="Calibri"/>
                      </a:rPr>
                      <a:t>Interprets and evaluates the input </a:t>
                    </a:r>
                    <a:endParaRPr b="0" i="0" sz="1000" u="none" cap="none" strike="noStrike">
                      <a:solidFill>
                        <a:srgbClr val="000000"/>
                      </a:solidFill>
                      <a:latin typeface="Calibri"/>
                      <a:ea typeface="Calibri"/>
                      <a:cs typeface="Calibri"/>
                      <a:sym typeface="Calibri"/>
                    </a:endParaRPr>
                  </a:p>
                </p:txBody>
              </p:sp>
            </p:grpSp>
          </p:grpSp>
          <p:grpSp>
            <p:nvGrpSpPr>
              <p:cNvPr id="10710" name="Google Shape;10710;p604"/>
              <p:cNvGrpSpPr/>
              <p:nvPr/>
            </p:nvGrpSpPr>
            <p:grpSpPr>
              <a:xfrm>
                <a:off x="6882662" y="2187540"/>
                <a:ext cx="185512" cy="145230"/>
                <a:chOff x="3713058" y="3289190"/>
                <a:chExt cx="267000" cy="199519"/>
              </a:xfrm>
            </p:grpSpPr>
            <p:sp>
              <p:nvSpPr>
                <p:cNvPr id="10711" name="Google Shape;10711;p604"/>
                <p:cNvSpPr/>
                <p:nvPr/>
              </p:nvSpPr>
              <p:spPr>
                <a:xfrm>
                  <a:off x="3826321" y="3289190"/>
                  <a:ext cx="153600" cy="52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7F7F7F"/>
                    </a:solidFill>
                    <a:latin typeface="Georgia"/>
                    <a:ea typeface="Georgia"/>
                    <a:cs typeface="Georgia"/>
                    <a:sym typeface="Georgia"/>
                  </a:endParaRPr>
                </a:p>
              </p:txBody>
            </p:sp>
            <p:sp>
              <p:nvSpPr>
                <p:cNvPr id="10712" name="Google Shape;10712;p604"/>
                <p:cNvSpPr/>
                <p:nvPr/>
              </p:nvSpPr>
              <p:spPr>
                <a:xfrm>
                  <a:off x="3713058" y="3362699"/>
                  <a:ext cx="267000" cy="52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7F7F7F"/>
                    </a:solidFill>
                    <a:latin typeface="Georgia"/>
                    <a:ea typeface="Georgia"/>
                    <a:cs typeface="Georgia"/>
                    <a:sym typeface="Georgia"/>
                  </a:endParaRPr>
                </a:p>
              </p:txBody>
            </p:sp>
            <p:sp>
              <p:nvSpPr>
                <p:cNvPr id="10713" name="Google Shape;10713;p604"/>
                <p:cNvSpPr/>
                <p:nvPr/>
              </p:nvSpPr>
              <p:spPr>
                <a:xfrm>
                  <a:off x="3713058" y="3436209"/>
                  <a:ext cx="267000" cy="52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7F7F7F"/>
                    </a:solidFill>
                    <a:latin typeface="Georgia"/>
                    <a:ea typeface="Georgia"/>
                    <a:cs typeface="Georgia"/>
                    <a:sym typeface="Georgia"/>
                  </a:endParaRPr>
                </a:p>
              </p:txBody>
            </p:sp>
          </p:grpSp>
          <p:sp>
            <p:nvSpPr>
              <p:cNvPr id="10714" name="Google Shape;10714;p604"/>
              <p:cNvSpPr/>
              <p:nvPr/>
            </p:nvSpPr>
            <p:spPr>
              <a:xfrm>
                <a:off x="4809147" y="1560725"/>
                <a:ext cx="1539900" cy="236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 sz="1400" u="none" cap="none" strike="noStrike">
                    <a:solidFill>
                      <a:srgbClr val="FFFFFF"/>
                    </a:solidFill>
                    <a:latin typeface="Gill Sans"/>
                    <a:ea typeface="Gill Sans"/>
                    <a:cs typeface="Gill Sans"/>
                    <a:sym typeface="Gill Sans"/>
                  </a:rPr>
                  <a:t>input()</a:t>
                </a:r>
                <a:endParaRPr b="1" i="0" sz="1400" u="none" cap="none" strike="noStrike">
                  <a:solidFill>
                    <a:srgbClr val="FFFFFF"/>
                  </a:solidFill>
                  <a:latin typeface="Gill Sans"/>
                  <a:ea typeface="Gill Sans"/>
                  <a:cs typeface="Gill Sans"/>
                  <a:sym typeface="Gill Sans"/>
                </a:endParaRPr>
              </a:p>
            </p:txBody>
          </p:sp>
          <p:grpSp>
            <p:nvGrpSpPr>
              <p:cNvPr id="10715" name="Google Shape;10715;p604"/>
              <p:cNvGrpSpPr/>
              <p:nvPr/>
            </p:nvGrpSpPr>
            <p:grpSpPr>
              <a:xfrm>
                <a:off x="4845328" y="2451787"/>
                <a:ext cx="2391381" cy="952306"/>
                <a:chOff x="1442047" y="3946655"/>
                <a:chExt cx="2656500" cy="1164900"/>
              </a:xfrm>
            </p:grpSpPr>
            <p:grpSp>
              <p:nvGrpSpPr>
                <p:cNvPr id="10716" name="Google Shape;10716;p604"/>
                <p:cNvGrpSpPr/>
                <p:nvPr/>
              </p:nvGrpSpPr>
              <p:grpSpPr>
                <a:xfrm>
                  <a:off x="3705199" y="4111186"/>
                  <a:ext cx="206071" cy="153989"/>
                  <a:chOff x="3713058" y="3289190"/>
                  <a:chExt cx="267000" cy="199519"/>
                </a:xfrm>
              </p:grpSpPr>
              <p:sp>
                <p:nvSpPr>
                  <p:cNvPr id="10717" name="Google Shape;10717;p604"/>
                  <p:cNvSpPr/>
                  <p:nvPr/>
                </p:nvSpPr>
                <p:spPr>
                  <a:xfrm>
                    <a:off x="3826321" y="3289190"/>
                    <a:ext cx="153600" cy="52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7F7F7F"/>
                      </a:solidFill>
                      <a:latin typeface="Georgia"/>
                      <a:ea typeface="Georgia"/>
                      <a:cs typeface="Georgia"/>
                      <a:sym typeface="Georgia"/>
                    </a:endParaRPr>
                  </a:p>
                </p:txBody>
              </p:sp>
              <p:sp>
                <p:nvSpPr>
                  <p:cNvPr id="10718" name="Google Shape;10718;p604"/>
                  <p:cNvSpPr/>
                  <p:nvPr/>
                </p:nvSpPr>
                <p:spPr>
                  <a:xfrm>
                    <a:off x="3713058" y="3362699"/>
                    <a:ext cx="267000" cy="52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7F7F7F"/>
                      </a:solidFill>
                      <a:latin typeface="Georgia"/>
                      <a:ea typeface="Georgia"/>
                      <a:cs typeface="Georgia"/>
                      <a:sym typeface="Georgia"/>
                    </a:endParaRPr>
                  </a:p>
                </p:txBody>
              </p:sp>
              <p:sp>
                <p:nvSpPr>
                  <p:cNvPr id="10719" name="Google Shape;10719;p604"/>
                  <p:cNvSpPr/>
                  <p:nvPr/>
                </p:nvSpPr>
                <p:spPr>
                  <a:xfrm>
                    <a:off x="3713058" y="3436209"/>
                    <a:ext cx="267000" cy="52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7F7F7F"/>
                      </a:solidFill>
                      <a:latin typeface="Georgia"/>
                      <a:ea typeface="Georgia"/>
                      <a:cs typeface="Georgia"/>
                      <a:sym typeface="Georgia"/>
                    </a:endParaRPr>
                  </a:p>
                </p:txBody>
              </p:sp>
            </p:grpSp>
            <p:grpSp>
              <p:nvGrpSpPr>
                <p:cNvPr id="10720" name="Google Shape;10720;p604"/>
                <p:cNvGrpSpPr/>
                <p:nvPr/>
              </p:nvGrpSpPr>
              <p:grpSpPr>
                <a:xfrm>
                  <a:off x="1442047" y="3946655"/>
                  <a:ext cx="2656500" cy="1164900"/>
                  <a:chOff x="1474411" y="3985244"/>
                  <a:chExt cx="2656500" cy="1164900"/>
                </a:xfrm>
              </p:grpSpPr>
              <p:sp>
                <p:nvSpPr>
                  <p:cNvPr id="10721" name="Google Shape;10721;p604"/>
                  <p:cNvSpPr/>
                  <p:nvPr/>
                </p:nvSpPr>
                <p:spPr>
                  <a:xfrm>
                    <a:off x="1474411" y="3985244"/>
                    <a:ext cx="2656500" cy="1164900"/>
                  </a:xfrm>
                  <a:prstGeom prst="roundRect">
                    <a:avLst>
                      <a:gd fmla="val 11965"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eorgia"/>
                      <a:ea typeface="Georgia"/>
                      <a:cs typeface="Georgia"/>
                      <a:sym typeface="Georgia"/>
                    </a:endParaRPr>
                  </a:p>
                </p:txBody>
              </p:sp>
              <p:sp>
                <p:nvSpPr>
                  <p:cNvPr id="10722" name="Google Shape;10722;p604"/>
                  <p:cNvSpPr txBox="1"/>
                  <p:nvPr/>
                </p:nvSpPr>
                <p:spPr>
                  <a:xfrm>
                    <a:off x="1632211" y="4082915"/>
                    <a:ext cx="2340900" cy="7908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1100"/>
                      <a:buFont typeface="Arial"/>
                      <a:buNone/>
                    </a:pPr>
                    <a:r>
                      <a:rPr b="0" i="0" lang="en" sz="1000" u="none" cap="none" strike="noStrike">
                        <a:solidFill>
                          <a:srgbClr val="000000"/>
                        </a:solidFill>
                        <a:latin typeface="Calibri"/>
                        <a:ea typeface="Calibri"/>
                        <a:cs typeface="Calibri"/>
                        <a:sym typeface="Calibri"/>
                      </a:rPr>
                      <a:t>If the user enters an integer, the integer will be returned. If a user enters a string, the string is returned</a:t>
                    </a:r>
                    <a:endParaRPr b="0" i="0" sz="1000" u="none" cap="none" strike="noStrike">
                      <a:solidFill>
                        <a:srgbClr val="000000"/>
                      </a:solidFill>
                      <a:latin typeface="Calibri"/>
                      <a:ea typeface="Calibri"/>
                      <a:cs typeface="Calibri"/>
                      <a:sym typeface="Calibri"/>
                    </a:endParaRPr>
                  </a:p>
                </p:txBody>
              </p:sp>
            </p:grpSp>
          </p:grpSp>
        </p:grpSp>
        <p:sp>
          <p:nvSpPr>
            <p:cNvPr id="10723" name="Google Shape;10723;p604"/>
            <p:cNvSpPr/>
            <p:nvPr/>
          </p:nvSpPr>
          <p:spPr>
            <a:xfrm rot="5400000">
              <a:off x="4893031" y="1988893"/>
              <a:ext cx="159600" cy="41100"/>
            </a:xfrm>
            <a:prstGeom prst="roundRect">
              <a:avLst>
                <a:gd fmla="val 50000" name="adj"/>
              </a:avLst>
            </a:prstGeom>
            <a:solidFill>
              <a:srgbClr val="0F6FC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eorgia"/>
                <a:ea typeface="Georgia"/>
                <a:cs typeface="Georgia"/>
                <a:sym typeface="Georgia"/>
              </a:endParaRPr>
            </a:p>
          </p:txBody>
        </p:sp>
        <p:sp>
          <p:nvSpPr>
            <p:cNvPr id="10724" name="Google Shape;10724;p604"/>
            <p:cNvSpPr/>
            <p:nvPr/>
          </p:nvSpPr>
          <p:spPr>
            <a:xfrm rot="5400000">
              <a:off x="4893031" y="2630993"/>
              <a:ext cx="159600" cy="41100"/>
            </a:xfrm>
            <a:prstGeom prst="roundRect">
              <a:avLst>
                <a:gd fmla="val 50000" name="adj"/>
              </a:avLst>
            </a:prstGeom>
            <a:solidFill>
              <a:srgbClr val="0F6FC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eorgia"/>
                <a:ea typeface="Georgia"/>
                <a:cs typeface="Georgia"/>
                <a:sym typeface="Georgia"/>
              </a:endParaRPr>
            </a:p>
          </p:txBody>
        </p:sp>
      </p:grpSp>
      <p:grpSp>
        <p:nvGrpSpPr>
          <p:cNvPr id="10725" name="Google Shape;10725;p604"/>
          <p:cNvGrpSpPr/>
          <p:nvPr/>
        </p:nvGrpSpPr>
        <p:grpSpPr>
          <a:xfrm>
            <a:off x="1740975" y="1514425"/>
            <a:ext cx="2724000" cy="2117100"/>
            <a:chOff x="1740975" y="1514425"/>
            <a:chExt cx="2724000" cy="2117100"/>
          </a:xfrm>
        </p:grpSpPr>
        <p:grpSp>
          <p:nvGrpSpPr>
            <p:cNvPr id="10726" name="Google Shape;10726;p604"/>
            <p:cNvGrpSpPr/>
            <p:nvPr/>
          </p:nvGrpSpPr>
          <p:grpSpPr>
            <a:xfrm>
              <a:off x="1740975" y="1514425"/>
              <a:ext cx="2724000" cy="2117100"/>
              <a:chOff x="1740975" y="1514425"/>
              <a:chExt cx="2724000" cy="2117100"/>
            </a:xfrm>
          </p:grpSpPr>
          <p:sp>
            <p:nvSpPr>
              <p:cNvPr id="10727" name="Google Shape;10727;p604"/>
              <p:cNvSpPr/>
              <p:nvPr/>
            </p:nvSpPr>
            <p:spPr>
              <a:xfrm>
                <a:off x="1740975" y="1514425"/>
                <a:ext cx="2724000" cy="2117100"/>
              </a:xfrm>
              <a:prstGeom prst="roundRect">
                <a:avLst>
                  <a:gd fmla="val 3402" name="adj"/>
                </a:avLst>
              </a:prstGeom>
              <a:solidFill>
                <a:srgbClr val="BFBFBF">
                  <a:alpha val="7803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eorgia"/>
                  <a:ea typeface="Georgia"/>
                  <a:cs typeface="Georgia"/>
                  <a:sym typeface="Georgia"/>
                </a:endParaRPr>
              </a:p>
            </p:txBody>
          </p:sp>
          <p:grpSp>
            <p:nvGrpSpPr>
              <p:cNvPr id="10728" name="Google Shape;10728;p604"/>
              <p:cNvGrpSpPr/>
              <p:nvPr/>
            </p:nvGrpSpPr>
            <p:grpSpPr>
              <a:xfrm>
                <a:off x="1907278" y="1810173"/>
                <a:ext cx="2391381" cy="849543"/>
                <a:chOff x="1442047" y="3059429"/>
                <a:chExt cx="2656500" cy="1404900"/>
              </a:xfrm>
            </p:grpSpPr>
            <p:grpSp>
              <p:nvGrpSpPr>
                <p:cNvPr id="10729" name="Google Shape;10729;p604"/>
                <p:cNvGrpSpPr/>
                <p:nvPr/>
              </p:nvGrpSpPr>
              <p:grpSpPr>
                <a:xfrm>
                  <a:off x="1442047" y="3059429"/>
                  <a:ext cx="2656500" cy="1404900"/>
                  <a:chOff x="1474411" y="3059429"/>
                  <a:chExt cx="2656500" cy="1404900"/>
                </a:xfrm>
              </p:grpSpPr>
              <p:sp>
                <p:nvSpPr>
                  <p:cNvPr id="10730" name="Google Shape;10730;p604"/>
                  <p:cNvSpPr/>
                  <p:nvPr/>
                </p:nvSpPr>
                <p:spPr>
                  <a:xfrm>
                    <a:off x="1474411" y="3059429"/>
                    <a:ext cx="2656500" cy="1404900"/>
                  </a:xfrm>
                  <a:prstGeom prst="roundRect">
                    <a:avLst>
                      <a:gd fmla="val 11965"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eorgia"/>
                      <a:ea typeface="Georgia"/>
                      <a:cs typeface="Georgia"/>
                      <a:sym typeface="Georgia"/>
                    </a:endParaRPr>
                  </a:p>
                </p:txBody>
              </p:sp>
              <p:sp>
                <p:nvSpPr>
                  <p:cNvPr id="10731" name="Google Shape;10731;p604"/>
                  <p:cNvSpPr txBox="1"/>
                  <p:nvPr/>
                </p:nvSpPr>
                <p:spPr>
                  <a:xfrm>
                    <a:off x="1619670" y="3167112"/>
                    <a:ext cx="2027400" cy="10689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1100"/>
                      <a:buFont typeface="Arial"/>
                      <a:buNone/>
                    </a:pPr>
                    <a:r>
                      <a:rPr b="0" i="0" lang="en" sz="1000" u="none" cap="none" strike="noStrike">
                        <a:solidFill>
                          <a:srgbClr val="000000"/>
                        </a:solidFill>
                        <a:latin typeface="Calibri"/>
                        <a:ea typeface="Calibri"/>
                        <a:cs typeface="Calibri"/>
                        <a:sym typeface="Calibri"/>
                      </a:rPr>
                      <a:t>Takes exactly what the user has typed and passes it back as string </a:t>
                    </a:r>
                    <a:endParaRPr b="0" i="0" sz="1000" u="none" cap="none" strike="noStrike">
                      <a:solidFill>
                        <a:srgbClr val="000000"/>
                      </a:solidFill>
                      <a:latin typeface="Calibri"/>
                      <a:ea typeface="Calibri"/>
                      <a:cs typeface="Calibri"/>
                      <a:sym typeface="Calibri"/>
                    </a:endParaRPr>
                  </a:p>
                </p:txBody>
              </p:sp>
              <p:sp>
                <p:nvSpPr>
                  <p:cNvPr id="10732" name="Google Shape;10732;p604"/>
                  <p:cNvSpPr/>
                  <p:nvPr/>
                </p:nvSpPr>
                <p:spPr>
                  <a:xfrm rot="5400000">
                    <a:off x="1478328" y="3366199"/>
                    <a:ext cx="264000" cy="45600"/>
                  </a:xfrm>
                  <a:prstGeom prst="roundRect">
                    <a:avLst>
                      <a:gd fmla="val 50000" name="adj"/>
                    </a:avLst>
                  </a:prstGeom>
                  <a:solidFill>
                    <a:srgbClr val="0F6FC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eorgia"/>
                      <a:ea typeface="Georgia"/>
                      <a:cs typeface="Georgia"/>
                      <a:sym typeface="Georgia"/>
                    </a:endParaRPr>
                  </a:p>
                </p:txBody>
              </p:sp>
            </p:grpSp>
            <p:grpSp>
              <p:nvGrpSpPr>
                <p:cNvPr id="10733" name="Google Shape;10733;p604"/>
                <p:cNvGrpSpPr/>
                <p:nvPr/>
              </p:nvGrpSpPr>
              <p:grpSpPr>
                <a:xfrm>
                  <a:off x="3705199" y="3311964"/>
                  <a:ext cx="206071" cy="153989"/>
                  <a:chOff x="3713058" y="3289190"/>
                  <a:chExt cx="267000" cy="199519"/>
                </a:xfrm>
              </p:grpSpPr>
              <p:sp>
                <p:nvSpPr>
                  <p:cNvPr id="10734" name="Google Shape;10734;p604"/>
                  <p:cNvSpPr/>
                  <p:nvPr/>
                </p:nvSpPr>
                <p:spPr>
                  <a:xfrm>
                    <a:off x="3826321" y="3289190"/>
                    <a:ext cx="153600" cy="52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7F7F7F"/>
                      </a:solidFill>
                      <a:latin typeface="Georgia"/>
                      <a:ea typeface="Georgia"/>
                      <a:cs typeface="Georgia"/>
                      <a:sym typeface="Georgia"/>
                    </a:endParaRPr>
                  </a:p>
                </p:txBody>
              </p:sp>
              <p:sp>
                <p:nvSpPr>
                  <p:cNvPr id="10735" name="Google Shape;10735;p604"/>
                  <p:cNvSpPr/>
                  <p:nvPr/>
                </p:nvSpPr>
                <p:spPr>
                  <a:xfrm>
                    <a:off x="3713058" y="3362699"/>
                    <a:ext cx="267000" cy="52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7F7F7F"/>
                      </a:solidFill>
                      <a:latin typeface="Georgia"/>
                      <a:ea typeface="Georgia"/>
                      <a:cs typeface="Georgia"/>
                      <a:sym typeface="Georgia"/>
                    </a:endParaRPr>
                  </a:p>
                </p:txBody>
              </p:sp>
              <p:sp>
                <p:nvSpPr>
                  <p:cNvPr id="10736" name="Google Shape;10736;p604"/>
                  <p:cNvSpPr/>
                  <p:nvPr/>
                </p:nvSpPr>
                <p:spPr>
                  <a:xfrm>
                    <a:off x="3713058" y="3436209"/>
                    <a:ext cx="267000" cy="52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7F7F7F"/>
                      </a:solidFill>
                      <a:latin typeface="Georgia"/>
                      <a:ea typeface="Georgia"/>
                      <a:cs typeface="Georgia"/>
                      <a:sym typeface="Georgia"/>
                    </a:endParaRPr>
                  </a:p>
                </p:txBody>
              </p:sp>
            </p:grpSp>
          </p:grpSp>
          <p:sp>
            <p:nvSpPr>
              <p:cNvPr id="10737" name="Google Shape;10737;p604"/>
              <p:cNvSpPr/>
              <p:nvPr/>
            </p:nvSpPr>
            <p:spPr>
              <a:xfrm>
                <a:off x="1837352" y="1560725"/>
                <a:ext cx="2526900" cy="236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 sz="1400" u="none" cap="none" strike="noStrike">
                    <a:solidFill>
                      <a:srgbClr val="FFFFFF"/>
                    </a:solidFill>
                    <a:latin typeface="Gill Sans"/>
                    <a:ea typeface="Gill Sans"/>
                    <a:cs typeface="Gill Sans"/>
                    <a:sym typeface="Gill Sans"/>
                  </a:rPr>
                  <a:t>raw_input()</a:t>
                </a:r>
                <a:endParaRPr b="1" i="0" sz="1400" u="none" cap="none" strike="noStrike">
                  <a:solidFill>
                    <a:srgbClr val="FFFFFF"/>
                  </a:solidFill>
                  <a:latin typeface="Gill Sans"/>
                  <a:ea typeface="Gill Sans"/>
                  <a:cs typeface="Gill Sans"/>
                  <a:sym typeface="Gill Sans"/>
                </a:endParaRPr>
              </a:p>
            </p:txBody>
          </p:sp>
          <p:grpSp>
            <p:nvGrpSpPr>
              <p:cNvPr id="10738" name="Google Shape;10738;p604"/>
              <p:cNvGrpSpPr/>
              <p:nvPr/>
            </p:nvGrpSpPr>
            <p:grpSpPr>
              <a:xfrm>
                <a:off x="1905128" y="2728974"/>
                <a:ext cx="2391381" cy="652998"/>
                <a:chOff x="1442047" y="3059429"/>
                <a:chExt cx="2656500" cy="1404900"/>
              </a:xfrm>
            </p:grpSpPr>
            <p:grpSp>
              <p:nvGrpSpPr>
                <p:cNvPr id="10739" name="Google Shape;10739;p604"/>
                <p:cNvGrpSpPr/>
                <p:nvPr/>
              </p:nvGrpSpPr>
              <p:grpSpPr>
                <a:xfrm>
                  <a:off x="1442047" y="3059429"/>
                  <a:ext cx="2656500" cy="1404900"/>
                  <a:chOff x="1474411" y="3059429"/>
                  <a:chExt cx="2656500" cy="1404900"/>
                </a:xfrm>
              </p:grpSpPr>
              <p:sp>
                <p:nvSpPr>
                  <p:cNvPr id="10740" name="Google Shape;10740;p604"/>
                  <p:cNvSpPr/>
                  <p:nvPr/>
                </p:nvSpPr>
                <p:spPr>
                  <a:xfrm>
                    <a:off x="1474411" y="3059429"/>
                    <a:ext cx="2656500" cy="1404900"/>
                  </a:xfrm>
                  <a:prstGeom prst="roundRect">
                    <a:avLst>
                      <a:gd fmla="val 11965"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eorgia"/>
                      <a:ea typeface="Georgia"/>
                      <a:cs typeface="Georgia"/>
                      <a:sym typeface="Georgia"/>
                    </a:endParaRPr>
                  </a:p>
                </p:txBody>
              </p:sp>
              <p:sp>
                <p:nvSpPr>
                  <p:cNvPr id="10741" name="Google Shape;10741;p604"/>
                  <p:cNvSpPr txBox="1"/>
                  <p:nvPr/>
                </p:nvSpPr>
                <p:spPr>
                  <a:xfrm>
                    <a:off x="1619670" y="3167112"/>
                    <a:ext cx="2027400" cy="9603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1100"/>
                      <a:buFont typeface="Arial"/>
                      <a:buNone/>
                    </a:pPr>
                    <a:r>
                      <a:rPr b="0" i="0" lang="en" sz="1000" u="none" cap="none" strike="noStrike">
                        <a:solidFill>
                          <a:srgbClr val="000000"/>
                        </a:solidFill>
                        <a:latin typeface="Calibri"/>
                        <a:ea typeface="Calibri"/>
                        <a:cs typeface="Calibri"/>
                        <a:sym typeface="Calibri"/>
                      </a:rPr>
                      <a:t>Does not interpret the user input</a:t>
                    </a:r>
                    <a:endParaRPr b="0" i="0" sz="1000" u="none" cap="none" strike="noStrike">
                      <a:solidFill>
                        <a:srgbClr val="000000"/>
                      </a:solidFill>
                      <a:latin typeface="Calibri"/>
                      <a:ea typeface="Calibri"/>
                      <a:cs typeface="Calibri"/>
                      <a:sym typeface="Calibri"/>
                    </a:endParaRPr>
                  </a:p>
                </p:txBody>
              </p:sp>
            </p:grpSp>
            <p:grpSp>
              <p:nvGrpSpPr>
                <p:cNvPr id="10742" name="Google Shape;10742;p604"/>
                <p:cNvGrpSpPr/>
                <p:nvPr/>
              </p:nvGrpSpPr>
              <p:grpSpPr>
                <a:xfrm>
                  <a:off x="3705199" y="3311964"/>
                  <a:ext cx="206071" cy="153989"/>
                  <a:chOff x="3713058" y="3289190"/>
                  <a:chExt cx="267000" cy="199519"/>
                </a:xfrm>
              </p:grpSpPr>
              <p:sp>
                <p:nvSpPr>
                  <p:cNvPr id="10743" name="Google Shape;10743;p604"/>
                  <p:cNvSpPr/>
                  <p:nvPr/>
                </p:nvSpPr>
                <p:spPr>
                  <a:xfrm>
                    <a:off x="3826321" y="3289190"/>
                    <a:ext cx="153600" cy="52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7F7F7F"/>
                      </a:solidFill>
                      <a:latin typeface="Georgia"/>
                      <a:ea typeface="Georgia"/>
                      <a:cs typeface="Georgia"/>
                      <a:sym typeface="Georgia"/>
                    </a:endParaRPr>
                  </a:p>
                </p:txBody>
              </p:sp>
              <p:sp>
                <p:nvSpPr>
                  <p:cNvPr id="10744" name="Google Shape;10744;p604"/>
                  <p:cNvSpPr/>
                  <p:nvPr/>
                </p:nvSpPr>
                <p:spPr>
                  <a:xfrm>
                    <a:off x="3713058" y="3362699"/>
                    <a:ext cx="267000" cy="52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7F7F7F"/>
                      </a:solidFill>
                      <a:latin typeface="Georgia"/>
                      <a:ea typeface="Georgia"/>
                      <a:cs typeface="Georgia"/>
                      <a:sym typeface="Georgia"/>
                    </a:endParaRPr>
                  </a:p>
                </p:txBody>
              </p:sp>
              <p:sp>
                <p:nvSpPr>
                  <p:cNvPr id="10745" name="Google Shape;10745;p604"/>
                  <p:cNvSpPr/>
                  <p:nvPr/>
                </p:nvSpPr>
                <p:spPr>
                  <a:xfrm>
                    <a:off x="3713058" y="3436209"/>
                    <a:ext cx="267000" cy="52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7F7F7F"/>
                      </a:solidFill>
                      <a:latin typeface="Georgia"/>
                      <a:ea typeface="Georgia"/>
                      <a:cs typeface="Georgia"/>
                      <a:sym typeface="Georgia"/>
                    </a:endParaRPr>
                  </a:p>
                </p:txBody>
              </p:sp>
            </p:grpSp>
          </p:grpSp>
        </p:grpSp>
        <p:sp>
          <p:nvSpPr>
            <p:cNvPr id="10746" name="Google Shape;10746;p604"/>
            <p:cNvSpPr/>
            <p:nvPr/>
          </p:nvSpPr>
          <p:spPr>
            <a:xfrm rot="5400000">
              <a:off x="1949806" y="2903293"/>
              <a:ext cx="159600" cy="41100"/>
            </a:xfrm>
            <a:prstGeom prst="roundRect">
              <a:avLst>
                <a:gd fmla="val 50000" name="adj"/>
              </a:avLst>
            </a:prstGeom>
            <a:solidFill>
              <a:srgbClr val="0F6FC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eorgia"/>
                <a:ea typeface="Georgia"/>
                <a:cs typeface="Georgia"/>
                <a:sym typeface="Georgi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25"/>
                                        </p:tgtEl>
                                        <p:attrNameLst>
                                          <p:attrName>style.visibility</p:attrName>
                                        </p:attrNameLst>
                                      </p:cBhvr>
                                      <p:to>
                                        <p:strVal val="visible"/>
                                      </p:to>
                                    </p:set>
                                    <p:animEffect filter="fade" transition="in">
                                      <p:cBhvr>
                                        <p:cTn dur="1000"/>
                                        <p:tgtEl>
                                          <p:spTgt spid="107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99"/>
                                        </p:tgtEl>
                                        <p:attrNameLst>
                                          <p:attrName>style.visibility</p:attrName>
                                        </p:attrNameLst>
                                      </p:cBhvr>
                                      <p:to>
                                        <p:strVal val="visible"/>
                                      </p:to>
                                    </p:set>
                                    <p:animEffect filter="fade" transition="in">
                                      <p:cBhvr>
                                        <p:cTn dur="1000"/>
                                        <p:tgtEl>
                                          <p:spTgt spid="106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0" name="Shape 10750"/>
        <p:cNvGrpSpPr/>
        <p:nvPr/>
      </p:nvGrpSpPr>
      <p:grpSpPr>
        <a:xfrm>
          <a:off x="0" y="0"/>
          <a:ext cx="0" cy="0"/>
          <a:chOff x="0" y="0"/>
          <a:chExt cx="0" cy="0"/>
        </a:xfrm>
      </p:grpSpPr>
      <p:sp>
        <p:nvSpPr>
          <p:cNvPr id="10751" name="Google Shape;10751;p60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Opening and Closing Files</a:t>
            </a:r>
            <a:endParaRPr/>
          </a:p>
        </p:txBody>
      </p:sp>
      <p:sp>
        <p:nvSpPr>
          <p:cNvPr id="10752" name="Google Shape;10752;p605"/>
          <p:cNvSpPr/>
          <p:nvPr/>
        </p:nvSpPr>
        <p:spPr>
          <a:xfrm>
            <a:off x="1145250" y="2352900"/>
            <a:ext cx="4160400" cy="2853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file object = open(file_name, access_mode,buffering)</a:t>
            </a:r>
            <a:endParaRPr b="1" i="0" sz="1200" u="none" cap="none" strike="noStrike">
              <a:solidFill>
                <a:srgbClr val="000000"/>
              </a:solidFill>
              <a:latin typeface="Calibri"/>
              <a:ea typeface="Calibri"/>
              <a:cs typeface="Calibri"/>
              <a:sym typeface="Calibri"/>
            </a:endParaRPr>
          </a:p>
        </p:txBody>
      </p:sp>
      <p:sp>
        <p:nvSpPr>
          <p:cNvPr id="10753" name="Google Shape;10753;p605"/>
          <p:cNvSpPr/>
          <p:nvPr/>
        </p:nvSpPr>
        <p:spPr>
          <a:xfrm>
            <a:off x="1145254" y="1982925"/>
            <a:ext cx="841200" cy="285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Syntax</a:t>
            </a:r>
            <a:endParaRPr b="0" i="0" sz="1400" u="none" cap="none" strike="noStrike">
              <a:solidFill>
                <a:srgbClr val="000000"/>
              </a:solidFill>
              <a:latin typeface="Calibri"/>
              <a:ea typeface="Calibri"/>
              <a:cs typeface="Calibri"/>
              <a:sym typeface="Calibri"/>
            </a:endParaRPr>
          </a:p>
        </p:txBody>
      </p:sp>
      <p:sp>
        <p:nvSpPr>
          <p:cNvPr id="10754" name="Google Shape;10754;p605"/>
          <p:cNvSpPr/>
          <p:nvPr/>
        </p:nvSpPr>
        <p:spPr>
          <a:xfrm>
            <a:off x="1145250" y="1253125"/>
            <a:ext cx="6853500" cy="494400"/>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Calibri"/>
                <a:ea typeface="Calibri"/>
                <a:cs typeface="Calibri"/>
                <a:sym typeface="Calibri"/>
              </a:rPr>
              <a:t>This function creates a file object which would be utilized to call other support methods associated with it.</a:t>
            </a:r>
            <a:endParaRPr b="0" i="0" sz="1200" u="none" cap="none" strike="noStrike">
              <a:solidFill>
                <a:srgbClr val="000000"/>
              </a:solidFill>
              <a:latin typeface="Calibri"/>
              <a:ea typeface="Calibri"/>
              <a:cs typeface="Calibri"/>
              <a:sym typeface="Calibri"/>
            </a:endParaRPr>
          </a:p>
        </p:txBody>
      </p:sp>
      <p:sp>
        <p:nvSpPr>
          <p:cNvPr id="10755" name="Google Shape;10755;p60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54"/>
                                        </p:tgtEl>
                                        <p:attrNameLst>
                                          <p:attrName>style.visibility</p:attrName>
                                        </p:attrNameLst>
                                      </p:cBhvr>
                                      <p:to>
                                        <p:strVal val="visible"/>
                                      </p:to>
                                    </p:set>
                                    <p:animEffect filter="fade" transition="in">
                                      <p:cBhvr>
                                        <p:cTn dur="1000"/>
                                        <p:tgtEl>
                                          <p:spTgt spid="107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52"/>
                                        </p:tgtEl>
                                        <p:attrNameLst>
                                          <p:attrName>style.visibility</p:attrName>
                                        </p:attrNameLst>
                                      </p:cBhvr>
                                      <p:to>
                                        <p:strVal val="visible"/>
                                      </p:to>
                                    </p:set>
                                    <p:animEffect filter="fade" transition="in">
                                      <p:cBhvr>
                                        <p:cTn dur="1000"/>
                                        <p:tgtEl>
                                          <p:spTgt spid="10752"/>
                                        </p:tgtEl>
                                      </p:cBhvr>
                                    </p:animEffect>
                                  </p:childTnLst>
                                </p:cTn>
                              </p:par>
                              <p:par>
                                <p:cTn fill="hold" nodeType="withEffect" presetClass="entr" presetID="10" presetSubtype="0">
                                  <p:stCondLst>
                                    <p:cond delay="0"/>
                                  </p:stCondLst>
                                  <p:childTnLst>
                                    <p:set>
                                      <p:cBhvr>
                                        <p:cTn dur="1" fill="hold">
                                          <p:stCondLst>
                                            <p:cond delay="0"/>
                                          </p:stCondLst>
                                        </p:cTn>
                                        <p:tgtEl>
                                          <p:spTgt spid="10753"/>
                                        </p:tgtEl>
                                        <p:attrNameLst>
                                          <p:attrName>style.visibility</p:attrName>
                                        </p:attrNameLst>
                                      </p:cBhvr>
                                      <p:to>
                                        <p:strVal val="visible"/>
                                      </p:to>
                                    </p:set>
                                    <p:animEffect filter="fade" transition="in">
                                      <p:cBhvr>
                                        <p:cTn dur="1000"/>
                                        <p:tgtEl>
                                          <p:spTgt spid="107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9" name="Shape 10759"/>
        <p:cNvGrpSpPr/>
        <p:nvPr/>
      </p:nvGrpSpPr>
      <p:grpSpPr>
        <a:xfrm>
          <a:off x="0" y="0"/>
          <a:ext cx="0" cy="0"/>
          <a:chOff x="0" y="0"/>
          <a:chExt cx="0" cy="0"/>
        </a:xfrm>
      </p:grpSpPr>
      <p:sp>
        <p:nvSpPr>
          <p:cNvPr id="10760" name="Google Shape;10760;p60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Buffering</a:t>
            </a:r>
            <a:endParaRPr/>
          </a:p>
        </p:txBody>
      </p:sp>
      <p:grpSp>
        <p:nvGrpSpPr>
          <p:cNvPr id="10761" name="Google Shape;10761;p606"/>
          <p:cNvGrpSpPr/>
          <p:nvPr/>
        </p:nvGrpSpPr>
        <p:grpSpPr>
          <a:xfrm>
            <a:off x="1791569" y="2096134"/>
            <a:ext cx="6409369" cy="1350984"/>
            <a:chOff x="1714318" y="1955884"/>
            <a:chExt cx="6520875" cy="1498096"/>
          </a:xfrm>
        </p:grpSpPr>
        <p:sp>
          <p:nvSpPr>
            <p:cNvPr id="10762" name="Google Shape;10762;p606"/>
            <p:cNvSpPr/>
            <p:nvPr/>
          </p:nvSpPr>
          <p:spPr>
            <a:xfrm>
              <a:off x="3145031" y="2064371"/>
              <a:ext cx="4706400" cy="737100"/>
            </a:xfrm>
            <a:prstGeom prst="rect">
              <a:avLst/>
            </a:prstGeom>
            <a:solidFill>
              <a:srgbClr val="BFBFB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763" name="Google Shape;10763;p606"/>
            <p:cNvSpPr/>
            <p:nvPr/>
          </p:nvSpPr>
          <p:spPr>
            <a:xfrm>
              <a:off x="6822167" y="2156064"/>
              <a:ext cx="523500" cy="553800"/>
            </a:xfrm>
            <a:prstGeom prst="ellipse">
              <a:avLst/>
            </a:prstGeom>
            <a:solidFill>
              <a:srgbClr val="A190F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764" name="Google Shape;10764;p606"/>
            <p:cNvSpPr/>
            <p:nvPr/>
          </p:nvSpPr>
          <p:spPr>
            <a:xfrm>
              <a:off x="3149917" y="2156039"/>
              <a:ext cx="3941700" cy="553800"/>
            </a:xfrm>
            <a:prstGeom prst="rect">
              <a:avLst/>
            </a:prstGeom>
            <a:solidFill>
              <a:srgbClr val="A190F1"/>
            </a:solidFill>
            <a:ln>
              <a:noFill/>
            </a:ln>
          </p:spPr>
          <p:txBody>
            <a:bodyPr anchorCtr="0" anchor="ctr" bIns="91425" lIns="91425" spcFirstLastPara="1" rIns="91425" wrap="square" tIns="91425">
              <a:noAutofit/>
            </a:bodyPr>
            <a:lstStyle/>
            <a:p>
              <a:pPr indent="-317500" lvl="0" marL="457200" marR="0" rtl="0" algn="l">
                <a:lnSpc>
                  <a:spcPct val="115000"/>
                </a:lnSpc>
                <a:spcBef>
                  <a:spcPts val="0"/>
                </a:spcBef>
                <a:spcAft>
                  <a:spcPts val="0"/>
                </a:spcAft>
                <a:buClr>
                  <a:srgbClr val="FFFFFF"/>
                </a:buClr>
                <a:buSzPts val="1400"/>
                <a:buFont typeface="Calibri"/>
                <a:buChar char="●"/>
              </a:pPr>
              <a:r>
                <a:rPr b="0" i="0" lang="en" sz="1400" u="none" cap="none" strike="noStrike">
                  <a:solidFill>
                    <a:srgbClr val="FFFFFF"/>
                  </a:solidFill>
                  <a:latin typeface="Calibri"/>
                  <a:ea typeface="Calibri"/>
                  <a:cs typeface="Calibri"/>
                  <a:sym typeface="Calibri"/>
                </a:rPr>
                <a:t>Interacting with the raw stream might have high latency</a:t>
              </a:r>
              <a:endParaRPr b="0" i="0" sz="1400" u="none" cap="none" strike="noStrike">
                <a:solidFill>
                  <a:srgbClr val="FFFFFF"/>
                </a:solidFill>
                <a:latin typeface="Calibri"/>
                <a:ea typeface="Calibri"/>
                <a:cs typeface="Calibri"/>
                <a:sym typeface="Calibri"/>
              </a:endParaRPr>
            </a:p>
          </p:txBody>
        </p:sp>
        <p:sp>
          <p:nvSpPr>
            <p:cNvPr id="10765" name="Google Shape;10765;p606"/>
            <p:cNvSpPr/>
            <p:nvPr/>
          </p:nvSpPr>
          <p:spPr>
            <a:xfrm>
              <a:off x="7538293" y="2064401"/>
              <a:ext cx="696900" cy="737100"/>
            </a:xfrm>
            <a:prstGeom prst="ellipse">
              <a:avLst/>
            </a:prstGeom>
            <a:solidFill>
              <a:srgbClr val="BFBFB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766" name="Google Shape;10766;p606"/>
            <p:cNvSpPr/>
            <p:nvPr/>
          </p:nvSpPr>
          <p:spPr>
            <a:xfrm rot="-6692515">
              <a:off x="1776545" y="2220309"/>
              <a:ext cx="1227982" cy="969247"/>
            </a:xfrm>
            <a:custGeom>
              <a:rect b="b" l="l" r="r" t="t"/>
              <a:pathLst>
                <a:path extrusionOk="0" h="10000" w="10292">
                  <a:moveTo>
                    <a:pt x="0" y="688"/>
                  </a:moveTo>
                  <a:lnTo>
                    <a:pt x="10292" y="0"/>
                  </a:lnTo>
                  <a:cubicBezTo>
                    <a:pt x="8081" y="3340"/>
                    <a:pt x="4415" y="5437"/>
                    <a:pt x="7413" y="9671"/>
                  </a:cubicBezTo>
                  <a:lnTo>
                    <a:pt x="2244" y="10000"/>
                  </a:lnTo>
                  <a:cubicBezTo>
                    <a:pt x="4865" y="5467"/>
                    <a:pt x="2202" y="3364"/>
                    <a:pt x="0" y="688"/>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767" name="Google Shape;10767;p606"/>
            <p:cNvSpPr/>
            <p:nvPr/>
          </p:nvSpPr>
          <p:spPr>
            <a:xfrm>
              <a:off x="2685186" y="1969151"/>
              <a:ext cx="928800" cy="9288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768" name="Google Shape;10768;p606"/>
            <p:cNvSpPr/>
            <p:nvPr/>
          </p:nvSpPr>
          <p:spPr>
            <a:xfrm>
              <a:off x="2786425" y="2070391"/>
              <a:ext cx="726300" cy="7263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769" name="Google Shape;10769;p606"/>
            <p:cNvSpPr/>
            <p:nvPr/>
          </p:nvSpPr>
          <p:spPr>
            <a:xfrm>
              <a:off x="2872779" y="2156744"/>
              <a:ext cx="553800" cy="553800"/>
            </a:xfrm>
            <a:prstGeom prst="ellipse">
              <a:avLst/>
            </a:prstGeom>
            <a:solidFill>
              <a:srgbClr val="A190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grpSp>
        <p:nvGrpSpPr>
          <p:cNvPr id="10770" name="Google Shape;10770;p606"/>
          <p:cNvGrpSpPr/>
          <p:nvPr/>
        </p:nvGrpSpPr>
        <p:grpSpPr>
          <a:xfrm>
            <a:off x="1723754" y="2484174"/>
            <a:ext cx="6410274" cy="1375042"/>
            <a:chOff x="1711132" y="2514329"/>
            <a:chExt cx="6521797" cy="1524775"/>
          </a:xfrm>
        </p:grpSpPr>
        <p:sp>
          <p:nvSpPr>
            <p:cNvPr id="10771" name="Google Shape;10771;p606"/>
            <p:cNvSpPr/>
            <p:nvPr/>
          </p:nvSpPr>
          <p:spPr>
            <a:xfrm>
              <a:off x="3142767" y="3207371"/>
              <a:ext cx="4706400" cy="737100"/>
            </a:xfrm>
            <a:prstGeom prst="rect">
              <a:avLst/>
            </a:prstGeom>
            <a:solidFill>
              <a:srgbClr val="BFBFB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772" name="Google Shape;10772;p606"/>
            <p:cNvSpPr/>
            <p:nvPr/>
          </p:nvSpPr>
          <p:spPr>
            <a:xfrm>
              <a:off x="6792433" y="3299064"/>
              <a:ext cx="523500" cy="553800"/>
            </a:xfrm>
            <a:prstGeom prst="ellipse">
              <a:avLst/>
            </a:prstGeom>
            <a:solidFill>
              <a:srgbClr val="0BD0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773" name="Google Shape;10773;p606"/>
            <p:cNvSpPr/>
            <p:nvPr/>
          </p:nvSpPr>
          <p:spPr>
            <a:xfrm>
              <a:off x="3147653" y="3299039"/>
              <a:ext cx="3941700" cy="553800"/>
            </a:xfrm>
            <a:prstGeom prst="rect">
              <a:avLst/>
            </a:prstGeom>
            <a:solidFill>
              <a:srgbClr val="0BD0D9"/>
            </a:solidFill>
            <a:ln>
              <a:noFill/>
            </a:ln>
          </p:spPr>
          <p:txBody>
            <a:bodyPr anchorCtr="0" anchor="ctr" bIns="91425" lIns="91425" spcFirstLastPara="1" rIns="91425" wrap="square" tIns="91425">
              <a:noAutofit/>
            </a:bodyPr>
            <a:lstStyle/>
            <a:p>
              <a:pPr indent="-317500" lvl="0" marL="457200" marR="0" rtl="0" algn="l">
                <a:lnSpc>
                  <a:spcPct val="115000"/>
                </a:lnSpc>
                <a:spcBef>
                  <a:spcPts val="0"/>
                </a:spcBef>
                <a:spcAft>
                  <a:spcPts val="0"/>
                </a:spcAft>
                <a:buClr>
                  <a:srgbClr val="FFFFFF"/>
                </a:buClr>
                <a:buSzPts val="1400"/>
                <a:buFont typeface="Calibri"/>
                <a:buChar char="●"/>
              </a:pPr>
              <a:r>
                <a:rPr b="0" i="0" lang="en" sz="1400" u="none" cap="none" strike="noStrike">
                  <a:solidFill>
                    <a:srgbClr val="FFFFFF"/>
                  </a:solidFill>
                  <a:latin typeface="Calibri"/>
                  <a:ea typeface="Calibri"/>
                  <a:cs typeface="Calibri"/>
                  <a:sym typeface="Calibri"/>
                </a:rPr>
                <a:t>Buffer size will depend on the rate of data consumption</a:t>
              </a:r>
              <a:endParaRPr b="0" i="0" sz="1400" u="none" cap="none" strike="noStrike">
                <a:solidFill>
                  <a:srgbClr val="FFFFFF"/>
                </a:solidFill>
                <a:latin typeface="Calibri"/>
                <a:ea typeface="Calibri"/>
                <a:cs typeface="Calibri"/>
                <a:sym typeface="Calibri"/>
              </a:endParaRPr>
            </a:p>
          </p:txBody>
        </p:sp>
        <p:sp>
          <p:nvSpPr>
            <p:cNvPr id="10774" name="Google Shape;10774;p606"/>
            <p:cNvSpPr/>
            <p:nvPr/>
          </p:nvSpPr>
          <p:spPr>
            <a:xfrm>
              <a:off x="7536029" y="3207401"/>
              <a:ext cx="696900" cy="737100"/>
            </a:xfrm>
            <a:prstGeom prst="ellipse">
              <a:avLst/>
            </a:prstGeom>
            <a:solidFill>
              <a:srgbClr val="BFBFB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775" name="Google Shape;10775;p606"/>
            <p:cNvSpPr/>
            <p:nvPr/>
          </p:nvSpPr>
          <p:spPr>
            <a:xfrm flipH="1" rot="-3993547">
              <a:off x="1786018" y="2785801"/>
              <a:ext cx="1227956" cy="969234"/>
            </a:xfrm>
            <a:custGeom>
              <a:rect b="b" l="l" r="r" t="t"/>
              <a:pathLst>
                <a:path extrusionOk="0" h="10000" w="10292">
                  <a:moveTo>
                    <a:pt x="0" y="688"/>
                  </a:moveTo>
                  <a:lnTo>
                    <a:pt x="10292" y="0"/>
                  </a:lnTo>
                  <a:cubicBezTo>
                    <a:pt x="8081" y="3340"/>
                    <a:pt x="4415" y="5437"/>
                    <a:pt x="7413" y="9671"/>
                  </a:cubicBezTo>
                  <a:lnTo>
                    <a:pt x="2244" y="10000"/>
                  </a:lnTo>
                  <a:cubicBezTo>
                    <a:pt x="4865" y="5467"/>
                    <a:pt x="2202" y="3364"/>
                    <a:pt x="0" y="688"/>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776" name="Google Shape;10776;p606"/>
            <p:cNvSpPr/>
            <p:nvPr/>
          </p:nvSpPr>
          <p:spPr>
            <a:xfrm flipH="1" rot="5400000">
              <a:off x="2682087" y="3110304"/>
              <a:ext cx="928800" cy="9288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777" name="Google Shape;10777;p606"/>
            <p:cNvSpPr/>
            <p:nvPr/>
          </p:nvSpPr>
          <p:spPr>
            <a:xfrm flipH="1" rot="5400000">
              <a:off x="2783347" y="3211564"/>
              <a:ext cx="726300" cy="7263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778" name="Google Shape;10778;p606"/>
            <p:cNvSpPr/>
            <p:nvPr/>
          </p:nvSpPr>
          <p:spPr>
            <a:xfrm flipH="1" rot="5400000">
              <a:off x="2869495" y="3297711"/>
              <a:ext cx="553800" cy="553800"/>
            </a:xfrm>
            <a:prstGeom prst="ellipse">
              <a:avLst/>
            </a:prstGeom>
            <a:solidFill>
              <a:srgbClr val="0BD0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grpSp>
        <p:nvGrpSpPr>
          <p:cNvPr id="10779" name="Google Shape;10779;p606"/>
          <p:cNvGrpSpPr/>
          <p:nvPr/>
        </p:nvGrpSpPr>
        <p:grpSpPr>
          <a:xfrm>
            <a:off x="943064" y="1284279"/>
            <a:ext cx="6702291" cy="2424209"/>
            <a:chOff x="943064" y="1284279"/>
            <a:chExt cx="6702291" cy="2424209"/>
          </a:xfrm>
        </p:grpSpPr>
        <p:grpSp>
          <p:nvGrpSpPr>
            <p:cNvPr id="10780" name="Google Shape;10780;p606"/>
            <p:cNvGrpSpPr/>
            <p:nvPr/>
          </p:nvGrpSpPr>
          <p:grpSpPr>
            <a:xfrm>
              <a:off x="1416785" y="1284279"/>
              <a:ext cx="6228570" cy="1684045"/>
              <a:chOff x="1416772" y="1146891"/>
              <a:chExt cx="6228570" cy="1684045"/>
            </a:xfrm>
          </p:grpSpPr>
          <p:grpSp>
            <p:nvGrpSpPr>
              <p:cNvPr id="10781" name="Google Shape;10781;p606"/>
              <p:cNvGrpSpPr/>
              <p:nvPr/>
            </p:nvGrpSpPr>
            <p:grpSpPr>
              <a:xfrm>
                <a:off x="1416772" y="1233425"/>
                <a:ext cx="6228570" cy="1597511"/>
                <a:chOff x="1170219" y="1203532"/>
                <a:chExt cx="6336932" cy="1771469"/>
              </a:xfrm>
            </p:grpSpPr>
            <p:sp>
              <p:nvSpPr>
                <p:cNvPr id="10782" name="Google Shape;10782;p606"/>
                <p:cNvSpPr/>
                <p:nvPr/>
              </p:nvSpPr>
              <p:spPr>
                <a:xfrm>
                  <a:off x="2416989" y="1203532"/>
                  <a:ext cx="4706400" cy="737100"/>
                </a:xfrm>
                <a:prstGeom prst="rect">
                  <a:avLst/>
                </a:prstGeom>
                <a:solidFill>
                  <a:srgbClr val="BFBFB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783" name="Google Shape;10783;p606"/>
                <p:cNvSpPr/>
                <p:nvPr/>
              </p:nvSpPr>
              <p:spPr>
                <a:xfrm>
                  <a:off x="2822297" y="1295210"/>
                  <a:ext cx="3664200" cy="553800"/>
                </a:xfrm>
                <a:prstGeom prst="rect">
                  <a:avLst/>
                </a:prstGeom>
                <a:solidFill>
                  <a:srgbClr val="10CF9B"/>
                </a:solidFill>
                <a:ln>
                  <a:noFill/>
                </a:ln>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Stores data from the OS file stream</a:t>
                  </a:r>
                  <a:endParaRPr b="0" i="0" sz="1400" u="none" cap="none" strike="noStrike">
                    <a:solidFill>
                      <a:srgbClr val="FFFFFF"/>
                    </a:solidFill>
                    <a:latin typeface="Calibri"/>
                    <a:ea typeface="Calibri"/>
                    <a:cs typeface="Calibri"/>
                    <a:sym typeface="Calibri"/>
                  </a:endParaRPr>
                </a:p>
              </p:txBody>
            </p:sp>
            <p:sp>
              <p:nvSpPr>
                <p:cNvPr id="10784" name="Google Shape;10784;p606"/>
                <p:cNvSpPr/>
                <p:nvPr/>
              </p:nvSpPr>
              <p:spPr>
                <a:xfrm rot="-8755361">
                  <a:off x="1336324" y="1744960"/>
                  <a:ext cx="1227971" cy="969236"/>
                </a:xfrm>
                <a:custGeom>
                  <a:rect b="b" l="l" r="r" t="t"/>
                  <a:pathLst>
                    <a:path extrusionOk="0" h="10000" w="10292">
                      <a:moveTo>
                        <a:pt x="0" y="688"/>
                      </a:moveTo>
                      <a:lnTo>
                        <a:pt x="10292" y="0"/>
                      </a:lnTo>
                      <a:cubicBezTo>
                        <a:pt x="8081" y="3340"/>
                        <a:pt x="4415" y="5437"/>
                        <a:pt x="7413" y="9671"/>
                      </a:cubicBezTo>
                      <a:lnTo>
                        <a:pt x="2244" y="10000"/>
                      </a:lnTo>
                      <a:cubicBezTo>
                        <a:pt x="4865" y="5467"/>
                        <a:pt x="2202" y="3364"/>
                        <a:pt x="0" y="688"/>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785" name="Google Shape;10785;p606"/>
                <p:cNvSpPr/>
                <p:nvPr/>
              </p:nvSpPr>
              <p:spPr>
                <a:xfrm>
                  <a:off x="6249176" y="1295225"/>
                  <a:ext cx="523500" cy="553800"/>
                </a:xfrm>
                <a:prstGeom prst="ellipse">
                  <a:avLst/>
                </a:prstGeom>
                <a:solidFill>
                  <a:srgbClr val="10CF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786" name="Google Shape;10786;p606"/>
                <p:cNvSpPr/>
                <p:nvPr/>
              </p:nvSpPr>
              <p:spPr>
                <a:xfrm>
                  <a:off x="6810251" y="1203563"/>
                  <a:ext cx="696900" cy="737100"/>
                </a:xfrm>
                <a:prstGeom prst="ellipse">
                  <a:avLst/>
                </a:prstGeom>
                <a:solidFill>
                  <a:srgbClr val="BFBFB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grpSp>
            <p:nvGrpSpPr>
              <p:cNvPr id="10787" name="Google Shape;10787;p606"/>
              <p:cNvGrpSpPr/>
              <p:nvPr/>
            </p:nvGrpSpPr>
            <p:grpSpPr>
              <a:xfrm>
                <a:off x="2185343" y="1146891"/>
                <a:ext cx="912918" cy="837592"/>
                <a:chOff x="1952161" y="1107576"/>
                <a:chExt cx="928800" cy="928800"/>
              </a:xfrm>
            </p:grpSpPr>
            <p:sp>
              <p:nvSpPr>
                <p:cNvPr id="10788" name="Google Shape;10788;p606"/>
                <p:cNvSpPr/>
                <p:nvPr/>
              </p:nvSpPr>
              <p:spPr>
                <a:xfrm>
                  <a:off x="1952161" y="1107576"/>
                  <a:ext cx="928800" cy="9288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789" name="Google Shape;10789;p606"/>
                <p:cNvSpPr/>
                <p:nvPr/>
              </p:nvSpPr>
              <p:spPr>
                <a:xfrm>
                  <a:off x="2053399" y="1208816"/>
                  <a:ext cx="726300" cy="7263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790" name="Google Shape;10790;p606"/>
                <p:cNvSpPr/>
                <p:nvPr/>
              </p:nvSpPr>
              <p:spPr>
                <a:xfrm>
                  <a:off x="2139753" y="1295168"/>
                  <a:ext cx="553800" cy="553800"/>
                </a:xfrm>
                <a:prstGeom prst="ellipse">
                  <a:avLst/>
                </a:prstGeom>
                <a:solidFill>
                  <a:srgbClr val="10CF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grpSp>
        <p:grpSp>
          <p:nvGrpSpPr>
            <p:cNvPr id="10791" name="Google Shape;10791;p606"/>
            <p:cNvGrpSpPr/>
            <p:nvPr/>
          </p:nvGrpSpPr>
          <p:grpSpPr>
            <a:xfrm>
              <a:off x="943064" y="2292752"/>
              <a:ext cx="1543055" cy="1415736"/>
              <a:chOff x="943051" y="2155364"/>
              <a:chExt cx="1543055" cy="1415736"/>
            </a:xfrm>
          </p:grpSpPr>
          <p:grpSp>
            <p:nvGrpSpPr>
              <p:cNvPr id="10792" name="Google Shape;10792;p606"/>
              <p:cNvGrpSpPr/>
              <p:nvPr/>
            </p:nvGrpSpPr>
            <p:grpSpPr>
              <a:xfrm>
                <a:off x="943051" y="2155364"/>
                <a:ext cx="1543055" cy="1415736"/>
                <a:chOff x="688257" y="2225865"/>
                <a:chExt cx="1569900" cy="1569900"/>
              </a:xfrm>
            </p:grpSpPr>
            <p:sp>
              <p:nvSpPr>
                <p:cNvPr id="10793" name="Google Shape;10793;p606"/>
                <p:cNvSpPr/>
                <p:nvPr/>
              </p:nvSpPr>
              <p:spPr>
                <a:xfrm>
                  <a:off x="688257" y="2225865"/>
                  <a:ext cx="1569900" cy="15699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794" name="Google Shape;10794;p606"/>
                <p:cNvSpPr/>
                <p:nvPr/>
              </p:nvSpPr>
              <p:spPr>
                <a:xfrm>
                  <a:off x="832827" y="2371685"/>
                  <a:ext cx="1278300" cy="12783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0795" name="Google Shape;10795;p606"/>
              <p:cNvSpPr txBox="1"/>
              <p:nvPr/>
            </p:nvSpPr>
            <p:spPr>
              <a:xfrm>
                <a:off x="1118566" y="2768627"/>
                <a:ext cx="1214700" cy="252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285F4"/>
                    </a:solidFill>
                    <a:latin typeface="Gill Sans"/>
                    <a:ea typeface="Gill Sans"/>
                    <a:cs typeface="Gill Sans"/>
                    <a:sym typeface="Gill Sans"/>
                  </a:rPr>
                  <a:t>Buffer</a:t>
                </a:r>
                <a:endParaRPr b="0" i="0" sz="1400" u="none" cap="none" strike="noStrike">
                  <a:solidFill>
                    <a:srgbClr val="000000"/>
                  </a:solidFill>
                  <a:latin typeface="Arial"/>
                  <a:ea typeface="Arial"/>
                  <a:cs typeface="Arial"/>
                  <a:sym typeface="Arial"/>
                </a:endParaRPr>
              </a:p>
            </p:txBody>
          </p:sp>
        </p:grpSp>
      </p:grpSp>
      <p:sp>
        <p:nvSpPr>
          <p:cNvPr id="10796" name="Google Shape;10796;p60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79"/>
                                        </p:tgtEl>
                                        <p:attrNameLst>
                                          <p:attrName>style.visibility</p:attrName>
                                        </p:attrNameLst>
                                      </p:cBhvr>
                                      <p:to>
                                        <p:strVal val="visible"/>
                                      </p:to>
                                    </p:set>
                                    <p:animEffect filter="fade" transition="in">
                                      <p:cBhvr>
                                        <p:cTn dur="1000"/>
                                        <p:tgtEl>
                                          <p:spTgt spid="107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61"/>
                                        </p:tgtEl>
                                        <p:attrNameLst>
                                          <p:attrName>style.visibility</p:attrName>
                                        </p:attrNameLst>
                                      </p:cBhvr>
                                      <p:to>
                                        <p:strVal val="visible"/>
                                      </p:to>
                                    </p:set>
                                    <p:animEffect filter="fade" transition="in">
                                      <p:cBhvr>
                                        <p:cTn dur="1000"/>
                                        <p:tgtEl>
                                          <p:spTgt spid="107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70"/>
                                        </p:tgtEl>
                                        <p:attrNameLst>
                                          <p:attrName>style.visibility</p:attrName>
                                        </p:attrNameLst>
                                      </p:cBhvr>
                                      <p:to>
                                        <p:strVal val="visible"/>
                                      </p:to>
                                    </p:set>
                                    <p:animEffect filter="fade" transition="in">
                                      <p:cBhvr>
                                        <p:cTn dur="1000"/>
                                        <p:tgtEl>
                                          <p:spTgt spid="107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0" name="Shape 10800"/>
        <p:cNvGrpSpPr/>
        <p:nvPr/>
      </p:nvGrpSpPr>
      <p:grpSpPr>
        <a:xfrm>
          <a:off x="0" y="0"/>
          <a:ext cx="0" cy="0"/>
          <a:chOff x="0" y="0"/>
          <a:chExt cx="0" cy="0"/>
        </a:xfrm>
      </p:grpSpPr>
      <p:sp>
        <p:nvSpPr>
          <p:cNvPr id="10801" name="Google Shape;10801;p6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Opening Files</a:t>
            </a:r>
            <a:endParaRPr/>
          </a:p>
        </p:txBody>
      </p:sp>
      <p:graphicFrame>
        <p:nvGraphicFramePr>
          <p:cNvPr id="10802" name="Google Shape;10802;p607"/>
          <p:cNvGraphicFramePr/>
          <p:nvPr/>
        </p:nvGraphicFramePr>
        <p:xfrm>
          <a:off x="457200" y="1354175"/>
          <a:ext cx="3000000" cy="3000000"/>
        </p:xfrm>
        <a:graphic>
          <a:graphicData uri="http://schemas.openxmlformats.org/drawingml/2006/table">
            <a:tbl>
              <a:tblPr>
                <a:noFill/>
                <a:tableStyleId>{8CED820C-0956-473C-B4A9-482B8EC9C2D8}</a:tableStyleId>
              </a:tblPr>
              <a:tblGrid>
                <a:gridCol w="838200"/>
                <a:gridCol w="7536900"/>
              </a:tblGrid>
              <a:tr h="366850">
                <a:tc>
                  <a:txBody>
                    <a:bodyPr/>
                    <a:lstStyle/>
                    <a:p>
                      <a:pPr indent="0" lvl="0" marL="0" marR="0" rtl="0" algn="ctr">
                        <a:lnSpc>
                          <a:spcPct val="100000"/>
                        </a:lnSpc>
                        <a:spcBef>
                          <a:spcPts val="0"/>
                        </a:spcBef>
                        <a:spcAft>
                          <a:spcPts val="0"/>
                        </a:spcAft>
                        <a:buClr>
                          <a:srgbClr val="000000"/>
                        </a:buClr>
                        <a:buSzPts val="1600"/>
                        <a:buFont typeface="Verdana"/>
                        <a:buNone/>
                      </a:pPr>
                      <a:r>
                        <a:rPr b="1" i="0" lang="en" sz="1200" u="none" cap="none" strike="noStrike">
                          <a:solidFill>
                            <a:srgbClr val="000000"/>
                          </a:solidFill>
                          <a:latin typeface="Calibri"/>
                          <a:ea typeface="Calibri"/>
                          <a:cs typeface="Calibri"/>
                          <a:sym typeface="Calibri"/>
                        </a:rPr>
                        <a:t>Modes</a:t>
                      </a:r>
                      <a:endParaRPr sz="1200" u="none" cap="none" strike="noStrike">
                        <a:latin typeface="Calibri"/>
                        <a:ea typeface="Calibri"/>
                        <a:cs typeface="Calibri"/>
                        <a:sym typeface="Calibri"/>
                      </a:endParaRPr>
                    </a:p>
                  </a:txBody>
                  <a:tcPr marT="9525" marB="0" marR="9525" marL="95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600"/>
                        <a:buFont typeface="Verdana"/>
                        <a:buNone/>
                      </a:pPr>
                      <a:r>
                        <a:rPr b="1" i="0" lang="en" sz="1200" u="none" cap="none" strike="noStrike">
                          <a:solidFill>
                            <a:srgbClr val="000000"/>
                          </a:solidFill>
                          <a:latin typeface="Calibri"/>
                          <a:ea typeface="Calibri"/>
                          <a:cs typeface="Calibri"/>
                          <a:sym typeface="Calibri"/>
                        </a:rPr>
                        <a:t>Description</a:t>
                      </a:r>
                      <a:endParaRPr sz="1200" u="none" cap="none" strike="noStrike">
                        <a:latin typeface="Calibri"/>
                        <a:ea typeface="Calibri"/>
                        <a:cs typeface="Calibri"/>
                        <a:sym typeface="Calibri"/>
                      </a:endParaRPr>
                    </a:p>
                  </a:txBody>
                  <a:tcPr marT="9525" marB="0" marR="9525" marL="95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A4C2F4"/>
                    </a:solidFill>
                  </a:tcPr>
                </a:tc>
              </a:tr>
              <a:tr h="375300">
                <a:tc>
                  <a:txBody>
                    <a:bodyPr/>
                    <a:lstStyle/>
                    <a:p>
                      <a:pPr indent="0" lvl="0" marL="0" marR="0" rtl="0" algn="ctr">
                        <a:lnSpc>
                          <a:spcPct val="100000"/>
                        </a:lnSpc>
                        <a:spcBef>
                          <a:spcPts val="0"/>
                        </a:spcBef>
                        <a:spcAft>
                          <a:spcPts val="0"/>
                        </a:spcAft>
                        <a:buClr>
                          <a:srgbClr val="000000"/>
                        </a:buClr>
                        <a:buSzPts val="1600"/>
                        <a:buFont typeface="Verdana"/>
                        <a:buNone/>
                      </a:pPr>
                      <a:r>
                        <a:rPr i="0" lang="en" sz="1200" u="none" cap="none" strike="noStrike">
                          <a:solidFill>
                            <a:srgbClr val="000000"/>
                          </a:solidFill>
                          <a:latin typeface="Calibri"/>
                          <a:ea typeface="Calibri"/>
                          <a:cs typeface="Calibri"/>
                          <a:sym typeface="Calibri"/>
                        </a:rPr>
                        <a:t>r</a:t>
                      </a:r>
                      <a:endParaRPr sz="1200" u="none" cap="none" strike="noStrike">
                        <a:latin typeface="Calibri"/>
                        <a:ea typeface="Calibri"/>
                        <a:cs typeface="Calibri"/>
                        <a:sym typeface="Calibri"/>
                      </a:endParaRPr>
                    </a:p>
                  </a:txBody>
                  <a:tcPr marT="9525" marB="0" marR="9525" marL="95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E7F3F4"/>
                    </a:solidFill>
                  </a:tcPr>
                </a:tc>
                <a:tc>
                  <a:txBody>
                    <a:bodyPr/>
                    <a:lstStyle/>
                    <a:p>
                      <a:pPr indent="0" lvl="0" marL="114300" marR="0" rtl="0" algn="l">
                        <a:lnSpc>
                          <a:spcPct val="100000"/>
                        </a:lnSpc>
                        <a:spcBef>
                          <a:spcPts val="0"/>
                        </a:spcBef>
                        <a:spcAft>
                          <a:spcPts val="0"/>
                        </a:spcAft>
                        <a:buClr>
                          <a:srgbClr val="000000"/>
                        </a:buClr>
                        <a:buSzPts val="1600"/>
                        <a:buFont typeface="Verdana"/>
                        <a:buNone/>
                      </a:pPr>
                      <a:r>
                        <a:rPr i="0" lang="en" sz="1200" u="none" cap="none" strike="noStrike">
                          <a:solidFill>
                            <a:srgbClr val="000000"/>
                          </a:solidFill>
                          <a:latin typeface="Calibri"/>
                          <a:ea typeface="Calibri"/>
                          <a:cs typeface="Calibri"/>
                          <a:sym typeface="Calibri"/>
                        </a:rPr>
                        <a:t>Opens a file for reading only. The file pointer is placed at the beginning of the file. This is the default mode.</a:t>
                      </a:r>
                      <a:endParaRPr sz="1200" u="none" cap="none" strike="noStrike">
                        <a:latin typeface="Calibri"/>
                        <a:ea typeface="Calibri"/>
                        <a:cs typeface="Calibri"/>
                        <a:sym typeface="Calibri"/>
                      </a:endParaRPr>
                    </a:p>
                  </a:txBody>
                  <a:tcPr marT="9525" marB="0" marR="9525" marL="95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E7F3F4"/>
                    </a:solidFill>
                  </a:tcPr>
                </a:tc>
              </a:tr>
              <a:tr h="375300">
                <a:tc>
                  <a:txBody>
                    <a:bodyPr/>
                    <a:lstStyle/>
                    <a:p>
                      <a:pPr indent="0" lvl="0" marL="0" marR="0" rtl="0" algn="ctr">
                        <a:lnSpc>
                          <a:spcPct val="100000"/>
                        </a:lnSpc>
                        <a:spcBef>
                          <a:spcPts val="0"/>
                        </a:spcBef>
                        <a:spcAft>
                          <a:spcPts val="0"/>
                        </a:spcAft>
                        <a:buClr>
                          <a:srgbClr val="000000"/>
                        </a:buClr>
                        <a:buSzPts val="1600"/>
                        <a:buFont typeface="Verdana"/>
                        <a:buNone/>
                      </a:pPr>
                      <a:r>
                        <a:rPr i="0" lang="en" sz="1200" u="none" cap="none" strike="noStrike">
                          <a:solidFill>
                            <a:srgbClr val="000000"/>
                          </a:solidFill>
                          <a:latin typeface="Calibri"/>
                          <a:ea typeface="Calibri"/>
                          <a:cs typeface="Calibri"/>
                          <a:sym typeface="Calibri"/>
                        </a:rPr>
                        <a:t>rb</a:t>
                      </a:r>
                      <a:endParaRPr i="0" sz="1200" u="none" cap="none" strike="noStrike">
                        <a:solidFill>
                          <a:srgbClr val="000000"/>
                        </a:solidFill>
                        <a:latin typeface="Calibri"/>
                        <a:ea typeface="Calibri"/>
                        <a:cs typeface="Calibri"/>
                        <a:sym typeface="Calibri"/>
                      </a:endParaRPr>
                    </a:p>
                  </a:txBody>
                  <a:tcPr marT="9525" marB="0" marR="9525" marL="95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F3F9FA"/>
                    </a:solidFill>
                  </a:tcPr>
                </a:tc>
                <a:tc>
                  <a:txBody>
                    <a:bodyPr/>
                    <a:lstStyle/>
                    <a:p>
                      <a:pPr indent="0" lvl="0" marL="114300" marR="0" rtl="0" algn="l">
                        <a:lnSpc>
                          <a:spcPct val="100000"/>
                        </a:lnSpc>
                        <a:spcBef>
                          <a:spcPts val="0"/>
                        </a:spcBef>
                        <a:spcAft>
                          <a:spcPts val="0"/>
                        </a:spcAft>
                        <a:buClr>
                          <a:srgbClr val="000000"/>
                        </a:buClr>
                        <a:buSzPts val="1600"/>
                        <a:buFont typeface="Verdana"/>
                        <a:buNone/>
                      </a:pPr>
                      <a:r>
                        <a:rPr i="0" lang="en" sz="1200" u="none" cap="none" strike="noStrike">
                          <a:solidFill>
                            <a:srgbClr val="000000"/>
                          </a:solidFill>
                          <a:latin typeface="Calibri"/>
                          <a:ea typeface="Calibri"/>
                          <a:cs typeface="Calibri"/>
                          <a:sym typeface="Calibri"/>
                        </a:rPr>
                        <a:t>Opens a file for reading only in binary format. The file pointer is placed at the beginning of the file. This is the default mode.</a:t>
                      </a:r>
                      <a:endParaRPr sz="1200" u="none" cap="none" strike="noStrike">
                        <a:latin typeface="Calibri"/>
                        <a:ea typeface="Calibri"/>
                        <a:cs typeface="Calibri"/>
                        <a:sym typeface="Calibri"/>
                      </a:endParaRPr>
                    </a:p>
                  </a:txBody>
                  <a:tcPr marT="9525" marB="0" marR="9525" marL="95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F3F9FA"/>
                    </a:solidFill>
                  </a:tcPr>
                </a:tc>
              </a:tr>
              <a:tr h="375300">
                <a:tc>
                  <a:txBody>
                    <a:bodyPr/>
                    <a:lstStyle/>
                    <a:p>
                      <a:pPr indent="0" lvl="0" marL="0" marR="0" rtl="0" algn="ctr">
                        <a:lnSpc>
                          <a:spcPct val="100000"/>
                        </a:lnSpc>
                        <a:spcBef>
                          <a:spcPts val="0"/>
                        </a:spcBef>
                        <a:spcAft>
                          <a:spcPts val="0"/>
                        </a:spcAft>
                        <a:buClr>
                          <a:srgbClr val="000000"/>
                        </a:buClr>
                        <a:buSzPts val="1600"/>
                        <a:buFont typeface="Verdana"/>
                        <a:buNone/>
                      </a:pPr>
                      <a:r>
                        <a:rPr i="0" lang="en" sz="1200" u="none" cap="none" strike="noStrike">
                          <a:solidFill>
                            <a:srgbClr val="000000"/>
                          </a:solidFill>
                          <a:latin typeface="Calibri"/>
                          <a:ea typeface="Calibri"/>
                          <a:cs typeface="Calibri"/>
                          <a:sym typeface="Calibri"/>
                        </a:rPr>
                        <a:t>r+</a:t>
                      </a:r>
                      <a:endParaRPr sz="1200" u="none" cap="none" strike="noStrike">
                        <a:latin typeface="Calibri"/>
                        <a:ea typeface="Calibri"/>
                        <a:cs typeface="Calibri"/>
                        <a:sym typeface="Calibri"/>
                      </a:endParaRPr>
                    </a:p>
                  </a:txBody>
                  <a:tcPr marT="9525" marB="0" marR="9525" marL="95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E7F3F4"/>
                    </a:solidFill>
                  </a:tcPr>
                </a:tc>
                <a:tc>
                  <a:txBody>
                    <a:bodyPr/>
                    <a:lstStyle/>
                    <a:p>
                      <a:pPr indent="0" lvl="0" marL="114300" marR="0" rtl="0" algn="l">
                        <a:lnSpc>
                          <a:spcPct val="100000"/>
                        </a:lnSpc>
                        <a:spcBef>
                          <a:spcPts val="0"/>
                        </a:spcBef>
                        <a:spcAft>
                          <a:spcPts val="0"/>
                        </a:spcAft>
                        <a:buClr>
                          <a:srgbClr val="000000"/>
                        </a:buClr>
                        <a:buSzPts val="1600"/>
                        <a:buFont typeface="Verdana"/>
                        <a:buNone/>
                      </a:pPr>
                      <a:r>
                        <a:rPr i="0" lang="en" sz="1200" u="none" cap="none" strike="noStrike">
                          <a:solidFill>
                            <a:srgbClr val="000000"/>
                          </a:solidFill>
                          <a:latin typeface="Calibri"/>
                          <a:ea typeface="Calibri"/>
                          <a:cs typeface="Calibri"/>
                          <a:sym typeface="Calibri"/>
                        </a:rPr>
                        <a:t>Opens a file for both reading and writing. The file pointer will be at the beginning of the file.</a:t>
                      </a:r>
                      <a:endParaRPr sz="1200" u="none" cap="none" strike="noStrike">
                        <a:latin typeface="Calibri"/>
                        <a:ea typeface="Calibri"/>
                        <a:cs typeface="Calibri"/>
                        <a:sym typeface="Calibri"/>
                      </a:endParaRPr>
                    </a:p>
                  </a:txBody>
                  <a:tcPr marT="9525" marB="0" marR="9525" marL="95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E7F3F4"/>
                    </a:solidFill>
                  </a:tcPr>
                </a:tc>
              </a:tr>
              <a:tr h="375300">
                <a:tc>
                  <a:txBody>
                    <a:bodyPr/>
                    <a:lstStyle/>
                    <a:p>
                      <a:pPr indent="0" lvl="0" marL="0" marR="0" rtl="0" algn="ctr">
                        <a:lnSpc>
                          <a:spcPct val="100000"/>
                        </a:lnSpc>
                        <a:spcBef>
                          <a:spcPts val="0"/>
                        </a:spcBef>
                        <a:spcAft>
                          <a:spcPts val="0"/>
                        </a:spcAft>
                        <a:buClr>
                          <a:srgbClr val="000000"/>
                        </a:buClr>
                        <a:buSzPts val="1600"/>
                        <a:buFont typeface="Verdana"/>
                        <a:buNone/>
                      </a:pPr>
                      <a:r>
                        <a:rPr i="0" lang="en" sz="1200" u="none" cap="none" strike="noStrike">
                          <a:solidFill>
                            <a:srgbClr val="000000"/>
                          </a:solidFill>
                          <a:latin typeface="Calibri"/>
                          <a:ea typeface="Calibri"/>
                          <a:cs typeface="Calibri"/>
                          <a:sym typeface="Calibri"/>
                        </a:rPr>
                        <a:t>rb+</a:t>
                      </a:r>
                      <a:endParaRPr sz="1200" u="none" cap="none" strike="noStrike">
                        <a:latin typeface="Calibri"/>
                        <a:ea typeface="Calibri"/>
                        <a:cs typeface="Calibri"/>
                        <a:sym typeface="Calibri"/>
                      </a:endParaRPr>
                    </a:p>
                  </a:txBody>
                  <a:tcPr marT="9525" marB="0" marR="9525" marL="95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F3F9FA"/>
                    </a:solidFill>
                  </a:tcPr>
                </a:tc>
                <a:tc>
                  <a:txBody>
                    <a:bodyPr/>
                    <a:lstStyle/>
                    <a:p>
                      <a:pPr indent="0" lvl="0" marL="114300" marR="0" rtl="0" algn="l">
                        <a:lnSpc>
                          <a:spcPct val="100000"/>
                        </a:lnSpc>
                        <a:spcBef>
                          <a:spcPts val="0"/>
                        </a:spcBef>
                        <a:spcAft>
                          <a:spcPts val="0"/>
                        </a:spcAft>
                        <a:buClr>
                          <a:srgbClr val="000000"/>
                        </a:buClr>
                        <a:buSzPts val="1600"/>
                        <a:buFont typeface="Verdana"/>
                        <a:buNone/>
                      </a:pPr>
                      <a:r>
                        <a:rPr i="0" lang="en" sz="1200" u="none" cap="none" strike="noStrike">
                          <a:solidFill>
                            <a:srgbClr val="000000"/>
                          </a:solidFill>
                          <a:latin typeface="Calibri"/>
                          <a:ea typeface="Calibri"/>
                          <a:cs typeface="Calibri"/>
                          <a:sym typeface="Calibri"/>
                        </a:rPr>
                        <a:t>Opens a file for both reading and writing in binary format. The file pointer will be at the beginning of the file.</a:t>
                      </a:r>
                      <a:endParaRPr sz="1200" u="none" cap="none" strike="noStrike">
                        <a:latin typeface="Calibri"/>
                        <a:ea typeface="Calibri"/>
                        <a:cs typeface="Calibri"/>
                        <a:sym typeface="Calibri"/>
                      </a:endParaRPr>
                    </a:p>
                  </a:txBody>
                  <a:tcPr marT="9525" marB="0" marR="9525" marL="95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F3F9FA"/>
                    </a:solidFill>
                  </a:tcPr>
                </a:tc>
              </a:tr>
              <a:tr h="375300">
                <a:tc>
                  <a:txBody>
                    <a:bodyPr/>
                    <a:lstStyle/>
                    <a:p>
                      <a:pPr indent="0" lvl="0" marL="0" marR="0" rtl="0" algn="ctr">
                        <a:lnSpc>
                          <a:spcPct val="100000"/>
                        </a:lnSpc>
                        <a:spcBef>
                          <a:spcPts val="0"/>
                        </a:spcBef>
                        <a:spcAft>
                          <a:spcPts val="0"/>
                        </a:spcAft>
                        <a:buClr>
                          <a:srgbClr val="000000"/>
                        </a:buClr>
                        <a:buSzPts val="1600"/>
                        <a:buFont typeface="Verdana"/>
                        <a:buNone/>
                      </a:pPr>
                      <a:r>
                        <a:rPr i="0" lang="en" sz="1200" u="none" cap="none" strike="noStrike">
                          <a:solidFill>
                            <a:srgbClr val="000000"/>
                          </a:solidFill>
                          <a:latin typeface="Calibri"/>
                          <a:ea typeface="Calibri"/>
                          <a:cs typeface="Calibri"/>
                          <a:sym typeface="Calibri"/>
                        </a:rPr>
                        <a:t>w</a:t>
                      </a:r>
                      <a:endParaRPr sz="1200" u="none" cap="none" strike="noStrike">
                        <a:latin typeface="Calibri"/>
                        <a:ea typeface="Calibri"/>
                        <a:cs typeface="Calibri"/>
                        <a:sym typeface="Calibri"/>
                      </a:endParaRPr>
                    </a:p>
                  </a:txBody>
                  <a:tcPr marT="9525" marB="0" marR="9525" marL="95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E7F3F4"/>
                    </a:solidFill>
                  </a:tcPr>
                </a:tc>
                <a:tc>
                  <a:txBody>
                    <a:bodyPr/>
                    <a:lstStyle/>
                    <a:p>
                      <a:pPr indent="0" lvl="0" marL="114300" marR="0" rtl="0" algn="l">
                        <a:lnSpc>
                          <a:spcPct val="100000"/>
                        </a:lnSpc>
                        <a:spcBef>
                          <a:spcPts val="0"/>
                        </a:spcBef>
                        <a:spcAft>
                          <a:spcPts val="0"/>
                        </a:spcAft>
                        <a:buClr>
                          <a:srgbClr val="000000"/>
                        </a:buClr>
                        <a:buSzPts val="1600"/>
                        <a:buFont typeface="Verdana"/>
                        <a:buNone/>
                      </a:pPr>
                      <a:r>
                        <a:rPr i="0" lang="en" sz="1200" u="none" cap="none" strike="noStrike">
                          <a:solidFill>
                            <a:srgbClr val="000000"/>
                          </a:solidFill>
                          <a:latin typeface="Calibri"/>
                          <a:ea typeface="Calibri"/>
                          <a:cs typeface="Calibri"/>
                          <a:sym typeface="Calibri"/>
                        </a:rPr>
                        <a:t>Opens a file for writing only. Overwrites the file if the file exists. If the file does not exist, creates a new file for writing.</a:t>
                      </a:r>
                      <a:endParaRPr sz="1200" u="none" cap="none" strike="noStrike">
                        <a:latin typeface="Calibri"/>
                        <a:ea typeface="Calibri"/>
                        <a:cs typeface="Calibri"/>
                        <a:sym typeface="Calibri"/>
                      </a:endParaRPr>
                    </a:p>
                  </a:txBody>
                  <a:tcPr marT="9525" marB="0" marR="9525" marL="95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E7F3F4"/>
                    </a:solidFill>
                  </a:tcPr>
                </a:tc>
              </a:tr>
              <a:tr h="375300">
                <a:tc>
                  <a:txBody>
                    <a:bodyPr/>
                    <a:lstStyle/>
                    <a:p>
                      <a:pPr indent="0" lvl="0" marL="0" marR="0" rtl="0" algn="ctr">
                        <a:lnSpc>
                          <a:spcPct val="100000"/>
                        </a:lnSpc>
                        <a:spcBef>
                          <a:spcPts val="0"/>
                        </a:spcBef>
                        <a:spcAft>
                          <a:spcPts val="0"/>
                        </a:spcAft>
                        <a:buClr>
                          <a:srgbClr val="000000"/>
                        </a:buClr>
                        <a:buSzPts val="1600"/>
                        <a:buFont typeface="Verdana"/>
                        <a:buNone/>
                      </a:pPr>
                      <a:r>
                        <a:rPr i="0" lang="en" sz="1200" u="none" cap="none" strike="noStrike">
                          <a:solidFill>
                            <a:srgbClr val="000000"/>
                          </a:solidFill>
                          <a:latin typeface="Calibri"/>
                          <a:ea typeface="Calibri"/>
                          <a:cs typeface="Calibri"/>
                          <a:sym typeface="Calibri"/>
                        </a:rPr>
                        <a:t>wb</a:t>
                      </a:r>
                      <a:endParaRPr i="0" sz="1200" u="none" cap="none" strike="noStrike">
                        <a:solidFill>
                          <a:srgbClr val="000000"/>
                        </a:solidFill>
                        <a:latin typeface="Calibri"/>
                        <a:ea typeface="Calibri"/>
                        <a:cs typeface="Calibri"/>
                        <a:sym typeface="Calibri"/>
                      </a:endParaRPr>
                    </a:p>
                  </a:txBody>
                  <a:tcPr marT="9525" marB="0" marR="9525" marL="95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F3F9FA"/>
                    </a:solidFill>
                  </a:tcPr>
                </a:tc>
                <a:tc>
                  <a:txBody>
                    <a:bodyPr/>
                    <a:lstStyle/>
                    <a:p>
                      <a:pPr indent="0" lvl="0" marL="114300" marR="0" rtl="0" algn="l">
                        <a:lnSpc>
                          <a:spcPct val="100000"/>
                        </a:lnSpc>
                        <a:spcBef>
                          <a:spcPts val="0"/>
                        </a:spcBef>
                        <a:spcAft>
                          <a:spcPts val="0"/>
                        </a:spcAft>
                        <a:buClr>
                          <a:srgbClr val="000000"/>
                        </a:buClr>
                        <a:buSzPts val="1600"/>
                        <a:buFont typeface="Verdana"/>
                        <a:buNone/>
                      </a:pPr>
                      <a:r>
                        <a:rPr i="0" lang="en" sz="1200" u="none" cap="none" strike="noStrike">
                          <a:solidFill>
                            <a:srgbClr val="000000"/>
                          </a:solidFill>
                          <a:latin typeface="Calibri"/>
                          <a:ea typeface="Calibri"/>
                          <a:cs typeface="Calibri"/>
                          <a:sym typeface="Calibri"/>
                        </a:rPr>
                        <a:t>Opens a file for writing only in binary format. Overwrites the file if the file exists. If the file does not exist, creates a new file for writing.</a:t>
                      </a:r>
                      <a:endParaRPr sz="1200" u="none" cap="none" strike="noStrike">
                        <a:latin typeface="Calibri"/>
                        <a:ea typeface="Calibri"/>
                        <a:cs typeface="Calibri"/>
                        <a:sym typeface="Calibri"/>
                      </a:endParaRPr>
                    </a:p>
                  </a:txBody>
                  <a:tcPr marT="9525" marB="0" marR="9525" marL="95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F3F9FA"/>
                    </a:solidFill>
                  </a:tcPr>
                </a:tc>
              </a:tr>
              <a:tr h="375300">
                <a:tc>
                  <a:txBody>
                    <a:bodyPr/>
                    <a:lstStyle/>
                    <a:p>
                      <a:pPr indent="0" lvl="0" marL="0" marR="0" rtl="0" algn="ctr">
                        <a:lnSpc>
                          <a:spcPct val="100000"/>
                        </a:lnSpc>
                        <a:spcBef>
                          <a:spcPts val="0"/>
                        </a:spcBef>
                        <a:spcAft>
                          <a:spcPts val="0"/>
                        </a:spcAft>
                        <a:buClr>
                          <a:srgbClr val="000000"/>
                        </a:buClr>
                        <a:buSzPts val="1600"/>
                        <a:buFont typeface="Verdana"/>
                        <a:buNone/>
                      </a:pPr>
                      <a:r>
                        <a:rPr i="0" lang="en" sz="1200" u="none" cap="none" strike="noStrike">
                          <a:solidFill>
                            <a:srgbClr val="000000"/>
                          </a:solidFill>
                          <a:latin typeface="Calibri"/>
                          <a:ea typeface="Calibri"/>
                          <a:cs typeface="Calibri"/>
                          <a:sym typeface="Calibri"/>
                        </a:rPr>
                        <a:t>w+</a:t>
                      </a:r>
                      <a:endParaRPr sz="1200" u="none" cap="none" strike="noStrike">
                        <a:latin typeface="Calibri"/>
                        <a:ea typeface="Calibri"/>
                        <a:cs typeface="Calibri"/>
                        <a:sym typeface="Calibri"/>
                      </a:endParaRPr>
                    </a:p>
                  </a:txBody>
                  <a:tcPr marT="9525" marB="0" marR="9525" marL="95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E7F3F4"/>
                    </a:solidFill>
                  </a:tcPr>
                </a:tc>
                <a:tc>
                  <a:txBody>
                    <a:bodyPr/>
                    <a:lstStyle/>
                    <a:p>
                      <a:pPr indent="0" lvl="0" marL="114300" marR="0" rtl="0" algn="l">
                        <a:lnSpc>
                          <a:spcPct val="100000"/>
                        </a:lnSpc>
                        <a:spcBef>
                          <a:spcPts val="0"/>
                        </a:spcBef>
                        <a:spcAft>
                          <a:spcPts val="0"/>
                        </a:spcAft>
                        <a:buClr>
                          <a:srgbClr val="000000"/>
                        </a:buClr>
                        <a:buSzPts val="1600"/>
                        <a:buFont typeface="Verdana"/>
                        <a:buNone/>
                      </a:pPr>
                      <a:r>
                        <a:rPr i="0" lang="en" sz="1200" u="none" cap="none" strike="noStrike">
                          <a:solidFill>
                            <a:srgbClr val="000000"/>
                          </a:solidFill>
                          <a:latin typeface="Calibri"/>
                          <a:ea typeface="Calibri"/>
                          <a:cs typeface="Calibri"/>
                          <a:sym typeface="Calibri"/>
                        </a:rPr>
                        <a:t>Opens a file for both writing and reading. Overwrites the existing file if the file exists. If the file does not exist, creates a new file for reading and writing.</a:t>
                      </a:r>
                      <a:endParaRPr sz="1200" u="none" cap="none" strike="noStrike">
                        <a:latin typeface="Calibri"/>
                        <a:ea typeface="Calibri"/>
                        <a:cs typeface="Calibri"/>
                        <a:sym typeface="Calibri"/>
                      </a:endParaRPr>
                    </a:p>
                  </a:txBody>
                  <a:tcPr marT="9525" marB="0" marR="9525" marL="95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chemeClr val="dk1"/>
                      </a:solidFill>
                      <a:prstDash val="dash"/>
                      <a:round/>
                      <a:headEnd len="sm" w="sm" type="none"/>
                      <a:tailEnd len="sm" w="sm" type="none"/>
                    </a:lnB>
                    <a:solidFill>
                      <a:srgbClr val="E7F3F4"/>
                    </a:solidFill>
                  </a:tcPr>
                </a:tc>
              </a:tr>
            </a:tbl>
          </a:graphicData>
        </a:graphic>
      </p:graphicFrame>
      <p:sp>
        <p:nvSpPr>
          <p:cNvPr id="10803" name="Google Shape;10803;p60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02"/>
                                        </p:tgtEl>
                                        <p:attrNameLst>
                                          <p:attrName>style.visibility</p:attrName>
                                        </p:attrNameLst>
                                      </p:cBhvr>
                                      <p:to>
                                        <p:strVal val="visible"/>
                                      </p:to>
                                    </p:set>
                                    <p:animEffect filter="fade" transition="in">
                                      <p:cBhvr>
                                        <p:cTn dur="1000"/>
                                        <p:tgtEl>
                                          <p:spTgt spid="108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7" name="Shape 10807"/>
        <p:cNvGrpSpPr/>
        <p:nvPr/>
      </p:nvGrpSpPr>
      <p:grpSpPr>
        <a:xfrm>
          <a:off x="0" y="0"/>
          <a:ext cx="0" cy="0"/>
          <a:chOff x="0" y="0"/>
          <a:chExt cx="0" cy="0"/>
        </a:xfrm>
      </p:grpSpPr>
      <p:sp>
        <p:nvSpPr>
          <p:cNvPr id="10808" name="Google Shape;10808;p6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Opening Files</a:t>
            </a:r>
            <a:endParaRPr/>
          </a:p>
        </p:txBody>
      </p:sp>
      <p:graphicFrame>
        <p:nvGraphicFramePr>
          <p:cNvPr id="10809" name="Google Shape;10809;p608"/>
          <p:cNvGraphicFramePr/>
          <p:nvPr/>
        </p:nvGraphicFramePr>
        <p:xfrm>
          <a:off x="457200" y="1354175"/>
          <a:ext cx="3000000" cy="3000000"/>
        </p:xfrm>
        <a:graphic>
          <a:graphicData uri="http://schemas.openxmlformats.org/drawingml/2006/table">
            <a:tbl>
              <a:tblPr>
                <a:noFill/>
                <a:tableStyleId>{8CED820C-0956-473C-B4A9-482B8EC9C2D8}</a:tableStyleId>
              </a:tblPr>
              <a:tblGrid>
                <a:gridCol w="838200"/>
                <a:gridCol w="7536900"/>
              </a:tblGrid>
              <a:tr h="366850">
                <a:tc>
                  <a:txBody>
                    <a:bodyPr/>
                    <a:lstStyle/>
                    <a:p>
                      <a:pPr indent="0" lvl="0" marL="0" marR="0" rtl="0" algn="ctr">
                        <a:lnSpc>
                          <a:spcPct val="100000"/>
                        </a:lnSpc>
                        <a:spcBef>
                          <a:spcPts val="0"/>
                        </a:spcBef>
                        <a:spcAft>
                          <a:spcPts val="0"/>
                        </a:spcAft>
                        <a:buClr>
                          <a:srgbClr val="000000"/>
                        </a:buClr>
                        <a:buSzPts val="1600"/>
                        <a:buFont typeface="Verdana"/>
                        <a:buNone/>
                      </a:pPr>
                      <a:r>
                        <a:rPr b="1" i="0" lang="en" sz="1200" u="none" cap="none" strike="noStrike">
                          <a:solidFill>
                            <a:srgbClr val="000000"/>
                          </a:solidFill>
                          <a:latin typeface="Calibri"/>
                          <a:ea typeface="Calibri"/>
                          <a:cs typeface="Calibri"/>
                          <a:sym typeface="Calibri"/>
                        </a:rPr>
                        <a:t>Modes</a:t>
                      </a:r>
                      <a:endParaRPr sz="1200" u="none" cap="none" strike="noStrike">
                        <a:latin typeface="Calibri"/>
                        <a:ea typeface="Calibri"/>
                        <a:cs typeface="Calibri"/>
                        <a:sym typeface="Calibri"/>
                      </a:endParaRPr>
                    </a:p>
                  </a:txBody>
                  <a:tcPr marT="9525" marB="0" marR="9525" marL="95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rgbClr val="000000"/>
                      </a:solidFill>
                      <a:prstDash val="dash"/>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Clr>
                          <a:srgbClr val="000000"/>
                        </a:buClr>
                        <a:buSzPts val="1600"/>
                        <a:buFont typeface="Verdana"/>
                        <a:buNone/>
                      </a:pPr>
                      <a:r>
                        <a:rPr b="1" i="0" lang="en" sz="1200" u="none" cap="none" strike="noStrike">
                          <a:solidFill>
                            <a:srgbClr val="000000"/>
                          </a:solidFill>
                          <a:latin typeface="Calibri"/>
                          <a:ea typeface="Calibri"/>
                          <a:cs typeface="Calibri"/>
                          <a:sym typeface="Calibri"/>
                        </a:rPr>
                        <a:t>Description</a:t>
                      </a:r>
                      <a:endParaRPr sz="1200" u="none" cap="none" strike="noStrike">
                        <a:latin typeface="Calibri"/>
                        <a:ea typeface="Calibri"/>
                        <a:cs typeface="Calibri"/>
                        <a:sym typeface="Calibri"/>
                      </a:endParaRPr>
                    </a:p>
                  </a:txBody>
                  <a:tcPr marT="9525" marB="0" marR="9525" marL="9525" anchor="ctr">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dash"/>
                      <a:round/>
                      <a:headEnd len="sm" w="sm" type="none"/>
                      <a:tailEnd len="sm" w="sm" type="none"/>
                    </a:lnT>
                    <a:lnB cap="flat" cmpd="sng" w="9525">
                      <a:solidFill>
                        <a:srgbClr val="000000"/>
                      </a:solidFill>
                      <a:prstDash val="dash"/>
                      <a:round/>
                      <a:headEnd len="sm" w="sm" type="none"/>
                      <a:tailEnd len="sm" w="sm" type="none"/>
                    </a:lnB>
                    <a:solidFill>
                      <a:srgbClr val="A4C2F4"/>
                    </a:solidFill>
                  </a:tcPr>
                </a:tc>
              </a:tr>
              <a:tr h="415125">
                <a:tc>
                  <a:txBody>
                    <a:bodyPr/>
                    <a:lstStyle/>
                    <a:p>
                      <a:pPr indent="0" lvl="0" marL="0" marR="0" rtl="0" algn="ctr">
                        <a:lnSpc>
                          <a:spcPct val="100000"/>
                        </a:lnSpc>
                        <a:spcBef>
                          <a:spcPts val="0"/>
                        </a:spcBef>
                        <a:spcAft>
                          <a:spcPts val="0"/>
                        </a:spcAft>
                        <a:buClr>
                          <a:srgbClr val="000000"/>
                        </a:buClr>
                        <a:buSzPts val="1600"/>
                        <a:buFont typeface="Verdana"/>
                        <a:buNone/>
                      </a:pPr>
                      <a:r>
                        <a:rPr lang="en" sz="1200" u="none" cap="none" strike="noStrike">
                          <a:latin typeface="Calibri"/>
                          <a:ea typeface="Calibri"/>
                          <a:cs typeface="Calibri"/>
                          <a:sym typeface="Calibri"/>
                        </a:rPr>
                        <a:t>wb+</a:t>
                      </a:r>
                      <a:endParaRPr sz="1200" u="none" cap="none" strike="noStrike">
                        <a:latin typeface="Calibri"/>
                        <a:ea typeface="Calibri"/>
                        <a:cs typeface="Calibri"/>
                        <a:sym typeface="Calibri"/>
                      </a:endParaRPr>
                    </a:p>
                  </a:txBody>
                  <a:tcPr marT="9525" marB="0" marR="9525" marL="9525" anchor="ctr">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E7F3F4"/>
                    </a:solidFill>
                  </a:tcPr>
                </a:tc>
                <a:tc>
                  <a:txBody>
                    <a:bodyPr/>
                    <a:lstStyle/>
                    <a:p>
                      <a:pPr indent="0" lvl="0" marL="114300" marR="0" rtl="0" algn="l">
                        <a:lnSpc>
                          <a:spcPct val="100000"/>
                        </a:lnSpc>
                        <a:spcBef>
                          <a:spcPts val="0"/>
                        </a:spcBef>
                        <a:spcAft>
                          <a:spcPts val="0"/>
                        </a:spcAft>
                        <a:buClr>
                          <a:srgbClr val="000000"/>
                        </a:buClr>
                        <a:buSzPts val="1600"/>
                        <a:buFont typeface="Verdana"/>
                        <a:buNone/>
                      </a:pPr>
                      <a:r>
                        <a:rPr lang="en" sz="1200" u="none" cap="none" strike="noStrike">
                          <a:latin typeface="Calibri"/>
                          <a:ea typeface="Calibri"/>
                          <a:cs typeface="Calibri"/>
                          <a:sym typeface="Calibri"/>
                        </a:rPr>
                        <a:t>Opens a file for both writing and reading in binary format. Overwrites the existing file if the file exists. If the file does not exist, creates a new file for reading and writing.</a:t>
                      </a:r>
                      <a:endParaRPr sz="1200" u="none" cap="none" strike="noStrike">
                        <a:latin typeface="Calibri"/>
                        <a:ea typeface="Calibri"/>
                        <a:cs typeface="Calibri"/>
                        <a:sym typeface="Calibri"/>
                      </a:endParaRPr>
                    </a:p>
                  </a:txBody>
                  <a:tcPr marT="9525" marB="0" marR="9525" marL="95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E7F3F4"/>
                    </a:solidFill>
                  </a:tcPr>
                </a:tc>
              </a:tr>
              <a:tr h="415125">
                <a:tc>
                  <a:txBody>
                    <a:bodyPr/>
                    <a:lstStyle/>
                    <a:p>
                      <a:pPr indent="0" lvl="0" marL="0" marR="0" rtl="0" algn="ctr">
                        <a:lnSpc>
                          <a:spcPct val="100000"/>
                        </a:lnSpc>
                        <a:spcBef>
                          <a:spcPts val="0"/>
                        </a:spcBef>
                        <a:spcAft>
                          <a:spcPts val="0"/>
                        </a:spcAft>
                        <a:buClr>
                          <a:srgbClr val="000000"/>
                        </a:buClr>
                        <a:buSzPts val="1600"/>
                        <a:buFont typeface="Verdana"/>
                        <a:buNone/>
                      </a:pPr>
                      <a:r>
                        <a:rPr lang="en" sz="1200" u="none" cap="none" strike="noStrike">
                          <a:latin typeface="Calibri"/>
                          <a:ea typeface="Calibri"/>
                          <a:cs typeface="Calibri"/>
                          <a:sym typeface="Calibri"/>
                        </a:rPr>
                        <a:t>a</a:t>
                      </a:r>
                      <a:endParaRPr sz="1200" u="none" cap="none" strike="noStrike">
                        <a:latin typeface="Calibri"/>
                        <a:ea typeface="Calibri"/>
                        <a:cs typeface="Calibri"/>
                        <a:sym typeface="Calibri"/>
                      </a:endParaRPr>
                    </a:p>
                  </a:txBody>
                  <a:tcPr marT="9525" marB="0" marR="9525" marL="9525" anchor="ctr">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F3F9FA"/>
                    </a:solidFill>
                  </a:tcPr>
                </a:tc>
                <a:tc>
                  <a:txBody>
                    <a:bodyPr/>
                    <a:lstStyle/>
                    <a:p>
                      <a:pPr indent="0" lvl="0" marL="114300" marR="0" rtl="0" algn="l">
                        <a:lnSpc>
                          <a:spcPct val="100000"/>
                        </a:lnSpc>
                        <a:spcBef>
                          <a:spcPts val="0"/>
                        </a:spcBef>
                        <a:spcAft>
                          <a:spcPts val="0"/>
                        </a:spcAft>
                        <a:buClr>
                          <a:srgbClr val="000000"/>
                        </a:buClr>
                        <a:buSzPts val="1600"/>
                        <a:buFont typeface="Verdana"/>
                        <a:buNone/>
                      </a:pPr>
                      <a:r>
                        <a:rPr lang="en" sz="1200" u="none" cap="none" strike="noStrike">
                          <a:latin typeface="Calibri"/>
                          <a:ea typeface="Calibri"/>
                          <a:cs typeface="Calibri"/>
                          <a:sym typeface="Calibri"/>
                        </a:rPr>
                        <a:t>Opens a file for appending. The file pointer is at the end of the file if the file exists. That is, the file is in the append mode. If the file does not exist, it creates a new file for writing.</a:t>
                      </a:r>
                      <a:endParaRPr sz="1200" u="none" cap="none" strike="noStrike">
                        <a:latin typeface="Calibri"/>
                        <a:ea typeface="Calibri"/>
                        <a:cs typeface="Calibri"/>
                        <a:sym typeface="Calibri"/>
                      </a:endParaRPr>
                    </a:p>
                  </a:txBody>
                  <a:tcPr marT="9525" marB="0" marR="9525" marL="95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F3F9FA"/>
                    </a:solidFill>
                  </a:tcPr>
                </a:tc>
              </a:tr>
              <a:tr h="415125">
                <a:tc>
                  <a:txBody>
                    <a:bodyPr/>
                    <a:lstStyle/>
                    <a:p>
                      <a:pPr indent="0" lvl="0" marL="0" marR="0" rtl="0" algn="ctr">
                        <a:lnSpc>
                          <a:spcPct val="100000"/>
                        </a:lnSpc>
                        <a:spcBef>
                          <a:spcPts val="0"/>
                        </a:spcBef>
                        <a:spcAft>
                          <a:spcPts val="0"/>
                        </a:spcAft>
                        <a:buClr>
                          <a:srgbClr val="000000"/>
                        </a:buClr>
                        <a:buSzPts val="1600"/>
                        <a:buFont typeface="Verdana"/>
                        <a:buNone/>
                      </a:pPr>
                      <a:r>
                        <a:rPr lang="en" sz="1200" u="none" cap="none" strike="noStrike">
                          <a:latin typeface="Calibri"/>
                          <a:ea typeface="Calibri"/>
                          <a:cs typeface="Calibri"/>
                          <a:sym typeface="Calibri"/>
                        </a:rPr>
                        <a:t>ab</a:t>
                      </a:r>
                      <a:endParaRPr sz="1200" u="none" cap="none" strike="noStrike">
                        <a:latin typeface="Calibri"/>
                        <a:ea typeface="Calibri"/>
                        <a:cs typeface="Calibri"/>
                        <a:sym typeface="Calibri"/>
                      </a:endParaRPr>
                    </a:p>
                  </a:txBody>
                  <a:tcPr marT="9525" marB="0" marR="9525" marL="9525" anchor="ctr">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E7F3F4"/>
                    </a:solidFill>
                  </a:tcPr>
                </a:tc>
                <a:tc>
                  <a:txBody>
                    <a:bodyPr/>
                    <a:lstStyle/>
                    <a:p>
                      <a:pPr indent="0" lvl="0" marL="114300" marR="0" rtl="0" algn="l">
                        <a:lnSpc>
                          <a:spcPct val="100000"/>
                        </a:lnSpc>
                        <a:spcBef>
                          <a:spcPts val="0"/>
                        </a:spcBef>
                        <a:spcAft>
                          <a:spcPts val="0"/>
                        </a:spcAft>
                        <a:buClr>
                          <a:srgbClr val="000000"/>
                        </a:buClr>
                        <a:buSzPts val="1600"/>
                        <a:buFont typeface="Verdana"/>
                        <a:buNone/>
                      </a:pPr>
                      <a:r>
                        <a:rPr lang="en" sz="1200" u="none" cap="none" strike="noStrike">
                          <a:latin typeface="Calibri"/>
                          <a:ea typeface="Calibri"/>
                          <a:cs typeface="Calibri"/>
                          <a:sym typeface="Calibri"/>
                        </a:rPr>
                        <a:t>Opens a file for appending in binary format. The file pointer is at the end of the file if the file exists. That is, the file is in the append mode. If the file does not exist, it creates a new file for writing.</a:t>
                      </a:r>
                      <a:endParaRPr sz="1200" u="none" cap="none" strike="noStrike">
                        <a:latin typeface="Calibri"/>
                        <a:ea typeface="Calibri"/>
                        <a:cs typeface="Calibri"/>
                        <a:sym typeface="Calibri"/>
                      </a:endParaRPr>
                    </a:p>
                  </a:txBody>
                  <a:tcPr marT="9525" marB="0" marR="9525" marL="95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E7F3F4"/>
                    </a:solidFill>
                  </a:tcPr>
                </a:tc>
              </a:tr>
              <a:tr h="415125">
                <a:tc>
                  <a:txBody>
                    <a:bodyPr/>
                    <a:lstStyle/>
                    <a:p>
                      <a:pPr indent="0" lvl="0" marL="0" marR="0" rtl="0" algn="ctr">
                        <a:lnSpc>
                          <a:spcPct val="100000"/>
                        </a:lnSpc>
                        <a:spcBef>
                          <a:spcPts val="0"/>
                        </a:spcBef>
                        <a:spcAft>
                          <a:spcPts val="0"/>
                        </a:spcAft>
                        <a:buClr>
                          <a:srgbClr val="000000"/>
                        </a:buClr>
                        <a:buSzPts val="1600"/>
                        <a:buFont typeface="Verdana"/>
                        <a:buNone/>
                      </a:pPr>
                      <a:r>
                        <a:rPr lang="en" sz="1200" u="none" cap="none" strike="noStrike">
                          <a:latin typeface="Calibri"/>
                          <a:ea typeface="Calibri"/>
                          <a:cs typeface="Calibri"/>
                          <a:sym typeface="Calibri"/>
                        </a:rPr>
                        <a:t>a+</a:t>
                      </a:r>
                      <a:endParaRPr sz="1200" u="none" cap="none" strike="noStrike">
                        <a:latin typeface="Calibri"/>
                        <a:ea typeface="Calibri"/>
                        <a:cs typeface="Calibri"/>
                        <a:sym typeface="Calibri"/>
                      </a:endParaRPr>
                    </a:p>
                  </a:txBody>
                  <a:tcPr marT="9525" marB="0" marR="9525" marL="9525" anchor="ctr">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F3F9FA"/>
                    </a:solidFill>
                  </a:tcPr>
                </a:tc>
                <a:tc>
                  <a:txBody>
                    <a:bodyPr/>
                    <a:lstStyle/>
                    <a:p>
                      <a:pPr indent="0" lvl="0" marL="114300" marR="0" rtl="0" algn="l">
                        <a:lnSpc>
                          <a:spcPct val="100000"/>
                        </a:lnSpc>
                        <a:spcBef>
                          <a:spcPts val="0"/>
                        </a:spcBef>
                        <a:spcAft>
                          <a:spcPts val="0"/>
                        </a:spcAft>
                        <a:buClr>
                          <a:srgbClr val="000000"/>
                        </a:buClr>
                        <a:buSzPts val="1600"/>
                        <a:buFont typeface="Verdana"/>
                        <a:buNone/>
                      </a:pPr>
                      <a:r>
                        <a:rPr lang="en" sz="1200" u="none" cap="none" strike="noStrike">
                          <a:latin typeface="Calibri"/>
                          <a:ea typeface="Calibri"/>
                          <a:cs typeface="Calibri"/>
                          <a:sym typeface="Calibri"/>
                        </a:rPr>
                        <a:t>Opens a file for both appending and reading. The file pointer is at the end of the file if the file exists. The file opens in the append mode. If the file does not exist, it creates a new file for reading and writing.</a:t>
                      </a:r>
                      <a:endParaRPr sz="1200" u="none" cap="none" strike="noStrike">
                        <a:latin typeface="Calibri"/>
                        <a:ea typeface="Calibri"/>
                        <a:cs typeface="Calibri"/>
                        <a:sym typeface="Calibri"/>
                      </a:endParaRPr>
                    </a:p>
                  </a:txBody>
                  <a:tcPr marT="9525" marB="0" marR="9525" marL="95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F3F9FA"/>
                    </a:solidFill>
                  </a:tcPr>
                </a:tc>
              </a:tr>
              <a:tr h="415125">
                <a:tc>
                  <a:txBody>
                    <a:bodyPr/>
                    <a:lstStyle/>
                    <a:p>
                      <a:pPr indent="0" lvl="0" marL="0" marR="0" rtl="0" algn="ctr">
                        <a:lnSpc>
                          <a:spcPct val="100000"/>
                        </a:lnSpc>
                        <a:spcBef>
                          <a:spcPts val="0"/>
                        </a:spcBef>
                        <a:spcAft>
                          <a:spcPts val="0"/>
                        </a:spcAft>
                        <a:buClr>
                          <a:srgbClr val="000000"/>
                        </a:buClr>
                        <a:buSzPts val="1600"/>
                        <a:buFont typeface="Verdana"/>
                        <a:buNone/>
                      </a:pPr>
                      <a:r>
                        <a:rPr lang="en" sz="1200" u="none" cap="none" strike="noStrike">
                          <a:latin typeface="Calibri"/>
                          <a:ea typeface="Calibri"/>
                          <a:cs typeface="Calibri"/>
                          <a:sym typeface="Calibri"/>
                        </a:rPr>
                        <a:t>ab+</a:t>
                      </a:r>
                      <a:endParaRPr sz="1200" u="none" cap="none" strike="noStrike">
                        <a:latin typeface="Calibri"/>
                        <a:ea typeface="Calibri"/>
                        <a:cs typeface="Calibri"/>
                        <a:sym typeface="Calibri"/>
                      </a:endParaRPr>
                    </a:p>
                  </a:txBody>
                  <a:tcPr marT="9525" marB="0" marR="9525" marL="9525" anchor="ctr">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E7F3F4"/>
                    </a:solidFill>
                  </a:tcPr>
                </a:tc>
                <a:tc>
                  <a:txBody>
                    <a:bodyPr/>
                    <a:lstStyle/>
                    <a:p>
                      <a:pPr indent="0" lvl="0" marL="114300" marR="0" rtl="0" algn="l">
                        <a:lnSpc>
                          <a:spcPct val="100000"/>
                        </a:lnSpc>
                        <a:spcBef>
                          <a:spcPts val="0"/>
                        </a:spcBef>
                        <a:spcAft>
                          <a:spcPts val="0"/>
                        </a:spcAft>
                        <a:buClr>
                          <a:srgbClr val="000000"/>
                        </a:buClr>
                        <a:buSzPts val="1600"/>
                        <a:buFont typeface="Verdana"/>
                        <a:buNone/>
                      </a:pPr>
                      <a:r>
                        <a:rPr lang="en" sz="1200" u="none" cap="none" strike="noStrike">
                          <a:latin typeface="Calibri"/>
                          <a:ea typeface="Calibri"/>
                          <a:cs typeface="Calibri"/>
                          <a:sym typeface="Calibri"/>
                        </a:rPr>
                        <a:t>Opens a file for both appending and reading in binary format. The file pointer is at the end of the file if the file exists. The file opens in the append mode. If the file does not exist, it creates a new file for reading and writing.</a:t>
                      </a:r>
                      <a:endParaRPr sz="1200" u="none" cap="none" strike="noStrike">
                        <a:latin typeface="Calibri"/>
                        <a:ea typeface="Calibri"/>
                        <a:cs typeface="Calibri"/>
                        <a:sym typeface="Calibri"/>
                      </a:endParaRPr>
                    </a:p>
                  </a:txBody>
                  <a:tcPr marT="9525" marB="0" marR="9525" marL="95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solidFill>
                      <a:srgbClr val="E7F3F4"/>
                    </a:solidFill>
                  </a:tcPr>
                </a:tc>
              </a:tr>
            </a:tbl>
          </a:graphicData>
        </a:graphic>
      </p:graphicFrame>
      <p:sp>
        <p:nvSpPr>
          <p:cNvPr id="10810" name="Google Shape;10810;p60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09"/>
                                        </p:tgtEl>
                                        <p:attrNameLst>
                                          <p:attrName>style.visibility</p:attrName>
                                        </p:attrNameLst>
                                      </p:cBhvr>
                                      <p:to>
                                        <p:strVal val="visible"/>
                                      </p:to>
                                    </p:set>
                                    <p:animEffect filter="fade" transition="in">
                                      <p:cBhvr>
                                        <p:cTn dur="1000"/>
                                        <p:tgtEl>
                                          <p:spTgt spid="108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4" name="Shape 10814"/>
        <p:cNvGrpSpPr/>
        <p:nvPr/>
      </p:nvGrpSpPr>
      <p:grpSpPr>
        <a:xfrm>
          <a:off x="0" y="0"/>
          <a:ext cx="0" cy="0"/>
          <a:chOff x="0" y="0"/>
          <a:chExt cx="0" cy="0"/>
        </a:xfrm>
      </p:grpSpPr>
      <p:sp>
        <p:nvSpPr>
          <p:cNvPr id="10815" name="Google Shape;10815;p6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Closing a File</a:t>
            </a:r>
            <a:endParaRPr/>
          </a:p>
        </p:txBody>
      </p:sp>
      <p:sp>
        <p:nvSpPr>
          <p:cNvPr id="10816" name="Google Shape;10816;p609"/>
          <p:cNvSpPr txBox="1"/>
          <p:nvPr>
            <p:ph idx="1" type="body"/>
          </p:nvPr>
        </p:nvSpPr>
        <p:spPr>
          <a:xfrm>
            <a:off x="311700" y="1152475"/>
            <a:ext cx="8520600" cy="11487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The close() method closes the file object, after which no more writing can be done.</a:t>
            </a:r>
            <a:endParaRPr/>
          </a:p>
        </p:txBody>
      </p:sp>
      <p:sp>
        <p:nvSpPr>
          <p:cNvPr id="10817" name="Google Shape;10817;p609"/>
          <p:cNvSpPr/>
          <p:nvPr/>
        </p:nvSpPr>
        <p:spPr>
          <a:xfrm>
            <a:off x="1124825" y="2606925"/>
            <a:ext cx="2240700" cy="3549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fileObject.close() </a:t>
            </a:r>
            <a:endParaRPr b="1" i="0" sz="1200" u="none" cap="none" strike="noStrike">
              <a:solidFill>
                <a:srgbClr val="000000"/>
              </a:solidFill>
              <a:latin typeface="Calibri"/>
              <a:ea typeface="Calibri"/>
              <a:cs typeface="Calibri"/>
              <a:sym typeface="Calibri"/>
            </a:endParaRPr>
          </a:p>
        </p:txBody>
      </p:sp>
      <p:sp>
        <p:nvSpPr>
          <p:cNvPr id="10818" name="Google Shape;10818;p609"/>
          <p:cNvSpPr/>
          <p:nvPr/>
        </p:nvSpPr>
        <p:spPr>
          <a:xfrm>
            <a:off x="1124825" y="2252625"/>
            <a:ext cx="891000" cy="285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Syntax:</a:t>
            </a:r>
            <a:endParaRPr b="0" i="0" sz="1400" u="none" cap="none" strike="noStrike">
              <a:solidFill>
                <a:srgbClr val="000000"/>
              </a:solidFill>
              <a:latin typeface="Calibri"/>
              <a:ea typeface="Calibri"/>
              <a:cs typeface="Calibri"/>
              <a:sym typeface="Calibri"/>
            </a:endParaRPr>
          </a:p>
        </p:txBody>
      </p:sp>
      <p:sp>
        <p:nvSpPr>
          <p:cNvPr id="10819" name="Google Shape;10819;p60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6">
                                            <p:txEl>
                                              <p:pRg end="0" st="0"/>
                                            </p:txEl>
                                          </p:spTgt>
                                        </p:tgtEl>
                                        <p:attrNameLst>
                                          <p:attrName>style.visibility</p:attrName>
                                        </p:attrNameLst>
                                      </p:cBhvr>
                                      <p:to>
                                        <p:strVal val="visible"/>
                                      </p:to>
                                    </p:set>
                                    <p:animEffect filter="fade" transition="in">
                                      <p:cBhvr>
                                        <p:cTn dur="1000"/>
                                        <p:tgtEl>
                                          <p:spTgt spid="108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7"/>
                                        </p:tgtEl>
                                        <p:attrNameLst>
                                          <p:attrName>style.visibility</p:attrName>
                                        </p:attrNameLst>
                                      </p:cBhvr>
                                      <p:to>
                                        <p:strVal val="visible"/>
                                      </p:to>
                                    </p:set>
                                    <p:animEffect filter="fade" transition="in">
                                      <p:cBhvr>
                                        <p:cTn dur="1000"/>
                                        <p:tgtEl>
                                          <p:spTgt spid="10817"/>
                                        </p:tgtEl>
                                      </p:cBhvr>
                                    </p:animEffect>
                                  </p:childTnLst>
                                </p:cTn>
                              </p:par>
                              <p:par>
                                <p:cTn fill="hold" nodeType="withEffect" presetClass="entr" presetID="10" presetSubtype="0">
                                  <p:stCondLst>
                                    <p:cond delay="0"/>
                                  </p:stCondLst>
                                  <p:childTnLst>
                                    <p:set>
                                      <p:cBhvr>
                                        <p:cTn dur="1" fill="hold">
                                          <p:stCondLst>
                                            <p:cond delay="0"/>
                                          </p:stCondLst>
                                        </p:cTn>
                                        <p:tgtEl>
                                          <p:spTgt spid="10818"/>
                                        </p:tgtEl>
                                        <p:attrNameLst>
                                          <p:attrName>style.visibility</p:attrName>
                                        </p:attrNameLst>
                                      </p:cBhvr>
                                      <p:to>
                                        <p:strVal val="visible"/>
                                      </p:to>
                                    </p:set>
                                    <p:animEffect filter="fade" transition="in">
                                      <p:cBhvr>
                                        <p:cTn dur="1000"/>
                                        <p:tgtEl>
                                          <p:spTgt spid="108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61"/>
          <p:cNvSpPr/>
          <p:nvPr/>
        </p:nvSpPr>
        <p:spPr>
          <a:xfrm>
            <a:off x="0" y="0"/>
            <a:ext cx="9144000" cy="2381400"/>
          </a:xfrm>
          <a:prstGeom prst="rect">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1871" name="Google Shape;1871;p61"/>
          <p:cNvSpPr txBox="1"/>
          <p:nvPr/>
        </p:nvSpPr>
        <p:spPr>
          <a:xfrm>
            <a:off x="3812025" y="2725825"/>
            <a:ext cx="2111700" cy="665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200"/>
              <a:buFont typeface="Arial"/>
              <a:buNone/>
            </a:pPr>
            <a:r>
              <a:rPr b="1" i="0" lang="en" sz="1200" u="none" cap="none" strike="noStrike">
                <a:solidFill>
                  <a:srgbClr val="53585F"/>
                </a:solidFill>
                <a:latin typeface="Calibri"/>
                <a:ea typeface="Calibri"/>
                <a:cs typeface="Calibri"/>
                <a:sym typeface="Calibri"/>
              </a:rPr>
              <a:t>Test completion activities gather data from completed test activities.</a:t>
            </a:r>
            <a:endParaRPr b="1" i="0" sz="1200" u="none" cap="none" strike="noStrike">
              <a:solidFill>
                <a:srgbClr val="53585F"/>
              </a:solidFill>
              <a:latin typeface="Calibri"/>
              <a:ea typeface="Calibri"/>
              <a:cs typeface="Calibri"/>
              <a:sym typeface="Calibri"/>
            </a:endParaRPr>
          </a:p>
        </p:txBody>
      </p:sp>
      <p:sp>
        <p:nvSpPr>
          <p:cNvPr id="1872" name="Google Shape;1872;p61"/>
          <p:cNvSpPr txBox="1"/>
          <p:nvPr/>
        </p:nvSpPr>
        <p:spPr>
          <a:xfrm>
            <a:off x="3224771" y="2719486"/>
            <a:ext cx="396900" cy="369300"/>
          </a:xfrm>
          <a:prstGeom prst="rect">
            <a:avLst/>
          </a:prstGeom>
          <a:noFill/>
          <a:ln>
            <a:noFill/>
          </a:ln>
        </p:spPr>
        <p:txBody>
          <a:bodyPr anchorCtr="0" anchor="t" bIns="0" lIns="0" spcFirstLastPara="1" rIns="0" wrap="square" tIns="0">
            <a:spAutoFit/>
          </a:bodyPr>
          <a:lstStyle/>
          <a:p>
            <a:pPr indent="0" lvl="0" marL="0" marR="0" rtl="0" algn="r">
              <a:lnSpc>
                <a:spcPct val="150000"/>
              </a:lnSpc>
              <a:spcBef>
                <a:spcPts val="0"/>
              </a:spcBef>
              <a:spcAft>
                <a:spcPts val="0"/>
              </a:spcAft>
              <a:buClr>
                <a:srgbClr val="53585F"/>
              </a:buClr>
              <a:buSzPts val="2300"/>
              <a:buFont typeface="Gill Sans"/>
              <a:buNone/>
            </a:pPr>
            <a:r>
              <a:rPr b="1" i="0" lang="en" sz="2400" u="none" cap="none" strike="noStrike">
                <a:solidFill>
                  <a:srgbClr val="53585F"/>
                </a:solidFill>
                <a:latin typeface="Gill Sans"/>
                <a:ea typeface="Gill Sans"/>
                <a:cs typeface="Gill Sans"/>
                <a:sym typeface="Gill Sans"/>
              </a:rPr>
              <a:t>01</a:t>
            </a:r>
            <a:endParaRPr b="0" i="0" sz="2400" u="none" cap="none" strike="noStrike">
              <a:solidFill>
                <a:srgbClr val="000000"/>
              </a:solidFill>
              <a:latin typeface="Gill Sans"/>
              <a:ea typeface="Gill Sans"/>
              <a:cs typeface="Gill Sans"/>
              <a:sym typeface="Gill Sans"/>
            </a:endParaRPr>
          </a:p>
        </p:txBody>
      </p:sp>
      <p:sp>
        <p:nvSpPr>
          <p:cNvPr id="1873" name="Google Shape;1873;p61"/>
          <p:cNvSpPr txBox="1"/>
          <p:nvPr/>
        </p:nvSpPr>
        <p:spPr>
          <a:xfrm>
            <a:off x="3816525" y="3703975"/>
            <a:ext cx="1963800" cy="424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1200"/>
              <a:buFont typeface="Arial"/>
              <a:buNone/>
            </a:pPr>
            <a:r>
              <a:rPr b="1" i="0" lang="en" sz="1200" u="none" cap="none" strike="noStrike">
                <a:solidFill>
                  <a:srgbClr val="53585F"/>
                </a:solidFill>
                <a:latin typeface="Calibri"/>
                <a:ea typeface="Calibri"/>
                <a:cs typeface="Calibri"/>
                <a:sym typeface="Calibri"/>
              </a:rPr>
              <a:t>Test completion activities occur at project milestones.</a:t>
            </a:r>
            <a:endParaRPr b="1" i="0" sz="1200" u="none" cap="none" strike="noStrike">
              <a:solidFill>
                <a:srgbClr val="53585F"/>
              </a:solidFill>
              <a:latin typeface="Calibri"/>
              <a:ea typeface="Calibri"/>
              <a:cs typeface="Calibri"/>
              <a:sym typeface="Calibri"/>
            </a:endParaRPr>
          </a:p>
        </p:txBody>
      </p:sp>
      <p:sp>
        <p:nvSpPr>
          <p:cNvPr id="1874" name="Google Shape;1874;p61"/>
          <p:cNvSpPr txBox="1"/>
          <p:nvPr/>
        </p:nvSpPr>
        <p:spPr>
          <a:xfrm>
            <a:off x="3224771" y="3731728"/>
            <a:ext cx="396900" cy="369300"/>
          </a:xfrm>
          <a:prstGeom prst="rect">
            <a:avLst/>
          </a:prstGeom>
          <a:noFill/>
          <a:ln>
            <a:noFill/>
          </a:ln>
        </p:spPr>
        <p:txBody>
          <a:bodyPr anchorCtr="0" anchor="t" bIns="0" lIns="0" spcFirstLastPara="1" rIns="0" wrap="square" tIns="0">
            <a:spAutoFit/>
          </a:bodyPr>
          <a:lstStyle/>
          <a:p>
            <a:pPr indent="0" lvl="0" marL="0" marR="0" rtl="0" algn="r">
              <a:lnSpc>
                <a:spcPct val="150000"/>
              </a:lnSpc>
              <a:spcBef>
                <a:spcPts val="0"/>
              </a:spcBef>
              <a:spcAft>
                <a:spcPts val="0"/>
              </a:spcAft>
              <a:buClr>
                <a:srgbClr val="0198DB"/>
              </a:buClr>
              <a:buSzPts val="2300"/>
              <a:buFont typeface="Gill Sans"/>
              <a:buNone/>
            </a:pPr>
            <a:r>
              <a:rPr b="1" i="0" lang="en" sz="2400" u="none" cap="none" strike="noStrike">
                <a:solidFill>
                  <a:srgbClr val="0198DB"/>
                </a:solidFill>
                <a:latin typeface="Gill Sans"/>
                <a:ea typeface="Gill Sans"/>
                <a:cs typeface="Gill Sans"/>
                <a:sym typeface="Gill Sans"/>
              </a:rPr>
              <a:t>02</a:t>
            </a:r>
            <a:endParaRPr b="0" i="0" sz="2400" u="none" cap="none" strike="noStrike">
              <a:solidFill>
                <a:srgbClr val="000000"/>
              </a:solidFill>
              <a:latin typeface="Gill Sans"/>
              <a:ea typeface="Gill Sans"/>
              <a:cs typeface="Gill Sans"/>
              <a:sym typeface="Gill Sans"/>
            </a:endParaRPr>
          </a:p>
        </p:txBody>
      </p:sp>
      <p:pic>
        <p:nvPicPr>
          <p:cNvPr id="1875" name="Google Shape;1875;p61"/>
          <p:cNvPicPr preferRelativeResize="0"/>
          <p:nvPr>
            <p:ph idx="2" type="pic"/>
          </p:nvPr>
        </p:nvPicPr>
        <p:blipFill rotWithShape="1">
          <a:blip r:embed="rId3">
            <a:alphaModFix/>
          </a:blip>
          <a:srcRect b="0" l="22497" r="22492" t="0"/>
          <a:stretch/>
        </p:blipFill>
        <p:spPr>
          <a:xfrm>
            <a:off x="218850" y="1780250"/>
            <a:ext cx="2301549" cy="2786637"/>
          </a:xfrm>
          <a:prstGeom prst="rect">
            <a:avLst/>
          </a:prstGeom>
          <a:solidFill>
            <a:schemeClr val="lt2"/>
          </a:solidFill>
          <a:ln>
            <a:noFill/>
          </a:ln>
        </p:spPr>
      </p:pic>
      <p:pic>
        <p:nvPicPr>
          <p:cNvPr id="1876" name="Google Shape;1876;p61"/>
          <p:cNvPicPr preferRelativeResize="0"/>
          <p:nvPr/>
        </p:nvPicPr>
        <p:blipFill rotWithShape="1">
          <a:blip r:embed="rId4">
            <a:alphaModFix/>
          </a:blip>
          <a:srcRect b="0" l="0" r="0" t="0"/>
          <a:stretch/>
        </p:blipFill>
        <p:spPr>
          <a:xfrm>
            <a:off x="8305415" y="162760"/>
            <a:ext cx="674975" cy="672016"/>
          </a:xfrm>
          <a:prstGeom prst="rect">
            <a:avLst/>
          </a:prstGeom>
          <a:noFill/>
          <a:ln>
            <a:noFill/>
          </a:ln>
        </p:spPr>
      </p:pic>
      <p:sp>
        <p:nvSpPr>
          <p:cNvPr id="1877" name="Google Shape;1877;p6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1878" name="Google Shape;1878;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solidFill>
                  <a:schemeClr val="lt1"/>
                </a:solidFill>
              </a:rPr>
              <a:t>Contextual Test Process</a:t>
            </a:r>
            <a:endParaRPr/>
          </a:p>
        </p:txBody>
      </p:sp>
      <p:sp>
        <p:nvSpPr>
          <p:cNvPr id="1879" name="Google Shape;1879;p61"/>
          <p:cNvSpPr txBox="1"/>
          <p:nvPr/>
        </p:nvSpPr>
        <p:spPr>
          <a:xfrm>
            <a:off x="407550" y="1248125"/>
            <a:ext cx="8328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Gill Sans"/>
                <a:ea typeface="Gill Sans"/>
                <a:cs typeface="Gill Sans"/>
                <a:sym typeface="Gill Sans"/>
              </a:rPr>
              <a:t>Test Completion</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6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3" name="Shape 10823"/>
        <p:cNvGrpSpPr/>
        <p:nvPr/>
      </p:nvGrpSpPr>
      <p:grpSpPr>
        <a:xfrm>
          <a:off x="0" y="0"/>
          <a:ext cx="0" cy="0"/>
          <a:chOff x="0" y="0"/>
          <a:chExt cx="0" cy="0"/>
        </a:xfrm>
      </p:grpSpPr>
      <p:sp>
        <p:nvSpPr>
          <p:cNvPr id="10824" name="Google Shape;10824;p6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Reading and Writing Files</a:t>
            </a:r>
            <a:endParaRPr/>
          </a:p>
        </p:txBody>
      </p:sp>
      <p:sp>
        <p:nvSpPr>
          <p:cNvPr id="10825" name="Google Shape;10825;p610"/>
          <p:cNvSpPr txBox="1"/>
          <p:nvPr>
            <p:ph idx="1" type="body"/>
          </p:nvPr>
        </p:nvSpPr>
        <p:spPr>
          <a:xfrm>
            <a:off x="311700" y="1152475"/>
            <a:ext cx="8520600" cy="11487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The write() method writes any string to an open file. </a:t>
            </a:r>
            <a:endParaRPr/>
          </a:p>
          <a:p>
            <a:pPr indent="-381000" lvl="0" marL="457200" rtl="0" algn="l">
              <a:lnSpc>
                <a:spcPct val="115000"/>
              </a:lnSpc>
              <a:spcBef>
                <a:spcPts val="0"/>
              </a:spcBef>
              <a:spcAft>
                <a:spcPts val="0"/>
              </a:spcAft>
              <a:buSzPts val="2400"/>
              <a:buChar char="●"/>
            </a:pPr>
            <a:r>
              <a:rPr lang="en"/>
              <a:t>The write() method does not add a newline character ('\n') to the end of the string:</a:t>
            </a:r>
            <a:endParaRPr/>
          </a:p>
        </p:txBody>
      </p:sp>
      <p:sp>
        <p:nvSpPr>
          <p:cNvPr id="10826" name="Google Shape;10826;p610"/>
          <p:cNvSpPr/>
          <p:nvPr/>
        </p:nvSpPr>
        <p:spPr>
          <a:xfrm>
            <a:off x="1087650" y="2985175"/>
            <a:ext cx="2240700" cy="3549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 fileObject.write(string)</a:t>
            </a:r>
            <a:endParaRPr b="1" i="0" sz="1200" u="none" cap="none" strike="noStrike">
              <a:solidFill>
                <a:srgbClr val="000000"/>
              </a:solidFill>
              <a:latin typeface="Calibri"/>
              <a:ea typeface="Calibri"/>
              <a:cs typeface="Calibri"/>
              <a:sym typeface="Calibri"/>
            </a:endParaRPr>
          </a:p>
        </p:txBody>
      </p:sp>
      <p:sp>
        <p:nvSpPr>
          <p:cNvPr id="10827" name="Google Shape;10827;p610"/>
          <p:cNvSpPr/>
          <p:nvPr/>
        </p:nvSpPr>
        <p:spPr>
          <a:xfrm>
            <a:off x="1087650" y="2630875"/>
            <a:ext cx="891000" cy="285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Syntax:</a:t>
            </a:r>
            <a:endParaRPr b="0" i="0" sz="1400" u="none" cap="none" strike="noStrike">
              <a:solidFill>
                <a:srgbClr val="000000"/>
              </a:solidFill>
              <a:latin typeface="Calibri"/>
              <a:ea typeface="Calibri"/>
              <a:cs typeface="Calibri"/>
              <a:sym typeface="Calibri"/>
            </a:endParaRPr>
          </a:p>
        </p:txBody>
      </p:sp>
      <p:sp>
        <p:nvSpPr>
          <p:cNvPr id="10828" name="Google Shape;10828;p61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25">
                                            <p:txEl>
                                              <p:pRg end="0" st="0"/>
                                            </p:txEl>
                                          </p:spTgt>
                                        </p:tgtEl>
                                        <p:attrNameLst>
                                          <p:attrName>style.visibility</p:attrName>
                                        </p:attrNameLst>
                                      </p:cBhvr>
                                      <p:to>
                                        <p:strVal val="visible"/>
                                      </p:to>
                                    </p:set>
                                    <p:animEffect filter="fade" transition="in">
                                      <p:cBhvr>
                                        <p:cTn dur="1000"/>
                                        <p:tgtEl>
                                          <p:spTgt spid="108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25">
                                            <p:txEl>
                                              <p:pRg end="1" st="1"/>
                                            </p:txEl>
                                          </p:spTgt>
                                        </p:tgtEl>
                                        <p:attrNameLst>
                                          <p:attrName>style.visibility</p:attrName>
                                        </p:attrNameLst>
                                      </p:cBhvr>
                                      <p:to>
                                        <p:strVal val="visible"/>
                                      </p:to>
                                    </p:set>
                                    <p:animEffect filter="fade" transition="in">
                                      <p:cBhvr>
                                        <p:cTn dur="1000"/>
                                        <p:tgtEl>
                                          <p:spTgt spid="108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26"/>
                                        </p:tgtEl>
                                        <p:attrNameLst>
                                          <p:attrName>style.visibility</p:attrName>
                                        </p:attrNameLst>
                                      </p:cBhvr>
                                      <p:to>
                                        <p:strVal val="visible"/>
                                      </p:to>
                                    </p:set>
                                    <p:animEffect filter="fade" transition="in">
                                      <p:cBhvr>
                                        <p:cTn dur="1000"/>
                                        <p:tgtEl>
                                          <p:spTgt spid="10826"/>
                                        </p:tgtEl>
                                      </p:cBhvr>
                                    </p:animEffect>
                                  </p:childTnLst>
                                </p:cTn>
                              </p:par>
                              <p:par>
                                <p:cTn fill="hold" nodeType="withEffect" presetClass="entr" presetID="10" presetSubtype="0">
                                  <p:stCondLst>
                                    <p:cond delay="0"/>
                                  </p:stCondLst>
                                  <p:childTnLst>
                                    <p:set>
                                      <p:cBhvr>
                                        <p:cTn dur="1" fill="hold">
                                          <p:stCondLst>
                                            <p:cond delay="0"/>
                                          </p:stCondLst>
                                        </p:cTn>
                                        <p:tgtEl>
                                          <p:spTgt spid="10827"/>
                                        </p:tgtEl>
                                        <p:attrNameLst>
                                          <p:attrName>style.visibility</p:attrName>
                                        </p:attrNameLst>
                                      </p:cBhvr>
                                      <p:to>
                                        <p:strVal val="visible"/>
                                      </p:to>
                                    </p:set>
                                    <p:animEffect filter="fade" transition="in">
                                      <p:cBhvr>
                                        <p:cTn dur="1000"/>
                                        <p:tgtEl>
                                          <p:spTgt spid="108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2" name="Shape 10832"/>
        <p:cNvGrpSpPr/>
        <p:nvPr/>
      </p:nvGrpSpPr>
      <p:grpSpPr>
        <a:xfrm>
          <a:off x="0" y="0"/>
          <a:ext cx="0" cy="0"/>
          <a:chOff x="0" y="0"/>
          <a:chExt cx="0" cy="0"/>
        </a:xfrm>
      </p:grpSpPr>
      <p:sp>
        <p:nvSpPr>
          <p:cNvPr id="10833" name="Google Shape;10833;p6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Reading Files</a:t>
            </a:r>
            <a:endParaRPr/>
          </a:p>
        </p:txBody>
      </p:sp>
      <p:sp>
        <p:nvSpPr>
          <p:cNvPr id="10834" name="Google Shape;10834;p611"/>
          <p:cNvSpPr txBox="1"/>
          <p:nvPr>
            <p:ph idx="1" type="body"/>
          </p:nvPr>
        </p:nvSpPr>
        <p:spPr>
          <a:xfrm>
            <a:off x="311700" y="1152475"/>
            <a:ext cx="8520600" cy="11487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The read() method read a string from an open file.</a:t>
            </a:r>
            <a:endParaRPr/>
          </a:p>
        </p:txBody>
      </p:sp>
      <p:sp>
        <p:nvSpPr>
          <p:cNvPr id="10835" name="Google Shape;10835;p611"/>
          <p:cNvSpPr/>
          <p:nvPr/>
        </p:nvSpPr>
        <p:spPr>
          <a:xfrm>
            <a:off x="1075250" y="2167175"/>
            <a:ext cx="2240700" cy="3549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 fileObject.read([count]) </a:t>
            </a:r>
            <a:endParaRPr b="1" i="0" sz="1200" u="none" cap="none" strike="noStrike">
              <a:solidFill>
                <a:srgbClr val="000000"/>
              </a:solidFill>
              <a:latin typeface="Calibri"/>
              <a:ea typeface="Calibri"/>
              <a:cs typeface="Calibri"/>
              <a:sym typeface="Calibri"/>
            </a:endParaRPr>
          </a:p>
        </p:txBody>
      </p:sp>
      <p:sp>
        <p:nvSpPr>
          <p:cNvPr id="10836" name="Google Shape;10836;p611"/>
          <p:cNvSpPr/>
          <p:nvPr/>
        </p:nvSpPr>
        <p:spPr>
          <a:xfrm>
            <a:off x="1075250" y="1812875"/>
            <a:ext cx="891000" cy="285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Syntax:</a:t>
            </a:r>
            <a:endParaRPr b="0" i="0" sz="1400" u="none" cap="none" strike="noStrike">
              <a:solidFill>
                <a:srgbClr val="000000"/>
              </a:solidFill>
              <a:latin typeface="Calibri"/>
              <a:ea typeface="Calibri"/>
              <a:cs typeface="Calibri"/>
              <a:sym typeface="Calibri"/>
            </a:endParaRPr>
          </a:p>
        </p:txBody>
      </p:sp>
      <p:sp>
        <p:nvSpPr>
          <p:cNvPr id="10837" name="Google Shape;10837;p61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34">
                                            <p:txEl>
                                              <p:pRg end="0" st="0"/>
                                            </p:txEl>
                                          </p:spTgt>
                                        </p:tgtEl>
                                        <p:attrNameLst>
                                          <p:attrName>style.visibility</p:attrName>
                                        </p:attrNameLst>
                                      </p:cBhvr>
                                      <p:to>
                                        <p:strVal val="visible"/>
                                      </p:to>
                                    </p:set>
                                    <p:animEffect filter="fade" transition="in">
                                      <p:cBhvr>
                                        <p:cTn dur="1000"/>
                                        <p:tgtEl>
                                          <p:spTgt spid="108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35"/>
                                        </p:tgtEl>
                                        <p:attrNameLst>
                                          <p:attrName>style.visibility</p:attrName>
                                        </p:attrNameLst>
                                      </p:cBhvr>
                                      <p:to>
                                        <p:strVal val="visible"/>
                                      </p:to>
                                    </p:set>
                                    <p:animEffect filter="fade" transition="in">
                                      <p:cBhvr>
                                        <p:cTn dur="1000"/>
                                        <p:tgtEl>
                                          <p:spTgt spid="10835"/>
                                        </p:tgtEl>
                                      </p:cBhvr>
                                    </p:animEffect>
                                  </p:childTnLst>
                                </p:cTn>
                              </p:par>
                              <p:par>
                                <p:cTn fill="hold" nodeType="withEffect" presetClass="entr" presetID="10" presetSubtype="0">
                                  <p:stCondLst>
                                    <p:cond delay="0"/>
                                  </p:stCondLst>
                                  <p:childTnLst>
                                    <p:set>
                                      <p:cBhvr>
                                        <p:cTn dur="1" fill="hold">
                                          <p:stCondLst>
                                            <p:cond delay="0"/>
                                          </p:stCondLst>
                                        </p:cTn>
                                        <p:tgtEl>
                                          <p:spTgt spid="10836"/>
                                        </p:tgtEl>
                                        <p:attrNameLst>
                                          <p:attrName>style.visibility</p:attrName>
                                        </p:attrNameLst>
                                      </p:cBhvr>
                                      <p:to>
                                        <p:strVal val="visible"/>
                                      </p:to>
                                    </p:set>
                                    <p:animEffect filter="fade" transition="in">
                                      <p:cBhvr>
                                        <p:cTn dur="1000"/>
                                        <p:tgtEl>
                                          <p:spTgt spid="108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1" name="Shape 10841"/>
        <p:cNvGrpSpPr/>
        <p:nvPr/>
      </p:nvGrpSpPr>
      <p:grpSpPr>
        <a:xfrm>
          <a:off x="0" y="0"/>
          <a:ext cx="0" cy="0"/>
          <a:chOff x="0" y="0"/>
          <a:chExt cx="0" cy="0"/>
        </a:xfrm>
      </p:grpSpPr>
      <p:sp>
        <p:nvSpPr>
          <p:cNvPr id="10842" name="Google Shape;10842;p6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File Positions</a:t>
            </a:r>
            <a:endParaRPr/>
          </a:p>
        </p:txBody>
      </p:sp>
      <p:sp>
        <p:nvSpPr>
          <p:cNvPr id="10843" name="Google Shape;10843;p6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The tell() method tells you the current position within the file. </a:t>
            </a:r>
            <a:endParaRPr/>
          </a:p>
          <a:p>
            <a:pPr indent="-381000" lvl="0" marL="457200" rtl="0" algn="l">
              <a:lnSpc>
                <a:spcPct val="115000"/>
              </a:lnSpc>
              <a:spcBef>
                <a:spcPts val="0"/>
              </a:spcBef>
              <a:spcAft>
                <a:spcPts val="0"/>
              </a:spcAft>
              <a:buSzPts val="2400"/>
              <a:buChar char="●"/>
            </a:pPr>
            <a:r>
              <a:rPr lang="en"/>
              <a:t>The seek(offset,from) method changes the current file position. </a:t>
            </a:r>
            <a:endParaRPr/>
          </a:p>
          <a:p>
            <a:pPr indent="-355600" lvl="1" marL="914400" rtl="0" algn="l">
              <a:lnSpc>
                <a:spcPct val="115000"/>
              </a:lnSpc>
              <a:spcBef>
                <a:spcPts val="0"/>
              </a:spcBef>
              <a:spcAft>
                <a:spcPts val="0"/>
              </a:spcAft>
              <a:buSzPts val="2000"/>
              <a:buChar char="○"/>
            </a:pPr>
            <a:r>
              <a:rPr lang="en"/>
              <a:t>The offset argument indicates the number of bytes to be moved. </a:t>
            </a:r>
            <a:endParaRPr/>
          </a:p>
          <a:p>
            <a:pPr indent="-355600" lvl="1" marL="914400" rtl="0" algn="l">
              <a:lnSpc>
                <a:spcPct val="115000"/>
              </a:lnSpc>
              <a:spcBef>
                <a:spcPts val="0"/>
              </a:spcBef>
              <a:spcAft>
                <a:spcPts val="0"/>
              </a:spcAft>
              <a:buSzPts val="2000"/>
              <a:buChar char="○"/>
            </a:pPr>
            <a:r>
              <a:rPr lang="en"/>
              <a:t>The from argument specifies the reference position from where the bytes are to be moved.</a:t>
            </a:r>
            <a:endParaRPr/>
          </a:p>
        </p:txBody>
      </p:sp>
      <p:sp>
        <p:nvSpPr>
          <p:cNvPr id="10844" name="Google Shape;10844;p61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43">
                                            <p:txEl>
                                              <p:pRg end="0" st="0"/>
                                            </p:txEl>
                                          </p:spTgt>
                                        </p:tgtEl>
                                        <p:attrNameLst>
                                          <p:attrName>style.visibility</p:attrName>
                                        </p:attrNameLst>
                                      </p:cBhvr>
                                      <p:to>
                                        <p:strVal val="visible"/>
                                      </p:to>
                                    </p:set>
                                    <p:animEffect filter="fade" transition="in">
                                      <p:cBhvr>
                                        <p:cTn dur="1000"/>
                                        <p:tgtEl>
                                          <p:spTgt spid="108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43">
                                            <p:txEl>
                                              <p:pRg end="1" st="1"/>
                                            </p:txEl>
                                          </p:spTgt>
                                        </p:tgtEl>
                                        <p:attrNameLst>
                                          <p:attrName>style.visibility</p:attrName>
                                        </p:attrNameLst>
                                      </p:cBhvr>
                                      <p:to>
                                        <p:strVal val="visible"/>
                                      </p:to>
                                    </p:set>
                                    <p:animEffect filter="fade" transition="in">
                                      <p:cBhvr>
                                        <p:cTn dur="1000"/>
                                        <p:tgtEl>
                                          <p:spTgt spid="108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43">
                                            <p:txEl>
                                              <p:pRg end="2" st="2"/>
                                            </p:txEl>
                                          </p:spTgt>
                                        </p:tgtEl>
                                        <p:attrNameLst>
                                          <p:attrName>style.visibility</p:attrName>
                                        </p:attrNameLst>
                                      </p:cBhvr>
                                      <p:to>
                                        <p:strVal val="visible"/>
                                      </p:to>
                                    </p:set>
                                    <p:animEffect filter="fade" transition="in">
                                      <p:cBhvr>
                                        <p:cTn dur="1000"/>
                                        <p:tgtEl>
                                          <p:spTgt spid="108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43">
                                            <p:txEl>
                                              <p:pRg end="3" st="3"/>
                                            </p:txEl>
                                          </p:spTgt>
                                        </p:tgtEl>
                                        <p:attrNameLst>
                                          <p:attrName>style.visibility</p:attrName>
                                        </p:attrNameLst>
                                      </p:cBhvr>
                                      <p:to>
                                        <p:strVal val="visible"/>
                                      </p:to>
                                    </p:set>
                                    <p:animEffect filter="fade" transition="in">
                                      <p:cBhvr>
                                        <p:cTn dur="1000"/>
                                        <p:tgtEl>
                                          <p:spTgt spid="1084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8" name="Shape 10848"/>
        <p:cNvGrpSpPr/>
        <p:nvPr/>
      </p:nvGrpSpPr>
      <p:grpSpPr>
        <a:xfrm>
          <a:off x="0" y="0"/>
          <a:ext cx="0" cy="0"/>
          <a:chOff x="0" y="0"/>
          <a:chExt cx="0" cy="0"/>
        </a:xfrm>
      </p:grpSpPr>
      <p:sp>
        <p:nvSpPr>
          <p:cNvPr id="10849" name="Google Shape;10849;p6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Renaming and Deleting Files</a:t>
            </a:r>
            <a:endParaRPr/>
          </a:p>
        </p:txBody>
      </p:sp>
      <p:sp>
        <p:nvSpPr>
          <p:cNvPr id="10850" name="Google Shape;10850;p613"/>
          <p:cNvSpPr txBox="1"/>
          <p:nvPr>
            <p:ph idx="1" type="body"/>
          </p:nvPr>
        </p:nvSpPr>
        <p:spPr>
          <a:xfrm>
            <a:off x="464100" y="1304875"/>
            <a:ext cx="8520600" cy="11487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The rename() method takes two arguments, the current filename and the new filename. </a:t>
            </a:r>
            <a:endParaRPr/>
          </a:p>
        </p:txBody>
      </p:sp>
      <p:sp>
        <p:nvSpPr>
          <p:cNvPr id="10851" name="Google Shape;10851;p613"/>
          <p:cNvSpPr/>
          <p:nvPr/>
        </p:nvSpPr>
        <p:spPr>
          <a:xfrm>
            <a:off x="1227650" y="2624375"/>
            <a:ext cx="3780900" cy="3549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 os.rename(“current_file_name”,” new_file_name”)</a:t>
            </a:r>
            <a:endParaRPr b="1" i="0" sz="1200" u="none" cap="none" strike="noStrike">
              <a:solidFill>
                <a:srgbClr val="000000"/>
              </a:solidFill>
              <a:latin typeface="Calibri"/>
              <a:ea typeface="Calibri"/>
              <a:cs typeface="Calibri"/>
              <a:sym typeface="Calibri"/>
            </a:endParaRPr>
          </a:p>
        </p:txBody>
      </p:sp>
      <p:sp>
        <p:nvSpPr>
          <p:cNvPr id="10852" name="Google Shape;10852;p613"/>
          <p:cNvSpPr/>
          <p:nvPr/>
        </p:nvSpPr>
        <p:spPr>
          <a:xfrm>
            <a:off x="1227650" y="2270075"/>
            <a:ext cx="891000" cy="285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Syntax:</a:t>
            </a:r>
            <a:endParaRPr b="0" i="0" sz="1400" u="none" cap="none" strike="noStrike">
              <a:solidFill>
                <a:srgbClr val="000000"/>
              </a:solidFill>
              <a:latin typeface="Calibri"/>
              <a:ea typeface="Calibri"/>
              <a:cs typeface="Calibri"/>
              <a:sym typeface="Calibri"/>
            </a:endParaRPr>
          </a:p>
        </p:txBody>
      </p:sp>
      <p:sp>
        <p:nvSpPr>
          <p:cNvPr id="10853" name="Google Shape;10853;p61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50">
                                            <p:txEl>
                                              <p:pRg end="0" st="0"/>
                                            </p:txEl>
                                          </p:spTgt>
                                        </p:tgtEl>
                                        <p:attrNameLst>
                                          <p:attrName>style.visibility</p:attrName>
                                        </p:attrNameLst>
                                      </p:cBhvr>
                                      <p:to>
                                        <p:strVal val="visible"/>
                                      </p:to>
                                    </p:set>
                                    <p:animEffect filter="fade" transition="in">
                                      <p:cBhvr>
                                        <p:cTn dur="1000"/>
                                        <p:tgtEl>
                                          <p:spTgt spid="108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51"/>
                                        </p:tgtEl>
                                        <p:attrNameLst>
                                          <p:attrName>style.visibility</p:attrName>
                                        </p:attrNameLst>
                                      </p:cBhvr>
                                      <p:to>
                                        <p:strVal val="visible"/>
                                      </p:to>
                                    </p:set>
                                    <p:animEffect filter="fade" transition="in">
                                      <p:cBhvr>
                                        <p:cTn dur="1000"/>
                                        <p:tgtEl>
                                          <p:spTgt spid="10851"/>
                                        </p:tgtEl>
                                      </p:cBhvr>
                                    </p:animEffect>
                                  </p:childTnLst>
                                </p:cTn>
                              </p:par>
                              <p:par>
                                <p:cTn fill="hold" nodeType="withEffect" presetClass="entr" presetID="10" presetSubtype="0">
                                  <p:stCondLst>
                                    <p:cond delay="0"/>
                                  </p:stCondLst>
                                  <p:childTnLst>
                                    <p:set>
                                      <p:cBhvr>
                                        <p:cTn dur="1" fill="hold">
                                          <p:stCondLst>
                                            <p:cond delay="0"/>
                                          </p:stCondLst>
                                        </p:cTn>
                                        <p:tgtEl>
                                          <p:spTgt spid="10852"/>
                                        </p:tgtEl>
                                        <p:attrNameLst>
                                          <p:attrName>style.visibility</p:attrName>
                                        </p:attrNameLst>
                                      </p:cBhvr>
                                      <p:to>
                                        <p:strVal val="visible"/>
                                      </p:to>
                                    </p:set>
                                    <p:animEffect filter="fade" transition="in">
                                      <p:cBhvr>
                                        <p:cTn dur="1000"/>
                                        <p:tgtEl>
                                          <p:spTgt spid="108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7" name="Shape 10857"/>
        <p:cNvGrpSpPr/>
        <p:nvPr/>
      </p:nvGrpSpPr>
      <p:grpSpPr>
        <a:xfrm>
          <a:off x="0" y="0"/>
          <a:ext cx="0" cy="0"/>
          <a:chOff x="0" y="0"/>
          <a:chExt cx="0" cy="0"/>
        </a:xfrm>
      </p:grpSpPr>
      <p:sp>
        <p:nvSpPr>
          <p:cNvPr id="10858" name="Google Shape;10858;p6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Renaming and Deleting Files</a:t>
            </a:r>
            <a:endParaRPr/>
          </a:p>
        </p:txBody>
      </p:sp>
      <p:sp>
        <p:nvSpPr>
          <p:cNvPr id="10859" name="Google Shape;10859;p614"/>
          <p:cNvSpPr txBox="1"/>
          <p:nvPr>
            <p:ph idx="1" type="body"/>
          </p:nvPr>
        </p:nvSpPr>
        <p:spPr>
          <a:xfrm>
            <a:off x="464100" y="1304875"/>
            <a:ext cx="8520600" cy="11487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The delete() method deletes files by supplying the name of the file to be deleted as the argument.</a:t>
            </a:r>
            <a:endParaRPr/>
          </a:p>
        </p:txBody>
      </p:sp>
      <p:sp>
        <p:nvSpPr>
          <p:cNvPr id="10860" name="Google Shape;10860;p614"/>
          <p:cNvSpPr/>
          <p:nvPr/>
        </p:nvSpPr>
        <p:spPr>
          <a:xfrm>
            <a:off x="1227650" y="2624375"/>
            <a:ext cx="3780900" cy="3549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 os.remove(“file_name”)</a:t>
            </a:r>
            <a:endParaRPr b="1" i="0" sz="1200" u="none" cap="none" strike="noStrike">
              <a:solidFill>
                <a:srgbClr val="000000"/>
              </a:solidFill>
              <a:latin typeface="Calibri"/>
              <a:ea typeface="Calibri"/>
              <a:cs typeface="Calibri"/>
              <a:sym typeface="Calibri"/>
            </a:endParaRPr>
          </a:p>
        </p:txBody>
      </p:sp>
      <p:sp>
        <p:nvSpPr>
          <p:cNvPr id="10861" name="Google Shape;10861;p614"/>
          <p:cNvSpPr/>
          <p:nvPr/>
        </p:nvSpPr>
        <p:spPr>
          <a:xfrm>
            <a:off x="1227650" y="2270075"/>
            <a:ext cx="891000" cy="285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Syntax:</a:t>
            </a:r>
            <a:endParaRPr b="0" i="0" sz="1400" u="none" cap="none" strike="noStrike">
              <a:solidFill>
                <a:srgbClr val="000000"/>
              </a:solidFill>
              <a:latin typeface="Calibri"/>
              <a:ea typeface="Calibri"/>
              <a:cs typeface="Calibri"/>
              <a:sym typeface="Calibri"/>
            </a:endParaRPr>
          </a:p>
        </p:txBody>
      </p:sp>
      <p:sp>
        <p:nvSpPr>
          <p:cNvPr id="10862" name="Google Shape;10862;p614"/>
          <p:cNvSpPr/>
          <p:nvPr/>
        </p:nvSpPr>
        <p:spPr>
          <a:xfrm>
            <a:off x="1227650" y="3403700"/>
            <a:ext cx="2147400" cy="690600"/>
          </a:xfrm>
          <a:prstGeom prst="rect">
            <a:avLst/>
          </a:prstGeom>
          <a:solidFill>
            <a:srgbClr val="C9DA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rgbClr val="000000"/>
                </a:solidFill>
                <a:latin typeface="Calibri"/>
                <a:ea typeface="Calibri"/>
                <a:cs typeface="Calibri"/>
                <a:sym typeface="Calibri"/>
              </a:rPr>
              <a:t>import os </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rgbClr val="000000"/>
                </a:solidFill>
                <a:latin typeface="Calibri"/>
                <a:ea typeface="Calibri"/>
                <a:cs typeface="Calibri"/>
                <a:sym typeface="Calibri"/>
              </a:rPr>
              <a:t># Delete file test2.txt </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000000"/>
                </a:solidFill>
                <a:latin typeface="Calibri"/>
                <a:ea typeface="Calibri"/>
                <a:cs typeface="Calibri"/>
                <a:sym typeface="Calibri"/>
              </a:rPr>
              <a:t>os.remove("text2.txt")</a:t>
            </a:r>
            <a:endParaRPr b="1" i="0" sz="1200" u="none" cap="none" strike="noStrike">
              <a:solidFill>
                <a:srgbClr val="000000"/>
              </a:solidFill>
              <a:latin typeface="Calibri"/>
              <a:ea typeface="Calibri"/>
              <a:cs typeface="Calibri"/>
              <a:sym typeface="Calibri"/>
            </a:endParaRPr>
          </a:p>
        </p:txBody>
      </p:sp>
      <p:sp>
        <p:nvSpPr>
          <p:cNvPr id="10863" name="Google Shape;10863;p614"/>
          <p:cNvSpPr/>
          <p:nvPr/>
        </p:nvSpPr>
        <p:spPr>
          <a:xfrm>
            <a:off x="1227650" y="3048838"/>
            <a:ext cx="891000" cy="285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Calibri"/>
                <a:ea typeface="Calibri"/>
                <a:cs typeface="Calibri"/>
                <a:sym typeface="Calibri"/>
              </a:rPr>
              <a:t>Example:</a:t>
            </a:r>
            <a:endParaRPr b="0" i="0" sz="1400" u="none" cap="none" strike="noStrike">
              <a:solidFill>
                <a:srgbClr val="000000"/>
              </a:solidFill>
              <a:latin typeface="Calibri"/>
              <a:ea typeface="Calibri"/>
              <a:cs typeface="Calibri"/>
              <a:sym typeface="Calibri"/>
            </a:endParaRPr>
          </a:p>
        </p:txBody>
      </p:sp>
      <p:sp>
        <p:nvSpPr>
          <p:cNvPr id="10864" name="Google Shape;10864;p61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59">
                                            <p:txEl>
                                              <p:pRg end="0" st="0"/>
                                            </p:txEl>
                                          </p:spTgt>
                                        </p:tgtEl>
                                        <p:attrNameLst>
                                          <p:attrName>style.visibility</p:attrName>
                                        </p:attrNameLst>
                                      </p:cBhvr>
                                      <p:to>
                                        <p:strVal val="visible"/>
                                      </p:to>
                                    </p:set>
                                    <p:animEffect filter="fade" transition="in">
                                      <p:cBhvr>
                                        <p:cTn dur="1000"/>
                                        <p:tgtEl>
                                          <p:spTgt spid="108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61"/>
                                        </p:tgtEl>
                                        <p:attrNameLst>
                                          <p:attrName>style.visibility</p:attrName>
                                        </p:attrNameLst>
                                      </p:cBhvr>
                                      <p:to>
                                        <p:strVal val="visible"/>
                                      </p:to>
                                    </p:set>
                                    <p:animEffect filter="fade" transition="in">
                                      <p:cBhvr>
                                        <p:cTn dur="1000"/>
                                        <p:tgtEl>
                                          <p:spTgt spid="10861"/>
                                        </p:tgtEl>
                                      </p:cBhvr>
                                    </p:animEffect>
                                  </p:childTnLst>
                                </p:cTn>
                              </p:par>
                              <p:par>
                                <p:cTn fill="hold" nodeType="withEffect" presetClass="entr" presetID="10" presetSubtype="0">
                                  <p:stCondLst>
                                    <p:cond delay="0"/>
                                  </p:stCondLst>
                                  <p:childTnLst>
                                    <p:set>
                                      <p:cBhvr>
                                        <p:cTn dur="1" fill="hold">
                                          <p:stCondLst>
                                            <p:cond delay="0"/>
                                          </p:stCondLst>
                                        </p:cTn>
                                        <p:tgtEl>
                                          <p:spTgt spid="10860"/>
                                        </p:tgtEl>
                                        <p:attrNameLst>
                                          <p:attrName>style.visibility</p:attrName>
                                        </p:attrNameLst>
                                      </p:cBhvr>
                                      <p:to>
                                        <p:strVal val="visible"/>
                                      </p:to>
                                    </p:set>
                                    <p:animEffect filter="fade" transition="in">
                                      <p:cBhvr>
                                        <p:cTn dur="1000"/>
                                        <p:tgtEl>
                                          <p:spTgt spid="108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63"/>
                                        </p:tgtEl>
                                        <p:attrNameLst>
                                          <p:attrName>style.visibility</p:attrName>
                                        </p:attrNameLst>
                                      </p:cBhvr>
                                      <p:to>
                                        <p:strVal val="visible"/>
                                      </p:to>
                                    </p:set>
                                    <p:animEffect filter="fade" transition="in">
                                      <p:cBhvr>
                                        <p:cTn dur="1000"/>
                                        <p:tgtEl>
                                          <p:spTgt spid="10863"/>
                                        </p:tgtEl>
                                      </p:cBhvr>
                                    </p:animEffect>
                                  </p:childTnLst>
                                </p:cTn>
                              </p:par>
                              <p:par>
                                <p:cTn fill="hold" nodeType="withEffect" presetClass="entr" presetID="10" presetSubtype="0">
                                  <p:stCondLst>
                                    <p:cond delay="0"/>
                                  </p:stCondLst>
                                  <p:childTnLst>
                                    <p:set>
                                      <p:cBhvr>
                                        <p:cTn dur="1" fill="hold">
                                          <p:stCondLst>
                                            <p:cond delay="0"/>
                                          </p:stCondLst>
                                        </p:cTn>
                                        <p:tgtEl>
                                          <p:spTgt spid="10862"/>
                                        </p:tgtEl>
                                        <p:attrNameLst>
                                          <p:attrName>style.visibility</p:attrName>
                                        </p:attrNameLst>
                                      </p:cBhvr>
                                      <p:to>
                                        <p:strVal val="visible"/>
                                      </p:to>
                                    </p:set>
                                    <p:animEffect filter="fade" transition="in">
                                      <p:cBhvr>
                                        <p:cTn dur="1000"/>
                                        <p:tgtEl>
                                          <p:spTgt spid="108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8" name="Shape 10868"/>
        <p:cNvGrpSpPr/>
        <p:nvPr/>
      </p:nvGrpSpPr>
      <p:grpSpPr>
        <a:xfrm>
          <a:off x="0" y="0"/>
          <a:ext cx="0" cy="0"/>
          <a:chOff x="0" y="0"/>
          <a:chExt cx="0" cy="0"/>
        </a:xfrm>
      </p:grpSpPr>
      <p:sp>
        <p:nvSpPr>
          <p:cNvPr id="10869" name="Google Shape;10869;p6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Splunk</a:t>
            </a:r>
            <a:endParaRPr/>
          </a:p>
        </p:txBody>
      </p:sp>
      <p:sp>
        <p:nvSpPr>
          <p:cNvPr id="10870" name="Google Shape;10870;p61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10871" name="Google Shape;10871;p615"/>
          <p:cNvPicPr preferRelativeResize="0"/>
          <p:nvPr/>
        </p:nvPicPr>
        <p:blipFill rotWithShape="1">
          <a:blip r:embed="rId3">
            <a:alphaModFix/>
          </a:blip>
          <a:srcRect b="0" l="0" r="0" t="0"/>
          <a:stretch/>
        </p:blipFill>
        <p:spPr>
          <a:xfrm>
            <a:off x="5804250" y="1852000"/>
            <a:ext cx="3340741" cy="1945242"/>
          </a:xfrm>
          <a:prstGeom prst="rect">
            <a:avLst/>
          </a:prstGeom>
          <a:noFill/>
          <a:ln>
            <a:noFill/>
          </a:ln>
        </p:spPr>
      </p:pic>
      <p:sp>
        <p:nvSpPr>
          <p:cNvPr id="10872" name="Google Shape;10872;p615"/>
          <p:cNvSpPr/>
          <p:nvPr/>
        </p:nvSpPr>
        <p:spPr>
          <a:xfrm>
            <a:off x="477650" y="1340475"/>
            <a:ext cx="5305800" cy="1136100"/>
          </a:xfrm>
          <a:prstGeom prst="rect">
            <a:avLst/>
          </a:prstGeom>
          <a:solidFill>
            <a:srgbClr val="C9DAF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600" u="none" cap="none" strike="noStrike">
                <a:solidFill>
                  <a:srgbClr val="000000"/>
                </a:solidFill>
                <a:latin typeface="Calibri"/>
                <a:ea typeface="Calibri"/>
                <a:cs typeface="Calibri"/>
                <a:sym typeface="Calibri"/>
              </a:rPr>
              <a:t>Powerful tool that can help support software testing in a variety of ways, from log analysis to performance monitoring to test automation. </a:t>
            </a:r>
            <a:endParaRPr b="0" i="0" sz="1600" u="none" cap="none" strike="noStrike">
              <a:solidFill>
                <a:srgbClr val="000000"/>
              </a:solidFill>
              <a:latin typeface="Calibri"/>
              <a:ea typeface="Calibri"/>
              <a:cs typeface="Calibri"/>
              <a:sym typeface="Calibri"/>
            </a:endParaRPr>
          </a:p>
        </p:txBody>
      </p:sp>
      <p:sp>
        <p:nvSpPr>
          <p:cNvPr id="10873" name="Google Shape;10873;p615"/>
          <p:cNvSpPr/>
          <p:nvPr/>
        </p:nvSpPr>
        <p:spPr>
          <a:xfrm>
            <a:off x="477650" y="2956341"/>
            <a:ext cx="5305800" cy="1136100"/>
          </a:xfrm>
          <a:prstGeom prst="rect">
            <a:avLst/>
          </a:prstGeom>
          <a:solidFill>
            <a:srgbClr val="C9DAF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600" u="none" cap="none" strike="noStrike">
                <a:solidFill>
                  <a:srgbClr val="000000"/>
                </a:solidFill>
                <a:latin typeface="Calibri"/>
                <a:ea typeface="Calibri"/>
                <a:cs typeface="Calibri"/>
                <a:sym typeface="Calibri"/>
              </a:rPr>
              <a:t>Splunk is a software platform for searching, analysing, and visualising machine-generated data that has been collected from the websites, applications, sensors, devices, etc.</a:t>
            </a:r>
            <a:endParaRPr b="0" i="0" sz="16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72"/>
                                        </p:tgtEl>
                                        <p:attrNameLst>
                                          <p:attrName>style.visibility</p:attrName>
                                        </p:attrNameLst>
                                      </p:cBhvr>
                                      <p:to>
                                        <p:strVal val="visible"/>
                                      </p:to>
                                    </p:set>
                                    <p:animEffect filter="fade" transition="in">
                                      <p:cBhvr>
                                        <p:cTn dur="1000"/>
                                        <p:tgtEl>
                                          <p:spTgt spid="108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73"/>
                                        </p:tgtEl>
                                        <p:attrNameLst>
                                          <p:attrName>style.visibility</p:attrName>
                                        </p:attrNameLst>
                                      </p:cBhvr>
                                      <p:to>
                                        <p:strVal val="visible"/>
                                      </p:to>
                                    </p:set>
                                    <p:animEffect filter="fade" transition="in">
                                      <p:cBhvr>
                                        <p:cTn dur="1000"/>
                                        <p:tgtEl>
                                          <p:spTgt spid="108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71"/>
                                        </p:tgtEl>
                                        <p:attrNameLst>
                                          <p:attrName>style.visibility</p:attrName>
                                        </p:attrNameLst>
                                      </p:cBhvr>
                                      <p:to>
                                        <p:strVal val="visible"/>
                                      </p:to>
                                    </p:set>
                                    <p:animEffect filter="fade" transition="in">
                                      <p:cBhvr>
                                        <p:cTn dur="1000"/>
                                        <p:tgtEl>
                                          <p:spTgt spid="108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7" name="Shape 10877"/>
        <p:cNvGrpSpPr/>
        <p:nvPr/>
      </p:nvGrpSpPr>
      <p:grpSpPr>
        <a:xfrm>
          <a:off x="0" y="0"/>
          <a:ext cx="0" cy="0"/>
          <a:chOff x="0" y="0"/>
          <a:chExt cx="0" cy="0"/>
        </a:xfrm>
      </p:grpSpPr>
      <p:sp>
        <p:nvSpPr>
          <p:cNvPr id="10878" name="Google Shape;10878;p6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Benefits of Splunk</a:t>
            </a:r>
            <a:endParaRPr/>
          </a:p>
        </p:txBody>
      </p:sp>
      <p:sp>
        <p:nvSpPr>
          <p:cNvPr id="10879" name="Google Shape;10879;p61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pSp>
        <p:nvGrpSpPr>
          <p:cNvPr id="10880" name="Google Shape;10880;p616"/>
          <p:cNvGrpSpPr/>
          <p:nvPr/>
        </p:nvGrpSpPr>
        <p:grpSpPr>
          <a:xfrm>
            <a:off x="1851505" y="1598939"/>
            <a:ext cx="2541900" cy="2541900"/>
            <a:chOff x="481393" y="1576664"/>
            <a:chExt cx="2541900" cy="2541900"/>
          </a:xfrm>
        </p:grpSpPr>
        <p:sp>
          <p:nvSpPr>
            <p:cNvPr id="10881" name="Google Shape;10881;p616"/>
            <p:cNvSpPr/>
            <p:nvPr/>
          </p:nvSpPr>
          <p:spPr>
            <a:xfrm>
              <a:off x="481393" y="1576664"/>
              <a:ext cx="2541900" cy="2541900"/>
            </a:xfrm>
            <a:prstGeom prst="ellipse">
              <a:avLst/>
            </a:prstGeom>
            <a:noFill/>
            <a:ln cap="flat" cmpd="sng" w="28575">
              <a:solidFill>
                <a:srgbClr val="175D53"/>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Gill Sans"/>
                <a:ea typeface="Gill Sans"/>
                <a:cs typeface="Gill Sans"/>
                <a:sym typeface="Gill Sans"/>
              </a:endParaRPr>
            </a:p>
          </p:txBody>
        </p:sp>
        <p:sp>
          <p:nvSpPr>
            <p:cNvPr id="10882" name="Google Shape;10882;p616"/>
            <p:cNvSpPr/>
            <p:nvPr/>
          </p:nvSpPr>
          <p:spPr>
            <a:xfrm>
              <a:off x="570043" y="1665314"/>
              <a:ext cx="2364600" cy="2364600"/>
            </a:xfrm>
            <a:prstGeom prst="ellipse">
              <a:avLst/>
            </a:prstGeom>
            <a:solidFill>
              <a:srgbClr val="175D5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rgbClr val="FFFFFF"/>
                </a:solidFill>
                <a:latin typeface="Gill Sans"/>
                <a:ea typeface="Gill Sans"/>
                <a:cs typeface="Gill Sans"/>
                <a:sym typeface="Gill Sans"/>
              </a:endParaRPr>
            </a:p>
          </p:txBody>
        </p:sp>
        <p:sp>
          <p:nvSpPr>
            <p:cNvPr id="10883" name="Google Shape;10883;p616"/>
            <p:cNvSpPr txBox="1"/>
            <p:nvPr/>
          </p:nvSpPr>
          <p:spPr>
            <a:xfrm>
              <a:off x="694850" y="2017825"/>
              <a:ext cx="2115000" cy="165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Roboto"/>
                  <a:ea typeface="Roboto"/>
                  <a:cs typeface="Roboto"/>
                  <a:sym typeface="Roboto"/>
                </a:rPr>
                <a:t>Benefits of Splunk</a:t>
              </a:r>
              <a:endParaRPr b="1" i="0" sz="1500" u="none" cap="none" strike="noStrike">
                <a:solidFill>
                  <a:srgbClr val="FFFFFF"/>
                </a:solidFill>
                <a:latin typeface="Roboto"/>
                <a:ea typeface="Roboto"/>
                <a:cs typeface="Roboto"/>
                <a:sym typeface="Roboto"/>
              </a:endParaRPr>
            </a:p>
          </p:txBody>
        </p:sp>
      </p:grpSp>
      <p:grpSp>
        <p:nvGrpSpPr>
          <p:cNvPr id="10884" name="Google Shape;10884;p616"/>
          <p:cNvGrpSpPr/>
          <p:nvPr/>
        </p:nvGrpSpPr>
        <p:grpSpPr>
          <a:xfrm>
            <a:off x="4133739" y="1297050"/>
            <a:ext cx="4258218" cy="965931"/>
            <a:chOff x="2763626" y="1274775"/>
            <a:chExt cx="4258218" cy="965931"/>
          </a:xfrm>
        </p:grpSpPr>
        <p:sp>
          <p:nvSpPr>
            <p:cNvPr id="10885" name="Google Shape;10885;p616"/>
            <p:cNvSpPr/>
            <p:nvPr/>
          </p:nvSpPr>
          <p:spPr>
            <a:xfrm>
              <a:off x="3754844" y="1274775"/>
              <a:ext cx="3267000" cy="515700"/>
            </a:xfrm>
            <a:prstGeom prst="roundRect">
              <a:avLst>
                <a:gd fmla="val 50000" name="adj"/>
              </a:avLst>
            </a:prstGeom>
            <a:solidFill>
              <a:srgbClr val="0198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Calibri"/>
                  <a:ea typeface="Calibri"/>
                  <a:cs typeface="Calibri"/>
                  <a:sym typeface="Calibri"/>
                </a:rPr>
                <a:t>Enter the data in any format, such as.csv,.json, or another format.</a:t>
              </a:r>
              <a:endParaRPr b="0" i="0" sz="1200" u="none" cap="none" strike="noStrike">
                <a:solidFill>
                  <a:srgbClr val="FFFFFF"/>
                </a:solidFill>
                <a:latin typeface="Calibri"/>
                <a:ea typeface="Calibri"/>
                <a:cs typeface="Calibri"/>
                <a:sym typeface="Calibri"/>
              </a:endParaRPr>
            </a:p>
          </p:txBody>
        </p:sp>
        <p:sp>
          <p:nvSpPr>
            <p:cNvPr id="10886" name="Google Shape;10886;p616"/>
            <p:cNvSpPr/>
            <p:nvPr/>
          </p:nvSpPr>
          <p:spPr>
            <a:xfrm>
              <a:off x="2763626" y="2094006"/>
              <a:ext cx="146700" cy="146700"/>
            </a:xfrm>
            <a:prstGeom prst="ellipse">
              <a:avLst/>
            </a:prstGeom>
            <a:solidFill>
              <a:srgbClr val="0198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10887" name="Google Shape;10887;p616"/>
            <p:cNvCxnSpPr>
              <a:endCxn id="10885" idx="1"/>
            </p:cNvCxnSpPr>
            <p:nvPr/>
          </p:nvCxnSpPr>
          <p:spPr>
            <a:xfrm flipH="1" rot="10800000">
              <a:off x="2887244" y="1532625"/>
              <a:ext cx="867600" cy="578400"/>
            </a:xfrm>
            <a:prstGeom prst="straightConnector1">
              <a:avLst/>
            </a:prstGeom>
            <a:noFill/>
            <a:ln cap="flat" cmpd="sng" w="9525">
              <a:solidFill>
                <a:srgbClr val="000000"/>
              </a:solidFill>
              <a:prstDash val="solid"/>
              <a:round/>
              <a:headEnd len="sm" w="sm" type="none"/>
              <a:tailEnd len="sm" w="sm" type="none"/>
            </a:ln>
          </p:spPr>
        </p:cxnSp>
      </p:grpSp>
      <p:grpSp>
        <p:nvGrpSpPr>
          <p:cNvPr id="10888" name="Google Shape;10888;p616"/>
          <p:cNvGrpSpPr/>
          <p:nvPr/>
        </p:nvGrpSpPr>
        <p:grpSpPr>
          <a:xfrm>
            <a:off x="4317095" y="2175500"/>
            <a:ext cx="4074912" cy="539258"/>
            <a:chOff x="2946982" y="2153225"/>
            <a:chExt cx="4074912" cy="539258"/>
          </a:xfrm>
        </p:grpSpPr>
        <p:sp>
          <p:nvSpPr>
            <p:cNvPr id="10889" name="Google Shape;10889;p616"/>
            <p:cNvSpPr/>
            <p:nvPr/>
          </p:nvSpPr>
          <p:spPr>
            <a:xfrm>
              <a:off x="3754894" y="2153225"/>
              <a:ext cx="3267000" cy="515700"/>
            </a:xfrm>
            <a:prstGeom prst="roundRect">
              <a:avLst>
                <a:gd fmla="val 50000" name="adj"/>
              </a:avLst>
            </a:prstGeom>
            <a:solidFill>
              <a:srgbClr val="E8AB0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Calibri"/>
                  <a:ea typeface="Calibri"/>
                  <a:cs typeface="Calibri"/>
                  <a:sym typeface="Calibri"/>
                </a:rPr>
                <a:t>Set up Splunk to notify users of Alerts and Events as soon as a machine status changes.</a:t>
              </a:r>
              <a:endParaRPr b="0" i="0" sz="1200" u="none" cap="none" strike="noStrike">
                <a:solidFill>
                  <a:srgbClr val="FFFFFF"/>
                </a:solidFill>
                <a:latin typeface="Calibri"/>
                <a:ea typeface="Calibri"/>
                <a:cs typeface="Calibri"/>
                <a:sym typeface="Calibri"/>
              </a:endParaRPr>
            </a:p>
          </p:txBody>
        </p:sp>
        <p:sp>
          <p:nvSpPr>
            <p:cNvPr id="10890" name="Google Shape;10890;p616"/>
            <p:cNvSpPr/>
            <p:nvPr/>
          </p:nvSpPr>
          <p:spPr>
            <a:xfrm>
              <a:off x="2946982" y="2545783"/>
              <a:ext cx="146700" cy="146700"/>
            </a:xfrm>
            <a:prstGeom prst="ellipse">
              <a:avLst/>
            </a:prstGeom>
            <a:solidFill>
              <a:srgbClr val="E8AB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10891" name="Google Shape;10891;p616"/>
            <p:cNvCxnSpPr>
              <a:stCxn id="10890" idx="6"/>
              <a:endCxn id="10889" idx="1"/>
            </p:cNvCxnSpPr>
            <p:nvPr/>
          </p:nvCxnSpPr>
          <p:spPr>
            <a:xfrm flipH="1" rot="10800000">
              <a:off x="3093682" y="2410933"/>
              <a:ext cx="661200" cy="208200"/>
            </a:xfrm>
            <a:prstGeom prst="straightConnector1">
              <a:avLst/>
            </a:prstGeom>
            <a:noFill/>
            <a:ln cap="flat" cmpd="sng" w="9525">
              <a:solidFill>
                <a:srgbClr val="000000"/>
              </a:solidFill>
              <a:prstDash val="solid"/>
              <a:round/>
              <a:headEnd len="sm" w="sm" type="none"/>
              <a:tailEnd len="sm" w="sm" type="none"/>
            </a:ln>
          </p:spPr>
        </p:cxnSp>
      </p:grpSp>
      <p:grpSp>
        <p:nvGrpSpPr>
          <p:cNvPr id="10892" name="Google Shape;10892;p616"/>
          <p:cNvGrpSpPr/>
          <p:nvPr/>
        </p:nvGrpSpPr>
        <p:grpSpPr>
          <a:xfrm>
            <a:off x="4326948" y="3044950"/>
            <a:ext cx="4065008" cy="515700"/>
            <a:chOff x="2956836" y="2998325"/>
            <a:chExt cx="4065008" cy="515700"/>
          </a:xfrm>
        </p:grpSpPr>
        <p:sp>
          <p:nvSpPr>
            <p:cNvPr id="10893" name="Google Shape;10893;p616"/>
            <p:cNvSpPr/>
            <p:nvPr/>
          </p:nvSpPr>
          <p:spPr>
            <a:xfrm>
              <a:off x="3754844" y="2998325"/>
              <a:ext cx="3267000" cy="515700"/>
            </a:xfrm>
            <a:prstGeom prst="roundRect">
              <a:avLst>
                <a:gd fmla="val 50000" name="adj"/>
              </a:avLst>
            </a:prstGeom>
            <a:solidFill>
              <a:srgbClr val="5429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Calibri"/>
                  <a:ea typeface="Calibri"/>
                  <a:cs typeface="Calibri"/>
                  <a:sym typeface="Calibri"/>
                </a:rPr>
                <a:t>Foresee the resources required to scale up the infrastructure with accuracy.</a:t>
              </a:r>
              <a:endParaRPr b="0" i="0" sz="1200" u="none" cap="none" strike="noStrike">
                <a:solidFill>
                  <a:srgbClr val="FFFFFF"/>
                </a:solidFill>
                <a:latin typeface="Calibri"/>
                <a:ea typeface="Calibri"/>
                <a:cs typeface="Calibri"/>
                <a:sym typeface="Calibri"/>
              </a:endParaRPr>
            </a:p>
          </p:txBody>
        </p:sp>
        <p:sp>
          <p:nvSpPr>
            <p:cNvPr id="10894" name="Google Shape;10894;p616"/>
            <p:cNvSpPr/>
            <p:nvPr/>
          </p:nvSpPr>
          <p:spPr>
            <a:xfrm>
              <a:off x="2956836" y="3002983"/>
              <a:ext cx="146700" cy="146700"/>
            </a:xfrm>
            <a:prstGeom prst="ellipse">
              <a:avLst/>
            </a:prstGeom>
            <a:solidFill>
              <a:srgbClr val="5429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10895" name="Google Shape;10895;p616"/>
            <p:cNvCxnSpPr>
              <a:stCxn id="10894" idx="6"/>
              <a:endCxn id="10893" idx="1"/>
            </p:cNvCxnSpPr>
            <p:nvPr/>
          </p:nvCxnSpPr>
          <p:spPr>
            <a:xfrm>
              <a:off x="3103536" y="3076333"/>
              <a:ext cx="651300" cy="179700"/>
            </a:xfrm>
            <a:prstGeom prst="straightConnector1">
              <a:avLst/>
            </a:prstGeom>
            <a:noFill/>
            <a:ln cap="flat" cmpd="sng" w="9525">
              <a:solidFill>
                <a:srgbClr val="000000"/>
              </a:solidFill>
              <a:prstDash val="solid"/>
              <a:round/>
              <a:headEnd len="sm" w="sm" type="none"/>
              <a:tailEnd len="sm" w="sm" type="none"/>
            </a:ln>
          </p:spPr>
        </p:cxnSp>
      </p:grpSp>
      <p:grpSp>
        <p:nvGrpSpPr>
          <p:cNvPr id="10896" name="Google Shape;10896;p616"/>
          <p:cNvGrpSpPr/>
          <p:nvPr/>
        </p:nvGrpSpPr>
        <p:grpSpPr>
          <a:xfrm>
            <a:off x="4133739" y="3482458"/>
            <a:ext cx="4258218" cy="941842"/>
            <a:chOff x="2763626" y="3460183"/>
            <a:chExt cx="4258218" cy="941842"/>
          </a:xfrm>
        </p:grpSpPr>
        <p:sp>
          <p:nvSpPr>
            <p:cNvPr id="10897" name="Google Shape;10897;p616"/>
            <p:cNvSpPr/>
            <p:nvPr/>
          </p:nvSpPr>
          <p:spPr>
            <a:xfrm>
              <a:off x="3754844" y="3886325"/>
              <a:ext cx="3267000" cy="515700"/>
            </a:xfrm>
            <a:prstGeom prst="roundRect">
              <a:avLst>
                <a:gd fmla="val 50000" name="adj"/>
              </a:avLst>
            </a:prstGeom>
            <a:solidFill>
              <a:srgbClr val="2E2D2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Calibri"/>
                  <a:ea typeface="Calibri"/>
                  <a:cs typeface="Calibri"/>
                  <a:sym typeface="Calibri"/>
                </a:rPr>
                <a:t>Operational intelligence knowledge objects can be produced.</a:t>
              </a:r>
              <a:endParaRPr b="0" i="0" sz="1200" u="none" cap="none" strike="noStrike">
                <a:solidFill>
                  <a:srgbClr val="FFFFFF"/>
                </a:solidFill>
                <a:latin typeface="Calibri"/>
                <a:ea typeface="Calibri"/>
                <a:cs typeface="Calibri"/>
                <a:sym typeface="Calibri"/>
              </a:endParaRPr>
            </a:p>
          </p:txBody>
        </p:sp>
        <p:sp>
          <p:nvSpPr>
            <p:cNvPr id="10898" name="Google Shape;10898;p616"/>
            <p:cNvSpPr/>
            <p:nvPr/>
          </p:nvSpPr>
          <p:spPr>
            <a:xfrm>
              <a:off x="2763626" y="3460183"/>
              <a:ext cx="146700" cy="146700"/>
            </a:xfrm>
            <a:prstGeom prst="ellipse">
              <a:avLst/>
            </a:prstGeom>
            <a:solidFill>
              <a:srgbClr val="2E2D2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cxnSp>
          <p:nvCxnSpPr>
            <p:cNvPr id="10899" name="Google Shape;10899;p616"/>
            <p:cNvCxnSpPr>
              <a:endCxn id="10897" idx="1"/>
            </p:cNvCxnSpPr>
            <p:nvPr/>
          </p:nvCxnSpPr>
          <p:spPr>
            <a:xfrm>
              <a:off x="2897144" y="3549875"/>
              <a:ext cx="857700" cy="594300"/>
            </a:xfrm>
            <a:prstGeom prst="straightConnector1">
              <a:avLst/>
            </a:prstGeom>
            <a:noFill/>
            <a:ln cap="flat" cmpd="sng" w="9525">
              <a:solidFill>
                <a:srgbClr val="000000"/>
              </a:solidFill>
              <a:prstDash val="solid"/>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0"/>
                                        </p:tgtEl>
                                        <p:attrNameLst>
                                          <p:attrName>style.visibility</p:attrName>
                                        </p:attrNameLst>
                                      </p:cBhvr>
                                      <p:to>
                                        <p:strVal val="visible"/>
                                      </p:to>
                                    </p:set>
                                    <p:animEffect filter="fade" transition="in">
                                      <p:cBhvr>
                                        <p:cTn dur="1000"/>
                                        <p:tgtEl>
                                          <p:spTgt spid="108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4"/>
                                        </p:tgtEl>
                                        <p:attrNameLst>
                                          <p:attrName>style.visibility</p:attrName>
                                        </p:attrNameLst>
                                      </p:cBhvr>
                                      <p:to>
                                        <p:strVal val="visible"/>
                                      </p:to>
                                    </p:set>
                                    <p:animEffect filter="fade" transition="in">
                                      <p:cBhvr>
                                        <p:cTn dur="1000"/>
                                        <p:tgtEl>
                                          <p:spTgt spid="108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8"/>
                                        </p:tgtEl>
                                        <p:attrNameLst>
                                          <p:attrName>style.visibility</p:attrName>
                                        </p:attrNameLst>
                                      </p:cBhvr>
                                      <p:to>
                                        <p:strVal val="visible"/>
                                      </p:to>
                                    </p:set>
                                    <p:animEffect filter="fade" transition="in">
                                      <p:cBhvr>
                                        <p:cTn dur="1000"/>
                                        <p:tgtEl>
                                          <p:spTgt spid="108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92"/>
                                        </p:tgtEl>
                                        <p:attrNameLst>
                                          <p:attrName>style.visibility</p:attrName>
                                        </p:attrNameLst>
                                      </p:cBhvr>
                                      <p:to>
                                        <p:strVal val="visible"/>
                                      </p:to>
                                    </p:set>
                                    <p:animEffect filter="fade" transition="in">
                                      <p:cBhvr>
                                        <p:cTn dur="1000"/>
                                        <p:tgtEl>
                                          <p:spTgt spid="108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96"/>
                                        </p:tgtEl>
                                        <p:attrNameLst>
                                          <p:attrName>style.visibility</p:attrName>
                                        </p:attrNameLst>
                                      </p:cBhvr>
                                      <p:to>
                                        <p:strVal val="visible"/>
                                      </p:to>
                                    </p:set>
                                    <p:animEffect filter="fade" transition="in">
                                      <p:cBhvr>
                                        <p:cTn dur="1000"/>
                                        <p:tgtEl>
                                          <p:spTgt spid="108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3" name="Shape 10903"/>
        <p:cNvGrpSpPr/>
        <p:nvPr/>
      </p:nvGrpSpPr>
      <p:grpSpPr>
        <a:xfrm>
          <a:off x="0" y="0"/>
          <a:ext cx="0" cy="0"/>
          <a:chOff x="0" y="0"/>
          <a:chExt cx="0" cy="0"/>
        </a:xfrm>
      </p:grpSpPr>
      <p:sp>
        <p:nvSpPr>
          <p:cNvPr id="10904" name="Google Shape;10904;p6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Functions of Splunk</a:t>
            </a:r>
            <a:endParaRPr/>
          </a:p>
        </p:txBody>
      </p:sp>
      <p:sp>
        <p:nvSpPr>
          <p:cNvPr id="10905" name="Google Shape;10905;p61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10906" name="Google Shape;10906;p617"/>
          <p:cNvPicPr preferRelativeResize="0"/>
          <p:nvPr/>
        </p:nvPicPr>
        <p:blipFill rotWithShape="1">
          <a:blip r:embed="rId3">
            <a:alphaModFix/>
          </a:blip>
          <a:srcRect b="6227" l="14050" r="16426" t="6655"/>
          <a:stretch/>
        </p:blipFill>
        <p:spPr>
          <a:xfrm>
            <a:off x="2086387" y="1138125"/>
            <a:ext cx="4971223" cy="3503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6"/>
                                        </p:tgtEl>
                                        <p:attrNameLst>
                                          <p:attrName>style.visibility</p:attrName>
                                        </p:attrNameLst>
                                      </p:cBhvr>
                                      <p:to>
                                        <p:strVal val="visible"/>
                                      </p:to>
                                    </p:set>
                                    <p:animEffect filter="fade" transition="in">
                                      <p:cBhvr>
                                        <p:cTn dur="1000"/>
                                        <p:tgtEl>
                                          <p:spTgt spid="109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0" name="Shape 10910"/>
        <p:cNvGrpSpPr/>
        <p:nvPr/>
      </p:nvGrpSpPr>
      <p:grpSpPr>
        <a:xfrm>
          <a:off x="0" y="0"/>
          <a:ext cx="0" cy="0"/>
          <a:chOff x="0" y="0"/>
          <a:chExt cx="0" cy="0"/>
        </a:xfrm>
      </p:grpSpPr>
      <p:sp>
        <p:nvSpPr>
          <p:cNvPr id="10911" name="Google Shape;10911;p6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Functions of Splunk</a:t>
            </a:r>
            <a:endParaRPr/>
          </a:p>
        </p:txBody>
      </p:sp>
      <p:grpSp>
        <p:nvGrpSpPr>
          <p:cNvPr id="10912" name="Google Shape;10912;p618"/>
          <p:cNvGrpSpPr/>
          <p:nvPr/>
        </p:nvGrpSpPr>
        <p:grpSpPr>
          <a:xfrm>
            <a:off x="-209301" y="1201225"/>
            <a:ext cx="4835940" cy="831900"/>
            <a:chOff x="-209300" y="1734636"/>
            <a:chExt cx="5342400" cy="831900"/>
          </a:xfrm>
        </p:grpSpPr>
        <p:sp>
          <p:nvSpPr>
            <p:cNvPr id="10913" name="Google Shape;10913;p618"/>
            <p:cNvSpPr/>
            <p:nvPr/>
          </p:nvSpPr>
          <p:spPr>
            <a:xfrm rot="5400000">
              <a:off x="2045950" y="-520614"/>
              <a:ext cx="831900" cy="5342400"/>
            </a:xfrm>
            <a:prstGeom prst="round2SameRect">
              <a:avLst>
                <a:gd fmla="val 16667" name="adj1"/>
                <a:gd fmla="val 0" name="adj2"/>
              </a:avLst>
            </a:prstGeom>
            <a:solidFill>
              <a:srgbClr val="A1BD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595959"/>
                </a:solidFill>
                <a:latin typeface="Calibri"/>
                <a:ea typeface="Calibri"/>
                <a:cs typeface="Calibri"/>
                <a:sym typeface="Calibri"/>
              </a:endParaRPr>
            </a:p>
          </p:txBody>
        </p:sp>
        <p:sp>
          <p:nvSpPr>
            <p:cNvPr id="10914" name="Google Shape;10914;p618"/>
            <p:cNvSpPr txBox="1"/>
            <p:nvPr/>
          </p:nvSpPr>
          <p:spPr>
            <a:xfrm>
              <a:off x="155875" y="1942686"/>
              <a:ext cx="4696800" cy="415800"/>
            </a:xfrm>
            <a:prstGeom prst="rect">
              <a:avLst/>
            </a:prstGeom>
            <a:solidFill>
              <a:srgbClr val="A1BDEB"/>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Log analysis</a:t>
              </a:r>
              <a:endParaRPr b="0" i="0" sz="1200" u="none" cap="none" strike="noStrike">
                <a:solidFill>
                  <a:srgbClr val="000000"/>
                </a:solidFill>
                <a:latin typeface="Calibri"/>
                <a:ea typeface="Calibri"/>
                <a:cs typeface="Calibri"/>
                <a:sym typeface="Calibri"/>
              </a:endParaRPr>
            </a:p>
          </p:txBody>
        </p:sp>
      </p:grpSp>
      <p:grpSp>
        <p:nvGrpSpPr>
          <p:cNvPr id="10915" name="Google Shape;10915;p618"/>
          <p:cNvGrpSpPr/>
          <p:nvPr/>
        </p:nvGrpSpPr>
        <p:grpSpPr>
          <a:xfrm>
            <a:off x="-209301" y="2136263"/>
            <a:ext cx="4835940" cy="832200"/>
            <a:chOff x="-209300" y="2669674"/>
            <a:chExt cx="5342400" cy="832200"/>
          </a:xfrm>
        </p:grpSpPr>
        <p:sp>
          <p:nvSpPr>
            <p:cNvPr id="10916" name="Google Shape;10916;p618"/>
            <p:cNvSpPr/>
            <p:nvPr/>
          </p:nvSpPr>
          <p:spPr>
            <a:xfrm rot="5400000">
              <a:off x="2045950" y="414586"/>
              <a:ext cx="831900" cy="5342400"/>
            </a:xfrm>
            <a:prstGeom prst="round2SameRect">
              <a:avLst>
                <a:gd fmla="val 16667" name="adj1"/>
                <a:gd fmla="val 0" name="adj2"/>
              </a:avLst>
            </a:prstGeom>
            <a:solidFill>
              <a:srgbClr val="D6CFF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595959"/>
                </a:solidFill>
                <a:latin typeface="Calibri"/>
                <a:ea typeface="Calibri"/>
                <a:cs typeface="Calibri"/>
                <a:sym typeface="Calibri"/>
              </a:endParaRPr>
            </a:p>
          </p:txBody>
        </p:sp>
        <p:sp>
          <p:nvSpPr>
            <p:cNvPr id="10917" name="Google Shape;10917;p618"/>
            <p:cNvSpPr txBox="1"/>
            <p:nvPr/>
          </p:nvSpPr>
          <p:spPr>
            <a:xfrm>
              <a:off x="155875" y="2669674"/>
              <a:ext cx="4696800" cy="832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Performance testing</a:t>
              </a:r>
              <a:endParaRPr b="0" i="0" sz="1200" u="none" cap="none" strike="noStrike">
                <a:solidFill>
                  <a:srgbClr val="595959"/>
                </a:solidFill>
                <a:latin typeface="Calibri"/>
                <a:ea typeface="Calibri"/>
                <a:cs typeface="Calibri"/>
                <a:sym typeface="Calibri"/>
              </a:endParaRPr>
            </a:p>
          </p:txBody>
        </p:sp>
      </p:grpSp>
      <p:grpSp>
        <p:nvGrpSpPr>
          <p:cNvPr id="10918" name="Google Shape;10918;p618"/>
          <p:cNvGrpSpPr/>
          <p:nvPr/>
        </p:nvGrpSpPr>
        <p:grpSpPr>
          <a:xfrm>
            <a:off x="-209301" y="3134650"/>
            <a:ext cx="4835940" cy="831900"/>
            <a:chOff x="-209300" y="3668061"/>
            <a:chExt cx="5342400" cy="831900"/>
          </a:xfrm>
        </p:grpSpPr>
        <p:sp>
          <p:nvSpPr>
            <p:cNvPr id="10919" name="Google Shape;10919;p618"/>
            <p:cNvSpPr/>
            <p:nvPr/>
          </p:nvSpPr>
          <p:spPr>
            <a:xfrm rot="5400000">
              <a:off x="2045950" y="1412811"/>
              <a:ext cx="831900" cy="5342400"/>
            </a:xfrm>
            <a:prstGeom prst="round2SameRect">
              <a:avLst>
                <a:gd fmla="val 16667" name="adj1"/>
                <a:gd fmla="val 0" name="adj2"/>
              </a:avLst>
            </a:prstGeom>
            <a:solidFill>
              <a:srgbClr val="9FDBF6">
                <a:alpha val="67058"/>
              </a:srgb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595959"/>
                </a:solidFill>
                <a:latin typeface="Calibri"/>
                <a:ea typeface="Calibri"/>
                <a:cs typeface="Calibri"/>
                <a:sym typeface="Calibri"/>
              </a:endParaRPr>
            </a:p>
          </p:txBody>
        </p:sp>
        <p:sp>
          <p:nvSpPr>
            <p:cNvPr id="10920" name="Google Shape;10920;p618"/>
            <p:cNvSpPr txBox="1"/>
            <p:nvPr/>
          </p:nvSpPr>
          <p:spPr>
            <a:xfrm>
              <a:off x="158720" y="3864111"/>
              <a:ext cx="4712700" cy="439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Test automation</a:t>
              </a:r>
              <a:endParaRPr b="0" i="0" sz="1200" u="none" cap="none" strike="noStrike">
                <a:solidFill>
                  <a:srgbClr val="595959"/>
                </a:solidFill>
                <a:latin typeface="Calibri"/>
                <a:ea typeface="Calibri"/>
                <a:cs typeface="Calibri"/>
                <a:sym typeface="Calibri"/>
              </a:endParaRPr>
            </a:p>
          </p:txBody>
        </p:sp>
      </p:grpSp>
      <p:grpSp>
        <p:nvGrpSpPr>
          <p:cNvPr id="10921" name="Google Shape;10921;p618"/>
          <p:cNvGrpSpPr/>
          <p:nvPr/>
        </p:nvGrpSpPr>
        <p:grpSpPr>
          <a:xfrm>
            <a:off x="4733592" y="1602250"/>
            <a:ext cx="4343371" cy="831900"/>
            <a:chOff x="-209300" y="1734636"/>
            <a:chExt cx="5342400" cy="831900"/>
          </a:xfrm>
        </p:grpSpPr>
        <p:sp>
          <p:nvSpPr>
            <p:cNvPr id="10922" name="Google Shape;10922;p618"/>
            <p:cNvSpPr/>
            <p:nvPr/>
          </p:nvSpPr>
          <p:spPr>
            <a:xfrm rot="5400000">
              <a:off x="2045950" y="-520614"/>
              <a:ext cx="831900" cy="5342400"/>
            </a:xfrm>
            <a:prstGeom prst="round2SameRect">
              <a:avLst>
                <a:gd fmla="val 16667" name="adj1"/>
                <a:gd fmla="val 0" name="adj2"/>
              </a:avLst>
            </a:prstGeom>
            <a:solidFill>
              <a:srgbClr val="D9D2E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595959"/>
                </a:solidFill>
                <a:latin typeface="Calibri"/>
                <a:ea typeface="Calibri"/>
                <a:cs typeface="Calibri"/>
                <a:sym typeface="Calibri"/>
              </a:endParaRPr>
            </a:p>
          </p:txBody>
        </p:sp>
        <p:sp>
          <p:nvSpPr>
            <p:cNvPr id="10923" name="Google Shape;10923;p618"/>
            <p:cNvSpPr txBox="1"/>
            <p:nvPr/>
          </p:nvSpPr>
          <p:spPr>
            <a:xfrm>
              <a:off x="155875" y="1942686"/>
              <a:ext cx="4696800" cy="415800"/>
            </a:xfrm>
            <a:prstGeom prst="rect">
              <a:avLst/>
            </a:prstGeom>
            <a:solidFill>
              <a:srgbClr val="D9D2E9"/>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Monitoring</a:t>
              </a:r>
              <a:endParaRPr b="0" i="0" sz="1200" u="none" cap="none" strike="noStrike">
                <a:solidFill>
                  <a:srgbClr val="000000"/>
                </a:solidFill>
                <a:latin typeface="Calibri"/>
                <a:ea typeface="Calibri"/>
                <a:cs typeface="Calibri"/>
                <a:sym typeface="Calibri"/>
              </a:endParaRPr>
            </a:p>
          </p:txBody>
        </p:sp>
      </p:grpSp>
      <p:grpSp>
        <p:nvGrpSpPr>
          <p:cNvPr id="10924" name="Google Shape;10924;p618"/>
          <p:cNvGrpSpPr/>
          <p:nvPr/>
        </p:nvGrpSpPr>
        <p:grpSpPr>
          <a:xfrm>
            <a:off x="4733592" y="2537288"/>
            <a:ext cx="4343371" cy="832200"/>
            <a:chOff x="-209300" y="2669674"/>
            <a:chExt cx="5342400" cy="832200"/>
          </a:xfrm>
        </p:grpSpPr>
        <p:sp>
          <p:nvSpPr>
            <p:cNvPr id="10925" name="Google Shape;10925;p618"/>
            <p:cNvSpPr/>
            <p:nvPr/>
          </p:nvSpPr>
          <p:spPr>
            <a:xfrm rot="5400000">
              <a:off x="2045950" y="414586"/>
              <a:ext cx="831900" cy="5342400"/>
            </a:xfrm>
            <a:prstGeom prst="round2SameRect">
              <a:avLst>
                <a:gd fmla="val 16667" name="adj1"/>
                <a:gd fmla="val 0" name="adj2"/>
              </a:avLst>
            </a:prstGeom>
            <a:solidFill>
              <a:srgbClr val="89DEF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595959"/>
                </a:solidFill>
                <a:latin typeface="Calibri"/>
                <a:ea typeface="Calibri"/>
                <a:cs typeface="Calibri"/>
                <a:sym typeface="Calibri"/>
              </a:endParaRPr>
            </a:p>
          </p:txBody>
        </p:sp>
        <p:sp>
          <p:nvSpPr>
            <p:cNvPr id="10926" name="Google Shape;10926;p618"/>
            <p:cNvSpPr txBox="1"/>
            <p:nvPr/>
          </p:nvSpPr>
          <p:spPr>
            <a:xfrm>
              <a:off x="155875" y="2669674"/>
              <a:ext cx="4696800" cy="832200"/>
            </a:xfrm>
            <a:prstGeom prst="rect">
              <a:avLst/>
            </a:prstGeom>
            <a:solidFill>
              <a:srgbClr val="89DEFE"/>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Reporting</a:t>
              </a:r>
              <a:endParaRPr b="0" i="0" sz="1200" u="none" cap="none" strike="noStrike">
                <a:solidFill>
                  <a:srgbClr val="595959"/>
                </a:solidFill>
                <a:latin typeface="Calibri"/>
                <a:ea typeface="Calibri"/>
                <a:cs typeface="Calibri"/>
                <a:sym typeface="Calibri"/>
              </a:endParaRPr>
            </a:p>
          </p:txBody>
        </p:sp>
      </p:grpSp>
      <p:sp>
        <p:nvSpPr>
          <p:cNvPr id="10927" name="Google Shape;10927;p61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12"/>
                                        </p:tgtEl>
                                        <p:attrNameLst>
                                          <p:attrName>style.visibility</p:attrName>
                                        </p:attrNameLst>
                                      </p:cBhvr>
                                      <p:to>
                                        <p:strVal val="visible"/>
                                      </p:to>
                                    </p:set>
                                    <p:animEffect filter="fade" transition="in">
                                      <p:cBhvr>
                                        <p:cTn dur="1000"/>
                                        <p:tgtEl>
                                          <p:spTgt spid="109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15"/>
                                        </p:tgtEl>
                                        <p:attrNameLst>
                                          <p:attrName>style.visibility</p:attrName>
                                        </p:attrNameLst>
                                      </p:cBhvr>
                                      <p:to>
                                        <p:strVal val="visible"/>
                                      </p:to>
                                    </p:set>
                                    <p:animEffect filter="fade" transition="in">
                                      <p:cBhvr>
                                        <p:cTn dur="1000"/>
                                        <p:tgtEl>
                                          <p:spTgt spid="109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18"/>
                                        </p:tgtEl>
                                        <p:attrNameLst>
                                          <p:attrName>style.visibility</p:attrName>
                                        </p:attrNameLst>
                                      </p:cBhvr>
                                      <p:to>
                                        <p:strVal val="visible"/>
                                      </p:to>
                                    </p:set>
                                    <p:animEffect filter="fade" transition="in">
                                      <p:cBhvr>
                                        <p:cTn dur="1000"/>
                                        <p:tgtEl>
                                          <p:spTgt spid="109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21"/>
                                        </p:tgtEl>
                                        <p:attrNameLst>
                                          <p:attrName>style.visibility</p:attrName>
                                        </p:attrNameLst>
                                      </p:cBhvr>
                                      <p:to>
                                        <p:strVal val="visible"/>
                                      </p:to>
                                    </p:set>
                                    <p:animEffect filter="fade" transition="in">
                                      <p:cBhvr>
                                        <p:cTn dur="1000"/>
                                        <p:tgtEl>
                                          <p:spTgt spid="109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24"/>
                                        </p:tgtEl>
                                        <p:attrNameLst>
                                          <p:attrName>style.visibility</p:attrName>
                                        </p:attrNameLst>
                                      </p:cBhvr>
                                      <p:to>
                                        <p:strVal val="visible"/>
                                      </p:to>
                                    </p:set>
                                    <p:animEffect filter="fade" transition="in">
                                      <p:cBhvr>
                                        <p:cTn dur="1000"/>
                                        <p:tgtEl>
                                          <p:spTgt spid="109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1" name="Shape 10931"/>
        <p:cNvGrpSpPr/>
        <p:nvPr/>
      </p:nvGrpSpPr>
      <p:grpSpPr>
        <a:xfrm>
          <a:off x="0" y="0"/>
          <a:ext cx="0" cy="0"/>
          <a:chOff x="0" y="0"/>
          <a:chExt cx="0" cy="0"/>
        </a:xfrm>
      </p:grpSpPr>
      <p:sp>
        <p:nvSpPr>
          <p:cNvPr id="10932" name="Google Shape;10932;p6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How Splunk is Used in the Health Monitoring System</a:t>
            </a:r>
            <a:endParaRPr/>
          </a:p>
        </p:txBody>
      </p:sp>
      <p:grpSp>
        <p:nvGrpSpPr>
          <p:cNvPr id="10933" name="Google Shape;10933;p619"/>
          <p:cNvGrpSpPr/>
          <p:nvPr/>
        </p:nvGrpSpPr>
        <p:grpSpPr>
          <a:xfrm>
            <a:off x="19299" y="1658425"/>
            <a:ext cx="4835940" cy="831900"/>
            <a:chOff x="-209300" y="1734636"/>
            <a:chExt cx="5342400" cy="831900"/>
          </a:xfrm>
        </p:grpSpPr>
        <p:sp>
          <p:nvSpPr>
            <p:cNvPr id="10934" name="Google Shape;10934;p619"/>
            <p:cNvSpPr/>
            <p:nvPr/>
          </p:nvSpPr>
          <p:spPr>
            <a:xfrm rot="5400000">
              <a:off x="2045950" y="-520614"/>
              <a:ext cx="831900" cy="5342400"/>
            </a:xfrm>
            <a:prstGeom prst="round2SameRect">
              <a:avLst>
                <a:gd fmla="val 16667" name="adj1"/>
                <a:gd fmla="val 0" name="adj2"/>
              </a:avLst>
            </a:prstGeom>
            <a:solidFill>
              <a:srgbClr val="A1BD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595959"/>
                </a:solidFill>
                <a:latin typeface="Calibri"/>
                <a:ea typeface="Calibri"/>
                <a:cs typeface="Calibri"/>
                <a:sym typeface="Calibri"/>
              </a:endParaRPr>
            </a:p>
          </p:txBody>
        </p:sp>
        <p:sp>
          <p:nvSpPr>
            <p:cNvPr id="10935" name="Google Shape;10935;p619"/>
            <p:cNvSpPr txBox="1"/>
            <p:nvPr/>
          </p:nvSpPr>
          <p:spPr>
            <a:xfrm>
              <a:off x="155875" y="1942686"/>
              <a:ext cx="4696800" cy="415800"/>
            </a:xfrm>
            <a:prstGeom prst="rect">
              <a:avLst/>
            </a:prstGeom>
            <a:solidFill>
              <a:srgbClr val="A1BDEB"/>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Real-time reporting of health conditions</a:t>
              </a:r>
              <a:endParaRPr b="0" i="0" sz="1200" u="none" cap="none" strike="noStrike">
                <a:solidFill>
                  <a:srgbClr val="595959"/>
                </a:solidFill>
                <a:latin typeface="Calibri"/>
                <a:ea typeface="Calibri"/>
                <a:cs typeface="Calibri"/>
                <a:sym typeface="Calibri"/>
              </a:endParaRPr>
            </a:p>
          </p:txBody>
        </p:sp>
      </p:grpSp>
      <p:grpSp>
        <p:nvGrpSpPr>
          <p:cNvPr id="10936" name="Google Shape;10936;p619"/>
          <p:cNvGrpSpPr/>
          <p:nvPr/>
        </p:nvGrpSpPr>
        <p:grpSpPr>
          <a:xfrm>
            <a:off x="19299" y="2593463"/>
            <a:ext cx="4835940" cy="832200"/>
            <a:chOff x="-209300" y="2669674"/>
            <a:chExt cx="5342400" cy="832200"/>
          </a:xfrm>
        </p:grpSpPr>
        <p:sp>
          <p:nvSpPr>
            <p:cNvPr id="10937" name="Google Shape;10937;p619"/>
            <p:cNvSpPr/>
            <p:nvPr/>
          </p:nvSpPr>
          <p:spPr>
            <a:xfrm rot="5400000">
              <a:off x="2045950" y="414586"/>
              <a:ext cx="831900" cy="5342400"/>
            </a:xfrm>
            <a:prstGeom prst="round2SameRect">
              <a:avLst>
                <a:gd fmla="val 16667" name="adj1"/>
                <a:gd fmla="val 0" name="adj2"/>
              </a:avLst>
            </a:prstGeom>
            <a:solidFill>
              <a:srgbClr val="D6CFF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595959"/>
                </a:solidFill>
                <a:latin typeface="Calibri"/>
                <a:ea typeface="Calibri"/>
                <a:cs typeface="Calibri"/>
                <a:sym typeface="Calibri"/>
              </a:endParaRPr>
            </a:p>
          </p:txBody>
        </p:sp>
        <p:sp>
          <p:nvSpPr>
            <p:cNvPr id="10938" name="Google Shape;10938;p619"/>
            <p:cNvSpPr txBox="1"/>
            <p:nvPr/>
          </p:nvSpPr>
          <p:spPr>
            <a:xfrm>
              <a:off x="155875" y="2669674"/>
              <a:ext cx="4696800" cy="832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Analyze patterns in the patient's medical history by digging further</a:t>
              </a:r>
              <a:endParaRPr b="0" i="0" sz="1200" u="none" cap="none" strike="noStrike">
                <a:solidFill>
                  <a:srgbClr val="595959"/>
                </a:solidFill>
                <a:latin typeface="Calibri"/>
                <a:ea typeface="Calibri"/>
                <a:cs typeface="Calibri"/>
                <a:sym typeface="Calibri"/>
              </a:endParaRPr>
            </a:p>
          </p:txBody>
        </p:sp>
      </p:grpSp>
      <p:grpSp>
        <p:nvGrpSpPr>
          <p:cNvPr id="10939" name="Google Shape;10939;p619"/>
          <p:cNvGrpSpPr/>
          <p:nvPr/>
        </p:nvGrpSpPr>
        <p:grpSpPr>
          <a:xfrm>
            <a:off x="19299" y="3591850"/>
            <a:ext cx="4835940" cy="831900"/>
            <a:chOff x="-209300" y="3668061"/>
            <a:chExt cx="5342400" cy="831900"/>
          </a:xfrm>
        </p:grpSpPr>
        <p:sp>
          <p:nvSpPr>
            <p:cNvPr id="10940" name="Google Shape;10940;p619"/>
            <p:cNvSpPr/>
            <p:nvPr/>
          </p:nvSpPr>
          <p:spPr>
            <a:xfrm rot="5400000">
              <a:off x="2045950" y="1412811"/>
              <a:ext cx="831900" cy="5342400"/>
            </a:xfrm>
            <a:prstGeom prst="round2SameRect">
              <a:avLst>
                <a:gd fmla="val 16667" name="adj1"/>
                <a:gd fmla="val 0" name="adj2"/>
              </a:avLst>
            </a:prstGeom>
            <a:solidFill>
              <a:srgbClr val="9FDBF6">
                <a:alpha val="67058"/>
              </a:srgb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595959"/>
                </a:solidFill>
                <a:latin typeface="Calibri"/>
                <a:ea typeface="Calibri"/>
                <a:cs typeface="Calibri"/>
                <a:sym typeface="Calibri"/>
              </a:endParaRPr>
            </a:p>
          </p:txBody>
        </p:sp>
        <p:sp>
          <p:nvSpPr>
            <p:cNvPr id="10941" name="Google Shape;10941;p619"/>
            <p:cNvSpPr txBox="1"/>
            <p:nvPr/>
          </p:nvSpPr>
          <p:spPr>
            <a:xfrm>
              <a:off x="158720" y="3864111"/>
              <a:ext cx="4712700" cy="439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595959"/>
                  </a:solidFill>
                  <a:latin typeface="Calibri"/>
                  <a:ea typeface="Calibri"/>
                  <a:cs typeface="Calibri"/>
                  <a:sym typeface="Calibri"/>
                </a:rPr>
                <a:t>When the patient's health deteriorates, alarms or alerts are sent to both the doctor and the patient</a:t>
              </a:r>
              <a:endParaRPr b="0" i="0" sz="1200" u="none" cap="none" strike="noStrike">
                <a:solidFill>
                  <a:srgbClr val="595959"/>
                </a:solidFill>
                <a:latin typeface="Calibri"/>
                <a:ea typeface="Calibri"/>
                <a:cs typeface="Calibri"/>
                <a:sym typeface="Calibri"/>
              </a:endParaRPr>
            </a:p>
          </p:txBody>
        </p:sp>
      </p:grpSp>
      <p:sp>
        <p:nvSpPr>
          <p:cNvPr id="10942" name="Google Shape;10942;p61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33"/>
                                        </p:tgtEl>
                                        <p:attrNameLst>
                                          <p:attrName>style.visibility</p:attrName>
                                        </p:attrNameLst>
                                      </p:cBhvr>
                                      <p:to>
                                        <p:strVal val="visible"/>
                                      </p:to>
                                    </p:set>
                                    <p:animEffect filter="fade" transition="in">
                                      <p:cBhvr>
                                        <p:cTn dur="1000"/>
                                        <p:tgtEl>
                                          <p:spTgt spid="109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36"/>
                                        </p:tgtEl>
                                        <p:attrNameLst>
                                          <p:attrName>style.visibility</p:attrName>
                                        </p:attrNameLst>
                                      </p:cBhvr>
                                      <p:to>
                                        <p:strVal val="visible"/>
                                      </p:to>
                                    </p:set>
                                    <p:animEffect filter="fade" transition="in">
                                      <p:cBhvr>
                                        <p:cTn dur="1000"/>
                                        <p:tgtEl>
                                          <p:spTgt spid="109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39"/>
                                        </p:tgtEl>
                                        <p:attrNameLst>
                                          <p:attrName>style.visibility</p:attrName>
                                        </p:attrNameLst>
                                      </p:cBhvr>
                                      <p:to>
                                        <p:strVal val="visible"/>
                                      </p:to>
                                    </p:set>
                                    <p:animEffect filter="fade" transition="in">
                                      <p:cBhvr>
                                        <p:cTn dur="1000"/>
                                        <p:tgtEl>
                                          <p:spTgt spid="109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62"/>
          <p:cNvSpPr/>
          <p:nvPr/>
        </p:nvSpPr>
        <p:spPr>
          <a:xfrm>
            <a:off x="0" y="0"/>
            <a:ext cx="9144000" cy="2381400"/>
          </a:xfrm>
          <a:prstGeom prst="rect">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1885" name="Google Shape;1885;p62"/>
          <p:cNvSpPr txBox="1"/>
          <p:nvPr/>
        </p:nvSpPr>
        <p:spPr>
          <a:xfrm>
            <a:off x="1453338" y="2678850"/>
            <a:ext cx="1790400" cy="7389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rgbClr val="585858"/>
                </a:solidFill>
                <a:latin typeface="Calibri"/>
                <a:ea typeface="Calibri"/>
                <a:cs typeface="Calibri"/>
                <a:sym typeface="Calibri"/>
              </a:rPr>
              <a:t>Checking the closed and open defects and taking action on open defects accordingly</a:t>
            </a:r>
            <a:endParaRPr b="1" i="0" sz="900" u="none" cap="none" strike="noStrike">
              <a:solidFill>
                <a:srgbClr val="585858"/>
              </a:solidFill>
              <a:latin typeface="Calibri"/>
              <a:ea typeface="Calibri"/>
              <a:cs typeface="Calibri"/>
              <a:sym typeface="Calibri"/>
            </a:endParaRPr>
          </a:p>
        </p:txBody>
      </p:sp>
      <p:sp>
        <p:nvSpPr>
          <p:cNvPr id="1886" name="Google Shape;1886;p62"/>
          <p:cNvSpPr/>
          <p:nvPr/>
        </p:nvSpPr>
        <p:spPr>
          <a:xfrm>
            <a:off x="939167" y="2729068"/>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1</a:t>
            </a:r>
            <a:endParaRPr b="0" i="0" sz="1300" u="none" cap="none" strike="noStrike">
              <a:solidFill>
                <a:schemeClr val="lt1"/>
              </a:solidFill>
              <a:latin typeface="Helvetica Neue"/>
              <a:ea typeface="Helvetica Neue"/>
              <a:cs typeface="Helvetica Neue"/>
              <a:sym typeface="Helvetica Neue"/>
            </a:endParaRPr>
          </a:p>
        </p:txBody>
      </p:sp>
      <p:sp>
        <p:nvSpPr>
          <p:cNvPr id="1887" name="Google Shape;1887;p62"/>
          <p:cNvSpPr/>
          <p:nvPr/>
        </p:nvSpPr>
        <p:spPr>
          <a:xfrm>
            <a:off x="947117" y="3530422"/>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2</a:t>
            </a:r>
            <a:endParaRPr b="0" i="0" sz="1300" u="none" cap="none" strike="noStrike">
              <a:solidFill>
                <a:schemeClr val="lt1"/>
              </a:solidFill>
              <a:latin typeface="Helvetica Neue"/>
              <a:ea typeface="Helvetica Neue"/>
              <a:cs typeface="Helvetica Neue"/>
              <a:sym typeface="Helvetica Neue"/>
            </a:endParaRPr>
          </a:p>
        </p:txBody>
      </p:sp>
      <p:sp>
        <p:nvSpPr>
          <p:cNvPr id="1888" name="Google Shape;1888;p62"/>
          <p:cNvSpPr txBox="1"/>
          <p:nvPr/>
        </p:nvSpPr>
        <p:spPr>
          <a:xfrm>
            <a:off x="1453338" y="3530422"/>
            <a:ext cx="1790400" cy="3693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rgbClr val="585858"/>
                </a:solidFill>
                <a:latin typeface="Calibri"/>
                <a:ea typeface="Calibri"/>
                <a:cs typeface="Calibri"/>
                <a:sym typeface="Calibri"/>
              </a:rPr>
              <a:t>Creating a test summary report</a:t>
            </a:r>
            <a:endParaRPr b="1" i="0" sz="1200" u="none" cap="none" strike="noStrike">
              <a:solidFill>
                <a:srgbClr val="585858"/>
              </a:solidFill>
              <a:latin typeface="Calibri"/>
              <a:ea typeface="Calibri"/>
              <a:cs typeface="Calibri"/>
              <a:sym typeface="Calibri"/>
            </a:endParaRPr>
          </a:p>
        </p:txBody>
      </p:sp>
      <p:sp>
        <p:nvSpPr>
          <p:cNvPr id="1889" name="Google Shape;1889;p62"/>
          <p:cNvSpPr/>
          <p:nvPr/>
        </p:nvSpPr>
        <p:spPr>
          <a:xfrm>
            <a:off x="3416667" y="3530434"/>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4</a:t>
            </a:r>
            <a:endParaRPr b="0" i="0" sz="1300" u="none" cap="none" strike="noStrike">
              <a:solidFill>
                <a:schemeClr val="lt1"/>
              </a:solidFill>
              <a:latin typeface="Helvetica Neue"/>
              <a:ea typeface="Helvetica Neue"/>
              <a:cs typeface="Helvetica Neue"/>
              <a:sym typeface="Helvetica Neue"/>
            </a:endParaRPr>
          </a:p>
        </p:txBody>
      </p:sp>
      <p:sp>
        <p:nvSpPr>
          <p:cNvPr id="1890" name="Google Shape;1890;p62"/>
          <p:cNvSpPr/>
          <p:nvPr/>
        </p:nvSpPr>
        <p:spPr>
          <a:xfrm>
            <a:off x="3424613" y="2729075"/>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3</a:t>
            </a:r>
            <a:endParaRPr b="0" i="0" sz="1300" u="none" cap="none" strike="noStrike">
              <a:solidFill>
                <a:schemeClr val="lt1"/>
              </a:solidFill>
              <a:latin typeface="Helvetica Neue"/>
              <a:ea typeface="Helvetica Neue"/>
              <a:cs typeface="Helvetica Neue"/>
              <a:sym typeface="Helvetica Neue"/>
            </a:endParaRPr>
          </a:p>
        </p:txBody>
      </p:sp>
      <p:sp>
        <p:nvSpPr>
          <p:cNvPr id="1891" name="Google Shape;1891;p62"/>
          <p:cNvSpPr txBox="1"/>
          <p:nvPr/>
        </p:nvSpPr>
        <p:spPr>
          <a:xfrm>
            <a:off x="3939475" y="2678850"/>
            <a:ext cx="1801500" cy="5541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585858"/>
                </a:solidFill>
                <a:latin typeface="Calibri"/>
                <a:ea typeface="Calibri"/>
                <a:cs typeface="Calibri"/>
                <a:sym typeface="Calibri"/>
              </a:rPr>
              <a:t>Finalizing and archiving the test environment, data, infra and other testware</a:t>
            </a:r>
            <a:endParaRPr b="1" i="0" sz="1200" u="none" cap="none" strike="noStrike">
              <a:solidFill>
                <a:srgbClr val="585858"/>
              </a:solidFill>
              <a:latin typeface="Calibri"/>
              <a:ea typeface="Calibri"/>
              <a:cs typeface="Calibri"/>
              <a:sym typeface="Calibri"/>
            </a:endParaRPr>
          </a:p>
        </p:txBody>
      </p:sp>
      <p:sp>
        <p:nvSpPr>
          <p:cNvPr id="1892" name="Google Shape;1892;p62"/>
          <p:cNvSpPr txBox="1"/>
          <p:nvPr/>
        </p:nvSpPr>
        <p:spPr>
          <a:xfrm>
            <a:off x="3915000" y="3530422"/>
            <a:ext cx="1790400" cy="5541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rgbClr val="434343"/>
                </a:solidFill>
                <a:latin typeface="Calibri"/>
                <a:ea typeface="Calibri"/>
                <a:cs typeface="Calibri"/>
                <a:sym typeface="Calibri"/>
              </a:rPr>
              <a:t>Handing over the testware to the necessary teams and stakeholders</a:t>
            </a:r>
            <a:endParaRPr b="1" i="0" sz="1200" u="none" cap="none" strike="noStrike">
              <a:solidFill>
                <a:srgbClr val="434343"/>
              </a:solidFill>
              <a:latin typeface="Calibri"/>
              <a:ea typeface="Calibri"/>
              <a:cs typeface="Calibri"/>
              <a:sym typeface="Calibri"/>
            </a:endParaRPr>
          </a:p>
        </p:txBody>
      </p:sp>
      <p:sp>
        <p:nvSpPr>
          <p:cNvPr id="1893" name="Google Shape;1893;p62"/>
          <p:cNvSpPr/>
          <p:nvPr/>
        </p:nvSpPr>
        <p:spPr>
          <a:xfrm>
            <a:off x="5914617" y="2729084"/>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5</a:t>
            </a:r>
            <a:endParaRPr b="0" i="0" sz="1300" u="none" cap="none" strike="noStrike">
              <a:solidFill>
                <a:schemeClr val="lt1"/>
              </a:solidFill>
              <a:latin typeface="Helvetica Neue"/>
              <a:ea typeface="Helvetica Neue"/>
              <a:cs typeface="Helvetica Neue"/>
              <a:sym typeface="Helvetica Neue"/>
            </a:endParaRPr>
          </a:p>
        </p:txBody>
      </p:sp>
      <p:sp>
        <p:nvSpPr>
          <p:cNvPr id="1894" name="Google Shape;1894;p62"/>
          <p:cNvSpPr txBox="1"/>
          <p:nvPr/>
        </p:nvSpPr>
        <p:spPr>
          <a:xfrm>
            <a:off x="6376646" y="2678850"/>
            <a:ext cx="1801500" cy="5541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rgbClr val="434343"/>
                </a:solidFill>
                <a:latin typeface="Calibri"/>
                <a:ea typeface="Calibri"/>
                <a:cs typeface="Calibri"/>
                <a:sym typeface="Calibri"/>
              </a:rPr>
              <a:t>Using the information gathered to improve test process maturity</a:t>
            </a:r>
            <a:endParaRPr b="1" i="0" sz="1200" u="none" cap="none" strike="noStrike">
              <a:solidFill>
                <a:srgbClr val="434343"/>
              </a:solidFill>
              <a:latin typeface="Calibri"/>
              <a:ea typeface="Calibri"/>
              <a:cs typeface="Calibri"/>
              <a:sym typeface="Calibri"/>
            </a:endParaRPr>
          </a:p>
        </p:txBody>
      </p:sp>
      <p:sp>
        <p:nvSpPr>
          <p:cNvPr id="1895" name="Google Shape;1895;p62"/>
          <p:cNvSpPr/>
          <p:nvPr/>
        </p:nvSpPr>
        <p:spPr>
          <a:xfrm>
            <a:off x="5914617" y="3530434"/>
            <a:ext cx="333300" cy="333300"/>
          </a:xfrm>
          <a:prstGeom prst="ellipse">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300"/>
              <a:buFont typeface="Helvetica Neue"/>
              <a:buNone/>
            </a:pPr>
            <a:r>
              <a:rPr b="0" i="0" lang="en" sz="1300" u="none" cap="none" strike="noStrike">
                <a:solidFill>
                  <a:schemeClr val="lt1"/>
                </a:solidFill>
                <a:latin typeface="Helvetica Neue"/>
                <a:ea typeface="Helvetica Neue"/>
                <a:cs typeface="Helvetica Neue"/>
                <a:sym typeface="Helvetica Neue"/>
              </a:rPr>
              <a:t>6</a:t>
            </a:r>
            <a:endParaRPr b="0" i="0" sz="1300" u="none" cap="none" strike="noStrike">
              <a:solidFill>
                <a:schemeClr val="lt1"/>
              </a:solidFill>
              <a:latin typeface="Helvetica Neue"/>
              <a:ea typeface="Helvetica Neue"/>
              <a:cs typeface="Helvetica Neue"/>
              <a:sym typeface="Helvetica Neue"/>
            </a:endParaRPr>
          </a:p>
        </p:txBody>
      </p:sp>
      <p:sp>
        <p:nvSpPr>
          <p:cNvPr id="1896" name="Google Shape;1896;p62"/>
          <p:cNvSpPr txBox="1"/>
          <p:nvPr/>
        </p:nvSpPr>
        <p:spPr>
          <a:xfrm>
            <a:off x="6376646" y="3530422"/>
            <a:ext cx="1801500" cy="5541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rgbClr val="434343"/>
                </a:solidFill>
                <a:latin typeface="Calibri"/>
                <a:ea typeface="Calibri"/>
                <a:cs typeface="Calibri"/>
                <a:sym typeface="Calibri"/>
              </a:rPr>
              <a:t>Analyzing the lessons learnt from completed test activities</a:t>
            </a:r>
            <a:endParaRPr b="1" i="0" sz="1200" u="none" cap="none" strike="noStrike">
              <a:solidFill>
                <a:srgbClr val="434343"/>
              </a:solidFill>
              <a:latin typeface="Calibri"/>
              <a:ea typeface="Calibri"/>
              <a:cs typeface="Calibri"/>
              <a:sym typeface="Calibri"/>
            </a:endParaRPr>
          </a:p>
        </p:txBody>
      </p:sp>
      <p:pic>
        <p:nvPicPr>
          <p:cNvPr id="1897" name="Google Shape;1897;p62"/>
          <p:cNvPicPr preferRelativeResize="0"/>
          <p:nvPr/>
        </p:nvPicPr>
        <p:blipFill rotWithShape="1">
          <a:blip r:embed="rId3">
            <a:alphaModFix/>
          </a:blip>
          <a:srcRect b="0" l="0" r="0" t="0"/>
          <a:stretch/>
        </p:blipFill>
        <p:spPr>
          <a:xfrm>
            <a:off x="8305415" y="162760"/>
            <a:ext cx="674975" cy="672016"/>
          </a:xfrm>
          <a:prstGeom prst="rect">
            <a:avLst/>
          </a:prstGeom>
          <a:noFill/>
          <a:ln>
            <a:noFill/>
          </a:ln>
        </p:spPr>
      </p:pic>
      <p:sp>
        <p:nvSpPr>
          <p:cNvPr id="1898" name="Google Shape;1898;p6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1899" name="Google Shape;1899;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solidFill>
                  <a:schemeClr val="lt1"/>
                </a:solidFill>
              </a:rPr>
              <a:t>Contextual Test Process</a:t>
            </a:r>
            <a:endParaRPr/>
          </a:p>
        </p:txBody>
      </p:sp>
      <p:sp>
        <p:nvSpPr>
          <p:cNvPr id="1900" name="Google Shape;1900;p62"/>
          <p:cNvSpPr txBox="1"/>
          <p:nvPr/>
        </p:nvSpPr>
        <p:spPr>
          <a:xfrm>
            <a:off x="407550" y="1248125"/>
            <a:ext cx="8328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Gill Sans"/>
                <a:ea typeface="Gill Sans"/>
                <a:cs typeface="Gill Sans"/>
                <a:sym typeface="Gill Sans"/>
              </a:rPr>
              <a:t>Test Completion</a:t>
            </a:r>
            <a:endParaRPr b="1" i="0" sz="1200" u="none" cap="none" strike="noStrike">
              <a:solidFill>
                <a:schemeClr val="lt1"/>
              </a:solidFill>
              <a:latin typeface="Gill Sans"/>
              <a:ea typeface="Gill Sans"/>
              <a:cs typeface="Gill Sans"/>
              <a:sym typeface="Gill Sans"/>
            </a:endParaRPr>
          </a:p>
        </p:txBody>
      </p:sp>
    </p:spTree>
  </p:cSld>
  <p:clrMapOvr>
    <a:masterClrMapping/>
  </p:clrMapOvr>
</p:sld>
</file>

<file path=ppt/slides/slide6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6" name="Shape 10946"/>
        <p:cNvGrpSpPr/>
        <p:nvPr/>
      </p:nvGrpSpPr>
      <p:grpSpPr>
        <a:xfrm>
          <a:off x="0" y="0"/>
          <a:ext cx="0" cy="0"/>
          <a:chOff x="0" y="0"/>
          <a:chExt cx="0" cy="0"/>
        </a:xfrm>
      </p:grpSpPr>
      <p:sp>
        <p:nvSpPr>
          <p:cNvPr id="10947" name="Google Shape;10947;p6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What is HiL Testing?</a:t>
            </a:r>
            <a:br>
              <a:rPr lang="en"/>
            </a:br>
            <a:endParaRPr/>
          </a:p>
        </p:txBody>
      </p:sp>
      <p:grpSp>
        <p:nvGrpSpPr>
          <p:cNvPr id="10948" name="Google Shape;10948;p620"/>
          <p:cNvGrpSpPr/>
          <p:nvPr/>
        </p:nvGrpSpPr>
        <p:grpSpPr>
          <a:xfrm>
            <a:off x="57656" y="1131977"/>
            <a:ext cx="4835940" cy="831900"/>
            <a:chOff x="-209300" y="1734636"/>
            <a:chExt cx="5342400" cy="831900"/>
          </a:xfrm>
        </p:grpSpPr>
        <p:sp>
          <p:nvSpPr>
            <p:cNvPr id="10949" name="Google Shape;10949;p620"/>
            <p:cNvSpPr/>
            <p:nvPr/>
          </p:nvSpPr>
          <p:spPr>
            <a:xfrm rot="5400000">
              <a:off x="2045950" y="-520614"/>
              <a:ext cx="831900" cy="5342400"/>
            </a:xfrm>
            <a:prstGeom prst="round2SameRect">
              <a:avLst>
                <a:gd fmla="val 16667" name="adj1"/>
                <a:gd fmla="val 0" name="adj2"/>
              </a:avLst>
            </a:prstGeom>
            <a:solidFill>
              <a:srgbClr val="A1BD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chemeClr val="dk1"/>
                </a:solidFill>
                <a:latin typeface="Calibri"/>
                <a:ea typeface="Calibri"/>
                <a:cs typeface="Calibri"/>
                <a:sym typeface="Calibri"/>
              </a:endParaRPr>
            </a:p>
          </p:txBody>
        </p:sp>
        <p:sp>
          <p:nvSpPr>
            <p:cNvPr id="10950" name="Google Shape;10950;p620"/>
            <p:cNvSpPr txBox="1"/>
            <p:nvPr/>
          </p:nvSpPr>
          <p:spPr>
            <a:xfrm>
              <a:off x="155875" y="1942686"/>
              <a:ext cx="4696800" cy="415800"/>
            </a:xfrm>
            <a:prstGeom prst="rect">
              <a:avLst/>
            </a:prstGeom>
            <a:solidFill>
              <a:srgbClr val="A1BDEB"/>
            </a:solidFill>
            <a:ln>
              <a:noFill/>
            </a:ln>
          </p:spPr>
          <p:txBody>
            <a:bodyPr anchorCtr="0" anchor="ctr" bIns="91425" lIns="91425" spcFirstLastPara="1" rIns="91425" wrap="square" tIns="91425">
              <a:noAutofit/>
            </a:bodyPr>
            <a:lstStyle/>
            <a:p>
              <a:pPr indent="0" lvl="0" marL="0" marR="0" rtl="0" algn="l">
                <a:lnSpc>
                  <a:spcPct val="107000"/>
                </a:lnSpc>
                <a:spcBef>
                  <a:spcPts val="0"/>
                </a:spcBef>
                <a:spcAft>
                  <a:spcPts val="800"/>
                </a:spcAft>
                <a:buNone/>
              </a:pPr>
              <a:r>
                <a:rPr i="0" lang="en" sz="1200" u="none" cap="none" strike="noStrike">
                  <a:solidFill>
                    <a:schemeClr val="dk1"/>
                  </a:solidFill>
                  <a:latin typeface="Calibri"/>
                  <a:ea typeface="Calibri"/>
                  <a:cs typeface="Calibri"/>
                  <a:sym typeface="Calibri"/>
                </a:rPr>
                <a:t>It is used in the development and validation of complex control systems. </a:t>
              </a:r>
              <a:endParaRPr>
                <a:latin typeface="Calibri"/>
                <a:ea typeface="Calibri"/>
                <a:cs typeface="Calibri"/>
                <a:sym typeface="Calibri"/>
              </a:endParaRPr>
            </a:p>
          </p:txBody>
        </p:sp>
      </p:grpSp>
      <p:grpSp>
        <p:nvGrpSpPr>
          <p:cNvPr id="10951" name="Google Shape;10951;p620"/>
          <p:cNvGrpSpPr/>
          <p:nvPr/>
        </p:nvGrpSpPr>
        <p:grpSpPr>
          <a:xfrm>
            <a:off x="57656" y="3595412"/>
            <a:ext cx="4835940" cy="832200"/>
            <a:chOff x="-209300" y="2669674"/>
            <a:chExt cx="5342400" cy="832200"/>
          </a:xfrm>
        </p:grpSpPr>
        <p:sp>
          <p:nvSpPr>
            <p:cNvPr id="10952" name="Google Shape;10952;p620"/>
            <p:cNvSpPr/>
            <p:nvPr/>
          </p:nvSpPr>
          <p:spPr>
            <a:xfrm rot="5400000">
              <a:off x="2045950" y="414586"/>
              <a:ext cx="831900" cy="5342400"/>
            </a:xfrm>
            <a:prstGeom prst="round2SameRect">
              <a:avLst>
                <a:gd fmla="val 16667" name="adj1"/>
                <a:gd fmla="val 0" name="adj2"/>
              </a:avLst>
            </a:prstGeom>
            <a:solidFill>
              <a:srgbClr val="D6CFF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595959"/>
                </a:solidFill>
                <a:latin typeface="Calibri"/>
                <a:ea typeface="Calibri"/>
                <a:cs typeface="Calibri"/>
                <a:sym typeface="Calibri"/>
              </a:endParaRPr>
            </a:p>
          </p:txBody>
        </p:sp>
        <p:sp>
          <p:nvSpPr>
            <p:cNvPr id="10953" name="Google Shape;10953;p620"/>
            <p:cNvSpPr txBox="1"/>
            <p:nvPr/>
          </p:nvSpPr>
          <p:spPr>
            <a:xfrm>
              <a:off x="155875" y="2669674"/>
              <a:ext cx="4696800" cy="832200"/>
            </a:xfrm>
            <a:prstGeom prst="rect">
              <a:avLst/>
            </a:prstGeom>
            <a:noFill/>
            <a:ln>
              <a:noFill/>
            </a:ln>
          </p:spPr>
          <p:txBody>
            <a:bodyPr anchorCtr="0" anchor="ctr" bIns="91425" lIns="91425" spcFirstLastPara="1" rIns="91425" wrap="square" tIns="91425">
              <a:noAutofit/>
            </a:bodyPr>
            <a:lstStyle/>
            <a:p>
              <a:pPr indent="0" lvl="0" marL="0" marR="0" rtl="0" algn="l">
                <a:lnSpc>
                  <a:spcPct val="107000"/>
                </a:lnSpc>
                <a:spcBef>
                  <a:spcPts val="0"/>
                </a:spcBef>
                <a:spcAft>
                  <a:spcPts val="800"/>
                </a:spcAft>
                <a:buNone/>
              </a:pPr>
              <a:r>
                <a:rPr i="0" lang="en" sz="1200" u="none" cap="none" strike="noStrike">
                  <a:solidFill>
                    <a:srgbClr val="000000"/>
                  </a:solidFill>
                  <a:latin typeface="Calibri"/>
                  <a:ea typeface="Calibri"/>
                  <a:cs typeface="Calibri"/>
                  <a:sym typeface="Calibri"/>
                </a:rPr>
                <a:t>It involves testing the electronic control unit (ECU) by interfacing it with a simulated or real hardware component, which could be a sensor, actuator or any other physical device.</a:t>
              </a:r>
              <a:endParaRPr>
                <a:latin typeface="Calibri"/>
                <a:ea typeface="Calibri"/>
                <a:cs typeface="Calibri"/>
                <a:sym typeface="Calibri"/>
              </a:endParaRPr>
            </a:p>
          </p:txBody>
        </p:sp>
      </p:grpSp>
      <p:pic>
        <p:nvPicPr>
          <p:cNvPr id="10954" name="Google Shape;10954;p620"/>
          <p:cNvPicPr preferRelativeResize="0"/>
          <p:nvPr/>
        </p:nvPicPr>
        <p:blipFill rotWithShape="1">
          <a:blip r:embed="rId3">
            <a:alphaModFix/>
          </a:blip>
          <a:srcRect b="0" l="2185" r="0" t="0"/>
          <a:stretch/>
        </p:blipFill>
        <p:spPr>
          <a:xfrm>
            <a:off x="3003395" y="1104866"/>
            <a:ext cx="5367004" cy="3322608"/>
          </a:xfrm>
          <a:prstGeom prst="rect">
            <a:avLst/>
          </a:prstGeom>
          <a:noFill/>
          <a:ln>
            <a:noFill/>
          </a:ln>
        </p:spPr>
      </p:pic>
      <p:sp>
        <p:nvSpPr>
          <p:cNvPr id="10955" name="Google Shape;10955;p62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48"/>
                                        </p:tgtEl>
                                        <p:attrNameLst>
                                          <p:attrName>style.visibility</p:attrName>
                                        </p:attrNameLst>
                                      </p:cBhvr>
                                      <p:to>
                                        <p:strVal val="visible"/>
                                      </p:to>
                                    </p:set>
                                    <p:animEffect filter="fade" transition="in">
                                      <p:cBhvr>
                                        <p:cTn dur="1000"/>
                                        <p:tgtEl>
                                          <p:spTgt spid="109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51"/>
                                        </p:tgtEl>
                                        <p:attrNameLst>
                                          <p:attrName>style.visibility</p:attrName>
                                        </p:attrNameLst>
                                      </p:cBhvr>
                                      <p:to>
                                        <p:strVal val="visible"/>
                                      </p:to>
                                    </p:set>
                                    <p:animEffect filter="fade" transition="in">
                                      <p:cBhvr>
                                        <p:cTn dur="1000"/>
                                        <p:tgtEl>
                                          <p:spTgt spid="109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9" name="Shape 10959"/>
        <p:cNvGrpSpPr/>
        <p:nvPr/>
      </p:nvGrpSpPr>
      <p:grpSpPr>
        <a:xfrm>
          <a:off x="0" y="0"/>
          <a:ext cx="0" cy="0"/>
          <a:chOff x="0" y="0"/>
          <a:chExt cx="0" cy="0"/>
        </a:xfrm>
      </p:grpSpPr>
      <p:sp>
        <p:nvSpPr>
          <p:cNvPr id="10960" name="Google Shape;10960;g2279e6e3d7b_1_1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 on HiL Testing</a:t>
            </a:r>
            <a:endParaRPr/>
          </a:p>
        </p:txBody>
      </p:sp>
      <p:sp>
        <p:nvSpPr>
          <p:cNvPr id="10961" name="Google Shape;10961;g2279e6e3d7b_1_11"/>
          <p:cNvSpPr txBox="1"/>
          <p:nvPr>
            <p:ph idx="12" type="sldNum"/>
          </p:nvPr>
        </p:nvSpPr>
        <p:spPr>
          <a:xfrm>
            <a:off x="4297658" y="4703617"/>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5" name="Shape 10965"/>
        <p:cNvGrpSpPr/>
        <p:nvPr/>
      </p:nvGrpSpPr>
      <p:grpSpPr>
        <a:xfrm>
          <a:off x="0" y="0"/>
          <a:ext cx="0" cy="0"/>
          <a:chOff x="0" y="0"/>
          <a:chExt cx="0" cy="0"/>
        </a:xfrm>
      </p:grpSpPr>
      <p:sp>
        <p:nvSpPr>
          <p:cNvPr id="10966" name="Google Shape;10966;p6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Summary</a:t>
            </a:r>
            <a:endParaRPr/>
          </a:p>
        </p:txBody>
      </p:sp>
      <p:sp>
        <p:nvSpPr>
          <p:cNvPr id="10967" name="Google Shape;10967;p6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In this unit, we learned </a:t>
            </a:r>
            <a:endParaRPr/>
          </a:p>
          <a:p>
            <a:pPr indent="-355600" lvl="1" marL="914400" rtl="0" algn="l">
              <a:lnSpc>
                <a:spcPct val="115000"/>
              </a:lnSpc>
              <a:spcBef>
                <a:spcPts val="0"/>
              </a:spcBef>
              <a:spcAft>
                <a:spcPts val="0"/>
              </a:spcAft>
              <a:buSzPts val="2000"/>
              <a:buChar char="○"/>
            </a:pPr>
            <a:r>
              <a:rPr lang="en"/>
              <a:t>The basics of Python</a:t>
            </a:r>
            <a:endParaRPr/>
          </a:p>
          <a:p>
            <a:pPr indent="-355600" lvl="1" marL="914400" rtl="0" algn="l">
              <a:lnSpc>
                <a:spcPct val="115000"/>
              </a:lnSpc>
              <a:spcBef>
                <a:spcPts val="0"/>
              </a:spcBef>
              <a:spcAft>
                <a:spcPts val="0"/>
              </a:spcAft>
              <a:buSzPts val="2000"/>
              <a:buChar char="○"/>
            </a:pPr>
            <a:r>
              <a:rPr lang="en"/>
              <a:t>Various data types, variables, basic input-output operations, and basic operators</a:t>
            </a:r>
            <a:endParaRPr/>
          </a:p>
          <a:p>
            <a:pPr indent="-355600" lvl="1" marL="914400" rtl="0" algn="l">
              <a:lnSpc>
                <a:spcPct val="115000"/>
              </a:lnSpc>
              <a:spcBef>
                <a:spcPts val="0"/>
              </a:spcBef>
              <a:spcAft>
                <a:spcPts val="0"/>
              </a:spcAft>
              <a:buSzPts val="2000"/>
              <a:buChar char="○"/>
            </a:pPr>
            <a:r>
              <a:rPr lang="en"/>
              <a:t>The boolean values and the various logical operations used in the Python</a:t>
            </a:r>
            <a:endParaRPr/>
          </a:p>
          <a:p>
            <a:pPr indent="-355600" lvl="1" marL="914400" rtl="0" algn="l">
              <a:lnSpc>
                <a:spcPct val="115000"/>
              </a:lnSpc>
              <a:spcBef>
                <a:spcPts val="0"/>
              </a:spcBef>
              <a:spcAft>
                <a:spcPts val="0"/>
              </a:spcAft>
              <a:buSzPts val="2000"/>
              <a:buChar char="○"/>
            </a:pPr>
            <a:r>
              <a:rPr lang="en"/>
              <a:t>Various functions in Python and file handling operations in Python</a:t>
            </a:r>
            <a:endParaRPr/>
          </a:p>
          <a:p>
            <a:pPr indent="-355600" lvl="1" marL="914400" rtl="0" algn="l">
              <a:lnSpc>
                <a:spcPct val="115000"/>
              </a:lnSpc>
              <a:spcBef>
                <a:spcPts val="0"/>
              </a:spcBef>
              <a:spcAft>
                <a:spcPts val="0"/>
              </a:spcAft>
              <a:buSzPts val="2000"/>
              <a:buChar char="○"/>
            </a:pPr>
            <a:r>
              <a:rPr lang="en"/>
              <a:t>Uses of Splunk in implementing automation in testing</a:t>
            </a:r>
            <a:endParaRPr/>
          </a:p>
        </p:txBody>
      </p:sp>
      <p:sp>
        <p:nvSpPr>
          <p:cNvPr id="10968" name="Google Shape;10968;p62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10969" name="Google Shape;10969;p621"/>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67">
                                            <p:txEl>
                                              <p:pRg end="0" st="0"/>
                                            </p:txEl>
                                          </p:spTgt>
                                        </p:tgtEl>
                                        <p:attrNameLst>
                                          <p:attrName>style.visibility</p:attrName>
                                        </p:attrNameLst>
                                      </p:cBhvr>
                                      <p:to>
                                        <p:strVal val="visible"/>
                                      </p:to>
                                    </p:set>
                                    <p:animEffect filter="fade" transition="in">
                                      <p:cBhvr>
                                        <p:cTn dur="1000"/>
                                        <p:tgtEl>
                                          <p:spTgt spid="109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67">
                                            <p:txEl>
                                              <p:pRg end="1" st="1"/>
                                            </p:txEl>
                                          </p:spTgt>
                                        </p:tgtEl>
                                        <p:attrNameLst>
                                          <p:attrName>style.visibility</p:attrName>
                                        </p:attrNameLst>
                                      </p:cBhvr>
                                      <p:to>
                                        <p:strVal val="visible"/>
                                      </p:to>
                                    </p:set>
                                    <p:animEffect filter="fade" transition="in">
                                      <p:cBhvr>
                                        <p:cTn dur="1000"/>
                                        <p:tgtEl>
                                          <p:spTgt spid="109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67">
                                            <p:txEl>
                                              <p:pRg end="2" st="2"/>
                                            </p:txEl>
                                          </p:spTgt>
                                        </p:tgtEl>
                                        <p:attrNameLst>
                                          <p:attrName>style.visibility</p:attrName>
                                        </p:attrNameLst>
                                      </p:cBhvr>
                                      <p:to>
                                        <p:strVal val="visible"/>
                                      </p:to>
                                    </p:set>
                                    <p:animEffect filter="fade" transition="in">
                                      <p:cBhvr>
                                        <p:cTn dur="1000"/>
                                        <p:tgtEl>
                                          <p:spTgt spid="109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67">
                                            <p:txEl>
                                              <p:pRg end="3" st="3"/>
                                            </p:txEl>
                                          </p:spTgt>
                                        </p:tgtEl>
                                        <p:attrNameLst>
                                          <p:attrName>style.visibility</p:attrName>
                                        </p:attrNameLst>
                                      </p:cBhvr>
                                      <p:to>
                                        <p:strVal val="visible"/>
                                      </p:to>
                                    </p:set>
                                    <p:animEffect filter="fade" transition="in">
                                      <p:cBhvr>
                                        <p:cTn dur="1000"/>
                                        <p:tgtEl>
                                          <p:spTgt spid="109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67">
                                            <p:txEl>
                                              <p:pRg end="4" st="4"/>
                                            </p:txEl>
                                          </p:spTgt>
                                        </p:tgtEl>
                                        <p:attrNameLst>
                                          <p:attrName>style.visibility</p:attrName>
                                        </p:attrNameLst>
                                      </p:cBhvr>
                                      <p:to>
                                        <p:strVal val="visible"/>
                                      </p:to>
                                    </p:set>
                                    <p:animEffect filter="fade" transition="in">
                                      <p:cBhvr>
                                        <p:cTn dur="1000"/>
                                        <p:tgtEl>
                                          <p:spTgt spid="1096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67">
                                            <p:txEl>
                                              <p:pRg end="5" st="5"/>
                                            </p:txEl>
                                          </p:spTgt>
                                        </p:tgtEl>
                                        <p:attrNameLst>
                                          <p:attrName>style.visibility</p:attrName>
                                        </p:attrNameLst>
                                      </p:cBhvr>
                                      <p:to>
                                        <p:strVal val="visible"/>
                                      </p:to>
                                    </p:set>
                                    <p:animEffect filter="fade" transition="in">
                                      <p:cBhvr>
                                        <p:cTn dur="1000"/>
                                        <p:tgtEl>
                                          <p:spTgt spid="1096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3" name="Shape 10973"/>
        <p:cNvGrpSpPr/>
        <p:nvPr/>
      </p:nvGrpSpPr>
      <p:grpSpPr>
        <a:xfrm>
          <a:off x="0" y="0"/>
          <a:ext cx="0" cy="0"/>
          <a:chOff x="0" y="0"/>
          <a:chExt cx="0" cy="0"/>
        </a:xfrm>
      </p:grpSpPr>
      <p:sp>
        <p:nvSpPr>
          <p:cNvPr id="10974" name="Google Shape;10974;p62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0975" name="Google Shape;10975;p622"/>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 Automation</a:t>
            </a:r>
            <a:endParaRPr/>
          </a:p>
        </p:txBody>
      </p:sp>
      <p:grpSp>
        <p:nvGrpSpPr>
          <p:cNvPr id="10976" name="Google Shape;10976;p622"/>
          <p:cNvGrpSpPr/>
          <p:nvPr/>
        </p:nvGrpSpPr>
        <p:grpSpPr>
          <a:xfrm>
            <a:off x="748425" y="1011850"/>
            <a:ext cx="4714133" cy="699600"/>
            <a:chOff x="748425" y="1011850"/>
            <a:chExt cx="4714133" cy="699600"/>
          </a:xfrm>
        </p:grpSpPr>
        <p:sp>
          <p:nvSpPr>
            <p:cNvPr id="10977" name="Google Shape;10977;p622"/>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10978" name="Google Shape;10978;p622"/>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10979" name="Google Shape;10979;p622"/>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10980" name="Google Shape;10980;p622"/>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10981" name="Google Shape;10981;p622"/>
            <p:cNvPicPr preferRelativeResize="0"/>
            <p:nvPr/>
          </p:nvPicPr>
          <p:blipFill rotWithShape="1">
            <a:blip r:embed="rId3">
              <a:alphaModFix/>
            </a:blip>
            <a:srcRect b="0" l="0" r="0" t="0"/>
            <a:stretch/>
          </p:blipFill>
          <p:spPr>
            <a:xfrm>
              <a:off x="1059988" y="1124061"/>
              <a:ext cx="475425" cy="475425"/>
            </a:xfrm>
            <a:prstGeom prst="rect">
              <a:avLst/>
            </a:prstGeom>
            <a:noFill/>
            <a:ln>
              <a:noFill/>
            </a:ln>
          </p:spPr>
        </p:pic>
      </p:grpSp>
      <p:grpSp>
        <p:nvGrpSpPr>
          <p:cNvPr id="10982" name="Google Shape;10982;p622"/>
          <p:cNvGrpSpPr/>
          <p:nvPr/>
        </p:nvGrpSpPr>
        <p:grpSpPr>
          <a:xfrm>
            <a:off x="973827" y="1951874"/>
            <a:ext cx="5391685" cy="533391"/>
            <a:chOff x="973815" y="1951812"/>
            <a:chExt cx="5391685" cy="506400"/>
          </a:xfrm>
        </p:grpSpPr>
        <p:sp>
          <p:nvSpPr>
            <p:cNvPr id="10983" name="Google Shape;10983;p622"/>
            <p:cNvSpPr/>
            <p:nvPr/>
          </p:nvSpPr>
          <p:spPr>
            <a:xfrm rot="-5400000">
              <a:off x="2712915" y="212712"/>
              <a:ext cx="506400" cy="3984600"/>
            </a:xfrm>
            <a:prstGeom prst="round2SameRect">
              <a:avLst>
                <a:gd fmla="val 50000" name="adj1"/>
                <a:gd fmla="val 0" name="adj2"/>
              </a:avLst>
            </a:prstGeom>
            <a:noFill/>
            <a:ln cap="flat" cmpd="sng" w="9525">
              <a:solidFill>
                <a:srgbClr val="0198DB"/>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984" name="Google Shape;10984;p622"/>
            <p:cNvSpPr/>
            <p:nvPr/>
          </p:nvSpPr>
          <p:spPr>
            <a:xfrm>
              <a:off x="1602700" y="2047225"/>
              <a:ext cx="4762800" cy="315600"/>
            </a:xfrm>
            <a:prstGeom prst="roundRect">
              <a:avLst>
                <a:gd fmla="val 50000" name="adj"/>
              </a:avLst>
            </a:prstGeom>
            <a:solidFill>
              <a:srgbClr val="3D85C6"/>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out the data types used in Python.</a:t>
              </a:r>
              <a:endParaRPr b="0" i="0" sz="1200" u="none" cap="none" strike="noStrike">
                <a:solidFill>
                  <a:schemeClr val="lt1"/>
                </a:solidFill>
                <a:latin typeface="Calibri"/>
                <a:ea typeface="Calibri"/>
                <a:cs typeface="Calibri"/>
                <a:sym typeface="Calibri"/>
              </a:endParaRPr>
            </a:p>
          </p:txBody>
        </p:sp>
        <p:pic>
          <p:nvPicPr>
            <p:cNvPr id="10985" name="Google Shape;10985;p622"/>
            <p:cNvPicPr preferRelativeResize="0"/>
            <p:nvPr/>
          </p:nvPicPr>
          <p:blipFill rotWithShape="1">
            <a:blip r:embed="rId4">
              <a:alphaModFix/>
            </a:blip>
            <a:srcRect b="0" l="0" r="0" t="0"/>
            <a:stretch/>
          </p:blipFill>
          <p:spPr>
            <a:xfrm>
              <a:off x="1166462" y="2046261"/>
              <a:ext cx="330804" cy="330804"/>
            </a:xfrm>
            <a:prstGeom prst="rect">
              <a:avLst/>
            </a:prstGeom>
            <a:noFill/>
            <a:ln>
              <a:noFill/>
            </a:ln>
          </p:spPr>
        </p:pic>
      </p:grpSp>
      <p:grpSp>
        <p:nvGrpSpPr>
          <p:cNvPr id="10986" name="Google Shape;10986;p622"/>
          <p:cNvGrpSpPr/>
          <p:nvPr/>
        </p:nvGrpSpPr>
        <p:grpSpPr>
          <a:xfrm>
            <a:off x="973827" y="3915661"/>
            <a:ext cx="5391685" cy="533391"/>
            <a:chOff x="973815" y="3816226"/>
            <a:chExt cx="5391685" cy="506400"/>
          </a:xfrm>
        </p:grpSpPr>
        <p:grpSp>
          <p:nvGrpSpPr>
            <p:cNvPr id="10987" name="Google Shape;10987;p622"/>
            <p:cNvGrpSpPr/>
            <p:nvPr/>
          </p:nvGrpSpPr>
          <p:grpSpPr>
            <a:xfrm>
              <a:off x="973815" y="3816226"/>
              <a:ext cx="5391685" cy="506400"/>
              <a:chOff x="973815" y="2590526"/>
              <a:chExt cx="5391685" cy="506400"/>
            </a:xfrm>
          </p:grpSpPr>
          <p:sp>
            <p:nvSpPr>
              <p:cNvPr id="10988" name="Google Shape;10988;p622"/>
              <p:cNvSpPr/>
              <p:nvPr/>
            </p:nvSpPr>
            <p:spPr>
              <a:xfrm rot="-5400000">
                <a:off x="2712915" y="851426"/>
                <a:ext cx="506400" cy="3984600"/>
              </a:xfrm>
              <a:prstGeom prst="round2SameRect">
                <a:avLst>
                  <a:gd fmla="val 50000" name="adj1"/>
                  <a:gd fmla="val 0" name="adj2"/>
                </a:avLst>
              </a:prstGeom>
              <a:solidFill>
                <a:srgbClr val="FFFFFF"/>
              </a:solidFill>
              <a:ln cap="flat" cmpd="sng" w="9525">
                <a:solidFill>
                  <a:srgbClr val="9900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989" name="Google Shape;10989;p622"/>
              <p:cNvSpPr/>
              <p:nvPr/>
            </p:nvSpPr>
            <p:spPr>
              <a:xfrm>
                <a:off x="1602700" y="2685925"/>
                <a:ext cx="4762800" cy="315600"/>
              </a:xfrm>
              <a:prstGeom prst="roundRect">
                <a:avLst>
                  <a:gd fmla="val 50000" name="adj"/>
                </a:avLst>
              </a:prstGeom>
              <a:solidFill>
                <a:srgbClr val="9900FF"/>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Create a Python program that finds vowels in a string.</a:t>
                </a:r>
                <a:endParaRPr b="0" i="0" sz="1200" u="none" cap="none" strike="noStrike">
                  <a:solidFill>
                    <a:schemeClr val="lt1"/>
                  </a:solidFill>
                  <a:latin typeface="Calibri"/>
                  <a:ea typeface="Calibri"/>
                  <a:cs typeface="Calibri"/>
                  <a:sym typeface="Calibri"/>
                </a:endParaRPr>
              </a:p>
            </p:txBody>
          </p:sp>
        </p:grpSp>
        <p:pic>
          <p:nvPicPr>
            <p:cNvPr id="10990" name="Google Shape;10990;p622"/>
            <p:cNvPicPr preferRelativeResize="0"/>
            <p:nvPr/>
          </p:nvPicPr>
          <p:blipFill rotWithShape="1">
            <a:blip r:embed="rId5">
              <a:alphaModFix/>
            </a:blip>
            <a:srcRect b="0" l="0" r="0" t="0"/>
            <a:stretch/>
          </p:blipFill>
          <p:spPr>
            <a:xfrm>
              <a:off x="1113832" y="3869285"/>
              <a:ext cx="400282" cy="400282"/>
            </a:xfrm>
            <a:prstGeom prst="rect">
              <a:avLst/>
            </a:prstGeom>
            <a:noFill/>
            <a:ln>
              <a:noFill/>
            </a:ln>
          </p:spPr>
        </p:pic>
      </p:grpSp>
      <p:grpSp>
        <p:nvGrpSpPr>
          <p:cNvPr id="10991" name="Google Shape;10991;p622"/>
          <p:cNvGrpSpPr/>
          <p:nvPr/>
        </p:nvGrpSpPr>
        <p:grpSpPr>
          <a:xfrm>
            <a:off x="973827" y="3287819"/>
            <a:ext cx="5391685" cy="533391"/>
            <a:chOff x="973827" y="3287819"/>
            <a:chExt cx="5391685" cy="533391"/>
          </a:xfrm>
        </p:grpSpPr>
        <p:grpSp>
          <p:nvGrpSpPr>
            <p:cNvPr id="10992" name="Google Shape;10992;p622"/>
            <p:cNvGrpSpPr/>
            <p:nvPr/>
          </p:nvGrpSpPr>
          <p:grpSpPr>
            <a:xfrm>
              <a:off x="973827" y="3287819"/>
              <a:ext cx="5391685" cy="533391"/>
              <a:chOff x="973815" y="3220155"/>
              <a:chExt cx="5391685" cy="506400"/>
            </a:xfrm>
          </p:grpSpPr>
          <p:sp>
            <p:nvSpPr>
              <p:cNvPr id="10993" name="Google Shape;10993;p622"/>
              <p:cNvSpPr/>
              <p:nvPr/>
            </p:nvSpPr>
            <p:spPr>
              <a:xfrm rot="-5400000">
                <a:off x="2712915" y="1481055"/>
                <a:ext cx="506400" cy="3984600"/>
              </a:xfrm>
              <a:prstGeom prst="round2SameRect">
                <a:avLst>
                  <a:gd fmla="val 50000" name="adj1"/>
                  <a:gd fmla="val 0" name="adj2"/>
                </a:avLst>
              </a:prstGeom>
              <a:solidFill>
                <a:srgbClr val="FFFFFF"/>
              </a:solidFill>
              <a:ln cap="flat" cmpd="sng" w="9525">
                <a:solidFill>
                  <a:srgbClr val="0F6FC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994" name="Google Shape;10994;p622"/>
              <p:cNvSpPr/>
              <p:nvPr/>
            </p:nvSpPr>
            <p:spPr>
              <a:xfrm>
                <a:off x="1602700" y="3315554"/>
                <a:ext cx="4762800" cy="315600"/>
              </a:xfrm>
              <a:prstGeom prst="roundRect">
                <a:avLst>
                  <a:gd fmla="val 50000" name="adj"/>
                </a:avLst>
              </a:prstGeom>
              <a:solidFill>
                <a:srgbClr val="0B5394"/>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Write a Python program to illustrate arithmetic operations (+, -, *, /).</a:t>
                </a:r>
                <a:endParaRPr b="0" i="0" sz="1200" u="none" cap="none" strike="noStrike">
                  <a:solidFill>
                    <a:schemeClr val="lt1"/>
                  </a:solidFill>
                  <a:latin typeface="Calibri"/>
                  <a:ea typeface="Calibri"/>
                  <a:cs typeface="Calibri"/>
                  <a:sym typeface="Calibri"/>
                </a:endParaRPr>
              </a:p>
            </p:txBody>
          </p:sp>
        </p:grpSp>
        <p:pic>
          <p:nvPicPr>
            <p:cNvPr id="10995" name="Google Shape;10995;p622"/>
            <p:cNvPicPr preferRelativeResize="0"/>
            <p:nvPr/>
          </p:nvPicPr>
          <p:blipFill rotWithShape="1">
            <a:blip r:embed="rId6">
              <a:alphaModFix/>
            </a:blip>
            <a:srcRect b="0" l="0" r="0" t="0"/>
            <a:stretch/>
          </p:blipFill>
          <p:spPr>
            <a:xfrm>
              <a:off x="1135549" y="3357713"/>
              <a:ext cx="393627" cy="393600"/>
            </a:xfrm>
            <a:prstGeom prst="rect">
              <a:avLst/>
            </a:prstGeom>
            <a:noFill/>
            <a:ln>
              <a:noFill/>
            </a:ln>
          </p:spPr>
        </p:pic>
      </p:grpSp>
      <p:grpSp>
        <p:nvGrpSpPr>
          <p:cNvPr id="10996" name="Google Shape;10996;p622"/>
          <p:cNvGrpSpPr/>
          <p:nvPr/>
        </p:nvGrpSpPr>
        <p:grpSpPr>
          <a:xfrm>
            <a:off x="973827" y="2659977"/>
            <a:ext cx="5391685" cy="533391"/>
            <a:chOff x="973827" y="2659977"/>
            <a:chExt cx="5391685" cy="533391"/>
          </a:xfrm>
        </p:grpSpPr>
        <p:grpSp>
          <p:nvGrpSpPr>
            <p:cNvPr id="10997" name="Google Shape;10997;p622"/>
            <p:cNvGrpSpPr/>
            <p:nvPr/>
          </p:nvGrpSpPr>
          <p:grpSpPr>
            <a:xfrm>
              <a:off x="973827" y="2659977"/>
              <a:ext cx="5391685" cy="533391"/>
              <a:chOff x="973815" y="2590526"/>
              <a:chExt cx="5391685" cy="506400"/>
            </a:xfrm>
          </p:grpSpPr>
          <p:sp>
            <p:nvSpPr>
              <p:cNvPr id="10998" name="Google Shape;10998;p622"/>
              <p:cNvSpPr/>
              <p:nvPr/>
            </p:nvSpPr>
            <p:spPr>
              <a:xfrm rot="-5400000">
                <a:off x="2712915" y="851426"/>
                <a:ext cx="506400" cy="3984600"/>
              </a:xfrm>
              <a:prstGeom prst="round2SameRect">
                <a:avLst>
                  <a:gd fmla="val 50000" name="adj1"/>
                  <a:gd fmla="val 0" name="adj2"/>
                </a:avLst>
              </a:prstGeom>
              <a:solidFill>
                <a:srgbClr val="FFFFFF"/>
              </a:solidFill>
              <a:ln cap="flat" cmpd="sng" w="9525">
                <a:solidFill>
                  <a:srgbClr val="70AD47"/>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999" name="Google Shape;10999;p622"/>
              <p:cNvSpPr/>
              <p:nvPr/>
            </p:nvSpPr>
            <p:spPr>
              <a:xfrm>
                <a:off x="1602700" y="2685925"/>
                <a:ext cx="4762800" cy="315600"/>
              </a:xfrm>
              <a:prstGeom prst="roundRect">
                <a:avLst>
                  <a:gd fmla="val 50000" name="adj"/>
                </a:avLst>
              </a:prstGeom>
              <a:solidFill>
                <a:srgbClr val="70AD4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libri"/>
                    <a:ea typeface="Calibri"/>
                    <a:cs typeface="Calibri"/>
                    <a:sym typeface="Calibri"/>
                  </a:rPr>
                  <a:t>List out logical operators used in Python.</a:t>
                </a:r>
                <a:endParaRPr b="0" i="0" sz="1200" u="none" cap="none" strike="noStrike">
                  <a:solidFill>
                    <a:schemeClr val="lt1"/>
                  </a:solidFill>
                  <a:latin typeface="Calibri"/>
                  <a:ea typeface="Calibri"/>
                  <a:cs typeface="Calibri"/>
                  <a:sym typeface="Calibri"/>
                </a:endParaRPr>
              </a:p>
            </p:txBody>
          </p:sp>
        </p:grpSp>
        <p:pic>
          <p:nvPicPr>
            <p:cNvPr id="11000" name="Google Shape;11000;p622"/>
            <p:cNvPicPr preferRelativeResize="0"/>
            <p:nvPr/>
          </p:nvPicPr>
          <p:blipFill rotWithShape="1">
            <a:blip r:embed="rId4">
              <a:alphaModFix/>
            </a:blip>
            <a:srcRect b="0" l="0" r="0" t="0"/>
            <a:stretch/>
          </p:blipFill>
          <p:spPr>
            <a:xfrm>
              <a:off x="1166474" y="2739706"/>
              <a:ext cx="330804" cy="348436"/>
            </a:xfrm>
            <a:prstGeom prst="rect">
              <a:avLst/>
            </a:prstGeom>
            <a:noFill/>
            <a:ln>
              <a:noFill/>
            </a:ln>
          </p:spPr>
        </p:pic>
      </p:grpSp>
      <p:pic>
        <p:nvPicPr>
          <p:cNvPr descr="Activity.png" id="11001" name="Google Shape;11001;p622"/>
          <p:cNvPicPr preferRelativeResize="0"/>
          <p:nvPr/>
        </p:nvPicPr>
        <p:blipFill rotWithShape="1">
          <a:blip r:embed="rId7">
            <a:alphaModFix/>
          </a:blip>
          <a:srcRect b="0" l="0" r="0" t="0"/>
          <a:stretch/>
        </p:blipFill>
        <p:spPr>
          <a:xfrm>
            <a:off x="8377700" y="243402"/>
            <a:ext cx="616400" cy="557700"/>
          </a:xfrm>
          <a:prstGeom prst="rect">
            <a:avLst/>
          </a:prstGeom>
          <a:noFill/>
          <a:ln>
            <a:noFill/>
          </a:ln>
        </p:spPr>
      </p:pic>
      <p:pic>
        <p:nvPicPr>
          <p:cNvPr id="11002" name="Google Shape;11002;p622"/>
          <p:cNvPicPr preferRelativeResize="0"/>
          <p:nvPr/>
        </p:nvPicPr>
        <p:blipFill rotWithShape="1">
          <a:blip r:embed="rId8">
            <a:alphaModFix/>
          </a:blip>
          <a:srcRect b="7116" l="0" r="0" t="3252"/>
          <a:stretch/>
        </p:blipFill>
        <p:spPr>
          <a:xfrm>
            <a:off x="7333450" y="1011850"/>
            <a:ext cx="1810550" cy="3542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976"/>
                                        </p:tgtEl>
                                        <p:attrNameLst>
                                          <p:attrName>style.visibility</p:attrName>
                                        </p:attrNameLst>
                                      </p:cBhvr>
                                      <p:to>
                                        <p:strVal val="visible"/>
                                      </p:to>
                                    </p:set>
                                    <p:anim calcmode="lin" valueType="num">
                                      <p:cBhvr additive="base">
                                        <p:cTn dur="1000"/>
                                        <p:tgtEl>
                                          <p:spTgt spid="1097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982"/>
                                        </p:tgtEl>
                                        <p:attrNameLst>
                                          <p:attrName>style.visibility</p:attrName>
                                        </p:attrNameLst>
                                      </p:cBhvr>
                                      <p:to>
                                        <p:strVal val="visible"/>
                                      </p:to>
                                    </p:set>
                                    <p:anim calcmode="lin" valueType="num">
                                      <p:cBhvr additive="base">
                                        <p:cTn dur="1000"/>
                                        <p:tgtEl>
                                          <p:spTgt spid="1098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996"/>
                                        </p:tgtEl>
                                        <p:attrNameLst>
                                          <p:attrName>style.visibility</p:attrName>
                                        </p:attrNameLst>
                                      </p:cBhvr>
                                      <p:to>
                                        <p:strVal val="visible"/>
                                      </p:to>
                                    </p:set>
                                    <p:anim calcmode="lin" valueType="num">
                                      <p:cBhvr additive="base">
                                        <p:cTn dur="1000"/>
                                        <p:tgtEl>
                                          <p:spTgt spid="1099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991"/>
                                        </p:tgtEl>
                                        <p:attrNameLst>
                                          <p:attrName>style.visibility</p:attrName>
                                        </p:attrNameLst>
                                      </p:cBhvr>
                                      <p:to>
                                        <p:strVal val="visible"/>
                                      </p:to>
                                    </p:set>
                                    <p:anim calcmode="lin" valueType="num">
                                      <p:cBhvr additive="base">
                                        <p:cTn dur="1000"/>
                                        <p:tgtEl>
                                          <p:spTgt spid="1099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986"/>
                                        </p:tgtEl>
                                        <p:attrNameLst>
                                          <p:attrName>style.visibility</p:attrName>
                                        </p:attrNameLst>
                                      </p:cBhvr>
                                      <p:to>
                                        <p:strVal val="visible"/>
                                      </p:to>
                                    </p:set>
                                    <p:anim calcmode="lin" valueType="num">
                                      <p:cBhvr additive="base">
                                        <p:cTn dur="1000"/>
                                        <p:tgtEl>
                                          <p:spTgt spid="1098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6" name="Shape 11006"/>
        <p:cNvGrpSpPr/>
        <p:nvPr/>
      </p:nvGrpSpPr>
      <p:grpSpPr>
        <a:xfrm>
          <a:off x="0" y="0"/>
          <a:ext cx="0" cy="0"/>
          <a:chOff x="0" y="0"/>
          <a:chExt cx="0" cy="0"/>
        </a:xfrm>
      </p:grpSpPr>
      <p:sp>
        <p:nvSpPr>
          <p:cNvPr id="11007" name="Google Shape;11007;p62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1008" name="Google Shape;11008;p623"/>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 Automation</a:t>
            </a:r>
            <a:endParaRPr/>
          </a:p>
        </p:txBody>
      </p:sp>
      <p:grpSp>
        <p:nvGrpSpPr>
          <p:cNvPr id="11009" name="Google Shape;11009;p623"/>
          <p:cNvGrpSpPr/>
          <p:nvPr/>
        </p:nvGrpSpPr>
        <p:grpSpPr>
          <a:xfrm>
            <a:off x="748425" y="1011850"/>
            <a:ext cx="4714133" cy="699600"/>
            <a:chOff x="748425" y="1011850"/>
            <a:chExt cx="4714133" cy="699600"/>
          </a:xfrm>
        </p:grpSpPr>
        <p:sp>
          <p:nvSpPr>
            <p:cNvPr id="11010" name="Google Shape;11010;p623"/>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11011" name="Google Shape;11011;p623"/>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11012" name="Google Shape;11012;p623"/>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11013" name="Google Shape;11013;p623"/>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11014" name="Google Shape;11014;p623"/>
            <p:cNvPicPr preferRelativeResize="0"/>
            <p:nvPr/>
          </p:nvPicPr>
          <p:blipFill rotWithShape="1">
            <a:blip r:embed="rId3">
              <a:alphaModFix/>
            </a:blip>
            <a:srcRect b="0" l="0" r="0" t="0"/>
            <a:stretch/>
          </p:blipFill>
          <p:spPr>
            <a:xfrm>
              <a:off x="1059988" y="1124061"/>
              <a:ext cx="475425" cy="475425"/>
            </a:xfrm>
            <a:prstGeom prst="rect">
              <a:avLst/>
            </a:prstGeom>
            <a:noFill/>
            <a:ln>
              <a:noFill/>
            </a:ln>
          </p:spPr>
        </p:pic>
      </p:grpSp>
      <p:grpSp>
        <p:nvGrpSpPr>
          <p:cNvPr id="11015" name="Google Shape;11015;p623"/>
          <p:cNvGrpSpPr/>
          <p:nvPr/>
        </p:nvGrpSpPr>
        <p:grpSpPr>
          <a:xfrm>
            <a:off x="973827" y="1951874"/>
            <a:ext cx="5391685" cy="533391"/>
            <a:chOff x="973827" y="1951874"/>
            <a:chExt cx="5391685" cy="533391"/>
          </a:xfrm>
        </p:grpSpPr>
        <p:grpSp>
          <p:nvGrpSpPr>
            <p:cNvPr id="11016" name="Google Shape;11016;p623"/>
            <p:cNvGrpSpPr/>
            <p:nvPr/>
          </p:nvGrpSpPr>
          <p:grpSpPr>
            <a:xfrm>
              <a:off x="973827" y="1951874"/>
              <a:ext cx="5391685" cy="533391"/>
              <a:chOff x="973815" y="1951812"/>
              <a:chExt cx="5391685" cy="506400"/>
            </a:xfrm>
          </p:grpSpPr>
          <p:sp>
            <p:nvSpPr>
              <p:cNvPr id="11017" name="Google Shape;11017;p623"/>
              <p:cNvSpPr/>
              <p:nvPr/>
            </p:nvSpPr>
            <p:spPr>
              <a:xfrm rot="-5400000">
                <a:off x="2712915" y="212712"/>
                <a:ext cx="506400" cy="3984600"/>
              </a:xfrm>
              <a:prstGeom prst="round2SameRect">
                <a:avLst>
                  <a:gd fmla="val 50000" name="adj1"/>
                  <a:gd fmla="val 0" name="adj2"/>
                </a:avLst>
              </a:prstGeom>
              <a:noFill/>
              <a:ln cap="flat" cmpd="sng" w="9525">
                <a:solidFill>
                  <a:srgbClr val="FF99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1018" name="Google Shape;11018;p623"/>
              <p:cNvSpPr/>
              <p:nvPr/>
            </p:nvSpPr>
            <p:spPr>
              <a:xfrm>
                <a:off x="1602700" y="2047225"/>
                <a:ext cx="4762800" cy="315600"/>
              </a:xfrm>
              <a:prstGeom prst="roundRect">
                <a:avLst>
                  <a:gd fmla="val 50000" name="adj"/>
                </a:avLst>
              </a:prstGeom>
              <a:solidFill>
                <a:schemeClr val="accent4"/>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exactly does “import*” import?</a:t>
                </a:r>
                <a:endParaRPr b="0" i="0" sz="1200" u="none" cap="none" strike="noStrike">
                  <a:solidFill>
                    <a:schemeClr val="lt1"/>
                  </a:solidFill>
                  <a:latin typeface="Calibri"/>
                  <a:ea typeface="Calibri"/>
                  <a:cs typeface="Calibri"/>
                  <a:sym typeface="Calibri"/>
                </a:endParaRPr>
              </a:p>
            </p:txBody>
          </p:sp>
        </p:grpSp>
        <p:pic>
          <p:nvPicPr>
            <p:cNvPr id="11019" name="Google Shape;11019;p623"/>
            <p:cNvPicPr preferRelativeResize="0"/>
            <p:nvPr/>
          </p:nvPicPr>
          <p:blipFill rotWithShape="1">
            <a:blip r:embed="rId4">
              <a:alphaModFix/>
            </a:blip>
            <a:srcRect b="0" l="0" r="0" t="0"/>
            <a:stretch/>
          </p:blipFill>
          <p:spPr>
            <a:xfrm>
              <a:off x="1123398" y="2036635"/>
              <a:ext cx="363885" cy="363885"/>
            </a:xfrm>
            <a:prstGeom prst="rect">
              <a:avLst/>
            </a:prstGeom>
            <a:noFill/>
            <a:ln>
              <a:noFill/>
            </a:ln>
          </p:spPr>
        </p:pic>
      </p:grpSp>
      <p:grpSp>
        <p:nvGrpSpPr>
          <p:cNvPr id="11020" name="Google Shape;11020;p623"/>
          <p:cNvGrpSpPr/>
          <p:nvPr/>
        </p:nvGrpSpPr>
        <p:grpSpPr>
          <a:xfrm>
            <a:off x="973827" y="2659977"/>
            <a:ext cx="5391685" cy="533391"/>
            <a:chOff x="973827" y="2659977"/>
            <a:chExt cx="5391685" cy="533391"/>
          </a:xfrm>
        </p:grpSpPr>
        <p:grpSp>
          <p:nvGrpSpPr>
            <p:cNvPr id="11021" name="Google Shape;11021;p623"/>
            <p:cNvGrpSpPr/>
            <p:nvPr/>
          </p:nvGrpSpPr>
          <p:grpSpPr>
            <a:xfrm>
              <a:off x="973827" y="2659977"/>
              <a:ext cx="5391685" cy="533391"/>
              <a:chOff x="973815" y="2590526"/>
              <a:chExt cx="5391685" cy="506400"/>
            </a:xfrm>
          </p:grpSpPr>
          <p:sp>
            <p:nvSpPr>
              <p:cNvPr id="11022" name="Google Shape;11022;p623"/>
              <p:cNvSpPr/>
              <p:nvPr/>
            </p:nvSpPr>
            <p:spPr>
              <a:xfrm rot="-5400000">
                <a:off x="2712915" y="851426"/>
                <a:ext cx="506400" cy="3984600"/>
              </a:xfrm>
              <a:prstGeom prst="round2SameRect">
                <a:avLst>
                  <a:gd fmla="val 50000" name="adj1"/>
                  <a:gd fmla="val 0" name="adj2"/>
                </a:avLst>
              </a:prstGeom>
              <a:solidFill>
                <a:srgbClr val="FFFFFF"/>
              </a:solidFill>
              <a:ln cap="flat" cmpd="sng" w="9525">
                <a:solidFill>
                  <a:srgbClr val="0F6FC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1023" name="Google Shape;11023;p623"/>
              <p:cNvSpPr/>
              <p:nvPr/>
            </p:nvSpPr>
            <p:spPr>
              <a:xfrm>
                <a:off x="1602700" y="2685925"/>
                <a:ext cx="4762800" cy="315600"/>
              </a:xfrm>
              <a:prstGeom prst="roundRect">
                <a:avLst>
                  <a:gd fmla="val 50000" name="adj"/>
                </a:avLst>
              </a:prstGeom>
              <a:solidFill>
                <a:srgbClr val="0B5394"/>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Calibri"/>
                    <a:ea typeface="Calibri"/>
                    <a:cs typeface="Calibri"/>
                    <a:sym typeface="Calibri"/>
                  </a:rPr>
                  <a:t>What are meta class in Python?</a:t>
                </a:r>
                <a:endParaRPr b="0" i="0" sz="1200" u="none" cap="none" strike="noStrike">
                  <a:solidFill>
                    <a:schemeClr val="lt1"/>
                  </a:solidFill>
                  <a:latin typeface="Calibri"/>
                  <a:ea typeface="Calibri"/>
                  <a:cs typeface="Calibri"/>
                  <a:sym typeface="Calibri"/>
                </a:endParaRPr>
              </a:p>
            </p:txBody>
          </p:sp>
        </p:grpSp>
        <p:pic>
          <p:nvPicPr>
            <p:cNvPr id="11024" name="Google Shape;11024;p623"/>
            <p:cNvPicPr preferRelativeResize="0"/>
            <p:nvPr/>
          </p:nvPicPr>
          <p:blipFill rotWithShape="1">
            <a:blip r:embed="rId4">
              <a:alphaModFix/>
            </a:blip>
            <a:srcRect b="0" l="0" r="0" t="0"/>
            <a:stretch/>
          </p:blipFill>
          <p:spPr>
            <a:xfrm>
              <a:off x="1123398" y="2744735"/>
              <a:ext cx="363885" cy="363885"/>
            </a:xfrm>
            <a:prstGeom prst="rect">
              <a:avLst/>
            </a:prstGeom>
            <a:noFill/>
            <a:ln>
              <a:noFill/>
            </a:ln>
          </p:spPr>
        </p:pic>
      </p:grpSp>
      <p:grpSp>
        <p:nvGrpSpPr>
          <p:cNvPr id="11025" name="Google Shape;11025;p623"/>
          <p:cNvGrpSpPr/>
          <p:nvPr/>
        </p:nvGrpSpPr>
        <p:grpSpPr>
          <a:xfrm>
            <a:off x="973827" y="3287819"/>
            <a:ext cx="5391685" cy="533391"/>
            <a:chOff x="973827" y="3287819"/>
            <a:chExt cx="5391685" cy="533391"/>
          </a:xfrm>
        </p:grpSpPr>
        <p:grpSp>
          <p:nvGrpSpPr>
            <p:cNvPr id="11026" name="Google Shape;11026;p623"/>
            <p:cNvGrpSpPr/>
            <p:nvPr/>
          </p:nvGrpSpPr>
          <p:grpSpPr>
            <a:xfrm>
              <a:off x="973827" y="3287819"/>
              <a:ext cx="5391685" cy="533391"/>
              <a:chOff x="973815" y="3220155"/>
              <a:chExt cx="5391685" cy="506400"/>
            </a:xfrm>
          </p:grpSpPr>
          <p:sp>
            <p:nvSpPr>
              <p:cNvPr id="11027" name="Google Shape;11027;p623"/>
              <p:cNvSpPr/>
              <p:nvPr/>
            </p:nvSpPr>
            <p:spPr>
              <a:xfrm rot="-5400000">
                <a:off x="2712915" y="1481055"/>
                <a:ext cx="506400" cy="3984600"/>
              </a:xfrm>
              <a:prstGeom prst="round2SameRect">
                <a:avLst>
                  <a:gd fmla="val 50000" name="adj1"/>
                  <a:gd fmla="val 0" name="adj2"/>
                </a:avLst>
              </a:prstGeom>
              <a:solidFill>
                <a:srgbClr val="FFFFFF"/>
              </a:solidFill>
              <a:ln cap="flat" cmpd="sng" w="9525">
                <a:solidFill>
                  <a:srgbClr val="E8AB0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1028" name="Google Shape;11028;p623"/>
              <p:cNvSpPr/>
              <p:nvPr/>
            </p:nvSpPr>
            <p:spPr>
              <a:xfrm>
                <a:off x="1602700" y="3315554"/>
                <a:ext cx="4762800" cy="315600"/>
              </a:xfrm>
              <a:prstGeom prst="roundRect">
                <a:avLst>
                  <a:gd fmla="val 50000" name="adj"/>
                </a:avLst>
              </a:prstGeom>
              <a:solidFill>
                <a:srgbClr val="BF9000"/>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Why do Python classes inherit objects?</a:t>
                </a:r>
                <a:endParaRPr b="0" i="0" sz="1200" u="none" cap="none" strike="noStrike">
                  <a:solidFill>
                    <a:schemeClr val="lt1"/>
                  </a:solidFill>
                  <a:latin typeface="Calibri"/>
                  <a:ea typeface="Calibri"/>
                  <a:cs typeface="Calibri"/>
                  <a:sym typeface="Calibri"/>
                </a:endParaRPr>
              </a:p>
            </p:txBody>
          </p:sp>
        </p:grpSp>
        <p:pic>
          <p:nvPicPr>
            <p:cNvPr id="11029" name="Google Shape;11029;p623"/>
            <p:cNvPicPr preferRelativeResize="0"/>
            <p:nvPr/>
          </p:nvPicPr>
          <p:blipFill rotWithShape="1">
            <a:blip r:embed="rId5">
              <a:alphaModFix/>
            </a:blip>
            <a:srcRect b="0" l="0" r="0" t="0"/>
            <a:stretch/>
          </p:blipFill>
          <p:spPr>
            <a:xfrm>
              <a:off x="1116359" y="3334109"/>
              <a:ext cx="400732" cy="400732"/>
            </a:xfrm>
            <a:prstGeom prst="rect">
              <a:avLst/>
            </a:prstGeom>
            <a:noFill/>
            <a:ln>
              <a:noFill/>
            </a:ln>
          </p:spPr>
        </p:pic>
      </p:grpSp>
      <p:pic>
        <p:nvPicPr>
          <p:cNvPr descr="Activity.png" id="11030" name="Google Shape;11030;p623"/>
          <p:cNvPicPr preferRelativeResize="0"/>
          <p:nvPr/>
        </p:nvPicPr>
        <p:blipFill rotWithShape="1">
          <a:blip r:embed="rId6">
            <a:alphaModFix/>
          </a:blip>
          <a:srcRect b="0" l="0" r="0" t="0"/>
          <a:stretch/>
        </p:blipFill>
        <p:spPr>
          <a:xfrm>
            <a:off x="8377700" y="243402"/>
            <a:ext cx="616400" cy="557700"/>
          </a:xfrm>
          <a:prstGeom prst="rect">
            <a:avLst/>
          </a:prstGeom>
          <a:noFill/>
          <a:ln>
            <a:noFill/>
          </a:ln>
        </p:spPr>
      </p:pic>
      <p:pic>
        <p:nvPicPr>
          <p:cNvPr id="11031" name="Google Shape;11031;p623"/>
          <p:cNvPicPr preferRelativeResize="0"/>
          <p:nvPr/>
        </p:nvPicPr>
        <p:blipFill rotWithShape="1">
          <a:blip r:embed="rId7">
            <a:alphaModFix/>
          </a:blip>
          <a:srcRect b="7116" l="0" r="0" t="3252"/>
          <a:stretch/>
        </p:blipFill>
        <p:spPr>
          <a:xfrm>
            <a:off x="7333450" y="1011850"/>
            <a:ext cx="1810550" cy="3542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009"/>
                                        </p:tgtEl>
                                        <p:attrNameLst>
                                          <p:attrName>style.visibility</p:attrName>
                                        </p:attrNameLst>
                                      </p:cBhvr>
                                      <p:to>
                                        <p:strVal val="visible"/>
                                      </p:to>
                                    </p:set>
                                    <p:anim calcmode="lin" valueType="num">
                                      <p:cBhvr additive="base">
                                        <p:cTn dur="1000"/>
                                        <p:tgtEl>
                                          <p:spTgt spid="110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015"/>
                                        </p:tgtEl>
                                        <p:attrNameLst>
                                          <p:attrName>style.visibility</p:attrName>
                                        </p:attrNameLst>
                                      </p:cBhvr>
                                      <p:to>
                                        <p:strVal val="visible"/>
                                      </p:to>
                                    </p:set>
                                    <p:anim calcmode="lin" valueType="num">
                                      <p:cBhvr additive="base">
                                        <p:cTn dur="1000"/>
                                        <p:tgtEl>
                                          <p:spTgt spid="1101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020"/>
                                        </p:tgtEl>
                                        <p:attrNameLst>
                                          <p:attrName>style.visibility</p:attrName>
                                        </p:attrNameLst>
                                      </p:cBhvr>
                                      <p:to>
                                        <p:strVal val="visible"/>
                                      </p:to>
                                    </p:set>
                                    <p:anim calcmode="lin" valueType="num">
                                      <p:cBhvr additive="base">
                                        <p:cTn dur="1000"/>
                                        <p:tgtEl>
                                          <p:spTgt spid="1102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025"/>
                                        </p:tgtEl>
                                        <p:attrNameLst>
                                          <p:attrName>style.visibility</p:attrName>
                                        </p:attrNameLst>
                                      </p:cBhvr>
                                      <p:to>
                                        <p:strVal val="visible"/>
                                      </p:to>
                                    </p:set>
                                    <p:anim calcmode="lin" valueType="num">
                                      <p:cBhvr additive="base">
                                        <p:cTn dur="1000"/>
                                        <p:tgtEl>
                                          <p:spTgt spid="1102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5" name="Shape 11035"/>
        <p:cNvGrpSpPr/>
        <p:nvPr/>
      </p:nvGrpSpPr>
      <p:grpSpPr>
        <a:xfrm>
          <a:off x="0" y="0"/>
          <a:ext cx="0" cy="0"/>
          <a:chOff x="0" y="0"/>
          <a:chExt cx="0" cy="0"/>
        </a:xfrm>
      </p:grpSpPr>
      <p:sp>
        <p:nvSpPr>
          <p:cNvPr id="11036" name="Google Shape;11036;p6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Summary</a:t>
            </a:r>
            <a:endParaRPr/>
          </a:p>
        </p:txBody>
      </p:sp>
      <p:sp>
        <p:nvSpPr>
          <p:cNvPr id="11037" name="Google Shape;11037;p6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In this chapter, we learned </a:t>
            </a:r>
            <a:endParaRPr/>
          </a:p>
          <a:p>
            <a:pPr indent="-355600" lvl="1" marL="914400" rtl="0" algn="l">
              <a:lnSpc>
                <a:spcPct val="115000"/>
              </a:lnSpc>
              <a:spcBef>
                <a:spcPts val="0"/>
              </a:spcBef>
              <a:spcAft>
                <a:spcPts val="0"/>
              </a:spcAft>
              <a:buSzPts val="2000"/>
              <a:buChar char="○"/>
            </a:pPr>
            <a:r>
              <a:rPr lang="en"/>
              <a:t>Various embedded software test environments like simulation, prototype, pre-Production and post production environment</a:t>
            </a:r>
            <a:endParaRPr/>
          </a:p>
          <a:p>
            <a:pPr indent="-355600" lvl="1" marL="914400" rtl="0" algn="l">
              <a:lnSpc>
                <a:spcPct val="115000"/>
              </a:lnSpc>
              <a:spcBef>
                <a:spcPts val="0"/>
              </a:spcBef>
              <a:spcAft>
                <a:spcPts val="0"/>
              </a:spcAft>
              <a:buSzPts val="2000"/>
              <a:buChar char="○"/>
            </a:pPr>
            <a:r>
              <a:rPr lang="en"/>
              <a:t>Various test tools available in the market and their categorization (Tessy, Parasoft, Egg Plant, KlocWork and Vector software</a:t>
            </a:r>
            <a:endParaRPr/>
          </a:p>
          <a:p>
            <a:pPr indent="-355600" lvl="1" marL="914400" rtl="0" algn="l">
              <a:lnSpc>
                <a:spcPct val="115000"/>
              </a:lnSpc>
              <a:spcBef>
                <a:spcPts val="0"/>
              </a:spcBef>
              <a:spcAft>
                <a:spcPts val="0"/>
              </a:spcAft>
              <a:buSzPts val="2000"/>
              <a:buChar char="○"/>
            </a:pPr>
            <a:r>
              <a:rPr lang="en"/>
              <a:t>Importance of Python in implementation test automation for embedded product</a:t>
            </a:r>
            <a:endParaRPr/>
          </a:p>
        </p:txBody>
      </p:sp>
      <p:sp>
        <p:nvSpPr>
          <p:cNvPr id="11038" name="Google Shape;11038;p62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11039" name="Google Shape;11039;p624"/>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37">
                                            <p:txEl>
                                              <p:pRg end="0" st="0"/>
                                            </p:txEl>
                                          </p:spTgt>
                                        </p:tgtEl>
                                        <p:attrNameLst>
                                          <p:attrName>style.visibility</p:attrName>
                                        </p:attrNameLst>
                                      </p:cBhvr>
                                      <p:to>
                                        <p:strVal val="visible"/>
                                      </p:to>
                                    </p:set>
                                    <p:animEffect filter="fade" transition="in">
                                      <p:cBhvr>
                                        <p:cTn dur="1000"/>
                                        <p:tgtEl>
                                          <p:spTgt spid="110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37">
                                            <p:txEl>
                                              <p:pRg end="1" st="1"/>
                                            </p:txEl>
                                          </p:spTgt>
                                        </p:tgtEl>
                                        <p:attrNameLst>
                                          <p:attrName>style.visibility</p:attrName>
                                        </p:attrNameLst>
                                      </p:cBhvr>
                                      <p:to>
                                        <p:strVal val="visible"/>
                                      </p:to>
                                    </p:set>
                                    <p:animEffect filter="fade" transition="in">
                                      <p:cBhvr>
                                        <p:cTn dur="1000"/>
                                        <p:tgtEl>
                                          <p:spTgt spid="110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37">
                                            <p:txEl>
                                              <p:pRg end="2" st="2"/>
                                            </p:txEl>
                                          </p:spTgt>
                                        </p:tgtEl>
                                        <p:attrNameLst>
                                          <p:attrName>style.visibility</p:attrName>
                                        </p:attrNameLst>
                                      </p:cBhvr>
                                      <p:to>
                                        <p:strVal val="visible"/>
                                      </p:to>
                                    </p:set>
                                    <p:animEffect filter="fade" transition="in">
                                      <p:cBhvr>
                                        <p:cTn dur="1000"/>
                                        <p:tgtEl>
                                          <p:spTgt spid="110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37">
                                            <p:txEl>
                                              <p:pRg end="3" st="3"/>
                                            </p:txEl>
                                          </p:spTgt>
                                        </p:tgtEl>
                                        <p:attrNameLst>
                                          <p:attrName>style.visibility</p:attrName>
                                        </p:attrNameLst>
                                      </p:cBhvr>
                                      <p:to>
                                        <p:strVal val="visible"/>
                                      </p:to>
                                    </p:set>
                                    <p:animEffect filter="fade" transition="in">
                                      <p:cBhvr>
                                        <p:cTn dur="1000"/>
                                        <p:tgtEl>
                                          <p:spTgt spid="1103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3" name="Shape 11043"/>
        <p:cNvGrpSpPr/>
        <p:nvPr/>
      </p:nvGrpSpPr>
      <p:grpSpPr>
        <a:xfrm>
          <a:off x="0" y="0"/>
          <a:ext cx="0" cy="0"/>
          <a:chOff x="0" y="0"/>
          <a:chExt cx="0" cy="0"/>
        </a:xfrm>
      </p:grpSpPr>
      <p:sp>
        <p:nvSpPr>
          <p:cNvPr id="11044" name="Google Shape;11044;p6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Summary</a:t>
            </a:r>
            <a:endParaRPr/>
          </a:p>
        </p:txBody>
      </p:sp>
      <p:sp>
        <p:nvSpPr>
          <p:cNvPr id="11045" name="Google Shape;11045;p6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In this chapter, we learned </a:t>
            </a:r>
            <a:endParaRPr/>
          </a:p>
          <a:p>
            <a:pPr indent="-355600" lvl="1" marL="914400" rtl="0" algn="l">
              <a:lnSpc>
                <a:spcPct val="115000"/>
              </a:lnSpc>
              <a:spcBef>
                <a:spcPts val="0"/>
              </a:spcBef>
              <a:spcAft>
                <a:spcPts val="0"/>
              </a:spcAft>
              <a:buSzPts val="2000"/>
              <a:buChar char="○"/>
            </a:pPr>
            <a:r>
              <a:rPr lang="en"/>
              <a:t>Various data types used in the python</a:t>
            </a:r>
            <a:endParaRPr/>
          </a:p>
          <a:p>
            <a:pPr indent="-355600" lvl="1" marL="914400" rtl="0" algn="l">
              <a:lnSpc>
                <a:spcPct val="115000"/>
              </a:lnSpc>
              <a:spcBef>
                <a:spcPts val="0"/>
              </a:spcBef>
              <a:spcAft>
                <a:spcPts val="0"/>
              </a:spcAft>
              <a:buSzPts val="2000"/>
              <a:buChar char="○"/>
            </a:pPr>
            <a:r>
              <a:rPr lang="en"/>
              <a:t>Various logical operators in Python</a:t>
            </a:r>
            <a:endParaRPr/>
          </a:p>
          <a:p>
            <a:pPr indent="-355600" lvl="1" marL="914400" rtl="0" algn="l">
              <a:lnSpc>
                <a:spcPct val="115000"/>
              </a:lnSpc>
              <a:spcBef>
                <a:spcPts val="0"/>
              </a:spcBef>
              <a:spcAft>
                <a:spcPts val="0"/>
              </a:spcAft>
              <a:buSzPts val="2000"/>
              <a:buChar char="○"/>
            </a:pPr>
            <a:r>
              <a:rPr lang="en"/>
              <a:t>Various file handling mechanism using python</a:t>
            </a:r>
            <a:endParaRPr/>
          </a:p>
          <a:p>
            <a:pPr indent="-355600" lvl="1" marL="914400" rtl="0" algn="l">
              <a:lnSpc>
                <a:spcPct val="115000"/>
              </a:lnSpc>
              <a:spcBef>
                <a:spcPts val="0"/>
              </a:spcBef>
              <a:spcAft>
                <a:spcPts val="0"/>
              </a:spcAft>
              <a:buSzPts val="2000"/>
              <a:buChar char="○"/>
            </a:pPr>
            <a:r>
              <a:rPr lang="en"/>
              <a:t>How splunk helps in test automation</a:t>
            </a:r>
            <a:endParaRPr/>
          </a:p>
          <a:p>
            <a:pPr indent="-355600" lvl="1" marL="914400" rtl="0" algn="l">
              <a:lnSpc>
                <a:spcPct val="115000"/>
              </a:lnSpc>
              <a:spcBef>
                <a:spcPts val="0"/>
              </a:spcBef>
              <a:spcAft>
                <a:spcPts val="0"/>
              </a:spcAft>
              <a:buSzPts val="2000"/>
              <a:buChar char="○"/>
            </a:pPr>
            <a:r>
              <a:rPr lang="en"/>
              <a:t>What is HiL Testing?</a:t>
            </a:r>
            <a:endParaRPr/>
          </a:p>
          <a:p>
            <a:pPr indent="-228600" lvl="1" marL="914400" rtl="0" algn="l">
              <a:lnSpc>
                <a:spcPct val="115000"/>
              </a:lnSpc>
              <a:spcBef>
                <a:spcPts val="0"/>
              </a:spcBef>
              <a:spcAft>
                <a:spcPts val="0"/>
              </a:spcAft>
              <a:buSzPts val="2000"/>
              <a:buNone/>
            </a:pPr>
            <a:r>
              <a:t/>
            </a:r>
            <a:endParaRPr/>
          </a:p>
        </p:txBody>
      </p:sp>
      <p:sp>
        <p:nvSpPr>
          <p:cNvPr id="11046" name="Google Shape;11046;p62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11047" name="Google Shape;11047;p625"/>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45">
                                            <p:txEl>
                                              <p:pRg end="0" st="0"/>
                                            </p:txEl>
                                          </p:spTgt>
                                        </p:tgtEl>
                                        <p:attrNameLst>
                                          <p:attrName>style.visibility</p:attrName>
                                        </p:attrNameLst>
                                      </p:cBhvr>
                                      <p:to>
                                        <p:strVal val="visible"/>
                                      </p:to>
                                    </p:set>
                                    <p:animEffect filter="fade" transition="in">
                                      <p:cBhvr>
                                        <p:cTn dur="1000"/>
                                        <p:tgtEl>
                                          <p:spTgt spid="110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45">
                                            <p:txEl>
                                              <p:pRg end="1" st="1"/>
                                            </p:txEl>
                                          </p:spTgt>
                                        </p:tgtEl>
                                        <p:attrNameLst>
                                          <p:attrName>style.visibility</p:attrName>
                                        </p:attrNameLst>
                                      </p:cBhvr>
                                      <p:to>
                                        <p:strVal val="visible"/>
                                      </p:to>
                                    </p:set>
                                    <p:animEffect filter="fade" transition="in">
                                      <p:cBhvr>
                                        <p:cTn dur="1000"/>
                                        <p:tgtEl>
                                          <p:spTgt spid="110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45">
                                            <p:txEl>
                                              <p:pRg end="2" st="2"/>
                                            </p:txEl>
                                          </p:spTgt>
                                        </p:tgtEl>
                                        <p:attrNameLst>
                                          <p:attrName>style.visibility</p:attrName>
                                        </p:attrNameLst>
                                      </p:cBhvr>
                                      <p:to>
                                        <p:strVal val="visible"/>
                                      </p:to>
                                    </p:set>
                                    <p:animEffect filter="fade" transition="in">
                                      <p:cBhvr>
                                        <p:cTn dur="1000"/>
                                        <p:tgtEl>
                                          <p:spTgt spid="110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45">
                                            <p:txEl>
                                              <p:pRg end="3" st="3"/>
                                            </p:txEl>
                                          </p:spTgt>
                                        </p:tgtEl>
                                        <p:attrNameLst>
                                          <p:attrName>style.visibility</p:attrName>
                                        </p:attrNameLst>
                                      </p:cBhvr>
                                      <p:to>
                                        <p:strVal val="visible"/>
                                      </p:to>
                                    </p:set>
                                    <p:animEffect filter="fade" transition="in">
                                      <p:cBhvr>
                                        <p:cTn dur="1000"/>
                                        <p:tgtEl>
                                          <p:spTgt spid="110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45">
                                            <p:txEl>
                                              <p:pRg end="4" st="4"/>
                                            </p:txEl>
                                          </p:spTgt>
                                        </p:tgtEl>
                                        <p:attrNameLst>
                                          <p:attrName>style.visibility</p:attrName>
                                        </p:attrNameLst>
                                      </p:cBhvr>
                                      <p:to>
                                        <p:strVal val="visible"/>
                                      </p:to>
                                    </p:set>
                                    <p:animEffect filter="fade" transition="in">
                                      <p:cBhvr>
                                        <p:cTn dur="1000"/>
                                        <p:tgtEl>
                                          <p:spTgt spid="1104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45">
                                            <p:txEl>
                                              <p:pRg end="5" st="5"/>
                                            </p:txEl>
                                          </p:spTgt>
                                        </p:tgtEl>
                                        <p:attrNameLst>
                                          <p:attrName>style.visibility</p:attrName>
                                        </p:attrNameLst>
                                      </p:cBhvr>
                                      <p:to>
                                        <p:strVal val="visible"/>
                                      </p:to>
                                    </p:set>
                                    <p:animEffect filter="fade" transition="in">
                                      <p:cBhvr>
                                        <p:cTn dur="1000"/>
                                        <p:tgtEl>
                                          <p:spTgt spid="1104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45">
                                            <p:txEl>
                                              <p:pRg end="6" st="6"/>
                                            </p:txEl>
                                          </p:spTgt>
                                        </p:tgtEl>
                                        <p:attrNameLst>
                                          <p:attrName>style.visibility</p:attrName>
                                        </p:attrNameLst>
                                      </p:cBhvr>
                                      <p:to>
                                        <p:strVal val="visible"/>
                                      </p:to>
                                    </p:set>
                                    <p:animEffect filter="fade" transition="in">
                                      <p:cBhvr>
                                        <p:cTn dur="1000"/>
                                        <p:tgtEl>
                                          <p:spTgt spid="1104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1" name="Shape 11051"/>
        <p:cNvGrpSpPr/>
        <p:nvPr/>
      </p:nvGrpSpPr>
      <p:grpSpPr>
        <a:xfrm>
          <a:off x="0" y="0"/>
          <a:ext cx="0" cy="0"/>
          <a:chOff x="0" y="0"/>
          <a:chExt cx="0" cy="0"/>
        </a:xfrm>
      </p:grpSpPr>
      <p:sp>
        <p:nvSpPr>
          <p:cNvPr id="11052" name="Google Shape;11052;p6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Summary</a:t>
            </a:r>
            <a:endParaRPr/>
          </a:p>
        </p:txBody>
      </p:sp>
      <p:sp>
        <p:nvSpPr>
          <p:cNvPr id="11053" name="Google Shape;11053;p6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In this module, we learned </a:t>
            </a:r>
            <a:endParaRPr/>
          </a:p>
          <a:p>
            <a:pPr indent="-355600" lvl="1" marL="914400" rtl="0" algn="l">
              <a:lnSpc>
                <a:spcPct val="115000"/>
              </a:lnSpc>
              <a:spcBef>
                <a:spcPts val="0"/>
              </a:spcBef>
              <a:spcAft>
                <a:spcPts val="0"/>
              </a:spcAft>
              <a:buSzPts val="2000"/>
              <a:buChar char="○"/>
            </a:pPr>
            <a:r>
              <a:rPr lang="en"/>
              <a:t>Importance of testing </a:t>
            </a:r>
            <a:endParaRPr/>
          </a:p>
          <a:p>
            <a:pPr indent="-355600" lvl="1" marL="914400" rtl="0" algn="l">
              <a:lnSpc>
                <a:spcPct val="115000"/>
              </a:lnSpc>
              <a:spcBef>
                <a:spcPts val="0"/>
              </a:spcBef>
              <a:spcAft>
                <a:spcPts val="0"/>
              </a:spcAft>
              <a:buSzPts val="2000"/>
              <a:buChar char="○"/>
            </a:pPr>
            <a:r>
              <a:rPr lang="en"/>
              <a:t>Tester mindset </a:t>
            </a:r>
            <a:endParaRPr/>
          </a:p>
          <a:p>
            <a:pPr indent="-355600" lvl="1" marL="914400" rtl="0" algn="l">
              <a:lnSpc>
                <a:spcPct val="115000"/>
              </a:lnSpc>
              <a:spcBef>
                <a:spcPts val="0"/>
              </a:spcBef>
              <a:spcAft>
                <a:spcPts val="0"/>
              </a:spcAft>
              <a:buSzPts val="2000"/>
              <a:buChar char="○"/>
            </a:pPr>
            <a:r>
              <a:rPr lang="en"/>
              <a:t>Developers mindset </a:t>
            </a:r>
            <a:endParaRPr/>
          </a:p>
          <a:p>
            <a:pPr indent="-355600" lvl="1" marL="914400" rtl="0" algn="l">
              <a:lnSpc>
                <a:spcPct val="115000"/>
              </a:lnSpc>
              <a:spcBef>
                <a:spcPts val="0"/>
              </a:spcBef>
              <a:spcAft>
                <a:spcPts val="0"/>
              </a:spcAft>
              <a:buSzPts val="2000"/>
              <a:buChar char="○"/>
            </a:pPr>
            <a:r>
              <a:rPr lang="en"/>
              <a:t>Different levels of testing and its significance during SDLC </a:t>
            </a:r>
            <a:endParaRPr/>
          </a:p>
          <a:p>
            <a:pPr indent="-355600" lvl="1" marL="914400" rtl="0" algn="l">
              <a:lnSpc>
                <a:spcPct val="115000"/>
              </a:lnSpc>
              <a:spcBef>
                <a:spcPts val="0"/>
              </a:spcBef>
              <a:spcAft>
                <a:spcPts val="0"/>
              </a:spcAft>
              <a:buSzPts val="2000"/>
              <a:buChar char="○"/>
            </a:pPr>
            <a:r>
              <a:rPr lang="en"/>
              <a:t>Various levels of testing</a:t>
            </a:r>
            <a:endParaRPr/>
          </a:p>
          <a:p>
            <a:pPr indent="-355600" lvl="1" marL="914400" rtl="0" algn="l">
              <a:lnSpc>
                <a:spcPct val="115000"/>
              </a:lnSpc>
              <a:spcBef>
                <a:spcPts val="0"/>
              </a:spcBef>
              <a:spcAft>
                <a:spcPts val="0"/>
              </a:spcAft>
              <a:buSzPts val="2000"/>
              <a:buChar char="○"/>
            </a:pPr>
            <a:r>
              <a:rPr lang="en"/>
              <a:t>Various types of testing</a:t>
            </a:r>
            <a:endParaRPr/>
          </a:p>
          <a:p>
            <a:pPr indent="-355600" lvl="1" marL="914400" rtl="0" algn="l">
              <a:lnSpc>
                <a:spcPct val="115000"/>
              </a:lnSpc>
              <a:spcBef>
                <a:spcPts val="0"/>
              </a:spcBef>
              <a:spcAft>
                <a:spcPts val="0"/>
              </a:spcAft>
              <a:buSzPts val="2000"/>
              <a:buChar char="○"/>
            </a:pPr>
            <a:r>
              <a:rPr lang="en"/>
              <a:t>Efficient testing with test design techniques </a:t>
            </a:r>
            <a:endParaRPr/>
          </a:p>
          <a:p>
            <a:pPr indent="-355600" lvl="1" marL="914400" rtl="0" algn="l">
              <a:lnSpc>
                <a:spcPct val="115000"/>
              </a:lnSpc>
              <a:spcBef>
                <a:spcPts val="0"/>
              </a:spcBef>
              <a:spcAft>
                <a:spcPts val="0"/>
              </a:spcAft>
              <a:buSzPts val="2000"/>
              <a:buChar char="○"/>
            </a:pPr>
            <a:r>
              <a:rPr lang="en"/>
              <a:t>How does automation enable tester</a:t>
            </a:r>
            <a:endParaRPr/>
          </a:p>
        </p:txBody>
      </p:sp>
      <p:sp>
        <p:nvSpPr>
          <p:cNvPr id="11054" name="Google Shape;11054;p62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11055" name="Google Shape;11055;p626"/>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53">
                                            <p:txEl>
                                              <p:pRg end="0" st="0"/>
                                            </p:txEl>
                                          </p:spTgt>
                                        </p:tgtEl>
                                        <p:attrNameLst>
                                          <p:attrName>style.visibility</p:attrName>
                                        </p:attrNameLst>
                                      </p:cBhvr>
                                      <p:to>
                                        <p:strVal val="visible"/>
                                      </p:to>
                                    </p:set>
                                    <p:animEffect filter="fade" transition="in">
                                      <p:cBhvr>
                                        <p:cTn dur="1000"/>
                                        <p:tgtEl>
                                          <p:spTgt spid="110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53">
                                            <p:txEl>
                                              <p:pRg end="1" st="1"/>
                                            </p:txEl>
                                          </p:spTgt>
                                        </p:tgtEl>
                                        <p:attrNameLst>
                                          <p:attrName>style.visibility</p:attrName>
                                        </p:attrNameLst>
                                      </p:cBhvr>
                                      <p:to>
                                        <p:strVal val="visible"/>
                                      </p:to>
                                    </p:set>
                                    <p:animEffect filter="fade" transition="in">
                                      <p:cBhvr>
                                        <p:cTn dur="1000"/>
                                        <p:tgtEl>
                                          <p:spTgt spid="110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53">
                                            <p:txEl>
                                              <p:pRg end="2" st="2"/>
                                            </p:txEl>
                                          </p:spTgt>
                                        </p:tgtEl>
                                        <p:attrNameLst>
                                          <p:attrName>style.visibility</p:attrName>
                                        </p:attrNameLst>
                                      </p:cBhvr>
                                      <p:to>
                                        <p:strVal val="visible"/>
                                      </p:to>
                                    </p:set>
                                    <p:animEffect filter="fade" transition="in">
                                      <p:cBhvr>
                                        <p:cTn dur="1000"/>
                                        <p:tgtEl>
                                          <p:spTgt spid="110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53">
                                            <p:txEl>
                                              <p:pRg end="3" st="3"/>
                                            </p:txEl>
                                          </p:spTgt>
                                        </p:tgtEl>
                                        <p:attrNameLst>
                                          <p:attrName>style.visibility</p:attrName>
                                        </p:attrNameLst>
                                      </p:cBhvr>
                                      <p:to>
                                        <p:strVal val="visible"/>
                                      </p:to>
                                    </p:set>
                                    <p:animEffect filter="fade" transition="in">
                                      <p:cBhvr>
                                        <p:cTn dur="1000"/>
                                        <p:tgtEl>
                                          <p:spTgt spid="110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53">
                                            <p:txEl>
                                              <p:pRg end="4" st="4"/>
                                            </p:txEl>
                                          </p:spTgt>
                                        </p:tgtEl>
                                        <p:attrNameLst>
                                          <p:attrName>style.visibility</p:attrName>
                                        </p:attrNameLst>
                                      </p:cBhvr>
                                      <p:to>
                                        <p:strVal val="visible"/>
                                      </p:to>
                                    </p:set>
                                    <p:animEffect filter="fade" transition="in">
                                      <p:cBhvr>
                                        <p:cTn dur="1000"/>
                                        <p:tgtEl>
                                          <p:spTgt spid="1105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53">
                                            <p:txEl>
                                              <p:pRg end="5" st="5"/>
                                            </p:txEl>
                                          </p:spTgt>
                                        </p:tgtEl>
                                        <p:attrNameLst>
                                          <p:attrName>style.visibility</p:attrName>
                                        </p:attrNameLst>
                                      </p:cBhvr>
                                      <p:to>
                                        <p:strVal val="visible"/>
                                      </p:to>
                                    </p:set>
                                    <p:animEffect filter="fade" transition="in">
                                      <p:cBhvr>
                                        <p:cTn dur="1000"/>
                                        <p:tgtEl>
                                          <p:spTgt spid="1105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53">
                                            <p:txEl>
                                              <p:pRg end="6" st="6"/>
                                            </p:txEl>
                                          </p:spTgt>
                                        </p:tgtEl>
                                        <p:attrNameLst>
                                          <p:attrName>style.visibility</p:attrName>
                                        </p:attrNameLst>
                                      </p:cBhvr>
                                      <p:to>
                                        <p:strVal val="visible"/>
                                      </p:to>
                                    </p:set>
                                    <p:animEffect filter="fade" transition="in">
                                      <p:cBhvr>
                                        <p:cTn dur="1000"/>
                                        <p:tgtEl>
                                          <p:spTgt spid="1105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53">
                                            <p:txEl>
                                              <p:pRg end="7" st="7"/>
                                            </p:txEl>
                                          </p:spTgt>
                                        </p:tgtEl>
                                        <p:attrNameLst>
                                          <p:attrName>style.visibility</p:attrName>
                                        </p:attrNameLst>
                                      </p:cBhvr>
                                      <p:to>
                                        <p:strVal val="visible"/>
                                      </p:to>
                                    </p:set>
                                    <p:animEffect filter="fade" transition="in">
                                      <p:cBhvr>
                                        <p:cTn dur="1000"/>
                                        <p:tgtEl>
                                          <p:spTgt spid="1105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53">
                                            <p:txEl>
                                              <p:pRg end="8" st="8"/>
                                            </p:txEl>
                                          </p:spTgt>
                                        </p:tgtEl>
                                        <p:attrNameLst>
                                          <p:attrName>style.visibility</p:attrName>
                                        </p:attrNameLst>
                                      </p:cBhvr>
                                      <p:to>
                                        <p:strVal val="visible"/>
                                      </p:to>
                                    </p:set>
                                    <p:animEffect filter="fade" transition="in">
                                      <p:cBhvr>
                                        <p:cTn dur="1000"/>
                                        <p:tgtEl>
                                          <p:spTgt spid="1105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9" name="Shape 11059"/>
        <p:cNvGrpSpPr/>
        <p:nvPr/>
      </p:nvGrpSpPr>
      <p:grpSpPr>
        <a:xfrm>
          <a:off x="0" y="0"/>
          <a:ext cx="0" cy="0"/>
          <a:chOff x="0" y="0"/>
          <a:chExt cx="0" cy="0"/>
        </a:xfrm>
      </p:grpSpPr>
      <p:sp>
        <p:nvSpPr>
          <p:cNvPr id="11060" name="Google Shape;11060;p627"/>
          <p:cNvSpPr txBox="1"/>
          <p:nvPr>
            <p:ph type="ctrTitle"/>
          </p:nvPr>
        </p:nvSpPr>
        <p:spPr>
          <a:xfrm>
            <a:off x="311700" y="2160150"/>
            <a:ext cx="8520600" cy="747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3600"/>
              <a:t>Thank You</a:t>
            </a:r>
            <a:endParaRPr sz="3600"/>
          </a:p>
        </p:txBody>
      </p:sp>
      <p:sp>
        <p:nvSpPr>
          <p:cNvPr id="11061" name="Google Shape;11061;p62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4" name="Shape 1904"/>
        <p:cNvGrpSpPr/>
        <p:nvPr/>
      </p:nvGrpSpPr>
      <p:grpSpPr>
        <a:xfrm>
          <a:off x="0" y="0"/>
          <a:ext cx="0" cy="0"/>
          <a:chOff x="0" y="0"/>
          <a:chExt cx="0" cy="0"/>
        </a:xfrm>
      </p:grpSpPr>
      <p:sp>
        <p:nvSpPr>
          <p:cNvPr id="1905" name="Google Shape;1905;p6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0" lang="en" sz="1000">
                <a:solidFill>
                  <a:schemeClr val="dk2"/>
                </a:solidFill>
                <a:latin typeface="Arial"/>
                <a:ea typeface="Arial"/>
                <a:cs typeface="Arial"/>
                <a:sym typeface="Arial"/>
              </a:rPr>
              <a:t>‹#›</a:t>
            </a:fld>
            <a:endParaRPr b="0" sz="1000">
              <a:solidFill>
                <a:schemeClr val="dk2"/>
              </a:solidFill>
              <a:latin typeface="Arial"/>
              <a:ea typeface="Arial"/>
              <a:cs typeface="Arial"/>
              <a:sym typeface="Arial"/>
            </a:endParaRPr>
          </a:p>
        </p:txBody>
      </p:sp>
      <p:sp>
        <p:nvSpPr>
          <p:cNvPr id="1906" name="Google Shape;1906;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 Work Products</a:t>
            </a:r>
            <a:endParaRPr/>
          </a:p>
        </p:txBody>
      </p:sp>
      <p:sp>
        <p:nvSpPr>
          <p:cNvPr id="1907" name="Google Shape;1907;p63"/>
          <p:cNvSpPr/>
          <p:nvPr/>
        </p:nvSpPr>
        <p:spPr>
          <a:xfrm>
            <a:off x="3377909" y="1888078"/>
            <a:ext cx="2307600" cy="1921800"/>
          </a:xfrm>
          <a:prstGeom prst="ellipse">
            <a:avLst/>
          </a:prstGeom>
          <a:noFill/>
          <a:ln cap="flat" cmpd="sng" w="12700">
            <a:solidFill>
              <a:srgbClr val="2E2D27"/>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1908" name="Google Shape;1908;p63"/>
          <p:cNvSpPr/>
          <p:nvPr/>
        </p:nvSpPr>
        <p:spPr>
          <a:xfrm>
            <a:off x="4048447" y="2447705"/>
            <a:ext cx="971400" cy="808800"/>
          </a:xfrm>
          <a:prstGeom prst="ellipse">
            <a:avLst/>
          </a:prstGeom>
          <a:noFill/>
          <a:ln cap="flat" cmpd="sng" w="38100">
            <a:solidFill>
              <a:srgbClr val="E8AB0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Calibri"/>
                <a:ea typeface="Calibri"/>
                <a:cs typeface="Calibri"/>
                <a:sym typeface="Calibri"/>
              </a:rPr>
              <a:t>Work Products</a:t>
            </a:r>
            <a:endParaRPr b="1" i="0" sz="1000" u="none" cap="none" strike="noStrike">
              <a:solidFill>
                <a:srgbClr val="000000"/>
              </a:solidFill>
              <a:latin typeface="Calibri"/>
              <a:ea typeface="Calibri"/>
              <a:cs typeface="Calibri"/>
              <a:sym typeface="Calibri"/>
            </a:endParaRPr>
          </a:p>
        </p:txBody>
      </p:sp>
      <p:sp>
        <p:nvSpPr>
          <p:cNvPr id="1909" name="Google Shape;1909;p63"/>
          <p:cNvSpPr/>
          <p:nvPr/>
        </p:nvSpPr>
        <p:spPr>
          <a:xfrm>
            <a:off x="4358229" y="1753743"/>
            <a:ext cx="347100" cy="288900"/>
          </a:xfrm>
          <a:prstGeom prst="ellipse">
            <a:avLst/>
          </a:prstGeom>
          <a:noFill/>
          <a:ln cap="flat" cmpd="sng" w="38100">
            <a:solidFill>
              <a:srgbClr val="961A26"/>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1910" name="Google Shape;1910;p63"/>
          <p:cNvSpPr/>
          <p:nvPr/>
        </p:nvSpPr>
        <p:spPr>
          <a:xfrm>
            <a:off x="5506025" y="2707702"/>
            <a:ext cx="347100" cy="288900"/>
          </a:xfrm>
          <a:prstGeom prst="ellipse">
            <a:avLst/>
          </a:prstGeom>
          <a:noFill/>
          <a:ln cap="flat" cmpd="sng" w="38100">
            <a:solidFill>
              <a:srgbClr val="175D5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1911" name="Google Shape;1911;p63"/>
          <p:cNvSpPr/>
          <p:nvPr/>
        </p:nvSpPr>
        <p:spPr>
          <a:xfrm>
            <a:off x="3175453" y="2704525"/>
            <a:ext cx="347100" cy="288900"/>
          </a:xfrm>
          <a:prstGeom prst="ellipse">
            <a:avLst/>
          </a:prstGeom>
          <a:noFill/>
          <a:ln cap="flat" cmpd="sng" w="38100">
            <a:solidFill>
              <a:srgbClr val="175D5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1912" name="Google Shape;1912;p63"/>
          <p:cNvSpPr/>
          <p:nvPr/>
        </p:nvSpPr>
        <p:spPr>
          <a:xfrm>
            <a:off x="5171167" y="2009391"/>
            <a:ext cx="347100" cy="288900"/>
          </a:xfrm>
          <a:prstGeom prst="ellipse">
            <a:avLst/>
          </a:prstGeom>
          <a:noFill/>
          <a:ln cap="flat" cmpd="sng" w="38100">
            <a:solidFill>
              <a:srgbClr val="0097D9"/>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1913" name="Google Shape;1913;p63"/>
          <p:cNvSpPr/>
          <p:nvPr/>
        </p:nvSpPr>
        <p:spPr>
          <a:xfrm>
            <a:off x="3545265" y="2009389"/>
            <a:ext cx="347100" cy="288900"/>
          </a:xfrm>
          <a:prstGeom prst="ellipse">
            <a:avLst/>
          </a:prstGeom>
          <a:noFill/>
          <a:ln cap="flat" cmpd="sng" w="38100">
            <a:solidFill>
              <a:srgbClr val="0097D9"/>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1914" name="Google Shape;1914;p63"/>
          <p:cNvSpPr/>
          <p:nvPr/>
        </p:nvSpPr>
        <p:spPr>
          <a:xfrm>
            <a:off x="5171350" y="3404033"/>
            <a:ext cx="347100" cy="288900"/>
          </a:xfrm>
          <a:prstGeom prst="ellipse">
            <a:avLst/>
          </a:prstGeom>
          <a:noFill/>
          <a:ln cap="flat" cmpd="sng" w="38100">
            <a:solidFill>
              <a:srgbClr val="54294E"/>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1915" name="Google Shape;1915;p63"/>
          <p:cNvSpPr/>
          <p:nvPr/>
        </p:nvSpPr>
        <p:spPr>
          <a:xfrm>
            <a:off x="3611947" y="3404031"/>
            <a:ext cx="347100" cy="288900"/>
          </a:xfrm>
          <a:prstGeom prst="ellipse">
            <a:avLst/>
          </a:prstGeom>
          <a:noFill/>
          <a:ln cap="flat" cmpd="sng" w="38100">
            <a:solidFill>
              <a:srgbClr val="54294E"/>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cxnSp>
        <p:nvCxnSpPr>
          <p:cNvPr id="1916" name="Google Shape;1916;p63"/>
          <p:cNvCxnSpPr>
            <a:stCxn id="1908" idx="0"/>
          </p:cNvCxnSpPr>
          <p:nvPr/>
        </p:nvCxnSpPr>
        <p:spPr>
          <a:xfrm rot="10800000">
            <a:off x="4532047" y="2042705"/>
            <a:ext cx="2100" cy="405000"/>
          </a:xfrm>
          <a:prstGeom prst="straightConnector1">
            <a:avLst/>
          </a:prstGeom>
          <a:noFill/>
          <a:ln cap="flat" cmpd="sng" w="25400">
            <a:solidFill>
              <a:srgbClr val="2E2D27"/>
            </a:solidFill>
            <a:prstDash val="solid"/>
            <a:miter lim="400000"/>
            <a:headEnd len="sm" w="sm" type="none"/>
            <a:tailEnd len="med" w="med" type="triangle"/>
          </a:ln>
        </p:spPr>
      </p:cxnSp>
      <p:cxnSp>
        <p:nvCxnSpPr>
          <p:cNvPr id="1917" name="Google Shape;1917;p63"/>
          <p:cNvCxnSpPr>
            <a:stCxn id="1908" idx="5"/>
            <a:endCxn id="1914" idx="1"/>
          </p:cNvCxnSpPr>
          <p:nvPr/>
        </p:nvCxnSpPr>
        <p:spPr>
          <a:xfrm>
            <a:off x="4877589" y="3138059"/>
            <a:ext cx="344700" cy="308400"/>
          </a:xfrm>
          <a:prstGeom prst="straightConnector1">
            <a:avLst/>
          </a:prstGeom>
          <a:noFill/>
          <a:ln cap="flat" cmpd="sng" w="25400">
            <a:solidFill>
              <a:srgbClr val="2E2D27"/>
            </a:solidFill>
            <a:prstDash val="solid"/>
            <a:miter lim="400000"/>
            <a:headEnd len="sm" w="sm" type="none"/>
            <a:tailEnd len="med" w="med" type="triangle"/>
          </a:ln>
        </p:spPr>
      </p:cxnSp>
      <p:cxnSp>
        <p:nvCxnSpPr>
          <p:cNvPr id="1918" name="Google Shape;1918;p63"/>
          <p:cNvCxnSpPr>
            <a:stCxn id="1908" idx="3"/>
            <a:endCxn id="1915" idx="7"/>
          </p:cNvCxnSpPr>
          <p:nvPr/>
        </p:nvCxnSpPr>
        <p:spPr>
          <a:xfrm flipH="1">
            <a:off x="3908105" y="3138059"/>
            <a:ext cx="282600" cy="308400"/>
          </a:xfrm>
          <a:prstGeom prst="straightConnector1">
            <a:avLst/>
          </a:prstGeom>
          <a:noFill/>
          <a:ln cap="flat" cmpd="sng" w="25400">
            <a:solidFill>
              <a:srgbClr val="2E2D27"/>
            </a:solidFill>
            <a:prstDash val="solid"/>
            <a:miter lim="400000"/>
            <a:headEnd len="sm" w="sm" type="none"/>
            <a:tailEnd len="med" w="med" type="triangle"/>
          </a:ln>
        </p:spPr>
      </p:cxnSp>
      <p:cxnSp>
        <p:nvCxnSpPr>
          <p:cNvPr id="1919" name="Google Shape;1919;p63"/>
          <p:cNvCxnSpPr>
            <a:stCxn id="1908" idx="2"/>
            <a:endCxn id="1911" idx="6"/>
          </p:cNvCxnSpPr>
          <p:nvPr/>
        </p:nvCxnSpPr>
        <p:spPr>
          <a:xfrm rot="10800000">
            <a:off x="3522547" y="2849105"/>
            <a:ext cx="525900" cy="3000"/>
          </a:xfrm>
          <a:prstGeom prst="straightConnector1">
            <a:avLst/>
          </a:prstGeom>
          <a:noFill/>
          <a:ln cap="flat" cmpd="sng" w="25400">
            <a:solidFill>
              <a:srgbClr val="2E2D27"/>
            </a:solidFill>
            <a:prstDash val="solid"/>
            <a:miter lim="400000"/>
            <a:headEnd len="sm" w="sm" type="none"/>
            <a:tailEnd len="med" w="med" type="triangle"/>
          </a:ln>
        </p:spPr>
      </p:cxnSp>
      <p:cxnSp>
        <p:nvCxnSpPr>
          <p:cNvPr id="1920" name="Google Shape;1920;p63"/>
          <p:cNvCxnSpPr>
            <a:stCxn id="1908" idx="6"/>
            <a:endCxn id="1910" idx="2"/>
          </p:cNvCxnSpPr>
          <p:nvPr/>
        </p:nvCxnSpPr>
        <p:spPr>
          <a:xfrm>
            <a:off x="5019847" y="2852105"/>
            <a:ext cx="486300" cy="0"/>
          </a:xfrm>
          <a:prstGeom prst="straightConnector1">
            <a:avLst/>
          </a:prstGeom>
          <a:noFill/>
          <a:ln cap="flat" cmpd="sng" w="25400">
            <a:solidFill>
              <a:srgbClr val="2E2D27"/>
            </a:solidFill>
            <a:prstDash val="solid"/>
            <a:miter lim="400000"/>
            <a:headEnd len="sm" w="sm" type="none"/>
            <a:tailEnd len="med" w="med" type="triangle"/>
          </a:ln>
        </p:spPr>
      </p:cxnSp>
      <p:cxnSp>
        <p:nvCxnSpPr>
          <p:cNvPr id="1921" name="Google Shape;1921;p63"/>
          <p:cNvCxnSpPr>
            <a:stCxn id="1908" idx="7"/>
            <a:endCxn id="1912" idx="3"/>
          </p:cNvCxnSpPr>
          <p:nvPr/>
        </p:nvCxnSpPr>
        <p:spPr>
          <a:xfrm flipH="1" rot="10800000">
            <a:off x="4877589" y="2255951"/>
            <a:ext cx="344400" cy="310200"/>
          </a:xfrm>
          <a:prstGeom prst="straightConnector1">
            <a:avLst/>
          </a:prstGeom>
          <a:noFill/>
          <a:ln cap="flat" cmpd="sng" w="25400">
            <a:solidFill>
              <a:srgbClr val="2E2D27"/>
            </a:solidFill>
            <a:prstDash val="solid"/>
            <a:miter lim="400000"/>
            <a:headEnd len="sm" w="sm" type="none"/>
            <a:tailEnd len="med" w="med" type="triangle"/>
          </a:ln>
        </p:spPr>
      </p:cxnSp>
      <p:cxnSp>
        <p:nvCxnSpPr>
          <p:cNvPr id="1922" name="Google Shape;1922;p63"/>
          <p:cNvCxnSpPr>
            <a:stCxn id="1908" idx="1"/>
            <a:endCxn id="1913" idx="5"/>
          </p:cNvCxnSpPr>
          <p:nvPr/>
        </p:nvCxnSpPr>
        <p:spPr>
          <a:xfrm rot="10800000">
            <a:off x="3841505" y="2255951"/>
            <a:ext cx="349200" cy="310200"/>
          </a:xfrm>
          <a:prstGeom prst="straightConnector1">
            <a:avLst/>
          </a:prstGeom>
          <a:noFill/>
          <a:ln cap="flat" cmpd="sng" w="25400">
            <a:solidFill>
              <a:srgbClr val="2E2D27"/>
            </a:solidFill>
            <a:prstDash val="solid"/>
            <a:miter lim="400000"/>
            <a:headEnd len="sm" w="sm" type="none"/>
            <a:tailEnd len="med" w="med" type="triangle"/>
          </a:ln>
        </p:spPr>
      </p:cxnSp>
      <p:sp>
        <p:nvSpPr>
          <p:cNvPr id="1923" name="Google Shape;1923;p63"/>
          <p:cNvSpPr txBox="1"/>
          <p:nvPr/>
        </p:nvSpPr>
        <p:spPr>
          <a:xfrm>
            <a:off x="3226663" y="1239263"/>
            <a:ext cx="2690700" cy="354000"/>
          </a:xfrm>
          <a:prstGeom prst="rect">
            <a:avLst/>
          </a:prstGeom>
          <a:noFill/>
          <a:ln cap="flat" cmpd="sng" w="19050">
            <a:solidFill>
              <a:srgbClr val="961A26"/>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Test monitoring and control work products</a:t>
            </a:r>
            <a:endParaRPr b="0" i="0" sz="1100" u="none" cap="none" strike="noStrike">
              <a:solidFill>
                <a:srgbClr val="000000"/>
              </a:solidFill>
              <a:latin typeface="Calibri"/>
              <a:ea typeface="Calibri"/>
              <a:cs typeface="Calibri"/>
              <a:sym typeface="Calibri"/>
            </a:endParaRPr>
          </a:p>
        </p:txBody>
      </p:sp>
      <p:sp>
        <p:nvSpPr>
          <p:cNvPr id="1924" name="Google Shape;1924;p63"/>
          <p:cNvSpPr txBox="1"/>
          <p:nvPr/>
        </p:nvSpPr>
        <p:spPr>
          <a:xfrm>
            <a:off x="5671488" y="1893125"/>
            <a:ext cx="2690700" cy="354000"/>
          </a:xfrm>
          <a:prstGeom prst="rect">
            <a:avLst/>
          </a:prstGeom>
          <a:noFill/>
          <a:ln cap="flat" cmpd="sng" w="19050">
            <a:solidFill>
              <a:srgbClr val="0097D9"/>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Test design work products</a:t>
            </a:r>
            <a:endParaRPr b="0" i="0" sz="1100" u="none" cap="none" strike="noStrike">
              <a:solidFill>
                <a:srgbClr val="000000"/>
              </a:solidFill>
              <a:latin typeface="Calibri"/>
              <a:ea typeface="Calibri"/>
              <a:cs typeface="Calibri"/>
              <a:sym typeface="Calibri"/>
            </a:endParaRPr>
          </a:p>
        </p:txBody>
      </p:sp>
      <p:sp>
        <p:nvSpPr>
          <p:cNvPr id="1925" name="Google Shape;1925;p63"/>
          <p:cNvSpPr txBox="1"/>
          <p:nvPr/>
        </p:nvSpPr>
        <p:spPr>
          <a:xfrm>
            <a:off x="6015581" y="2721675"/>
            <a:ext cx="2690700" cy="354000"/>
          </a:xfrm>
          <a:prstGeom prst="rect">
            <a:avLst/>
          </a:prstGeom>
          <a:noFill/>
          <a:ln cap="flat" cmpd="sng" w="19050">
            <a:solidFill>
              <a:srgbClr val="175D5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Test execution work products</a:t>
            </a:r>
            <a:endParaRPr b="0" i="0" sz="1100" u="none" cap="none" strike="noStrike">
              <a:solidFill>
                <a:srgbClr val="000000"/>
              </a:solidFill>
              <a:latin typeface="Calibri"/>
              <a:ea typeface="Calibri"/>
              <a:cs typeface="Calibri"/>
              <a:sym typeface="Calibri"/>
            </a:endParaRPr>
          </a:p>
        </p:txBody>
      </p:sp>
      <p:sp>
        <p:nvSpPr>
          <p:cNvPr id="1926" name="Google Shape;1926;p63"/>
          <p:cNvSpPr txBox="1"/>
          <p:nvPr/>
        </p:nvSpPr>
        <p:spPr>
          <a:xfrm>
            <a:off x="5671481" y="3550225"/>
            <a:ext cx="2690700" cy="354000"/>
          </a:xfrm>
          <a:prstGeom prst="rect">
            <a:avLst/>
          </a:prstGeom>
          <a:noFill/>
          <a:ln cap="flat" cmpd="sng" w="19050">
            <a:solidFill>
              <a:srgbClr val="54294E"/>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Test completion work products</a:t>
            </a:r>
            <a:endParaRPr b="0" i="0" sz="1100" u="none" cap="none" strike="noStrike">
              <a:solidFill>
                <a:srgbClr val="000000"/>
              </a:solidFill>
              <a:latin typeface="Calibri"/>
              <a:ea typeface="Calibri"/>
              <a:cs typeface="Calibri"/>
              <a:sym typeface="Calibri"/>
            </a:endParaRPr>
          </a:p>
        </p:txBody>
      </p:sp>
      <p:sp>
        <p:nvSpPr>
          <p:cNvPr id="1927" name="Google Shape;1927;p63"/>
          <p:cNvSpPr txBox="1"/>
          <p:nvPr/>
        </p:nvSpPr>
        <p:spPr>
          <a:xfrm>
            <a:off x="781941" y="1860725"/>
            <a:ext cx="2690700" cy="354000"/>
          </a:xfrm>
          <a:prstGeom prst="rect">
            <a:avLst/>
          </a:prstGeom>
          <a:noFill/>
          <a:ln cap="flat" cmpd="sng" w="19050">
            <a:solidFill>
              <a:srgbClr val="0097D9"/>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Test planning work products</a:t>
            </a:r>
            <a:endParaRPr b="0" i="0" sz="1100" u="none" cap="none" strike="noStrike">
              <a:solidFill>
                <a:srgbClr val="000000"/>
              </a:solidFill>
              <a:latin typeface="Calibri"/>
              <a:ea typeface="Calibri"/>
              <a:cs typeface="Calibri"/>
              <a:sym typeface="Calibri"/>
            </a:endParaRPr>
          </a:p>
        </p:txBody>
      </p:sp>
      <p:sp>
        <p:nvSpPr>
          <p:cNvPr id="1928" name="Google Shape;1928;p63"/>
          <p:cNvSpPr txBox="1"/>
          <p:nvPr/>
        </p:nvSpPr>
        <p:spPr>
          <a:xfrm>
            <a:off x="437713" y="2647525"/>
            <a:ext cx="2690700" cy="354000"/>
          </a:xfrm>
          <a:prstGeom prst="rect">
            <a:avLst/>
          </a:prstGeom>
          <a:noFill/>
          <a:ln cap="flat" cmpd="sng" w="19050">
            <a:solidFill>
              <a:srgbClr val="175D5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Test analysis work products</a:t>
            </a:r>
            <a:endParaRPr b="0" i="0" sz="1100" u="none" cap="none" strike="noStrike">
              <a:solidFill>
                <a:srgbClr val="000000"/>
              </a:solidFill>
              <a:latin typeface="Calibri"/>
              <a:ea typeface="Calibri"/>
              <a:cs typeface="Calibri"/>
              <a:sym typeface="Calibri"/>
            </a:endParaRPr>
          </a:p>
        </p:txBody>
      </p:sp>
      <p:sp>
        <p:nvSpPr>
          <p:cNvPr id="1929" name="Google Shape;1929;p63"/>
          <p:cNvSpPr txBox="1"/>
          <p:nvPr/>
        </p:nvSpPr>
        <p:spPr>
          <a:xfrm>
            <a:off x="824006" y="3509625"/>
            <a:ext cx="2690700" cy="354000"/>
          </a:xfrm>
          <a:prstGeom prst="rect">
            <a:avLst/>
          </a:prstGeom>
          <a:noFill/>
          <a:ln cap="flat" cmpd="sng" w="19050">
            <a:solidFill>
              <a:srgbClr val="54294E"/>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Test implementation work products</a:t>
            </a:r>
            <a:endParaRPr b="0" i="0" sz="1100" u="none" cap="none" strike="noStrike">
              <a:solidFill>
                <a:srgbClr val="000000"/>
              </a:solidFill>
              <a:latin typeface="Calibri"/>
              <a:ea typeface="Calibri"/>
              <a:cs typeface="Calibri"/>
              <a:sym typeface="Calibri"/>
            </a:endParaRPr>
          </a:p>
        </p:txBody>
      </p:sp>
      <p:pic>
        <p:nvPicPr>
          <p:cNvPr id="1930" name="Google Shape;1930;p63"/>
          <p:cNvPicPr preferRelativeResize="0"/>
          <p:nvPr/>
        </p:nvPicPr>
        <p:blipFill rotWithShape="1">
          <a:blip r:embed="rId3">
            <a:alphaModFix/>
          </a:blip>
          <a:srcRect b="0" l="0" r="0" t="0"/>
          <a:stretch/>
        </p:blipFill>
        <p:spPr>
          <a:xfrm>
            <a:off x="8305415" y="16276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7"/>
                                        </p:tgtEl>
                                        <p:attrNameLst>
                                          <p:attrName>style.visibility</p:attrName>
                                        </p:attrNameLst>
                                      </p:cBhvr>
                                      <p:to>
                                        <p:strVal val="visible"/>
                                      </p:to>
                                    </p:set>
                                    <p:animEffect filter="fade" transition="in">
                                      <p:cBhvr>
                                        <p:cTn dur="1000"/>
                                        <p:tgtEl>
                                          <p:spTgt spid="1907"/>
                                        </p:tgtEl>
                                      </p:cBhvr>
                                    </p:animEffect>
                                  </p:childTnLst>
                                </p:cTn>
                              </p:par>
                              <p:par>
                                <p:cTn fill="hold" nodeType="withEffect" presetClass="entr" presetID="10" presetSubtype="0">
                                  <p:stCondLst>
                                    <p:cond delay="0"/>
                                  </p:stCondLst>
                                  <p:childTnLst>
                                    <p:set>
                                      <p:cBhvr>
                                        <p:cTn dur="1" fill="hold">
                                          <p:stCondLst>
                                            <p:cond delay="0"/>
                                          </p:stCondLst>
                                        </p:cTn>
                                        <p:tgtEl>
                                          <p:spTgt spid="1908"/>
                                        </p:tgtEl>
                                        <p:attrNameLst>
                                          <p:attrName>style.visibility</p:attrName>
                                        </p:attrNameLst>
                                      </p:cBhvr>
                                      <p:to>
                                        <p:strVal val="visible"/>
                                      </p:to>
                                    </p:set>
                                    <p:animEffect filter="fade" transition="in">
                                      <p:cBhvr>
                                        <p:cTn dur="1000"/>
                                        <p:tgtEl>
                                          <p:spTgt spid="1908"/>
                                        </p:tgtEl>
                                      </p:cBhvr>
                                    </p:animEffect>
                                  </p:childTnLst>
                                </p:cTn>
                              </p:par>
                              <p:par>
                                <p:cTn fill="hold" nodeType="withEffect" presetClass="entr" presetID="10" presetSubtype="0">
                                  <p:stCondLst>
                                    <p:cond delay="0"/>
                                  </p:stCondLst>
                                  <p:childTnLst>
                                    <p:set>
                                      <p:cBhvr>
                                        <p:cTn dur="1" fill="hold">
                                          <p:stCondLst>
                                            <p:cond delay="0"/>
                                          </p:stCondLst>
                                        </p:cTn>
                                        <p:tgtEl>
                                          <p:spTgt spid="1909"/>
                                        </p:tgtEl>
                                        <p:attrNameLst>
                                          <p:attrName>style.visibility</p:attrName>
                                        </p:attrNameLst>
                                      </p:cBhvr>
                                      <p:to>
                                        <p:strVal val="visible"/>
                                      </p:to>
                                    </p:set>
                                    <p:animEffect filter="fade" transition="in">
                                      <p:cBhvr>
                                        <p:cTn dur="1000"/>
                                        <p:tgtEl>
                                          <p:spTgt spid="1909"/>
                                        </p:tgtEl>
                                      </p:cBhvr>
                                    </p:animEffect>
                                  </p:childTnLst>
                                </p:cTn>
                              </p:par>
                              <p:par>
                                <p:cTn fill="hold" nodeType="withEffect" presetClass="entr" presetID="10" presetSubtype="0">
                                  <p:stCondLst>
                                    <p:cond delay="0"/>
                                  </p:stCondLst>
                                  <p:childTnLst>
                                    <p:set>
                                      <p:cBhvr>
                                        <p:cTn dur="1" fill="hold">
                                          <p:stCondLst>
                                            <p:cond delay="0"/>
                                          </p:stCondLst>
                                        </p:cTn>
                                        <p:tgtEl>
                                          <p:spTgt spid="1910"/>
                                        </p:tgtEl>
                                        <p:attrNameLst>
                                          <p:attrName>style.visibility</p:attrName>
                                        </p:attrNameLst>
                                      </p:cBhvr>
                                      <p:to>
                                        <p:strVal val="visible"/>
                                      </p:to>
                                    </p:set>
                                    <p:animEffect filter="fade" transition="in">
                                      <p:cBhvr>
                                        <p:cTn dur="1000"/>
                                        <p:tgtEl>
                                          <p:spTgt spid="1910"/>
                                        </p:tgtEl>
                                      </p:cBhvr>
                                    </p:animEffect>
                                  </p:childTnLst>
                                </p:cTn>
                              </p:par>
                              <p:par>
                                <p:cTn fill="hold" nodeType="withEffect" presetClass="entr" presetID="10" presetSubtype="0">
                                  <p:stCondLst>
                                    <p:cond delay="0"/>
                                  </p:stCondLst>
                                  <p:childTnLst>
                                    <p:set>
                                      <p:cBhvr>
                                        <p:cTn dur="1" fill="hold">
                                          <p:stCondLst>
                                            <p:cond delay="0"/>
                                          </p:stCondLst>
                                        </p:cTn>
                                        <p:tgtEl>
                                          <p:spTgt spid="1911"/>
                                        </p:tgtEl>
                                        <p:attrNameLst>
                                          <p:attrName>style.visibility</p:attrName>
                                        </p:attrNameLst>
                                      </p:cBhvr>
                                      <p:to>
                                        <p:strVal val="visible"/>
                                      </p:to>
                                    </p:set>
                                    <p:animEffect filter="fade" transition="in">
                                      <p:cBhvr>
                                        <p:cTn dur="1000"/>
                                        <p:tgtEl>
                                          <p:spTgt spid="1911"/>
                                        </p:tgtEl>
                                      </p:cBhvr>
                                    </p:animEffect>
                                  </p:childTnLst>
                                </p:cTn>
                              </p:par>
                              <p:par>
                                <p:cTn fill="hold" nodeType="withEffect" presetClass="entr" presetID="10" presetSubtype="0">
                                  <p:stCondLst>
                                    <p:cond delay="0"/>
                                  </p:stCondLst>
                                  <p:childTnLst>
                                    <p:set>
                                      <p:cBhvr>
                                        <p:cTn dur="1" fill="hold">
                                          <p:stCondLst>
                                            <p:cond delay="0"/>
                                          </p:stCondLst>
                                        </p:cTn>
                                        <p:tgtEl>
                                          <p:spTgt spid="1912"/>
                                        </p:tgtEl>
                                        <p:attrNameLst>
                                          <p:attrName>style.visibility</p:attrName>
                                        </p:attrNameLst>
                                      </p:cBhvr>
                                      <p:to>
                                        <p:strVal val="visible"/>
                                      </p:to>
                                    </p:set>
                                    <p:animEffect filter="fade" transition="in">
                                      <p:cBhvr>
                                        <p:cTn dur="1000"/>
                                        <p:tgtEl>
                                          <p:spTgt spid="1912"/>
                                        </p:tgtEl>
                                      </p:cBhvr>
                                    </p:animEffect>
                                  </p:childTnLst>
                                </p:cTn>
                              </p:par>
                              <p:par>
                                <p:cTn fill="hold" nodeType="withEffect" presetClass="entr" presetID="10" presetSubtype="0">
                                  <p:stCondLst>
                                    <p:cond delay="0"/>
                                  </p:stCondLst>
                                  <p:childTnLst>
                                    <p:set>
                                      <p:cBhvr>
                                        <p:cTn dur="1" fill="hold">
                                          <p:stCondLst>
                                            <p:cond delay="0"/>
                                          </p:stCondLst>
                                        </p:cTn>
                                        <p:tgtEl>
                                          <p:spTgt spid="1913"/>
                                        </p:tgtEl>
                                        <p:attrNameLst>
                                          <p:attrName>style.visibility</p:attrName>
                                        </p:attrNameLst>
                                      </p:cBhvr>
                                      <p:to>
                                        <p:strVal val="visible"/>
                                      </p:to>
                                    </p:set>
                                    <p:animEffect filter="fade" transition="in">
                                      <p:cBhvr>
                                        <p:cTn dur="1000"/>
                                        <p:tgtEl>
                                          <p:spTgt spid="1913"/>
                                        </p:tgtEl>
                                      </p:cBhvr>
                                    </p:animEffect>
                                  </p:childTnLst>
                                </p:cTn>
                              </p:par>
                              <p:par>
                                <p:cTn fill="hold" nodeType="withEffect" presetClass="entr" presetID="10" presetSubtype="0">
                                  <p:stCondLst>
                                    <p:cond delay="0"/>
                                  </p:stCondLst>
                                  <p:childTnLst>
                                    <p:set>
                                      <p:cBhvr>
                                        <p:cTn dur="1" fill="hold">
                                          <p:stCondLst>
                                            <p:cond delay="0"/>
                                          </p:stCondLst>
                                        </p:cTn>
                                        <p:tgtEl>
                                          <p:spTgt spid="1914"/>
                                        </p:tgtEl>
                                        <p:attrNameLst>
                                          <p:attrName>style.visibility</p:attrName>
                                        </p:attrNameLst>
                                      </p:cBhvr>
                                      <p:to>
                                        <p:strVal val="visible"/>
                                      </p:to>
                                    </p:set>
                                    <p:animEffect filter="fade" transition="in">
                                      <p:cBhvr>
                                        <p:cTn dur="1000"/>
                                        <p:tgtEl>
                                          <p:spTgt spid="1914"/>
                                        </p:tgtEl>
                                      </p:cBhvr>
                                    </p:animEffect>
                                  </p:childTnLst>
                                </p:cTn>
                              </p:par>
                              <p:par>
                                <p:cTn fill="hold" nodeType="withEffect" presetClass="entr" presetID="10" presetSubtype="0">
                                  <p:stCondLst>
                                    <p:cond delay="0"/>
                                  </p:stCondLst>
                                  <p:childTnLst>
                                    <p:set>
                                      <p:cBhvr>
                                        <p:cTn dur="1" fill="hold">
                                          <p:stCondLst>
                                            <p:cond delay="0"/>
                                          </p:stCondLst>
                                        </p:cTn>
                                        <p:tgtEl>
                                          <p:spTgt spid="1915"/>
                                        </p:tgtEl>
                                        <p:attrNameLst>
                                          <p:attrName>style.visibility</p:attrName>
                                        </p:attrNameLst>
                                      </p:cBhvr>
                                      <p:to>
                                        <p:strVal val="visible"/>
                                      </p:to>
                                    </p:set>
                                    <p:animEffect filter="fade" transition="in">
                                      <p:cBhvr>
                                        <p:cTn dur="1000"/>
                                        <p:tgtEl>
                                          <p:spTgt spid="1915"/>
                                        </p:tgtEl>
                                      </p:cBhvr>
                                    </p:animEffect>
                                  </p:childTnLst>
                                </p:cTn>
                              </p:par>
                              <p:par>
                                <p:cTn fill="hold" nodeType="withEffect" presetClass="entr" presetID="10" presetSubtype="0">
                                  <p:stCondLst>
                                    <p:cond delay="0"/>
                                  </p:stCondLst>
                                  <p:childTnLst>
                                    <p:set>
                                      <p:cBhvr>
                                        <p:cTn dur="1" fill="hold">
                                          <p:stCondLst>
                                            <p:cond delay="0"/>
                                          </p:stCondLst>
                                        </p:cTn>
                                        <p:tgtEl>
                                          <p:spTgt spid="1916"/>
                                        </p:tgtEl>
                                        <p:attrNameLst>
                                          <p:attrName>style.visibility</p:attrName>
                                        </p:attrNameLst>
                                      </p:cBhvr>
                                      <p:to>
                                        <p:strVal val="visible"/>
                                      </p:to>
                                    </p:set>
                                    <p:animEffect filter="fade" transition="in">
                                      <p:cBhvr>
                                        <p:cTn dur="1000"/>
                                        <p:tgtEl>
                                          <p:spTgt spid="1916"/>
                                        </p:tgtEl>
                                      </p:cBhvr>
                                    </p:animEffect>
                                  </p:childTnLst>
                                </p:cTn>
                              </p:par>
                              <p:par>
                                <p:cTn fill="hold" nodeType="withEffect" presetClass="entr" presetID="10" presetSubtype="0">
                                  <p:stCondLst>
                                    <p:cond delay="0"/>
                                  </p:stCondLst>
                                  <p:childTnLst>
                                    <p:set>
                                      <p:cBhvr>
                                        <p:cTn dur="1" fill="hold">
                                          <p:stCondLst>
                                            <p:cond delay="0"/>
                                          </p:stCondLst>
                                        </p:cTn>
                                        <p:tgtEl>
                                          <p:spTgt spid="1917"/>
                                        </p:tgtEl>
                                        <p:attrNameLst>
                                          <p:attrName>style.visibility</p:attrName>
                                        </p:attrNameLst>
                                      </p:cBhvr>
                                      <p:to>
                                        <p:strVal val="visible"/>
                                      </p:to>
                                    </p:set>
                                    <p:animEffect filter="fade" transition="in">
                                      <p:cBhvr>
                                        <p:cTn dur="1000"/>
                                        <p:tgtEl>
                                          <p:spTgt spid="1917"/>
                                        </p:tgtEl>
                                      </p:cBhvr>
                                    </p:animEffect>
                                  </p:childTnLst>
                                </p:cTn>
                              </p:par>
                              <p:par>
                                <p:cTn fill="hold" nodeType="withEffect" presetClass="entr" presetID="10" presetSubtype="0">
                                  <p:stCondLst>
                                    <p:cond delay="0"/>
                                  </p:stCondLst>
                                  <p:childTnLst>
                                    <p:set>
                                      <p:cBhvr>
                                        <p:cTn dur="1" fill="hold">
                                          <p:stCondLst>
                                            <p:cond delay="0"/>
                                          </p:stCondLst>
                                        </p:cTn>
                                        <p:tgtEl>
                                          <p:spTgt spid="1918"/>
                                        </p:tgtEl>
                                        <p:attrNameLst>
                                          <p:attrName>style.visibility</p:attrName>
                                        </p:attrNameLst>
                                      </p:cBhvr>
                                      <p:to>
                                        <p:strVal val="visible"/>
                                      </p:to>
                                    </p:set>
                                    <p:animEffect filter="fade" transition="in">
                                      <p:cBhvr>
                                        <p:cTn dur="1000"/>
                                        <p:tgtEl>
                                          <p:spTgt spid="1918"/>
                                        </p:tgtEl>
                                      </p:cBhvr>
                                    </p:animEffect>
                                  </p:childTnLst>
                                </p:cTn>
                              </p:par>
                              <p:par>
                                <p:cTn fill="hold" nodeType="withEffect" presetClass="entr" presetID="10" presetSubtype="0">
                                  <p:stCondLst>
                                    <p:cond delay="0"/>
                                  </p:stCondLst>
                                  <p:childTnLst>
                                    <p:set>
                                      <p:cBhvr>
                                        <p:cTn dur="1" fill="hold">
                                          <p:stCondLst>
                                            <p:cond delay="0"/>
                                          </p:stCondLst>
                                        </p:cTn>
                                        <p:tgtEl>
                                          <p:spTgt spid="1919"/>
                                        </p:tgtEl>
                                        <p:attrNameLst>
                                          <p:attrName>style.visibility</p:attrName>
                                        </p:attrNameLst>
                                      </p:cBhvr>
                                      <p:to>
                                        <p:strVal val="visible"/>
                                      </p:to>
                                    </p:set>
                                    <p:animEffect filter="fade" transition="in">
                                      <p:cBhvr>
                                        <p:cTn dur="1000"/>
                                        <p:tgtEl>
                                          <p:spTgt spid="1919"/>
                                        </p:tgtEl>
                                      </p:cBhvr>
                                    </p:animEffect>
                                  </p:childTnLst>
                                </p:cTn>
                              </p:par>
                              <p:par>
                                <p:cTn fill="hold" nodeType="withEffect" presetClass="entr" presetID="10" presetSubtype="0">
                                  <p:stCondLst>
                                    <p:cond delay="0"/>
                                  </p:stCondLst>
                                  <p:childTnLst>
                                    <p:set>
                                      <p:cBhvr>
                                        <p:cTn dur="1" fill="hold">
                                          <p:stCondLst>
                                            <p:cond delay="0"/>
                                          </p:stCondLst>
                                        </p:cTn>
                                        <p:tgtEl>
                                          <p:spTgt spid="1920"/>
                                        </p:tgtEl>
                                        <p:attrNameLst>
                                          <p:attrName>style.visibility</p:attrName>
                                        </p:attrNameLst>
                                      </p:cBhvr>
                                      <p:to>
                                        <p:strVal val="visible"/>
                                      </p:to>
                                    </p:set>
                                    <p:animEffect filter="fade" transition="in">
                                      <p:cBhvr>
                                        <p:cTn dur="1000"/>
                                        <p:tgtEl>
                                          <p:spTgt spid="1920"/>
                                        </p:tgtEl>
                                      </p:cBhvr>
                                    </p:animEffect>
                                  </p:childTnLst>
                                </p:cTn>
                              </p:par>
                              <p:par>
                                <p:cTn fill="hold" nodeType="withEffect" presetClass="entr" presetID="10" presetSubtype="0">
                                  <p:stCondLst>
                                    <p:cond delay="0"/>
                                  </p:stCondLst>
                                  <p:childTnLst>
                                    <p:set>
                                      <p:cBhvr>
                                        <p:cTn dur="1" fill="hold">
                                          <p:stCondLst>
                                            <p:cond delay="0"/>
                                          </p:stCondLst>
                                        </p:cTn>
                                        <p:tgtEl>
                                          <p:spTgt spid="1921"/>
                                        </p:tgtEl>
                                        <p:attrNameLst>
                                          <p:attrName>style.visibility</p:attrName>
                                        </p:attrNameLst>
                                      </p:cBhvr>
                                      <p:to>
                                        <p:strVal val="visible"/>
                                      </p:to>
                                    </p:set>
                                    <p:animEffect filter="fade" transition="in">
                                      <p:cBhvr>
                                        <p:cTn dur="1000"/>
                                        <p:tgtEl>
                                          <p:spTgt spid="1921"/>
                                        </p:tgtEl>
                                      </p:cBhvr>
                                    </p:animEffect>
                                  </p:childTnLst>
                                </p:cTn>
                              </p:par>
                              <p:par>
                                <p:cTn fill="hold" nodeType="withEffect" presetClass="entr" presetID="10" presetSubtype="0">
                                  <p:stCondLst>
                                    <p:cond delay="0"/>
                                  </p:stCondLst>
                                  <p:childTnLst>
                                    <p:set>
                                      <p:cBhvr>
                                        <p:cTn dur="1" fill="hold">
                                          <p:stCondLst>
                                            <p:cond delay="0"/>
                                          </p:stCondLst>
                                        </p:cTn>
                                        <p:tgtEl>
                                          <p:spTgt spid="1922"/>
                                        </p:tgtEl>
                                        <p:attrNameLst>
                                          <p:attrName>style.visibility</p:attrName>
                                        </p:attrNameLst>
                                      </p:cBhvr>
                                      <p:to>
                                        <p:strVal val="visible"/>
                                      </p:to>
                                    </p:set>
                                    <p:animEffect filter="fade" transition="in">
                                      <p:cBhvr>
                                        <p:cTn dur="1000"/>
                                        <p:tgtEl>
                                          <p:spTgt spid="1922"/>
                                        </p:tgtEl>
                                      </p:cBhvr>
                                    </p:animEffect>
                                  </p:childTnLst>
                                </p:cTn>
                              </p:par>
                              <p:par>
                                <p:cTn fill="hold" nodeType="withEffect" presetClass="entr" presetID="10" presetSubtype="0">
                                  <p:stCondLst>
                                    <p:cond delay="0"/>
                                  </p:stCondLst>
                                  <p:childTnLst>
                                    <p:set>
                                      <p:cBhvr>
                                        <p:cTn dur="1" fill="hold">
                                          <p:stCondLst>
                                            <p:cond delay="0"/>
                                          </p:stCondLst>
                                        </p:cTn>
                                        <p:tgtEl>
                                          <p:spTgt spid="1923"/>
                                        </p:tgtEl>
                                        <p:attrNameLst>
                                          <p:attrName>style.visibility</p:attrName>
                                        </p:attrNameLst>
                                      </p:cBhvr>
                                      <p:to>
                                        <p:strVal val="visible"/>
                                      </p:to>
                                    </p:set>
                                    <p:animEffect filter="fade" transition="in">
                                      <p:cBhvr>
                                        <p:cTn dur="1000"/>
                                        <p:tgtEl>
                                          <p:spTgt spid="1923"/>
                                        </p:tgtEl>
                                      </p:cBhvr>
                                    </p:animEffect>
                                  </p:childTnLst>
                                </p:cTn>
                              </p:par>
                              <p:par>
                                <p:cTn fill="hold" nodeType="withEffect" presetClass="entr" presetID="10" presetSubtype="0">
                                  <p:stCondLst>
                                    <p:cond delay="0"/>
                                  </p:stCondLst>
                                  <p:childTnLst>
                                    <p:set>
                                      <p:cBhvr>
                                        <p:cTn dur="1" fill="hold">
                                          <p:stCondLst>
                                            <p:cond delay="0"/>
                                          </p:stCondLst>
                                        </p:cTn>
                                        <p:tgtEl>
                                          <p:spTgt spid="1924"/>
                                        </p:tgtEl>
                                        <p:attrNameLst>
                                          <p:attrName>style.visibility</p:attrName>
                                        </p:attrNameLst>
                                      </p:cBhvr>
                                      <p:to>
                                        <p:strVal val="visible"/>
                                      </p:to>
                                    </p:set>
                                    <p:animEffect filter="fade" transition="in">
                                      <p:cBhvr>
                                        <p:cTn dur="1000"/>
                                        <p:tgtEl>
                                          <p:spTgt spid="1924"/>
                                        </p:tgtEl>
                                      </p:cBhvr>
                                    </p:animEffect>
                                  </p:childTnLst>
                                </p:cTn>
                              </p:par>
                              <p:par>
                                <p:cTn fill="hold" nodeType="withEffect" presetClass="entr" presetID="10" presetSubtype="0">
                                  <p:stCondLst>
                                    <p:cond delay="0"/>
                                  </p:stCondLst>
                                  <p:childTnLst>
                                    <p:set>
                                      <p:cBhvr>
                                        <p:cTn dur="1" fill="hold">
                                          <p:stCondLst>
                                            <p:cond delay="0"/>
                                          </p:stCondLst>
                                        </p:cTn>
                                        <p:tgtEl>
                                          <p:spTgt spid="1925"/>
                                        </p:tgtEl>
                                        <p:attrNameLst>
                                          <p:attrName>style.visibility</p:attrName>
                                        </p:attrNameLst>
                                      </p:cBhvr>
                                      <p:to>
                                        <p:strVal val="visible"/>
                                      </p:to>
                                    </p:set>
                                    <p:animEffect filter="fade" transition="in">
                                      <p:cBhvr>
                                        <p:cTn dur="1000"/>
                                        <p:tgtEl>
                                          <p:spTgt spid="1925"/>
                                        </p:tgtEl>
                                      </p:cBhvr>
                                    </p:animEffect>
                                  </p:childTnLst>
                                </p:cTn>
                              </p:par>
                              <p:par>
                                <p:cTn fill="hold" nodeType="withEffect" presetClass="entr" presetID="10" presetSubtype="0">
                                  <p:stCondLst>
                                    <p:cond delay="0"/>
                                  </p:stCondLst>
                                  <p:childTnLst>
                                    <p:set>
                                      <p:cBhvr>
                                        <p:cTn dur="1" fill="hold">
                                          <p:stCondLst>
                                            <p:cond delay="0"/>
                                          </p:stCondLst>
                                        </p:cTn>
                                        <p:tgtEl>
                                          <p:spTgt spid="1926"/>
                                        </p:tgtEl>
                                        <p:attrNameLst>
                                          <p:attrName>style.visibility</p:attrName>
                                        </p:attrNameLst>
                                      </p:cBhvr>
                                      <p:to>
                                        <p:strVal val="visible"/>
                                      </p:to>
                                    </p:set>
                                    <p:animEffect filter="fade" transition="in">
                                      <p:cBhvr>
                                        <p:cTn dur="1000"/>
                                        <p:tgtEl>
                                          <p:spTgt spid="1926"/>
                                        </p:tgtEl>
                                      </p:cBhvr>
                                    </p:animEffect>
                                  </p:childTnLst>
                                </p:cTn>
                              </p:par>
                              <p:par>
                                <p:cTn fill="hold" nodeType="withEffect" presetClass="entr" presetID="10" presetSubtype="0">
                                  <p:stCondLst>
                                    <p:cond delay="0"/>
                                  </p:stCondLst>
                                  <p:childTnLst>
                                    <p:set>
                                      <p:cBhvr>
                                        <p:cTn dur="1" fill="hold">
                                          <p:stCondLst>
                                            <p:cond delay="0"/>
                                          </p:stCondLst>
                                        </p:cTn>
                                        <p:tgtEl>
                                          <p:spTgt spid="1927"/>
                                        </p:tgtEl>
                                        <p:attrNameLst>
                                          <p:attrName>style.visibility</p:attrName>
                                        </p:attrNameLst>
                                      </p:cBhvr>
                                      <p:to>
                                        <p:strVal val="visible"/>
                                      </p:to>
                                    </p:set>
                                    <p:animEffect filter="fade" transition="in">
                                      <p:cBhvr>
                                        <p:cTn dur="1000"/>
                                        <p:tgtEl>
                                          <p:spTgt spid="1927"/>
                                        </p:tgtEl>
                                      </p:cBhvr>
                                    </p:animEffect>
                                  </p:childTnLst>
                                </p:cTn>
                              </p:par>
                              <p:par>
                                <p:cTn fill="hold" nodeType="withEffect" presetClass="entr" presetID="10" presetSubtype="0">
                                  <p:stCondLst>
                                    <p:cond delay="0"/>
                                  </p:stCondLst>
                                  <p:childTnLst>
                                    <p:set>
                                      <p:cBhvr>
                                        <p:cTn dur="1" fill="hold">
                                          <p:stCondLst>
                                            <p:cond delay="0"/>
                                          </p:stCondLst>
                                        </p:cTn>
                                        <p:tgtEl>
                                          <p:spTgt spid="1928"/>
                                        </p:tgtEl>
                                        <p:attrNameLst>
                                          <p:attrName>style.visibility</p:attrName>
                                        </p:attrNameLst>
                                      </p:cBhvr>
                                      <p:to>
                                        <p:strVal val="visible"/>
                                      </p:to>
                                    </p:set>
                                    <p:animEffect filter="fade" transition="in">
                                      <p:cBhvr>
                                        <p:cTn dur="1000"/>
                                        <p:tgtEl>
                                          <p:spTgt spid="1928"/>
                                        </p:tgtEl>
                                      </p:cBhvr>
                                    </p:animEffect>
                                  </p:childTnLst>
                                </p:cTn>
                              </p:par>
                              <p:par>
                                <p:cTn fill="hold" nodeType="withEffect" presetClass="entr" presetID="10" presetSubtype="0">
                                  <p:stCondLst>
                                    <p:cond delay="0"/>
                                  </p:stCondLst>
                                  <p:childTnLst>
                                    <p:set>
                                      <p:cBhvr>
                                        <p:cTn dur="1" fill="hold">
                                          <p:stCondLst>
                                            <p:cond delay="0"/>
                                          </p:stCondLst>
                                        </p:cTn>
                                        <p:tgtEl>
                                          <p:spTgt spid="1929"/>
                                        </p:tgtEl>
                                        <p:attrNameLst>
                                          <p:attrName>style.visibility</p:attrName>
                                        </p:attrNameLst>
                                      </p:cBhvr>
                                      <p:to>
                                        <p:strVal val="visible"/>
                                      </p:to>
                                    </p:set>
                                    <p:animEffect filter="fade" transition="in">
                                      <p:cBhvr>
                                        <p:cTn dur="1000"/>
                                        <p:tgtEl>
                                          <p:spTgt spid="19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6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0" lang="en" sz="1000">
                <a:solidFill>
                  <a:schemeClr val="dk2"/>
                </a:solidFill>
                <a:latin typeface="Arial"/>
                <a:ea typeface="Arial"/>
                <a:cs typeface="Arial"/>
                <a:sym typeface="Arial"/>
              </a:rPr>
              <a:t>‹#›</a:t>
            </a:fld>
            <a:endParaRPr b="0" sz="1000">
              <a:solidFill>
                <a:schemeClr val="dk2"/>
              </a:solidFill>
              <a:latin typeface="Arial"/>
              <a:ea typeface="Arial"/>
              <a:cs typeface="Arial"/>
              <a:sym typeface="Arial"/>
            </a:endParaRPr>
          </a:p>
        </p:txBody>
      </p:sp>
      <p:sp>
        <p:nvSpPr>
          <p:cNvPr id="1936" name="Google Shape;1936;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 Work Products</a:t>
            </a:r>
            <a:endParaRPr/>
          </a:p>
        </p:txBody>
      </p:sp>
      <p:sp>
        <p:nvSpPr>
          <p:cNvPr id="1937" name="Google Shape;1937;p64"/>
          <p:cNvSpPr/>
          <p:nvPr/>
        </p:nvSpPr>
        <p:spPr>
          <a:xfrm>
            <a:off x="812840" y="1522375"/>
            <a:ext cx="3915300" cy="1960800"/>
          </a:xfrm>
          <a:prstGeom prst="rect">
            <a:avLst/>
          </a:prstGeom>
          <a:solidFill>
            <a:srgbClr val="019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64"/>
          <p:cNvSpPr/>
          <p:nvPr/>
        </p:nvSpPr>
        <p:spPr>
          <a:xfrm>
            <a:off x="833283" y="3768925"/>
            <a:ext cx="7990200" cy="163200"/>
          </a:xfrm>
          <a:prstGeom prst="roundRect">
            <a:avLst>
              <a:gd fmla="val 50000" name="adj"/>
            </a:avLst>
          </a:prstGeom>
          <a:solidFill>
            <a:schemeClr val="lt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64"/>
          <p:cNvSpPr txBox="1"/>
          <p:nvPr/>
        </p:nvSpPr>
        <p:spPr>
          <a:xfrm>
            <a:off x="812883" y="1577250"/>
            <a:ext cx="391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Gill Sans"/>
                <a:ea typeface="Gill Sans"/>
                <a:cs typeface="Gill Sans"/>
                <a:sym typeface="Gill Sans"/>
              </a:rPr>
              <a:t>Test Planning Work Products</a:t>
            </a:r>
            <a:endParaRPr b="1" i="0" sz="1400" u="none" cap="none" strike="noStrike">
              <a:solidFill>
                <a:srgbClr val="FFFFFF"/>
              </a:solidFill>
              <a:latin typeface="Gill Sans"/>
              <a:ea typeface="Gill Sans"/>
              <a:cs typeface="Gill Sans"/>
              <a:sym typeface="Gill Sans"/>
            </a:endParaRPr>
          </a:p>
        </p:txBody>
      </p:sp>
      <p:sp>
        <p:nvSpPr>
          <p:cNvPr id="1940" name="Google Shape;1940;p64"/>
          <p:cNvSpPr txBox="1"/>
          <p:nvPr/>
        </p:nvSpPr>
        <p:spPr>
          <a:xfrm>
            <a:off x="833570" y="2008350"/>
            <a:ext cx="3894600" cy="400200"/>
          </a:xfrm>
          <a:prstGeom prst="rect">
            <a:avLst/>
          </a:prstGeom>
          <a:noFill/>
          <a:ln>
            <a:noFill/>
          </a:ln>
        </p:spPr>
        <p:txBody>
          <a:bodyPr anchorCtr="0" anchor="t" bIns="91425" lIns="91425" spcFirstLastPara="1" rIns="91425" wrap="square" tIns="91425">
            <a:spAutoFit/>
          </a:bodyPr>
          <a:lstStyle/>
          <a:p>
            <a:pPr indent="-260350" lvl="0" marL="342900" marR="0" rtl="0" algn="l">
              <a:lnSpc>
                <a:spcPct val="100000"/>
              </a:lnSpc>
              <a:spcBef>
                <a:spcPts val="0"/>
              </a:spcBef>
              <a:spcAft>
                <a:spcPts val="0"/>
              </a:spcAft>
              <a:buClr>
                <a:srgbClr val="FFFFFF"/>
              </a:buClr>
              <a:buSzPts val="1400"/>
              <a:buFont typeface="Calibri"/>
              <a:buChar char="●"/>
            </a:pPr>
            <a:r>
              <a:rPr b="0" i="0" lang="en" sz="1400" u="none" cap="none" strike="noStrike">
                <a:solidFill>
                  <a:srgbClr val="FFFFFF"/>
                </a:solidFill>
                <a:latin typeface="Calibri"/>
                <a:ea typeface="Calibri"/>
                <a:cs typeface="Calibri"/>
                <a:sym typeface="Calibri"/>
              </a:rPr>
              <a:t>Test Plans</a:t>
            </a:r>
            <a:endParaRPr b="0" i="0" sz="1400" u="none" cap="none" strike="noStrike">
              <a:solidFill>
                <a:srgbClr val="FFFFFF"/>
              </a:solidFill>
              <a:latin typeface="Calibri"/>
              <a:ea typeface="Calibri"/>
              <a:cs typeface="Calibri"/>
              <a:sym typeface="Calibri"/>
            </a:endParaRPr>
          </a:p>
        </p:txBody>
      </p:sp>
      <p:sp>
        <p:nvSpPr>
          <p:cNvPr id="1941" name="Google Shape;1941;p64"/>
          <p:cNvSpPr/>
          <p:nvPr/>
        </p:nvSpPr>
        <p:spPr>
          <a:xfrm>
            <a:off x="900007" y="3808525"/>
            <a:ext cx="957900" cy="84000"/>
          </a:xfrm>
          <a:prstGeom prst="roundRect">
            <a:avLst>
              <a:gd fmla="val 50000"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64"/>
          <p:cNvSpPr/>
          <p:nvPr/>
        </p:nvSpPr>
        <p:spPr>
          <a:xfrm>
            <a:off x="6408216" y="16329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64"/>
          <p:cNvSpPr/>
          <p:nvPr/>
        </p:nvSpPr>
        <p:spPr>
          <a:xfrm>
            <a:off x="4896948" y="16329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64"/>
          <p:cNvSpPr/>
          <p:nvPr/>
        </p:nvSpPr>
        <p:spPr>
          <a:xfrm>
            <a:off x="7919509" y="16329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64"/>
          <p:cNvSpPr/>
          <p:nvPr/>
        </p:nvSpPr>
        <p:spPr>
          <a:xfrm>
            <a:off x="0" y="1632925"/>
            <a:ext cx="6441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64"/>
          <p:cNvSpPr/>
          <p:nvPr/>
        </p:nvSpPr>
        <p:spPr>
          <a:xfrm>
            <a:off x="5034500" y="1815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64"/>
          <p:cNvSpPr/>
          <p:nvPr/>
        </p:nvSpPr>
        <p:spPr>
          <a:xfrm>
            <a:off x="5034500" y="19590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64"/>
          <p:cNvSpPr/>
          <p:nvPr/>
        </p:nvSpPr>
        <p:spPr>
          <a:xfrm>
            <a:off x="5034500" y="21024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64"/>
          <p:cNvSpPr/>
          <p:nvPr/>
        </p:nvSpPr>
        <p:spPr>
          <a:xfrm>
            <a:off x="5034500" y="22457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64"/>
          <p:cNvSpPr/>
          <p:nvPr/>
        </p:nvSpPr>
        <p:spPr>
          <a:xfrm>
            <a:off x="5034500" y="23891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64"/>
          <p:cNvSpPr/>
          <p:nvPr/>
        </p:nvSpPr>
        <p:spPr>
          <a:xfrm>
            <a:off x="5034500" y="2532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64"/>
          <p:cNvSpPr/>
          <p:nvPr/>
        </p:nvSpPr>
        <p:spPr>
          <a:xfrm>
            <a:off x="5034500" y="26758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64"/>
          <p:cNvSpPr/>
          <p:nvPr/>
        </p:nvSpPr>
        <p:spPr>
          <a:xfrm>
            <a:off x="5034500" y="28191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64"/>
          <p:cNvSpPr/>
          <p:nvPr/>
        </p:nvSpPr>
        <p:spPr>
          <a:xfrm>
            <a:off x="5034500" y="29625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64"/>
          <p:cNvSpPr/>
          <p:nvPr/>
        </p:nvSpPr>
        <p:spPr>
          <a:xfrm>
            <a:off x="5034500" y="31058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64"/>
          <p:cNvSpPr/>
          <p:nvPr/>
        </p:nvSpPr>
        <p:spPr>
          <a:xfrm>
            <a:off x="6591475" y="1815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64"/>
          <p:cNvSpPr/>
          <p:nvPr/>
        </p:nvSpPr>
        <p:spPr>
          <a:xfrm>
            <a:off x="6591475" y="19590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64"/>
          <p:cNvSpPr/>
          <p:nvPr/>
        </p:nvSpPr>
        <p:spPr>
          <a:xfrm>
            <a:off x="6591475" y="21024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64"/>
          <p:cNvSpPr/>
          <p:nvPr/>
        </p:nvSpPr>
        <p:spPr>
          <a:xfrm>
            <a:off x="6591475" y="22457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64"/>
          <p:cNvSpPr/>
          <p:nvPr/>
        </p:nvSpPr>
        <p:spPr>
          <a:xfrm>
            <a:off x="6591475" y="23891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64"/>
          <p:cNvSpPr/>
          <p:nvPr/>
        </p:nvSpPr>
        <p:spPr>
          <a:xfrm>
            <a:off x="6591475" y="2532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64"/>
          <p:cNvSpPr/>
          <p:nvPr/>
        </p:nvSpPr>
        <p:spPr>
          <a:xfrm>
            <a:off x="6591475" y="26758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64"/>
          <p:cNvSpPr/>
          <p:nvPr/>
        </p:nvSpPr>
        <p:spPr>
          <a:xfrm>
            <a:off x="6591475" y="28191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64"/>
          <p:cNvSpPr/>
          <p:nvPr/>
        </p:nvSpPr>
        <p:spPr>
          <a:xfrm>
            <a:off x="6591475" y="29625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64"/>
          <p:cNvSpPr/>
          <p:nvPr/>
        </p:nvSpPr>
        <p:spPr>
          <a:xfrm>
            <a:off x="6591475" y="31058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64"/>
          <p:cNvSpPr/>
          <p:nvPr/>
        </p:nvSpPr>
        <p:spPr>
          <a:xfrm>
            <a:off x="8057050" y="1815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64"/>
          <p:cNvSpPr/>
          <p:nvPr/>
        </p:nvSpPr>
        <p:spPr>
          <a:xfrm>
            <a:off x="8057050" y="19590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64"/>
          <p:cNvSpPr/>
          <p:nvPr/>
        </p:nvSpPr>
        <p:spPr>
          <a:xfrm>
            <a:off x="8057050" y="21024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64"/>
          <p:cNvSpPr/>
          <p:nvPr/>
        </p:nvSpPr>
        <p:spPr>
          <a:xfrm>
            <a:off x="8057050" y="22457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64"/>
          <p:cNvSpPr/>
          <p:nvPr/>
        </p:nvSpPr>
        <p:spPr>
          <a:xfrm>
            <a:off x="8057050" y="23891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64"/>
          <p:cNvSpPr/>
          <p:nvPr/>
        </p:nvSpPr>
        <p:spPr>
          <a:xfrm>
            <a:off x="8057050" y="2532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64"/>
          <p:cNvSpPr/>
          <p:nvPr/>
        </p:nvSpPr>
        <p:spPr>
          <a:xfrm>
            <a:off x="8057050" y="26758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64"/>
          <p:cNvSpPr/>
          <p:nvPr/>
        </p:nvSpPr>
        <p:spPr>
          <a:xfrm>
            <a:off x="8057050" y="28191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64"/>
          <p:cNvSpPr/>
          <p:nvPr/>
        </p:nvSpPr>
        <p:spPr>
          <a:xfrm>
            <a:off x="8057050" y="29625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64"/>
          <p:cNvSpPr/>
          <p:nvPr/>
        </p:nvSpPr>
        <p:spPr>
          <a:xfrm>
            <a:off x="8057050" y="31058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64"/>
          <p:cNvSpPr/>
          <p:nvPr/>
        </p:nvSpPr>
        <p:spPr>
          <a:xfrm>
            <a:off x="0" y="18157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64"/>
          <p:cNvSpPr/>
          <p:nvPr/>
        </p:nvSpPr>
        <p:spPr>
          <a:xfrm>
            <a:off x="0" y="195905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64"/>
          <p:cNvSpPr/>
          <p:nvPr/>
        </p:nvSpPr>
        <p:spPr>
          <a:xfrm>
            <a:off x="0" y="21024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64"/>
          <p:cNvSpPr/>
          <p:nvPr/>
        </p:nvSpPr>
        <p:spPr>
          <a:xfrm>
            <a:off x="0" y="224575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64"/>
          <p:cNvSpPr/>
          <p:nvPr/>
        </p:nvSpPr>
        <p:spPr>
          <a:xfrm>
            <a:off x="0" y="23891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64"/>
          <p:cNvSpPr/>
          <p:nvPr/>
        </p:nvSpPr>
        <p:spPr>
          <a:xfrm>
            <a:off x="0" y="25324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64"/>
          <p:cNvSpPr/>
          <p:nvPr/>
        </p:nvSpPr>
        <p:spPr>
          <a:xfrm>
            <a:off x="0" y="267580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64"/>
          <p:cNvSpPr/>
          <p:nvPr/>
        </p:nvSpPr>
        <p:spPr>
          <a:xfrm>
            <a:off x="0" y="28191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64"/>
          <p:cNvSpPr/>
          <p:nvPr/>
        </p:nvSpPr>
        <p:spPr>
          <a:xfrm>
            <a:off x="0" y="296250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64"/>
          <p:cNvSpPr/>
          <p:nvPr/>
        </p:nvSpPr>
        <p:spPr>
          <a:xfrm>
            <a:off x="0" y="31058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9" name="Shape 1989"/>
        <p:cNvGrpSpPr/>
        <p:nvPr/>
      </p:nvGrpSpPr>
      <p:grpSpPr>
        <a:xfrm>
          <a:off x="0" y="0"/>
          <a:ext cx="0" cy="0"/>
          <a:chOff x="0" y="0"/>
          <a:chExt cx="0" cy="0"/>
        </a:xfrm>
      </p:grpSpPr>
      <p:sp>
        <p:nvSpPr>
          <p:cNvPr id="1990" name="Google Shape;1990;p6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0" lang="en" sz="1000">
                <a:solidFill>
                  <a:schemeClr val="dk2"/>
                </a:solidFill>
                <a:latin typeface="Arial"/>
                <a:ea typeface="Arial"/>
                <a:cs typeface="Arial"/>
                <a:sym typeface="Arial"/>
              </a:rPr>
              <a:t>‹#›</a:t>
            </a:fld>
            <a:endParaRPr b="0" sz="1000">
              <a:solidFill>
                <a:schemeClr val="dk2"/>
              </a:solidFill>
              <a:latin typeface="Arial"/>
              <a:ea typeface="Arial"/>
              <a:cs typeface="Arial"/>
              <a:sym typeface="Arial"/>
            </a:endParaRPr>
          </a:p>
        </p:txBody>
      </p:sp>
      <p:sp>
        <p:nvSpPr>
          <p:cNvPr id="1991" name="Google Shape;1991;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 Work Products</a:t>
            </a:r>
            <a:endParaRPr/>
          </a:p>
        </p:txBody>
      </p:sp>
      <p:sp>
        <p:nvSpPr>
          <p:cNvPr id="1992" name="Google Shape;1992;p65"/>
          <p:cNvSpPr/>
          <p:nvPr/>
        </p:nvSpPr>
        <p:spPr>
          <a:xfrm>
            <a:off x="812840" y="1522375"/>
            <a:ext cx="3915300" cy="1960800"/>
          </a:xfrm>
          <a:prstGeom prst="rect">
            <a:avLst/>
          </a:prstGeom>
          <a:solidFill>
            <a:srgbClr val="EEAB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65"/>
          <p:cNvSpPr/>
          <p:nvPr/>
        </p:nvSpPr>
        <p:spPr>
          <a:xfrm>
            <a:off x="833283" y="3768925"/>
            <a:ext cx="7990200" cy="163200"/>
          </a:xfrm>
          <a:prstGeom prst="roundRect">
            <a:avLst>
              <a:gd fmla="val 50000" name="adj"/>
            </a:avLst>
          </a:prstGeom>
          <a:solidFill>
            <a:schemeClr val="lt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65"/>
          <p:cNvSpPr txBox="1"/>
          <p:nvPr/>
        </p:nvSpPr>
        <p:spPr>
          <a:xfrm>
            <a:off x="812883" y="1577250"/>
            <a:ext cx="391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Gill Sans"/>
                <a:ea typeface="Gill Sans"/>
                <a:cs typeface="Gill Sans"/>
                <a:sym typeface="Gill Sans"/>
              </a:rPr>
              <a:t>Test Monitoring and Control Work Products</a:t>
            </a:r>
            <a:endParaRPr b="1" i="0" sz="1400" u="none" cap="none" strike="noStrike">
              <a:solidFill>
                <a:srgbClr val="FFFFFF"/>
              </a:solidFill>
              <a:latin typeface="Gill Sans"/>
              <a:ea typeface="Gill Sans"/>
              <a:cs typeface="Gill Sans"/>
              <a:sym typeface="Gill Sans"/>
            </a:endParaRPr>
          </a:p>
        </p:txBody>
      </p:sp>
      <p:sp>
        <p:nvSpPr>
          <p:cNvPr id="1995" name="Google Shape;1995;p65"/>
          <p:cNvSpPr txBox="1"/>
          <p:nvPr/>
        </p:nvSpPr>
        <p:spPr>
          <a:xfrm>
            <a:off x="833575" y="2008350"/>
            <a:ext cx="3894600" cy="615600"/>
          </a:xfrm>
          <a:prstGeom prst="rect">
            <a:avLst/>
          </a:prstGeom>
          <a:noFill/>
          <a:ln>
            <a:noFill/>
          </a:ln>
        </p:spPr>
        <p:txBody>
          <a:bodyPr anchorCtr="0" anchor="t" bIns="91425" lIns="91425" spcFirstLastPara="1" rIns="91425" wrap="square" tIns="91425">
            <a:spAutoFit/>
          </a:bodyPr>
          <a:lstStyle/>
          <a:p>
            <a:pPr indent="-260350" lvl="0" marL="342900" marR="0" rtl="0" algn="l">
              <a:lnSpc>
                <a:spcPct val="100000"/>
              </a:lnSpc>
              <a:spcBef>
                <a:spcPts val="0"/>
              </a:spcBef>
              <a:spcAft>
                <a:spcPts val="0"/>
              </a:spcAft>
              <a:buClr>
                <a:srgbClr val="FFFFFF"/>
              </a:buClr>
              <a:buSzPts val="1400"/>
              <a:buFont typeface="Calibri"/>
              <a:buChar char="●"/>
            </a:pPr>
            <a:r>
              <a:rPr b="0" i="0" lang="en" sz="1400" u="none" cap="none" strike="noStrike">
                <a:solidFill>
                  <a:srgbClr val="FFFFFF"/>
                </a:solidFill>
                <a:latin typeface="Calibri"/>
                <a:ea typeface="Calibri"/>
                <a:cs typeface="Calibri"/>
                <a:sym typeface="Calibri"/>
              </a:rPr>
              <a:t>Test reports</a:t>
            </a:r>
            <a:endParaRPr b="0" i="0" sz="1400" u="none" cap="none" strike="noStrike">
              <a:solidFill>
                <a:srgbClr val="FFFFFF"/>
              </a:solidFill>
              <a:latin typeface="Calibri"/>
              <a:ea typeface="Calibri"/>
              <a:cs typeface="Calibri"/>
              <a:sym typeface="Calibri"/>
            </a:endParaRPr>
          </a:p>
          <a:p>
            <a:pPr indent="-260350" lvl="0" marL="342900" marR="0" rtl="0" algn="l">
              <a:lnSpc>
                <a:spcPct val="100000"/>
              </a:lnSpc>
              <a:spcBef>
                <a:spcPts val="0"/>
              </a:spcBef>
              <a:spcAft>
                <a:spcPts val="0"/>
              </a:spcAft>
              <a:buClr>
                <a:srgbClr val="FFFFFF"/>
              </a:buClr>
              <a:buSzPts val="1400"/>
              <a:buFont typeface="Calibri"/>
              <a:buChar char="●"/>
            </a:pPr>
            <a:r>
              <a:rPr b="0" i="0" lang="en" sz="1400" u="none" cap="none" strike="noStrike">
                <a:solidFill>
                  <a:srgbClr val="FFFFFF"/>
                </a:solidFill>
                <a:latin typeface="Calibri"/>
                <a:ea typeface="Calibri"/>
                <a:cs typeface="Calibri"/>
                <a:sym typeface="Calibri"/>
              </a:rPr>
              <a:t>Project management documentation</a:t>
            </a:r>
            <a:endParaRPr b="0" i="0" sz="1400" u="none" cap="none" strike="noStrike">
              <a:solidFill>
                <a:srgbClr val="FFFFFF"/>
              </a:solidFill>
              <a:latin typeface="Calibri"/>
              <a:ea typeface="Calibri"/>
              <a:cs typeface="Calibri"/>
              <a:sym typeface="Calibri"/>
            </a:endParaRPr>
          </a:p>
        </p:txBody>
      </p:sp>
      <p:sp>
        <p:nvSpPr>
          <p:cNvPr id="1996" name="Google Shape;1996;p65"/>
          <p:cNvSpPr/>
          <p:nvPr/>
        </p:nvSpPr>
        <p:spPr>
          <a:xfrm>
            <a:off x="2049253" y="3808525"/>
            <a:ext cx="957900" cy="84000"/>
          </a:xfrm>
          <a:prstGeom prst="roundRect">
            <a:avLst>
              <a:gd fmla="val 50000"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65"/>
          <p:cNvSpPr/>
          <p:nvPr/>
        </p:nvSpPr>
        <p:spPr>
          <a:xfrm>
            <a:off x="6408216" y="16329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65"/>
          <p:cNvSpPr/>
          <p:nvPr/>
        </p:nvSpPr>
        <p:spPr>
          <a:xfrm>
            <a:off x="4896948" y="16329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65"/>
          <p:cNvSpPr/>
          <p:nvPr/>
        </p:nvSpPr>
        <p:spPr>
          <a:xfrm>
            <a:off x="7919509" y="16329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65"/>
          <p:cNvSpPr/>
          <p:nvPr/>
        </p:nvSpPr>
        <p:spPr>
          <a:xfrm>
            <a:off x="0" y="1632925"/>
            <a:ext cx="6441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65"/>
          <p:cNvSpPr/>
          <p:nvPr/>
        </p:nvSpPr>
        <p:spPr>
          <a:xfrm>
            <a:off x="5034500" y="1815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65"/>
          <p:cNvSpPr/>
          <p:nvPr/>
        </p:nvSpPr>
        <p:spPr>
          <a:xfrm>
            <a:off x="5034500" y="19590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65"/>
          <p:cNvSpPr/>
          <p:nvPr/>
        </p:nvSpPr>
        <p:spPr>
          <a:xfrm>
            <a:off x="5034500" y="21024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65"/>
          <p:cNvSpPr/>
          <p:nvPr/>
        </p:nvSpPr>
        <p:spPr>
          <a:xfrm>
            <a:off x="5034500" y="22457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65"/>
          <p:cNvSpPr/>
          <p:nvPr/>
        </p:nvSpPr>
        <p:spPr>
          <a:xfrm>
            <a:off x="5034500" y="23891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65"/>
          <p:cNvSpPr/>
          <p:nvPr/>
        </p:nvSpPr>
        <p:spPr>
          <a:xfrm>
            <a:off x="5034500" y="2532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65"/>
          <p:cNvSpPr/>
          <p:nvPr/>
        </p:nvSpPr>
        <p:spPr>
          <a:xfrm>
            <a:off x="5034500" y="26758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65"/>
          <p:cNvSpPr/>
          <p:nvPr/>
        </p:nvSpPr>
        <p:spPr>
          <a:xfrm>
            <a:off x="5034500" y="28191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65"/>
          <p:cNvSpPr/>
          <p:nvPr/>
        </p:nvSpPr>
        <p:spPr>
          <a:xfrm>
            <a:off x="5034500" y="29625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65"/>
          <p:cNvSpPr/>
          <p:nvPr/>
        </p:nvSpPr>
        <p:spPr>
          <a:xfrm>
            <a:off x="5034500" y="31058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65"/>
          <p:cNvSpPr/>
          <p:nvPr/>
        </p:nvSpPr>
        <p:spPr>
          <a:xfrm>
            <a:off x="6591475" y="1815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65"/>
          <p:cNvSpPr/>
          <p:nvPr/>
        </p:nvSpPr>
        <p:spPr>
          <a:xfrm>
            <a:off x="6591475" y="19590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65"/>
          <p:cNvSpPr/>
          <p:nvPr/>
        </p:nvSpPr>
        <p:spPr>
          <a:xfrm>
            <a:off x="6591475" y="21024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65"/>
          <p:cNvSpPr/>
          <p:nvPr/>
        </p:nvSpPr>
        <p:spPr>
          <a:xfrm>
            <a:off x="6591475" y="22457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65"/>
          <p:cNvSpPr/>
          <p:nvPr/>
        </p:nvSpPr>
        <p:spPr>
          <a:xfrm>
            <a:off x="6591475" y="23891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65"/>
          <p:cNvSpPr/>
          <p:nvPr/>
        </p:nvSpPr>
        <p:spPr>
          <a:xfrm>
            <a:off x="6591475" y="2532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65"/>
          <p:cNvSpPr/>
          <p:nvPr/>
        </p:nvSpPr>
        <p:spPr>
          <a:xfrm>
            <a:off x="6591475" y="26758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65"/>
          <p:cNvSpPr/>
          <p:nvPr/>
        </p:nvSpPr>
        <p:spPr>
          <a:xfrm>
            <a:off x="6591475" y="28191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65"/>
          <p:cNvSpPr/>
          <p:nvPr/>
        </p:nvSpPr>
        <p:spPr>
          <a:xfrm>
            <a:off x="6591475" y="29625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65"/>
          <p:cNvSpPr/>
          <p:nvPr/>
        </p:nvSpPr>
        <p:spPr>
          <a:xfrm>
            <a:off x="6591475" y="31058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65"/>
          <p:cNvSpPr/>
          <p:nvPr/>
        </p:nvSpPr>
        <p:spPr>
          <a:xfrm>
            <a:off x="8057050" y="1815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65"/>
          <p:cNvSpPr/>
          <p:nvPr/>
        </p:nvSpPr>
        <p:spPr>
          <a:xfrm>
            <a:off x="8057050" y="19590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65"/>
          <p:cNvSpPr/>
          <p:nvPr/>
        </p:nvSpPr>
        <p:spPr>
          <a:xfrm>
            <a:off x="8057050" y="21024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65"/>
          <p:cNvSpPr/>
          <p:nvPr/>
        </p:nvSpPr>
        <p:spPr>
          <a:xfrm>
            <a:off x="8057050" y="22457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65"/>
          <p:cNvSpPr/>
          <p:nvPr/>
        </p:nvSpPr>
        <p:spPr>
          <a:xfrm>
            <a:off x="8057050" y="23891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65"/>
          <p:cNvSpPr/>
          <p:nvPr/>
        </p:nvSpPr>
        <p:spPr>
          <a:xfrm>
            <a:off x="8057050" y="2532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65"/>
          <p:cNvSpPr/>
          <p:nvPr/>
        </p:nvSpPr>
        <p:spPr>
          <a:xfrm>
            <a:off x="8057050" y="26758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65"/>
          <p:cNvSpPr/>
          <p:nvPr/>
        </p:nvSpPr>
        <p:spPr>
          <a:xfrm>
            <a:off x="8057050" y="28191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65"/>
          <p:cNvSpPr/>
          <p:nvPr/>
        </p:nvSpPr>
        <p:spPr>
          <a:xfrm>
            <a:off x="8057050" y="29625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65"/>
          <p:cNvSpPr/>
          <p:nvPr/>
        </p:nvSpPr>
        <p:spPr>
          <a:xfrm>
            <a:off x="8057050" y="31058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65"/>
          <p:cNvSpPr/>
          <p:nvPr/>
        </p:nvSpPr>
        <p:spPr>
          <a:xfrm>
            <a:off x="0" y="18157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65"/>
          <p:cNvSpPr/>
          <p:nvPr/>
        </p:nvSpPr>
        <p:spPr>
          <a:xfrm>
            <a:off x="0" y="195905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65"/>
          <p:cNvSpPr/>
          <p:nvPr/>
        </p:nvSpPr>
        <p:spPr>
          <a:xfrm>
            <a:off x="0" y="21024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65"/>
          <p:cNvSpPr/>
          <p:nvPr/>
        </p:nvSpPr>
        <p:spPr>
          <a:xfrm>
            <a:off x="0" y="224575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65"/>
          <p:cNvSpPr/>
          <p:nvPr/>
        </p:nvSpPr>
        <p:spPr>
          <a:xfrm>
            <a:off x="0" y="23891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65"/>
          <p:cNvSpPr/>
          <p:nvPr/>
        </p:nvSpPr>
        <p:spPr>
          <a:xfrm>
            <a:off x="0" y="25324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65"/>
          <p:cNvSpPr/>
          <p:nvPr/>
        </p:nvSpPr>
        <p:spPr>
          <a:xfrm>
            <a:off x="0" y="267580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65"/>
          <p:cNvSpPr/>
          <p:nvPr/>
        </p:nvSpPr>
        <p:spPr>
          <a:xfrm>
            <a:off x="0" y="28191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65"/>
          <p:cNvSpPr/>
          <p:nvPr/>
        </p:nvSpPr>
        <p:spPr>
          <a:xfrm>
            <a:off x="0" y="296250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65"/>
          <p:cNvSpPr/>
          <p:nvPr/>
        </p:nvSpPr>
        <p:spPr>
          <a:xfrm>
            <a:off x="0" y="31058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6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0" lang="en" sz="1000">
                <a:solidFill>
                  <a:schemeClr val="dk2"/>
                </a:solidFill>
                <a:latin typeface="Arial"/>
                <a:ea typeface="Arial"/>
                <a:cs typeface="Arial"/>
                <a:sym typeface="Arial"/>
              </a:rPr>
              <a:t>‹#›</a:t>
            </a:fld>
            <a:endParaRPr b="0" sz="1000">
              <a:solidFill>
                <a:schemeClr val="dk2"/>
              </a:solidFill>
              <a:latin typeface="Arial"/>
              <a:ea typeface="Arial"/>
              <a:cs typeface="Arial"/>
              <a:sym typeface="Arial"/>
            </a:endParaRPr>
          </a:p>
        </p:txBody>
      </p:sp>
      <p:sp>
        <p:nvSpPr>
          <p:cNvPr id="2046" name="Google Shape;2046;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 Work Products</a:t>
            </a:r>
            <a:endParaRPr/>
          </a:p>
        </p:txBody>
      </p:sp>
      <p:sp>
        <p:nvSpPr>
          <p:cNvPr id="2047" name="Google Shape;2047;p66"/>
          <p:cNvSpPr/>
          <p:nvPr/>
        </p:nvSpPr>
        <p:spPr>
          <a:xfrm>
            <a:off x="812840" y="1522375"/>
            <a:ext cx="3915300" cy="1960800"/>
          </a:xfrm>
          <a:prstGeom prst="rect">
            <a:avLst/>
          </a:prstGeom>
          <a:solidFill>
            <a:srgbClr val="961A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66"/>
          <p:cNvSpPr/>
          <p:nvPr/>
        </p:nvSpPr>
        <p:spPr>
          <a:xfrm>
            <a:off x="833283" y="3768925"/>
            <a:ext cx="7990200" cy="163200"/>
          </a:xfrm>
          <a:prstGeom prst="roundRect">
            <a:avLst>
              <a:gd fmla="val 50000" name="adj"/>
            </a:avLst>
          </a:prstGeom>
          <a:solidFill>
            <a:schemeClr val="lt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66"/>
          <p:cNvSpPr txBox="1"/>
          <p:nvPr/>
        </p:nvSpPr>
        <p:spPr>
          <a:xfrm>
            <a:off x="812883" y="1577250"/>
            <a:ext cx="391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Gill Sans"/>
                <a:ea typeface="Gill Sans"/>
                <a:cs typeface="Gill Sans"/>
                <a:sym typeface="Gill Sans"/>
              </a:rPr>
              <a:t>Test Analysis Work Products</a:t>
            </a:r>
            <a:endParaRPr b="1" i="0" sz="1400" u="none" cap="none" strike="noStrike">
              <a:solidFill>
                <a:srgbClr val="FFFFFF"/>
              </a:solidFill>
              <a:latin typeface="Gill Sans"/>
              <a:ea typeface="Gill Sans"/>
              <a:cs typeface="Gill Sans"/>
              <a:sym typeface="Gill Sans"/>
            </a:endParaRPr>
          </a:p>
        </p:txBody>
      </p:sp>
      <p:sp>
        <p:nvSpPr>
          <p:cNvPr id="2050" name="Google Shape;2050;p66"/>
          <p:cNvSpPr txBox="1"/>
          <p:nvPr/>
        </p:nvSpPr>
        <p:spPr>
          <a:xfrm>
            <a:off x="833575" y="2008350"/>
            <a:ext cx="3894600" cy="831300"/>
          </a:xfrm>
          <a:prstGeom prst="rect">
            <a:avLst/>
          </a:prstGeom>
          <a:noFill/>
          <a:ln>
            <a:noFill/>
          </a:ln>
        </p:spPr>
        <p:txBody>
          <a:bodyPr anchorCtr="0" anchor="t" bIns="91425" lIns="91425" spcFirstLastPara="1" rIns="91425" wrap="square" tIns="91425">
            <a:spAutoFit/>
          </a:bodyPr>
          <a:lstStyle/>
          <a:p>
            <a:pPr indent="-260350" lvl="0" marL="342900" marR="0" rtl="0" algn="l">
              <a:lnSpc>
                <a:spcPct val="100000"/>
              </a:lnSpc>
              <a:spcBef>
                <a:spcPts val="0"/>
              </a:spcBef>
              <a:spcAft>
                <a:spcPts val="0"/>
              </a:spcAft>
              <a:buClr>
                <a:srgbClr val="FFFFFF"/>
              </a:buClr>
              <a:buSzPts val="1400"/>
              <a:buFont typeface="Calibri"/>
              <a:buChar char="●"/>
            </a:pPr>
            <a:r>
              <a:rPr b="0" i="0" lang="en" sz="1400" u="none" cap="none" strike="noStrike">
                <a:solidFill>
                  <a:srgbClr val="FFFFFF"/>
                </a:solidFill>
                <a:latin typeface="Calibri"/>
                <a:ea typeface="Calibri"/>
                <a:cs typeface="Calibri"/>
                <a:sym typeface="Calibri"/>
              </a:rPr>
              <a:t>Test conditions</a:t>
            </a:r>
            <a:endParaRPr b="0" i="0" sz="1400" u="none" cap="none" strike="noStrike">
              <a:solidFill>
                <a:srgbClr val="FFFFFF"/>
              </a:solidFill>
              <a:latin typeface="Calibri"/>
              <a:ea typeface="Calibri"/>
              <a:cs typeface="Calibri"/>
              <a:sym typeface="Calibri"/>
            </a:endParaRPr>
          </a:p>
          <a:p>
            <a:pPr indent="-260350" lvl="0" marL="342900" marR="0" rtl="0" algn="l">
              <a:lnSpc>
                <a:spcPct val="100000"/>
              </a:lnSpc>
              <a:spcBef>
                <a:spcPts val="0"/>
              </a:spcBef>
              <a:spcAft>
                <a:spcPts val="0"/>
              </a:spcAft>
              <a:buClr>
                <a:srgbClr val="FFFFFF"/>
              </a:buClr>
              <a:buSzPts val="1400"/>
              <a:buFont typeface="Calibri"/>
              <a:buChar char="●"/>
            </a:pPr>
            <a:r>
              <a:rPr b="0" i="0" lang="en" sz="1400" u="none" cap="none" strike="noStrike">
                <a:solidFill>
                  <a:srgbClr val="FFFFFF"/>
                </a:solidFill>
                <a:latin typeface="Calibri"/>
                <a:ea typeface="Calibri"/>
                <a:cs typeface="Calibri"/>
                <a:sym typeface="Calibri"/>
              </a:rPr>
              <a:t>Test charters</a:t>
            </a:r>
            <a:endParaRPr b="0" i="0" sz="1400" u="none" cap="none" strike="noStrike">
              <a:solidFill>
                <a:srgbClr val="FFFFFF"/>
              </a:solidFill>
              <a:latin typeface="Calibri"/>
              <a:ea typeface="Calibri"/>
              <a:cs typeface="Calibri"/>
              <a:sym typeface="Calibri"/>
            </a:endParaRPr>
          </a:p>
          <a:p>
            <a:pPr indent="-260350" lvl="0" marL="342900" marR="0" rtl="0" algn="l">
              <a:lnSpc>
                <a:spcPct val="100000"/>
              </a:lnSpc>
              <a:spcBef>
                <a:spcPts val="0"/>
              </a:spcBef>
              <a:spcAft>
                <a:spcPts val="0"/>
              </a:spcAft>
              <a:buClr>
                <a:srgbClr val="FFFFFF"/>
              </a:buClr>
              <a:buSzPts val="1400"/>
              <a:buFont typeface="Calibri"/>
              <a:buChar char="●"/>
            </a:pPr>
            <a:r>
              <a:rPr b="0" i="0" lang="en" sz="1400" u="none" cap="none" strike="noStrike">
                <a:solidFill>
                  <a:srgbClr val="FFFFFF"/>
                </a:solidFill>
                <a:latin typeface="Calibri"/>
                <a:ea typeface="Calibri"/>
                <a:cs typeface="Calibri"/>
                <a:sym typeface="Calibri"/>
              </a:rPr>
              <a:t>Defect reports</a:t>
            </a:r>
            <a:endParaRPr b="0" i="0" sz="1400" u="none" cap="none" strike="noStrike">
              <a:solidFill>
                <a:srgbClr val="FFFFFF"/>
              </a:solidFill>
              <a:latin typeface="Calibri"/>
              <a:ea typeface="Calibri"/>
              <a:cs typeface="Calibri"/>
              <a:sym typeface="Calibri"/>
            </a:endParaRPr>
          </a:p>
        </p:txBody>
      </p:sp>
      <p:sp>
        <p:nvSpPr>
          <p:cNvPr id="2051" name="Google Shape;2051;p66"/>
          <p:cNvSpPr/>
          <p:nvPr/>
        </p:nvSpPr>
        <p:spPr>
          <a:xfrm>
            <a:off x="3198499" y="3808525"/>
            <a:ext cx="957900" cy="84000"/>
          </a:xfrm>
          <a:prstGeom prst="roundRect">
            <a:avLst>
              <a:gd fmla="val 50000"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66"/>
          <p:cNvSpPr/>
          <p:nvPr/>
        </p:nvSpPr>
        <p:spPr>
          <a:xfrm>
            <a:off x="6408216" y="16329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66"/>
          <p:cNvSpPr/>
          <p:nvPr/>
        </p:nvSpPr>
        <p:spPr>
          <a:xfrm>
            <a:off x="4896948" y="16329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66"/>
          <p:cNvSpPr/>
          <p:nvPr/>
        </p:nvSpPr>
        <p:spPr>
          <a:xfrm>
            <a:off x="7919509" y="16329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66"/>
          <p:cNvSpPr/>
          <p:nvPr/>
        </p:nvSpPr>
        <p:spPr>
          <a:xfrm>
            <a:off x="0" y="1632925"/>
            <a:ext cx="6441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66"/>
          <p:cNvSpPr/>
          <p:nvPr/>
        </p:nvSpPr>
        <p:spPr>
          <a:xfrm>
            <a:off x="5034500" y="1815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66"/>
          <p:cNvSpPr/>
          <p:nvPr/>
        </p:nvSpPr>
        <p:spPr>
          <a:xfrm>
            <a:off x="5034500" y="19590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66"/>
          <p:cNvSpPr/>
          <p:nvPr/>
        </p:nvSpPr>
        <p:spPr>
          <a:xfrm>
            <a:off x="5034500" y="21024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66"/>
          <p:cNvSpPr/>
          <p:nvPr/>
        </p:nvSpPr>
        <p:spPr>
          <a:xfrm>
            <a:off x="5034500" y="22457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66"/>
          <p:cNvSpPr/>
          <p:nvPr/>
        </p:nvSpPr>
        <p:spPr>
          <a:xfrm>
            <a:off x="5034500" y="23891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66"/>
          <p:cNvSpPr/>
          <p:nvPr/>
        </p:nvSpPr>
        <p:spPr>
          <a:xfrm>
            <a:off x="5034500" y="2532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66"/>
          <p:cNvSpPr/>
          <p:nvPr/>
        </p:nvSpPr>
        <p:spPr>
          <a:xfrm>
            <a:off x="5034500" y="26758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66"/>
          <p:cNvSpPr/>
          <p:nvPr/>
        </p:nvSpPr>
        <p:spPr>
          <a:xfrm>
            <a:off x="5034500" y="28191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66"/>
          <p:cNvSpPr/>
          <p:nvPr/>
        </p:nvSpPr>
        <p:spPr>
          <a:xfrm>
            <a:off x="5034500" y="29625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66"/>
          <p:cNvSpPr/>
          <p:nvPr/>
        </p:nvSpPr>
        <p:spPr>
          <a:xfrm>
            <a:off x="5034500" y="31058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66"/>
          <p:cNvSpPr/>
          <p:nvPr/>
        </p:nvSpPr>
        <p:spPr>
          <a:xfrm>
            <a:off x="6591475" y="1815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66"/>
          <p:cNvSpPr/>
          <p:nvPr/>
        </p:nvSpPr>
        <p:spPr>
          <a:xfrm>
            <a:off x="6591475" y="19590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66"/>
          <p:cNvSpPr/>
          <p:nvPr/>
        </p:nvSpPr>
        <p:spPr>
          <a:xfrm>
            <a:off x="6591475" y="21024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66"/>
          <p:cNvSpPr/>
          <p:nvPr/>
        </p:nvSpPr>
        <p:spPr>
          <a:xfrm>
            <a:off x="6591475" y="22457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66"/>
          <p:cNvSpPr/>
          <p:nvPr/>
        </p:nvSpPr>
        <p:spPr>
          <a:xfrm>
            <a:off x="6591475" y="23891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66"/>
          <p:cNvSpPr/>
          <p:nvPr/>
        </p:nvSpPr>
        <p:spPr>
          <a:xfrm>
            <a:off x="6591475" y="2532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66"/>
          <p:cNvSpPr/>
          <p:nvPr/>
        </p:nvSpPr>
        <p:spPr>
          <a:xfrm>
            <a:off x="6591475" y="26758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66"/>
          <p:cNvSpPr/>
          <p:nvPr/>
        </p:nvSpPr>
        <p:spPr>
          <a:xfrm>
            <a:off x="6591475" y="28191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66"/>
          <p:cNvSpPr/>
          <p:nvPr/>
        </p:nvSpPr>
        <p:spPr>
          <a:xfrm>
            <a:off x="6591475" y="29625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66"/>
          <p:cNvSpPr/>
          <p:nvPr/>
        </p:nvSpPr>
        <p:spPr>
          <a:xfrm>
            <a:off x="6591475" y="31058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66"/>
          <p:cNvSpPr/>
          <p:nvPr/>
        </p:nvSpPr>
        <p:spPr>
          <a:xfrm>
            <a:off x="8057050" y="1815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66"/>
          <p:cNvSpPr/>
          <p:nvPr/>
        </p:nvSpPr>
        <p:spPr>
          <a:xfrm>
            <a:off x="8057050" y="19590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66"/>
          <p:cNvSpPr/>
          <p:nvPr/>
        </p:nvSpPr>
        <p:spPr>
          <a:xfrm>
            <a:off x="8057050" y="21024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66"/>
          <p:cNvSpPr/>
          <p:nvPr/>
        </p:nvSpPr>
        <p:spPr>
          <a:xfrm>
            <a:off x="8057050" y="22457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66"/>
          <p:cNvSpPr/>
          <p:nvPr/>
        </p:nvSpPr>
        <p:spPr>
          <a:xfrm>
            <a:off x="8057050" y="23891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66"/>
          <p:cNvSpPr/>
          <p:nvPr/>
        </p:nvSpPr>
        <p:spPr>
          <a:xfrm>
            <a:off x="8057050" y="2532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66"/>
          <p:cNvSpPr/>
          <p:nvPr/>
        </p:nvSpPr>
        <p:spPr>
          <a:xfrm>
            <a:off x="8057050" y="26758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66"/>
          <p:cNvSpPr/>
          <p:nvPr/>
        </p:nvSpPr>
        <p:spPr>
          <a:xfrm>
            <a:off x="8057050" y="28191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66"/>
          <p:cNvSpPr/>
          <p:nvPr/>
        </p:nvSpPr>
        <p:spPr>
          <a:xfrm>
            <a:off x="8057050" y="29625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66"/>
          <p:cNvSpPr/>
          <p:nvPr/>
        </p:nvSpPr>
        <p:spPr>
          <a:xfrm>
            <a:off x="8057050" y="31058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66"/>
          <p:cNvSpPr/>
          <p:nvPr/>
        </p:nvSpPr>
        <p:spPr>
          <a:xfrm>
            <a:off x="0" y="18157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66"/>
          <p:cNvSpPr/>
          <p:nvPr/>
        </p:nvSpPr>
        <p:spPr>
          <a:xfrm>
            <a:off x="0" y="195905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66"/>
          <p:cNvSpPr/>
          <p:nvPr/>
        </p:nvSpPr>
        <p:spPr>
          <a:xfrm>
            <a:off x="0" y="21024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66"/>
          <p:cNvSpPr/>
          <p:nvPr/>
        </p:nvSpPr>
        <p:spPr>
          <a:xfrm>
            <a:off x="0" y="224575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66"/>
          <p:cNvSpPr/>
          <p:nvPr/>
        </p:nvSpPr>
        <p:spPr>
          <a:xfrm>
            <a:off x="0" y="23891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66"/>
          <p:cNvSpPr/>
          <p:nvPr/>
        </p:nvSpPr>
        <p:spPr>
          <a:xfrm>
            <a:off x="0" y="25324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66"/>
          <p:cNvSpPr/>
          <p:nvPr/>
        </p:nvSpPr>
        <p:spPr>
          <a:xfrm>
            <a:off x="0" y="267580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66"/>
          <p:cNvSpPr/>
          <p:nvPr/>
        </p:nvSpPr>
        <p:spPr>
          <a:xfrm>
            <a:off x="0" y="28191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66"/>
          <p:cNvSpPr/>
          <p:nvPr/>
        </p:nvSpPr>
        <p:spPr>
          <a:xfrm>
            <a:off x="0" y="296250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66"/>
          <p:cNvSpPr/>
          <p:nvPr/>
        </p:nvSpPr>
        <p:spPr>
          <a:xfrm>
            <a:off x="0" y="31058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9" name="Shape 2099"/>
        <p:cNvGrpSpPr/>
        <p:nvPr/>
      </p:nvGrpSpPr>
      <p:grpSpPr>
        <a:xfrm>
          <a:off x="0" y="0"/>
          <a:ext cx="0" cy="0"/>
          <a:chOff x="0" y="0"/>
          <a:chExt cx="0" cy="0"/>
        </a:xfrm>
      </p:grpSpPr>
      <p:sp>
        <p:nvSpPr>
          <p:cNvPr id="2100" name="Google Shape;2100;p6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0" lang="en" sz="1000">
                <a:solidFill>
                  <a:schemeClr val="dk2"/>
                </a:solidFill>
                <a:latin typeface="Arial"/>
                <a:ea typeface="Arial"/>
                <a:cs typeface="Arial"/>
                <a:sym typeface="Arial"/>
              </a:rPr>
              <a:t>‹#›</a:t>
            </a:fld>
            <a:endParaRPr b="0" sz="1000">
              <a:solidFill>
                <a:schemeClr val="dk2"/>
              </a:solidFill>
              <a:latin typeface="Arial"/>
              <a:ea typeface="Arial"/>
              <a:cs typeface="Arial"/>
              <a:sym typeface="Arial"/>
            </a:endParaRPr>
          </a:p>
        </p:txBody>
      </p:sp>
      <p:sp>
        <p:nvSpPr>
          <p:cNvPr id="2101" name="Google Shape;2101;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 Work Products</a:t>
            </a:r>
            <a:endParaRPr/>
          </a:p>
        </p:txBody>
      </p:sp>
      <p:sp>
        <p:nvSpPr>
          <p:cNvPr id="2102" name="Google Shape;2102;p67"/>
          <p:cNvSpPr/>
          <p:nvPr/>
        </p:nvSpPr>
        <p:spPr>
          <a:xfrm>
            <a:off x="812840" y="1522375"/>
            <a:ext cx="3915300" cy="1960800"/>
          </a:xfrm>
          <a:prstGeom prst="rect">
            <a:avLst/>
          </a:prstGeom>
          <a:solidFill>
            <a:srgbClr val="175D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67"/>
          <p:cNvSpPr/>
          <p:nvPr/>
        </p:nvSpPr>
        <p:spPr>
          <a:xfrm>
            <a:off x="833283" y="3768925"/>
            <a:ext cx="7990200" cy="163200"/>
          </a:xfrm>
          <a:prstGeom prst="roundRect">
            <a:avLst>
              <a:gd fmla="val 50000" name="adj"/>
            </a:avLst>
          </a:prstGeom>
          <a:solidFill>
            <a:schemeClr val="lt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67"/>
          <p:cNvSpPr txBox="1"/>
          <p:nvPr/>
        </p:nvSpPr>
        <p:spPr>
          <a:xfrm>
            <a:off x="812883" y="1577250"/>
            <a:ext cx="391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Gill Sans"/>
                <a:ea typeface="Gill Sans"/>
                <a:cs typeface="Gill Sans"/>
                <a:sym typeface="Gill Sans"/>
              </a:rPr>
              <a:t>Test Design Work Products</a:t>
            </a:r>
            <a:endParaRPr b="1" i="0" sz="1400" u="none" cap="none" strike="noStrike">
              <a:solidFill>
                <a:srgbClr val="FFFFFF"/>
              </a:solidFill>
              <a:latin typeface="Gill Sans"/>
              <a:ea typeface="Gill Sans"/>
              <a:cs typeface="Gill Sans"/>
              <a:sym typeface="Gill Sans"/>
            </a:endParaRPr>
          </a:p>
        </p:txBody>
      </p:sp>
      <p:sp>
        <p:nvSpPr>
          <p:cNvPr id="2105" name="Google Shape;2105;p67"/>
          <p:cNvSpPr txBox="1"/>
          <p:nvPr/>
        </p:nvSpPr>
        <p:spPr>
          <a:xfrm>
            <a:off x="833575" y="2008350"/>
            <a:ext cx="3894600" cy="1046700"/>
          </a:xfrm>
          <a:prstGeom prst="rect">
            <a:avLst/>
          </a:prstGeom>
          <a:noFill/>
          <a:ln>
            <a:noFill/>
          </a:ln>
        </p:spPr>
        <p:txBody>
          <a:bodyPr anchorCtr="0" anchor="t" bIns="91425" lIns="91425" spcFirstLastPara="1" rIns="91425" wrap="square" tIns="91425">
            <a:spAutoFit/>
          </a:bodyPr>
          <a:lstStyle/>
          <a:p>
            <a:pPr indent="-260350" lvl="0" marL="342900" marR="0" rtl="0" algn="l">
              <a:lnSpc>
                <a:spcPct val="100000"/>
              </a:lnSpc>
              <a:spcBef>
                <a:spcPts val="0"/>
              </a:spcBef>
              <a:spcAft>
                <a:spcPts val="0"/>
              </a:spcAft>
              <a:buClr>
                <a:srgbClr val="FFFFFF"/>
              </a:buClr>
              <a:buSzPts val="1400"/>
              <a:buFont typeface="Calibri"/>
              <a:buChar char="●"/>
            </a:pPr>
            <a:r>
              <a:rPr b="0" i="0" lang="en" sz="1400" u="none" cap="none" strike="noStrike">
                <a:solidFill>
                  <a:srgbClr val="FFFFFF"/>
                </a:solidFill>
                <a:latin typeface="Calibri"/>
                <a:ea typeface="Calibri"/>
                <a:cs typeface="Calibri"/>
                <a:sym typeface="Calibri"/>
              </a:rPr>
              <a:t>High-level test cases</a:t>
            </a:r>
            <a:endParaRPr b="0" i="0" sz="1400" u="none" cap="none" strike="noStrike">
              <a:solidFill>
                <a:srgbClr val="FFFFFF"/>
              </a:solidFill>
              <a:latin typeface="Calibri"/>
              <a:ea typeface="Calibri"/>
              <a:cs typeface="Calibri"/>
              <a:sym typeface="Calibri"/>
            </a:endParaRPr>
          </a:p>
          <a:p>
            <a:pPr indent="-260350" lvl="0" marL="342900" marR="0" rtl="0" algn="l">
              <a:lnSpc>
                <a:spcPct val="100000"/>
              </a:lnSpc>
              <a:spcBef>
                <a:spcPts val="0"/>
              </a:spcBef>
              <a:spcAft>
                <a:spcPts val="0"/>
              </a:spcAft>
              <a:buClr>
                <a:srgbClr val="FFFFFF"/>
              </a:buClr>
              <a:buSzPts val="1400"/>
              <a:buFont typeface="Calibri"/>
              <a:buChar char="●"/>
            </a:pPr>
            <a:r>
              <a:rPr b="0" i="0" lang="en" sz="1400" u="none" cap="none" strike="noStrike">
                <a:solidFill>
                  <a:srgbClr val="FFFFFF"/>
                </a:solidFill>
                <a:latin typeface="Calibri"/>
                <a:ea typeface="Calibri"/>
                <a:cs typeface="Calibri"/>
                <a:sym typeface="Calibri"/>
              </a:rPr>
              <a:t>Design and identification of test data</a:t>
            </a:r>
            <a:endParaRPr b="0" i="0" sz="1400" u="none" cap="none" strike="noStrike">
              <a:solidFill>
                <a:srgbClr val="FFFFFF"/>
              </a:solidFill>
              <a:latin typeface="Calibri"/>
              <a:ea typeface="Calibri"/>
              <a:cs typeface="Calibri"/>
              <a:sym typeface="Calibri"/>
            </a:endParaRPr>
          </a:p>
          <a:p>
            <a:pPr indent="-260350" lvl="0" marL="342900" marR="0" rtl="0" algn="l">
              <a:lnSpc>
                <a:spcPct val="100000"/>
              </a:lnSpc>
              <a:spcBef>
                <a:spcPts val="0"/>
              </a:spcBef>
              <a:spcAft>
                <a:spcPts val="0"/>
              </a:spcAft>
              <a:buClr>
                <a:srgbClr val="FFFFFF"/>
              </a:buClr>
              <a:buSzPts val="1400"/>
              <a:buFont typeface="Calibri"/>
              <a:buChar char="●"/>
            </a:pPr>
            <a:r>
              <a:rPr b="0" i="0" lang="en" sz="1400" u="none" cap="none" strike="noStrike">
                <a:solidFill>
                  <a:srgbClr val="FFFFFF"/>
                </a:solidFill>
                <a:latin typeface="Calibri"/>
                <a:ea typeface="Calibri"/>
                <a:cs typeface="Calibri"/>
                <a:sym typeface="Calibri"/>
              </a:rPr>
              <a:t>Design of test environment</a:t>
            </a:r>
            <a:endParaRPr b="0" i="0" sz="1400" u="none" cap="none" strike="noStrike">
              <a:solidFill>
                <a:srgbClr val="FFFFFF"/>
              </a:solidFill>
              <a:latin typeface="Calibri"/>
              <a:ea typeface="Calibri"/>
              <a:cs typeface="Calibri"/>
              <a:sym typeface="Calibri"/>
            </a:endParaRPr>
          </a:p>
          <a:p>
            <a:pPr indent="-260350" lvl="0" marL="342900" marR="0" rtl="0" algn="l">
              <a:lnSpc>
                <a:spcPct val="100000"/>
              </a:lnSpc>
              <a:spcBef>
                <a:spcPts val="0"/>
              </a:spcBef>
              <a:spcAft>
                <a:spcPts val="0"/>
              </a:spcAft>
              <a:buClr>
                <a:srgbClr val="FFFFFF"/>
              </a:buClr>
              <a:buSzPts val="1400"/>
              <a:buFont typeface="Calibri"/>
              <a:buChar char="●"/>
            </a:pPr>
            <a:r>
              <a:rPr b="0" i="0" lang="en" sz="1400" u="none" cap="none" strike="noStrike">
                <a:solidFill>
                  <a:srgbClr val="FFFFFF"/>
                </a:solidFill>
                <a:latin typeface="Calibri"/>
                <a:ea typeface="Calibri"/>
                <a:cs typeface="Calibri"/>
                <a:sym typeface="Calibri"/>
              </a:rPr>
              <a:t>Identification of infrastructure and tools</a:t>
            </a:r>
            <a:endParaRPr b="0" i="0" sz="1400" u="none" cap="none" strike="noStrike">
              <a:solidFill>
                <a:srgbClr val="FFFFFF"/>
              </a:solidFill>
              <a:latin typeface="Calibri"/>
              <a:ea typeface="Calibri"/>
              <a:cs typeface="Calibri"/>
              <a:sym typeface="Calibri"/>
            </a:endParaRPr>
          </a:p>
        </p:txBody>
      </p:sp>
      <p:sp>
        <p:nvSpPr>
          <p:cNvPr id="2106" name="Google Shape;2106;p67"/>
          <p:cNvSpPr/>
          <p:nvPr/>
        </p:nvSpPr>
        <p:spPr>
          <a:xfrm>
            <a:off x="4347744" y="3808525"/>
            <a:ext cx="957900" cy="84000"/>
          </a:xfrm>
          <a:prstGeom prst="roundRect">
            <a:avLst>
              <a:gd fmla="val 50000"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67"/>
          <p:cNvSpPr/>
          <p:nvPr/>
        </p:nvSpPr>
        <p:spPr>
          <a:xfrm>
            <a:off x="6408216" y="16329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67"/>
          <p:cNvSpPr/>
          <p:nvPr/>
        </p:nvSpPr>
        <p:spPr>
          <a:xfrm>
            <a:off x="4896948" y="16329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67"/>
          <p:cNvSpPr/>
          <p:nvPr/>
        </p:nvSpPr>
        <p:spPr>
          <a:xfrm>
            <a:off x="7919509" y="16329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67"/>
          <p:cNvSpPr/>
          <p:nvPr/>
        </p:nvSpPr>
        <p:spPr>
          <a:xfrm>
            <a:off x="0" y="1632925"/>
            <a:ext cx="6441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67"/>
          <p:cNvSpPr/>
          <p:nvPr/>
        </p:nvSpPr>
        <p:spPr>
          <a:xfrm>
            <a:off x="5034500" y="1815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67"/>
          <p:cNvSpPr/>
          <p:nvPr/>
        </p:nvSpPr>
        <p:spPr>
          <a:xfrm>
            <a:off x="5034500" y="19590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67"/>
          <p:cNvSpPr/>
          <p:nvPr/>
        </p:nvSpPr>
        <p:spPr>
          <a:xfrm>
            <a:off x="5034500" y="21024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67"/>
          <p:cNvSpPr/>
          <p:nvPr/>
        </p:nvSpPr>
        <p:spPr>
          <a:xfrm>
            <a:off x="5034500" y="22457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67"/>
          <p:cNvSpPr/>
          <p:nvPr/>
        </p:nvSpPr>
        <p:spPr>
          <a:xfrm>
            <a:off x="5034500" y="23891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67"/>
          <p:cNvSpPr/>
          <p:nvPr/>
        </p:nvSpPr>
        <p:spPr>
          <a:xfrm>
            <a:off x="5034500" y="2532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67"/>
          <p:cNvSpPr/>
          <p:nvPr/>
        </p:nvSpPr>
        <p:spPr>
          <a:xfrm>
            <a:off x="5034500" y="26758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67"/>
          <p:cNvSpPr/>
          <p:nvPr/>
        </p:nvSpPr>
        <p:spPr>
          <a:xfrm>
            <a:off x="5034500" y="28191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67"/>
          <p:cNvSpPr/>
          <p:nvPr/>
        </p:nvSpPr>
        <p:spPr>
          <a:xfrm>
            <a:off x="5034500" y="29625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67"/>
          <p:cNvSpPr/>
          <p:nvPr/>
        </p:nvSpPr>
        <p:spPr>
          <a:xfrm>
            <a:off x="5034500" y="31058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67"/>
          <p:cNvSpPr/>
          <p:nvPr/>
        </p:nvSpPr>
        <p:spPr>
          <a:xfrm>
            <a:off x="6591475" y="1815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67"/>
          <p:cNvSpPr/>
          <p:nvPr/>
        </p:nvSpPr>
        <p:spPr>
          <a:xfrm>
            <a:off x="6591475" y="19590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67"/>
          <p:cNvSpPr/>
          <p:nvPr/>
        </p:nvSpPr>
        <p:spPr>
          <a:xfrm>
            <a:off x="6591475" y="21024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67"/>
          <p:cNvSpPr/>
          <p:nvPr/>
        </p:nvSpPr>
        <p:spPr>
          <a:xfrm>
            <a:off x="6591475" y="22457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67"/>
          <p:cNvSpPr/>
          <p:nvPr/>
        </p:nvSpPr>
        <p:spPr>
          <a:xfrm>
            <a:off x="6591475" y="23891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67"/>
          <p:cNvSpPr/>
          <p:nvPr/>
        </p:nvSpPr>
        <p:spPr>
          <a:xfrm>
            <a:off x="6591475" y="2532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67"/>
          <p:cNvSpPr/>
          <p:nvPr/>
        </p:nvSpPr>
        <p:spPr>
          <a:xfrm>
            <a:off x="6591475" y="26758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67"/>
          <p:cNvSpPr/>
          <p:nvPr/>
        </p:nvSpPr>
        <p:spPr>
          <a:xfrm>
            <a:off x="6591475" y="28191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67"/>
          <p:cNvSpPr/>
          <p:nvPr/>
        </p:nvSpPr>
        <p:spPr>
          <a:xfrm>
            <a:off x="6591475" y="29625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67"/>
          <p:cNvSpPr/>
          <p:nvPr/>
        </p:nvSpPr>
        <p:spPr>
          <a:xfrm>
            <a:off x="6591475" y="31058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67"/>
          <p:cNvSpPr/>
          <p:nvPr/>
        </p:nvSpPr>
        <p:spPr>
          <a:xfrm>
            <a:off x="8057050" y="1815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67"/>
          <p:cNvSpPr/>
          <p:nvPr/>
        </p:nvSpPr>
        <p:spPr>
          <a:xfrm>
            <a:off x="8057050" y="19590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67"/>
          <p:cNvSpPr/>
          <p:nvPr/>
        </p:nvSpPr>
        <p:spPr>
          <a:xfrm>
            <a:off x="8057050" y="21024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67"/>
          <p:cNvSpPr/>
          <p:nvPr/>
        </p:nvSpPr>
        <p:spPr>
          <a:xfrm>
            <a:off x="8057050" y="22457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67"/>
          <p:cNvSpPr/>
          <p:nvPr/>
        </p:nvSpPr>
        <p:spPr>
          <a:xfrm>
            <a:off x="8057050" y="23891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67"/>
          <p:cNvSpPr/>
          <p:nvPr/>
        </p:nvSpPr>
        <p:spPr>
          <a:xfrm>
            <a:off x="8057050" y="2532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67"/>
          <p:cNvSpPr/>
          <p:nvPr/>
        </p:nvSpPr>
        <p:spPr>
          <a:xfrm>
            <a:off x="8057050" y="26758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67"/>
          <p:cNvSpPr/>
          <p:nvPr/>
        </p:nvSpPr>
        <p:spPr>
          <a:xfrm>
            <a:off x="8057050" y="28191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67"/>
          <p:cNvSpPr/>
          <p:nvPr/>
        </p:nvSpPr>
        <p:spPr>
          <a:xfrm>
            <a:off x="8057050" y="29625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67"/>
          <p:cNvSpPr/>
          <p:nvPr/>
        </p:nvSpPr>
        <p:spPr>
          <a:xfrm>
            <a:off x="8057050" y="31058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67"/>
          <p:cNvSpPr/>
          <p:nvPr/>
        </p:nvSpPr>
        <p:spPr>
          <a:xfrm>
            <a:off x="0" y="18157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67"/>
          <p:cNvSpPr/>
          <p:nvPr/>
        </p:nvSpPr>
        <p:spPr>
          <a:xfrm>
            <a:off x="0" y="195905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67"/>
          <p:cNvSpPr/>
          <p:nvPr/>
        </p:nvSpPr>
        <p:spPr>
          <a:xfrm>
            <a:off x="0" y="21024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67"/>
          <p:cNvSpPr/>
          <p:nvPr/>
        </p:nvSpPr>
        <p:spPr>
          <a:xfrm>
            <a:off x="0" y="224575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67"/>
          <p:cNvSpPr/>
          <p:nvPr/>
        </p:nvSpPr>
        <p:spPr>
          <a:xfrm>
            <a:off x="0" y="23891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67"/>
          <p:cNvSpPr/>
          <p:nvPr/>
        </p:nvSpPr>
        <p:spPr>
          <a:xfrm>
            <a:off x="0" y="25324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67"/>
          <p:cNvSpPr/>
          <p:nvPr/>
        </p:nvSpPr>
        <p:spPr>
          <a:xfrm>
            <a:off x="0" y="267580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67"/>
          <p:cNvSpPr/>
          <p:nvPr/>
        </p:nvSpPr>
        <p:spPr>
          <a:xfrm>
            <a:off x="0" y="28191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67"/>
          <p:cNvSpPr/>
          <p:nvPr/>
        </p:nvSpPr>
        <p:spPr>
          <a:xfrm>
            <a:off x="0" y="296250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67"/>
          <p:cNvSpPr/>
          <p:nvPr/>
        </p:nvSpPr>
        <p:spPr>
          <a:xfrm>
            <a:off x="0" y="31058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6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0" lang="en" sz="1000">
                <a:solidFill>
                  <a:schemeClr val="dk2"/>
                </a:solidFill>
                <a:latin typeface="Arial"/>
                <a:ea typeface="Arial"/>
                <a:cs typeface="Arial"/>
                <a:sym typeface="Arial"/>
              </a:rPr>
              <a:t>‹#›</a:t>
            </a:fld>
            <a:endParaRPr b="0" sz="1000">
              <a:solidFill>
                <a:schemeClr val="dk2"/>
              </a:solidFill>
              <a:latin typeface="Arial"/>
              <a:ea typeface="Arial"/>
              <a:cs typeface="Arial"/>
              <a:sym typeface="Arial"/>
            </a:endParaRPr>
          </a:p>
        </p:txBody>
      </p:sp>
      <p:sp>
        <p:nvSpPr>
          <p:cNvPr id="2156" name="Google Shape;2156;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 Work Products</a:t>
            </a:r>
            <a:endParaRPr/>
          </a:p>
        </p:txBody>
      </p:sp>
      <p:sp>
        <p:nvSpPr>
          <p:cNvPr id="2157" name="Google Shape;2157;p68"/>
          <p:cNvSpPr/>
          <p:nvPr/>
        </p:nvSpPr>
        <p:spPr>
          <a:xfrm>
            <a:off x="812840" y="1522375"/>
            <a:ext cx="3915300" cy="1960800"/>
          </a:xfrm>
          <a:prstGeom prst="rect">
            <a:avLst/>
          </a:prstGeom>
          <a:solidFill>
            <a:srgbClr val="5429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68"/>
          <p:cNvSpPr/>
          <p:nvPr/>
        </p:nvSpPr>
        <p:spPr>
          <a:xfrm>
            <a:off x="833283" y="3768925"/>
            <a:ext cx="7990200" cy="163200"/>
          </a:xfrm>
          <a:prstGeom prst="roundRect">
            <a:avLst>
              <a:gd fmla="val 50000" name="adj"/>
            </a:avLst>
          </a:prstGeom>
          <a:solidFill>
            <a:schemeClr val="lt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68"/>
          <p:cNvSpPr txBox="1"/>
          <p:nvPr/>
        </p:nvSpPr>
        <p:spPr>
          <a:xfrm>
            <a:off x="812883" y="1577250"/>
            <a:ext cx="391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Gill Sans"/>
                <a:ea typeface="Gill Sans"/>
                <a:cs typeface="Gill Sans"/>
                <a:sym typeface="Gill Sans"/>
              </a:rPr>
              <a:t>Test Implementation Work Products</a:t>
            </a:r>
            <a:endParaRPr b="1" i="0" sz="1400" u="none" cap="none" strike="noStrike">
              <a:solidFill>
                <a:srgbClr val="FFFFFF"/>
              </a:solidFill>
              <a:latin typeface="Gill Sans"/>
              <a:ea typeface="Gill Sans"/>
              <a:cs typeface="Gill Sans"/>
              <a:sym typeface="Gill Sans"/>
            </a:endParaRPr>
          </a:p>
        </p:txBody>
      </p:sp>
      <p:sp>
        <p:nvSpPr>
          <p:cNvPr id="2160" name="Google Shape;2160;p68"/>
          <p:cNvSpPr txBox="1"/>
          <p:nvPr/>
        </p:nvSpPr>
        <p:spPr>
          <a:xfrm>
            <a:off x="833575" y="2008350"/>
            <a:ext cx="3894600" cy="831300"/>
          </a:xfrm>
          <a:prstGeom prst="rect">
            <a:avLst/>
          </a:prstGeom>
          <a:noFill/>
          <a:ln>
            <a:noFill/>
          </a:ln>
        </p:spPr>
        <p:txBody>
          <a:bodyPr anchorCtr="0" anchor="t" bIns="91425" lIns="91425" spcFirstLastPara="1" rIns="91425" wrap="square" tIns="91425">
            <a:spAutoFit/>
          </a:bodyPr>
          <a:lstStyle/>
          <a:p>
            <a:pPr indent="-260350" lvl="0" marL="342900" marR="0" rtl="0" algn="l">
              <a:lnSpc>
                <a:spcPct val="100000"/>
              </a:lnSpc>
              <a:spcBef>
                <a:spcPts val="0"/>
              </a:spcBef>
              <a:spcAft>
                <a:spcPts val="0"/>
              </a:spcAft>
              <a:buClr>
                <a:srgbClr val="FFFFFF"/>
              </a:buClr>
              <a:buSzPts val="1400"/>
              <a:buFont typeface="Calibri"/>
              <a:buChar char="●"/>
            </a:pPr>
            <a:r>
              <a:rPr b="0" i="0" lang="en" sz="1400" u="none" cap="none" strike="noStrike">
                <a:solidFill>
                  <a:srgbClr val="FFFFFF"/>
                </a:solidFill>
                <a:latin typeface="Calibri"/>
                <a:ea typeface="Calibri"/>
                <a:cs typeface="Calibri"/>
                <a:sym typeface="Calibri"/>
              </a:rPr>
              <a:t>Test procedures and sequencing</a:t>
            </a:r>
            <a:endParaRPr b="0" i="0" sz="1400" u="none" cap="none" strike="noStrike">
              <a:solidFill>
                <a:srgbClr val="FFFFFF"/>
              </a:solidFill>
              <a:latin typeface="Calibri"/>
              <a:ea typeface="Calibri"/>
              <a:cs typeface="Calibri"/>
              <a:sym typeface="Calibri"/>
            </a:endParaRPr>
          </a:p>
          <a:p>
            <a:pPr indent="-260350" lvl="0" marL="342900" marR="0" rtl="0" algn="l">
              <a:lnSpc>
                <a:spcPct val="100000"/>
              </a:lnSpc>
              <a:spcBef>
                <a:spcPts val="0"/>
              </a:spcBef>
              <a:spcAft>
                <a:spcPts val="0"/>
              </a:spcAft>
              <a:buClr>
                <a:srgbClr val="FFFFFF"/>
              </a:buClr>
              <a:buSzPts val="1400"/>
              <a:buFont typeface="Calibri"/>
              <a:buChar char="●"/>
            </a:pPr>
            <a:r>
              <a:rPr b="0" i="0" lang="en" sz="1400" u="none" cap="none" strike="noStrike">
                <a:solidFill>
                  <a:srgbClr val="FFFFFF"/>
                </a:solidFill>
                <a:latin typeface="Calibri"/>
                <a:ea typeface="Calibri"/>
                <a:cs typeface="Calibri"/>
                <a:sym typeface="Calibri"/>
              </a:rPr>
              <a:t>Test suites</a:t>
            </a:r>
            <a:endParaRPr b="0" i="0" sz="1400" u="none" cap="none" strike="noStrike">
              <a:solidFill>
                <a:srgbClr val="FFFFFF"/>
              </a:solidFill>
              <a:latin typeface="Calibri"/>
              <a:ea typeface="Calibri"/>
              <a:cs typeface="Calibri"/>
              <a:sym typeface="Calibri"/>
            </a:endParaRPr>
          </a:p>
          <a:p>
            <a:pPr indent="-260350" lvl="0" marL="342900" marR="0" rtl="0" algn="l">
              <a:lnSpc>
                <a:spcPct val="100000"/>
              </a:lnSpc>
              <a:spcBef>
                <a:spcPts val="0"/>
              </a:spcBef>
              <a:spcAft>
                <a:spcPts val="0"/>
              </a:spcAft>
              <a:buClr>
                <a:srgbClr val="FFFFFF"/>
              </a:buClr>
              <a:buSzPts val="1400"/>
              <a:buFont typeface="Calibri"/>
              <a:buChar char="●"/>
            </a:pPr>
            <a:r>
              <a:rPr b="0" i="0" lang="en" sz="1400" u="none" cap="none" strike="noStrike">
                <a:solidFill>
                  <a:srgbClr val="FFFFFF"/>
                </a:solidFill>
                <a:latin typeface="Calibri"/>
                <a:ea typeface="Calibri"/>
                <a:cs typeface="Calibri"/>
                <a:sym typeface="Calibri"/>
              </a:rPr>
              <a:t>Test execution schedule</a:t>
            </a:r>
            <a:endParaRPr b="0" i="0" sz="1400" u="none" cap="none" strike="noStrike">
              <a:solidFill>
                <a:srgbClr val="FFFFFF"/>
              </a:solidFill>
              <a:latin typeface="Calibri"/>
              <a:ea typeface="Calibri"/>
              <a:cs typeface="Calibri"/>
              <a:sym typeface="Calibri"/>
            </a:endParaRPr>
          </a:p>
        </p:txBody>
      </p:sp>
      <p:sp>
        <p:nvSpPr>
          <p:cNvPr id="2161" name="Google Shape;2161;p68"/>
          <p:cNvSpPr/>
          <p:nvPr/>
        </p:nvSpPr>
        <p:spPr>
          <a:xfrm>
            <a:off x="5496990" y="3808525"/>
            <a:ext cx="957900" cy="84000"/>
          </a:xfrm>
          <a:prstGeom prst="roundRect">
            <a:avLst>
              <a:gd fmla="val 50000"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68"/>
          <p:cNvSpPr/>
          <p:nvPr/>
        </p:nvSpPr>
        <p:spPr>
          <a:xfrm>
            <a:off x="6408216" y="16329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68"/>
          <p:cNvSpPr/>
          <p:nvPr/>
        </p:nvSpPr>
        <p:spPr>
          <a:xfrm>
            <a:off x="4896948" y="16329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68"/>
          <p:cNvSpPr/>
          <p:nvPr/>
        </p:nvSpPr>
        <p:spPr>
          <a:xfrm>
            <a:off x="7919509" y="16329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68"/>
          <p:cNvSpPr/>
          <p:nvPr/>
        </p:nvSpPr>
        <p:spPr>
          <a:xfrm>
            <a:off x="0" y="1632925"/>
            <a:ext cx="6441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68"/>
          <p:cNvSpPr/>
          <p:nvPr/>
        </p:nvSpPr>
        <p:spPr>
          <a:xfrm>
            <a:off x="5034500" y="1815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68"/>
          <p:cNvSpPr/>
          <p:nvPr/>
        </p:nvSpPr>
        <p:spPr>
          <a:xfrm>
            <a:off x="5034500" y="19590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68"/>
          <p:cNvSpPr/>
          <p:nvPr/>
        </p:nvSpPr>
        <p:spPr>
          <a:xfrm>
            <a:off x="5034500" y="21024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68"/>
          <p:cNvSpPr/>
          <p:nvPr/>
        </p:nvSpPr>
        <p:spPr>
          <a:xfrm>
            <a:off x="5034500" y="22457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68"/>
          <p:cNvSpPr/>
          <p:nvPr/>
        </p:nvSpPr>
        <p:spPr>
          <a:xfrm>
            <a:off x="5034500" y="23891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68"/>
          <p:cNvSpPr/>
          <p:nvPr/>
        </p:nvSpPr>
        <p:spPr>
          <a:xfrm>
            <a:off x="5034500" y="2532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68"/>
          <p:cNvSpPr/>
          <p:nvPr/>
        </p:nvSpPr>
        <p:spPr>
          <a:xfrm>
            <a:off x="5034500" y="26758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68"/>
          <p:cNvSpPr/>
          <p:nvPr/>
        </p:nvSpPr>
        <p:spPr>
          <a:xfrm>
            <a:off x="5034500" y="28191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68"/>
          <p:cNvSpPr/>
          <p:nvPr/>
        </p:nvSpPr>
        <p:spPr>
          <a:xfrm>
            <a:off x="5034500" y="29625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68"/>
          <p:cNvSpPr/>
          <p:nvPr/>
        </p:nvSpPr>
        <p:spPr>
          <a:xfrm>
            <a:off x="5034500" y="31058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68"/>
          <p:cNvSpPr/>
          <p:nvPr/>
        </p:nvSpPr>
        <p:spPr>
          <a:xfrm>
            <a:off x="6591475" y="1815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68"/>
          <p:cNvSpPr/>
          <p:nvPr/>
        </p:nvSpPr>
        <p:spPr>
          <a:xfrm>
            <a:off x="6591475" y="19590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68"/>
          <p:cNvSpPr/>
          <p:nvPr/>
        </p:nvSpPr>
        <p:spPr>
          <a:xfrm>
            <a:off x="6591475" y="21024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68"/>
          <p:cNvSpPr/>
          <p:nvPr/>
        </p:nvSpPr>
        <p:spPr>
          <a:xfrm>
            <a:off x="6591475" y="22457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68"/>
          <p:cNvSpPr/>
          <p:nvPr/>
        </p:nvSpPr>
        <p:spPr>
          <a:xfrm>
            <a:off x="6591475" y="23891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68"/>
          <p:cNvSpPr/>
          <p:nvPr/>
        </p:nvSpPr>
        <p:spPr>
          <a:xfrm>
            <a:off x="6591475" y="2532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68"/>
          <p:cNvSpPr/>
          <p:nvPr/>
        </p:nvSpPr>
        <p:spPr>
          <a:xfrm>
            <a:off x="6591475" y="26758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68"/>
          <p:cNvSpPr/>
          <p:nvPr/>
        </p:nvSpPr>
        <p:spPr>
          <a:xfrm>
            <a:off x="6591475" y="28191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68"/>
          <p:cNvSpPr/>
          <p:nvPr/>
        </p:nvSpPr>
        <p:spPr>
          <a:xfrm>
            <a:off x="6591475" y="29625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68"/>
          <p:cNvSpPr/>
          <p:nvPr/>
        </p:nvSpPr>
        <p:spPr>
          <a:xfrm>
            <a:off x="6591475" y="31058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68"/>
          <p:cNvSpPr/>
          <p:nvPr/>
        </p:nvSpPr>
        <p:spPr>
          <a:xfrm>
            <a:off x="8057050" y="1815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68"/>
          <p:cNvSpPr/>
          <p:nvPr/>
        </p:nvSpPr>
        <p:spPr>
          <a:xfrm>
            <a:off x="8057050" y="19590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68"/>
          <p:cNvSpPr/>
          <p:nvPr/>
        </p:nvSpPr>
        <p:spPr>
          <a:xfrm>
            <a:off x="8057050" y="21024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68"/>
          <p:cNvSpPr/>
          <p:nvPr/>
        </p:nvSpPr>
        <p:spPr>
          <a:xfrm>
            <a:off x="8057050" y="22457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68"/>
          <p:cNvSpPr/>
          <p:nvPr/>
        </p:nvSpPr>
        <p:spPr>
          <a:xfrm>
            <a:off x="8057050" y="23891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68"/>
          <p:cNvSpPr/>
          <p:nvPr/>
        </p:nvSpPr>
        <p:spPr>
          <a:xfrm>
            <a:off x="8057050" y="2532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68"/>
          <p:cNvSpPr/>
          <p:nvPr/>
        </p:nvSpPr>
        <p:spPr>
          <a:xfrm>
            <a:off x="8057050" y="26758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68"/>
          <p:cNvSpPr/>
          <p:nvPr/>
        </p:nvSpPr>
        <p:spPr>
          <a:xfrm>
            <a:off x="8057050" y="28191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68"/>
          <p:cNvSpPr/>
          <p:nvPr/>
        </p:nvSpPr>
        <p:spPr>
          <a:xfrm>
            <a:off x="8057050" y="29625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68"/>
          <p:cNvSpPr/>
          <p:nvPr/>
        </p:nvSpPr>
        <p:spPr>
          <a:xfrm>
            <a:off x="8057050" y="31058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68"/>
          <p:cNvSpPr/>
          <p:nvPr/>
        </p:nvSpPr>
        <p:spPr>
          <a:xfrm>
            <a:off x="0" y="18157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68"/>
          <p:cNvSpPr/>
          <p:nvPr/>
        </p:nvSpPr>
        <p:spPr>
          <a:xfrm>
            <a:off x="0" y="195905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68"/>
          <p:cNvSpPr/>
          <p:nvPr/>
        </p:nvSpPr>
        <p:spPr>
          <a:xfrm>
            <a:off x="0" y="21024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68"/>
          <p:cNvSpPr/>
          <p:nvPr/>
        </p:nvSpPr>
        <p:spPr>
          <a:xfrm>
            <a:off x="0" y="224575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68"/>
          <p:cNvSpPr/>
          <p:nvPr/>
        </p:nvSpPr>
        <p:spPr>
          <a:xfrm>
            <a:off x="0" y="23891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68"/>
          <p:cNvSpPr/>
          <p:nvPr/>
        </p:nvSpPr>
        <p:spPr>
          <a:xfrm>
            <a:off x="0" y="25324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68"/>
          <p:cNvSpPr/>
          <p:nvPr/>
        </p:nvSpPr>
        <p:spPr>
          <a:xfrm>
            <a:off x="0" y="267580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68"/>
          <p:cNvSpPr/>
          <p:nvPr/>
        </p:nvSpPr>
        <p:spPr>
          <a:xfrm>
            <a:off x="0" y="28191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68"/>
          <p:cNvSpPr/>
          <p:nvPr/>
        </p:nvSpPr>
        <p:spPr>
          <a:xfrm>
            <a:off x="0" y="296250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68"/>
          <p:cNvSpPr/>
          <p:nvPr/>
        </p:nvSpPr>
        <p:spPr>
          <a:xfrm>
            <a:off x="0" y="31058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9" name="Shape 2209"/>
        <p:cNvGrpSpPr/>
        <p:nvPr/>
      </p:nvGrpSpPr>
      <p:grpSpPr>
        <a:xfrm>
          <a:off x="0" y="0"/>
          <a:ext cx="0" cy="0"/>
          <a:chOff x="0" y="0"/>
          <a:chExt cx="0" cy="0"/>
        </a:xfrm>
      </p:grpSpPr>
      <p:sp>
        <p:nvSpPr>
          <p:cNvPr id="2210" name="Google Shape;2210;p6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0" lang="en" sz="1000">
                <a:solidFill>
                  <a:schemeClr val="dk2"/>
                </a:solidFill>
                <a:latin typeface="Arial"/>
                <a:ea typeface="Arial"/>
                <a:cs typeface="Arial"/>
                <a:sym typeface="Arial"/>
              </a:rPr>
              <a:t>‹#›</a:t>
            </a:fld>
            <a:endParaRPr b="0" sz="1000">
              <a:solidFill>
                <a:schemeClr val="dk2"/>
              </a:solidFill>
              <a:latin typeface="Arial"/>
              <a:ea typeface="Arial"/>
              <a:cs typeface="Arial"/>
              <a:sym typeface="Arial"/>
            </a:endParaRPr>
          </a:p>
        </p:txBody>
      </p:sp>
      <p:sp>
        <p:nvSpPr>
          <p:cNvPr id="2211" name="Google Shape;2211;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 Work Products</a:t>
            </a:r>
            <a:endParaRPr/>
          </a:p>
        </p:txBody>
      </p:sp>
      <p:sp>
        <p:nvSpPr>
          <p:cNvPr id="2212" name="Google Shape;2212;p69"/>
          <p:cNvSpPr/>
          <p:nvPr/>
        </p:nvSpPr>
        <p:spPr>
          <a:xfrm>
            <a:off x="812840" y="1522375"/>
            <a:ext cx="3915300" cy="1960800"/>
          </a:xfrm>
          <a:prstGeom prst="rect">
            <a:avLst/>
          </a:prstGeom>
          <a:solidFill>
            <a:srgbClr val="2E2D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69"/>
          <p:cNvSpPr/>
          <p:nvPr/>
        </p:nvSpPr>
        <p:spPr>
          <a:xfrm>
            <a:off x="6408216" y="16329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69"/>
          <p:cNvSpPr/>
          <p:nvPr/>
        </p:nvSpPr>
        <p:spPr>
          <a:xfrm>
            <a:off x="4896948" y="16329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69"/>
          <p:cNvSpPr/>
          <p:nvPr/>
        </p:nvSpPr>
        <p:spPr>
          <a:xfrm>
            <a:off x="7919509" y="16329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69"/>
          <p:cNvSpPr/>
          <p:nvPr/>
        </p:nvSpPr>
        <p:spPr>
          <a:xfrm>
            <a:off x="0" y="1632925"/>
            <a:ext cx="6441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69"/>
          <p:cNvSpPr/>
          <p:nvPr/>
        </p:nvSpPr>
        <p:spPr>
          <a:xfrm>
            <a:off x="833283" y="3768925"/>
            <a:ext cx="7990200" cy="163200"/>
          </a:xfrm>
          <a:prstGeom prst="roundRect">
            <a:avLst>
              <a:gd fmla="val 50000" name="adj"/>
            </a:avLst>
          </a:prstGeom>
          <a:solidFill>
            <a:schemeClr val="lt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69"/>
          <p:cNvSpPr txBox="1"/>
          <p:nvPr/>
        </p:nvSpPr>
        <p:spPr>
          <a:xfrm>
            <a:off x="812883" y="1577250"/>
            <a:ext cx="391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Gill Sans"/>
                <a:ea typeface="Gill Sans"/>
                <a:cs typeface="Gill Sans"/>
                <a:sym typeface="Gill Sans"/>
              </a:rPr>
              <a:t>Test Execution Work Products</a:t>
            </a:r>
            <a:endParaRPr b="1" i="0" sz="1400" u="none" cap="none" strike="noStrike">
              <a:solidFill>
                <a:srgbClr val="FFFFFF"/>
              </a:solidFill>
              <a:latin typeface="Gill Sans"/>
              <a:ea typeface="Gill Sans"/>
              <a:cs typeface="Gill Sans"/>
              <a:sym typeface="Gill Sans"/>
            </a:endParaRPr>
          </a:p>
        </p:txBody>
      </p:sp>
      <p:sp>
        <p:nvSpPr>
          <p:cNvPr id="2219" name="Google Shape;2219;p69"/>
          <p:cNvSpPr txBox="1"/>
          <p:nvPr/>
        </p:nvSpPr>
        <p:spPr>
          <a:xfrm>
            <a:off x="833575" y="2008350"/>
            <a:ext cx="3894600" cy="831300"/>
          </a:xfrm>
          <a:prstGeom prst="rect">
            <a:avLst/>
          </a:prstGeom>
          <a:noFill/>
          <a:ln>
            <a:noFill/>
          </a:ln>
        </p:spPr>
        <p:txBody>
          <a:bodyPr anchorCtr="0" anchor="t" bIns="91425" lIns="91425" spcFirstLastPara="1" rIns="91425" wrap="square" tIns="91425">
            <a:spAutoFit/>
          </a:bodyPr>
          <a:lstStyle/>
          <a:p>
            <a:pPr indent="-260350" lvl="0" marL="342900" marR="0" rtl="0" algn="l">
              <a:lnSpc>
                <a:spcPct val="100000"/>
              </a:lnSpc>
              <a:spcBef>
                <a:spcPts val="0"/>
              </a:spcBef>
              <a:spcAft>
                <a:spcPts val="0"/>
              </a:spcAft>
              <a:buClr>
                <a:srgbClr val="FFFFFF"/>
              </a:buClr>
              <a:buSzPts val="1400"/>
              <a:buFont typeface="Calibri"/>
              <a:buChar char="●"/>
            </a:pPr>
            <a:r>
              <a:rPr b="0" i="0" lang="en" sz="1400" u="none" cap="none" strike="noStrike">
                <a:solidFill>
                  <a:srgbClr val="FFFFFF"/>
                </a:solidFill>
                <a:latin typeface="Calibri"/>
                <a:ea typeface="Calibri"/>
                <a:cs typeface="Calibri"/>
                <a:sym typeface="Calibri"/>
              </a:rPr>
              <a:t>Individual test cases or procedures</a:t>
            </a:r>
            <a:endParaRPr b="0" i="0" sz="1400" u="none" cap="none" strike="noStrike">
              <a:solidFill>
                <a:srgbClr val="FFFFFF"/>
              </a:solidFill>
              <a:latin typeface="Calibri"/>
              <a:ea typeface="Calibri"/>
              <a:cs typeface="Calibri"/>
              <a:sym typeface="Calibri"/>
            </a:endParaRPr>
          </a:p>
          <a:p>
            <a:pPr indent="-260350" lvl="0" marL="342900" marR="0" rtl="0" algn="l">
              <a:lnSpc>
                <a:spcPct val="100000"/>
              </a:lnSpc>
              <a:spcBef>
                <a:spcPts val="0"/>
              </a:spcBef>
              <a:spcAft>
                <a:spcPts val="0"/>
              </a:spcAft>
              <a:buClr>
                <a:srgbClr val="FFFFFF"/>
              </a:buClr>
              <a:buSzPts val="1400"/>
              <a:buFont typeface="Calibri"/>
              <a:buChar char="●"/>
            </a:pPr>
            <a:r>
              <a:rPr b="0" i="0" lang="en" sz="1400" u="none" cap="none" strike="noStrike">
                <a:solidFill>
                  <a:srgbClr val="FFFFFF"/>
                </a:solidFill>
                <a:latin typeface="Calibri"/>
                <a:ea typeface="Calibri"/>
                <a:cs typeface="Calibri"/>
                <a:sym typeface="Calibri"/>
              </a:rPr>
              <a:t>Defect reports</a:t>
            </a:r>
            <a:endParaRPr b="0" i="0" sz="1400" u="none" cap="none" strike="noStrike">
              <a:solidFill>
                <a:srgbClr val="FFFFFF"/>
              </a:solidFill>
              <a:latin typeface="Calibri"/>
              <a:ea typeface="Calibri"/>
              <a:cs typeface="Calibri"/>
              <a:sym typeface="Calibri"/>
            </a:endParaRPr>
          </a:p>
          <a:p>
            <a:pPr indent="-260350" lvl="0" marL="342900" marR="0" rtl="0" algn="l">
              <a:lnSpc>
                <a:spcPct val="100000"/>
              </a:lnSpc>
              <a:spcBef>
                <a:spcPts val="0"/>
              </a:spcBef>
              <a:spcAft>
                <a:spcPts val="0"/>
              </a:spcAft>
              <a:buClr>
                <a:srgbClr val="FFFFFF"/>
              </a:buClr>
              <a:buSzPts val="1400"/>
              <a:buFont typeface="Calibri"/>
              <a:buChar char="●"/>
            </a:pPr>
            <a:r>
              <a:rPr b="0" i="0" lang="en" sz="1400" u="none" cap="none" strike="noStrike">
                <a:solidFill>
                  <a:srgbClr val="FFFFFF"/>
                </a:solidFill>
                <a:latin typeface="Calibri"/>
                <a:ea typeface="Calibri"/>
                <a:cs typeface="Calibri"/>
                <a:sym typeface="Calibri"/>
              </a:rPr>
              <a:t>Test items, objects, tools, and testware</a:t>
            </a:r>
            <a:endParaRPr b="0" i="0" sz="1400" u="none" cap="none" strike="noStrike">
              <a:solidFill>
                <a:srgbClr val="FFFFFF"/>
              </a:solidFill>
              <a:latin typeface="Calibri"/>
              <a:ea typeface="Calibri"/>
              <a:cs typeface="Calibri"/>
              <a:sym typeface="Calibri"/>
            </a:endParaRPr>
          </a:p>
        </p:txBody>
      </p:sp>
      <p:sp>
        <p:nvSpPr>
          <p:cNvPr id="2220" name="Google Shape;2220;p69"/>
          <p:cNvSpPr/>
          <p:nvPr/>
        </p:nvSpPr>
        <p:spPr>
          <a:xfrm>
            <a:off x="6646236" y="3808525"/>
            <a:ext cx="957900" cy="84000"/>
          </a:xfrm>
          <a:prstGeom prst="roundRect">
            <a:avLst>
              <a:gd fmla="val 50000"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69"/>
          <p:cNvSpPr/>
          <p:nvPr/>
        </p:nvSpPr>
        <p:spPr>
          <a:xfrm>
            <a:off x="5034500" y="1815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69"/>
          <p:cNvSpPr/>
          <p:nvPr/>
        </p:nvSpPr>
        <p:spPr>
          <a:xfrm>
            <a:off x="5034500" y="19590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69"/>
          <p:cNvSpPr/>
          <p:nvPr/>
        </p:nvSpPr>
        <p:spPr>
          <a:xfrm>
            <a:off x="5034500" y="21024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69"/>
          <p:cNvSpPr/>
          <p:nvPr/>
        </p:nvSpPr>
        <p:spPr>
          <a:xfrm>
            <a:off x="5034500" y="22457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69"/>
          <p:cNvSpPr/>
          <p:nvPr/>
        </p:nvSpPr>
        <p:spPr>
          <a:xfrm>
            <a:off x="5034500" y="23891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69"/>
          <p:cNvSpPr/>
          <p:nvPr/>
        </p:nvSpPr>
        <p:spPr>
          <a:xfrm>
            <a:off x="5034500" y="2532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69"/>
          <p:cNvSpPr/>
          <p:nvPr/>
        </p:nvSpPr>
        <p:spPr>
          <a:xfrm>
            <a:off x="5034500" y="26758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69"/>
          <p:cNvSpPr/>
          <p:nvPr/>
        </p:nvSpPr>
        <p:spPr>
          <a:xfrm>
            <a:off x="5034500" y="28191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69"/>
          <p:cNvSpPr/>
          <p:nvPr/>
        </p:nvSpPr>
        <p:spPr>
          <a:xfrm>
            <a:off x="5034500" y="29625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69"/>
          <p:cNvSpPr/>
          <p:nvPr/>
        </p:nvSpPr>
        <p:spPr>
          <a:xfrm>
            <a:off x="5034500" y="31058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69"/>
          <p:cNvSpPr/>
          <p:nvPr/>
        </p:nvSpPr>
        <p:spPr>
          <a:xfrm>
            <a:off x="6591475" y="1815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69"/>
          <p:cNvSpPr/>
          <p:nvPr/>
        </p:nvSpPr>
        <p:spPr>
          <a:xfrm>
            <a:off x="6591475" y="19590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69"/>
          <p:cNvSpPr/>
          <p:nvPr/>
        </p:nvSpPr>
        <p:spPr>
          <a:xfrm>
            <a:off x="6591475" y="21024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69"/>
          <p:cNvSpPr/>
          <p:nvPr/>
        </p:nvSpPr>
        <p:spPr>
          <a:xfrm>
            <a:off x="6591475" y="22457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69"/>
          <p:cNvSpPr/>
          <p:nvPr/>
        </p:nvSpPr>
        <p:spPr>
          <a:xfrm>
            <a:off x="6591475" y="23891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69"/>
          <p:cNvSpPr/>
          <p:nvPr/>
        </p:nvSpPr>
        <p:spPr>
          <a:xfrm>
            <a:off x="6591475" y="2532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69"/>
          <p:cNvSpPr/>
          <p:nvPr/>
        </p:nvSpPr>
        <p:spPr>
          <a:xfrm>
            <a:off x="6591475" y="26758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69"/>
          <p:cNvSpPr/>
          <p:nvPr/>
        </p:nvSpPr>
        <p:spPr>
          <a:xfrm>
            <a:off x="6591475" y="28191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69"/>
          <p:cNvSpPr/>
          <p:nvPr/>
        </p:nvSpPr>
        <p:spPr>
          <a:xfrm>
            <a:off x="6591475" y="29625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69"/>
          <p:cNvSpPr/>
          <p:nvPr/>
        </p:nvSpPr>
        <p:spPr>
          <a:xfrm>
            <a:off x="6591475" y="31058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69"/>
          <p:cNvSpPr/>
          <p:nvPr/>
        </p:nvSpPr>
        <p:spPr>
          <a:xfrm>
            <a:off x="8057050" y="1815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69"/>
          <p:cNvSpPr/>
          <p:nvPr/>
        </p:nvSpPr>
        <p:spPr>
          <a:xfrm>
            <a:off x="8057050" y="19590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69"/>
          <p:cNvSpPr/>
          <p:nvPr/>
        </p:nvSpPr>
        <p:spPr>
          <a:xfrm>
            <a:off x="8057050" y="21024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69"/>
          <p:cNvSpPr/>
          <p:nvPr/>
        </p:nvSpPr>
        <p:spPr>
          <a:xfrm>
            <a:off x="8057050" y="22457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69"/>
          <p:cNvSpPr/>
          <p:nvPr/>
        </p:nvSpPr>
        <p:spPr>
          <a:xfrm>
            <a:off x="8057050" y="23891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69"/>
          <p:cNvSpPr/>
          <p:nvPr/>
        </p:nvSpPr>
        <p:spPr>
          <a:xfrm>
            <a:off x="8057050" y="2532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69"/>
          <p:cNvSpPr/>
          <p:nvPr/>
        </p:nvSpPr>
        <p:spPr>
          <a:xfrm>
            <a:off x="8057050" y="26758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69"/>
          <p:cNvSpPr/>
          <p:nvPr/>
        </p:nvSpPr>
        <p:spPr>
          <a:xfrm>
            <a:off x="8057050" y="28191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69"/>
          <p:cNvSpPr/>
          <p:nvPr/>
        </p:nvSpPr>
        <p:spPr>
          <a:xfrm>
            <a:off x="8057050" y="29625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69"/>
          <p:cNvSpPr/>
          <p:nvPr/>
        </p:nvSpPr>
        <p:spPr>
          <a:xfrm>
            <a:off x="8057050" y="31058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69"/>
          <p:cNvSpPr/>
          <p:nvPr/>
        </p:nvSpPr>
        <p:spPr>
          <a:xfrm>
            <a:off x="0" y="18157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69"/>
          <p:cNvSpPr/>
          <p:nvPr/>
        </p:nvSpPr>
        <p:spPr>
          <a:xfrm>
            <a:off x="0" y="195905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69"/>
          <p:cNvSpPr/>
          <p:nvPr/>
        </p:nvSpPr>
        <p:spPr>
          <a:xfrm>
            <a:off x="0" y="21024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69"/>
          <p:cNvSpPr/>
          <p:nvPr/>
        </p:nvSpPr>
        <p:spPr>
          <a:xfrm>
            <a:off x="0" y="224575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69"/>
          <p:cNvSpPr/>
          <p:nvPr/>
        </p:nvSpPr>
        <p:spPr>
          <a:xfrm>
            <a:off x="0" y="23891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69"/>
          <p:cNvSpPr/>
          <p:nvPr/>
        </p:nvSpPr>
        <p:spPr>
          <a:xfrm>
            <a:off x="0" y="25324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69"/>
          <p:cNvSpPr/>
          <p:nvPr/>
        </p:nvSpPr>
        <p:spPr>
          <a:xfrm>
            <a:off x="0" y="267580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69"/>
          <p:cNvSpPr/>
          <p:nvPr/>
        </p:nvSpPr>
        <p:spPr>
          <a:xfrm>
            <a:off x="0" y="28191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69"/>
          <p:cNvSpPr/>
          <p:nvPr/>
        </p:nvSpPr>
        <p:spPr>
          <a:xfrm>
            <a:off x="0" y="296250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69"/>
          <p:cNvSpPr/>
          <p:nvPr/>
        </p:nvSpPr>
        <p:spPr>
          <a:xfrm>
            <a:off x="0" y="31058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7"/>
          <p:cNvSpPr/>
          <p:nvPr/>
        </p:nvSpPr>
        <p:spPr>
          <a:xfrm>
            <a:off x="0" y="0"/>
            <a:ext cx="9144000" cy="2381400"/>
          </a:xfrm>
          <a:prstGeom prst="rect">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732" name="Google Shape;732;p7"/>
          <p:cNvSpPr/>
          <p:nvPr/>
        </p:nvSpPr>
        <p:spPr>
          <a:xfrm>
            <a:off x="618480" y="2143460"/>
            <a:ext cx="1905000" cy="2143200"/>
          </a:xfrm>
          <a:prstGeom prst="rect">
            <a:avLst/>
          </a:prstGeom>
          <a:solidFill>
            <a:srgbClr val="E5E7E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733" name="Google Shape;733;p7"/>
          <p:cNvSpPr/>
          <p:nvPr/>
        </p:nvSpPr>
        <p:spPr>
          <a:xfrm>
            <a:off x="2619677" y="2143460"/>
            <a:ext cx="1905000" cy="2143200"/>
          </a:xfrm>
          <a:prstGeom prst="rect">
            <a:avLst/>
          </a:prstGeom>
          <a:solidFill>
            <a:srgbClr val="E5E7E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734" name="Google Shape;734;p7"/>
          <p:cNvSpPr/>
          <p:nvPr/>
        </p:nvSpPr>
        <p:spPr>
          <a:xfrm>
            <a:off x="6622070" y="2143460"/>
            <a:ext cx="1905000" cy="2143200"/>
          </a:xfrm>
          <a:prstGeom prst="rect">
            <a:avLst/>
          </a:prstGeom>
          <a:solidFill>
            <a:srgbClr val="E5E7E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735" name="Google Shape;735;p7"/>
          <p:cNvSpPr/>
          <p:nvPr/>
        </p:nvSpPr>
        <p:spPr>
          <a:xfrm>
            <a:off x="4620873" y="2143460"/>
            <a:ext cx="1905000" cy="2143200"/>
          </a:xfrm>
          <a:prstGeom prst="rect">
            <a:avLst/>
          </a:prstGeom>
          <a:solidFill>
            <a:srgbClr val="E5E7E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736" name="Google Shape;736;p7"/>
          <p:cNvSpPr txBox="1"/>
          <p:nvPr/>
        </p:nvSpPr>
        <p:spPr>
          <a:xfrm>
            <a:off x="811758" y="3220737"/>
            <a:ext cx="1518300" cy="3879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000000"/>
              </a:buClr>
              <a:buSzPts val="1400"/>
              <a:buFont typeface="Arial"/>
              <a:buNone/>
            </a:pPr>
            <a:r>
              <a:rPr b="0" i="0" lang="en" sz="1400" u="none" cap="none" strike="noStrike">
                <a:solidFill>
                  <a:schemeClr val="dk2"/>
                </a:solidFill>
                <a:latin typeface="Calibri"/>
                <a:ea typeface="Calibri"/>
                <a:cs typeface="Calibri"/>
                <a:sym typeface="Calibri"/>
              </a:rPr>
              <a:t>Developer develops the codes.</a:t>
            </a:r>
            <a:endParaRPr b="1" i="0" sz="900" u="none" cap="none" strike="noStrike">
              <a:solidFill>
                <a:schemeClr val="dk2"/>
              </a:solidFill>
              <a:latin typeface="Calibri"/>
              <a:ea typeface="Calibri"/>
              <a:cs typeface="Calibri"/>
              <a:sym typeface="Calibri"/>
            </a:endParaRPr>
          </a:p>
        </p:txBody>
      </p:sp>
      <p:sp>
        <p:nvSpPr>
          <p:cNvPr id="737" name="Google Shape;737;p7"/>
          <p:cNvSpPr txBox="1"/>
          <p:nvPr/>
        </p:nvSpPr>
        <p:spPr>
          <a:xfrm>
            <a:off x="2812955" y="3220737"/>
            <a:ext cx="1518300" cy="3879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000000"/>
              </a:buClr>
              <a:buSzPts val="1400"/>
              <a:buFont typeface="Arial"/>
              <a:buNone/>
            </a:pPr>
            <a:r>
              <a:rPr b="0" i="0" lang="en" sz="1400" u="none" cap="none" strike="noStrike">
                <a:solidFill>
                  <a:schemeClr val="dk2"/>
                </a:solidFill>
                <a:latin typeface="Calibri"/>
                <a:ea typeface="Calibri"/>
                <a:cs typeface="Calibri"/>
                <a:sym typeface="Calibri"/>
              </a:rPr>
              <a:t>Tester tests the codes.</a:t>
            </a:r>
            <a:endParaRPr b="1" i="0" sz="900" u="none" cap="none" strike="noStrike">
              <a:solidFill>
                <a:schemeClr val="dk2"/>
              </a:solidFill>
              <a:latin typeface="Calibri"/>
              <a:ea typeface="Calibri"/>
              <a:cs typeface="Calibri"/>
              <a:sym typeface="Calibri"/>
            </a:endParaRPr>
          </a:p>
        </p:txBody>
      </p:sp>
      <p:sp>
        <p:nvSpPr>
          <p:cNvPr id="738" name="Google Shape;738;p7"/>
          <p:cNvSpPr txBox="1"/>
          <p:nvPr/>
        </p:nvSpPr>
        <p:spPr>
          <a:xfrm>
            <a:off x="4814151" y="3190875"/>
            <a:ext cx="1518300" cy="3603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000000"/>
              </a:buClr>
              <a:buSzPts val="1300"/>
              <a:buFont typeface="Arial"/>
              <a:buNone/>
            </a:pPr>
            <a:r>
              <a:rPr b="0" i="0" lang="en" sz="1300" u="none" cap="none" strike="noStrike">
                <a:solidFill>
                  <a:schemeClr val="dk2"/>
                </a:solidFill>
                <a:latin typeface="Calibri"/>
                <a:ea typeface="Calibri"/>
                <a:cs typeface="Calibri"/>
                <a:sym typeface="Calibri"/>
              </a:rPr>
              <a:t>QA validates each module.</a:t>
            </a:r>
            <a:endParaRPr b="1" i="0" sz="900" u="none" cap="none" strike="noStrike">
              <a:solidFill>
                <a:schemeClr val="dk2"/>
              </a:solidFill>
              <a:latin typeface="Calibri"/>
              <a:ea typeface="Calibri"/>
              <a:cs typeface="Calibri"/>
              <a:sym typeface="Calibri"/>
            </a:endParaRPr>
          </a:p>
        </p:txBody>
      </p:sp>
      <p:sp>
        <p:nvSpPr>
          <p:cNvPr id="739" name="Google Shape;739;p7"/>
          <p:cNvSpPr txBox="1"/>
          <p:nvPr/>
        </p:nvSpPr>
        <p:spPr>
          <a:xfrm>
            <a:off x="6815348" y="3190875"/>
            <a:ext cx="1518300" cy="3603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000000"/>
              </a:buClr>
              <a:buSzPts val="1300"/>
              <a:buFont typeface="Arial"/>
              <a:buNone/>
            </a:pPr>
            <a:r>
              <a:rPr b="0" i="0" lang="en" sz="1300" u="none" cap="none" strike="noStrike">
                <a:solidFill>
                  <a:schemeClr val="dk2"/>
                </a:solidFill>
                <a:latin typeface="Calibri"/>
                <a:ea typeface="Calibri"/>
                <a:cs typeface="Calibri"/>
                <a:sym typeface="Calibri"/>
              </a:rPr>
              <a:t>Errors and bugs are collected.</a:t>
            </a:r>
            <a:endParaRPr b="1" i="0" sz="900" u="none" cap="none" strike="noStrike">
              <a:solidFill>
                <a:schemeClr val="dk2"/>
              </a:solidFill>
              <a:latin typeface="Calibri"/>
              <a:ea typeface="Calibri"/>
              <a:cs typeface="Calibri"/>
              <a:sym typeface="Calibri"/>
            </a:endParaRPr>
          </a:p>
        </p:txBody>
      </p:sp>
      <p:grpSp>
        <p:nvGrpSpPr>
          <p:cNvPr id="740" name="Google Shape;740;p7"/>
          <p:cNvGrpSpPr/>
          <p:nvPr/>
        </p:nvGrpSpPr>
        <p:grpSpPr>
          <a:xfrm>
            <a:off x="1356668" y="2601612"/>
            <a:ext cx="428625" cy="428625"/>
            <a:chOff x="0" y="0"/>
            <a:chExt cx="1143000" cy="1143000"/>
          </a:xfrm>
        </p:grpSpPr>
        <p:sp>
          <p:nvSpPr>
            <p:cNvPr id="741" name="Google Shape;741;p7"/>
            <p:cNvSpPr/>
            <p:nvPr/>
          </p:nvSpPr>
          <p:spPr>
            <a:xfrm>
              <a:off x="0" y="0"/>
              <a:ext cx="1143000" cy="1143000"/>
            </a:xfrm>
            <a:prstGeom prst="ellipse">
              <a:avLst/>
            </a:prstGeom>
            <a:solidFill>
              <a:srgbClr val="434A56"/>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742" name="Google Shape;742;p7"/>
            <p:cNvSpPr/>
            <p:nvPr/>
          </p:nvSpPr>
          <p:spPr>
            <a:xfrm>
              <a:off x="317500" y="317518"/>
              <a:ext cx="507978" cy="507978"/>
            </a:xfrm>
            <a:custGeom>
              <a:rect b="b" l="l" r="r" t="t"/>
              <a:pathLst>
                <a:path extrusionOk="0" h="21600" w="21600">
                  <a:moveTo>
                    <a:pt x="5891" y="6873"/>
                  </a:moveTo>
                  <a:cubicBezTo>
                    <a:pt x="6162" y="6873"/>
                    <a:pt x="6382" y="6653"/>
                    <a:pt x="6382" y="6382"/>
                  </a:cubicBezTo>
                  <a:lnTo>
                    <a:pt x="6382" y="1473"/>
                  </a:lnTo>
                  <a:cubicBezTo>
                    <a:pt x="6382" y="1201"/>
                    <a:pt x="6162" y="982"/>
                    <a:pt x="5891" y="982"/>
                  </a:cubicBezTo>
                  <a:cubicBezTo>
                    <a:pt x="5620" y="982"/>
                    <a:pt x="5400" y="1201"/>
                    <a:pt x="5400" y="1473"/>
                  </a:cubicBezTo>
                  <a:lnTo>
                    <a:pt x="5400" y="6382"/>
                  </a:lnTo>
                  <a:cubicBezTo>
                    <a:pt x="5400" y="6653"/>
                    <a:pt x="5620" y="6873"/>
                    <a:pt x="5891" y="6873"/>
                  </a:cubicBezTo>
                  <a:moveTo>
                    <a:pt x="2945" y="5891"/>
                  </a:moveTo>
                  <a:cubicBezTo>
                    <a:pt x="3216" y="5891"/>
                    <a:pt x="3436" y="5671"/>
                    <a:pt x="3436" y="5400"/>
                  </a:cubicBezTo>
                  <a:lnTo>
                    <a:pt x="3436" y="2455"/>
                  </a:lnTo>
                  <a:cubicBezTo>
                    <a:pt x="3436" y="2183"/>
                    <a:pt x="3216" y="1964"/>
                    <a:pt x="2945" y="1964"/>
                  </a:cubicBezTo>
                  <a:cubicBezTo>
                    <a:pt x="2675" y="1964"/>
                    <a:pt x="2455" y="2183"/>
                    <a:pt x="2455" y="2455"/>
                  </a:cubicBezTo>
                  <a:lnTo>
                    <a:pt x="2455" y="5400"/>
                  </a:lnTo>
                  <a:cubicBezTo>
                    <a:pt x="2455" y="5671"/>
                    <a:pt x="2675" y="5891"/>
                    <a:pt x="2945" y="5891"/>
                  </a:cubicBezTo>
                  <a:moveTo>
                    <a:pt x="18655" y="15218"/>
                  </a:moveTo>
                  <a:lnTo>
                    <a:pt x="17648" y="15218"/>
                  </a:lnTo>
                  <a:cubicBezTo>
                    <a:pt x="17660" y="15056"/>
                    <a:pt x="17673" y="14893"/>
                    <a:pt x="17673" y="14727"/>
                  </a:cubicBezTo>
                  <a:lnTo>
                    <a:pt x="17673" y="11291"/>
                  </a:lnTo>
                  <a:lnTo>
                    <a:pt x="18655" y="11291"/>
                  </a:lnTo>
                  <a:cubicBezTo>
                    <a:pt x="19739" y="11291"/>
                    <a:pt x="20618" y="12170"/>
                    <a:pt x="20618" y="13255"/>
                  </a:cubicBezTo>
                  <a:cubicBezTo>
                    <a:pt x="20618" y="14339"/>
                    <a:pt x="19739" y="15218"/>
                    <a:pt x="18655" y="15218"/>
                  </a:cubicBezTo>
                  <a:moveTo>
                    <a:pt x="16691" y="14727"/>
                  </a:moveTo>
                  <a:cubicBezTo>
                    <a:pt x="16691" y="15802"/>
                    <a:pt x="16399" y="16805"/>
                    <a:pt x="15896" y="17673"/>
                  </a:cubicBezTo>
                  <a:lnTo>
                    <a:pt x="1777" y="17673"/>
                  </a:lnTo>
                  <a:cubicBezTo>
                    <a:pt x="1274" y="16805"/>
                    <a:pt x="982" y="15802"/>
                    <a:pt x="982" y="14727"/>
                  </a:cubicBezTo>
                  <a:lnTo>
                    <a:pt x="982" y="8836"/>
                  </a:lnTo>
                  <a:lnTo>
                    <a:pt x="16691" y="8836"/>
                  </a:lnTo>
                  <a:cubicBezTo>
                    <a:pt x="16691" y="8836"/>
                    <a:pt x="16691" y="14727"/>
                    <a:pt x="16691" y="14727"/>
                  </a:cubicBezTo>
                  <a:close/>
                  <a:moveTo>
                    <a:pt x="10800" y="20618"/>
                  </a:moveTo>
                  <a:lnTo>
                    <a:pt x="6873" y="20618"/>
                  </a:lnTo>
                  <a:cubicBezTo>
                    <a:pt x="5131" y="20618"/>
                    <a:pt x="3569" y="19857"/>
                    <a:pt x="2491" y="18655"/>
                  </a:cubicBezTo>
                  <a:lnTo>
                    <a:pt x="15182" y="18655"/>
                  </a:lnTo>
                  <a:cubicBezTo>
                    <a:pt x="14103" y="19857"/>
                    <a:pt x="12542" y="20618"/>
                    <a:pt x="10800" y="20618"/>
                  </a:cubicBezTo>
                  <a:moveTo>
                    <a:pt x="18655" y="10309"/>
                  </a:moveTo>
                  <a:lnTo>
                    <a:pt x="17673" y="10309"/>
                  </a:lnTo>
                  <a:lnTo>
                    <a:pt x="17673" y="8836"/>
                  </a:lnTo>
                  <a:cubicBezTo>
                    <a:pt x="17673" y="8295"/>
                    <a:pt x="17233" y="7855"/>
                    <a:pt x="16691" y="7855"/>
                  </a:cubicBezTo>
                  <a:lnTo>
                    <a:pt x="982" y="7855"/>
                  </a:lnTo>
                  <a:cubicBezTo>
                    <a:pt x="440" y="7855"/>
                    <a:pt x="0" y="8295"/>
                    <a:pt x="0" y="8836"/>
                  </a:cubicBezTo>
                  <a:lnTo>
                    <a:pt x="0" y="14727"/>
                  </a:lnTo>
                  <a:cubicBezTo>
                    <a:pt x="0" y="17232"/>
                    <a:pt x="1344" y="19417"/>
                    <a:pt x="3346" y="20618"/>
                  </a:cubicBezTo>
                  <a:lnTo>
                    <a:pt x="491" y="20618"/>
                  </a:lnTo>
                  <a:cubicBezTo>
                    <a:pt x="220" y="20618"/>
                    <a:pt x="0" y="20838"/>
                    <a:pt x="0" y="21109"/>
                  </a:cubicBezTo>
                  <a:cubicBezTo>
                    <a:pt x="0" y="21380"/>
                    <a:pt x="220" y="21600"/>
                    <a:pt x="491" y="21600"/>
                  </a:cubicBezTo>
                  <a:lnTo>
                    <a:pt x="17182" y="21600"/>
                  </a:lnTo>
                  <a:cubicBezTo>
                    <a:pt x="17453" y="21600"/>
                    <a:pt x="17673" y="21380"/>
                    <a:pt x="17673" y="21109"/>
                  </a:cubicBezTo>
                  <a:cubicBezTo>
                    <a:pt x="17673" y="20838"/>
                    <a:pt x="17453" y="20618"/>
                    <a:pt x="17182" y="20618"/>
                  </a:cubicBezTo>
                  <a:lnTo>
                    <a:pt x="14330" y="20618"/>
                  </a:lnTo>
                  <a:cubicBezTo>
                    <a:pt x="15925" y="19659"/>
                    <a:pt x="17101" y="18074"/>
                    <a:pt x="17511" y="16200"/>
                  </a:cubicBezTo>
                  <a:lnTo>
                    <a:pt x="18655" y="16200"/>
                  </a:lnTo>
                  <a:cubicBezTo>
                    <a:pt x="20281" y="16200"/>
                    <a:pt x="21600" y="14882"/>
                    <a:pt x="21600" y="13255"/>
                  </a:cubicBezTo>
                  <a:cubicBezTo>
                    <a:pt x="21600" y="11628"/>
                    <a:pt x="20281" y="10309"/>
                    <a:pt x="18655" y="10309"/>
                  </a:cubicBezTo>
                  <a:moveTo>
                    <a:pt x="11782" y="5891"/>
                  </a:moveTo>
                  <a:cubicBezTo>
                    <a:pt x="12053" y="5891"/>
                    <a:pt x="12273" y="5671"/>
                    <a:pt x="12273" y="5400"/>
                  </a:cubicBezTo>
                  <a:lnTo>
                    <a:pt x="12273" y="2455"/>
                  </a:lnTo>
                  <a:cubicBezTo>
                    <a:pt x="12273" y="2183"/>
                    <a:pt x="12053" y="1964"/>
                    <a:pt x="11782" y="1964"/>
                  </a:cubicBezTo>
                  <a:cubicBezTo>
                    <a:pt x="11511" y="1964"/>
                    <a:pt x="11291" y="2183"/>
                    <a:pt x="11291" y="2455"/>
                  </a:cubicBezTo>
                  <a:lnTo>
                    <a:pt x="11291" y="5400"/>
                  </a:lnTo>
                  <a:cubicBezTo>
                    <a:pt x="11291" y="5671"/>
                    <a:pt x="11511" y="5891"/>
                    <a:pt x="11782" y="5891"/>
                  </a:cubicBezTo>
                  <a:moveTo>
                    <a:pt x="14727" y="6873"/>
                  </a:moveTo>
                  <a:cubicBezTo>
                    <a:pt x="14998" y="6873"/>
                    <a:pt x="15218" y="6653"/>
                    <a:pt x="15218" y="6382"/>
                  </a:cubicBezTo>
                  <a:lnTo>
                    <a:pt x="15218" y="1473"/>
                  </a:lnTo>
                  <a:cubicBezTo>
                    <a:pt x="15218" y="1201"/>
                    <a:pt x="14998" y="982"/>
                    <a:pt x="14727" y="982"/>
                  </a:cubicBezTo>
                  <a:cubicBezTo>
                    <a:pt x="14456" y="982"/>
                    <a:pt x="14236" y="1201"/>
                    <a:pt x="14236" y="1473"/>
                  </a:cubicBezTo>
                  <a:lnTo>
                    <a:pt x="14236" y="6382"/>
                  </a:lnTo>
                  <a:cubicBezTo>
                    <a:pt x="14236" y="6653"/>
                    <a:pt x="14456" y="6873"/>
                    <a:pt x="14727" y="6873"/>
                  </a:cubicBezTo>
                  <a:moveTo>
                    <a:pt x="8836" y="5891"/>
                  </a:moveTo>
                  <a:cubicBezTo>
                    <a:pt x="9107" y="5891"/>
                    <a:pt x="9327" y="5671"/>
                    <a:pt x="9327" y="5400"/>
                  </a:cubicBezTo>
                  <a:lnTo>
                    <a:pt x="9327" y="491"/>
                  </a:lnTo>
                  <a:cubicBezTo>
                    <a:pt x="9327" y="220"/>
                    <a:pt x="9107" y="0"/>
                    <a:pt x="8836" y="0"/>
                  </a:cubicBezTo>
                  <a:cubicBezTo>
                    <a:pt x="8566" y="0"/>
                    <a:pt x="8345" y="220"/>
                    <a:pt x="8345" y="491"/>
                  </a:cubicBezTo>
                  <a:lnTo>
                    <a:pt x="8345" y="5400"/>
                  </a:lnTo>
                  <a:cubicBezTo>
                    <a:pt x="8345" y="5671"/>
                    <a:pt x="8566" y="5891"/>
                    <a:pt x="8836" y="5891"/>
                  </a:cubicBezTo>
                </a:path>
              </a:pathLst>
            </a:custGeom>
            <a:solidFill>
              <a:srgbClr val="F7F9FF"/>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1100"/>
                <a:buFont typeface="Roboto"/>
                <a:buNone/>
              </a:pPr>
              <a:r>
                <a:t/>
              </a:r>
              <a:endParaRPr b="1" i="0" sz="1100" u="none" cap="none" strike="noStrike">
                <a:solidFill>
                  <a:srgbClr val="000000"/>
                </a:solidFill>
                <a:latin typeface="Helvetica Neue"/>
                <a:ea typeface="Helvetica Neue"/>
                <a:cs typeface="Helvetica Neue"/>
                <a:sym typeface="Helvetica Neue"/>
              </a:endParaRPr>
            </a:p>
          </p:txBody>
        </p:sp>
      </p:grpSp>
      <p:sp>
        <p:nvSpPr>
          <p:cNvPr id="743" name="Google Shape;743;p7"/>
          <p:cNvSpPr/>
          <p:nvPr/>
        </p:nvSpPr>
        <p:spPr>
          <a:xfrm>
            <a:off x="3334051" y="2601612"/>
            <a:ext cx="428700" cy="428700"/>
          </a:xfrm>
          <a:prstGeom prst="ellipse">
            <a:avLst/>
          </a:prstGeom>
          <a:solidFill>
            <a:srgbClr val="EEAB0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grpSp>
        <p:nvGrpSpPr>
          <p:cNvPr id="744" name="Google Shape;744;p7"/>
          <p:cNvGrpSpPr/>
          <p:nvPr/>
        </p:nvGrpSpPr>
        <p:grpSpPr>
          <a:xfrm>
            <a:off x="5359061" y="2571750"/>
            <a:ext cx="428625" cy="428625"/>
            <a:chOff x="0" y="0"/>
            <a:chExt cx="1143000" cy="1143000"/>
          </a:xfrm>
        </p:grpSpPr>
        <p:sp>
          <p:nvSpPr>
            <p:cNvPr id="745" name="Google Shape;745;p7"/>
            <p:cNvSpPr/>
            <p:nvPr/>
          </p:nvSpPr>
          <p:spPr>
            <a:xfrm>
              <a:off x="0" y="0"/>
              <a:ext cx="1143000" cy="1143000"/>
            </a:xfrm>
            <a:prstGeom prst="ellipse">
              <a:avLst/>
            </a:prstGeom>
            <a:solidFill>
              <a:srgbClr val="EEAB0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746" name="Google Shape;746;p7"/>
            <p:cNvSpPr/>
            <p:nvPr/>
          </p:nvSpPr>
          <p:spPr>
            <a:xfrm>
              <a:off x="317500" y="363697"/>
              <a:ext cx="507978" cy="415584"/>
            </a:xfrm>
            <a:custGeom>
              <a:rect b="b" l="l" r="r" t="t"/>
              <a:pathLst>
                <a:path extrusionOk="0" h="21600" w="2160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rgbClr val="F7F9FF"/>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1100"/>
                <a:buFont typeface="Roboto"/>
                <a:buNone/>
              </a:pPr>
              <a:r>
                <a:t/>
              </a:r>
              <a:endParaRPr b="1" i="0" sz="1100" u="none" cap="none" strike="noStrike">
                <a:solidFill>
                  <a:srgbClr val="000000"/>
                </a:solidFill>
                <a:latin typeface="Helvetica Neue"/>
                <a:ea typeface="Helvetica Neue"/>
                <a:cs typeface="Helvetica Neue"/>
                <a:sym typeface="Helvetica Neue"/>
              </a:endParaRPr>
            </a:p>
          </p:txBody>
        </p:sp>
      </p:grpSp>
      <p:sp>
        <p:nvSpPr>
          <p:cNvPr id="747" name="Google Shape;747;p7"/>
          <p:cNvSpPr/>
          <p:nvPr/>
        </p:nvSpPr>
        <p:spPr>
          <a:xfrm>
            <a:off x="7360257" y="2571750"/>
            <a:ext cx="428700" cy="428700"/>
          </a:xfrm>
          <a:prstGeom prst="ellipse">
            <a:avLst/>
          </a:prstGeom>
          <a:solidFill>
            <a:srgbClr val="EEAB0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748" name="Google Shape;748;p7"/>
          <p:cNvSpPr txBox="1"/>
          <p:nvPr/>
        </p:nvSpPr>
        <p:spPr>
          <a:xfrm>
            <a:off x="493799" y="1143750"/>
            <a:ext cx="3589800" cy="3693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chemeClr val="dk1"/>
              </a:buClr>
              <a:buSzPts val="1100"/>
              <a:buFont typeface="Arial"/>
              <a:buNone/>
            </a:pPr>
            <a:r>
              <a:rPr b="0" i="0" lang="en" sz="2400" u="none" cap="none" strike="noStrike">
                <a:solidFill>
                  <a:schemeClr val="lt1"/>
                </a:solidFill>
                <a:latin typeface="Gill Sans"/>
                <a:ea typeface="Gill Sans"/>
                <a:cs typeface="Gill Sans"/>
                <a:sym typeface="Gill Sans"/>
              </a:rPr>
              <a:t>Identifying Bugs and Errors</a:t>
            </a:r>
            <a:endParaRPr b="0" i="0" sz="2400" u="none" cap="none" strike="noStrike">
              <a:solidFill>
                <a:schemeClr val="lt1"/>
              </a:solidFill>
              <a:latin typeface="Gill Sans"/>
              <a:ea typeface="Gill Sans"/>
              <a:cs typeface="Gill Sans"/>
              <a:sym typeface="Gill Sans"/>
            </a:endParaRPr>
          </a:p>
        </p:txBody>
      </p:sp>
      <p:cxnSp>
        <p:nvCxnSpPr>
          <p:cNvPr id="749" name="Google Shape;749;p7"/>
          <p:cNvCxnSpPr/>
          <p:nvPr/>
        </p:nvCxnSpPr>
        <p:spPr>
          <a:xfrm>
            <a:off x="542280" y="1724699"/>
            <a:ext cx="214500" cy="0"/>
          </a:xfrm>
          <a:prstGeom prst="straightConnector1">
            <a:avLst/>
          </a:prstGeom>
          <a:noFill/>
          <a:ln cap="flat" cmpd="sng" w="25400">
            <a:solidFill>
              <a:schemeClr val="lt1"/>
            </a:solidFill>
            <a:prstDash val="solid"/>
            <a:miter lim="400000"/>
            <a:headEnd len="sm" w="sm" type="none"/>
            <a:tailEnd len="sm" w="sm" type="none"/>
          </a:ln>
        </p:spPr>
      </p:cxnSp>
      <p:pic>
        <p:nvPicPr>
          <p:cNvPr id="750" name="Google Shape;750;p7"/>
          <p:cNvPicPr preferRelativeResize="0"/>
          <p:nvPr/>
        </p:nvPicPr>
        <p:blipFill rotWithShape="1">
          <a:blip r:embed="rId3">
            <a:alphaModFix/>
          </a:blip>
          <a:srcRect b="0" l="0" r="0" t="0"/>
          <a:stretch/>
        </p:blipFill>
        <p:spPr>
          <a:xfrm>
            <a:off x="3454281" y="2719086"/>
            <a:ext cx="190800" cy="190800"/>
          </a:xfrm>
          <a:prstGeom prst="rect">
            <a:avLst/>
          </a:prstGeom>
          <a:noFill/>
          <a:ln>
            <a:noFill/>
          </a:ln>
        </p:spPr>
      </p:pic>
      <p:pic>
        <p:nvPicPr>
          <p:cNvPr id="751" name="Google Shape;751;p7"/>
          <p:cNvPicPr preferRelativeResize="0"/>
          <p:nvPr/>
        </p:nvPicPr>
        <p:blipFill rotWithShape="1">
          <a:blip r:embed="rId4">
            <a:alphaModFix/>
          </a:blip>
          <a:srcRect b="0" l="0" r="0" t="0"/>
          <a:stretch/>
        </p:blipFill>
        <p:spPr>
          <a:xfrm>
            <a:off x="7481986" y="2690744"/>
            <a:ext cx="190800" cy="190800"/>
          </a:xfrm>
          <a:prstGeom prst="rect">
            <a:avLst/>
          </a:prstGeom>
          <a:noFill/>
          <a:ln>
            <a:noFill/>
          </a:ln>
        </p:spPr>
      </p:pic>
      <p:sp>
        <p:nvSpPr>
          <p:cNvPr id="752" name="Google Shape;752;p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0" lang="en" sz="1000">
                <a:solidFill>
                  <a:schemeClr val="dk2"/>
                </a:solidFill>
                <a:latin typeface="Arial"/>
                <a:ea typeface="Arial"/>
                <a:cs typeface="Arial"/>
                <a:sym typeface="Arial"/>
              </a:rPr>
              <a:t>‹#›</a:t>
            </a:fld>
            <a:endParaRPr b="0" sz="1000">
              <a:solidFill>
                <a:schemeClr val="dk2"/>
              </a:solidFill>
              <a:latin typeface="Arial"/>
              <a:ea typeface="Arial"/>
              <a:cs typeface="Arial"/>
              <a:sym typeface="Arial"/>
            </a:endParaRPr>
          </a:p>
        </p:txBody>
      </p:sp>
      <p:sp>
        <p:nvSpPr>
          <p:cNvPr id="753" name="Google Shape;753;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solidFill>
                  <a:schemeClr val="lt1"/>
                </a:solidFill>
              </a:rPr>
              <a:t>Objectives of Testing</a:t>
            </a:r>
            <a:endParaRPr>
              <a:solidFill>
                <a:schemeClr val="lt1"/>
              </a:solidFill>
            </a:endParaRPr>
          </a:p>
        </p:txBody>
      </p:sp>
      <p:pic>
        <p:nvPicPr>
          <p:cNvPr id="754" name="Google Shape;754;p7"/>
          <p:cNvPicPr preferRelativeResize="0"/>
          <p:nvPr/>
        </p:nvPicPr>
        <p:blipFill rotWithShape="1">
          <a:blip r:embed="rId5">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1000"/>
                                        <p:tgtEl>
                                          <p:spTgt spid="732"/>
                                        </p:tgtEl>
                                      </p:cBhvr>
                                    </p:animEffect>
                                  </p:childTnLst>
                                </p:cTn>
                              </p:par>
                              <p:par>
                                <p:cTn fill="hold" nodeType="with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1000"/>
                                        <p:tgtEl>
                                          <p:spTgt spid="736"/>
                                        </p:tgtEl>
                                      </p:cBhvr>
                                    </p:animEffect>
                                  </p:childTnLst>
                                </p:cTn>
                              </p:par>
                              <p:par>
                                <p:cTn fill="hold" nodeType="with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000"/>
                                        <p:tgtEl>
                                          <p:spTgt spid="7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000"/>
                                        <p:tgtEl>
                                          <p:spTgt spid="733"/>
                                        </p:tgtEl>
                                      </p:cBhvr>
                                    </p:animEffect>
                                  </p:childTnLst>
                                </p:cTn>
                              </p:par>
                              <p:par>
                                <p:cTn fill="hold" nodeType="with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1000"/>
                                        <p:tgtEl>
                                          <p:spTgt spid="737"/>
                                        </p:tgtEl>
                                      </p:cBhvr>
                                    </p:animEffect>
                                  </p:childTnLst>
                                </p:cTn>
                              </p:par>
                              <p:par>
                                <p:cTn fill="hold" nodeType="with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1000"/>
                                        <p:tgtEl>
                                          <p:spTgt spid="743"/>
                                        </p:tgtEl>
                                      </p:cBhvr>
                                    </p:animEffect>
                                  </p:childTnLst>
                                </p:cTn>
                              </p:par>
                              <p:par>
                                <p:cTn fill="hold" nodeType="with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1000"/>
                                        <p:tgtEl>
                                          <p:spTgt spid="7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1000"/>
                                        <p:tgtEl>
                                          <p:spTgt spid="735"/>
                                        </p:tgtEl>
                                      </p:cBhvr>
                                    </p:animEffect>
                                  </p:childTnLst>
                                </p:cTn>
                              </p:par>
                              <p:par>
                                <p:cTn fill="hold" nodeType="with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1000"/>
                                        <p:tgtEl>
                                          <p:spTgt spid="738"/>
                                        </p:tgtEl>
                                      </p:cBhvr>
                                    </p:animEffect>
                                  </p:childTnLst>
                                </p:cTn>
                              </p:par>
                              <p:par>
                                <p:cTn fill="hold" nodeType="with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000"/>
                                        <p:tgtEl>
                                          <p:spTgt spid="7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1000"/>
                                        <p:tgtEl>
                                          <p:spTgt spid="734"/>
                                        </p:tgtEl>
                                      </p:cBhvr>
                                    </p:animEffect>
                                  </p:childTnLst>
                                </p:cTn>
                              </p:par>
                              <p:par>
                                <p:cTn fill="hold" nodeType="with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1000"/>
                                        <p:tgtEl>
                                          <p:spTgt spid="739"/>
                                        </p:tgtEl>
                                      </p:cBhvr>
                                    </p:animEffect>
                                  </p:childTnLst>
                                </p:cTn>
                              </p:par>
                              <p:par>
                                <p:cTn fill="hold" nodeType="with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par>
                                <p:cTn fill="hold" nodeType="with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1000"/>
                                        <p:tgtEl>
                                          <p:spTgt spid="7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4" name="Shape 2264"/>
        <p:cNvGrpSpPr/>
        <p:nvPr/>
      </p:nvGrpSpPr>
      <p:grpSpPr>
        <a:xfrm>
          <a:off x="0" y="0"/>
          <a:ext cx="0" cy="0"/>
          <a:chOff x="0" y="0"/>
          <a:chExt cx="0" cy="0"/>
        </a:xfrm>
      </p:grpSpPr>
      <p:sp>
        <p:nvSpPr>
          <p:cNvPr id="2265" name="Google Shape;2265;p7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0" lang="en" sz="1000">
                <a:solidFill>
                  <a:schemeClr val="dk2"/>
                </a:solidFill>
                <a:latin typeface="Arial"/>
                <a:ea typeface="Arial"/>
                <a:cs typeface="Arial"/>
                <a:sym typeface="Arial"/>
              </a:rPr>
              <a:t>‹#›</a:t>
            </a:fld>
            <a:endParaRPr b="0" sz="1000">
              <a:solidFill>
                <a:schemeClr val="dk2"/>
              </a:solidFill>
              <a:latin typeface="Arial"/>
              <a:ea typeface="Arial"/>
              <a:cs typeface="Arial"/>
              <a:sym typeface="Arial"/>
            </a:endParaRPr>
          </a:p>
        </p:txBody>
      </p:sp>
      <p:sp>
        <p:nvSpPr>
          <p:cNvPr id="2266" name="Google Shape;2266;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 Work Products</a:t>
            </a:r>
            <a:endParaRPr/>
          </a:p>
        </p:txBody>
      </p:sp>
      <p:sp>
        <p:nvSpPr>
          <p:cNvPr id="2267" name="Google Shape;2267;p70"/>
          <p:cNvSpPr/>
          <p:nvPr/>
        </p:nvSpPr>
        <p:spPr>
          <a:xfrm>
            <a:off x="812840" y="1522375"/>
            <a:ext cx="3915300" cy="1960800"/>
          </a:xfrm>
          <a:prstGeom prst="rect">
            <a:avLst/>
          </a:prstGeom>
          <a:solidFill>
            <a:srgbClr val="019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70"/>
          <p:cNvSpPr/>
          <p:nvPr/>
        </p:nvSpPr>
        <p:spPr>
          <a:xfrm>
            <a:off x="833283" y="3768925"/>
            <a:ext cx="7990200" cy="163200"/>
          </a:xfrm>
          <a:prstGeom prst="roundRect">
            <a:avLst>
              <a:gd fmla="val 50000" name="adj"/>
            </a:avLst>
          </a:prstGeom>
          <a:solidFill>
            <a:schemeClr val="lt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70"/>
          <p:cNvSpPr txBox="1"/>
          <p:nvPr/>
        </p:nvSpPr>
        <p:spPr>
          <a:xfrm>
            <a:off x="812883" y="1577250"/>
            <a:ext cx="391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Gill Sans"/>
                <a:ea typeface="Gill Sans"/>
                <a:cs typeface="Gill Sans"/>
                <a:sym typeface="Gill Sans"/>
              </a:rPr>
              <a:t>Test Completion Work Products</a:t>
            </a:r>
            <a:endParaRPr b="1" i="0" sz="1400" u="none" cap="none" strike="noStrike">
              <a:solidFill>
                <a:srgbClr val="FFFFFF"/>
              </a:solidFill>
              <a:latin typeface="Gill Sans"/>
              <a:ea typeface="Gill Sans"/>
              <a:cs typeface="Gill Sans"/>
              <a:sym typeface="Gill Sans"/>
            </a:endParaRPr>
          </a:p>
        </p:txBody>
      </p:sp>
      <p:sp>
        <p:nvSpPr>
          <p:cNvPr id="2270" name="Google Shape;2270;p70"/>
          <p:cNvSpPr txBox="1"/>
          <p:nvPr/>
        </p:nvSpPr>
        <p:spPr>
          <a:xfrm>
            <a:off x="833575" y="2008350"/>
            <a:ext cx="3894600" cy="1262100"/>
          </a:xfrm>
          <a:prstGeom prst="rect">
            <a:avLst/>
          </a:prstGeom>
          <a:noFill/>
          <a:ln>
            <a:noFill/>
          </a:ln>
        </p:spPr>
        <p:txBody>
          <a:bodyPr anchorCtr="0" anchor="t" bIns="91425" lIns="91425" spcFirstLastPara="1" rIns="91425" wrap="square" tIns="91425">
            <a:spAutoFit/>
          </a:bodyPr>
          <a:lstStyle/>
          <a:p>
            <a:pPr indent="-260350" lvl="0" marL="342900" marR="0" rtl="0" algn="l">
              <a:lnSpc>
                <a:spcPct val="100000"/>
              </a:lnSpc>
              <a:spcBef>
                <a:spcPts val="0"/>
              </a:spcBef>
              <a:spcAft>
                <a:spcPts val="0"/>
              </a:spcAft>
              <a:buClr>
                <a:srgbClr val="FFFFFF"/>
              </a:buClr>
              <a:buSzPts val="1400"/>
              <a:buFont typeface="Calibri"/>
              <a:buChar char="●"/>
            </a:pPr>
            <a:r>
              <a:rPr b="0" i="0" lang="en" sz="1400" u="none" cap="none" strike="noStrike">
                <a:solidFill>
                  <a:srgbClr val="FFFFFF"/>
                </a:solidFill>
                <a:latin typeface="Calibri"/>
                <a:ea typeface="Calibri"/>
                <a:cs typeface="Calibri"/>
                <a:sym typeface="Calibri"/>
              </a:rPr>
              <a:t>Test summary reports</a:t>
            </a:r>
            <a:endParaRPr b="0" i="0" sz="1400" u="none" cap="none" strike="noStrike">
              <a:solidFill>
                <a:srgbClr val="FFFFFF"/>
              </a:solidFill>
              <a:latin typeface="Calibri"/>
              <a:ea typeface="Calibri"/>
              <a:cs typeface="Calibri"/>
              <a:sym typeface="Calibri"/>
            </a:endParaRPr>
          </a:p>
          <a:p>
            <a:pPr indent="-260350" lvl="0" marL="342900" marR="0" rtl="0" algn="l">
              <a:lnSpc>
                <a:spcPct val="100000"/>
              </a:lnSpc>
              <a:spcBef>
                <a:spcPts val="0"/>
              </a:spcBef>
              <a:spcAft>
                <a:spcPts val="0"/>
              </a:spcAft>
              <a:buClr>
                <a:srgbClr val="FFFFFF"/>
              </a:buClr>
              <a:buSzPts val="1400"/>
              <a:buFont typeface="Calibri"/>
              <a:buChar char="●"/>
            </a:pPr>
            <a:r>
              <a:rPr b="0" i="0" lang="en" sz="1400" u="none" cap="none" strike="noStrike">
                <a:solidFill>
                  <a:srgbClr val="FFFFFF"/>
                </a:solidFill>
                <a:latin typeface="Calibri"/>
                <a:ea typeface="Calibri"/>
                <a:cs typeface="Calibri"/>
                <a:sym typeface="Calibri"/>
              </a:rPr>
              <a:t>Action items</a:t>
            </a:r>
            <a:endParaRPr b="0" i="0" sz="1400" u="none" cap="none" strike="noStrike">
              <a:solidFill>
                <a:srgbClr val="FFFFFF"/>
              </a:solidFill>
              <a:latin typeface="Calibri"/>
              <a:ea typeface="Calibri"/>
              <a:cs typeface="Calibri"/>
              <a:sym typeface="Calibri"/>
            </a:endParaRPr>
          </a:p>
          <a:p>
            <a:pPr indent="-260350" lvl="0" marL="342900" marR="0" rtl="0" algn="l">
              <a:lnSpc>
                <a:spcPct val="100000"/>
              </a:lnSpc>
              <a:spcBef>
                <a:spcPts val="0"/>
              </a:spcBef>
              <a:spcAft>
                <a:spcPts val="0"/>
              </a:spcAft>
              <a:buClr>
                <a:srgbClr val="FFFFFF"/>
              </a:buClr>
              <a:buSzPts val="1400"/>
              <a:buFont typeface="Calibri"/>
              <a:buChar char="●"/>
            </a:pPr>
            <a:r>
              <a:rPr b="0" i="0" lang="en" sz="1400" u="none" cap="none" strike="noStrike">
                <a:solidFill>
                  <a:srgbClr val="FFFFFF"/>
                </a:solidFill>
                <a:latin typeface="Calibri"/>
                <a:ea typeface="Calibri"/>
                <a:cs typeface="Calibri"/>
                <a:sym typeface="Calibri"/>
              </a:rPr>
              <a:t>Change requests</a:t>
            </a:r>
            <a:endParaRPr b="0" i="0" sz="1400" u="none" cap="none" strike="noStrike">
              <a:solidFill>
                <a:srgbClr val="FFFFFF"/>
              </a:solidFill>
              <a:latin typeface="Calibri"/>
              <a:ea typeface="Calibri"/>
              <a:cs typeface="Calibri"/>
              <a:sym typeface="Calibri"/>
            </a:endParaRPr>
          </a:p>
          <a:p>
            <a:pPr indent="-260350" lvl="0" marL="342900" marR="0" rtl="0" algn="l">
              <a:lnSpc>
                <a:spcPct val="100000"/>
              </a:lnSpc>
              <a:spcBef>
                <a:spcPts val="0"/>
              </a:spcBef>
              <a:spcAft>
                <a:spcPts val="0"/>
              </a:spcAft>
              <a:buClr>
                <a:srgbClr val="FFFFFF"/>
              </a:buClr>
              <a:buSzPts val="1400"/>
              <a:buFont typeface="Calibri"/>
              <a:buChar char="●"/>
            </a:pPr>
            <a:r>
              <a:rPr b="0" i="0" lang="en" sz="1400" u="none" cap="none" strike="noStrike">
                <a:solidFill>
                  <a:srgbClr val="FFFFFF"/>
                </a:solidFill>
                <a:latin typeface="Calibri"/>
                <a:ea typeface="Calibri"/>
                <a:cs typeface="Calibri"/>
                <a:sym typeface="Calibri"/>
              </a:rPr>
              <a:t>Product backlog items</a:t>
            </a:r>
            <a:endParaRPr b="0" i="0" sz="1400" u="none" cap="none" strike="noStrike">
              <a:solidFill>
                <a:srgbClr val="FFFFFF"/>
              </a:solidFill>
              <a:latin typeface="Calibri"/>
              <a:ea typeface="Calibri"/>
              <a:cs typeface="Calibri"/>
              <a:sym typeface="Calibri"/>
            </a:endParaRPr>
          </a:p>
          <a:p>
            <a:pPr indent="-260350" lvl="0" marL="342900" marR="0" rtl="0" algn="l">
              <a:lnSpc>
                <a:spcPct val="100000"/>
              </a:lnSpc>
              <a:spcBef>
                <a:spcPts val="0"/>
              </a:spcBef>
              <a:spcAft>
                <a:spcPts val="0"/>
              </a:spcAft>
              <a:buClr>
                <a:srgbClr val="FFFFFF"/>
              </a:buClr>
              <a:buSzPts val="1400"/>
              <a:buFont typeface="Calibri"/>
              <a:buChar char="●"/>
            </a:pPr>
            <a:r>
              <a:rPr b="0" i="0" lang="en" sz="1400" u="none" cap="none" strike="noStrike">
                <a:solidFill>
                  <a:srgbClr val="FFFFFF"/>
                </a:solidFill>
                <a:latin typeface="Calibri"/>
                <a:ea typeface="Calibri"/>
                <a:cs typeface="Calibri"/>
                <a:sym typeface="Calibri"/>
              </a:rPr>
              <a:t>Finalized testware</a:t>
            </a:r>
            <a:endParaRPr b="0" i="0" sz="1400" u="none" cap="none" strike="noStrike">
              <a:solidFill>
                <a:srgbClr val="FFFFFF"/>
              </a:solidFill>
              <a:latin typeface="Calibri"/>
              <a:ea typeface="Calibri"/>
              <a:cs typeface="Calibri"/>
              <a:sym typeface="Calibri"/>
            </a:endParaRPr>
          </a:p>
        </p:txBody>
      </p:sp>
      <p:sp>
        <p:nvSpPr>
          <p:cNvPr id="2271" name="Google Shape;2271;p70"/>
          <p:cNvSpPr/>
          <p:nvPr/>
        </p:nvSpPr>
        <p:spPr>
          <a:xfrm>
            <a:off x="7795482" y="3808525"/>
            <a:ext cx="957900" cy="84000"/>
          </a:xfrm>
          <a:prstGeom prst="roundRect">
            <a:avLst>
              <a:gd fmla="val 50000"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70"/>
          <p:cNvSpPr/>
          <p:nvPr/>
        </p:nvSpPr>
        <p:spPr>
          <a:xfrm>
            <a:off x="6408216" y="16329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70"/>
          <p:cNvSpPr/>
          <p:nvPr/>
        </p:nvSpPr>
        <p:spPr>
          <a:xfrm>
            <a:off x="4896948" y="16329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70"/>
          <p:cNvSpPr/>
          <p:nvPr/>
        </p:nvSpPr>
        <p:spPr>
          <a:xfrm>
            <a:off x="7919509" y="1632925"/>
            <a:ext cx="13425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70"/>
          <p:cNvSpPr/>
          <p:nvPr/>
        </p:nvSpPr>
        <p:spPr>
          <a:xfrm>
            <a:off x="0" y="1632925"/>
            <a:ext cx="644100" cy="1739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70"/>
          <p:cNvSpPr/>
          <p:nvPr/>
        </p:nvSpPr>
        <p:spPr>
          <a:xfrm>
            <a:off x="5034500" y="1815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70"/>
          <p:cNvSpPr/>
          <p:nvPr/>
        </p:nvSpPr>
        <p:spPr>
          <a:xfrm>
            <a:off x="5034500" y="19590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70"/>
          <p:cNvSpPr/>
          <p:nvPr/>
        </p:nvSpPr>
        <p:spPr>
          <a:xfrm>
            <a:off x="5034500" y="21024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70"/>
          <p:cNvSpPr/>
          <p:nvPr/>
        </p:nvSpPr>
        <p:spPr>
          <a:xfrm>
            <a:off x="5034500" y="22457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70"/>
          <p:cNvSpPr/>
          <p:nvPr/>
        </p:nvSpPr>
        <p:spPr>
          <a:xfrm>
            <a:off x="5034500" y="23891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70"/>
          <p:cNvSpPr/>
          <p:nvPr/>
        </p:nvSpPr>
        <p:spPr>
          <a:xfrm>
            <a:off x="5034500" y="2532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70"/>
          <p:cNvSpPr/>
          <p:nvPr/>
        </p:nvSpPr>
        <p:spPr>
          <a:xfrm>
            <a:off x="5034500" y="26758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70"/>
          <p:cNvSpPr/>
          <p:nvPr/>
        </p:nvSpPr>
        <p:spPr>
          <a:xfrm>
            <a:off x="5034500" y="28191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70"/>
          <p:cNvSpPr/>
          <p:nvPr/>
        </p:nvSpPr>
        <p:spPr>
          <a:xfrm>
            <a:off x="5034500" y="29625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70"/>
          <p:cNvSpPr/>
          <p:nvPr/>
        </p:nvSpPr>
        <p:spPr>
          <a:xfrm>
            <a:off x="5034500" y="31058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70"/>
          <p:cNvSpPr/>
          <p:nvPr/>
        </p:nvSpPr>
        <p:spPr>
          <a:xfrm>
            <a:off x="6591475" y="1815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70"/>
          <p:cNvSpPr/>
          <p:nvPr/>
        </p:nvSpPr>
        <p:spPr>
          <a:xfrm>
            <a:off x="6591475" y="19590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70"/>
          <p:cNvSpPr/>
          <p:nvPr/>
        </p:nvSpPr>
        <p:spPr>
          <a:xfrm>
            <a:off x="6591475" y="21024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70"/>
          <p:cNvSpPr/>
          <p:nvPr/>
        </p:nvSpPr>
        <p:spPr>
          <a:xfrm>
            <a:off x="6591475" y="22457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70"/>
          <p:cNvSpPr/>
          <p:nvPr/>
        </p:nvSpPr>
        <p:spPr>
          <a:xfrm>
            <a:off x="6591475" y="23891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70"/>
          <p:cNvSpPr/>
          <p:nvPr/>
        </p:nvSpPr>
        <p:spPr>
          <a:xfrm>
            <a:off x="6591475" y="2532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70"/>
          <p:cNvSpPr/>
          <p:nvPr/>
        </p:nvSpPr>
        <p:spPr>
          <a:xfrm>
            <a:off x="6591475" y="26758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70"/>
          <p:cNvSpPr/>
          <p:nvPr/>
        </p:nvSpPr>
        <p:spPr>
          <a:xfrm>
            <a:off x="6591475" y="28191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70"/>
          <p:cNvSpPr/>
          <p:nvPr/>
        </p:nvSpPr>
        <p:spPr>
          <a:xfrm>
            <a:off x="6591475" y="29625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70"/>
          <p:cNvSpPr/>
          <p:nvPr/>
        </p:nvSpPr>
        <p:spPr>
          <a:xfrm>
            <a:off x="6591475" y="31058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70"/>
          <p:cNvSpPr/>
          <p:nvPr/>
        </p:nvSpPr>
        <p:spPr>
          <a:xfrm>
            <a:off x="8057050" y="18157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70"/>
          <p:cNvSpPr/>
          <p:nvPr/>
        </p:nvSpPr>
        <p:spPr>
          <a:xfrm>
            <a:off x="8057050" y="19590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70"/>
          <p:cNvSpPr/>
          <p:nvPr/>
        </p:nvSpPr>
        <p:spPr>
          <a:xfrm>
            <a:off x="8057050" y="21024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70"/>
          <p:cNvSpPr/>
          <p:nvPr/>
        </p:nvSpPr>
        <p:spPr>
          <a:xfrm>
            <a:off x="8057050" y="224575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70"/>
          <p:cNvSpPr/>
          <p:nvPr/>
        </p:nvSpPr>
        <p:spPr>
          <a:xfrm>
            <a:off x="8057050" y="2389100"/>
            <a:ext cx="1067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70"/>
          <p:cNvSpPr/>
          <p:nvPr/>
        </p:nvSpPr>
        <p:spPr>
          <a:xfrm>
            <a:off x="8057050" y="25324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70"/>
          <p:cNvSpPr/>
          <p:nvPr/>
        </p:nvSpPr>
        <p:spPr>
          <a:xfrm>
            <a:off x="8057050" y="26758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70"/>
          <p:cNvSpPr/>
          <p:nvPr/>
        </p:nvSpPr>
        <p:spPr>
          <a:xfrm>
            <a:off x="8057050" y="28191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70"/>
          <p:cNvSpPr/>
          <p:nvPr/>
        </p:nvSpPr>
        <p:spPr>
          <a:xfrm>
            <a:off x="8057050" y="296250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70"/>
          <p:cNvSpPr/>
          <p:nvPr/>
        </p:nvSpPr>
        <p:spPr>
          <a:xfrm>
            <a:off x="8057050" y="3105850"/>
            <a:ext cx="767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70"/>
          <p:cNvSpPr/>
          <p:nvPr/>
        </p:nvSpPr>
        <p:spPr>
          <a:xfrm>
            <a:off x="0" y="18157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70"/>
          <p:cNvSpPr/>
          <p:nvPr/>
        </p:nvSpPr>
        <p:spPr>
          <a:xfrm>
            <a:off x="0" y="195905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70"/>
          <p:cNvSpPr/>
          <p:nvPr/>
        </p:nvSpPr>
        <p:spPr>
          <a:xfrm>
            <a:off x="0" y="21024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70"/>
          <p:cNvSpPr/>
          <p:nvPr/>
        </p:nvSpPr>
        <p:spPr>
          <a:xfrm>
            <a:off x="0" y="224575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70"/>
          <p:cNvSpPr/>
          <p:nvPr/>
        </p:nvSpPr>
        <p:spPr>
          <a:xfrm>
            <a:off x="0" y="2389100"/>
            <a:ext cx="5064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70"/>
          <p:cNvSpPr/>
          <p:nvPr/>
        </p:nvSpPr>
        <p:spPr>
          <a:xfrm>
            <a:off x="0" y="25324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70"/>
          <p:cNvSpPr/>
          <p:nvPr/>
        </p:nvSpPr>
        <p:spPr>
          <a:xfrm>
            <a:off x="0" y="267580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70"/>
          <p:cNvSpPr/>
          <p:nvPr/>
        </p:nvSpPr>
        <p:spPr>
          <a:xfrm>
            <a:off x="0" y="28191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70"/>
          <p:cNvSpPr/>
          <p:nvPr/>
        </p:nvSpPr>
        <p:spPr>
          <a:xfrm>
            <a:off x="0" y="296250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70"/>
          <p:cNvSpPr/>
          <p:nvPr/>
        </p:nvSpPr>
        <p:spPr>
          <a:xfrm>
            <a:off x="0" y="3105850"/>
            <a:ext cx="206700" cy="84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9" name="Shape 2319"/>
        <p:cNvGrpSpPr/>
        <p:nvPr/>
      </p:nvGrpSpPr>
      <p:grpSpPr>
        <a:xfrm>
          <a:off x="0" y="0"/>
          <a:ext cx="0" cy="0"/>
          <a:chOff x="0" y="0"/>
          <a:chExt cx="0" cy="0"/>
        </a:xfrm>
      </p:grpSpPr>
      <p:sp>
        <p:nvSpPr>
          <p:cNvPr id="2320" name="Google Shape;2320;p71"/>
          <p:cNvSpPr/>
          <p:nvPr/>
        </p:nvSpPr>
        <p:spPr>
          <a:xfrm>
            <a:off x="0" y="0"/>
            <a:ext cx="9144000" cy="2381400"/>
          </a:xfrm>
          <a:prstGeom prst="rect">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2321" name="Google Shape;2321;p71"/>
          <p:cNvSpPr/>
          <p:nvPr/>
        </p:nvSpPr>
        <p:spPr>
          <a:xfrm>
            <a:off x="1249905" y="2017710"/>
            <a:ext cx="1905000" cy="2143200"/>
          </a:xfrm>
          <a:prstGeom prst="rect">
            <a:avLst/>
          </a:prstGeom>
          <a:solidFill>
            <a:srgbClr val="E5E7E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2322" name="Google Shape;2322;p71"/>
          <p:cNvSpPr/>
          <p:nvPr/>
        </p:nvSpPr>
        <p:spPr>
          <a:xfrm>
            <a:off x="5854650" y="2800675"/>
            <a:ext cx="2391600" cy="801900"/>
          </a:xfrm>
          <a:prstGeom prst="roundRect">
            <a:avLst>
              <a:gd fmla="val 16667" name="adj"/>
            </a:avLst>
          </a:prstGeom>
          <a:solidFill>
            <a:srgbClr val="E5E7E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2323" name="Google Shape;2323;p71"/>
          <p:cNvSpPr txBox="1"/>
          <p:nvPr/>
        </p:nvSpPr>
        <p:spPr>
          <a:xfrm>
            <a:off x="1249900" y="2281250"/>
            <a:ext cx="1905000" cy="16161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chemeClr val="dk1"/>
              </a:buClr>
              <a:buSzPts val="1100"/>
              <a:buFont typeface="Arial"/>
              <a:buNone/>
            </a:pPr>
            <a:r>
              <a:rPr b="1" i="0" lang="en" sz="1400" u="none" cap="none" strike="noStrike">
                <a:solidFill>
                  <a:srgbClr val="53585F"/>
                </a:solidFill>
                <a:latin typeface="Calibri"/>
                <a:ea typeface="Calibri"/>
                <a:cs typeface="Calibri"/>
                <a:sym typeface="Calibri"/>
              </a:rPr>
              <a:t>Traceability can be horizontal across test documentation or vertical across development documentation</a:t>
            </a:r>
            <a:endParaRPr b="1" i="0" sz="1400" u="none" cap="none" strike="noStrike">
              <a:solidFill>
                <a:srgbClr val="53585F"/>
              </a:solidFill>
              <a:latin typeface="Calibri"/>
              <a:ea typeface="Calibri"/>
              <a:cs typeface="Calibri"/>
              <a:sym typeface="Calibri"/>
            </a:endParaRPr>
          </a:p>
        </p:txBody>
      </p:sp>
      <p:sp>
        <p:nvSpPr>
          <p:cNvPr id="2324" name="Google Shape;2324;p71"/>
          <p:cNvSpPr txBox="1"/>
          <p:nvPr/>
        </p:nvSpPr>
        <p:spPr>
          <a:xfrm>
            <a:off x="5926500" y="2915275"/>
            <a:ext cx="2247900" cy="572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chemeClr val="dk1"/>
              </a:buClr>
              <a:buSzPts val="1100"/>
              <a:buFont typeface="Arial"/>
              <a:buNone/>
            </a:pPr>
            <a:r>
              <a:rPr b="1" i="0" lang="en" sz="1400" u="none" cap="none" strike="noStrike">
                <a:solidFill>
                  <a:srgbClr val="53585F"/>
                </a:solidFill>
                <a:latin typeface="Calibri"/>
                <a:ea typeface="Calibri"/>
                <a:cs typeface="Calibri"/>
                <a:sym typeface="Calibri"/>
              </a:rPr>
              <a:t>Easy identification of  functions or features affected</a:t>
            </a:r>
            <a:endParaRPr b="1" i="0" sz="1400" u="none" cap="none" strike="noStrike">
              <a:solidFill>
                <a:srgbClr val="53585F"/>
              </a:solidFill>
              <a:latin typeface="Calibri"/>
              <a:ea typeface="Calibri"/>
              <a:cs typeface="Calibri"/>
              <a:sym typeface="Calibri"/>
            </a:endParaRPr>
          </a:p>
        </p:txBody>
      </p:sp>
      <p:sp>
        <p:nvSpPr>
          <p:cNvPr id="2325" name="Google Shape;2325;p71"/>
          <p:cNvSpPr txBox="1"/>
          <p:nvPr/>
        </p:nvSpPr>
        <p:spPr>
          <a:xfrm>
            <a:off x="540250" y="1150300"/>
            <a:ext cx="7282500" cy="200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chemeClr val="dk1"/>
              </a:buClr>
              <a:buSzPts val="1100"/>
              <a:buFont typeface="Arial"/>
              <a:buNone/>
            </a:pPr>
            <a:r>
              <a:rPr b="0" i="0" lang="en" sz="1300" u="none" cap="none" strike="noStrike">
                <a:solidFill>
                  <a:schemeClr val="lt1"/>
                </a:solidFill>
                <a:latin typeface="Gill Sans"/>
                <a:ea typeface="Gill Sans"/>
                <a:cs typeface="Gill Sans"/>
                <a:sym typeface="Gill Sans"/>
              </a:rPr>
              <a:t>The ability of test conditions to be connected back to their sources in the test basis is traceability.</a:t>
            </a:r>
            <a:endParaRPr b="0" i="0" sz="1300" u="none" cap="none" strike="noStrike">
              <a:solidFill>
                <a:schemeClr val="lt1"/>
              </a:solidFill>
              <a:latin typeface="Gill Sans"/>
              <a:ea typeface="Gill Sans"/>
              <a:cs typeface="Gill Sans"/>
              <a:sym typeface="Gill Sans"/>
            </a:endParaRPr>
          </a:p>
        </p:txBody>
      </p:sp>
      <p:pic>
        <p:nvPicPr>
          <p:cNvPr id="2326" name="Google Shape;2326;p71"/>
          <p:cNvPicPr preferRelativeResize="0"/>
          <p:nvPr/>
        </p:nvPicPr>
        <p:blipFill rotWithShape="1">
          <a:blip r:embed="rId3">
            <a:alphaModFix/>
          </a:blip>
          <a:srcRect b="0" l="0" r="0" t="0"/>
          <a:stretch/>
        </p:blipFill>
        <p:spPr>
          <a:xfrm>
            <a:off x="8305415" y="162760"/>
            <a:ext cx="674975" cy="672016"/>
          </a:xfrm>
          <a:prstGeom prst="rect">
            <a:avLst/>
          </a:prstGeom>
          <a:noFill/>
          <a:ln>
            <a:noFill/>
          </a:ln>
        </p:spPr>
      </p:pic>
      <p:sp>
        <p:nvSpPr>
          <p:cNvPr id="2327" name="Google Shape;2327;p7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2328" name="Google Shape;2328;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solidFill>
                  <a:schemeClr val="lt1"/>
                </a:solidFill>
              </a:rPr>
              <a:t>Traceability in Software Testing</a:t>
            </a:r>
            <a:endParaRPr>
              <a:solidFill>
                <a:schemeClr val="lt1"/>
              </a:solidFill>
            </a:endParaRPr>
          </a:p>
        </p:txBody>
      </p:sp>
      <p:sp>
        <p:nvSpPr>
          <p:cNvPr id="2329" name="Google Shape;2329;p71"/>
          <p:cNvSpPr/>
          <p:nvPr/>
        </p:nvSpPr>
        <p:spPr>
          <a:xfrm>
            <a:off x="3433163" y="2944075"/>
            <a:ext cx="1990800" cy="515100"/>
          </a:xfrm>
          <a:prstGeom prst="roundRect">
            <a:avLst>
              <a:gd fmla="val 16667" name="adj"/>
            </a:avLst>
          </a:prstGeom>
          <a:solidFill>
            <a:srgbClr val="E5E7E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Calibri"/>
                <a:ea typeface="Calibri"/>
                <a:cs typeface="Calibri"/>
                <a:sym typeface="Calibri"/>
              </a:rPr>
              <a:t>Importance of traceability</a:t>
            </a:r>
            <a:endParaRPr b="1" i="0" sz="1400" u="none" cap="none" strike="noStrike">
              <a:solidFill>
                <a:schemeClr val="dk2"/>
              </a:solidFill>
              <a:latin typeface="Calibri"/>
              <a:ea typeface="Calibri"/>
              <a:cs typeface="Calibri"/>
              <a:sym typeface="Calibri"/>
            </a:endParaRPr>
          </a:p>
        </p:txBody>
      </p:sp>
      <p:cxnSp>
        <p:nvCxnSpPr>
          <p:cNvPr id="2330" name="Google Shape;2330;p71"/>
          <p:cNvCxnSpPr>
            <a:stCxn id="2329" idx="3"/>
            <a:endCxn id="2322" idx="1"/>
          </p:cNvCxnSpPr>
          <p:nvPr/>
        </p:nvCxnSpPr>
        <p:spPr>
          <a:xfrm>
            <a:off x="5423963" y="3201625"/>
            <a:ext cx="430800" cy="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5"/>
                                        </p:tgtEl>
                                        <p:attrNameLst>
                                          <p:attrName>style.visibility</p:attrName>
                                        </p:attrNameLst>
                                      </p:cBhvr>
                                      <p:to>
                                        <p:strVal val="visible"/>
                                      </p:to>
                                    </p:set>
                                    <p:animEffect filter="fade" transition="in">
                                      <p:cBhvr>
                                        <p:cTn dur="1000"/>
                                        <p:tgtEl>
                                          <p:spTgt spid="23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1"/>
                                        </p:tgtEl>
                                        <p:attrNameLst>
                                          <p:attrName>style.visibility</p:attrName>
                                        </p:attrNameLst>
                                      </p:cBhvr>
                                      <p:to>
                                        <p:strVal val="visible"/>
                                      </p:to>
                                    </p:set>
                                    <p:animEffect filter="fade" transition="in">
                                      <p:cBhvr>
                                        <p:cTn dur="1000"/>
                                        <p:tgtEl>
                                          <p:spTgt spid="2321"/>
                                        </p:tgtEl>
                                      </p:cBhvr>
                                    </p:animEffect>
                                  </p:childTnLst>
                                </p:cTn>
                              </p:par>
                              <p:par>
                                <p:cTn fill="hold" nodeType="withEffect" presetClass="entr" presetID="10" presetSubtype="0">
                                  <p:stCondLst>
                                    <p:cond delay="0"/>
                                  </p:stCondLst>
                                  <p:childTnLst>
                                    <p:set>
                                      <p:cBhvr>
                                        <p:cTn dur="1" fill="hold">
                                          <p:stCondLst>
                                            <p:cond delay="0"/>
                                          </p:stCondLst>
                                        </p:cTn>
                                        <p:tgtEl>
                                          <p:spTgt spid="2323"/>
                                        </p:tgtEl>
                                        <p:attrNameLst>
                                          <p:attrName>style.visibility</p:attrName>
                                        </p:attrNameLst>
                                      </p:cBhvr>
                                      <p:to>
                                        <p:strVal val="visible"/>
                                      </p:to>
                                    </p:set>
                                    <p:animEffect filter="fade" transition="in">
                                      <p:cBhvr>
                                        <p:cTn dur="1000"/>
                                        <p:tgtEl>
                                          <p:spTgt spid="2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2"/>
                                        </p:tgtEl>
                                        <p:attrNameLst>
                                          <p:attrName>style.visibility</p:attrName>
                                        </p:attrNameLst>
                                      </p:cBhvr>
                                      <p:to>
                                        <p:strVal val="visible"/>
                                      </p:to>
                                    </p:set>
                                    <p:animEffect filter="fade" transition="in">
                                      <p:cBhvr>
                                        <p:cTn dur="1000"/>
                                        <p:tgtEl>
                                          <p:spTgt spid="2322"/>
                                        </p:tgtEl>
                                      </p:cBhvr>
                                    </p:animEffect>
                                  </p:childTnLst>
                                </p:cTn>
                              </p:par>
                              <p:par>
                                <p:cTn fill="hold" nodeType="withEffect" presetClass="entr" presetID="10" presetSubtype="0">
                                  <p:stCondLst>
                                    <p:cond delay="0"/>
                                  </p:stCondLst>
                                  <p:childTnLst>
                                    <p:set>
                                      <p:cBhvr>
                                        <p:cTn dur="1" fill="hold">
                                          <p:stCondLst>
                                            <p:cond delay="0"/>
                                          </p:stCondLst>
                                        </p:cTn>
                                        <p:tgtEl>
                                          <p:spTgt spid="2324"/>
                                        </p:tgtEl>
                                        <p:attrNameLst>
                                          <p:attrName>style.visibility</p:attrName>
                                        </p:attrNameLst>
                                      </p:cBhvr>
                                      <p:to>
                                        <p:strVal val="visible"/>
                                      </p:to>
                                    </p:set>
                                    <p:animEffect filter="fade" transition="in">
                                      <p:cBhvr>
                                        <p:cTn dur="1000"/>
                                        <p:tgtEl>
                                          <p:spTgt spid="2324"/>
                                        </p:tgtEl>
                                      </p:cBhvr>
                                    </p:animEffect>
                                  </p:childTnLst>
                                </p:cTn>
                              </p:par>
                              <p:par>
                                <p:cTn fill="hold" nodeType="withEffect" presetClass="entr" presetID="10" presetSubtype="0">
                                  <p:stCondLst>
                                    <p:cond delay="0"/>
                                  </p:stCondLst>
                                  <p:childTnLst>
                                    <p:set>
                                      <p:cBhvr>
                                        <p:cTn dur="1" fill="hold">
                                          <p:stCondLst>
                                            <p:cond delay="0"/>
                                          </p:stCondLst>
                                        </p:cTn>
                                        <p:tgtEl>
                                          <p:spTgt spid="2329"/>
                                        </p:tgtEl>
                                        <p:attrNameLst>
                                          <p:attrName>style.visibility</p:attrName>
                                        </p:attrNameLst>
                                      </p:cBhvr>
                                      <p:to>
                                        <p:strVal val="visible"/>
                                      </p:to>
                                    </p:set>
                                    <p:animEffect filter="fade" transition="in">
                                      <p:cBhvr>
                                        <p:cTn dur="1000"/>
                                        <p:tgtEl>
                                          <p:spTgt spid="2329"/>
                                        </p:tgtEl>
                                      </p:cBhvr>
                                    </p:animEffect>
                                  </p:childTnLst>
                                </p:cTn>
                              </p:par>
                              <p:par>
                                <p:cTn fill="hold" nodeType="withEffect" presetClass="entr" presetID="10" presetSubtype="0">
                                  <p:stCondLst>
                                    <p:cond delay="0"/>
                                  </p:stCondLst>
                                  <p:childTnLst>
                                    <p:set>
                                      <p:cBhvr>
                                        <p:cTn dur="1" fill="hold">
                                          <p:stCondLst>
                                            <p:cond delay="0"/>
                                          </p:stCondLst>
                                        </p:cTn>
                                        <p:tgtEl>
                                          <p:spTgt spid="2330"/>
                                        </p:tgtEl>
                                        <p:attrNameLst>
                                          <p:attrName>style.visibility</p:attrName>
                                        </p:attrNameLst>
                                      </p:cBhvr>
                                      <p:to>
                                        <p:strVal val="visible"/>
                                      </p:to>
                                    </p:set>
                                    <p:animEffect filter="fade" transition="in">
                                      <p:cBhvr>
                                        <p:cTn dur="1000"/>
                                        <p:tgtEl>
                                          <p:spTgt spid="2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4" name="Shape 2334"/>
        <p:cNvGrpSpPr/>
        <p:nvPr/>
      </p:nvGrpSpPr>
      <p:grpSpPr>
        <a:xfrm>
          <a:off x="0" y="0"/>
          <a:ext cx="0" cy="0"/>
          <a:chOff x="0" y="0"/>
          <a:chExt cx="0" cy="0"/>
        </a:xfrm>
      </p:grpSpPr>
      <p:sp>
        <p:nvSpPr>
          <p:cNvPr id="2335" name="Google Shape;2335;p72"/>
          <p:cNvSpPr/>
          <p:nvPr/>
        </p:nvSpPr>
        <p:spPr>
          <a:xfrm>
            <a:off x="2184102" y="1194950"/>
            <a:ext cx="1335960" cy="1427544"/>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434A56"/>
          </a:solidFill>
          <a:ln>
            <a:noFill/>
          </a:ln>
        </p:spPr>
        <p:txBody>
          <a:bodyPr anchorCtr="0" anchor="ctr" bIns="19050" lIns="19050" spcFirstLastPara="1" rIns="19050" wrap="square" tIns="19050">
            <a:noAutofit/>
          </a:bodyPr>
          <a:lstStyle/>
          <a:p>
            <a:pPr indent="0" lvl="0" marL="0" marR="0" rtl="0" algn="ctr">
              <a:lnSpc>
                <a:spcPct val="130000"/>
              </a:lnSpc>
              <a:spcBef>
                <a:spcPts val="0"/>
              </a:spcBef>
              <a:spcAft>
                <a:spcPts val="0"/>
              </a:spcAft>
              <a:buClr>
                <a:srgbClr val="FFFFFF"/>
              </a:buClr>
              <a:buSzPts val="500"/>
              <a:buFont typeface="Calibri"/>
              <a:buNone/>
            </a:pPr>
            <a:r>
              <a:t/>
            </a:r>
            <a:endParaRPr b="0" i="0" sz="500" u="none" cap="none" strike="noStrike">
              <a:solidFill>
                <a:srgbClr val="000000"/>
              </a:solidFill>
              <a:latin typeface="Arial"/>
              <a:ea typeface="Arial"/>
              <a:cs typeface="Arial"/>
              <a:sym typeface="Arial"/>
            </a:endParaRPr>
          </a:p>
        </p:txBody>
      </p:sp>
      <p:sp>
        <p:nvSpPr>
          <p:cNvPr id="2336" name="Google Shape;2336;p72"/>
          <p:cNvSpPr/>
          <p:nvPr/>
        </p:nvSpPr>
        <p:spPr>
          <a:xfrm>
            <a:off x="3554112" y="1194950"/>
            <a:ext cx="1335960" cy="1427544"/>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E8AB01"/>
          </a:solidFill>
          <a:ln>
            <a:noFill/>
          </a:ln>
        </p:spPr>
        <p:txBody>
          <a:bodyPr anchorCtr="0" anchor="ctr" bIns="19050" lIns="19050" spcFirstLastPara="1" rIns="19050" wrap="square" tIns="19050">
            <a:noAutofit/>
          </a:bodyPr>
          <a:lstStyle/>
          <a:p>
            <a:pPr indent="0" lvl="0" marL="0" marR="0" rtl="0" algn="ctr">
              <a:lnSpc>
                <a:spcPct val="115000"/>
              </a:lnSpc>
              <a:spcBef>
                <a:spcPts val="0"/>
              </a:spcBef>
              <a:spcAft>
                <a:spcPts val="0"/>
              </a:spcAft>
              <a:buClr>
                <a:srgbClr val="FFFFFF"/>
              </a:buClr>
              <a:buSzPts val="500"/>
              <a:buFont typeface="Calibri"/>
              <a:buNone/>
            </a:pPr>
            <a:r>
              <a:rPr b="1" i="0" lang="en" sz="1100" u="none" cap="none" strike="noStrike">
                <a:solidFill>
                  <a:srgbClr val="FFFFFF"/>
                </a:solidFill>
                <a:latin typeface="Calibri"/>
                <a:ea typeface="Calibri"/>
                <a:cs typeface="Calibri"/>
                <a:sym typeface="Calibri"/>
              </a:rPr>
              <a:t>Examines the impact of changes </a:t>
            </a:r>
            <a:endParaRPr b="0" i="0" sz="1100" u="none" cap="none" strike="noStrike">
              <a:solidFill>
                <a:srgbClr val="000000"/>
              </a:solidFill>
              <a:latin typeface="Arial"/>
              <a:ea typeface="Arial"/>
              <a:cs typeface="Arial"/>
              <a:sym typeface="Arial"/>
            </a:endParaRPr>
          </a:p>
        </p:txBody>
      </p:sp>
      <p:sp>
        <p:nvSpPr>
          <p:cNvPr id="2337" name="Google Shape;2337;p72"/>
          <p:cNvSpPr/>
          <p:nvPr/>
        </p:nvSpPr>
        <p:spPr>
          <a:xfrm>
            <a:off x="4924122" y="1194950"/>
            <a:ext cx="1335960" cy="1427544"/>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434A56"/>
          </a:solidFill>
          <a:ln>
            <a:noFill/>
          </a:ln>
        </p:spPr>
        <p:txBody>
          <a:bodyPr anchorCtr="0" anchor="ctr" bIns="19050" lIns="19050" spcFirstLastPara="1" rIns="19050" wrap="square" tIns="19050">
            <a:noAutofit/>
          </a:bodyPr>
          <a:lstStyle/>
          <a:p>
            <a:pPr indent="0" lvl="0" marL="0" marR="0" rtl="0" algn="ctr">
              <a:lnSpc>
                <a:spcPct val="115000"/>
              </a:lnSpc>
              <a:spcBef>
                <a:spcPts val="0"/>
              </a:spcBef>
              <a:spcAft>
                <a:spcPts val="0"/>
              </a:spcAft>
              <a:buClr>
                <a:schemeClr val="dk1"/>
              </a:buClr>
              <a:buSzPts val="1100"/>
              <a:buFont typeface="Arial"/>
              <a:buNone/>
            </a:pPr>
            <a:r>
              <a:rPr b="1" i="0" lang="en" sz="1100" u="none" cap="none" strike="noStrike">
                <a:solidFill>
                  <a:srgbClr val="FFFFFF"/>
                </a:solidFill>
                <a:latin typeface="Calibri"/>
                <a:ea typeface="Calibri"/>
                <a:cs typeface="Calibri"/>
                <a:sym typeface="Calibri"/>
              </a:rPr>
              <a:t> Improves understanding of test status and summary reports</a:t>
            </a:r>
            <a:endParaRPr b="1" i="0" sz="1100" u="none" cap="none" strike="noStrike">
              <a:solidFill>
                <a:srgbClr val="FFFFFF"/>
              </a:solidFill>
              <a:latin typeface="Calibri"/>
              <a:ea typeface="Calibri"/>
              <a:cs typeface="Calibri"/>
              <a:sym typeface="Calibri"/>
            </a:endParaRPr>
          </a:p>
        </p:txBody>
      </p:sp>
      <p:sp>
        <p:nvSpPr>
          <p:cNvPr id="2338" name="Google Shape;2338;p72"/>
          <p:cNvSpPr/>
          <p:nvPr/>
        </p:nvSpPr>
        <p:spPr>
          <a:xfrm>
            <a:off x="6294132" y="1194950"/>
            <a:ext cx="1335960" cy="1427544"/>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E8AB01"/>
          </a:solidFill>
          <a:ln>
            <a:noFill/>
          </a:ln>
        </p:spPr>
        <p:txBody>
          <a:bodyPr anchorCtr="0" anchor="ctr" bIns="19050" lIns="19050" spcFirstLastPara="1" rIns="19050" wrap="square" tIns="19050">
            <a:noAutofit/>
          </a:bodyPr>
          <a:lstStyle/>
          <a:p>
            <a:pPr indent="0" lvl="0" marL="0" marR="0" rtl="0" algn="ctr">
              <a:lnSpc>
                <a:spcPct val="115000"/>
              </a:lnSpc>
              <a:spcBef>
                <a:spcPts val="0"/>
              </a:spcBef>
              <a:spcAft>
                <a:spcPts val="0"/>
              </a:spcAft>
              <a:buClr>
                <a:schemeClr val="dk1"/>
              </a:buClr>
              <a:buSzPts val="1100"/>
              <a:buFont typeface="Arial"/>
              <a:buNone/>
            </a:pPr>
            <a:r>
              <a:rPr b="1" i="0" lang="en" sz="1100" u="none" cap="none" strike="noStrike">
                <a:solidFill>
                  <a:srgbClr val="FFFFFF"/>
                </a:solidFill>
                <a:latin typeface="Calibri"/>
                <a:ea typeface="Calibri"/>
                <a:cs typeface="Calibri"/>
                <a:sym typeface="Calibri"/>
              </a:rPr>
              <a:t>Makes testing auditable</a:t>
            </a:r>
            <a:endParaRPr b="1" i="0" sz="1100" u="none" cap="none" strike="noStrike">
              <a:solidFill>
                <a:srgbClr val="FFFFFF"/>
              </a:solidFill>
              <a:latin typeface="Calibri"/>
              <a:ea typeface="Calibri"/>
              <a:cs typeface="Calibri"/>
              <a:sym typeface="Calibri"/>
            </a:endParaRPr>
          </a:p>
        </p:txBody>
      </p:sp>
      <p:sp>
        <p:nvSpPr>
          <p:cNvPr id="2339" name="Google Shape;2339;p72"/>
          <p:cNvSpPr/>
          <p:nvPr/>
        </p:nvSpPr>
        <p:spPr>
          <a:xfrm>
            <a:off x="6304912" y="3393340"/>
            <a:ext cx="1335960" cy="1427544"/>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434A56"/>
          </a:solidFill>
          <a:ln>
            <a:noFill/>
          </a:ln>
        </p:spPr>
        <p:txBody>
          <a:bodyPr anchorCtr="0" anchor="ctr" bIns="19050" lIns="19050" spcFirstLastPara="1" rIns="19050" wrap="square" tIns="19050">
            <a:noAutofit/>
          </a:bodyPr>
          <a:lstStyle/>
          <a:p>
            <a:pPr indent="0" lvl="0" marL="0" marR="0" rtl="0" algn="ctr">
              <a:lnSpc>
                <a:spcPct val="115000"/>
              </a:lnSpc>
              <a:spcBef>
                <a:spcPts val="0"/>
              </a:spcBef>
              <a:spcAft>
                <a:spcPts val="0"/>
              </a:spcAft>
              <a:buClr>
                <a:schemeClr val="dk1"/>
              </a:buClr>
              <a:buSzPts val="1100"/>
              <a:buFont typeface="Arial"/>
              <a:buNone/>
            </a:pPr>
            <a:r>
              <a:rPr b="1" i="0" lang="en" sz="1100" u="none" cap="none" strike="noStrike">
                <a:solidFill>
                  <a:srgbClr val="FFFFFF"/>
                </a:solidFill>
                <a:latin typeface="Calibri"/>
                <a:ea typeface="Calibri"/>
                <a:cs typeface="Calibri"/>
                <a:sym typeface="Calibri"/>
              </a:rPr>
              <a:t>Shares information regarding process capability</a:t>
            </a:r>
            <a:endParaRPr b="1" i="0" sz="1100" u="none" cap="none" strike="noStrike">
              <a:solidFill>
                <a:srgbClr val="FFFFFF"/>
              </a:solidFill>
              <a:latin typeface="Calibri"/>
              <a:ea typeface="Calibri"/>
              <a:cs typeface="Calibri"/>
              <a:sym typeface="Calibri"/>
            </a:endParaRPr>
          </a:p>
        </p:txBody>
      </p:sp>
      <p:sp>
        <p:nvSpPr>
          <p:cNvPr id="2340" name="Google Shape;2340;p72"/>
          <p:cNvSpPr/>
          <p:nvPr/>
        </p:nvSpPr>
        <p:spPr>
          <a:xfrm>
            <a:off x="1503125" y="2293787"/>
            <a:ext cx="1335960" cy="1427544"/>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434A56"/>
          </a:solidFill>
          <a:ln>
            <a:noFill/>
          </a:ln>
        </p:spPr>
        <p:txBody>
          <a:bodyPr anchorCtr="0" anchor="ctr" bIns="19050" lIns="19050" spcFirstLastPara="1" rIns="19050" wrap="square" tIns="19050">
            <a:noAutofit/>
          </a:bodyPr>
          <a:lstStyle/>
          <a:p>
            <a:pPr indent="0" lvl="0" marL="0" marR="0" rtl="0" algn="ctr">
              <a:lnSpc>
                <a:spcPct val="115000"/>
              </a:lnSpc>
              <a:spcBef>
                <a:spcPts val="0"/>
              </a:spcBef>
              <a:spcAft>
                <a:spcPts val="0"/>
              </a:spcAft>
              <a:buClr>
                <a:schemeClr val="dk1"/>
              </a:buClr>
              <a:buSzPts val="1100"/>
              <a:buFont typeface="Arial"/>
              <a:buNone/>
            </a:pPr>
            <a:r>
              <a:rPr b="1" i="0" lang="en" sz="1100" u="none" cap="none" strike="noStrike">
                <a:solidFill>
                  <a:srgbClr val="FFFFFF"/>
                </a:solidFill>
                <a:latin typeface="Calibri"/>
                <a:ea typeface="Calibri"/>
                <a:cs typeface="Calibri"/>
                <a:sym typeface="Calibri"/>
              </a:rPr>
              <a:t>Fulfils IT governance criteria</a:t>
            </a:r>
            <a:endParaRPr b="1" i="0" sz="1100" u="none" cap="none" strike="noStrike">
              <a:solidFill>
                <a:srgbClr val="FFFFFF"/>
              </a:solidFill>
              <a:latin typeface="Calibri"/>
              <a:ea typeface="Calibri"/>
              <a:cs typeface="Calibri"/>
              <a:sym typeface="Calibri"/>
            </a:endParaRPr>
          </a:p>
        </p:txBody>
      </p:sp>
      <p:sp>
        <p:nvSpPr>
          <p:cNvPr id="2341" name="Google Shape;2341;p72"/>
          <p:cNvSpPr/>
          <p:nvPr/>
        </p:nvSpPr>
        <p:spPr>
          <a:xfrm>
            <a:off x="2873135" y="2293787"/>
            <a:ext cx="1335960" cy="1427544"/>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E8AB01"/>
          </a:solidFill>
          <a:ln>
            <a:noFill/>
          </a:ln>
        </p:spPr>
        <p:txBody>
          <a:bodyPr anchorCtr="0" anchor="ctr" bIns="19050" lIns="19050" spcFirstLastPara="1" rIns="19050" wrap="square" tIns="19050">
            <a:noAutofit/>
          </a:bodyPr>
          <a:lstStyle/>
          <a:p>
            <a:pPr indent="0" lvl="0" marL="0" marR="0" rtl="0" algn="ctr">
              <a:lnSpc>
                <a:spcPct val="115000"/>
              </a:lnSpc>
              <a:spcBef>
                <a:spcPts val="0"/>
              </a:spcBef>
              <a:spcAft>
                <a:spcPts val="0"/>
              </a:spcAft>
              <a:buClr>
                <a:schemeClr val="dk1"/>
              </a:buClr>
              <a:buSzPts val="1100"/>
              <a:buFont typeface="Arial"/>
              <a:buNone/>
            </a:pPr>
            <a:r>
              <a:rPr b="1" i="0" lang="en" sz="1100" u="none" cap="none" strike="noStrike">
                <a:solidFill>
                  <a:srgbClr val="FFFFFF"/>
                </a:solidFill>
                <a:latin typeface="Calibri"/>
                <a:ea typeface="Calibri"/>
                <a:cs typeface="Calibri"/>
                <a:sym typeface="Calibri"/>
              </a:rPr>
              <a:t>Test coverage evaluation</a:t>
            </a:r>
            <a:endParaRPr b="1" i="0" sz="1100" u="none" cap="none" strike="noStrike">
              <a:solidFill>
                <a:srgbClr val="FFFFFF"/>
              </a:solidFill>
              <a:latin typeface="Calibri"/>
              <a:ea typeface="Calibri"/>
              <a:cs typeface="Calibri"/>
              <a:sym typeface="Calibri"/>
            </a:endParaRPr>
          </a:p>
        </p:txBody>
      </p:sp>
      <p:sp>
        <p:nvSpPr>
          <p:cNvPr id="2342" name="Google Shape;2342;p72"/>
          <p:cNvSpPr/>
          <p:nvPr/>
        </p:nvSpPr>
        <p:spPr>
          <a:xfrm>
            <a:off x="4243145" y="2293787"/>
            <a:ext cx="1335960" cy="1427544"/>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434A56"/>
          </a:solidFill>
          <a:ln>
            <a:noFill/>
          </a:ln>
        </p:spPr>
        <p:txBody>
          <a:bodyPr anchorCtr="0" anchor="ctr" bIns="19050" lIns="19050" spcFirstLastPara="1" rIns="19050" wrap="square" tIns="19050">
            <a:noAutofit/>
          </a:bodyPr>
          <a:lstStyle/>
          <a:p>
            <a:pPr indent="0" lvl="0" marL="0" marR="0" rtl="0" algn="ctr">
              <a:lnSpc>
                <a:spcPct val="115000"/>
              </a:lnSpc>
              <a:spcBef>
                <a:spcPts val="0"/>
              </a:spcBef>
              <a:spcAft>
                <a:spcPts val="0"/>
              </a:spcAft>
              <a:buClr>
                <a:schemeClr val="dk1"/>
              </a:buClr>
              <a:buSzPts val="1100"/>
              <a:buFont typeface="Arial"/>
              <a:buNone/>
            </a:pPr>
            <a:r>
              <a:rPr b="1" i="0" lang="en" sz="1100" u="none" cap="none" strike="noStrike">
                <a:solidFill>
                  <a:srgbClr val="FFFFFF"/>
                </a:solidFill>
                <a:latin typeface="Calibri"/>
                <a:ea typeface="Calibri"/>
                <a:cs typeface="Calibri"/>
                <a:sym typeface="Calibri"/>
              </a:rPr>
              <a:t>Examines missing components that needed to be tested or recorded</a:t>
            </a:r>
            <a:endParaRPr b="1" i="0" sz="1100" u="none" cap="none" strike="noStrike">
              <a:solidFill>
                <a:srgbClr val="FFFFFF"/>
              </a:solidFill>
              <a:latin typeface="Calibri"/>
              <a:ea typeface="Calibri"/>
              <a:cs typeface="Calibri"/>
              <a:sym typeface="Calibri"/>
            </a:endParaRPr>
          </a:p>
        </p:txBody>
      </p:sp>
      <p:sp>
        <p:nvSpPr>
          <p:cNvPr id="2343" name="Google Shape;2343;p72"/>
          <p:cNvSpPr/>
          <p:nvPr/>
        </p:nvSpPr>
        <p:spPr>
          <a:xfrm>
            <a:off x="5613155" y="2293787"/>
            <a:ext cx="1335960" cy="1427544"/>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E8AB01"/>
          </a:solidFill>
          <a:ln>
            <a:noFill/>
          </a:ln>
        </p:spPr>
        <p:txBody>
          <a:bodyPr anchorCtr="0" anchor="ctr" bIns="19050" lIns="19050" spcFirstLastPara="1" rIns="19050" wrap="square" tIns="19050">
            <a:noAutofit/>
          </a:bodyPr>
          <a:lstStyle/>
          <a:p>
            <a:pPr indent="0" lvl="0" marL="0" marR="0" rtl="0" algn="ctr">
              <a:lnSpc>
                <a:spcPct val="115000"/>
              </a:lnSpc>
              <a:spcBef>
                <a:spcPts val="0"/>
              </a:spcBef>
              <a:spcAft>
                <a:spcPts val="0"/>
              </a:spcAft>
              <a:buClr>
                <a:schemeClr val="dk1"/>
              </a:buClr>
              <a:buSzPts val="1100"/>
              <a:buFont typeface="Arial"/>
              <a:buNone/>
            </a:pPr>
            <a:r>
              <a:rPr b="1" i="0" lang="en" sz="1100" u="none" cap="none" strike="noStrike">
                <a:solidFill>
                  <a:srgbClr val="FFFFFF"/>
                </a:solidFill>
                <a:latin typeface="Calibri"/>
                <a:ea typeface="Calibri"/>
                <a:cs typeface="Calibri"/>
                <a:sym typeface="Calibri"/>
              </a:rPr>
              <a:t>Communicates the technical aspect of testing to stakeholders</a:t>
            </a:r>
            <a:endParaRPr b="1" i="0" sz="1100" u="none" cap="none" strike="noStrike">
              <a:solidFill>
                <a:srgbClr val="FFFFFF"/>
              </a:solidFill>
              <a:latin typeface="Calibri"/>
              <a:ea typeface="Calibri"/>
              <a:cs typeface="Calibri"/>
              <a:sym typeface="Calibri"/>
            </a:endParaRPr>
          </a:p>
        </p:txBody>
      </p:sp>
      <p:sp>
        <p:nvSpPr>
          <p:cNvPr id="2344" name="Google Shape;2344;p72"/>
          <p:cNvSpPr/>
          <p:nvPr/>
        </p:nvSpPr>
        <p:spPr>
          <a:xfrm>
            <a:off x="4931513" y="3393347"/>
            <a:ext cx="1335960" cy="1427544"/>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E8AB01"/>
          </a:solidFill>
          <a:ln>
            <a:noFill/>
          </a:ln>
        </p:spPr>
        <p:txBody>
          <a:bodyPr anchorCtr="0" anchor="ctr" bIns="19050" lIns="19050" spcFirstLastPara="1" rIns="19050" wrap="square" tIns="19050">
            <a:noAutofit/>
          </a:bodyPr>
          <a:lstStyle/>
          <a:p>
            <a:pPr indent="0" lvl="0" marL="0" marR="0" rtl="0" algn="ctr">
              <a:lnSpc>
                <a:spcPct val="115000"/>
              </a:lnSpc>
              <a:spcBef>
                <a:spcPts val="0"/>
              </a:spcBef>
              <a:spcAft>
                <a:spcPts val="0"/>
              </a:spcAft>
              <a:buClr>
                <a:schemeClr val="dk1"/>
              </a:buClr>
              <a:buSzPts val="1100"/>
              <a:buFont typeface="Arial"/>
              <a:buNone/>
            </a:pPr>
            <a:r>
              <a:rPr b="1" i="0" lang="en" sz="1100" u="none" cap="none" strike="noStrike">
                <a:solidFill>
                  <a:srgbClr val="FFFFFF"/>
                </a:solidFill>
                <a:latin typeface="Calibri"/>
                <a:ea typeface="Calibri"/>
                <a:cs typeface="Calibri"/>
                <a:sym typeface="Calibri"/>
              </a:rPr>
              <a:t>Provides product quality information</a:t>
            </a:r>
            <a:endParaRPr b="1" i="0" sz="1100" u="none" cap="none" strike="noStrike">
              <a:solidFill>
                <a:srgbClr val="FFFFFF"/>
              </a:solidFill>
              <a:latin typeface="Calibri"/>
              <a:ea typeface="Calibri"/>
              <a:cs typeface="Calibri"/>
              <a:sym typeface="Calibri"/>
            </a:endParaRPr>
          </a:p>
        </p:txBody>
      </p:sp>
      <p:sp>
        <p:nvSpPr>
          <p:cNvPr id="2345" name="Google Shape;2345;p72"/>
          <p:cNvSpPr txBox="1"/>
          <p:nvPr/>
        </p:nvSpPr>
        <p:spPr>
          <a:xfrm>
            <a:off x="2184214" y="1434009"/>
            <a:ext cx="1335900" cy="938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100"/>
              <a:buFont typeface="Arial"/>
              <a:buNone/>
            </a:pPr>
            <a:r>
              <a:rPr b="1" i="0" lang="en" sz="1100" u="none" cap="none" strike="noStrike">
                <a:solidFill>
                  <a:schemeClr val="lt1"/>
                </a:solidFill>
                <a:latin typeface="Calibri"/>
                <a:ea typeface="Calibri"/>
                <a:cs typeface="Calibri"/>
                <a:sym typeface="Calibri"/>
              </a:rPr>
              <a:t> Implements effective test monitoring and control</a:t>
            </a:r>
            <a:endParaRPr b="1" i="0" sz="1100" u="none" cap="none" strike="noStrike">
              <a:solidFill>
                <a:schemeClr val="lt1"/>
              </a:solidFill>
              <a:latin typeface="Calibri"/>
              <a:ea typeface="Calibri"/>
              <a:cs typeface="Calibri"/>
              <a:sym typeface="Calibri"/>
            </a:endParaRPr>
          </a:p>
        </p:txBody>
      </p:sp>
      <p:sp>
        <p:nvSpPr>
          <p:cNvPr id="2346" name="Google Shape;2346;p72"/>
          <p:cNvSpPr/>
          <p:nvPr/>
        </p:nvSpPr>
        <p:spPr>
          <a:xfrm>
            <a:off x="2197443" y="3371729"/>
            <a:ext cx="1335960" cy="1427544"/>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E8AB01"/>
          </a:solidFill>
          <a:ln>
            <a:noFill/>
          </a:ln>
        </p:spPr>
        <p:txBody>
          <a:bodyPr anchorCtr="0" anchor="ctr" bIns="19050" lIns="19050" spcFirstLastPara="1" rIns="19050" wrap="square" tIns="19050">
            <a:noAutofit/>
          </a:bodyPr>
          <a:lstStyle/>
          <a:p>
            <a:pPr indent="0" lvl="0" marL="0" marR="0" rtl="0" algn="ctr">
              <a:lnSpc>
                <a:spcPct val="115000"/>
              </a:lnSpc>
              <a:spcBef>
                <a:spcPts val="0"/>
              </a:spcBef>
              <a:spcAft>
                <a:spcPts val="0"/>
              </a:spcAft>
              <a:buClr>
                <a:schemeClr val="dk1"/>
              </a:buClr>
              <a:buSzPts val="1100"/>
              <a:buFont typeface="Arial"/>
              <a:buNone/>
            </a:pPr>
            <a:r>
              <a:rPr b="1" i="0" lang="en" sz="1100" u="none" cap="none" strike="noStrike">
                <a:solidFill>
                  <a:srgbClr val="FFFFFF"/>
                </a:solidFill>
                <a:latin typeface="Calibri"/>
                <a:ea typeface="Calibri"/>
                <a:cs typeface="Calibri"/>
                <a:sym typeface="Calibri"/>
              </a:rPr>
              <a:t>Conveys project progress against business goals</a:t>
            </a:r>
            <a:endParaRPr b="1" i="0" sz="1100" u="none" cap="none" strike="noStrike">
              <a:solidFill>
                <a:srgbClr val="FFFFFF"/>
              </a:solidFill>
              <a:latin typeface="Calibri"/>
              <a:ea typeface="Calibri"/>
              <a:cs typeface="Calibri"/>
              <a:sym typeface="Calibri"/>
            </a:endParaRPr>
          </a:p>
        </p:txBody>
      </p:sp>
      <p:sp>
        <p:nvSpPr>
          <p:cNvPr id="2347" name="Google Shape;2347;p72"/>
          <p:cNvSpPr/>
          <p:nvPr/>
        </p:nvSpPr>
        <p:spPr>
          <a:xfrm>
            <a:off x="3558139" y="3380610"/>
            <a:ext cx="1335960" cy="1427544"/>
          </a:xfrm>
          <a:custGeom>
            <a:rect b="b" l="l" r="r" t="t"/>
            <a:pathLst>
              <a:path extrusionOk="0" h="21600" w="21600">
                <a:moveTo>
                  <a:pt x="10800" y="0"/>
                </a:moveTo>
                <a:lnTo>
                  <a:pt x="21600" y="5400"/>
                </a:lnTo>
                <a:lnTo>
                  <a:pt x="21600" y="16200"/>
                </a:lnTo>
                <a:lnTo>
                  <a:pt x="10800" y="21600"/>
                </a:lnTo>
                <a:lnTo>
                  <a:pt x="0" y="16200"/>
                </a:lnTo>
                <a:lnTo>
                  <a:pt x="0" y="5400"/>
                </a:lnTo>
                <a:close/>
              </a:path>
            </a:pathLst>
          </a:custGeom>
          <a:solidFill>
            <a:srgbClr val="434A56"/>
          </a:solidFill>
          <a:ln>
            <a:noFill/>
          </a:ln>
        </p:spPr>
        <p:txBody>
          <a:bodyPr anchorCtr="0" anchor="ctr" bIns="19050" lIns="19050" spcFirstLastPara="1" rIns="19050" wrap="square" tIns="19050">
            <a:noAutofit/>
          </a:bodyPr>
          <a:lstStyle/>
          <a:p>
            <a:pPr indent="0" lvl="0" marL="0" marR="0" rtl="0" algn="ctr">
              <a:lnSpc>
                <a:spcPct val="115000"/>
              </a:lnSpc>
              <a:spcBef>
                <a:spcPts val="0"/>
              </a:spcBef>
              <a:spcAft>
                <a:spcPts val="0"/>
              </a:spcAft>
              <a:buClr>
                <a:schemeClr val="dk1"/>
              </a:buClr>
              <a:buSzPts val="1100"/>
              <a:buFont typeface="Arial"/>
              <a:buNone/>
            </a:pPr>
            <a:r>
              <a:rPr b="1" i="0" lang="en" sz="1100" u="none" cap="none" strike="noStrike">
                <a:solidFill>
                  <a:srgbClr val="FFFFFF"/>
                </a:solidFill>
                <a:latin typeface="Calibri"/>
                <a:ea typeface="Calibri"/>
                <a:cs typeface="Calibri"/>
                <a:sym typeface="Calibri"/>
              </a:rPr>
              <a:t>Communicates the technical aspect of testing to stakeholders</a:t>
            </a:r>
            <a:endParaRPr b="1" i="0" sz="1100" u="none" cap="none" strike="noStrike">
              <a:solidFill>
                <a:srgbClr val="FFFFFF"/>
              </a:solidFill>
              <a:latin typeface="Calibri"/>
              <a:ea typeface="Calibri"/>
              <a:cs typeface="Calibri"/>
              <a:sym typeface="Calibri"/>
            </a:endParaRPr>
          </a:p>
        </p:txBody>
      </p:sp>
      <p:pic>
        <p:nvPicPr>
          <p:cNvPr id="2348" name="Google Shape;2348;p72"/>
          <p:cNvPicPr preferRelativeResize="0"/>
          <p:nvPr/>
        </p:nvPicPr>
        <p:blipFill rotWithShape="1">
          <a:blip r:embed="rId3">
            <a:alphaModFix/>
          </a:blip>
          <a:srcRect b="0" l="0" r="0" t="0"/>
          <a:stretch/>
        </p:blipFill>
        <p:spPr>
          <a:xfrm>
            <a:off x="8305415" y="162760"/>
            <a:ext cx="674975" cy="672016"/>
          </a:xfrm>
          <a:prstGeom prst="rect">
            <a:avLst/>
          </a:prstGeom>
          <a:noFill/>
          <a:ln>
            <a:noFill/>
          </a:ln>
        </p:spPr>
      </p:pic>
      <p:sp>
        <p:nvSpPr>
          <p:cNvPr id="2349" name="Google Shape;2349;p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Importance of Traceability</a:t>
            </a:r>
            <a:endParaRPr/>
          </a:p>
        </p:txBody>
      </p:sp>
      <p:sp>
        <p:nvSpPr>
          <p:cNvPr id="2350" name="Google Shape;2350;p7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4" name="Shape 2354"/>
        <p:cNvGrpSpPr/>
        <p:nvPr/>
      </p:nvGrpSpPr>
      <p:grpSpPr>
        <a:xfrm>
          <a:off x="0" y="0"/>
          <a:ext cx="0" cy="0"/>
          <a:chOff x="0" y="0"/>
          <a:chExt cx="0" cy="0"/>
        </a:xfrm>
      </p:grpSpPr>
      <p:sp>
        <p:nvSpPr>
          <p:cNvPr id="2355" name="Google Shape;2355;p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Summary</a:t>
            </a:r>
            <a:endParaRPr/>
          </a:p>
        </p:txBody>
      </p:sp>
      <p:sp>
        <p:nvSpPr>
          <p:cNvPr id="2356" name="Google Shape;2356;p7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In this unit, we learned </a:t>
            </a:r>
            <a:endParaRPr/>
          </a:p>
          <a:p>
            <a:pPr indent="-355600" lvl="1" marL="914400" rtl="0" algn="l">
              <a:lnSpc>
                <a:spcPct val="115000"/>
              </a:lnSpc>
              <a:spcBef>
                <a:spcPts val="0"/>
              </a:spcBef>
              <a:spcAft>
                <a:spcPts val="0"/>
              </a:spcAft>
              <a:buSzPts val="2000"/>
              <a:buChar char="○"/>
            </a:pPr>
            <a:r>
              <a:rPr lang="en"/>
              <a:t>Impact of context on the test process</a:t>
            </a:r>
            <a:endParaRPr/>
          </a:p>
          <a:p>
            <a:pPr indent="-355600" lvl="1" marL="914400" rtl="0" algn="l">
              <a:lnSpc>
                <a:spcPct val="115000"/>
              </a:lnSpc>
              <a:spcBef>
                <a:spcPts val="0"/>
              </a:spcBef>
              <a:spcAft>
                <a:spcPts val="0"/>
              </a:spcAft>
              <a:buSzPts val="2000"/>
              <a:buChar char="○"/>
            </a:pPr>
            <a:r>
              <a:rPr lang="en"/>
              <a:t>Different test activities and respective tasks within the test process</a:t>
            </a:r>
            <a:endParaRPr/>
          </a:p>
          <a:p>
            <a:pPr indent="-355600" lvl="1" marL="914400" rtl="0" algn="l">
              <a:lnSpc>
                <a:spcPct val="115000"/>
              </a:lnSpc>
              <a:spcBef>
                <a:spcPts val="0"/>
              </a:spcBef>
              <a:spcAft>
                <a:spcPts val="0"/>
              </a:spcAft>
              <a:buSzPts val="2000"/>
              <a:buChar char="○"/>
            </a:pPr>
            <a:r>
              <a:rPr lang="en"/>
              <a:t>How work products are supporting the test process</a:t>
            </a:r>
            <a:endParaRPr/>
          </a:p>
          <a:p>
            <a:pPr indent="-355600" lvl="1" marL="914400" rtl="0" algn="l">
              <a:lnSpc>
                <a:spcPct val="115000"/>
              </a:lnSpc>
              <a:spcBef>
                <a:spcPts val="0"/>
              </a:spcBef>
              <a:spcAft>
                <a:spcPts val="0"/>
              </a:spcAft>
              <a:buSzPts val="2000"/>
              <a:buChar char="○"/>
            </a:pPr>
            <a:r>
              <a:rPr lang="en"/>
              <a:t>Value of maintaining traceability between the test basis and test work products</a:t>
            </a:r>
            <a:endParaRPr/>
          </a:p>
        </p:txBody>
      </p:sp>
      <p:sp>
        <p:nvSpPr>
          <p:cNvPr id="2357" name="Google Shape;2357;p7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2358" name="Google Shape;2358;p73"/>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6">
                                            <p:txEl>
                                              <p:pRg end="0" st="0"/>
                                            </p:txEl>
                                          </p:spTgt>
                                        </p:tgtEl>
                                        <p:attrNameLst>
                                          <p:attrName>style.visibility</p:attrName>
                                        </p:attrNameLst>
                                      </p:cBhvr>
                                      <p:to>
                                        <p:strVal val="visible"/>
                                      </p:to>
                                    </p:set>
                                    <p:animEffect filter="fade" transition="in">
                                      <p:cBhvr>
                                        <p:cTn dur="1000"/>
                                        <p:tgtEl>
                                          <p:spTgt spid="23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6">
                                            <p:txEl>
                                              <p:pRg end="1" st="1"/>
                                            </p:txEl>
                                          </p:spTgt>
                                        </p:tgtEl>
                                        <p:attrNameLst>
                                          <p:attrName>style.visibility</p:attrName>
                                        </p:attrNameLst>
                                      </p:cBhvr>
                                      <p:to>
                                        <p:strVal val="visible"/>
                                      </p:to>
                                    </p:set>
                                    <p:animEffect filter="fade" transition="in">
                                      <p:cBhvr>
                                        <p:cTn dur="1000"/>
                                        <p:tgtEl>
                                          <p:spTgt spid="23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6">
                                            <p:txEl>
                                              <p:pRg end="2" st="2"/>
                                            </p:txEl>
                                          </p:spTgt>
                                        </p:tgtEl>
                                        <p:attrNameLst>
                                          <p:attrName>style.visibility</p:attrName>
                                        </p:attrNameLst>
                                      </p:cBhvr>
                                      <p:to>
                                        <p:strVal val="visible"/>
                                      </p:to>
                                    </p:set>
                                    <p:animEffect filter="fade" transition="in">
                                      <p:cBhvr>
                                        <p:cTn dur="1000"/>
                                        <p:tgtEl>
                                          <p:spTgt spid="23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6">
                                            <p:txEl>
                                              <p:pRg end="3" st="3"/>
                                            </p:txEl>
                                          </p:spTgt>
                                        </p:tgtEl>
                                        <p:attrNameLst>
                                          <p:attrName>style.visibility</p:attrName>
                                        </p:attrNameLst>
                                      </p:cBhvr>
                                      <p:to>
                                        <p:strVal val="visible"/>
                                      </p:to>
                                    </p:set>
                                    <p:animEffect filter="fade" transition="in">
                                      <p:cBhvr>
                                        <p:cTn dur="1000"/>
                                        <p:tgtEl>
                                          <p:spTgt spid="23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6">
                                            <p:txEl>
                                              <p:pRg end="4" st="4"/>
                                            </p:txEl>
                                          </p:spTgt>
                                        </p:tgtEl>
                                        <p:attrNameLst>
                                          <p:attrName>style.visibility</p:attrName>
                                        </p:attrNameLst>
                                      </p:cBhvr>
                                      <p:to>
                                        <p:strVal val="visible"/>
                                      </p:to>
                                    </p:set>
                                    <p:animEffect filter="fade" transition="in">
                                      <p:cBhvr>
                                        <p:cTn dur="1000"/>
                                        <p:tgtEl>
                                          <p:spTgt spid="235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2" name="Shape 2362"/>
        <p:cNvGrpSpPr/>
        <p:nvPr/>
      </p:nvGrpSpPr>
      <p:grpSpPr>
        <a:xfrm>
          <a:off x="0" y="0"/>
          <a:ext cx="0" cy="0"/>
          <a:chOff x="0" y="0"/>
          <a:chExt cx="0" cy="0"/>
        </a:xfrm>
      </p:grpSpPr>
      <p:sp>
        <p:nvSpPr>
          <p:cNvPr id="2363" name="Google Shape;2363;p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 Process</a:t>
            </a:r>
            <a:endParaRPr/>
          </a:p>
        </p:txBody>
      </p:sp>
      <p:pic>
        <p:nvPicPr>
          <p:cNvPr descr="Activity.png" id="2364" name="Google Shape;2364;p74"/>
          <p:cNvPicPr preferRelativeResize="0"/>
          <p:nvPr/>
        </p:nvPicPr>
        <p:blipFill rotWithShape="1">
          <a:blip r:embed="rId3">
            <a:alphaModFix/>
          </a:blip>
          <a:srcRect b="0" l="0" r="0" t="0"/>
          <a:stretch/>
        </p:blipFill>
        <p:spPr>
          <a:xfrm>
            <a:off x="8377700" y="243402"/>
            <a:ext cx="616400" cy="557700"/>
          </a:xfrm>
          <a:prstGeom prst="rect">
            <a:avLst/>
          </a:prstGeom>
          <a:noFill/>
          <a:ln>
            <a:noFill/>
          </a:ln>
        </p:spPr>
      </p:pic>
      <p:grpSp>
        <p:nvGrpSpPr>
          <p:cNvPr id="2365" name="Google Shape;2365;p74"/>
          <p:cNvGrpSpPr/>
          <p:nvPr/>
        </p:nvGrpSpPr>
        <p:grpSpPr>
          <a:xfrm>
            <a:off x="748425" y="1011850"/>
            <a:ext cx="4714133" cy="699600"/>
            <a:chOff x="748425" y="1011850"/>
            <a:chExt cx="4714133" cy="699600"/>
          </a:xfrm>
        </p:grpSpPr>
        <p:sp>
          <p:nvSpPr>
            <p:cNvPr id="2366" name="Google Shape;2366;p74"/>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2367" name="Google Shape;2367;p74"/>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2368" name="Google Shape;2368;p74"/>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2369" name="Google Shape;2369;p74"/>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2370" name="Google Shape;2370;p74"/>
            <p:cNvPicPr preferRelativeResize="0"/>
            <p:nvPr/>
          </p:nvPicPr>
          <p:blipFill rotWithShape="1">
            <a:blip r:embed="rId4">
              <a:alphaModFix/>
            </a:blip>
            <a:srcRect b="0" l="0" r="0" t="0"/>
            <a:stretch/>
          </p:blipFill>
          <p:spPr>
            <a:xfrm>
              <a:off x="1059988" y="1124061"/>
              <a:ext cx="475425" cy="475425"/>
            </a:xfrm>
            <a:prstGeom prst="rect">
              <a:avLst/>
            </a:prstGeom>
            <a:noFill/>
            <a:ln>
              <a:noFill/>
            </a:ln>
          </p:spPr>
        </p:pic>
      </p:grpSp>
      <p:pic>
        <p:nvPicPr>
          <p:cNvPr id="2371" name="Google Shape;2371;p74"/>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grpSp>
        <p:nvGrpSpPr>
          <p:cNvPr id="2372" name="Google Shape;2372;p74"/>
          <p:cNvGrpSpPr/>
          <p:nvPr/>
        </p:nvGrpSpPr>
        <p:grpSpPr>
          <a:xfrm>
            <a:off x="973815" y="2439323"/>
            <a:ext cx="4782684" cy="506400"/>
            <a:chOff x="973827" y="2423745"/>
            <a:chExt cx="4782684" cy="506400"/>
          </a:xfrm>
        </p:grpSpPr>
        <p:grpSp>
          <p:nvGrpSpPr>
            <p:cNvPr id="2373" name="Google Shape;2373;p74"/>
            <p:cNvGrpSpPr/>
            <p:nvPr/>
          </p:nvGrpSpPr>
          <p:grpSpPr>
            <a:xfrm>
              <a:off x="973827" y="2423745"/>
              <a:ext cx="4782684" cy="506400"/>
              <a:chOff x="973827" y="2423745"/>
              <a:chExt cx="4782684" cy="506400"/>
            </a:xfrm>
          </p:grpSpPr>
          <p:sp>
            <p:nvSpPr>
              <p:cNvPr id="2374" name="Google Shape;2374;p74"/>
              <p:cNvSpPr/>
              <p:nvPr/>
            </p:nvSpPr>
            <p:spPr>
              <a:xfrm rot="-5400000">
                <a:off x="2712927" y="684645"/>
                <a:ext cx="506400" cy="3984600"/>
              </a:xfrm>
              <a:prstGeom prst="round2SameRect">
                <a:avLst>
                  <a:gd fmla="val 50000" name="adj1"/>
                  <a:gd fmla="val 0" name="adj2"/>
                </a:avLst>
              </a:prstGeom>
              <a:solidFill>
                <a:srgbClr val="FFFFFF"/>
              </a:solidFill>
              <a:ln cap="flat" cmpd="sng" w="9525">
                <a:solidFill>
                  <a:srgbClr val="E8AB0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375" name="Google Shape;2375;p74"/>
              <p:cNvSpPr/>
              <p:nvPr/>
            </p:nvSpPr>
            <p:spPr>
              <a:xfrm>
                <a:off x="1602711" y="2519147"/>
                <a:ext cx="4153800" cy="315600"/>
              </a:xfrm>
              <a:prstGeom prst="roundRect">
                <a:avLst>
                  <a:gd fmla="val 50000" name="adj"/>
                </a:avLst>
              </a:prstGeom>
              <a:solidFill>
                <a:srgbClr val="E8AB01"/>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out the test activities we follow in the test process.</a:t>
                </a:r>
                <a:endParaRPr b="0" i="0" sz="1200" u="none" cap="none" strike="noStrike">
                  <a:solidFill>
                    <a:schemeClr val="lt1"/>
                  </a:solidFill>
                  <a:latin typeface="Calibri"/>
                  <a:ea typeface="Calibri"/>
                  <a:cs typeface="Calibri"/>
                  <a:sym typeface="Calibri"/>
                </a:endParaRPr>
              </a:p>
            </p:txBody>
          </p:sp>
        </p:grpSp>
        <p:pic>
          <p:nvPicPr>
            <p:cNvPr id="2376" name="Google Shape;2376;p74"/>
            <p:cNvPicPr preferRelativeResize="0"/>
            <p:nvPr/>
          </p:nvPicPr>
          <p:blipFill rotWithShape="1">
            <a:blip r:embed="rId6">
              <a:alphaModFix/>
            </a:blip>
            <a:srcRect b="0" l="0" r="0" t="0"/>
            <a:stretch/>
          </p:blipFill>
          <p:spPr>
            <a:xfrm>
              <a:off x="1201046" y="2520911"/>
              <a:ext cx="312063" cy="312063"/>
            </a:xfrm>
            <a:prstGeom prst="rect">
              <a:avLst/>
            </a:prstGeom>
            <a:noFill/>
            <a:ln>
              <a:noFill/>
            </a:ln>
          </p:spPr>
        </p:pic>
      </p:grpSp>
      <p:grpSp>
        <p:nvGrpSpPr>
          <p:cNvPr id="2377" name="Google Shape;2377;p74"/>
          <p:cNvGrpSpPr/>
          <p:nvPr/>
        </p:nvGrpSpPr>
        <p:grpSpPr>
          <a:xfrm>
            <a:off x="973815" y="1860879"/>
            <a:ext cx="4720285" cy="506400"/>
            <a:chOff x="973815" y="1860879"/>
            <a:chExt cx="4720285" cy="506400"/>
          </a:xfrm>
        </p:grpSpPr>
        <p:grpSp>
          <p:nvGrpSpPr>
            <p:cNvPr id="2378" name="Google Shape;2378;p74"/>
            <p:cNvGrpSpPr/>
            <p:nvPr/>
          </p:nvGrpSpPr>
          <p:grpSpPr>
            <a:xfrm>
              <a:off x="973815" y="1860879"/>
              <a:ext cx="4720285" cy="506400"/>
              <a:chOff x="973827" y="1860879"/>
              <a:chExt cx="4720285" cy="506400"/>
            </a:xfrm>
          </p:grpSpPr>
          <p:sp>
            <p:nvSpPr>
              <p:cNvPr id="2379" name="Google Shape;2379;p74"/>
              <p:cNvSpPr/>
              <p:nvPr/>
            </p:nvSpPr>
            <p:spPr>
              <a:xfrm rot="-5400000">
                <a:off x="2712927" y="121779"/>
                <a:ext cx="506400" cy="3984600"/>
              </a:xfrm>
              <a:prstGeom prst="round2SameRect">
                <a:avLst>
                  <a:gd fmla="val 50000" name="adj1"/>
                  <a:gd fmla="val 0" name="adj2"/>
                </a:avLst>
              </a:prstGeom>
              <a:noFill/>
              <a:ln cap="flat" cmpd="sng" w="9525">
                <a:solidFill>
                  <a:srgbClr val="54294E"/>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380" name="Google Shape;2380;p74"/>
              <p:cNvSpPr/>
              <p:nvPr/>
            </p:nvSpPr>
            <p:spPr>
              <a:xfrm>
                <a:off x="1602712" y="1956275"/>
                <a:ext cx="4091400" cy="315600"/>
              </a:xfrm>
              <a:prstGeom prst="roundRect">
                <a:avLst>
                  <a:gd fmla="val 50000" name="adj"/>
                </a:avLst>
              </a:prstGeom>
              <a:solidFill>
                <a:srgbClr val="674EA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impacts of context on the test process.</a:t>
                </a:r>
                <a:endParaRPr b="0" i="0" sz="1200" u="none" cap="none" strike="noStrike">
                  <a:solidFill>
                    <a:schemeClr val="lt1"/>
                  </a:solidFill>
                  <a:latin typeface="Calibri"/>
                  <a:ea typeface="Calibri"/>
                  <a:cs typeface="Calibri"/>
                  <a:sym typeface="Calibri"/>
                </a:endParaRPr>
              </a:p>
            </p:txBody>
          </p:sp>
        </p:grpSp>
        <p:pic>
          <p:nvPicPr>
            <p:cNvPr id="2381" name="Google Shape;2381;p74"/>
            <p:cNvPicPr preferRelativeResize="0"/>
            <p:nvPr/>
          </p:nvPicPr>
          <p:blipFill rotWithShape="1">
            <a:blip r:embed="rId6">
              <a:alphaModFix/>
            </a:blip>
            <a:srcRect b="0" l="0" r="0" t="0"/>
            <a:stretch/>
          </p:blipFill>
          <p:spPr>
            <a:xfrm>
              <a:off x="1114458" y="1952639"/>
              <a:ext cx="312063" cy="312063"/>
            </a:xfrm>
            <a:prstGeom prst="rect">
              <a:avLst/>
            </a:prstGeom>
            <a:noFill/>
            <a:ln>
              <a:noFill/>
            </a:ln>
          </p:spPr>
        </p:pic>
      </p:grpSp>
      <p:grpSp>
        <p:nvGrpSpPr>
          <p:cNvPr id="2382" name="Google Shape;2382;p74"/>
          <p:cNvGrpSpPr/>
          <p:nvPr/>
        </p:nvGrpSpPr>
        <p:grpSpPr>
          <a:xfrm>
            <a:off x="973815" y="3017767"/>
            <a:ext cx="4782685" cy="506400"/>
            <a:chOff x="973815" y="3017767"/>
            <a:chExt cx="4782685" cy="506400"/>
          </a:xfrm>
        </p:grpSpPr>
        <p:grpSp>
          <p:nvGrpSpPr>
            <p:cNvPr id="2383" name="Google Shape;2383;p74"/>
            <p:cNvGrpSpPr/>
            <p:nvPr/>
          </p:nvGrpSpPr>
          <p:grpSpPr>
            <a:xfrm>
              <a:off x="973815" y="3017767"/>
              <a:ext cx="4782685" cy="506400"/>
              <a:chOff x="973815" y="2986611"/>
              <a:chExt cx="4782685" cy="506400"/>
            </a:xfrm>
          </p:grpSpPr>
          <p:sp>
            <p:nvSpPr>
              <p:cNvPr id="2384" name="Google Shape;2384;p74"/>
              <p:cNvSpPr/>
              <p:nvPr/>
            </p:nvSpPr>
            <p:spPr>
              <a:xfrm rot="-5400000">
                <a:off x="2712915" y="1247511"/>
                <a:ext cx="506400" cy="3984600"/>
              </a:xfrm>
              <a:prstGeom prst="round2SameRect">
                <a:avLst>
                  <a:gd fmla="val 50000" name="adj1"/>
                  <a:gd fmla="val 0" name="adj2"/>
                </a:avLst>
              </a:prstGeom>
              <a:noFill/>
              <a:ln cap="flat" cmpd="sng" w="9525">
                <a:solidFill>
                  <a:srgbClr val="7F7F7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385" name="Google Shape;2385;p74"/>
              <p:cNvSpPr/>
              <p:nvPr/>
            </p:nvSpPr>
            <p:spPr>
              <a:xfrm>
                <a:off x="1602700" y="3081994"/>
                <a:ext cx="4153800" cy="315600"/>
              </a:xfrm>
              <a:prstGeom prst="roundRect">
                <a:avLst>
                  <a:gd fmla="val 50000" name="adj"/>
                </a:avLst>
              </a:prstGeom>
              <a:solidFill>
                <a:srgbClr val="585858"/>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is traceability in Embedded System Software Testing?</a:t>
                </a:r>
                <a:endParaRPr b="0" i="0" sz="1200" u="none" cap="none" strike="noStrike">
                  <a:solidFill>
                    <a:schemeClr val="lt1"/>
                  </a:solidFill>
                  <a:latin typeface="Calibri"/>
                  <a:ea typeface="Calibri"/>
                  <a:cs typeface="Calibri"/>
                  <a:sym typeface="Calibri"/>
                </a:endParaRPr>
              </a:p>
            </p:txBody>
          </p:sp>
        </p:grpSp>
        <p:pic>
          <p:nvPicPr>
            <p:cNvPr id="2386" name="Google Shape;2386;p74"/>
            <p:cNvPicPr preferRelativeResize="0"/>
            <p:nvPr/>
          </p:nvPicPr>
          <p:blipFill rotWithShape="1">
            <a:blip r:embed="rId7">
              <a:alphaModFix/>
            </a:blip>
            <a:srcRect b="0" l="0" r="0" t="0"/>
            <a:stretch/>
          </p:blipFill>
          <p:spPr>
            <a:xfrm>
              <a:off x="1156639" y="3101876"/>
              <a:ext cx="338175" cy="338175"/>
            </a:xfrm>
            <a:prstGeom prst="rect">
              <a:avLst/>
            </a:prstGeom>
            <a:noFill/>
            <a:ln>
              <a:noFill/>
            </a:ln>
          </p:spPr>
        </p:pic>
      </p:grpSp>
      <p:grpSp>
        <p:nvGrpSpPr>
          <p:cNvPr id="2387" name="Google Shape;2387;p74"/>
          <p:cNvGrpSpPr/>
          <p:nvPr/>
        </p:nvGrpSpPr>
        <p:grpSpPr>
          <a:xfrm>
            <a:off x="973815" y="3596211"/>
            <a:ext cx="4782685" cy="506400"/>
            <a:chOff x="973815" y="3596211"/>
            <a:chExt cx="4782685" cy="506400"/>
          </a:xfrm>
        </p:grpSpPr>
        <p:grpSp>
          <p:nvGrpSpPr>
            <p:cNvPr id="2388" name="Google Shape;2388;p74"/>
            <p:cNvGrpSpPr/>
            <p:nvPr/>
          </p:nvGrpSpPr>
          <p:grpSpPr>
            <a:xfrm>
              <a:off x="973815" y="3596211"/>
              <a:ext cx="4782685" cy="506400"/>
              <a:chOff x="973815" y="2986611"/>
              <a:chExt cx="4782685" cy="506400"/>
            </a:xfrm>
          </p:grpSpPr>
          <p:sp>
            <p:nvSpPr>
              <p:cNvPr id="2389" name="Google Shape;2389;p74"/>
              <p:cNvSpPr/>
              <p:nvPr/>
            </p:nvSpPr>
            <p:spPr>
              <a:xfrm rot="-5400000">
                <a:off x="2712915" y="1247511"/>
                <a:ext cx="506400" cy="3984600"/>
              </a:xfrm>
              <a:prstGeom prst="round2SameRect">
                <a:avLst>
                  <a:gd fmla="val 50000" name="adj1"/>
                  <a:gd fmla="val 0" name="adj2"/>
                </a:avLst>
              </a:prstGeom>
              <a:noFill/>
              <a:ln cap="flat" cmpd="sng" w="9525">
                <a:solidFill>
                  <a:srgbClr val="70AD47"/>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390" name="Google Shape;2390;p74"/>
              <p:cNvSpPr/>
              <p:nvPr/>
            </p:nvSpPr>
            <p:spPr>
              <a:xfrm>
                <a:off x="1602700" y="3082000"/>
                <a:ext cx="4153800" cy="315600"/>
              </a:xfrm>
              <a:prstGeom prst="roundRect">
                <a:avLst>
                  <a:gd fmla="val 50000" name="adj"/>
                </a:avLst>
              </a:prstGeom>
              <a:solidFill>
                <a:srgbClr val="70AD4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Why is traceability important? </a:t>
                </a:r>
                <a:endParaRPr b="0" i="0" sz="1200" u="none" cap="none" strike="noStrike">
                  <a:solidFill>
                    <a:schemeClr val="lt1"/>
                  </a:solidFill>
                  <a:latin typeface="Calibri"/>
                  <a:ea typeface="Calibri"/>
                  <a:cs typeface="Calibri"/>
                  <a:sym typeface="Calibri"/>
                </a:endParaRPr>
              </a:p>
            </p:txBody>
          </p:sp>
        </p:grpSp>
        <p:pic>
          <p:nvPicPr>
            <p:cNvPr id="2391" name="Google Shape;2391;p74"/>
            <p:cNvPicPr preferRelativeResize="0"/>
            <p:nvPr/>
          </p:nvPicPr>
          <p:blipFill rotWithShape="1">
            <a:blip r:embed="rId8">
              <a:alphaModFix/>
            </a:blip>
            <a:srcRect b="0" l="0" r="0" t="0"/>
            <a:stretch/>
          </p:blipFill>
          <p:spPr>
            <a:xfrm>
              <a:off x="1065893" y="3639181"/>
              <a:ext cx="409192" cy="409192"/>
            </a:xfrm>
            <a:prstGeom prst="rect">
              <a:avLst/>
            </a:prstGeom>
            <a:noFill/>
            <a:ln>
              <a:noFill/>
            </a:ln>
          </p:spPr>
        </p:pic>
      </p:grpSp>
      <p:sp>
        <p:nvSpPr>
          <p:cNvPr id="2392" name="Google Shape;2392;p7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65"/>
                                        </p:tgtEl>
                                        <p:attrNameLst>
                                          <p:attrName>style.visibility</p:attrName>
                                        </p:attrNameLst>
                                      </p:cBhvr>
                                      <p:to>
                                        <p:strVal val="visible"/>
                                      </p:to>
                                    </p:set>
                                    <p:anim calcmode="lin" valueType="num">
                                      <p:cBhvr additive="base">
                                        <p:cTn dur="1000"/>
                                        <p:tgtEl>
                                          <p:spTgt spid="236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77"/>
                                        </p:tgtEl>
                                        <p:attrNameLst>
                                          <p:attrName>style.visibility</p:attrName>
                                        </p:attrNameLst>
                                      </p:cBhvr>
                                      <p:to>
                                        <p:strVal val="visible"/>
                                      </p:to>
                                    </p:set>
                                    <p:anim calcmode="lin" valueType="num">
                                      <p:cBhvr additive="base">
                                        <p:cTn dur="1000"/>
                                        <p:tgtEl>
                                          <p:spTgt spid="237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72"/>
                                        </p:tgtEl>
                                        <p:attrNameLst>
                                          <p:attrName>style.visibility</p:attrName>
                                        </p:attrNameLst>
                                      </p:cBhvr>
                                      <p:to>
                                        <p:strVal val="visible"/>
                                      </p:to>
                                    </p:set>
                                    <p:anim calcmode="lin" valueType="num">
                                      <p:cBhvr additive="base">
                                        <p:cTn dur="1000"/>
                                        <p:tgtEl>
                                          <p:spTgt spid="237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82"/>
                                        </p:tgtEl>
                                        <p:attrNameLst>
                                          <p:attrName>style.visibility</p:attrName>
                                        </p:attrNameLst>
                                      </p:cBhvr>
                                      <p:to>
                                        <p:strVal val="visible"/>
                                      </p:to>
                                    </p:set>
                                    <p:anim calcmode="lin" valueType="num">
                                      <p:cBhvr additive="base">
                                        <p:cTn dur="1000"/>
                                        <p:tgtEl>
                                          <p:spTgt spid="238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87"/>
                                        </p:tgtEl>
                                        <p:attrNameLst>
                                          <p:attrName>style.visibility</p:attrName>
                                        </p:attrNameLst>
                                      </p:cBhvr>
                                      <p:to>
                                        <p:strVal val="visible"/>
                                      </p:to>
                                    </p:set>
                                    <p:anim calcmode="lin" valueType="num">
                                      <p:cBhvr additive="base">
                                        <p:cTn dur="1000"/>
                                        <p:tgtEl>
                                          <p:spTgt spid="238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6" name="Shape 2396"/>
        <p:cNvGrpSpPr/>
        <p:nvPr/>
      </p:nvGrpSpPr>
      <p:grpSpPr>
        <a:xfrm>
          <a:off x="0" y="0"/>
          <a:ext cx="0" cy="0"/>
          <a:chOff x="0" y="0"/>
          <a:chExt cx="0" cy="0"/>
        </a:xfrm>
      </p:grpSpPr>
      <p:sp>
        <p:nvSpPr>
          <p:cNvPr id="2397" name="Google Shape;2397;p7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0" lang="en" sz="1000">
                <a:solidFill>
                  <a:schemeClr val="dk2"/>
                </a:solidFill>
                <a:latin typeface="Arial"/>
                <a:ea typeface="Arial"/>
                <a:cs typeface="Arial"/>
                <a:sym typeface="Arial"/>
              </a:rPr>
              <a:t>‹#›</a:t>
            </a:fld>
            <a:endParaRPr b="0" sz="1000">
              <a:solidFill>
                <a:schemeClr val="dk2"/>
              </a:solidFill>
              <a:latin typeface="Arial"/>
              <a:ea typeface="Arial"/>
              <a:cs typeface="Arial"/>
              <a:sym typeface="Arial"/>
            </a:endParaRPr>
          </a:p>
        </p:txBody>
      </p:sp>
      <p:sp>
        <p:nvSpPr>
          <p:cNvPr id="2398" name="Google Shape;2398;p7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alibri"/>
                <a:ea typeface="Calibri"/>
                <a:cs typeface="Calibri"/>
                <a:sym typeface="Calibri"/>
              </a:rPr>
              <a:t>1.5. </a:t>
            </a:r>
            <a:r>
              <a:rPr lang="en"/>
              <a:t>The Psychology of Software Testing</a:t>
            </a:r>
            <a:endParaRPr/>
          </a:p>
        </p:txBody>
      </p:sp>
      <p:pic>
        <p:nvPicPr>
          <p:cNvPr id="2399" name="Google Shape;2399;p75"/>
          <p:cNvPicPr preferRelativeResize="0"/>
          <p:nvPr/>
        </p:nvPicPr>
        <p:blipFill rotWithShape="1">
          <a:blip r:embed="rId3">
            <a:alphaModFix/>
          </a:blip>
          <a:srcRect b="0" l="0" r="0" t="0"/>
          <a:stretch/>
        </p:blipFill>
        <p:spPr>
          <a:xfrm>
            <a:off x="234227" y="2235742"/>
            <a:ext cx="674975" cy="67201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3" name="Shape 2403"/>
        <p:cNvGrpSpPr/>
        <p:nvPr/>
      </p:nvGrpSpPr>
      <p:grpSpPr>
        <a:xfrm>
          <a:off x="0" y="0"/>
          <a:ext cx="0" cy="0"/>
          <a:chOff x="0" y="0"/>
          <a:chExt cx="0" cy="0"/>
        </a:xfrm>
      </p:grpSpPr>
      <p:sp>
        <p:nvSpPr>
          <p:cNvPr id="2404" name="Google Shape;2404;p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The Psychology of Software Testing</a:t>
            </a:r>
            <a:endParaRPr/>
          </a:p>
        </p:txBody>
      </p:sp>
      <p:pic>
        <p:nvPicPr>
          <p:cNvPr descr="Activity.png" id="2405" name="Google Shape;2405;p76"/>
          <p:cNvPicPr preferRelativeResize="0"/>
          <p:nvPr/>
        </p:nvPicPr>
        <p:blipFill rotWithShape="1">
          <a:blip r:embed="rId3">
            <a:alphaModFix/>
          </a:blip>
          <a:srcRect b="0" l="0" r="0" t="0"/>
          <a:stretch/>
        </p:blipFill>
        <p:spPr>
          <a:xfrm>
            <a:off x="8377700" y="243402"/>
            <a:ext cx="616400" cy="557700"/>
          </a:xfrm>
          <a:prstGeom prst="rect">
            <a:avLst/>
          </a:prstGeom>
          <a:noFill/>
          <a:ln>
            <a:noFill/>
          </a:ln>
        </p:spPr>
      </p:pic>
      <p:grpSp>
        <p:nvGrpSpPr>
          <p:cNvPr id="2406" name="Google Shape;2406;p76"/>
          <p:cNvGrpSpPr/>
          <p:nvPr/>
        </p:nvGrpSpPr>
        <p:grpSpPr>
          <a:xfrm>
            <a:off x="748425" y="1011850"/>
            <a:ext cx="4714133" cy="699600"/>
            <a:chOff x="748425" y="1011850"/>
            <a:chExt cx="4714133" cy="699600"/>
          </a:xfrm>
        </p:grpSpPr>
        <p:sp>
          <p:nvSpPr>
            <p:cNvPr id="2407" name="Google Shape;2407;p76"/>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2408" name="Google Shape;2408;p76"/>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2409" name="Google Shape;2409;p76"/>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2410" name="Google Shape;2410;p76"/>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2411" name="Google Shape;2411;p76"/>
            <p:cNvPicPr preferRelativeResize="0"/>
            <p:nvPr/>
          </p:nvPicPr>
          <p:blipFill rotWithShape="1">
            <a:blip r:embed="rId4">
              <a:alphaModFix/>
            </a:blip>
            <a:srcRect b="0" l="0" r="0" t="0"/>
            <a:stretch/>
          </p:blipFill>
          <p:spPr>
            <a:xfrm>
              <a:off x="1059988" y="1124061"/>
              <a:ext cx="475425" cy="475425"/>
            </a:xfrm>
            <a:prstGeom prst="rect">
              <a:avLst/>
            </a:prstGeom>
            <a:noFill/>
            <a:ln>
              <a:noFill/>
            </a:ln>
          </p:spPr>
        </p:pic>
      </p:grpSp>
      <p:pic>
        <p:nvPicPr>
          <p:cNvPr id="2412" name="Google Shape;2412;p76"/>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grpSp>
        <p:nvGrpSpPr>
          <p:cNvPr id="2413" name="Google Shape;2413;p76"/>
          <p:cNvGrpSpPr/>
          <p:nvPr/>
        </p:nvGrpSpPr>
        <p:grpSpPr>
          <a:xfrm>
            <a:off x="973815" y="1860879"/>
            <a:ext cx="5177485" cy="506400"/>
            <a:chOff x="973815" y="1860879"/>
            <a:chExt cx="5177485" cy="506400"/>
          </a:xfrm>
        </p:grpSpPr>
        <p:grpSp>
          <p:nvGrpSpPr>
            <p:cNvPr id="2414" name="Google Shape;2414;p76"/>
            <p:cNvGrpSpPr/>
            <p:nvPr/>
          </p:nvGrpSpPr>
          <p:grpSpPr>
            <a:xfrm>
              <a:off x="973815" y="1860879"/>
              <a:ext cx="5177485" cy="506400"/>
              <a:chOff x="973827" y="1860879"/>
              <a:chExt cx="5177485" cy="506400"/>
            </a:xfrm>
          </p:grpSpPr>
          <p:sp>
            <p:nvSpPr>
              <p:cNvPr id="2415" name="Google Shape;2415;p76"/>
              <p:cNvSpPr/>
              <p:nvPr/>
            </p:nvSpPr>
            <p:spPr>
              <a:xfrm rot="-5400000">
                <a:off x="2712927" y="121779"/>
                <a:ext cx="506400" cy="3984600"/>
              </a:xfrm>
              <a:prstGeom prst="round2SameRect">
                <a:avLst>
                  <a:gd fmla="val 50000" name="adj1"/>
                  <a:gd fmla="val 0" name="adj2"/>
                </a:avLst>
              </a:prstGeom>
              <a:noFill/>
              <a:ln cap="flat" cmpd="sng" w="9525">
                <a:solidFill>
                  <a:srgbClr val="54294E"/>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416" name="Google Shape;2416;p76"/>
              <p:cNvSpPr/>
              <p:nvPr/>
            </p:nvSpPr>
            <p:spPr>
              <a:xfrm>
                <a:off x="1602712" y="1956275"/>
                <a:ext cx="4548600" cy="315600"/>
              </a:xfrm>
              <a:prstGeom prst="roundRect">
                <a:avLst>
                  <a:gd fmla="val 50000" name="adj"/>
                </a:avLst>
              </a:prstGeom>
              <a:solidFill>
                <a:srgbClr val="674EA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the impacts of context on the test process.</a:t>
                </a:r>
                <a:endParaRPr b="0" i="0" sz="1200" u="none" cap="none" strike="noStrike">
                  <a:solidFill>
                    <a:schemeClr val="lt1"/>
                  </a:solidFill>
                  <a:latin typeface="Calibri"/>
                  <a:ea typeface="Calibri"/>
                  <a:cs typeface="Calibri"/>
                  <a:sym typeface="Calibri"/>
                </a:endParaRPr>
              </a:p>
            </p:txBody>
          </p:sp>
        </p:grpSp>
        <p:pic>
          <p:nvPicPr>
            <p:cNvPr id="2417" name="Google Shape;2417;p76"/>
            <p:cNvPicPr preferRelativeResize="0"/>
            <p:nvPr/>
          </p:nvPicPr>
          <p:blipFill rotWithShape="1">
            <a:blip r:embed="rId6">
              <a:alphaModFix/>
            </a:blip>
            <a:srcRect b="0" l="0" r="0" t="0"/>
            <a:stretch/>
          </p:blipFill>
          <p:spPr>
            <a:xfrm>
              <a:off x="1114458" y="1952639"/>
              <a:ext cx="312063" cy="312063"/>
            </a:xfrm>
            <a:prstGeom prst="rect">
              <a:avLst/>
            </a:prstGeom>
            <a:noFill/>
            <a:ln>
              <a:noFill/>
            </a:ln>
          </p:spPr>
        </p:pic>
      </p:grpSp>
      <p:grpSp>
        <p:nvGrpSpPr>
          <p:cNvPr id="2418" name="Google Shape;2418;p76"/>
          <p:cNvGrpSpPr/>
          <p:nvPr/>
        </p:nvGrpSpPr>
        <p:grpSpPr>
          <a:xfrm>
            <a:off x="973815" y="2409012"/>
            <a:ext cx="5177485" cy="506400"/>
            <a:chOff x="973815" y="1860879"/>
            <a:chExt cx="5177485" cy="506400"/>
          </a:xfrm>
        </p:grpSpPr>
        <p:grpSp>
          <p:nvGrpSpPr>
            <p:cNvPr id="2419" name="Google Shape;2419;p76"/>
            <p:cNvGrpSpPr/>
            <p:nvPr/>
          </p:nvGrpSpPr>
          <p:grpSpPr>
            <a:xfrm>
              <a:off x="973815" y="1860879"/>
              <a:ext cx="5177485" cy="506400"/>
              <a:chOff x="973827" y="1860879"/>
              <a:chExt cx="5177485" cy="506400"/>
            </a:xfrm>
          </p:grpSpPr>
          <p:sp>
            <p:nvSpPr>
              <p:cNvPr id="2420" name="Google Shape;2420;p76"/>
              <p:cNvSpPr/>
              <p:nvPr/>
            </p:nvSpPr>
            <p:spPr>
              <a:xfrm rot="-5400000">
                <a:off x="2712927" y="121779"/>
                <a:ext cx="506400" cy="3984600"/>
              </a:xfrm>
              <a:prstGeom prst="round2SameRect">
                <a:avLst>
                  <a:gd fmla="val 50000" name="adj1"/>
                  <a:gd fmla="val 0" name="adj2"/>
                </a:avLst>
              </a:prstGeom>
              <a:noFill/>
              <a:ln cap="flat" cmpd="sng" w="9525">
                <a:solidFill>
                  <a:srgbClr val="0198DB"/>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421" name="Google Shape;2421;p76"/>
              <p:cNvSpPr/>
              <p:nvPr/>
            </p:nvSpPr>
            <p:spPr>
              <a:xfrm>
                <a:off x="1602712" y="1956288"/>
                <a:ext cx="4548600" cy="315600"/>
              </a:xfrm>
              <a:prstGeom prst="roundRect">
                <a:avLst>
                  <a:gd fmla="val 50000" name="adj"/>
                </a:avLst>
              </a:prstGeom>
              <a:solidFill>
                <a:schemeClr val="accent5"/>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List out the test activities we follow in the test process.</a:t>
                </a:r>
                <a:endParaRPr b="0" i="0" sz="1200" u="none" cap="none" strike="noStrike">
                  <a:solidFill>
                    <a:schemeClr val="lt1"/>
                  </a:solidFill>
                  <a:latin typeface="Calibri"/>
                  <a:ea typeface="Calibri"/>
                  <a:cs typeface="Calibri"/>
                  <a:sym typeface="Calibri"/>
                </a:endParaRPr>
              </a:p>
            </p:txBody>
          </p:sp>
        </p:grpSp>
        <p:pic>
          <p:nvPicPr>
            <p:cNvPr id="2422" name="Google Shape;2422;p76"/>
            <p:cNvPicPr preferRelativeResize="0"/>
            <p:nvPr/>
          </p:nvPicPr>
          <p:blipFill rotWithShape="1">
            <a:blip r:embed="rId6">
              <a:alphaModFix/>
            </a:blip>
            <a:srcRect b="0" l="0" r="0" t="0"/>
            <a:stretch/>
          </p:blipFill>
          <p:spPr>
            <a:xfrm>
              <a:off x="1114458" y="1952639"/>
              <a:ext cx="312063" cy="312063"/>
            </a:xfrm>
            <a:prstGeom prst="rect">
              <a:avLst/>
            </a:prstGeom>
            <a:noFill/>
            <a:ln>
              <a:noFill/>
            </a:ln>
          </p:spPr>
        </p:pic>
      </p:grpSp>
      <p:grpSp>
        <p:nvGrpSpPr>
          <p:cNvPr id="2423" name="Google Shape;2423;p76"/>
          <p:cNvGrpSpPr/>
          <p:nvPr/>
        </p:nvGrpSpPr>
        <p:grpSpPr>
          <a:xfrm>
            <a:off x="973815" y="2957145"/>
            <a:ext cx="5177485" cy="506400"/>
            <a:chOff x="973815" y="2957145"/>
            <a:chExt cx="5177485" cy="506400"/>
          </a:xfrm>
        </p:grpSpPr>
        <p:grpSp>
          <p:nvGrpSpPr>
            <p:cNvPr id="2424" name="Google Shape;2424;p76"/>
            <p:cNvGrpSpPr/>
            <p:nvPr/>
          </p:nvGrpSpPr>
          <p:grpSpPr>
            <a:xfrm>
              <a:off x="973815" y="2957145"/>
              <a:ext cx="5177485" cy="506400"/>
              <a:chOff x="973827" y="2423745"/>
              <a:chExt cx="5177485" cy="506400"/>
            </a:xfrm>
          </p:grpSpPr>
          <p:sp>
            <p:nvSpPr>
              <p:cNvPr id="2425" name="Google Shape;2425;p76"/>
              <p:cNvSpPr/>
              <p:nvPr/>
            </p:nvSpPr>
            <p:spPr>
              <a:xfrm rot="-5400000">
                <a:off x="2712927" y="684645"/>
                <a:ext cx="506400" cy="3984600"/>
              </a:xfrm>
              <a:prstGeom prst="round2SameRect">
                <a:avLst>
                  <a:gd fmla="val 50000" name="adj1"/>
                  <a:gd fmla="val 0" name="adj2"/>
                </a:avLst>
              </a:prstGeom>
              <a:solidFill>
                <a:srgbClr val="FFFFFF"/>
              </a:solidFill>
              <a:ln cap="flat" cmpd="sng" w="9525">
                <a:solidFill>
                  <a:srgbClr val="E8AB0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426" name="Google Shape;2426;p76"/>
              <p:cNvSpPr/>
              <p:nvPr/>
            </p:nvSpPr>
            <p:spPr>
              <a:xfrm>
                <a:off x="1602712" y="2519147"/>
                <a:ext cx="4548600" cy="315600"/>
              </a:xfrm>
              <a:prstGeom prst="roundRect">
                <a:avLst>
                  <a:gd fmla="val 50000" name="adj"/>
                </a:avLst>
              </a:prstGeom>
              <a:solidFill>
                <a:srgbClr val="E8AB01"/>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is traceability in Embedded System Software Testing?</a:t>
                </a:r>
                <a:endParaRPr b="0" i="0" sz="1200" u="none" cap="none" strike="noStrike">
                  <a:solidFill>
                    <a:schemeClr val="lt1"/>
                  </a:solidFill>
                  <a:latin typeface="Calibri"/>
                  <a:ea typeface="Calibri"/>
                  <a:cs typeface="Calibri"/>
                  <a:sym typeface="Calibri"/>
                </a:endParaRPr>
              </a:p>
            </p:txBody>
          </p:sp>
        </p:grpSp>
        <p:pic>
          <p:nvPicPr>
            <p:cNvPr id="2427" name="Google Shape;2427;p76"/>
            <p:cNvPicPr preferRelativeResize="0"/>
            <p:nvPr/>
          </p:nvPicPr>
          <p:blipFill rotWithShape="1">
            <a:blip r:embed="rId7">
              <a:alphaModFix/>
            </a:blip>
            <a:srcRect b="0" l="0" r="0" t="0"/>
            <a:stretch/>
          </p:blipFill>
          <p:spPr>
            <a:xfrm>
              <a:off x="1106414" y="3041239"/>
              <a:ext cx="338175" cy="338175"/>
            </a:xfrm>
            <a:prstGeom prst="rect">
              <a:avLst/>
            </a:prstGeom>
            <a:noFill/>
            <a:ln>
              <a:noFill/>
            </a:ln>
          </p:spPr>
        </p:pic>
      </p:grpSp>
      <p:grpSp>
        <p:nvGrpSpPr>
          <p:cNvPr id="2428" name="Google Shape;2428;p76"/>
          <p:cNvGrpSpPr/>
          <p:nvPr/>
        </p:nvGrpSpPr>
        <p:grpSpPr>
          <a:xfrm>
            <a:off x="973815" y="4053411"/>
            <a:ext cx="5177485" cy="506400"/>
            <a:chOff x="973815" y="4053411"/>
            <a:chExt cx="5177485" cy="506400"/>
          </a:xfrm>
        </p:grpSpPr>
        <p:grpSp>
          <p:nvGrpSpPr>
            <p:cNvPr id="2429" name="Google Shape;2429;p76"/>
            <p:cNvGrpSpPr/>
            <p:nvPr/>
          </p:nvGrpSpPr>
          <p:grpSpPr>
            <a:xfrm>
              <a:off x="973815" y="4053411"/>
              <a:ext cx="5177485" cy="506400"/>
              <a:chOff x="973815" y="2986611"/>
              <a:chExt cx="5177485" cy="506400"/>
            </a:xfrm>
          </p:grpSpPr>
          <p:sp>
            <p:nvSpPr>
              <p:cNvPr id="2430" name="Google Shape;2430;p76"/>
              <p:cNvSpPr/>
              <p:nvPr/>
            </p:nvSpPr>
            <p:spPr>
              <a:xfrm rot="-5400000">
                <a:off x="2712915" y="1247511"/>
                <a:ext cx="506400" cy="3984600"/>
              </a:xfrm>
              <a:prstGeom prst="round2SameRect">
                <a:avLst>
                  <a:gd fmla="val 50000" name="adj1"/>
                  <a:gd fmla="val 0" name="adj2"/>
                </a:avLst>
              </a:prstGeom>
              <a:noFill/>
              <a:ln cap="flat" cmpd="sng" w="9525">
                <a:solidFill>
                  <a:srgbClr val="70AD47"/>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431" name="Google Shape;2431;p76"/>
              <p:cNvSpPr/>
              <p:nvPr/>
            </p:nvSpPr>
            <p:spPr>
              <a:xfrm>
                <a:off x="1602700" y="3082000"/>
                <a:ext cx="4548600" cy="315600"/>
              </a:xfrm>
              <a:prstGeom prst="roundRect">
                <a:avLst>
                  <a:gd fmla="val 50000" name="adj"/>
                </a:avLst>
              </a:prstGeom>
              <a:solidFill>
                <a:srgbClr val="70AD4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do you think when you hear the word Psychological testing?</a:t>
                </a:r>
                <a:endParaRPr b="0" i="0" sz="1200" u="none" cap="none" strike="noStrike">
                  <a:solidFill>
                    <a:schemeClr val="lt1"/>
                  </a:solidFill>
                  <a:latin typeface="Calibri"/>
                  <a:ea typeface="Calibri"/>
                  <a:cs typeface="Calibri"/>
                  <a:sym typeface="Calibri"/>
                </a:endParaRPr>
              </a:p>
            </p:txBody>
          </p:sp>
        </p:grpSp>
        <p:pic>
          <p:nvPicPr>
            <p:cNvPr id="2432" name="Google Shape;2432;p76"/>
            <p:cNvPicPr preferRelativeResize="0"/>
            <p:nvPr/>
          </p:nvPicPr>
          <p:blipFill rotWithShape="1">
            <a:blip r:embed="rId8">
              <a:alphaModFix/>
            </a:blip>
            <a:srcRect b="0" l="0" r="0" t="0"/>
            <a:stretch/>
          </p:blipFill>
          <p:spPr>
            <a:xfrm>
              <a:off x="1148311" y="4152886"/>
              <a:ext cx="307432" cy="307432"/>
            </a:xfrm>
            <a:prstGeom prst="rect">
              <a:avLst/>
            </a:prstGeom>
            <a:noFill/>
            <a:ln>
              <a:noFill/>
            </a:ln>
          </p:spPr>
        </p:pic>
      </p:grpSp>
      <p:grpSp>
        <p:nvGrpSpPr>
          <p:cNvPr id="2433" name="Google Shape;2433;p76"/>
          <p:cNvGrpSpPr/>
          <p:nvPr/>
        </p:nvGrpSpPr>
        <p:grpSpPr>
          <a:xfrm>
            <a:off x="973815" y="3505278"/>
            <a:ext cx="5177485" cy="506400"/>
            <a:chOff x="973815" y="3474967"/>
            <a:chExt cx="5177485" cy="506400"/>
          </a:xfrm>
        </p:grpSpPr>
        <p:grpSp>
          <p:nvGrpSpPr>
            <p:cNvPr id="2434" name="Google Shape;2434;p76"/>
            <p:cNvGrpSpPr/>
            <p:nvPr/>
          </p:nvGrpSpPr>
          <p:grpSpPr>
            <a:xfrm>
              <a:off x="973815" y="3474967"/>
              <a:ext cx="5177485" cy="506400"/>
              <a:chOff x="973815" y="2986611"/>
              <a:chExt cx="5177485" cy="506400"/>
            </a:xfrm>
          </p:grpSpPr>
          <p:sp>
            <p:nvSpPr>
              <p:cNvPr id="2435" name="Google Shape;2435;p76"/>
              <p:cNvSpPr/>
              <p:nvPr/>
            </p:nvSpPr>
            <p:spPr>
              <a:xfrm rot="-5400000">
                <a:off x="2712915" y="1247511"/>
                <a:ext cx="506400" cy="3984600"/>
              </a:xfrm>
              <a:prstGeom prst="round2SameRect">
                <a:avLst>
                  <a:gd fmla="val 50000" name="adj1"/>
                  <a:gd fmla="val 0" name="adj2"/>
                </a:avLst>
              </a:prstGeom>
              <a:noFill/>
              <a:ln cap="flat" cmpd="sng" w="9525">
                <a:solidFill>
                  <a:srgbClr val="7F7F7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436" name="Google Shape;2436;p76"/>
              <p:cNvSpPr/>
              <p:nvPr/>
            </p:nvSpPr>
            <p:spPr>
              <a:xfrm>
                <a:off x="1602700" y="3081994"/>
                <a:ext cx="4548600" cy="315600"/>
              </a:xfrm>
              <a:prstGeom prst="roundRect">
                <a:avLst>
                  <a:gd fmla="val 50000" name="adj"/>
                </a:avLst>
              </a:prstGeom>
              <a:solidFill>
                <a:srgbClr val="585858"/>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Why is traceability important? </a:t>
                </a:r>
                <a:endParaRPr b="0" i="0" sz="1200" u="none" cap="none" strike="noStrike">
                  <a:solidFill>
                    <a:schemeClr val="lt1"/>
                  </a:solidFill>
                  <a:latin typeface="Calibri"/>
                  <a:ea typeface="Calibri"/>
                  <a:cs typeface="Calibri"/>
                  <a:sym typeface="Calibri"/>
                </a:endParaRPr>
              </a:p>
            </p:txBody>
          </p:sp>
        </p:grpSp>
        <p:pic>
          <p:nvPicPr>
            <p:cNvPr id="2437" name="Google Shape;2437;p76"/>
            <p:cNvPicPr preferRelativeResize="0"/>
            <p:nvPr/>
          </p:nvPicPr>
          <p:blipFill rotWithShape="1">
            <a:blip r:embed="rId9">
              <a:alphaModFix/>
            </a:blip>
            <a:srcRect b="0" l="0" r="0" t="0"/>
            <a:stretch/>
          </p:blipFill>
          <p:spPr>
            <a:xfrm>
              <a:off x="1090818" y="3523568"/>
              <a:ext cx="409192" cy="409192"/>
            </a:xfrm>
            <a:prstGeom prst="rect">
              <a:avLst/>
            </a:prstGeom>
            <a:noFill/>
            <a:ln>
              <a:noFill/>
            </a:ln>
          </p:spPr>
        </p:pic>
      </p:grpSp>
      <p:sp>
        <p:nvSpPr>
          <p:cNvPr id="2438" name="Google Shape;2438;p7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06"/>
                                        </p:tgtEl>
                                        <p:attrNameLst>
                                          <p:attrName>style.visibility</p:attrName>
                                        </p:attrNameLst>
                                      </p:cBhvr>
                                      <p:to>
                                        <p:strVal val="visible"/>
                                      </p:to>
                                    </p:set>
                                    <p:anim calcmode="lin" valueType="num">
                                      <p:cBhvr additive="base">
                                        <p:cTn dur="1000"/>
                                        <p:tgtEl>
                                          <p:spTgt spid="240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13"/>
                                        </p:tgtEl>
                                        <p:attrNameLst>
                                          <p:attrName>style.visibility</p:attrName>
                                        </p:attrNameLst>
                                      </p:cBhvr>
                                      <p:to>
                                        <p:strVal val="visible"/>
                                      </p:to>
                                    </p:set>
                                    <p:anim calcmode="lin" valueType="num">
                                      <p:cBhvr additive="base">
                                        <p:cTn dur="1000"/>
                                        <p:tgtEl>
                                          <p:spTgt spid="241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18"/>
                                        </p:tgtEl>
                                        <p:attrNameLst>
                                          <p:attrName>style.visibility</p:attrName>
                                        </p:attrNameLst>
                                      </p:cBhvr>
                                      <p:to>
                                        <p:strVal val="visible"/>
                                      </p:to>
                                    </p:set>
                                    <p:anim calcmode="lin" valueType="num">
                                      <p:cBhvr additive="base">
                                        <p:cTn dur="1000"/>
                                        <p:tgtEl>
                                          <p:spTgt spid="241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23"/>
                                        </p:tgtEl>
                                        <p:attrNameLst>
                                          <p:attrName>style.visibility</p:attrName>
                                        </p:attrNameLst>
                                      </p:cBhvr>
                                      <p:to>
                                        <p:strVal val="visible"/>
                                      </p:to>
                                    </p:set>
                                    <p:anim calcmode="lin" valueType="num">
                                      <p:cBhvr additive="base">
                                        <p:cTn dur="1000"/>
                                        <p:tgtEl>
                                          <p:spTgt spid="242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33"/>
                                        </p:tgtEl>
                                        <p:attrNameLst>
                                          <p:attrName>style.visibility</p:attrName>
                                        </p:attrNameLst>
                                      </p:cBhvr>
                                      <p:to>
                                        <p:strVal val="visible"/>
                                      </p:to>
                                    </p:set>
                                    <p:anim calcmode="lin" valueType="num">
                                      <p:cBhvr additive="base">
                                        <p:cTn dur="1000"/>
                                        <p:tgtEl>
                                          <p:spTgt spid="243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28"/>
                                        </p:tgtEl>
                                        <p:attrNameLst>
                                          <p:attrName>style.visibility</p:attrName>
                                        </p:attrNameLst>
                                      </p:cBhvr>
                                      <p:to>
                                        <p:strVal val="visible"/>
                                      </p:to>
                                    </p:set>
                                    <p:anim calcmode="lin" valueType="num">
                                      <p:cBhvr additive="base">
                                        <p:cTn dur="1000"/>
                                        <p:tgtEl>
                                          <p:spTgt spid="242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2" name="Shape 2442"/>
        <p:cNvGrpSpPr/>
        <p:nvPr/>
      </p:nvGrpSpPr>
      <p:grpSpPr>
        <a:xfrm>
          <a:off x="0" y="0"/>
          <a:ext cx="0" cy="0"/>
          <a:chOff x="0" y="0"/>
          <a:chExt cx="0" cy="0"/>
        </a:xfrm>
      </p:grpSpPr>
      <p:grpSp>
        <p:nvGrpSpPr>
          <p:cNvPr id="2443" name="Google Shape;2443;p77"/>
          <p:cNvGrpSpPr/>
          <p:nvPr/>
        </p:nvGrpSpPr>
        <p:grpSpPr>
          <a:xfrm>
            <a:off x="2928008" y="1760762"/>
            <a:ext cx="3287970" cy="3154410"/>
            <a:chOff x="2928008" y="1760762"/>
            <a:chExt cx="3287970" cy="3154410"/>
          </a:xfrm>
        </p:grpSpPr>
        <p:sp>
          <p:nvSpPr>
            <p:cNvPr id="2444" name="Google Shape;2444;p77"/>
            <p:cNvSpPr/>
            <p:nvPr/>
          </p:nvSpPr>
          <p:spPr>
            <a:xfrm>
              <a:off x="2928008" y="1760762"/>
              <a:ext cx="1568970" cy="3154410"/>
            </a:xfrm>
            <a:custGeom>
              <a:rect b="b" l="l" r="r" t="t"/>
              <a:pathLst>
                <a:path extrusionOk="0" h="21600" w="21600">
                  <a:moveTo>
                    <a:pt x="19380" y="17858"/>
                  </a:moveTo>
                  <a:cubicBezTo>
                    <a:pt x="17609" y="18189"/>
                    <a:pt x="15708" y="17694"/>
                    <a:pt x="15211" y="16791"/>
                  </a:cubicBezTo>
                  <a:cubicBezTo>
                    <a:pt x="15116" y="16619"/>
                    <a:pt x="15650" y="16547"/>
                    <a:pt x="15745" y="16718"/>
                  </a:cubicBezTo>
                  <a:cubicBezTo>
                    <a:pt x="16167" y="17486"/>
                    <a:pt x="17744" y="17870"/>
                    <a:pt x="19233" y="17592"/>
                  </a:cubicBezTo>
                  <a:cubicBezTo>
                    <a:pt x="19569" y="17530"/>
                    <a:pt x="19711" y="17796"/>
                    <a:pt x="19380" y="17858"/>
                  </a:cubicBezTo>
                  <a:close/>
                  <a:moveTo>
                    <a:pt x="17044" y="9573"/>
                  </a:moveTo>
                  <a:cubicBezTo>
                    <a:pt x="17207" y="9416"/>
                    <a:pt x="17685" y="9555"/>
                    <a:pt x="17522" y="9713"/>
                  </a:cubicBezTo>
                  <a:cubicBezTo>
                    <a:pt x="16980" y="10239"/>
                    <a:pt x="17082" y="10849"/>
                    <a:pt x="17754" y="11332"/>
                  </a:cubicBezTo>
                  <a:cubicBezTo>
                    <a:pt x="17958" y="11479"/>
                    <a:pt x="17477" y="11616"/>
                    <a:pt x="17275" y="11471"/>
                  </a:cubicBezTo>
                  <a:cubicBezTo>
                    <a:pt x="16490" y="10906"/>
                    <a:pt x="16416" y="10183"/>
                    <a:pt x="17044" y="9573"/>
                  </a:cubicBezTo>
                  <a:close/>
                  <a:moveTo>
                    <a:pt x="5002" y="8390"/>
                  </a:moveTo>
                  <a:cubicBezTo>
                    <a:pt x="4505" y="8739"/>
                    <a:pt x="4407" y="9148"/>
                    <a:pt x="4722" y="9546"/>
                  </a:cubicBezTo>
                  <a:cubicBezTo>
                    <a:pt x="4854" y="9712"/>
                    <a:pt x="4318" y="9782"/>
                    <a:pt x="4188" y="9619"/>
                  </a:cubicBezTo>
                  <a:cubicBezTo>
                    <a:pt x="3825" y="9161"/>
                    <a:pt x="3952" y="8652"/>
                    <a:pt x="4524" y="8251"/>
                  </a:cubicBezTo>
                  <a:cubicBezTo>
                    <a:pt x="4728" y="8107"/>
                    <a:pt x="5208" y="8245"/>
                    <a:pt x="5002" y="8390"/>
                  </a:cubicBezTo>
                  <a:close/>
                  <a:moveTo>
                    <a:pt x="12996" y="3168"/>
                  </a:moveTo>
                  <a:cubicBezTo>
                    <a:pt x="12014" y="3098"/>
                    <a:pt x="11071" y="3427"/>
                    <a:pt x="10814" y="3896"/>
                  </a:cubicBezTo>
                  <a:cubicBezTo>
                    <a:pt x="10720" y="4067"/>
                    <a:pt x="10185" y="3995"/>
                    <a:pt x="10280" y="3823"/>
                  </a:cubicBezTo>
                  <a:cubicBezTo>
                    <a:pt x="10623" y="3196"/>
                    <a:pt x="11863" y="2811"/>
                    <a:pt x="13144" y="2903"/>
                  </a:cubicBezTo>
                  <a:cubicBezTo>
                    <a:pt x="13496" y="2927"/>
                    <a:pt x="13345" y="3193"/>
                    <a:pt x="12996" y="3168"/>
                  </a:cubicBezTo>
                  <a:close/>
                  <a:moveTo>
                    <a:pt x="21600" y="275"/>
                  </a:moveTo>
                  <a:cubicBezTo>
                    <a:pt x="20900" y="101"/>
                    <a:pt x="20112" y="0"/>
                    <a:pt x="19275" y="0"/>
                  </a:cubicBezTo>
                  <a:cubicBezTo>
                    <a:pt x="17042" y="0"/>
                    <a:pt x="15139" y="699"/>
                    <a:pt x="14399" y="1682"/>
                  </a:cubicBezTo>
                  <a:cubicBezTo>
                    <a:pt x="14477" y="1868"/>
                    <a:pt x="14588" y="2052"/>
                    <a:pt x="14739" y="2229"/>
                  </a:cubicBezTo>
                  <a:cubicBezTo>
                    <a:pt x="15231" y="2809"/>
                    <a:pt x="16210" y="3520"/>
                    <a:pt x="17552" y="3629"/>
                  </a:cubicBezTo>
                  <a:cubicBezTo>
                    <a:pt x="17600" y="3534"/>
                    <a:pt x="17674" y="3443"/>
                    <a:pt x="17787" y="3359"/>
                  </a:cubicBezTo>
                  <a:cubicBezTo>
                    <a:pt x="18227" y="3029"/>
                    <a:pt x="18888" y="2846"/>
                    <a:pt x="19687" y="2904"/>
                  </a:cubicBezTo>
                  <a:cubicBezTo>
                    <a:pt x="20039" y="2928"/>
                    <a:pt x="19889" y="3194"/>
                    <a:pt x="19539" y="3169"/>
                  </a:cubicBezTo>
                  <a:cubicBezTo>
                    <a:pt x="18886" y="3122"/>
                    <a:pt x="18234" y="3377"/>
                    <a:pt x="18104" y="3695"/>
                  </a:cubicBezTo>
                  <a:cubicBezTo>
                    <a:pt x="17977" y="4003"/>
                    <a:pt x="18131" y="4287"/>
                    <a:pt x="18431" y="4558"/>
                  </a:cubicBezTo>
                  <a:cubicBezTo>
                    <a:pt x="18604" y="4714"/>
                    <a:pt x="18126" y="4852"/>
                    <a:pt x="17953" y="4697"/>
                  </a:cubicBezTo>
                  <a:cubicBezTo>
                    <a:pt x="17697" y="4466"/>
                    <a:pt x="17498" y="4178"/>
                    <a:pt x="17492" y="3898"/>
                  </a:cubicBezTo>
                  <a:cubicBezTo>
                    <a:pt x="17471" y="3898"/>
                    <a:pt x="17450" y="3898"/>
                    <a:pt x="17428" y="3896"/>
                  </a:cubicBezTo>
                  <a:cubicBezTo>
                    <a:pt x="15958" y="3786"/>
                    <a:pt x="14866" y="3038"/>
                    <a:pt x="14296" y="2410"/>
                  </a:cubicBezTo>
                  <a:cubicBezTo>
                    <a:pt x="14082" y="2175"/>
                    <a:pt x="13929" y="1928"/>
                    <a:pt x="13836" y="1676"/>
                  </a:cubicBezTo>
                  <a:cubicBezTo>
                    <a:pt x="13317" y="1555"/>
                    <a:pt x="12739" y="1488"/>
                    <a:pt x="12130" y="1488"/>
                  </a:cubicBezTo>
                  <a:cubicBezTo>
                    <a:pt x="9897" y="1488"/>
                    <a:pt x="8086" y="2388"/>
                    <a:pt x="8086" y="3499"/>
                  </a:cubicBezTo>
                  <a:cubicBezTo>
                    <a:pt x="8086" y="3511"/>
                    <a:pt x="8088" y="3523"/>
                    <a:pt x="8089" y="3535"/>
                  </a:cubicBezTo>
                  <a:cubicBezTo>
                    <a:pt x="5547" y="3632"/>
                    <a:pt x="3544" y="4689"/>
                    <a:pt x="3544" y="5978"/>
                  </a:cubicBezTo>
                  <a:cubicBezTo>
                    <a:pt x="3544" y="6103"/>
                    <a:pt x="3565" y="6224"/>
                    <a:pt x="3601" y="6342"/>
                  </a:cubicBezTo>
                  <a:cubicBezTo>
                    <a:pt x="4829" y="6852"/>
                    <a:pt x="6276" y="7234"/>
                    <a:pt x="7871" y="7342"/>
                  </a:cubicBezTo>
                  <a:cubicBezTo>
                    <a:pt x="8435" y="7380"/>
                    <a:pt x="9011" y="7381"/>
                    <a:pt x="9578" y="7347"/>
                  </a:cubicBezTo>
                  <a:cubicBezTo>
                    <a:pt x="8505" y="7062"/>
                    <a:pt x="7829" y="6470"/>
                    <a:pt x="7887" y="5855"/>
                  </a:cubicBezTo>
                  <a:cubicBezTo>
                    <a:pt x="7372" y="5665"/>
                    <a:pt x="7075" y="5360"/>
                    <a:pt x="6910" y="5049"/>
                  </a:cubicBezTo>
                  <a:cubicBezTo>
                    <a:pt x="6817" y="4877"/>
                    <a:pt x="7351" y="4804"/>
                    <a:pt x="7444" y="4976"/>
                  </a:cubicBezTo>
                  <a:cubicBezTo>
                    <a:pt x="7559" y="5192"/>
                    <a:pt x="7747" y="5441"/>
                    <a:pt x="8101" y="5596"/>
                  </a:cubicBezTo>
                  <a:cubicBezTo>
                    <a:pt x="8236" y="5584"/>
                    <a:pt x="8401" y="5627"/>
                    <a:pt x="8445" y="5702"/>
                  </a:cubicBezTo>
                  <a:cubicBezTo>
                    <a:pt x="8883" y="5795"/>
                    <a:pt x="9369" y="5772"/>
                    <a:pt x="9696" y="5580"/>
                  </a:cubicBezTo>
                  <a:cubicBezTo>
                    <a:pt x="9928" y="5444"/>
                    <a:pt x="10317" y="5640"/>
                    <a:pt x="10088" y="5775"/>
                  </a:cubicBezTo>
                  <a:cubicBezTo>
                    <a:pt x="9684" y="6011"/>
                    <a:pt x="9015" y="6086"/>
                    <a:pt x="8428" y="5994"/>
                  </a:cubicBezTo>
                  <a:cubicBezTo>
                    <a:pt x="8472" y="6593"/>
                    <a:pt x="9402" y="7124"/>
                    <a:pt x="10602" y="7234"/>
                  </a:cubicBezTo>
                  <a:cubicBezTo>
                    <a:pt x="10618" y="7236"/>
                    <a:pt x="10631" y="7238"/>
                    <a:pt x="10644" y="7240"/>
                  </a:cubicBezTo>
                  <a:cubicBezTo>
                    <a:pt x="11787" y="7074"/>
                    <a:pt x="12825" y="6750"/>
                    <a:pt x="13557" y="6267"/>
                  </a:cubicBezTo>
                  <a:cubicBezTo>
                    <a:pt x="13484" y="6074"/>
                    <a:pt x="13457" y="5874"/>
                    <a:pt x="13440" y="5673"/>
                  </a:cubicBezTo>
                  <a:cubicBezTo>
                    <a:pt x="13425" y="5495"/>
                    <a:pt x="13978" y="5495"/>
                    <a:pt x="13993" y="5673"/>
                  </a:cubicBezTo>
                  <a:cubicBezTo>
                    <a:pt x="14040" y="6209"/>
                    <a:pt x="14404" y="7297"/>
                    <a:pt x="16015" y="7031"/>
                  </a:cubicBezTo>
                  <a:cubicBezTo>
                    <a:pt x="16356" y="6975"/>
                    <a:pt x="16500" y="7241"/>
                    <a:pt x="16163" y="7296"/>
                  </a:cubicBezTo>
                  <a:cubicBezTo>
                    <a:pt x="15452" y="7414"/>
                    <a:pt x="14624" y="7274"/>
                    <a:pt x="14164" y="6979"/>
                  </a:cubicBezTo>
                  <a:cubicBezTo>
                    <a:pt x="13974" y="6857"/>
                    <a:pt x="13836" y="6726"/>
                    <a:pt x="13734" y="6590"/>
                  </a:cubicBezTo>
                  <a:cubicBezTo>
                    <a:pt x="12351" y="7362"/>
                    <a:pt x="10190" y="7747"/>
                    <a:pt x="8119" y="7632"/>
                  </a:cubicBezTo>
                  <a:cubicBezTo>
                    <a:pt x="6419" y="7539"/>
                    <a:pt x="4874" y="7183"/>
                    <a:pt x="3547" y="6674"/>
                  </a:cubicBezTo>
                  <a:cubicBezTo>
                    <a:pt x="2030" y="7077"/>
                    <a:pt x="997" y="7873"/>
                    <a:pt x="997" y="8789"/>
                  </a:cubicBezTo>
                  <a:cubicBezTo>
                    <a:pt x="997" y="9268"/>
                    <a:pt x="1280" y="9713"/>
                    <a:pt x="1766" y="10087"/>
                  </a:cubicBezTo>
                  <a:cubicBezTo>
                    <a:pt x="1763" y="10089"/>
                    <a:pt x="1761" y="10090"/>
                    <a:pt x="1758" y="10091"/>
                  </a:cubicBezTo>
                  <a:cubicBezTo>
                    <a:pt x="2538" y="10495"/>
                    <a:pt x="3581" y="10777"/>
                    <a:pt x="4684" y="10901"/>
                  </a:cubicBezTo>
                  <a:cubicBezTo>
                    <a:pt x="6335" y="11087"/>
                    <a:pt x="8223" y="10915"/>
                    <a:pt x="9093" y="10150"/>
                  </a:cubicBezTo>
                  <a:cubicBezTo>
                    <a:pt x="8703" y="9932"/>
                    <a:pt x="8385" y="9678"/>
                    <a:pt x="8084" y="9430"/>
                  </a:cubicBezTo>
                  <a:cubicBezTo>
                    <a:pt x="7899" y="9277"/>
                    <a:pt x="8378" y="9140"/>
                    <a:pt x="8562" y="9291"/>
                  </a:cubicBezTo>
                  <a:cubicBezTo>
                    <a:pt x="8820" y="9503"/>
                    <a:pt x="9090" y="9735"/>
                    <a:pt x="9425" y="9933"/>
                  </a:cubicBezTo>
                  <a:cubicBezTo>
                    <a:pt x="9583" y="9927"/>
                    <a:pt x="9763" y="10003"/>
                    <a:pt x="9742" y="10099"/>
                  </a:cubicBezTo>
                  <a:cubicBezTo>
                    <a:pt x="9872" y="10160"/>
                    <a:pt x="10012" y="10214"/>
                    <a:pt x="10165" y="10259"/>
                  </a:cubicBezTo>
                  <a:cubicBezTo>
                    <a:pt x="10824" y="10456"/>
                    <a:pt x="11700" y="10520"/>
                    <a:pt x="12310" y="10243"/>
                  </a:cubicBezTo>
                  <a:cubicBezTo>
                    <a:pt x="12573" y="10123"/>
                    <a:pt x="12965" y="10317"/>
                    <a:pt x="12701" y="10438"/>
                  </a:cubicBezTo>
                  <a:cubicBezTo>
                    <a:pt x="12042" y="10737"/>
                    <a:pt x="11094" y="10777"/>
                    <a:pt x="10286" y="10600"/>
                  </a:cubicBezTo>
                  <a:cubicBezTo>
                    <a:pt x="9993" y="10536"/>
                    <a:pt x="9735" y="10450"/>
                    <a:pt x="9500" y="10350"/>
                  </a:cubicBezTo>
                  <a:cubicBezTo>
                    <a:pt x="8985" y="10770"/>
                    <a:pt x="8160" y="11037"/>
                    <a:pt x="7235" y="11164"/>
                  </a:cubicBezTo>
                  <a:cubicBezTo>
                    <a:pt x="7677" y="12064"/>
                    <a:pt x="9375" y="12655"/>
                    <a:pt x="11250" y="12509"/>
                  </a:cubicBezTo>
                  <a:cubicBezTo>
                    <a:pt x="11331" y="12342"/>
                    <a:pt x="11448" y="12178"/>
                    <a:pt x="11570" y="12017"/>
                  </a:cubicBezTo>
                  <a:cubicBezTo>
                    <a:pt x="11695" y="11853"/>
                    <a:pt x="12230" y="11924"/>
                    <a:pt x="12104" y="12091"/>
                  </a:cubicBezTo>
                  <a:cubicBezTo>
                    <a:pt x="11870" y="12399"/>
                    <a:pt x="11534" y="12785"/>
                    <a:pt x="11721" y="13119"/>
                  </a:cubicBezTo>
                  <a:cubicBezTo>
                    <a:pt x="11884" y="13409"/>
                    <a:pt x="12401" y="13675"/>
                    <a:pt x="13048" y="13573"/>
                  </a:cubicBezTo>
                  <a:cubicBezTo>
                    <a:pt x="13390" y="13519"/>
                    <a:pt x="13534" y="13785"/>
                    <a:pt x="13196" y="13838"/>
                  </a:cubicBezTo>
                  <a:cubicBezTo>
                    <a:pt x="12496" y="13949"/>
                    <a:pt x="11719" y="13761"/>
                    <a:pt x="11384" y="13437"/>
                  </a:cubicBezTo>
                  <a:cubicBezTo>
                    <a:pt x="11165" y="13227"/>
                    <a:pt x="11113" y="13009"/>
                    <a:pt x="11152" y="12791"/>
                  </a:cubicBezTo>
                  <a:cubicBezTo>
                    <a:pt x="9080" y="12897"/>
                    <a:pt x="7164" y="12245"/>
                    <a:pt x="6692" y="11222"/>
                  </a:cubicBezTo>
                  <a:cubicBezTo>
                    <a:pt x="6044" y="11273"/>
                    <a:pt x="5367" y="11260"/>
                    <a:pt x="4730" y="11188"/>
                  </a:cubicBezTo>
                  <a:cubicBezTo>
                    <a:pt x="3460" y="11046"/>
                    <a:pt x="2241" y="10739"/>
                    <a:pt x="1344" y="10276"/>
                  </a:cubicBezTo>
                  <a:cubicBezTo>
                    <a:pt x="514" y="10694"/>
                    <a:pt x="0" y="11268"/>
                    <a:pt x="0" y="11902"/>
                  </a:cubicBezTo>
                  <a:cubicBezTo>
                    <a:pt x="0" y="12600"/>
                    <a:pt x="622" y="13226"/>
                    <a:pt x="1607" y="13650"/>
                  </a:cubicBezTo>
                  <a:cubicBezTo>
                    <a:pt x="2813" y="13434"/>
                    <a:pt x="4096" y="13353"/>
                    <a:pt x="5189" y="13792"/>
                  </a:cubicBezTo>
                  <a:cubicBezTo>
                    <a:pt x="5238" y="13812"/>
                    <a:pt x="5265" y="13834"/>
                    <a:pt x="5277" y="13856"/>
                  </a:cubicBezTo>
                  <a:cubicBezTo>
                    <a:pt x="5567" y="13660"/>
                    <a:pt x="5952" y="13499"/>
                    <a:pt x="6404" y="13389"/>
                  </a:cubicBezTo>
                  <a:cubicBezTo>
                    <a:pt x="6723" y="13312"/>
                    <a:pt x="7004" y="13549"/>
                    <a:pt x="6683" y="13627"/>
                  </a:cubicBezTo>
                  <a:cubicBezTo>
                    <a:pt x="5904" y="13816"/>
                    <a:pt x="5395" y="14159"/>
                    <a:pt x="5256" y="14584"/>
                  </a:cubicBezTo>
                  <a:cubicBezTo>
                    <a:pt x="5198" y="14758"/>
                    <a:pt x="4665" y="14684"/>
                    <a:pt x="4722" y="14510"/>
                  </a:cubicBezTo>
                  <a:cubicBezTo>
                    <a:pt x="4780" y="14332"/>
                    <a:pt x="4901" y="14164"/>
                    <a:pt x="5075" y="14011"/>
                  </a:cubicBezTo>
                  <a:cubicBezTo>
                    <a:pt x="4988" y="14026"/>
                    <a:pt x="4886" y="14023"/>
                    <a:pt x="4798" y="13987"/>
                  </a:cubicBezTo>
                  <a:cubicBezTo>
                    <a:pt x="3767" y="13573"/>
                    <a:pt x="2458" y="13756"/>
                    <a:pt x="1335" y="13995"/>
                  </a:cubicBezTo>
                  <a:cubicBezTo>
                    <a:pt x="1188" y="14207"/>
                    <a:pt x="1107" y="14434"/>
                    <a:pt x="1107" y="14671"/>
                  </a:cubicBezTo>
                  <a:cubicBezTo>
                    <a:pt x="1107" y="15609"/>
                    <a:pt x="2356" y="16401"/>
                    <a:pt x="4072" y="16661"/>
                  </a:cubicBezTo>
                  <a:cubicBezTo>
                    <a:pt x="5272" y="15656"/>
                    <a:pt x="7724" y="14897"/>
                    <a:pt x="9846" y="15560"/>
                  </a:cubicBezTo>
                  <a:cubicBezTo>
                    <a:pt x="9848" y="15561"/>
                    <a:pt x="9849" y="15562"/>
                    <a:pt x="9852" y="15563"/>
                  </a:cubicBezTo>
                  <a:cubicBezTo>
                    <a:pt x="10280" y="15391"/>
                    <a:pt x="10857" y="15303"/>
                    <a:pt x="11484" y="15351"/>
                  </a:cubicBezTo>
                  <a:cubicBezTo>
                    <a:pt x="11835" y="15378"/>
                    <a:pt x="11686" y="15643"/>
                    <a:pt x="11336" y="15617"/>
                  </a:cubicBezTo>
                  <a:cubicBezTo>
                    <a:pt x="10257" y="15534"/>
                    <a:pt x="9444" y="16030"/>
                    <a:pt x="9731" y="16541"/>
                  </a:cubicBezTo>
                  <a:cubicBezTo>
                    <a:pt x="9828" y="16712"/>
                    <a:pt x="9293" y="16785"/>
                    <a:pt x="9197" y="16614"/>
                  </a:cubicBezTo>
                  <a:cubicBezTo>
                    <a:pt x="9019" y="16299"/>
                    <a:pt x="9146" y="15998"/>
                    <a:pt x="9466" y="15769"/>
                  </a:cubicBezTo>
                  <a:cubicBezTo>
                    <a:pt x="7712" y="15267"/>
                    <a:pt x="5688" y="15896"/>
                    <a:pt x="4627" y="16724"/>
                  </a:cubicBezTo>
                  <a:cubicBezTo>
                    <a:pt x="4653" y="16726"/>
                    <a:pt x="4680" y="16728"/>
                    <a:pt x="4706" y="16730"/>
                  </a:cubicBezTo>
                  <a:cubicBezTo>
                    <a:pt x="4599" y="16935"/>
                    <a:pt x="4541" y="17150"/>
                    <a:pt x="4541" y="17371"/>
                  </a:cubicBezTo>
                  <a:cubicBezTo>
                    <a:pt x="4541" y="18726"/>
                    <a:pt x="6679" y="19832"/>
                    <a:pt x="9368" y="19902"/>
                  </a:cubicBezTo>
                  <a:cubicBezTo>
                    <a:pt x="9693" y="19540"/>
                    <a:pt x="10233" y="19227"/>
                    <a:pt x="10910" y="19016"/>
                  </a:cubicBezTo>
                  <a:cubicBezTo>
                    <a:pt x="10784" y="18641"/>
                    <a:pt x="10781" y="18268"/>
                    <a:pt x="10900" y="17892"/>
                  </a:cubicBezTo>
                  <a:cubicBezTo>
                    <a:pt x="10659" y="17767"/>
                    <a:pt x="10483" y="17615"/>
                    <a:pt x="10379" y="17447"/>
                  </a:cubicBezTo>
                  <a:cubicBezTo>
                    <a:pt x="10273" y="17277"/>
                    <a:pt x="10807" y="17204"/>
                    <a:pt x="10913" y="17374"/>
                  </a:cubicBezTo>
                  <a:cubicBezTo>
                    <a:pt x="11081" y="17643"/>
                    <a:pt x="11493" y="17837"/>
                    <a:pt x="12023" y="17916"/>
                  </a:cubicBezTo>
                  <a:cubicBezTo>
                    <a:pt x="12103" y="17890"/>
                    <a:pt x="12182" y="17865"/>
                    <a:pt x="12261" y="17839"/>
                  </a:cubicBezTo>
                  <a:cubicBezTo>
                    <a:pt x="12561" y="17742"/>
                    <a:pt x="12838" y="17981"/>
                    <a:pt x="12541" y="18077"/>
                  </a:cubicBezTo>
                  <a:cubicBezTo>
                    <a:pt x="12273" y="18164"/>
                    <a:pt x="12128" y="18229"/>
                    <a:pt x="11810" y="18174"/>
                  </a:cubicBezTo>
                  <a:cubicBezTo>
                    <a:pt x="11666" y="18149"/>
                    <a:pt x="11531" y="18119"/>
                    <a:pt x="11402" y="18083"/>
                  </a:cubicBezTo>
                  <a:cubicBezTo>
                    <a:pt x="11340" y="18349"/>
                    <a:pt x="11346" y="18615"/>
                    <a:pt x="11424" y="18881"/>
                  </a:cubicBezTo>
                  <a:cubicBezTo>
                    <a:pt x="11676" y="18827"/>
                    <a:pt x="11943" y="18786"/>
                    <a:pt x="12221" y="18761"/>
                  </a:cubicBezTo>
                  <a:cubicBezTo>
                    <a:pt x="12280" y="18756"/>
                    <a:pt x="12333" y="18759"/>
                    <a:pt x="12379" y="18768"/>
                  </a:cubicBezTo>
                  <a:cubicBezTo>
                    <a:pt x="12567" y="18636"/>
                    <a:pt x="12798" y="18516"/>
                    <a:pt x="13034" y="18422"/>
                  </a:cubicBezTo>
                  <a:cubicBezTo>
                    <a:pt x="13309" y="18312"/>
                    <a:pt x="13704" y="18505"/>
                    <a:pt x="13425" y="18616"/>
                  </a:cubicBezTo>
                  <a:cubicBezTo>
                    <a:pt x="12807" y="18865"/>
                    <a:pt x="12005" y="19349"/>
                    <a:pt x="12830" y="19702"/>
                  </a:cubicBezTo>
                  <a:cubicBezTo>
                    <a:pt x="13101" y="19818"/>
                    <a:pt x="12707" y="20012"/>
                    <a:pt x="12437" y="19896"/>
                  </a:cubicBezTo>
                  <a:cubicBezTo>
                    <a:pt x="11871" y="19654"/>
                    <a:pt x="11835" y="19348"/>
                    <a:pt x="12056" y="19062"/>
                  </a:cubicBezTo>
                  <a:cubicBezTo>
                    <a:pt x="11066" y="19202"/>
                    <a:pt x="10276" y="19564"/>
                    <a:pt x="9875" y="20017"/>
                  </a:cubicBezTo>
                  <a:cubicBezTo>
                    <a:pt x="11119" y="20969"/>
                    <a:pt x="13276" y="21600"/>
                    <a:pt x="15731" y="21600"/>
                  </a:cubicBezTo>
                  <a:cubicBezTo>
                    <a:pt x="18194" y="21600"/>
                    <a:pt x="20358" y="20964"/>
                    <a:pt x="21600" y="20005"/>
                  </a:cubicBezTo>
                  <a:cubicBezTo>
                    <a:pt x="21600" y="20005"/>
                    <a:pt x="21600" y="275"/>
                    <a:pt x="21600" y="275"/>
                  </a:cubicBezTo>
                  <a:close/>
                </a:path>
              </a:pathLst>
            </a:custGeom>
            <a:solidFill>
              <a:srgbClr val="595F6F"/>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2445" name="Google Shape;2445;p77"/>
            <p:cNvSpPr/>
            <p:nvPr/>
          </p:nvSpPr>
          <p:spPr>
            <a:xfrm>
              <a:off x="4647008" y="1760762"/>
              <a:ext cx="1568970" cy="3154410"/>
            </a:xfrm>
            <a:custGeom>
              <a:rect b="b" l="l" r="r" t="t"/>
              <a:pathLst>
                <a:path extrusionOk="0" h="21600" w="21600">
                  <a:moveTo>
                    <a:pt x="2367" y="17592"/>
                  </a:moveTo>
                  <a:cubicBezTo>
                    <a:pt x="3856" y="17870"/>
                    <a:pt x="5432" y="17486"/>
                    <a:pt x="5855" y="16718"/>
                  </a:cubicBezTo>
                  <a:cubicBezTo>
                    <a:pt x="5949" y="16547"/>
                    <a:pt x="6484" y="16619"/>
                    <a:pt x="6389" y="16791"/>
                  </a:cubicBezTo>
                  <a:cubicBezTo>
                    <a:pt x="5892" y="17694"/>
                    <a:pt x="3992" y="18189"/>
                    <a:pt x="2220" y="17858"/>
                  </a:cubicBezTo>
                  <a:cubicBezTo>
                    <a:pt x="1889" y="17796"/>
                    <a:pt x="2032" y="17530"/>
                    <a:pt x="2367" y="17592"/>
                  </a:cubicBezTo>
                  <a:close/>
                  <a:moveTo>
                    <a:pt x="4325" y="11471"/>
                  </a:moveTo>
                  <a:cubicBezTo>
                    <a:pt x="4123" y="11616"/>
                    <a:pt x="3642" y="11479"/>
                    <a:pt x="3846" y="11332"/>
                  </a:cubicBezTo>
                  <a:cubicBezTo>
                    <a:pt x="4518" y="10849"/>
                    <a:pt x="4620" y="10239"/>
                    <a:pt x="4078" y="9713"/>
                  </a:cubicBezTo>
                  <a:cubicBezTo>
                    <a:pt x="3915" y="9555"/>
                    <a:pt x="4393" y="9416"/>
                    <a:pt x="4556" y="9573"/>
                  </a:cubicBezTo>
                  <a:cubicBezTo>
                    <a:pt x="5184" y="10183"/>
                    <a:pt x="5111" y="10906"/>
                    <a:pt x="4325" y="11471"/>
                  </a:cubicBezTo>
                  <a:close/>
                  <a:moveTo>
                    <a:pt x="17076" y="8251"/>
                  </a:moveTo>
                  <a:cubicBezTo>
                    <a:pt x="17648" y="8652"/>
                    <a:pt x="17775" y="9161"/>
                    <a:pt x="17412" y="9619"/>
                  </a:cubicBezTo>
                  <a:cubicBezTo>
                    <a:pt x="17282" y="9782"/>
                    <a:pt x="16747" y="9712"/>
                    <a:pt x="16878" y="9546"/>
                  </a:cubicBezTo>
                  <a:cubicBezTo>
                    <a:pt x="17192" y="9148"/>
                    <a:pt x="17095" y="8739"/>
                    <a:pt x="16598" y="8390"/>
                  </a:cubicBezTo>
                  <a:cubicBezTo>
                    <a:pt x="16391" y="8245"/>
                    <a:pt x="16872" y="8107"/>
                    <a:pt x="17076" y="8251"/>
                  </a:cubicBezTo>
                  <a:close/>
                  <a:moveTo>
                    <a:pt x="8456" y="2903"/>
                  </a:moveTo>
                  <a:cubicBezTo>
                    <a:pt x="9736" y="2811"/>
                    <a:pt x="10977" y="3196"/>
                    <a:pt x="11320" y="3823"/>
                  </a:cubicBezTo>
                  <a:cubicBezTo>
                    <a:pt x="11415" y="3995"/>
                    <a:pt x="10881" y="4067"/>
                    <a:pt x="10786" y="3896"/>
                  </a:cubicBezTo>
                  <a:cubicBezTo>
                    <a:pt x="10530" y="3427"/>
                    <a:pt x="9587" y="3098"/>
                    <a:pt x="8603" y="3168"/>
                  </a:cubicBezTo>
                  <a:cubicBezTo>
                    <a:pt x="8255" y="3193"/>
                    <a:pt x="8104" y="2927"/>
                    <a:pt x="8456" y="2903"/>
                  </a:cubicBezTo>
                  <a:close/>
                  <a:moveTo>
                    <a:pt x="0" y="20005"/>
                  </a:moveTo>
                  <a:cubicBezTo>
                    <a:pt x="1242" y="20964"/>
                    <a:pt x="3407" y="21600"/>
                    <a:pt x="5870" y="21600"/>
                  </a:cubicBezTo>
                  <a:cubicBezTo>
                    <a:pt x="8324" y="21600"/>
                    <a:pt x="10481" y="20969"/>
                    <a:pt x="11725" y="20017"/>
                  </a:cubicBezTo>
                  <a:cubicBezTo>
                    <a:pt x="11324" y="19564"/>
                    <a:pt x="10534" y="19202"/>
                    <a:pt x="9544" y="19062"/>
                  </a:cubicBezTo>
                  <a:cubicBezTo>
                    <a:pt x="9765" y="19348"/>
                    <a:pt x="9729" y="19654"/>
                    <a:pt x="9162" y="19896"/>
                  </a:cubicBezTo>
                  <a:cubicBezTo>
                    <a:pt x="8893" y="20012"/>
                    <a:pt x="8499" y="19818"/>
                    <a:pt x="8770" y="19702"/>
                  </a:cubicBezTo>
                  <a:cubicBezTo>
                    <a:pt x="9594" y="19349"/>
                    <a:pt x="8793" y="18865"/>
                    <a:pt x="8175" y="18616"/>
                  </a:cubicBezTo>
                  <a:cubicBezTo>
                    <a:pt x="7897" y="18505"/>
                    <a:pt x="8292" y="18312"/>
                    <a:pt x="8566" y="18422"/>
                  </a:cubicBezTo>
                  <a:cubicBezTo>
                    <a:pt x="8802" y="18516"/>
                    <a:pt x="9032" y="18636"/>
                    <a:pt x="9221" y="18768"/>
                  </a:cubicBezTo>
                  <a:cubicBezTo>
                    <a:pt x="9267" y="18759"/>
                    <a:pt x="9320" y="18756"/>
                    <a:pt x="9380" y="18761"/>
                  </a:cubicBezTo>
                  <a:cubicBezTo>
                    <a:pt x="9657" y="18786"/>
                    <a:pt x="9924" y="18827"/>
                    <a:pt x="10177" y="18881"/>
                  </a:cubicBezTo>
                  <a:cubicBezTo>
                    <a:pt x="10254" y="18615"/>
                    <a:pt x="10260" y="18349"/>
                    <a:pt x="10198" y="18083"/>
                  </a:cubicBezTo>
                  <a:cubicBezTo>
                    <a:pt x="10069" y="18119"/>
                    <a:pt x="9934" y="18149"/>
                    <a:pt x="9790" y="18174"/>
                  </a:cubicBezTo>
                  <a:cubicBezTo>
                    <a:pt x="9471" y="18229"/>
                    <a:pt x="9326" y="18164"/>
                    <a:pt x="9059" y="18077"/>
                  </a:cubicBezTo>
                  <a:cubicBezTo>
                    <a:pt x="8761" y="17981"/>
                    <a:pt x="9039" y="17742"/>
                    <a:pt x="9339" y="17839"/>
                  </a:cubicBezTo>
                  <a:cubicBezTo>
                    <a:pt x="9418" y="17865"/>
                    <a:pt x="9497" y="17890"/>
                    <a:pt x="9577" y="17916"/>
                  </a:cubicBezTo>
                  <a:cubicBezTo>
                    <a:pt x="10108" y="17837"/>
                    <a:pt x="10519" y="17643"/>
                    <a:pt x="10687" y="17374"/>
                  </a:cubicBezTo>
                  <a:cubicBezTo>
                    <a:pt x="10792" y="17204"/>
                    <a:pt x="11327" y="17277"/>
                    <a:pt x="11221" y="17447"/>
                  </a:cubicBezTo>
                  <a:cubicBezTo>
                    <a:pt x="11117" y="17615"/>
                    <a:pt x="10942" y="17767"/>
                    <a:pt x="10701" y="17892"/>
                  </a:cubicBezTo>
                  <a:cubicBezTo>
                    <a:pt x="10819" y="18268"/>
                    <a:pt x="10816" y="18641"/>
                    <a:pt x="10690" y="19016"/>
                  </a:cubicBezTo>
                  <a:cubicBezTo>
                    <a:pt x="11367" y="19227"/>
                    <a:pt x="11908" y="19540"/>
                    <a:pt x="12233" y="19902"/>
                  </a:cubicBezTo>
                  <a:cubicBezTo>
                    <a:pt x="14921" y="19832"/>
                    <a:pt x="17059" y="18726"/>
                    <a:pt x="17059" y="17371"/>
                  </a:cubicBezTo>
                  <a:cubicBezTo>
                    <a:pt x="17059" y="17150"/>
                    <a:pt x="17001" y="16935"/>
                    <a:pt x="16894" y="16730"/>
                  </a:cubicBezTo>
                  <a:cubicBezTo>
                    <a:pt x="16920" y="16728"/>
                    <a:pt x="16947" y="16726"/>
                    <a:pt x="16973" y="16724"/>
                  </a:cubicBezTo>
                  <a:cubicBezTo>
                    <a:pt x="15912" y="15896"/>
                    <a:pt x="13889" y="15267"/>
                    <a:pt x="12134" y="15769"/>
                  </a:cubicBezTo>
                  <a:cubicBezTo>
                    <a:pt x="12454" y="15998"/>
                    <a:pt x="12580" y="16299"/>
                    <a:pt x="12403" y="16614"/>
                  </a:cubicBezTo>
                  <a:cubicBezTo>
                    <a:pt x="12307" y="16785"/>
                    <a:pt x="11773" y="16712"/>
                    <a:pt x="11869" y="16541"/>
                  </a:cubicBezTo>
                  <a:cubicBezTo>
                    <a:pt x="12156" y="16030"/>
                    <a:pt x="11345" y="15534"/>
                    <a:pt x="10263" y="15617"/>
                  </a:cubicBezTo>
                  <a:cubicBezTo>
                    <a:pt x="9915" y="15643"/>
                    <a:pt x="9764" y="15378"/>
                    <a:pt x="10116" y="15351"/>
                  </a:cubicBezTo>
                  <a:cubicBezTo>
                    <a:pt x="10743" y="15303"/>
                    <a:pt x="11320" y="15391"/>
                    <a:pt x="11748" y="15563"/>
                  </a:cubicBezTo>
                  <a:cubicBezTo>
                    <a:pt x="11751" y="15562"/>
                    <a:pt x="11752" y="15561"/>
                    <a:pt x="11755" y="15560"/>
                  </a:cubicBezTo>
                  <a:cubicBezTo>
                    <a:pt x="13876" y="14897"/>
                    <a:pt x="16328" y="15656"/>
                    <a:pt x="17527" y="16661"/>
                  </a:cubicBezTo>
                  <a:cubicBezTo>
                    <a:pt x="19243" y="16401"/>
                    <a:pt x="20492" y="15609"/>
                    <a:pt x="20492" y="14671"/>
                  </a:cubicBezTo>
                  <a:cubicBezTo>
                    <a:pt x="20492" y="14434"/>
                    <a:pt x="20411" y="14207"/>
                    <a:pt x="20266" y="13995"/>
                  </a:cubicBezTo>
                  <a:cubicBezTo>
                    <a:pt x="19142" y="13756"/>
                    <a:pt x="17832" y="13573"/>
                    <a:pt x="16802" y="13987"/>
                  </a:cubicBezTo>
                  <a:cubicBezTo>
                    <a:pt x="16714" y="14023"/>
                    <a:pt x="16612" y="14026"/>
                    <a:pt x="16525" y="14011"/>
                  </a:cubicBezTo>
                  <a:cubicBezTo>
                    <a:pt x="16698" y="14164"/>
                    <a:pt x="16819" y="14332"/>
                    <a:pt x="16878" y="14510"/>
                  </a:cubicBezTo>
                  <a:cubicBezTo>
                    <a:pt x="16935" y="14684"/>
                    <a:pt x="16401" y="14758"/>
                    <a:pt x="16344" y="14584"/>
                  </a:cubicBezTo>
                  <a:cubicBezTo>
                    <a:pt x="16205" y="14159"/>
                    <a:pt x="15696" y="13816"/>
                    <a:pt x="14917" y="13627"/>
                  </a:cubicBezTo>
                  <a:cubicBezTo>
                    <a:pt x="14596" y="13549"/>
                    <a:pt x="14876" y="13312"/>
                    <a:pt x="15196" y="13389"/>
                  </a:cubicBezTo>
                  <a:cubicBezTo>
                    <a:pt x="15648" y="13499"/>
                    <a:pt x="16033" y="13660"/>
                    <a:pt x="16322" y="13856"/>
                  </a:cubicBezTo>
                  <a:cubicBezTo>
                    <a:pt x="16334" y="13834"/>
                    <a:pt x="16362" y="13812"/>
                    <a:pt x="16410" y="13792"/>
                  </a:cubicBezTo>
                  <a:cubicBezTo>
                    <a:pt x="17504" y="13353"/>
                    <a:pt x="18787" y="13434"/>
                    <a:pt x="19994" y="13650"/>
                  </a:cubicBezTo>
                  <a:cubicBezTo>
                    <a:pt x="20977" y="13226"/>
                    <a:pt x="21600" y="12600"/>
                    <a:pt x="21600" y="11902"/>
                  </a:cubicBezTo>
                  <a:cubicBezTo>
                    <a:pt x="21600" y="11268"/>
                    <a:pt x="21086" y="10694"/>
                    <a:pt x="20256" y="10276"/>
                  </a:cubicBezTo>
                  <a:cubicBezTo>
                    <a:pt x="19359" y="10739"/>
                    <a:pt x="18140" y="11046"/>
                    <a:pt x="16870" y="11188"/>
                  </a:cubicBezTo>
                  <a:cubicBezTo>
                    <a:pt x="16233" y="11260"/>
                    <a:pt x="15557" y="11273"/>
                    <a:pt x="14908" y="11222"/>
                  </a:cubicBezTo>
                  <a:cubicBezTo>
                    <a:pt x="14436" y="12245"/>
                    <a:pt x="12520" y="12897"/>
                    <a:pt x="10448" y="12791"/>
                  </a:cubicBezTo>
                  <a:cubicBezTo>
                    <a:pt x="10487" y="13009"/>
                    <a:pt x="10435" y="13227"/>
                    <a:pt x="10216" y="13437"/>
                  </a:cubicBezTo>
                  <a:cubicBezTo>
                    <a:pt x="9880" y="13761"/>
                    <a:pt x="9104" y="13949"/>
                    <a:pt x="8404" y="13838"/>
                  </a:cubicBezTo>
                  <a:cubicBezTo>
                    <a:pt x="8065" y="13785"/>
                    <a:pt x="8210" y="13519"/>
                    <a:pt x="8551" y="13573"/>
                  </a:cubicBezTo>
                  <a:cubicBezTo>
                    <a:pt x="9199" y="13675"/>
                    <a:pt x="9716" y="13409"/>
                    <a:pt x="9879" y="13119"/>
                  </a:cubicBezTo>
                  <a:cubicBezTo>
                    <a:pt x="10066" y="12785"/>
                    <a:pt x="9730" y="12399"/>
                    <a:pt x="9497" y="12091"/>
                  </a:cubicBezTo>
                  <a:cubicBezTo>
                    <a:pt x="9370" y="11924"/>
                    <a:pt x="9906" y="11853"/>
                    <a:pt x="10030" y="12017"/>
                  </a:cubicBezTo>
                  <a:cubicBezTo>
                    <a:pt x="10152" y="12178"/>
                    <a:pt x="10269" y="12342"/>
                    <a:pt x="10350" y="12509"/>
                  </a:cubicBezTo>
                  <a:cubicBezTo>
                    <a:pt x="12225" y="12655"/>
                    <a:pt x="13922" y="12064"/>
                    <a:pt x="14364" y="11164"/>
                  </a:cubicBezTo>
                  <a:cubicBezTo>
                    <a:pt x="13439" y="11037"/>
                    <a:pt x="12615" y="10770"/>
                    <a:pt x="12100" y="10350"/>
                  </a:cubicBezTo>
                  <a:cubicBezTo>
                    <a:pt x="11865" y="10450"/>
                    <a:pt x="11607" y="10536"/>
                    <a:pt x="11313" y="10600"/>
                  </a:cubicBezTo>
                  <a:cubicBezTo>
                    <a:pt x="10506" y="10777"/>
                    <a:pt x="9557" y="10737"/>
                    <a:pt x="8899" y="10438"/>
                  </a:cubicBezTo>
                  <a:cubicBezTo>
                    <a:pt x="8635" y="10317"/>
                    <a:pt x="9027" y="10123"/>
                    <a:pt x="9290" y="10243"/>
                  </a:cubicBezTo>
                  <a:cubicBezTo>
                    <a:pt x="9900" y="10520"/>
                    <a:pt x="10776" y="10456"/>
                    <a:pt x="11434" y="10259"/>
                  </a:cubicBezTo>
                  <a:cubicBezTo>
                    <a:pt x="11587" y="10214"/>
                    <a:pt x="11728" y="10160"/>
                    <a:pt x="11859" y="10099"/>
                  </a:cubicBezTo>
                  <a:cubicBezTo>
                    <a:pt x="11838" y="10003"/>
                    <a:pt x="12017" y="9927"/>
                    <a:pt x="12176" y="9933"/>
                  </a:cubicBezTo>
                  <a:cubicBezTo>
                    <a:pt x="12509" y="9735"/>
                    <a:pt x="12780" y="9503"/>
                    <a:pt x="13038" y="9291"/>
                  </a:cubicBezTo>
                  <a:cubicBezTo>
                    <a:pt x="13223" y="9140"/>
                    <a:pt x="13701" y="9277"/>
                    <a:pt x="13516" y="9430"/>
                  </a:cubicBezTo>
                  <a:cubicBezTo>
                    <a:pt x="13215" y="9678"/>
                    <a:pt x="12897" y="9932"/>
                    <a:pt x="12507" y="10150"/>
                  </a:cubicBezTo>
                  <a:cubicBezTo>
                    <a:pt x="13376" y="10915"/>
                    <a:pt x="15265" y="11087"/>
                    <a:pt x="16916" y="10901"/>
                  </a:cubicBezTo>
                  <a:cubicBezTo>
                    <a:pt x="18019" y="10777"/>
                    <a:pt x="19062" y="10495"/>
                    <a:pt x="19842" y="10091"/>
                  </a:cubicBezTo>
                  <a:cubicBezTo>
                    <a:pt x="19839" y="10090"/>
                    <a:pt x="19836" y="10089"/>
                    <a:pt x="19833" y="10087"/>
                  </a:cubicBezTo>
                  <a:cubicBezTo>
                    <a:pt x="20320" y="9713"/>
                    <a:pt x="20603" y="9268"/>
                    <a:pt x="20603" y="8789"/>
                  </a:cubicBezTo>
                  <a:cubicBezTo>
                    <a:pt x="20603" y="7873"/>
                    <a:pt x="19571" y="7077"/>
                    <a:pt x="18052" y="6674"/>
                  </a:cubicBezTo>
                  <a:cubicBezTo>
                    <a:pt x="16726" y="7183"/>
                    <a:pt x="15182" y="7539"/>
                    <a:pt x="13481" y="7632"/>
                  </a:cubicBezTo>
                  <a:cubicBezTo>
                    <a:pt x="11410" y="7747"/>
                    <a:pt x="9249" y="7362"/>
                    <a:pt x="7866" y="6590"/>
                  </a:cubicBezTo>
                  <a:cubicBezTo>
                    <a:pt x="7765" y="6726"/>
                    <a:pt x="7627" y="6857"/>
                    <a:pt x="7436" y="6979"/>
                  </a:cubicBezTo>
                  <a:cubicBezTo>
                    <a:pt x="6976" y="7274"/>
                    <a:pt x="6147" y="7414"/>
                    <a:pt x="5437" y="7296"/>
                  </a:cubicBezTo>
                  <a:cubicBezTo>
                    <a:pt x="5100" y="7241"/>
                    <a:pt x="5244" y="6975"/>
                    <a:pt x="5584" y="7031"/>
                  </a:cubicBezTo>
                  <a:cubicBezTo>
                    <a:pt x="7196" y="7297"/>
                    <a:pt x="7561" y="6209"/>
                    <a:pt x="7607" y="5673"/>
                  </a:cubicBezTo>
                  <a:cubicBezTo>
                    <a:pt x="7622" y="5495"/>
                    <a:pt x="8175" y="5495"/>
                    <a:pt x="8160" y="5673"/>
                  </a:cubicBezTo>
                  <a:cubicBezTo>
                    <a:pt x="8143" y="5874"/>
                    <a:pt x="8116" y="6074"/>
                    <a:pt x="8043" y="6267"/>
                  </a:cubicBezTo>
                  <a:cubicBezTo>
                    <a:pt x="8775" y="6750"/>
                    <a:pt x="9813" y="7074"/>
                    <a:pt x="10956" y="7240"/>
                  </a:cubicBezTo>
                  <a:cubicBezTo>
                    <a:pt x="10969" y="7238"/>
                    <a:pt x="10982" y="7236"/>
                    <a:pt x="10998" y="7234"/>
                  </a:cubicBezTo>
                  <a:cubicBezTo>
                    <a:pt x="12198" y="7124"/>
                    <a:pt x="13128" y="6593"/>
                    <a:pt x="13172" y="5994"/>
                  </a:cubicBezTo>
                  <a:cubicBezTo>
                    <a:pt x="12585" y="6086"/>
                    <a:pt x="11915" y="6011"/>
                    <a:pt x="11512" y="5775"/>
                  </a:cubicBezTo>
                  <a:cubicBezTo>
                    <a:pt x="11283" y="5640"/>
                    <a:pt x="11672" y="5444"/>
                    <a:pt x="11904" y="5580"/>
                  </a:cubicBezTo>
                  <a:cubicBezTo>
                    <a:pt x="12231" y="5772"/>
                    <a:pt x="12717" y="5795"/>
                    <a:pt x="13154" y="5702"/>
                  </a:cubicBezTo>
                  <a:cubicBezTo>
                    <a:pt x="13200" y="5627"/>
                    <a:pt x="13364" y="5584"/>
                    <a:pt x="13499" y="5596"/>
                  </a:cubicBezTo>
                  <a:cubicBezTo>
                    <a:pt x="13853" y="5441"/>
                    <a:pt x="14041" y="5192"/>
                    <a:pt x="14156" y="4976"/>
                  </a:cubicBezTo>
                  <a:cubicBezTo>
                    <a:pt x="14248" y="4804"/>
                    <a:pt x="14783" y="4877"/>
                    <a:pt x="14691" y="5049"/>
                  </a:cubicBezTo>
                  <a:cubicBezTo>
                    <a:pt x="14525" y="5360"/>
                    <a:pt x="14228" y="5665"/>
                    <a:pt x="13713" y="5855"/>
                  </a:cubicBezTo>
                  <a:cubicBezTo>
                    <a:pt x="13772" y="6470"/>
                    <a:pt x="13095" y="7062"/>
                    <a:pt x="12022" y="7347"/>
                  </a:cubicBezTo>
                  <a:cubicBezTo>
                    <a:pt x="12588" y="7381"/>
                    <a:pt x="13165" y="7380"/>
                    <a:pt x="13728" y="7342"/>
                  </a:cubicBezTo>
                  <a:cubicBezTo>
                    <a:pt x="15324" y="7234"/>
                    <a:pt x="16771" y="6852"/>
                    <a:pt x="17999" y="6342"/>
                  </a:cubicBezTo>
                  <a:cubicBezTo>
                    <a:pt x="18035" y="6224"/>
                    <a:pt x="18055" y="6103"/>
                    <a:pt x="18055" y="5978"/>
                  </a:cubicBezTo>
                  <a:cubicBezTo>
                    <a:pt x="18055" y="4689"/>
                    <a:pt x="16053" y="3632"/>
                    <a:pt x="13512" y="3535"/>
                  </a:cubicBezTo>
                  <a:cubicBezTo>
                    <a:pt x="13512" y="3523"/>
                    <a:pt x="13513" y="3511"/>
                    <a:pt x="13513" y="3499"/>
                  </a:cubicBezTo>
                  <a:cubicBezTo>
                    <a:pt x="13513" y="2388"/>
                    <a:pt x="11704" y="1488"/>
                    <a:pt x="9470" y="1488"/>
                  </a:cubicBezTo>
                  <a:cubicBezTo>
                    <a:pt x="8860" y="1488"/>
                    <a:pt x="8283" y="1555"/>
                    <a:pt x="7765" y="1676"/>
                  </a:cubicBezTo>
                  <a:cubicBezTo>
                    <a:pt x="7671" y="1928"/>
                    <a:pt x="7518" y="2175"/>
                    <a:pt x="7304" y="2410"/>
                  </a:cubicBezTo>
                  <a:cubicBezTo>
                    <a:pt x="6733" y="3038"/>
                    <a:pt x="5642" y="3786"/>
                    <a:pt x="4172" y="3896"/>
                  </a:cubicBezTo>
                  <a:cubicBezTo>
                    <a:pt x="4150" y="3898"/>
                    <a:pt x="4129" y="3898"/>
                    <a:pt x="4109" y="3898"/>
                  </a:cubicBezTo>
                  <a:cubicBezTo>
                    <a:pt x="4102" y="4178"/>
                    <a:pt x="3903" y="4466"/>
                    <a:pt x="3647" y="4697"/>
                  </a:cubicBezTo>
                  <a:cubicBezTo>
                    <a:pt x="3475" y="4852"/>
                    <a:pt x="2996" y="4714"/>
                    <a:pt x="3169" y="4558"/>
                  </a:cubicBezTo>
                  <a:cubicBezTo>
                    <a:pt x="3469" y="4287"/>
                    <a:pt x="3623" y="4003"/>
                    <a:pt x="3496" y="3695"/>
                  </a:cubicBezTo>
                  <a:cubicBezTo>
                    <a:pt x="3366" y="3377"/>
                    <a:pt x="2714" y="3122"/>
                    <a:pt x="2061" y="3169"/>
                  </a:cubicBezTo>
                  <a:cubicBezTo>
                    <a:pt x="1711" y="3194"/>
                    <a:pt x="1561" y="2928"/>
                    <a:pt x="1913" y="2904"/>
                  </a:cubicBezTo>
                  <a:cubicBezTo>
                    <a:pt x="2712" y="2846"/>
                    <a:pt x="3373" y="3029"/>
                    <a:pt x="3813" y="3359"/>
                  </a:cubicBezTo>
                  <a:cubicBezTo>
                    <a:pt x="3926" y="3443"/>
                    <a:pt x="4000" y="3534"/>
                    <a:pt x="4048" y="3629"/>
                  </a:cubicBezTo>
                  <a:cubicBezTo>
                    <a:pt x="5391" y="3520"/>
                    <a:pt x="6369" y="2809"/>
                    <a:pt x="6861" y="2229"/>
                  </a:cubicBezTo>
                  <a:cubicBezTo>
                    <a:pt x="7011" y="2052"/>
                    <a:pt x="7124" y="1868"/>
                    <a:pt x="7201" y="1682"/>
                  </a:cubicBezTo>
                  <a:cubicBezTo>
                    <a:pt x="6461" y="699"/>
                    <a:pt x="4558" y="0"/>
                    <a:pt x="2325" y="0"/>
                  </a:cubicBezTo>
                  <a:cubicBezTo>
                    <a:pt x="1488" y="0"/>
                    <a:pt x="701" y="101"/>
                    <a:pt x="0" y="275"/>
                  </a:cubicBezTo>
                  <a:cubicBezTo>
                    <a:pt x="0" y="275"/>
                    <a:pt x="0" y="20005"/>
                    <a:pt x="0" y="20005"/>
                  </a:cubicBezTo>
                  <a:close/>
                </a:path>
              </a:pathLst>
            </a:custGeom>
            <a:solidFill>
              <a:srgbClr val="434A56"/>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2446" name="Google Shape;2446;p77"/>
            <p:cNvSpPr/>
            <p:nvPr/>
          </p:nvSpPr>
          <p:spPr>
            <a:xfrm>
              <a:off x="3692400" y="2664613"/>
              <a:ext cx="1759200" cy="1346700"/>
            </a:xfrm>
            <a:prstGeom prst="rect">
              <a:avLst/>
            </a:prstGeom>
            <a:solidFill>
              <a:srgbClr val="F7F9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2447" name="Google Shape;2447;p77"/>
            <p:cNvSpPr txBox="1"/>
            <p:nvPr/>
          </p:nvSpPr>
          <p:spPr>
            <a:xfrm>
              <a:off x="3812858" y="2885425"/>
              <a:ext cx="1518300" cy="9051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chemeClr val="dk1"/>
                </a:buClr>
                <a:buSzPts val="1100"/>
                <a:buFont typeface="Arial"/>
                <a:buNone/>
              </a:pPr>
              <a:r>
                <a:rPr b="1" i="0" lang="en" sz="1200" u="none" cap="none" strike="noStrike">
                  <a:solidFill>
                    <a:srgbClr val="53585F"/>
                  </a:solidFill>
                  <a:latin typeface="Calibri"/>
                  <a:ea typeface="Calibri"/>
                  <a:cs typeface="Calibri"/>
                  <a:sym typeface="Calibri"/>
                </a:rPr>
                <a:t>The psychology of testing enables smooth testing and makes the process hassle-free </a:t>
              </a:r>
              <a:endParaRPr b="1" i="0" sz="1200" u="none" cap="none" strike="noStrike">
                <a:solidFill>
                  <a:srgbClr val="53585F"/>
                </a:solidFill>
                <a:latin typeface="Calibri"/>
                <a:ea typeface="Calibri"/>
                <a:cs typeface="Calibri"/>
                <a:sym typeface="Calibri"/>
              </a:endParaRPr>
            </a:p>
          </p:txBody>
        </p:sp>
      </p:grpSp>
      <p:sp>
        <p:nvSpPr>
          <p:cNvPr id="2448" name="Google Shape;2448;p77"/>
          <p:cNvSpPr txBox="1"/>
          <p:nvPr/>
        </p:nvSpPr>
        <p:spPr>
          <a:xfrm>
            <a:off x="17406641" y="7418272"/>
            <a:ext cx="587700" cy="1346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F7F9FF"/>
              </a:buClr>
              <a:buSzPts val="3500"/>
              <a:buFont typeface="Roboto Black"/>
              <a:buNone/>
            </a:pPr>
            <a:r>
              <a:rPr b="0" i="0" lang="en" sz="3500" u="none" cap="none" strike="noStrike">
                <a:solidFill>
                  <a:srgbClr val="F7F9FF"/>
                </a:solidFill>
                <a:latin typeface="Roboto Black"/>
                <a:ea typeface="Roboto Black"/>
                <a:cs typeface="Roboto Black"/>
                <a:sym typeface="Roboto Black"/>
              </a:rPr>
              <a:t>45%</a:t>
            </a:r>
            <a:endParaRPr b="0" i="0" sz="1400" u="none" cap="none" strike="noStrike">
              <a:solidFill>
                <a:srgbClr val="000000"/>
              </a:solidFill>
              <a:latin typeface="Arial"/>
              <a:ea typeface="Arial"/>
              <a:cs typeface="Arial"/>
              <a:sym typeface="Arial"/>
            </a:endParaRPr>
          </a:p>
        </p:txBody>
      </p:sp>
      <p:sp>
        <p:nvSpPr>
          <p:cNvPr id="2449" name="Google Shape;2449;p7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2450" name="Google Shape;2450;p77"/>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
        <p:nvSpPr>
          <p:cNvPr id="2451" name="Google Shape;2451;p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The Psychology of Software Testing</a:t>
            </a:r>
            <a:endParaRPr/>
          </a:p>
        </p:txBody>
      </p:sp>
      <p:sp>
        <p:nvSpPr>
          <p:cNvPr id="2452" name="Google Shape;2452;p7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Human psychology has an important effect on software testing.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2"/>
                                        </p:tgtEl>
                                        <p:attrNameLst>
                                          <p:attrName>style.visibility</p:attrName>
                                        </p:attrNameLst>
                                      </p:cBhvr>
                                      <p:to>
                                        <p:strVal val="visible"/>
                                      </p:to>
                                    </p:set>
                                    <p:animEffect filter="fade" transition="in">
                                      <p:cBhvr>
                                        <p:cTn dur="1000"/>
                                        <p:tgtEl>
                                          <p:spTgt spid="2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6" name="Shape 2456"/>
        <p:cNvGrpSpPr/>
        <p:nvPr/>
      </p:nvGrpSpPr>
      <p:grpSpPr>
        <a:xfrm>
          <a:off x="0" y="0"/>
          <a:ext cx="0" cy="0"/>
          <a:chOff x="0" y="0"/>
          <a:chExt cx="0" cy="0"/>
        </a:xfrm>
      </p:grpSpPr>
      <p:cxnSp>
        <p:nvCxnSpPr>
          <p:cNvPr id="2457" name="Google Shape;2457;p78"/>
          <p:cNvCxnSpPr/>
          <p:nvPr/>
        </p:nvCxnSpPr>
        <p:spPr>
          <a:xfrm>
            <a:off x="618480" y="1572299"/>
            <a:ext cx="214500" cy="0"/>
          </a:xfrm>
          <a:prstGeom prst="straightConnector1">
            <a:avLst/>
          </a:prstGeom>
          <a:noFill/>
          <a:ln cap="flat" cmpd="sng" w="25400">
            <a:solidFill>
              <a:schemeClr val="lt1"/>
            </a:solidFill>
            <a:prstDash val="solid"/>
            <a:miter lim="400000"/>
            <a:headEnd len="sm" w="sm" type="none"/>
            <a:tailEnd len="sm" w="sm" type="none"/>
          </a:ln>
        </p:spPr>
      </p:cxnSp>
      <p:sp>
        <p:nvSpPr>
          <p:cNvPr id="2458" name="Google Shape;2458;p78"/>
          <p:cNvSpPr txBox="1"/>
          <p:nvPr/>
        </p:nvSpPr>
        <p:spPr>
          <a:xfrm>
            <a:off x="618478" y="358950"/>
            <a:ext cx="3826800" cy="3540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chemeClr val="lt1"/>
              </a:buClr>
              <a:buSzPts val="2300"/>
              <a:buFont typeface="Gill Sans"/>
              <a:buNone/>
            </a:pPr>
            <a:r>
              <a:rPr b="0" i="0" lang="en" sz="2300" u="none" cap="none" strike="noStrike">
                <a:solidFill>
                  <a:schemeClr val="lt1"/>
                </a:solidFill>
                <a:latin typeface="Gill Sans"/>
                <a:ea typeface="Gill Sans"/>
                <a:cs typeface="Gill Sans"/>
                <a:sym typeface="Gill Sans"/>
              </a:rPr>
              <a:t>The Psychology of Testing</a:t>
            </a:r>
            <a:endParaRPr b="0" i="0" sz="2300" u="none" cap="none" strike="noStrike">
              <a:solidFill>
                <a:schemeClr val="lt1"/>
              </a:solidFill>
              <a:latin typeface="Gill Sans"/>
              <a:ea typeface="Gill Sans"/>
              <a:cs typeface="Gill Sans"/>
              <a:sym typeface="Gill Sans"/>
            </a:endParaRPr>
          </a:p>
        </p:txBody>
      </p:sp>
      <p:sp>
        <p:nvSpPr>
          <p:cNvPr id="2459" name="Google Shape;2459;p78"/>
          <p:cNvSpPr txBox="1"/>
          <p:nvPr/>
        </p:nvSpPr>
        <p:spPr>
          <a:xfrm>
            <a:off x="17406641" y="7418272"/>
            <a:ext cx="587700" cy="1346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F7F9FF"/>
              </a:buClr>
              <a:buSzPts val="3500"/>
              <a:buFont typeface="Roboto Black"/>
              <a:buNone/>
            </a:pPr>
            <a:r>
              <a:rPr b="0" i="0" lang="en" sz="3500" u="none" cap="none" strike="noStrike">
                <a:solidFill>
                  <a:srgbClr val="F7F9FF"/>
                </a:solidFill>
                <a:latin typeface="Roboto Black"/>
                <a:ea typeface="Roboto Black"/>
                <a:cs typeface="Roboto Black"/>
                <a:sym typeface="Roboto Black"/>
              </a:rPr>
              <a:t>45%</a:t>
            </a:r>
            <a:endParaRPr b="0" i="0" sz="1400" u="none" cap="none" strike="noStrike">
              <a:solidFill>
                <a:srgbClr val="000000"/>
              </a:solidFill>
              <a:latin typeface="Arial"/>
              <a:ea typeface="Arial"/>
              <a:cs typeface="Arial"/>
              <a:sym typeface="Arial"/>
            </a:endParaRPr>
          </a:p>
        </p:txBody>
      </p:sp>
      <p:sp>
        <p:nvSpPr>
          <p:cNvPr id="2460" name="Google Shape;2460;p7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The Psychology of Software Testing</a:t>
            </a:r>
            <a:endParaRPr/>
          </a:p>
        </p:txBody>
      </p:sp>
      <p:sp>
        <p:nvSpPr>
          <p:cNvPr id="2461" name="Google Shape;2461;p7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2462" name="Google Shape;2462;p78"/>
          <p:cNvSpPr/>
          <p:nvPr/>
        </p:nvSpPr>
        <p:spPr>
          <a:xfrm>
            <a:off x="2739650" y="1419925"/>
            <a:ext cx="2321400" cy="2152800"/>
          </a:xfrm>
          <a:prstGeom prst="ellipse">
            <a:avLst/>
          </a:prstGeom>
          <a:solidFill>
            <a:srgbClr val="E8AB01">
              <a:alpha val="8000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Roboto"/>
              <a:buNone/>
            </a:pPr>
            <a:r>
              <a:t/>
            </a:r>
            <a:endParaRPr b="0" i="0" sz="1200" u="none" cap="none" strike="noStrike">
              <a:solidFill>
                <a:srgbClr val="FFFFFF"/>
              </a:solidFill>
              <a:latin typeface="Roboto"/>
              <a:ea typeface="Roboto"/>
              <a:cs typeface="Roboto"/>
              <a:sym typeface="Roboto"/>
            </a:endParaRPr>
          </a:p>
        </p:txBody>
      </p:sp>
      <p:sp>
        <p:nvSpPr>
          <p:cNvPr id="2463" name="Google Shape;2463;p78"/>
          <p:cNvSpPr/>
          <p:nvPr/>
        </p:nvSpPr>
        <p:spPr>
          <a:xfrm>
            <a:off x="4189125" y="1419900"/>
            <a:ext cx="2215200" cy="2152800"/>
          </a:xfrm>
          <a:prstGeom prst="ellipse">
            <a:avLst/>
          </a:prstGeom>
          <a:solidFill>
            <a:srgbClr val="0198DB">
              <a:alpha val="8000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Roboto"/>
              <a:buNone/>
            </a:pPr>
            <a:r>
              <a:t/>
            </a:r>
            <a:endParaRPr b="0" i="0" sz="1200" u="none" cap="none" strike="noStrike">
              <a:solidFill>
                <a:srgbClr val="FFFFFF"/>
              </a:solidFill>
              <a:latin typeface="Roboto"/>
              <a:ea typeface="Roboto"/>
              <a:cs typeface="Roboto"/>
              <a:sym typeface="Roboto"/>
            </a:endParaRPr>
          </a:p>
        </p:txBody>
      </p:sp>
      <p:sp>
        <p:nvSpPr>
          <p:cNvPr id="2464" name="Google Shape;2464;p78"/>
          <p:cNvSpPr txBox="1"/>
          <p:nvPr/>
        </p:nvSpPr>
        <p:spPr>
          <a:xfrm>
            <a:off x="2928416" y="2090302"/>
            <a:ext cx="1176000" cy="354000"/>
          </a:xfrm>
          <a:prstGeom prst="rect">
            <a:avLst/>
          </a:prstGeom>
          <a:noFill/>
          <a:ln>
            <a:noFill/>
          </a:ln>
        </p:spPr>
        <p:txBody>
          <a:bodyPr anchorCtr="0" anchor="ctr" bIns="0" lIns="0" spcFirstLastPara="1" rIns="0" wrap="square" tIns="0">
            <a:spAutoFit/>
          </a:bodyPr>
          <a:lstStyle/>
          <a:p>
            <a:pPr indent="0" lvl="0" marL="0" marR="0" rtl="0" algn="ctr">
              <a:lnSpc>
                <a:spcPct val="130000"/>
              </a:lnSpc>
              <a:spcBef>
                <a:spcPts val="0"/>
              </a:spcBef>
              <a:spcAft>
                <a:spcPts val="0"/>
              </a:spcAft>
              <a:buClr>
                <a:srgbClr val="000000"/>
              </a:buClr>
              <a:buSzPts val="1000"/>
              <a:buFont typeface="Arial"/>
              <a:buNone/>
            </a:pPr>
            <a:r>
              <a:rPr b="1" i="0" lang="en" sz="1000" u="none" cap="none" strike="noStrike">
                <a:solidFill>
                  <a:srgbClr val="FFFFFF"/>
                </a:solidFill>
                <a:latin typeface="Calibri"/>
                <a:ea typeface="Calibri"/>
                <a:cs typeface="Calibri"/>
                <a:sym typeface="Calibri"/>
              </a:rPr>
              <a:t>Constructive Communication</a:t>
            </a:r>
            <a:endParaRPr b="1" i="0" sz="1000" u="none" cap="none" strike="noStrike">
              <a:solidFill>
                <a:srgbClr val="FFFFFF"/>
              </a:solidFill>
              <a:latin typeface="Calibri"/>
              <a:ea typeface="Calibri"/>
              <a:cs typeface="Calibri"/>
              <a:sym typeface="Calibri"/>
            </a:endParaRPr>
          </a:p>
        </p:txBody>
      </p:sp>
      <p:sp>
        <p:nvSpPr>
          <p:cNvPr id="2465" name="Google Shape;2465;p78"/>
          <p:cNvSpPr txBox="1"/>
          <p:nvPr/>
        </p:nvSpPr>
        <p:spPr>
          <a:xfrm>
            <a:off x="5154600" y="2090300"/>
            <a:ext cx="1176000" cy="354000"/>
          </a:xfrm>
          <a:prstGeom prst="rect">
            <a:avLst/>
          </a:prstGeom>
          <a:noFill/>
          <a:ln>
            <a:noFill/>
          </a:ln>
        </p:spPr>
        <p:txBody>
          <a:bodyPr anchorCtr="0" anchor="ctr" bIns="0" lIns="0" spcFirstLastPara="1" rIns="0" wrap="square" tIns="0">
            <a:spAutoFit/>
          </a:bodyPr>
          <a:lstStyle/>
          <a:p>
            <a:pPr indent="0" lvl="0" marL="0" marR="0" rtl="0" algn="ctr">
              <a:lnSpc>
                <a:spcPct val="130000"/>
              </a:lnSpc>
              <a:spcBef>
                <a:spcPts val="0"/>
              </a:spcBef>
              <a:spcAft>
                <a:spcPts val="0"/>
              </a:spcAft>
              <a:buClr>
                <a:srgbClr val="000000"/>
              </a:buClr>
              <a:buSzPts val="1000"/>
              <a:buFont typeface="Arial"/>
              <a:buNone/>
            </a:pPr>
            <a:r>
              <a:rPr b="1" i="0" lang="en" sz="1000" u="none" cap="none" strike="noStrike">
                <a:solidFill>
                  <a:srgbClr val="FFFFFF"/>
                </a:solidFill>
                <a:latin typeface="Calibri"/>
                <a:ea typeface="Calibri"/>
                <a:cs typeface="Calibri"/>
                <a:sym typeface="Calibri"/>
              </a:rPr>
              <a:t>Developer and Tester Mindset</a:t>
            </a:r>
            <a:endParaRPr b="1" i="0" sz="1000" u="none" cap="none" strike="noStrike">
              <a:solidFill>
                <a:srgbClr val="FFFFFF"/>
              </a:solidFill>
              <a:latin typeface="Calibri"/>
              <a:ea typeface="Calibri"/>
              <a:cs typeface="Calibri"/>
              <a:sym typeface="Calibri"/>
            </a:endParaRPr>
          </a:p>
        </p:txBody>
      </p:sp>
      <p:sp>
        <p:nvSpPr>
          <p:cNvPr id="2466" name="Google Shape;2466;p78"/>
          <p:cNvSpPr/>
          <p:nvPr/>
        </p:nvSpPr>
        <p:spPr>
          <a:xfrm>
            <a:off x="3459638" y="2220600"/>
            <a:ext cx="2321400" cy="2277000"/>
          </a:xfrm>
          <a:prstGeom prst="ellipse">
            <a:avLst/>
          </a:prstGeom>
          <a:solidFill>
            <a:srgbClr val="54294E">
              <a:alpha val="8000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Roboto"/>
              <a:buNone/>
            </a:pPr>
            <a:r>
              <a:t/>
            </a:r>
            <a:endParaRPr b="0" i="0" sz="1200" u="none" cap="none" strike="noStrike">
              <a:solidFill>
                <a:srgbClr val="FFFFFF"/>
              </a:solidFill>
              <a:latin typeface="Roboto"/>
              <a:ea typeface="Roboto"/>
              <a:cs typeface="Roboto"/>
              <a:sym typeface="Roboto"/>
            </a:endParaRPr>
          </a:p>
        </p:txBody>
      </p:sp>
      <p:sp>
        <p:nvSpPr>
          <p:cNvPr id="2467" name="Google Shape;2467;p78"/>
          <p:cNvSpPr txBox="1"/>
          <p:nvPr/>
        </p:nvSpPr>
        <p:spPr>
          <a:xfrm>
            <a:off x="4024257" y="3689451"/>
            <a:ext cx="1176000" cy="153900"/>
          </a:xfrm>
          <a:prstGeom prst="rect">
            <a:avLst/>
          </a:prstGeom>
          <a:noFill/>
          <a:ln>
            <a:noFill/>
          </a:ln>
        </p:spPr>
        <p:txBody>
          <a:bodyPr anchorCtr="0" anchor="ctr" bIns="0" lIns="0" spcFirstLastPara="1" rIns="0" wrap="square" tIns="0">
            <a:spAutoFit/>
          </a:bodyPr>
          <a:lstStyle/>
          <a:p>
            <a:pPr indent="0" lvl="0" marL="0" marR="0" rtl="0" algn="ctr">
              <a:lnSpc>
                <a:spcPct val="130000"/>
              </a:lnSpc>
              <a:spcBef>
                <a:spcPts val="0"/>
              </a:spcBef>
              <a:spcAft>
                <a:spcPts val="0"/>
              </a:spcAft>
              <a:buClr>
                <a:srgbClr val="000000"/>
              </a:buClr>
              <a:buSzPts val="1000"/>
              <a:buFont typeface="Arial"/>
              <a:buNone/>
            </a:pPr>
            <a:r>
              <a:rPr b="1" i="0" lang="en" sz="1000" u="none" cap="none" strike="noStrike">
                <a:solidFill>
                  <a:srgbClr val="FFFFFF"/>
                </a:solidFill>
                <a:latin typeface="Calibri"/>
                <a:ea typeface="Calibri"/>
                <a:cs typeface="Calibri"/>
                <a:sym typeface="Calibri"/>
              </a:rPr>
              <a:t>Test Independence</a:t>
            </a:r>
            <a:endParaRPr b="1" i="0" sz="1000" u="none" cap="none" strike="noStrike">
              <a:solidFill>
                <a:srgbClr val="FFFFFF"/>
              </a:solidFill>
              <a:latin typeface="Calibri"/>
              <a:ea typeface="Calibri"/>
              <a:cs typeface="Calibri"/>
              <a:sym typeface="Calibri"/>
            </a:endParaRPr>
          </a:p>
        </p:txBody>
      </p:sp>
      <p:sp>
        <p:nvSpPr>
          <p:cNvPr id="2468" name="Google Shape;2468;p78"/>
          <p:cNvSpPr txBox="1"/>
          <p:nvPr/>
        </p:nvSpPr>
        <p:spPr>
          <a:xfrm>
            <a:off x="4229465" y="2326948"/>
            <a:ext cx="765600" cy="665100"/>
          </a:xfrm>
          <a:prstGeom prst="rect">
            <a:avLst/>
          </a:prstGeom>
          <a:noFill/>
          <a:ln>
            <a:noFill/>
          </a:ln>
        </p:spPr>
        <p:txBody>
          <a:bodyPr anchorCtr="0" anchor="ctr" bIns="0" lIns="0" spcFirstLastPara="1" rIns="0" wrap="square" tIns="0">
            <a:noAutofit/>
          </a:bodyPr>
          <a:lstStyle/>
          <a:p>
            <a:pPr indent="0" lvl="0" marL="0" marR="0" rtl="0" algn="ctr">
              <a:lnSpc>
                <a:spcPct val="130000"/>
              </a:lnSpc>
              <a:spcBef>
                <a:spcPts val="0"/>
              </a:spcBef>
              <a:spcAft>
                <a:spcPts val="0"/>
              </a:spcAft>
              <a:buClr>
                <a:srgbClr val="53585F"/>
              </a:buClr>
              <a:buSzPts val="700"/>
              <a:buFont typeface="Calibri"/>
              <a:buNone/>
            </a:pPr>
            <a:r>
              <a:rPr b="1" i="0" lang="en" sz="1000" u="none" cap="none" strike="noStrike">
                <a:solidFill>
                  <a:schemeClr val="lt1"/>
                </a:solidFill>
                <a:latin typeface="Calibri"/>
                <a:ea typeface="Calibri"/>
                <a:cs typeface="Calibri"/>
                <a:sym typeface="Calibri"/>
              </a:rPr>
              <a:t>Psychology of Testing</a:t>
            </a:r>
            <a:endParaRPr b="0" i="0" sz="1000" u="none" cap="none" strike="noStrike">
              <a:solidFill>
                <a:schemeClr val="lt1"/>
              </a:solidFill>
              <a:latin typeface="Calibri"/>
              <a:ea typeface="Calibri"/>
              <a:cs typeface="Calibri"/>
              <a:sym typeface="Calibri"/>
            </a:endParaRPr>
          </a:p>
        </p:txBody>
      </p:sp>
      <p:pic>
        <p:nvPicPr>
          <p:cNvPr id="2469" name="Google Shape;2469;p78"/>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2"/>
                                        </p:tgtEl>
                                        <p:attrNameLst>
                                          <p:attrName>style.visibility</p:attrName>
                                        </p:attrNameLst>
                                      </p:cBhvr>
                                      <p:to>
                                        <p:strVal val="visible"/>
                                      </p:to>
                                    </p:set>
                                    <p:animEffect filter="fade" transition="in">
                                      <p:cBhvr>
                                        <p:cTn dur="1000"/>
                                        <p:tgtEl>
                                          <p:spTgt spid="2462"/>
                                        </p:tgtEl>
                                      </p:cBhvr>
                                    </p:animEffect>
                                  </p:childTnLst>
                                </p:cTn>
                              </p:par>
                              <p:par>
                                <p:cTn fill="hold" nodeType="withEffect" presetClass="entr" presetID="10" presetSubtype="0">
                                  <p:stCondLst>
                                    <p:cond delay="0"/>
                                  </p:stCondLst>
                                  <p:childTnLst>
                                    <p:set>
                                      <p:cBhvr>
                                        <p:cTn dur="1" fill="hold">
                                          <p:stCondLst>
                                            <p:cond delay="0"/>
                                          </p:stCondLst>
                                        </p:cTn>
                                        <p:tgtEl>
                                          <p:spTgt spid="2463"/>
                                        </p:tgtEl>
                                        <p:attrNameLst>
                                          <p:attrName>style.visibility</p:attrName>
                                        </p:attrNameLst>
                                      </p:cBhvr>
                                      <p:to>
                                        <p:strVal val="visible"/>
                                      </p:to>
                                    </p:set>
                                    <p:animEffect filter="fade" transition="in">
                                      <p:cBhvr>
                                        <p:cTn dur="1000"/>
                                        <p:tgtEl>
                                          <p:spTgt spid="2463"/>
                                        </p:tgtEl>
                                      </p:cBhvr>
                                    </p:animEffect>
                                  </p:childTnLst>
                                </p:cTn>
                              </p:par>
                              <p:par>
                                <p:cTn fill="hold" nodeType="withEffect" presetClass="entr" presetID="10" presetSubtype="0">
                                  <p:stCondLst>
                                    <p:cond delay="0"/>
                                  </p:stCondLst>
                                  <p:childTnLst>
                                    <p:set>
                                      <p:cBhvr>
                                        <p:cTn dur="1" fill="hold">
                                          <p:stCondLst>
                                            <p:cond delay="0"/>
                                          </p:stCondLst>
                                        </p:cTn>
                                        <p:tgtEl>
                                          <p:spTgt spid="2464"/>
                                        </p:tgtEl>
                                        <p:attrNameLst>
                                          <p:attrName>style.visibility</p:attrName>
                                        </p:attrNameLst>
                                      </p:cBhvr>
                                      <p:to>
                                        <p:strVal val="visible"/>
                                      </p:to>
                                    </p:set>
                                    <p:animEffect filter="fade" transition="in">
                                      <p:cBhvr>
                                        <p:cTn dur="1000"/>
                                        <p:tgtEl>
                                          <p:spTgt spid="2464"/>
                                        </p:tgtEl>
                                      </p:cBhvr>
                                    </p:animEffect>
                                  </p:childTnLst>
                                </p:cTn>
                              </p:par>
                              <p:par>
                                <p:cTn fill="hold" nodeType="withEffect" presetClass="entr" presetID="10" presetSubtype="0">
                                  <p:stCondLst>
                                    <p:cond delay="0"/>
                                  </p:stCondLst>
                                  <p:childTnLst>
                                    <p:set>
                                      <p:cBhvr>
                                        <p:cTn dur="1" fill="hold">
                                          <p:stCondLst>
                                            <p:cond delay="0"/>
                                          </p:stCondLst>
                                        </p:cTn>
                                        <p:tgtEl>
                                          <p:spTgt spid="2465"/>
                                        </p:tgtEl>
                                        <p:attrNameLst>
                                          <p:attrName>style.visibility</p:attrName>
                                        </p:attrNameLst>
                                      </p:cBhvr>
                                      <p:to>
                                        <p:strVal val="visible"/>
                                      </p:to>
                                    </p:set>
                                    <p:animEffect filter="fade" transition="in">
                                      <p:cBhvr>
                                        <p:cTn dur="1000"/>
                                        <p:tgtEl>
                                          <p:spTgt spid="2465"/>
                                        </p:tgtEl>
                                      </p:cBhvr>
                                    </p:animEffect>
                                  </p:childTnLst>
                                </p:cTn>
                              </p:par>
                              <p:par>
                                <p:cTn fill="hold" nodeType="withEffect" presetClass="entr" presetID="10" presetSubtype="0">
                                  <p:stCondLst>
                                    <p:cond delay="0"/>
                                  </p:stCondLst>
                                  <p:childTnLst>
                                    <p:set>
                                      <p:cBhvr>
                                        <p:cTn dur="1" fill="hold">
                                          <p:stCondLst>
                                            <p:cond delay="0"/>
                                          </p:stCondLst>
                                        </p:cTn>
                                        <p:tgtEl>
                                          <p:spTgt spid="2466"/>
                                        </p:tgtEl>
                                        <p:attrNameLst>
                                          <p:attrName>style.visibility</p:attrName>
                                        </p:attrNameLst>
                                      </p:cBhvr>
                                      <p:to>
                                        <p:strVal val="visible"/>
                                      </p:to>
                                    </p:set>
                                    <p:animEffect filter="fade" transition="in">
                                      <p:cBhvr>
                                        <p:cTn dur="1000"/>
                                        <p:tgtEl>
                                          <p:spTgt spid="2466"/>
                                        </p:tgtEl>
                                      </p:cBhvr>
                                    </p:animEffect>
                                  </p:childTnLst>
                                </p:cTn>
                              </p:par>
                              <p:par>
                                <p:cTn fill="hold" nodeType="withEffect" presetClass="entr" presetID="10" presetSubtype="0">
                                  <p:stCondLst>
                                    <p:cond delay="0"/>
                                  </p:stCondLst>
                                  <p:childTnLst>
                                    <p:set>
                                      <p:cBhvr>
                                        <p:cTn dur="1" fill="hold">
                                          <p:stCondLst>
                                            <p:cond delay="0"/>
                                          </p:stCondLst>
                                        </p:cTn>
                                        <p:tgtEl>
                                          <p:spTgt spid="2467"/>
                                        </p:tgtEl>
                                        <p:attrNameLst>
                                          <p:attrName>style.visibility</p:attrName>
                                        </p:attrNameLst>
                                      </p:cBhvr>
                                      <p:to>
                                        <p:strVal val="visible"/>
                                      </p:to>
                                    </p:set>
                                    <p:animEffect filter="fade" transition="in">
                                      <p:cBhvr>
                                        <p:cTn dur="1000"/>
                                        <p:tgtEl>
                                          <p:spTgt spid="24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8"/>
                                        </p:tgtEl>
                                        <p:attrNameLst>
                                          <p:attrName>style.visibility</p:attrName>
                                        </p:attrNameLst>
                                      </p:cBhvr>
                                      <p:to>
                                        <p:strVal val="visible"/>
                                      </p:to>
                                    </p:set>
                                    <p:animEffect filter="fade" transition="in">
                                      <p:cBhvr>
                                        <p:cTn dur="1000"/>
                                        <p:tgtEl>
                                          <p:spTgt spid="24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3" name="Shape 2473"/>
        <p:cNvGrpSpPr/>
        <p:nvPr/>
      </p:nvGrpSpPr>
      <p:grpSpPr>
        <a:xfrm>
          <a:off x="0" y="0"/>
          <a:ext cx="0" cy="0"/>
          <a:chOff x="0" y="0"/>
          <a:chExt cx="0" cy="0"/>
        </a:xfrm>
      </p:grpSpPr>
      <p:grpSp>
        <p:nvGrpSpPr>
          <p:cNvPr id="2474" name="Google Shape;2474;p79"/>
          <p:cNvGrpSpPr/>
          <p:nvPr/>
        </p:nvGrpSpPr>
        <p:grpSpPr>
          <a:xfrm>
            <a:off x="2928008" y="1151162"/>
            <a:ext cx="3287970" cy="3154410"/>
            <a:chOff x="2928008" y="1760762"/>
            <a:chExt cx="3287970" cy="3154410"/>
          </a:xfrm>
        </p:grpSpPr>
        <p:sp>
          <p:nvSpPr>
            <p:cNvPr id="2475" name="Google Shape;2475;p79"/>
            <p:cNvSpPr/>
            <p:nvPr/>
          </p:nvSpPr>
          <p:spPr>
            <a:xfrm>
              <a:off x="2928008" y="1760762"/>
              <a:ext cx="1568970" cy="3154410"/>
            </a:xfrm>
            <a:custGeom>
              <a:rect b="b" l="l" r="r" t="t"/>
              <a:pathLst>
                <a:path extrusionOk="0" h="21600" w="21600">
                  <a:moveTo>
                    <a:pt x="19380" y="17858"/>
                  </a:moveTo>
                  <a:cubicBezTo>
                    <a:pt x="17609" y="18189"/>
                    <a:pt x="15708" y="17694"/>
                    <a:pt x="15211" y="16791"/>
                  </a:cubicBezTo>
                  <a:cubicBezTo>
                    <a:pt x="15116" y="16619"/>
                    <a:pt x="15650" y="16547"/>
                    <a:pt x="15745" y="16718"/>
                  </a:cubicBezTo>
                  <a:cubicBezTo>
                    <a:pt x="16167" y="17486"/>
                    <a:pt x="17744" y="17870"/>
                    <a:pt x="19233" y="17592"/>
                  </a:cubicBezTo>
                  <a:cubicBezTo>
                    <a:pt x="19569" y="17530"/>
                    <a:pt x="19711" y="17796"/>
                    <a:pt x="19380" y="17858"/>
                  </a:cubicBezTo>
                  <a:close/>
                  <a:moveTo>
                    <a:pt x="17044" y="9573"/>
                  </a:moveTo>
                  <a:cubicBezTo>
                    <a:pt x="17207" y="9416"/>
                    <a:pt x="17685" y="9555"/>
                    <a:pt x="17522" y="9713"/>
                  </a:cubicBezTo>
                  <a:cubicBezTo>
                    <a:pt x="16980" y="10239"/>
                    <a:pt x="17082" y="10849"/>
                    <a:pt x="17754" y="11332"/>
                  </a:cubicBezTo>
                  <a:cubicBezTo>
                    <a:pt x="17958" y="11479"/>
                    <a:pt x="17477" y="11616"/>
                    <a:pt x="17275" y="11471"/>
                  </a:cubicBezTo>
                  <a:cubicBezTo>
                    <a:pt x="16490" y="10906"/>
                    <a:pt x="16416" y="10183"/>
                    <a:pt x="17044" y="9573"/>
                  </a:cubicBezTo>
                  <a:close/>
                  <a:moveTo>
                    <a:pt x="5002" y="8390"/>
                  </a:moveTo>
                  <a:cubicBezTo>
                    <a:pt x="4505" y="8739"/>
                    <a:pt x="4407" y="9148"/>
                    <a:pt x="4722" y="9546"/>
                  </a:cubicBezTo>
                  <a:cubicBezTo>
                    <a:pt x="4854" y="9712"/>
                    <a:pt x="4318" y="9782"/>
                    <a:pt x="4188" y="9619"/>
                  </a:cubicBezTo>
                  <a:cubicBezTo>
                    <a:pt x="3825" y="9161"/>
                    <a:pt x="3952" y="8652"/>
                    <a:pt x="4524" y="8251"/>
                  </a:cubicBezTo>
                  <a:cubicBezTo>
                    <a:pt x="4728" y="8107"/>
                    <a:pt x="5208" y="8245"/>
                    <a:pt x="5002" y="8390"/>
                  </a:cubicBezTo>
                  <a:close/>
                  <a:moveTo>
                    <a:pt x="12996" y="3168"/>
                  </a:moveTo>
                  <a:cubicBezTo>
                    <a:pt x="12014" y="3098"/>
                    <a:pt x="11071" y="3427"/>
                    <a:pt x="10814" y="3896"/>
                  </a:cubicBezTo>
                  <a:cubicBezTo>
                    <a:pt x="10720" y="4067"/>
                    <a:pt x="10185" y="3995"/>
                    <a:pt x="10280" y="3823"/>
                  </a:cubicBezTo>
                  <a:cubicBezTo>
                    <a:pt x="10623" y="3196"/>
                    <a:pt x="11863" y="2811"/>
                    <a:pt x="13144" y="2903"/>
                  </a:cubicBezTo>
                  <a:cubicBezTo>
                    <a:pt x="13496" y="2927"/>
                    <a:pt x="13345" y="3193"/>
                    <a:pt x="12996" y="3168"/>
                  </a:cubicBezTo>
                  <a:close/>
                  <a:moveTo>
                    <a:pt x="21600" y="275"/>
                  </a:moveTo>
                  <a:cubicBezTo>
                    <a:pt x="20900" y="101"/>
                    <a:pt x="20112" y="0"/>
                    <a:pt x="19275" y="0"/>
                  </a:cubicBezTo>
                  <a:cubicBezTo>
                    <a:pt x="17042" y="0"/>
                    <a:pt x="15139" y="699"/>
                    <a:pt x="14399" y="1682"/>
                  </a:cubicBezTo>
                  <a:cubicBezTo>
                    <a:pt x="14477" y="1868"/>
                    <a:pt x="14588" y="2052"/>
                    <a:pt x="14739" y="2229"/>
                  </a:cubicBezTo>
                  <a:cubicBezTo>
                    <a:pt x="15231" y="2809"/>
                    <a:pt x="16210" y="3520"/>
                    <a:pt x="17552" y="3629"/>
                  </a:cubicBezTo>
                  <a:cubicBezTo>
                    <a:pt x="17600" y="3534"/>
                    <a:pt x="17674" y="3443"/>
                    <a:pt x="17787" y="3359"/>
                  </a:cubicBezTo>
                  <a:cubicBezTo>
                    <a:pt x="18227" y="3029"/>
                    <a:pt x="18888" y="2846"/>
                    <a:pt x="19687" y="2904"/>
                  </a:cubicBezTo>
                  <a:cubicBezTo>
                    <a:pt x="20039" y="2928"/>
                    <a:pt x="19889" y="3194"/>
                    <a:pt x="19539" y="3169"/>
                  </a:cubicBezTo>
                  <a:cubicBezTo>
                    <a:pt x="18886" y="3122"/>
                    <a:pt x="18234" y="3377"/>
                    <a:pt x="18104" y="3695"/>
                  </a:cubicBezTo>
                  <a:cubicBezTo>
                    <a:pt x="17977" y="4003"/>
                    <a:pt x="18131" y="4287"/>
                    <a:pt x="18431" y="4558"/>
                  </a:cubicBezTo>
                  <a:cubicBezTo>
                    <a:pt x="18604" y="4714"/>
                    <a:pt x="18126" y="4852"/>
                    <a:pt x="17953" y="4697"/>
                  </a:cubicBezTo>
                  <a:cubicBezTo>
                    <a:pt x="17697" y="4466"/>
                    <a:pt x="17498" y="4178"/>
                    <a:pt x="17492" y="3898"/>
                  </a:cubicBezTo>
                  <a:cubicBezTo>
                    <a:pt x="17471" y="3898"/>
                    <a:pt x="17450" y="3898"/>
                    <a:pt x="17428" y="3896"/>
                  </a:cubicBezTo>
                  <a:cubicBezTo>
                    <a:pt x="15958" y="3786"/>
                    <a:pt x="14866" y="3038"/>
                    <a:pt x="14296" y="2410"/>
                  </a:cubicBezTo>
                  <a:cubicBezTo>
                    <a:pt x="14082" y="2175"/>
                    <a:pt x="13929" y="1928"/>
                    <a:pt x="13836" y="1676"/>
                  </a:cubicBezTo>
                  <a:cubicBezTo>
                    <a:pt x="13317" y="1555"/>
                    <a:pt x="12739" y="1488"/>
                    <a:pt x="12130" y="1488"/>
                  </a:cubicBezTo>
                  <a:cubicBezTo>
                    <a:pt x="9897" y="1488"/>
                    <a:pt x="8086" y="2388"/>
                    <a:pt x="8086" y="3499"/>
                  </a:cubicBezTo>
                  <a:cubicBezTo>
                    <a:pt x="8086" y="3511"/>
                    <a:pt x="8088" y="3523"/>
                    <a:pt x="8089" y="3535"/>
                  </a:cubicBezTo>
                  <a:cubicBezTo>
                    <a:pt x="5547" y="3632"/>
                    <a:pt x="3544" y="4689"/>
                    <a:pt x="3544" y="5978"/>
                  </a:cubicBezTo>
                  <a:cubicBezTo>
                    <a:pt x="3544" y="6103"/>
                    <a:pt x="3565" y="6224"/>
                    <a:pt x="3601" y="6342"/>
                  </a:cubicBezTo>
                  <a:cubicBezTo>
                    <a:pt x="4829" y="6852"/>
                    <a:pt x="6276" y="7234"/>
                    <a:pt x="7871" y="7342"/>
                  </a:cubicBezTo>
                  <a:cubicBezTo>
                    <a:pt x="8435" y="7380"/>
                    <a:pt x="9011" y="7381"/>
                    <a:pt x="9578" y="7347"/>
                  </a:cubicBezTo>
                  <a:cubicBezTo>
                    <a:pt x="8505" y="7062"/>
                    <a:pt x="7829" y="6470"/>
                    <a:pt x="7887" y="5855"/>
                  </a:cubicBezTo>
                  <a:cubicBezTo>
                    <a:pt x="7372" y="5665"/>
                    <a:pt x="7075" y="5360"/>
                    <a:pt x="6910" y="5049"/>
                  </a:cubicBezTo>
                  <a:cubicBezTo>
                    <a:pt x="6817" y="4877"/>
                    <a:pt x="7351" y="4804"/>
                    <a:pt x="7444" y="4976"/>
                  </a:cubicBezTo>
                  <a:cubicBezTo>
                    <a:pt x="7559" y="5192"/>
                    <a:pt x="7747" y="5441"/>
                    <a:pt x="8101" y="5596"/>
                  </a:cubicBezTo>
                  <a:cubicBezTo>
                    <a:pt x="8236" y="5584"/>
                    <a:pt x="8401" y="5627"/>
                    <a:pt x="8445" y="5702"/>
                  </a:cubicBezTo>
                  <a:cubicBezTo>
                    <a:pt x="8883" y="5795"/>
                    <a:pt x="9369" y="5772"/>
                    <a:pt x="9696" y="5580"/>
                  </a:cubicBezTo>
                  <a:cubicBezTo>
                    <a:pt x="9928" y="5444"/>
                    <a:pt x="10317" y="5640"/>
                    <a:pt x="10088" y="5775"/>
                  </a:cubicBezTo>
                  <a:cubicBezTo>
                    <a:pt x="9684" y="6011"/>
                    <a:pt x="9015" y="6086"/>
                    <a:pt x="8428" y="5994"/>
                  </a:cubicBezTo>
                  <a:cubicBezTo>
                    <a:pt x="8472" y="6593"/>
                    <a:pt x="9402" y="7124"/>
                    <a:pt x="10602" y="7234"/>
                  </a:cubicBezTo>
                  <a:cubicBezTo>
                    <a:pt x="10618" y="7236"/>
                    <a:pt x="10631" y="7238"/>
                    <a:pt x="10644" y="7240"/>
                  </a:cubicBezTo>
                  <a:cubicBezTo>
                    <a:pt x="11787" y="7074"/>
                    <a:pt x="12825" y="6750"/>
                    <a:pt x="13557" y="6267"/>
                  </a:cubicBezTo>
                  <a:cubicBezTo>
                    <a:pt x="13484" y="6074"/>
                    <a:pt x="13457" y="5874"/>
                    <a:pt x="13440" y="5673"/>
                  </a:cubicBezTo>
                  <a:cubicBezTo>
                    <a:pt x="13425" y="5495"/>
                    <a:pt x="13978" y="5495"/>
                    <a:pt x="13993" y="5673"/>
                  </a:cubicBezTo>
                  <a:cubicBezTo>
                    <a:pt x="14040" y="6209"/>
                    <a:pt x="14404" y="7297"/>
                    <a:pt x="16015" y="7031"/>
                  </a:cubicBezTo>
                  <a:cubicBezTo>
                    <a:pt x="16356" y="6975"/>
                    <a:pt x="16500" y="7241"/>
                    <a:pt x="16163" y="7296"/>
                  </a:cubicBezTo>
                  <a:cubicBezTo>
                    <a:pt x="15452" y="7414"/>
                    <a:pt x="14624" y="7274"/>
                    <a:pt x="14164" y="6979"/>
                  </a:cubicBezTo>
                  <a:cubicBezTo>
                    <a:pt x="13974" y="6857"/>
                    <a:pt x="13836" y="6726"/>
                    <a:pt x="13734" y="6590"/>
                  </a:cubicBezTo>
                  <a:cubicBezTo>
                    <a:pt x="12351" y="7362"/>
                    <a:pt x="10190" y="7747"/>
                    <a:pt x="8119" y="7632"/>
                  </a:cubicBezTo>
                  <a:cubicBezTo>
                    <a:pt x="6419" y="7539"/>
                    <a:pt x="4874" y="7183"/>
                    <a:pt x="3547" y="6674"/>
                  </a:cubicBezTo>
                  <a:cubicBezTo>
                    <a:pt x="2030" y="7077"/>
                    <a:pt x="997" y="7873"/>
                    <a:pt x="997" y="8789"/>
                  </a:cubicBezTo>
                  <a:cubicBezTo>
                    <a:pt x="997" y="9268"/>
                    <a:pt x="1280" y="9713"/>
                    <a:pt x="1766" y="10087"/>
                  </a:cubicBezTo>
                  <a:cubicBezTo>
                    <a:pt x="1763" y="10089"/>
                    <a:pt x="1761" y="10090"/>
                    <a:pt x="1758" y="10091"/>
                  </a:cubicBezTo>
                  <a:cubicBezTo>
                    <a:pt x="2538" y="10495"/>
                    <a:pt x="3581" y="10777"/>
                    <a:pt x="4684" y="10901"/>
                  </a:cubicBezTo>
                  <a:cubicBezTo>
                    <a:pt x="6335" y="11087"/>
                    <a:pt x="8223" y="10915"/>
                    <a:pt x="9093" y="10150"/>
                  </a:cubicBezTo>
                  <a:cubicBezTo>
                    <a:pt x="8703" y="9932"/>
                    <a:pt x="8385" y="9678"/>
                    <a:pt x="8084" y="9430"/>
                  </a:cubicBezTo>
                  <a:cubicBezTo>
                    <a:pt x="7899" y="9277"/>
                    <a:pt x="8378" y="9140"/>
                    <a:pt x="8562" y="9291"/>
                  </a:cubicBezTo>
                  <a:cubicBezTo>
                    <a:pt x="8820" y="9503"/>
                    <a:pt x="9090" y="9735"/>
                    <a:pt x="9425" y="9933"/>
                  </a:cubicBezTo>
                  <a:cubicBezTo>
                    <a:pt x="9583" y="9927"/>
                    <a:pt x="9763" y="10003"/>
                    <a:pt x="9742" y="10099"/>
                  </a:cubicBezTo>
                  <a:cubicBezTo>
                    <a:pt x="9872" y="10160"/>
                    <a:pt x="10012" y="10214"/>
                    <a:pt x="10165" y="10259"/>
                  </a:cubicBezTo>
                  <a:cubicBezTo>
                    <a:pt x="10824" y="10456"/>
                    <a:pt x="11700" y="10520"/>
                    <a:pt x="12310" y="10243"/>
                  </a:cubicBezTo>
                  <a:cubicBezTo>
                    <a:pt x="12573" y="10123"/>
                    <a:pt x="12965" y="10317"/>
                    <a:pt x="12701" y="10438"/>
                  </a:cubicBezTo>
                  <a:cubicBezTo>
                    <a:pt x="12042" y="10737"/>
                    <a:pt x="11094" y="10777"/>
                    <a:pt x="10286" y="10600"/>
                  </a:cubicBezTo>
                  <a:cubicBezTo>
                    <a:pt x="9993" y="10536"/>
                    <a:pt x="9735" y="10450"/>
                    <a:pt x="9500" y="10350"/>
                  </a:cubicBezTo>
                  <a:cubicBezTo>
                    <a:pt x="8985" y="10770"/>
                    <a:pt x="8160" y="11037"/>
                    <a:pt x="7235" y="11164"/>
                  </a:cubicBezTo>
                  <a:cubicBezTo>
                    <a:pt x="7677" y="12064"/>
                    <a:pt x="9375" y="12655"/>
                    <a:pt x="11250" y="12509"/>
                  </a:cubicBezTo>
                  <a:cubicBezTo>
                    <a:pt x="11331" y="12342"/>
                    <a:pt x="11448" y="12178"/>
                    <a:pt x="11570" y="12017"/>
                  </a:cubicBezTo>
                  <a:cubicBezTo>
                    <a:pt x="11695" y="11853"/>
                    <a:pt x="12230" y="11924"/>
                    <a:pt x="12104" y="12091"/>
                  </a:cubicBezTo>
                  <a:cubicBezTo>
                    <a:pt x="11870" y="12399"/>
                    <a:pt x="11534" y="12785"/>
                    <a:pt x="11721" y="13119"/>
                  </a:cubicBezTo>
                  <a:cubicBezTo>
                    <a:pt x="11884" y="13409"/>
                    <a:pt x="12401" y="13675"/>
                    <a:pt x="13048" y="13573"/>
                  </a:cubicBezTo>
                  <a:cubicBezTo>
                    <a:pt x="13390" y="13519"/>
                    <a:pt x="13534" y="13785"/>
                    <a:pt x="13196" y="13838"/>
                  </a:cubicBezTo>
                  <a:cubicBezTo>
                    <a:pt x="12496" y="13949"/>
                    <a:pt x="11719" y="13761"/>
                    <a:pt x="11384" y="13437"/>
                  </a:cubicBezTo>
                  <a:cubicBezTo>
                    <a:pt x="11165" y="13227"/>
                    <a:pt x="11113" y="13009"/>
                    <a:pt x="11152" y="12791"/>
                  </a:cubicBezTo>
                  <a:cubicBezTo>
                    <a:pt x="9080" y="12897"/>
                    <a:pt x="7164" y="12245"/>
                    <a:pt x="6692" y="11222"/>
                  </a:cubicBezTo>
                  <a:cubicBezTo>
                    <a:pt x="6044" y="11273"/>
                    <a:pt x="5367" y="11260"/>
                    <a:pt x="4730" y="11188"/>
                  </a:cubicBezTo>
                  <a:cubicBezTo>
                    <a:pt x="3460" y="11046"/>
                    <a:pt x="2241" y="10739"/>
                    <a:pt x="1344" y="10276"/>
                  </a:cubicBezTo>
                  <a:cubicBezTo>
                    <a:pt x="514" y="10694"/>
                    <a:pt x="0" y="11268"/>
                    <a:pt x="0" y="11902"/>
                  </a:cubicBezTo>
                  <a:cubicBezTo>
                    <a:pt x="0" y="12600"/>
                    <a:pt x="622" y="13226"/>
                    <a:pt x="1607" y="13650"/>
                  </a:cubicBezTo>
                  <a:cubicBezTo>
                    <a:pt x="2813" y="13434"/>
                    <a:pt x="4096" y="13353"/>
                    <a:pt x="5189" y="13792"/>
                  </a:cubicBezTo>
                  <a:cubicBezTo>
                    <a:pt x="5238" y="13812"/>
                    <a:pt x="5265" y="13834"/>
                    <a:pt x="5277" y="13856"/>
                  </a:cubicBezTo>
                  <a:cubicBezTo>
                    <a:pt x="5567" y="13660"/>
                    <a:pt x="5952" y="13499"/>
                    <a:pt x="6404" y="13389"/>
                  </a:cubicBezTo>
                  <a:cubicBezTo>
                    <a:pt x="6723" y="13312"/>
                    <a:pt x="7004" y="13549"/>
                    <a:pt x="6683" y="13627"/>
                  </a:cubicBezTo>
                  <a:cubicBezTo>
                    <a:pt x="5904" y="13816"/>
                    <a:pt x="5395" y="14159"/>
                    <a:pt x="5256" y="14584"/>
                  </a:cubicBezTo>
                  <a:cubicBezTo>
                    <a:pt x="5198" y="14758"/>
                    <a:pt x="4665" y="14684"/>
                    <a:pt x="4722" y="14510"/>
                  </a:cubicBezTo>
                  <a:cubicBezTo>
                    <a:pt x="4780" y="14332"/>
                    <a:pt x="4901" y="14164"/>
                    <a:pt x="5075" y="14011"/>
                  </a:cubicBezTo>
                  <a:cubicBezTo>
                    <a:pt x="4988" y="14026"/>
                    <a:pt x="4886" y="14023"/>
                    <a:pt x="4798" y="13987"/>
                  </a:cubicBezTo>
                  <a:cubicBezTo>
                    <a:pt x="3767" y="13573"/>
                    <a:pt x="2458" y="13756"/>
                    <a:pt x="1335" y="13995"/>
                  </a:cubicBezTo>
                  <a:cubicBezTo>
                    <a:pt x="1188" y="14207"/>
                    <a:pt x="1107" y="14434"/>
                    <a:pt x="1107" y="14671"/>
                  </a:cubicBezTo>
                  <a:cubicBezTo>
                    <a:pt x="1107" y="15609"/>
                    <a:pt x="2356" y="16401"/>
                    <a:pt x="4072" y="16661"/>
                  </a:cubicBezTo>
                  <a:cubicBezTo>
                    <a:pt x="5272" y="15656"/>
                    <a:pt x="7724" y="14897"/>
                    <a:pt x="9846" y="15560"/>
                  </a:cubicBezTo>
                  <a:cubicBezTo>
                    <a:pt x="9848" y="15561"/>
                    <a:pt x="9849" y="15562"/>
                    <a:pt x="9852" y="15563"/>
                  </a:cubicBezTo>
                  <a:cubicBezTo>
                    <a:pt x="10280" y="15391"/>
                    <a:pt x="10857" y="15303"/>
                    <a:pt x="11484" y="15351"/>
                  </a:cubicBezTo>
                  <a:cubicBezTo>
                    <a:pt x="11835" y="15378"/>
                    <a:pt x="11686" y="15643"/>
                    <a:pt x="11336" y="15617"/>
                  </a:cubicBezTo>
                  <a:cubicBezTo>
                    <a:pt x="10257" y="15534"/>
                    <a:pt x="9444" y="16030"/>
                    <a:pt x="9731" y="16541"/>
                  </a:cubicBezTo>
                  <a:cubicBezTo>
                    <a:pt x="9828" y="16712"/>
                    <a:pt x="9293" y="16785"/>
                    <a:pt x="9197" y="16614"/>
                  </a:cubicBezTo>
                  <a:cubicBezTo>
                    <a:pt x="9019" y="16299"/>
                    <a:pt x="9146" y="15998"/>
                    <a:pt x="9466" y="15769"/>
                  </a:cubicBezTo>
                  <a:cubicBezTo>
                    <a:pt x="7712" y="15267"/>
                    <a:pt x="5688" y="15896"/>
                    <a:pt x="4627" y="16724"/>
                  </a:cubicBezTo>
                  <a:cubicBezTo>
                    <a:pt x="4653" y="16726"/>
                    <a:pt x="4680" y="16728"/>
                    <a:pt x="4706" y="16730"/>
                  </a:cubicBezTo>
                  <a:cubicBezTo>
                    <a:pt x="4599" y="16935"/>
                    <a:pt x="4541" y="17150"/>
                    <a:pt x="4541" y="17371"/>
                  </a:cubicBezTo>
                  <a:cubicBezTo>
                    <a:pt x="4541" y="18726"/>
                    <a:pt x="6679" y="19832"/>
                    <a:pt x="9368" y="19902"/>
                  </a:cubicBezTo>
                  <a:cubicBezTo>
                    <a:pt x="9693" y="19540"/>
                    <a:pt x="10233" y="19227"/>
                    <a:pt x="10910" y="19016"/>
                  </a:cubicBezTo>
                  <a:cubicBezTo>
                    <a:pt x="10784" y="18641"/>
                    <a:pt x="10781" y="18268"/>
                    <a:pt x="10900" y="17892"/>
                  </a:cubicBezTo>
                  <a:cubicBezTo>
                    <a:pt x="10659" y="17767"/>
                    <a:pt x="10483" y="17615"/>
                    <a:pt x="10379" y="17447"/>
                  </a:cubicBezTo>
                  <a:cubicBezTo>
                    <a:pt x="10273" y="17277"/>
                    <a:pt x="10807" y="17204"/>
                    <a:pt x="10913" y="17374"/>
                  </a:cubicBezTo>
                  <a:cubicBezTo>
                    <a:pt x="11081" y="17643"/>
                    <a:pt x="11493" y="17837"/>
                    <a:pt x="12023" y="17916"/>
                  </a:cubicBezTo>
                  <a:cubicBezTo>
                    <a:pt x="12103" y="17890"/>
                    <a:pt x="12182" y="17865"/>
                    <a:pt x="12261" y="17839"/>
                  </a:cubicBezTo>
                  <a:cubicBezTo>
                    <a:pt x="12561" y="17742"/>
                    <a:pt x="12838" y="17981"/>
                    <a:pt x="12541" y="18077"/>
                  </a:cubicBezTo>
                  <a:cubicBezTo>
                    <a:pt x="12273" y="18164"/>
                    <a:pt x="12128" y="18229"/>
                    <a:pt x="11810" y="18174"/>
                  </a:cubicBezTo>
                  <a:cubicBezTo>
                    <a:pt x="11666" y="18149"/>
                    <a:pt x="11531" y="18119"/>
                    <a:pt x="11402" y="18083"/>
                  </a:cubicBezTo>
                  <a:cubicBezTo>
                    <a:pt x="11340" y="18349"/>
                    <a:pt x="11346" y="18615"/>
                    <a:pt x="11424" y="18881"/>
                  </a:cubicBezTo>
                  <a:cubicBezTo>
                    <a:pt x="11676" y="18827"/>
                    <a:pt x="11943" y="18786"/>
                    <a:pt x="12221" y="18761"/>
                  </a:cubicBezTo>
                  <a:cubicBezTo>
                    <a:pt x="12280" y="18756"/>
                    <a:pt x="12333" y="18759"/>
                    <a:pt x="12379" y="18768"/>
                  </a:cubicBezTo>
                  <a:cubicBezTo>
                    <a:pt x="12567" y="18636"/>
                    <a:pt x="12798" y="18516"/>
                    <a:pt x="13034" y="18422"/>
                  </a:cubicBezTo>
                  <a:cubicBezTo>
                    <a:pt x="13309" y="18312"/>
                    <a:pt x="13704" y="18505"/>
                    <a:pt x="13425" y="18616"/>
                  </a:cubicBezTo>
                  <a:cubicBezTo>
                    <a:pt x="12807" y="18865"/>
                    <a:pt x="12005" y="19349"/>
                    <a:pt x="12830" y="19702"/>
                  </a:cubicBezTo>
                  <a:cubicBezTo>
                    <a:pt x="13101" y="19818"/>
                    <a:pt x="12707" y="20012"/>
                    <a:pt x="12437" y="19896"/>
                  </a:cubicBezTo>
                  <a:cubicBezTo>
                    <a:pt x="11871" y="19654"/>
                    <a:pt x="11835" y="19348"/>
                    <a:pt x="12056" y="19062"/>
                  </a:cubicBezTo>
                  <a:cubicBezTo>
                    <a:pt x="11066" y="19202"/>
                    <a:pt x="10276" y="19564"/>
                    <a:pt x="9875" y="20017"/>
                  </a:cubicBezTo>
                  <a:cubicBezTo>
                    <a:pt x="11119" y="20969"/>
                    <a:pt x="13276" y="21600"/>
                    <a:pt x="15731" y="21600"/>
                  </a:cubicBezTo>
                  <a:cubicBezTo>
                    <a:pt x="18194" y="21600"/>
                    <a:pt x="20358" y="20964"/>
                    <a:pt x="21600" y="20005"/>
                  </a:cubicBezTo>
                  <a:cubicBezTo>
                    <a:pt x="21600" y="20005"/>
                    <a:pt x="21600" y="275"/>
                    <a:pt x="21600" y="275"/>
                  </a:cubicBezTo>
                  <a:close/>
                </a:path>
              </a:pathLst>
            </a:custGeom>
            <a:solidFill>
              <a:srgbClr val="595F6F"/>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2476" name="Google Shape;2476;p79"/>
            <p:cNvSpPr/>
            <p:nvPr/>
          </p:nvSpPr>
          <p:spPr>
            <a:xfrm>
              <a:off x="4647008" y="1760762"/>
              <a:ext cx="1568970" cy="3154410"/>
            </a:xfrm>
            <a:custGeom>
              <a:rect b="b" l="l" r="r" t="t"/>
              <a:pathLst>
                <a:path extrusionOk="0" h="21600" w="21600">
                  <a:moveTo>
                    <a:pt x="2367" y="17592"/>
                  </a:moveTo>
                  <a:cubicBezTo>
                    <a:pt x="3856" y="17870"/>
                    <a:pt x="5432" y="17486"/>
                    <a:pt x="5855" y="16718"/>
                  </a:cubicBezTo>
                  <a:cubicBezTo>
                    <a:pt x="5949" y="16547"/>
                    <a:pt x="6484" y="16619"/>
                    <a:pt x="6389" y="16791"/>
                  </a:cubicBezTo>
                  <a:cubicBezTo>
                    <a:pt x="5892" y="17694"/>
                    <a:pt x="3992" y="18189"/>
                    <a:pt x="2220" y="17858"/>
                  </a:cubicBezTo>
                  <a:cubicBezTo>
                    <a:pt x="1889" y="17796"/>
                    <a:pt x="2032" y="17530"/>
                    <a:pt x="2367" y="17592"/>
                  </a:cubicBezTo>
                  <a:close/>
                  <a:moveTo>
                    <a:pt x="4325" y="11471"/>
                  </a:moveTo>
                  <a:cubicBezTo>
                    <a:pt x="4123" y="11616"/>
                    <a:pt x="3642" y="11479"/>
                    <a:pt x="3846" y="11332"/>
                  </a:cubicBezTo>
                  <a:cubicBezTo>
                    <a:pt x="4518" y="10849"/>
                    <a:pt x="4620" y="10239"/>
                    <a:pt x="4078" y="9713"/>
                  </a:cubicBezTo>
                  <a:cubicBezTo>
                    <a:pt x="3915" y="9555"/>
                    <a:pt x="4393" y="9416"/>
                    <a:pt x="4556" y="9573"/>
                  </a:cubicBezTo>
                  <a:cubicBezTo>
                    <a:pt x="5184" y="10183"/>
                    <a:pt x="5111" y="10906"/>
                    <a:pt x="4325" y="11471"/>
                  </a:cubicBezTo>
                  <a:close/>
                  <a:moveTo>
                    <a:pt x="17076" y="8251"/>
                  </a:moveTo>
                  <a:cubicBezTo>
                    <a:pt x="17648" y="8652"/>
                    <a:pt x="17775" y="9161"/>
                    <a:pt x="17412" y="9619"/>
                  </a:cubicBezTo>
                  <a:cubicBezTo>
                    <a:pt x="17282" y="9782"/>
                    <a:pt x="16747" y="9712"/>
                    <a:pt x="16878" y="9546"/>
                  </a:cubicBezTo>
                  <a:cubicBezTo>
                    <a:pt x="17192" y="9148"/>
                    <a:pt x="17095" y="8739"/>
                    <a:pt x="16598" y="8390"/>
                  </a:cubicBezTo>
                  <a:cubicBezTo>
                    <a:pt x="16391" y="8245"/>
                    <a:pt x="16872" y="8107"/>
                    <a:pt x="17076" y="8251"/>
                  </a:cubicBezTo>
                  <a:close/>
                  <a:moveTo>
                    <a:pt x="8456" y="2903"/>
                  </a:moveTo>
                  <a:cubicBezTo>
                    <a:pt x="9736" y="2811"/>
                    <a:pt x="10977" y="3196"/>
                    <a:pt x="11320" y="3823"/>
                  </a:cubicBezTo>
                  <a:cubicBezTo>
                    <a:pt x="11415" y="3995"/>
                    <a:pt x="10881" y="4067"/>
                    <a:pt x="10786" y="3896"/>
                  </a:cubicBezTo>
                  <a:cubicBezTo>
                    <a:pt x="10530" y="3427"/>
                    <a:pt x="9587" y="3098"/>
                    <a:pt x="8603" y="3168"/>
                  </a:cubicBezTo>
                  <a:cubicBezTo>
                    <a:pt x="8255" y="3193"/>
                    <a:pt x="8104" y="2927"/>
                    <a:pt x="8456" y="2903"/>
                  </a:cubicBezTo>
                  <a:close/>
                  <a:moveTo>
                    <a:pt x="0" y="20005"/>
                  </a:moveTo>
                  <a:cubicBezTo>
                    <a:pt x="1242" y="20964"/>
                    <a:pt x="3407" y="21600"/>
                    <a:pt x="5870" y="21600"/>
                  </a:cubicBezTo>
                  <a:cubicBezTo>
                    <a:pt x="8324" y="21600"/>
                    <a:pt x="10481" y="20969"/>
                    <a:pt x="11725" y="20017"/>
                  </a:cubicBezTo>
                  <a:cubicBezTo>
                    <a:pt x="11324" y="19564"/>
                    <a:pt x="10534" y="19202"/>
                    <a:pt x="9544" y="19062"/>
                  </a:cubicBezTo>
                  <a:cubicBezTo>
                    <a:pt x="9765" y="19348"/>
                    <a:pt x="9729" y="19654"/>
                    <a:pt x="9162" y="19896"/>
                  </a:cubicBezTo>
                  <a:cubicBezTo>
                    <a:pt x="8893" y="20012"/>
                    <a:pt x="8499" y="19818"/>
                    <a:pt x="8770" y="19702"/>
                  </a:cubicBezTo>
                  <a:cubicBezTo>
                    <a:pt x="9594" y="19349"/>
                    <a:pt x="8793" y="18865"/>
                    <a:pt x="8175" y="18616"/>
                  </a:cubicBezTo>
                  <a:cubicBezTo>
                    <a:pt x="7897" y="18505"/>
                    <a:pt x="8292" y="18312"/>
                    <a:pt x="8566" y="18422"/>
                  </a:cubicBezTo>
                  <a:cubicBezTo>
                    <a:pt x="8802" y="18516"/>
                    <a:pt x="9032" y="18636"/>
                    <a:pt x="9221" y="18768"/>
                  </a:cubicBezTo>
                  <a:cubicBezTo>
                    <a:pt x="9267" y="18759"/>
                    <a:pt x="9320" y="18756"/>
                    <a:pt x="9380" y="18761"/>
                  </a:cubicBezTo>
                  <a:cubicBezTo>
                    <a:pt x="9657" y="18786"/>
                    <a:pt x="9924" y="18827"/>
                    <a:pt x="10177" y="18881"/>
                  </a:cubicBezTo>
                  <a:cubicBezTo>
                    <a:pt x="10254" y="18615"/>
                    <a:pt x="10260" y="18349"/>
                    <a:pt x="10198" y="18083"/>
                  </a:cubicBezTo>
                  <a:cubicBezTo>
                    <a:pt x="10069" y="18119"/>
                    <a:pt x="9934" y="18149"/>
                    <a:pt x="9790" y="18174"/>
                  </a:cubicBezTo>
                  <a:cubicBezTo>
                    <a:pt x="9471" y="18229"/>
                    <a:pt x="9326" y="18164"/>
                    <a:pt x="9059" y="18077"/>
                  </a:cubicBezTo>
                  <a:cubicBezTo>
                    <a:pt x="8761" y="17981"/>
                    <a:pt x="9039" y="17742"/>
                    <a:pt x="9339" y="17839"/>
                  </a:cubicBezTo>
                  <a:cubicBezTo>
                    <a:pt x="9418" y="17865"/>
                    <a:pt x="9497" y="17890"/>
                    <a:pt x="9577" y="17916"/>
                  </a:cubicBezTo>
                  <a:cubicBezTo>
                    <a:pt x="10108" y="17837"/>
                    <a:pt x="10519" y="17643"/>
                    <a:pt x="10687" y="17374"/>
                  </a:cubicBezTo>
                  <a:cubicBezTo>
                    <a:pt x="10792" y="17204"/>
                    <a:pt x="11327" y="17277"/>
                    <a:pt x="11221" y="17447"/>
                  </a:cubicBezTo>
                  <a:cubicBezTo>
                    <a:pt x="11117" y="17615"/>
                    <a:pt x="10942" y="17767"/>
                    <a:pt x="10701" y="17892"/>
                  </a:cubicBezTo>
                  <a:cubicBezTo>
                    <a:pt x="10819" y="18268"/>
                    <a:pt x="10816" y="18641"/>
                    <a:pt x="10690" y="19016"/>
                  </a:cubicBezTo>
                  <a:cubicBezTo>
                    <a:pt x="11367" y="19227"/>
                    <a:pt x="11908" y="19540"/>
                    <a:pt x="12233" y="19902"/>
                  </a:cubicBezTo>
                  <a:cubicBezTo>
                    <a:pt x="14921" y="19832"/>
                    <a:pt x="17059" y="18726"/>
                    <a:pt x="17059" y="17371"/>
                  </a:cubicBezTo>
                  <a:cubicBezTo>
                    <a:pt x="17059" y="17150"/>
                    <a:pt x="17001" y="16935"/>
                    <a:pt x="16894" y="16730"/>
                  </a:cubicBezTo>
                  <a:cubicBezTo>
                    <a:pt x="16920" y="16728"/>
                    <a:pt x="16947" y="16726"/>
                    <a:pt x="16973" y="16724"/>
                  </a:cubicBezTo>
                  <a:cubicBezTo>
                    <a:pt x="15912" y="15896"/>
                    <a:pt x="13889" y="15267"/>
                    <a:pt x="12134" y="15769"/>
                  </a:cubicBezTo>
                  <a:cubicBezTo>
                    <a:pt x="12454" y="15998"/>
                    <a:pt x="12580" y="16299"/>
                    <a:pt x="12403" y="16614"/>
                  </a:cubicBezTo>
                  <a:cubicBezTo>
                    <a:pt x="12307" y="16785"/>
                    <a:pt x="11773" y="16712"/>
                    <a:pt x="11869" y="16541"/>
                  </a:cubicBezTo>
                  <a:cubicBezTo>
                    <a:pt x="12156" y="16030"/>
                    <a:pt x="11345" y="15534"/>
                    <a:pt x="10263" y="15617"/>
                  </a:cubicBezTo>
                  <a:cubicBezTo>
                    <a:pt x="9915" y="15643"/>
                    <a:pt x="9764" y="15378"/>
                    <a:pt x="10116" y="15351"/>
                  </a:cubicBezTo>
                  <a:cubicBezTo>
                    <a:pt x="10743" y="15303"/>
                    <a:pt x="11320" y="15391"/>
                    <a:pt x="11748" y="15563"/>
                  </a:cubicBezTo>
                  <a:cubicBezTo>
                    <a:pt x="11751" y="15562"/>
                    <a:pt x="11752" y="15561"/>
                    <a:pt x="11755" y="15560"/>
                  </a:cubicBezTo>
                  <a:cubicBezTo>
                    <a:pt x="13876" y="14897"/>
                    <a:pt x="16328" y="15656"/>
                    <a:pt x="17527" y="16661"/>
                  </a:cubicBezTo>
                  <a:cubicBezTo>
                    <a:pt x="19243" y="16401"/>
                    <a:pt x="20492" y="15609"/>
                    <a:pt x="20492" y="14671"/>
                  </a:cubicBezTo>
                  <a:cubicBezTo>
                    <a:pt x="20492" y="14434"/>
                    <a:pt x="20411" y="14207"/>
                    <a:pt x="20266" y="13995"/>
                  </a:cubicBezTo>
                  <a:cubicBezTo>
                    <a:pt x="19142" y="13756"/>
                    <a:pt x="17832" y="13573"/>
                    <a:pt x="16802" y="13987"/>
                  </a:cubicBezTo>
                  <a:cubicBezTo>
                    <a:pt x="16714" y="14023"/>
                    <a:pt x="16612" y="14026"/>
                    <a:pt x="16525" y="14011"/>
                  </a:cubicBezTo>
                  <a:cubicBezTo>
                    <a:pt x="16698" y="14164"/>
                    <a:pt x="16819" y="14332"/>
                    <a:pt x="16878" y="14510"/>
                  </a:cubicBezTo>
                  <a:cubicBezTo>
                    <a:pt x="16935" y="14684"/>
                    <a:pt x="16401" y="14758"/>
                    <a:pt x="16344" y="14584"/>
                  </a:cubicBezTo>
                  <a:cubicBezTo>
                    <a:pt x="16205" y="14159"/>
                    <a:pt x="15696" y="13816"/>
                    <a:pt x="14917" y="13627"/>
                  </a:cubicBezTo>
                  <a:cubicBezTo>
                    <a:pt x="14596" y="13549"/>
                    <a:pt x="14876" y="13312"/>
                    <a:pt x="15196" y="13389"/>
                  </a:cubicBezTo>
                  <a:cubicBezTo>
                    <a:pt x="15648" y="13499"/>
                    <a:pt x="16033" y="13660"/>
                    <a:pt x="16322" y="13856"/>
                  </a:cubicBezTo>
                  <a:cubicBezTo>
                    <a:pt x="16334" y="13834"/>
                    <a:pt x="16362" y="13812"/>
                    <a:pt x="16410" y="13792"/>
                  </a:cubicBezTo>
                  <a:cubicBezTo>
                    <a:pt x="17504" y="13353"/>
                    <a:pt x="18787" y="13434"/>
                    <a:pt x="19994" y="13650"/>
                  </a:cubicBezTo>
                  <a:cubicBezTo>
                    <a:pt x="20977" y="13226"/>
                    <a:pt x="21600" y="12600"/>
                    <a:pt x="21600" y="11902"/>
                  </a:cubicBezTo>
                  <a:cubicBezTo>
                    <a:pt x="21600" y="11268"/>
                    <a:pt x="21086" y="10694"/>
                    <a:pt x="20256" y="10276"/>
                  </a:cubicBezTo>
                  <a:cubicBezTo>
                    <a:pt x="19359" y="10739"/>
                    <a:pt x="18140" y="11046"/>
                    <a:pt x="16870" y="11188"/>
                  </a:cubicBezTo>
                  <a:cubicBezTo>
                    <a:pt x="16233" y="11260"/>
                    <a:pt x="15557" y="11273"/>
                    <a:pt x="14908" y="11222"/>
                  </a:cubicBezTo>
                  <a:cubicBezTo>
                    <a:pt x="14436" y="12245"/>
                    <a:pt x="12520" y="12897"/>
                    <a:pt x="10448" y="12791"/>
                  </a:cubicBezTo>
                  <a:cubicBezTo>
                    <a:pt x="10487" y="13009"/>
                    <a:pt x="10435" y="13227"/>
                    <a:pt x="10216" y="13437"/>
                  </a:cubicBezTo>
                  <a:cubicBezTo>
                    <a:pt x="9880" y="13761"/>
                    <a:pt x="9104" y="13949"/>
                    <a:pt x="8404" y="13838"/>
                  </a:cubicBezTo>
                  <a:cubicBezTo>
                    <a:pt x="8065" y="13785"/>
                    <a:pt x="8210" y="13519"/>
                    <a:pt x="8551" y="13573"/>
                  </a:cubicBezTo>
                  <a:cubicBezTo>
                    <a:pt x="9199" y="13675"/>
                    <a:pt x="9716" y="13409"/>
                    <a:pt x="9879" y="13119"/>
                  </a:cubicBezTo>
                  <a:cubicBezTo>
                    <a:pt x="10066" y="12785"/>
                    <a:pt x="9730" y="12399"/>
                    <a:pt x="9497" y="12091"/>
                  </a:cubicBezTo>
                  <a:cubicBezTo>
                    <a:pt x="9370" y="11924"/>
                    <a:pt x="9906" y="11853"/>
                    <a:pt x="10030" y="12017"/>
                  </a:cubicBezTo>
                  <a:cubicBezTo>
                    <a:pt x="10152" y="12178"/>
                    <a:pt x="10269" y="12342"/>
                    <a:pt x="10350" y="12509"/>
                  </a:cubicBezTo>
                  <a:cubicBezTo>
                    <a:pt x="12225" y="12655"/>
                    <a:pt x="13922" y="12064"/>
                    <a:pt x="14364" y="11164"/>
                  </a:cubicBezTo>
                  <a:cubicBezTo>
                    <a:pt x="13439" y="11037"/>
                    <a:pt x="12615" y="10770"/>
                    <a:pt x="12100" y="10350"/>
                  </a:cubicBezTo>
                  <a:cubicBezTo>
                    <a:pt x="11865" y="10450"/>
                    <a:pt x="11607" y="10536"/>
                    <a:pt x="11313" y="10600"/>
                  </a:cubicBezTo>
                  <a:cubicBezTo>
                    <a:pt x="10506" y="10777"/>
                    <a:pt x="9557" y="10737"/>
                    <a:pt x="8899" y="10438"/>
                  </a:cubicBezTo>
                  <a:cubicBezTo>
                    <a:pt x="8635" y="10317"/>
                    <a:pt x="9027" y="10123"/>
                    <a:pt x="9290" y="10243"/>
                  </a:cubicBezTo>
                  <a:cubicBezTo>
                    <a:pt x="9900" y="10520"/>
                    <a:pt x="10776" y="10456"/>
                    <a:pt x="11434" y="10259"/>
                  </a:cubicBezTo>
                  <a:cubicBezTo>
                    <a:pt x="11587" y="10214"/>
                    <a:pt x="11728" y="10160"/>
                    <a:pt x="11859" y="10099"/>
                  </a:cubicBezTo>
                  <a:cubicBezTo>
                    <a:pt x="11838" y="10003"/>
                    <a:pt x="12017" y="9927"/>
                    <a:pt x="12176" y="9933"/>
                  </a:cubicBezTo>
                  <a:cubicBezTo>
                    <a:pt x="12509" y="9735"/>
                    <a:pt x="12780" y="9503"/>
                    <a:pt x="13038" y="9291"/>
                  </a:cubicBezTo>
                  <a:cubicBezTo>
                    <a:pt x="13223" y="9140"/>
                    <a:pt x="13701" y="9277"/>
                    <a:pt x="13516" y="9430"/>
                  </a:cubicBezTo>
                  <a:cubicBezTo>
                    <a:pt x="13215" y="9678"/>
                    <a:pt x="12897" y="9932"/>
                    <a:pt x="12507" y="10150"/>
                  </a:cubicBezTo>
                  <a:cubicBezTo>
                    <a:pt x="13376" y="10915"/>
                    <a:pt x="15265" y="11087"/>
                    <a:pt x="16916" y="10901"/>
                  </a:cubicBezTo>
                  <a:cubicBezTo>
                    <a:pt x="18019" y="10777"/>
                    <a:pt x="19062" y="10495"/>
                    <a:pt x="19842" y="10091"/>
                  </a:cubicBezTo>
                  <a:cubicBezTo>
                    <a:pt x="19839" y="10090"/>
                    <a:pt x="19836" y="10089"/>
                    <a:pt x="19833" y="10087"/>
                  </a:cubicBezTo>
                  <a:cubicBezTo>
                    <a:pt x="20320" y="9713"/>
                    <a:pt x="20603" y="9268"/>
                    <a:pt x="20603" y="8789"/>
                  </a:cubicBezTo>
                  <a:cubicBezTo>
                    <a:pt x="20603" y="7873"/>
                    <a:pt x="19571" y="7077"/>
                    <a:pt x="18052" y="6674"/>
                  </a:cubicBezTo>
                  <a:cubicBezTo>
                    <a:pt x="16726" y="7183"/>
                    <a:pt x="15182" y="7539"/>
                    <a:pt x="13481" y="7632"/>
                  </a:cubicBezTo>
                  <a:cubicBezTo>
                    <a:pt x="11410" y="7747"/>
                    <a:pt x="9249" y="7362"/>
                    <a:pt x="7866" y="6590"/>
                  </a:cubicBezTo>
                  <a:cubicBezTo>
                    <a:pt x="7765" y="6726"/>
                    <a:pt x="7627" y="6857"/>
                    <a:pt x="7436" y="6979"/>
                  </a:cubicBezTo>
                  <a:cubicBezTo>
                    <a:pt x="6976" y="7274"/>
                    <a:pt x="6147" y="7414"/>
                    <a:pt x="5437" y="7296"/>
                  </a:cubicBezTo>
                  <a:cubicBezTo>
                    <a:pt x="5100" y="7241"/>
                    <a:pt x="5244" y="6975"/>
                    <a:pt x="5584" y="7031"/>
                  </a:cubicBezTo>
                  <a:cubicBezTo>
                    <a:pt x="7196" y="7297"/>
                    <a:pt x="7561" y="6209"/>
                    <a:pt x="7607" y="5673"/>
                  </a:cubicBezTo>
                  <a:cubicBezTo>
                    <a:pt x="7622" y="5495"/>
                    <a:pt x="8175" y="5495"/>
                    <a:pt x="8160" y="5673"/>
                  </a:cubicBezTo>
                  <a:cubicBezTo>
                    <a:pt x="8143" y="5874"/>
                    <a:pt x="8116" y="6074"/>
                    <a:pt x="8043" y="6267"/>
                  </a:cubicBezTo>
                  <a:cubicBezTo>
                    <a:pt x="8775" y="6750"/>
                    <a:pt x="9813" y="7074"/>
                    <a:pt x="10956" y="7240"/>
                  </a:cubicBezTo>
                  <a:cubicBezTo>
                    <a:pt x="10969" y="7238"/>
                    <a:pt x="10982" y="7236"/>
                    <a:pt x="10998" y="7234"/>
                  </a:cubicBezTo>
                  <a:cubicBezTo>
                    <a:pt x="12198" y="7124"/>
                    <a:pt x="13128" y="6593"/>
                    <a:pt x="13172" y="5994"/>
                  </a:cubicBezTo>
                  <a:cubicBezTo>
                    <a:pt x="12585" y="6086"/>
                    <a:pt x="11915" y="6011"/>
                    <a:pt x="11512" y="5775"/>
                  </a:cubicBezTo>
                  <a:cubicBezTo>
                    <a:pt x="11283" y="5640"/>
                    <a:pt x="11672" y="5444"/>
                    <a:pt x="11904" y="5580"/>
                  </a:cubicBezTo>
                  <a:cubicBezTo>
                    <a:pt x="12231" y="5772"/>
                    <a:pt x="12717" y="5795"/>
                    <a:pt x="13154" y="5702"/>
                  </a:cubicBezTo>
                  <a:cubicBezTo>
                    <a:pt x="13200" y="5627"/>
                    <a:pt x="13364" y="5584"/>
                    <a:pt x="13499" y="5596"/>
                  </a:cubicBezTo>
                  <a:cubicBezTo>
                    <a:pt x="13853" y="5441"/>
                    <a:pt x="14041" y="5192"/>
                    <a:pt x="14156" y="4976"/>
                  </a:cubicBezTo>
                  <a:cubicBezTo>
                    <a:pt x="14248" y="4804"/>
                    <a:pt x="14783" y="4877"/>
                    <a:pt x="14691" y="5049"/>
                  </a:cubicBezTo>
                  <a:cubicBezTo>
                    <a:pt x="14525" y="5360"/>
                    <a:pt x="14228" y="5665"/>
                    <a:pt x="13713" y="5855"/>
                  </a:cubicBezTo>
                  <a:cubicBezTo>
                    <a:pt x="13772" y="6470"/>
                    <a:pt x="13095" y="7062"/>
                    <a:pt x="12022" y="7347"/>
                  </a:cubicBezTo>
                  <a:cubicBezTo>
                    <a:pt x="12588" y="7381"/>
                    <a:pt x="13165" y="7380"/>
                    <a:pt x="13728" y="7342"/>
                  </a:cubicBezTo>
                  <a:cubicBezTo>
                    <a:pt x="15324" y="7234"/>
                    <a:pt x="16771" y="6852"/>
                    <a:pt x="17999" y="6342"/>
                  </a:cubicBezTo>
                  <a:cubicBezTo>
                    <a:pt x="18035" y="6224"/>
                    <a:pt x="18055" y="6103"/>
                    <a:pt x="18055" y="5978"/>
                  </a:cubicBezTo>
                  <a:cubicBezTo>
                    <a:pt x="18055" y="4689"/>
                    <a:pt x="16053" y="3632"/>
                    <a:pt x="13512" y="3535"/>
                  </a:cubicBezTo>
                  <a:cubicBezTo>
                    <a:pt x="13512" y="3523"/>
                    <a:pt x="13513" y="3511"/>
                    <a:pt x="13513" y="3499"/>
                  </a:cubicBezTo>
                  <a:cubicBezTo>
                    <a:pt x="13513" y="2388"/>
                    <a:pt x="11704" y="1488"/>
                    <a:pt x="9470" y="1488"/>
                  </a:cubicBezTo>
                  <a:cubicBezTo>
                    <a:pt x="8860" y="1488"/>
                    <a:pt x="8283" y="1555"/>
                    <a:pt x="7765" y="1676"/>
                  </a:cubicBezTo>
                  <a:cubicBezTo>
                    <a:pt x="7671" y="1928"/>
                    <a:pt x="7518" y="2175"/>
                    <a:pt x="7304" y="2410"/>
                  </a:cubicBezTo>
                  <a:cubicBezTo>
                    <a:pt x="6733" y="3038"/>
                    <a:pt x="5642" y="3786"/>
                    <a:pt x="4172" y="3896"/>
                  </a:cubicBezTo>
                  <a:cubicBezTo>
                    <a:pt x="4150" y="3898"/>
                    <a:pt x="4129" y="3898"/>
                    <a:pt x="4109" y="3898"/>
                  </a:cubicBezTo>
                  <a:cubicBezTo>
                    <a:pt x="4102" y="4178"/>
                    <a:pt x="3903" y="4466"/>
                    <a:pt x="3647" y="4697"/>
                  </a:cubicBezTo>
                  <a:cubicBezTo>
                    <a:pt x="3475" y="4852"/>
                    <a:pt x="2996" y="4714"/>
                    <a:pt x="3169" y="4558"/>
                  </a:cubicBezTo>
                  <a:cubicBezTo>
                    <a:pt x="3469" y="4287"/>
                    <a:pt x="3623" y="4003"/>
                    <a:pt x="3496" y="3695"/>
                  </a:cubicBezTo>
                  <a:cubicBezTo>
                    <a:pt x="3366" y="3377"/>
                    <a:pt x="2714" y="3122"/>
                    <a:pt x="2061" y="3169"/>
                  </a:cubicBezTo>
                  <a:cubicBezTo>
                    <a:pt x="1711" y="3194"/>
                    <a:pt x="1561" y="2928"/>
                    <a:pt x="1913" y="2904"/>
                  </a:cubicBezTo>
                  <a:cubicBezTo>
                    <a:pt x="2712" y="2846"/>
                    <a:pt x="3373" y="3029"/>
                    <a:pt x="3813" y="3359"/>
                  </a:cubicBezTo>
                  <a:cubicBezTo>
                    <a:pt x="3926" y="3443"/>
                    <a:pt x="4000" y="3534"/>
                    <a:pt x="4048" y="3629"/>
                  </a:cubicBezTo>
                  <a:cubicBezTo>
                    <a:pt x="5391" y="3520"/>
                    <a:pt x="6369" y="2809"/>
                    <a:pt x="6861" y="2229"/>
                  </a:cubicBezTo>
                  <a:cubicBezTo>
                    <a:pt x="7011" y="2052"/>
                    <a:pt x="7124" y="1868"/>
                    <a:pt x="7201" y="1682"/>
                  </a:cubicBezTo>
                  <a:cubicBezTo>
                    <a:pt x="6461" y="699"/>
                    <a:pt x="4558" y="0"/>
                    <a:pt x="2325" y="0"/>
                  </a:cubicBezTo>
                  <a:cubicBezTo>
                    <a:pt x="1488" y="0"/>
                    <a:pt x="701" y="101"/>
                    <a:pt x="0" y="275"/>
                  </a:cubicBezTo>
                  <a:cubicBezTo>
                    <a:pt x="0" y="275"/>
                    <a:pt x="0" y="20005"/>
                    <a:pt x="0" y="20005"/>
                  </a:cubicBezTo>
                  <a:close/>
                </a:path>
              </a:pathLst>
            </a:custGeom>
            <a:solidFill>
              <a:srgbClr val="434A56"/>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1100"/>
                <a:buFont typeface="Arial"/>
                <a:buNone/>
              </a:pPr>
              <a:r>
                <a:t/>
              </a:r>
              <a:endParaRPr b="0" i="0" sz="1100" u="none" cap="none" strike="noStrike">
                <a:solidFill>
                  <a:srgbClr val="FFFFFF"/>
                </a:solidFill>
                <a:latin typeface="Arial"/>
                <a:ea typeface="Arial"/>
                <a:cs typeface="Arial"/>
                <a:sym typeface="Arial"/>
              </a:endParaRPr>
            </a:p>
          </p:txBody>
        </p:sp>
      </p:grpSp>
      <p:sp>
        <p:nvSpPr>
          <p:cNvPr id="2477" name="Google Shape;2477;p79"/>
          <p:cNvSpPr txBox="1"/>
          <p:nvPr/>
        </p:nvSpPr>
        <p:spPr>
          <a:xfrm>
            <a:off x="17406641" y="7418272"/>
            <a:ext cx="587700" cy="1346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F7F9FF"/>
              </a:buClr>
              <a:buSzPts val="3500"/>
              <a:buFont typeface="Roboto Black"/>
              <a:buNone/>
            </a:pPr>
            <a:r>
              <a:rPr b="0" i="0" lang="en" sz="3500" u="none" cap="none" strike="noStrike">
                <a:solidFill>
                  <a:srgbClr val="F7F9FF"/>
                </a:solidFill>
                <a:latin typeface="Roboto Black"/>
                <a:ea typeface="Roboto Black"/>
                <a:cs typeface="Roboto Black"/>
                <a:sym typeface="Roboto Black"/>
              </a:rPr>
              <a:t>45%</a:t>
            </a:r>
            <a:endParaRPr b="0" i="0" sz="1400" u="none" cap="none" strike="noStrike">
              <a:solidFill>
                <a:srgbClr val="000000"/>
              </a:solidFill>
              <a:latin typeface="Arial"/>
              <a:ea typeface="Arial"/>
              <a:cs typeface="Arial"/>
              <a:sym typeface="Arial"/>
            </a:endParaRPr>
          </a:p>
        </p:txBody>
      </p:sp>
      <p:sp>
        <p:nvSpPr>
          <p:cNvPr id="2478" name="Google Shape;2478;p7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2479" name="Google Shape;2479;p79"/>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
        <p:nvSpPr>
          <p:cNvPr id="2480" name="Google Shape;2480;p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Mindset</a:t>
            </a:r>
            <a:endParaRPr/>
          </a:p>
        </p:txBody>
      </p:sp>
      <p:grpSp>
        <p:nvGrpSpPr>
          <p:cNvPr id="2481" name="Google Shape;2481;p79"/>
          <p:cNvGrpSpPr/>
          <p:nvPr/>
        </p:nvGrpSpPr>
        <p:grpSpPr>
          <a:xfrm>
            <a:off x="657663" y="1830464"/>
            <a:ext cx="1905000" cy="1795800"/>
            <a:chOff x="1382788" y="2127102"/>
            <a:chExt cx="1905000" cy="1795800"/>
          </a:xfrm>
        </p:grpSpPr>
        <p:sp>
          <p:nvSpPr>
            <p:cNvPr id="2482" name="Google Shape;2482;p79"/>
            <p:cNvSpPr/>
            <p:nvPr/>
          </p:nvSpPr>
          <p:spPr>
            <a:xfrm>
              <a:off x="1382788" y="2127102"/>
              <a:ext cx="1905000" cy="1795800"/>
            </a:xfrm>
            <a:prstGeom prst="rect">
              <a:avLst/>
            </a:prstGeom>
            <a:solidFill>
              <a:srgbClr val="CFE2F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2483" name="Google Shape;2483;p79"/>
            <p:cNvSpPr txBox="1"/>
            <p:nvPr/>
          </p:nvSpPr>
          <p:spPr>
            <a:xfrm>
              <a:off x="1576145" y="2452462"/>
              <a:ext cx="1518300" cy="11451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53585F"/>
                </a:buClr>
                <a:buSzPts val="700"/>
                <a:buFont typeface="Calibri"/>
                <a:buNone/>
              </a:pPr>
              <a:r>
                <a:rPr b="1" i="0" lang="en" sz="1200" u="none" cap="none" strike="noStrike">
                  <a:solidFill>
                    <a:srgbClr val="53585F"/>
                  </a:solidFill>
                  <a:latin typeface="Calibri"/>
                  <a:ea typeface="Calibri"/>
                  <a:cs typeface="Calibri"/>
                  <a:sym typeface="Calibri"/>
                </a:rPr>
                <a:t>Having a certain attitude can affect how you perceive the outside world and yourself.</a:t>
              </a:r>
              <a:endParaRPr b="0" i="0" sz="1200" u="none" cap="none" strike="noStrike">
                <a:solidFill>
                  <a:srgbClr val="000000"/>
                </a:solidFill>
                <a:latin typeface="Calibri"/>
                <a:ea typeface="Calibri"/>
                <a:cs typeface="Calibri"/>
                <a:sym typeface="Calibri"/>
              </a:endParaRPr>
            </a:p>
          </p:txBody>
        </p:sp>
      </p:grpSp>
      <p:grpSp>
        <p:nvGrpSpPr>
          <p:cNvPr id="2484" name="Google Shape;2484;p79"/>
          <p:cNvGrpSpPr/>
          <p:nvPr/>
        </p:nvGrpSpPr>
        <p:grpSpPr>
          <a:xfrm>
            <a:off x="6581288" y="1830464"/>
            <a:ext cx="1905000" cy="1795800"/>
            <a:chOff x="5856213" y="2127101"/>
            <a:chExt cx="1905000" cy="1795800"/>
          </a:xfrm>
        </p:grpSpPr>
        <p:sp>
          <p:nvSpPr>
            <p:cNvPr id="2485" name="Google Shape;2485;p79"/>
            <p:cNvSpPr/>
            <p:nvPr/>
          </p:nvSpPr>
          <p:spPr>
            <a:xfrm>
              <a:off x="5856213" y="2127101"/>
              <a:ext cx="1905000" cy="1795800"/>
            </a:xfrm>
            <a:prstGeom prst="rect">
              <a:avLst/>
            </a:prstGeom>
            <a:solidFill>
              <a:srgbClr val="CFE2F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2486" name="Google Shape;2486;p79"/>
            <p:cNvSpPr txBox="1"/>
            <p:nvPr/>
          </p:nvSpPr>
          <p:spPr>
            <a:xfrm>
              <a:off x="6049567" y="2572462"/>
              <a:ext cx="1518300" cy="9051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53585F"/>
                </a:buClr>
                <a:buSzPts val="700"/>
                <a:buFont typeface="Calibri"/>
                <a:buNone/>
              </a:pPr>
              <a:r>
                <a:rPr b="1" i="0" lang="en" sz="1200" u="none" cap="none" strike="noStrike">
                  <a:solidFill>
                    <a:srgbClr val="53585F"/>
                  </a:solidFill>
                  <a:latin typeface="Calibri"/>
                  <a:ea typeface="Calibri"/>
                  <a:cs typeface="Calibri"/>
                  <a:sym typeface="Calibri"/>
                </a:rPr>
                <a:t> It affects your thoughts, emotions, and actions in any given circumstance. </a:t>
              </a:r>
              <a:endParaRPr b="0" i="0" sz="1200" u="none" cap="none" strike="noStrike">
                <a:solidFill>
                  <a:srgbClr val="000000"/>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4"/>
                                        </p:tgtEl>
                                        <p:attrNameLst>
                                          <p:attrName>style.visibility</p:attrName>
                                        </p:attrNameLst>
                                      </p:cBhvr>
                                      <p:to>
                                        <p:strVal val="visible"/>
                                      </p:to>
                                    </p:set>
                                    <p:animEffect filter="fade" transition="in">
                                      <p:cBhvr>
                                        <p:cTn dur="1000"/>
                                        <p:tgtEl>
                                          <p:spTgt spid="2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1"/>
                                        </p:tgtEl>
                                        <p:attrNameLst>
                                          <p:attrName>style.visibility</p:attrName>
                                        </p:attrNameLst>
                                      </p:cBhvr>
                                      <p:to>
                                        <p:strVal val="visible"/>
                                      </p:to>
                                    </p:set>
                                    <p:animEffect filter="fade" transition="in">
                                      <p:cBhvr>
                                        <p:cTn dur="1000"/>
                                        <p:tgtEl>
                                          <p:spTgt spid="24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4"/>
                                        </p:tgtEl>
                                        <p:attrNameLst>
                                          <p:attrName>style.visibility</p:attrName>
                                        </p:attrNameLst>
                                      </p:cBhvr>
                                      <p:to>
                                        <p:strVal val="visible"/>
                                      </p:to>
                                    </p:set>
                                    <p:animEffect filter="fade" transition="in">
                                      <p:cBhvr>
                                        <p:cTn dur="1000"/>
                                        <p:tgtEl>
                                          <p:spTgt spid="24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8"/>
          <p:cNvSpPr/>
          <p:nvPr/>
        </p:nvSpPr>
        <p:spPr>
          <a:xfrm>
            <a:off x="0" y="2000585"/>
            <a:ext cx="9144000" cy="2286000"/>
          </a:xfrm>
          <a:prstGeom prst="rect">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760" name="Google Shape;760;p8"/>
          <p:cNvSpPr txBox="1"/>
          <p:nvPr/>
        </p:nvSpPr>
        <p:spPr>
          <a:xfrm>
            <a:off x="4891940" y="3045150"/>
            <a:ext cx="1632000" cy="831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Calibri"/>
                <a:ea typeface="Calibri"/>
                <a:cs typeface="Calibri"/>
                <a:sym typeface="Calibri"/>
              </a:rPr>
              <a:t>Confidence </a:t>
            </a:r>
            <a:endParaRPr b="1" i="0" sz="12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Calibri"/>
                <a:ea typeface="Calibri"/>
                <a:cs typeface="Calibri"/>
                <a:sym typeface="Calibri"/>
              </a:rPr>
              <a:t>Testing team checks software features to fulfil business demands</a:t>
            </a:r>
            <a:endParaRPr b="0" i="0" sz="1000" u="none" cap="none" strike="noStrike">
              <a:solidFill>
                <a:schemeClr val="lt1"/>
              </a:solidFill>
              <a:latin typeface="Arial"/>
              <a:ea typeface="Arial"/>
              <a:cs typeface="Arial"/>
              <a:sym typeface="Arial"/>
            </a:endParaRPr>
          </a:p>
        </p:txBody>
      </p:sp>
      <p:sp>
        <p:nvSpPr>
          <p:cNvPr id="761" name="Google Shape;761;p8"/>
          <p:cNvSpPr/>
          <p:nvPr/>
        </p:nvSpPr>
        <p:spPr>
          <a:xfrm>
            <a:off x="5565172" y="2595711"/>
            <a:ext cx="261954" cy="214326"/>
          </a:xfrm>
          <a:custGeom>
            <a:rect b="b" l="l" r="r" t="t"/>
            <a:pathLst>
              <a:path extrusionOk="0" h="21600" w="2160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rgbClr val="F7F9FF"/>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1100"/>
              <a:buFont typeface="Roboto"/>
              <a:buNone/>
            </a:pPr>
            <a:r>
              <a:t/>
            </a:r>
            <a:endParaRPr b="1" i="0" sz="1100" u="none" cap="none" strike="noStrike">
              <a:solidFill>
                <a:srgbClr val="000000"/>
              </a:solidFill>
              <a:latin typeface="Helvetica Neue"/>
              <a:ea typeface="Helvetica Neue"/>
              <a:cs typeface="Helvetica Neue"/>
              <a:sym typeface="Helvetica Neue"/>
            </a:endParaRPr>
          </a:p>
        </p:txBody>
      </p:sp>
      <p:sp>
        <p:nvSpPr>
          <p:cNvPr id="762" name="Google Shape;762;p8"/>
          <p:cNvSpPr/>
          <p:nvPr/>
        </p:nvSpPr>
        <p:spPr>
          <a:xfrm>
            <a:off x="7818204" y="2571813"/>
            <a:ext cx="261941" cy="262116"/>
          </a:xfrm>
          <a:custGeom>
            <a:rect b="b" l="l" r="r" t="t"/>
            <a:pathLst>
              <a:path extrusionOk="0" h="21600" w="21086">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F7F9FF"/>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1100"/>
              <a:buFont typeface="Roboto"/>
              <a:buNone/>
            </a:pPr>
            <a:r>
              <a:t/>
            </a:r>
            <a:endParaRPr b="1" i="0" sz="1100" u="none" cap="none" strike="noStrike">
              <a:solidFill>
                <a:srgbClr val="000000"/>
              </a:solidFill>
              <a:latin typeface="Helvetica Neue"/>
              <a:ea typeface="Helvetica Neue"/>
              <a:cs typeface="Helvetica Neue"/>
              <a:sym typeface="Helvetica Neue"/>
            </a:endParaRPr>
          </a:p>
        </p:txBody>
      </p:sp>
      <p:sp>
        <p:nvSpPr>
          <p:cNvPr id="763" name="Google Shape;763;p8"/>
          <p:cNvSpPr txBox="1"/>
          <p:nvPr/>
        </p:nvSpPr>
        <p:spPr>
          <a:xfrm>
            <a:off x="7150872" y="3045150"/>
            <a:ext cx="1632000" cy="831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Calibri"/>
                <a:ea typeface="Calibri"/>
                <a:cs typeface="Calibri"/>
                <a:sym typeface="Calibri"/>
              </a:rPr>
              <a:t>Growth</a:t>
            </a:r>
            <a:endParaRPr b="1" i="0" sz="1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0" i="0" lang="en" sz="1000" u="none" cap="none" strike="noStrike">
                <a:solidFill>
                  <a:schemeClr val="lt1"/>
                </a:solidFill>
                <a:latin typeface="Calibri"/>
                <a:ea typeface="Calibri"/>
                <a:cs typeface="Calibri"/>
                <a:sym typeface="Calibri"/>
              </a:rPr>
              <a:t>Testing improves the delivery quality of the product and increase the business potential</a:t>
            </a:r>
            <a:endParaRPr b="0" i="0" sz="1000" u="none" cap="none" strike="noStrike">
              <a:solidFill>
                <a:schemeClr val="lt1"/>
              </a:solidFill>
              <a:latin typeface="Calibri"/>
              <a:ea typeface="Calibri"/>
              <a:cs typeface="Calibri"/>
              <a:sym typeface="Calibri"/>
            </a:endParaRPr>
          </a:p>
        </p:txBody>
      </p:sp>
      <p:sp>
        <p:nvSpPr>
          <p:cNvPr id="764" name="Google Shape;764;p8"/>
          <p:cNvSpPr/>
          <p:nvPr/>
        </p:nvSpPr>
        <p:spPr>
          <a:xfrm>
            <a:off x="3312140" y="2571927"/>
            <a:ext cx="261954" cy="261900"/>
          </a:xfrm>
          <a:custGeom>
            <a:rect b="b" l="l" r="r" t="t"/>
            <a:pathLst>
              <a:path extrusionOk="0" h="21600" w="2160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F7F9FF"/>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1100"/>
              <a:buFont typeface="Roboto"/>
              <a:buNone/>
            </a:pPr>
            <a:r>
              <a:t/>
            </a:r>
            <a:endParaRPr b="1" i="0" sz="1100" u="none" cap="none" strike="noStrike">
              <a:solidFill>
                <a:srgbClr val="000000"/>
              </a:solidFill>
              <a:latin typeface="Helvetica Neue"/>
              <a:ea typeface="Helvetica Neue"/>
              <a:cs typeface="Helvetica Neue"/>
              <a:sym typeface="Helvetica Neue"/>
            </a:endParaRPr>
          </a:p>
        </p:txBody>
      </p:sp>
      <p:sp>
        <p:nvSpPr>
          <p:cNvPr id="765" name="Google Shape;765;p8"/>
          <p:cNvSpPr txBox="1"/>
          <p:nvPr/>
        </p:nvSpPr>
        <p:spPr>
          <a:xfrm>
            <a:off x="2632995" y="3045150"/>
            <a:ext cx="1632000" cy="98488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Calibri"/>
                <a:ea typeface="Calibri"/>
                <a:cs typeface="Calibri"/>
                <a:sym typeface="Calibri"/>
              </a:rPr>
              <a:t>Requirement Justification</a:t>
            </a:r>
            <a:endParaRPr b="1" i="0" sz="12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Calibri"/>
                <a:ea typeface="Calibri"/>
                <a:cs typeface="Calibri"/>
                <a:sym typeface="Calibri"/>
              </a:rPr>
              <a:t> </a:t>
            </a:r>
            <a:endParaRPr b="1" i="0" sz="12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Calibri"/>
                <a:ea typeface="Calibri"/>
                <a:cs typeface="Calibri"/>
                <a:sym typeface="Calibri"/>
              </a:rPr>
              <a:t>QA team validates whether the application follows Software Requirement Specification document</a:t>
            </a:r>
            <a:endParaRPr b="0" i="0" sz="1000" u="none" cap="none" strike="noStrike">
              <a:solidFill>
                <a:schemeClr val="lt1"/>
              </a:solidFill>
              <a:latin typeface="Arial"/>
              <a:ea typeface="Arial"/>
              <a:cs typeface="Arial"/>
              <a:sym typeface="Arial"/>
            </a:endParaRPr>
          </a:p>
        </p:txBody>
      </p:sp>
      <p:sp>
        <p:nvSpPr>
          <p:cNvPr id="766" name="Google Shape;766;p8"/>
          <p:cNvSpPr/>
          <p:nvPr/>
        </p:nvSpPr>
        <p:spPr>
          <a:xfrm>
            <a:off x="1059108" y="2571927"/>
            <a:ext cx="261954" cy="261900"/>
          </a:xfrm>
          <a:custGeom>
            <a:rect b="b" l="l" r="r" t="t"/>
            <a:pathLst>
              <a:path extrusionOk="0" h="21600" w="21600">
                <a:moveTo>
                  <a:pt x="5891" y="6873"/>
                </a:moveTo>
                <a:cubicBezTo>
                  <a:pt x="6162" y="6873"/>
                  <a:pt x="6382" y="6653"/>
                  <a:pt x="6382" y="6382"/>
                </a:cubicBezTo>
                <a:lnTo>
                  <a:pt x="6382" y="1473"/>
                </a:lnTo>
                <a:cubicBezTo>
                  <a:pt x="6382" y="1201"/>
                  <a:pt x="6162" y="982"/>
                  <a:pt x="5891" y="982"/>
                </a:cubicBezTo>
                <a:cubicBezTo>
                  <a:pt x="5620" y="982"/>
                  <a:pt x="5400" y="1201"/>
                  <a:pt x="5400" y="1473"/>
                </a:cubicBezTo>
                <a:lnTo>
                  <a:pt x="5400" y="6382"/>
                </a:lnTo>
                <a:cubicBezTo>
                  <a:pt x="5400" y="6653"/>
                  <a:pt x="5620" y="6873"/>
                  <a:pt x="5891" y="6873"/>
                </a:cubicBezTo>
                <a:moveTo>
                  <a:pt x="2945" y="5891"/>
                </a:moveTo>
                <a:cubicBezTo>
                  <a:pt x="3216" y="5891"/>
                  <a:pt x="3436" y="5671"/>
                  <a:pt x="3436" y="5400"/>
                </a:cubicBezTo>
                <a:lnTo>
                  <a:pt x="3436" y="2455"/>
                </a:lnTo>
                <a:cubicBezTo>
                  <a:pt x="3436" y="2183"/>
                  <a:pt x="3216" y="1964"/>
                  <a:pt x="2945" y="1964"/>
                </a:cubicBezTo>
                <a:cubicBezTo>
                  <a:pt x="2675" y="1964"/>
                  <a:pt x="2455" y="2183"/>
                  <a:pt x="2455" y="2455"/>
                </a:cubicBezTo>
                <a:lnTo>
                  <a:pt x="2455" y="5400"/>
                </a:lnTo>
                <a:cubicBezTo>
                  <a:pt x="2455" y="5671"/>
                  <a:pt x="2675" y="5891"/>
                  <a:pt x="2945" y="5891"/>
                </a:cubicBezTo>
                <a:moveTo>
                  <a:pt x="18655" y="15218"/>
                </a:moveTo>
                <a:lnTo>
                  <a:pt x="17648" y="15218"/>
                </a:lnTo>
                <a:cubicBezTo>
                  <a:pt x="17660" y="15056"/>
                  <a:pt x="17673" y="14893"/>
                  <a:pt x="17673" y="14727"/>
                </a:cubicBezTo>
                <a:lnTo>
                  <a:pt x="17673" y="11291"/>
                </a:lnTo>
                <a:lnTo>
                  <a:pt x="18655" y="11291"/>
                </a:lnTo>
                <a:cubicBezTo>
                  <a:pt x="19739" y="11291"/>
                  <a:pt x="20618" y="12170"/>
                  <a:pt x="20618" y="13255"/>
                </a:cubicBezTo>
                <a:cubicBezTo>
                  <a:pt x="20618" y="14339"/>
                  <a:pt x="19739" y="15218"/>
                  <a:pt x="18655" y="15218"/>
                </a:cubicBezTo>
                <a:moveTo>
                  <a:pt x="16691" y="14727"/>
                </a:moveTo>
                <a:cubicBezTo>
                  <a:pt x="16691" y="15802"/>
                  <a:pt x="16399" y="16805"/>
                  <a:pt x="15896" y="17673"/>
                </a:cubicBezTo>
                <a:lnTo>
                  <a:pt x="1777" y="17673"/>
                </a:lnTo>
                <a:cubicBezTo>
                  <a:pt x="1274" y="16805"/>
                  <a:pt x="982" y="15802"/>
                  <a:pt x="982" y="14727"/>
                </a:cubicBezTo>
                <a:lnTo>
                  <a:pt x="982" y="8836"/>
                </a:lnTo>
                <a:lnTo>
                  <a:pt x="16691" y="8836"/>
                </a:lnTo>
                <a:cubicBezTo>
                  <a:pt x="16691" y="8836"/>
                  <a:pt x="16691" y="14727"/>
                  <a:pt x="16691" y="14727"/>
                </a:cubicBezTo>
                <a:close/>
                <a:moveTo>
                  <a:pt x="10800" y="20618"/>
                </a:moveTo>
                <a:lnTo>
                  <a:pt x="6873" y="20618"/>
                </a:lnTo>
                <a:cubicBezTo>
                  <a:pt x="5131" y="20618"/>
                  <a:pt x="3569" y="19857"/>
                  <a:pt x="2491" y="18655"/>
                </a:cubicBezTo>
                <a:lnTo>
                  <a:pt x="15182" y="18655"/>
                </a:lnTo>
                <a:cubicBezTo>
                  <a:pt x="14103" y="19857"/>
                  <a:pt x="12542" y="20618"/>
                  <a:pt x="10800" y="20618"/>
                </a:cubicBezTo>
                <a:moveTo>
                  <a:pt x="18655" y="10309"/>
                </a:moveTo>
                <a:lnTo>
                  <a:pt x="17673" y="10309"/>
                </a:lnTo>
                <a:lnTo>
                  <a:pt x="17673" y="8836"/>
                </a:lnTo>
                <a:cubicBezTo>
                  <a:pt x="17673" y="8295"/>
                  <a:pt x="17233" y="7855"/>
                  <a:pt x="16691" y="7855"/>
                </a:cubicBezTo>
                <a:lnTo>
                  <a:pt x="982" y="7855"/>
                </a:lnTo>
                <a:cubicBezTo>
                  <a:pt x="440" y="7855"/>
                  <a:pt x="0" y="8295"/>
                  <a:pt x="0" y="8836"/>
                </a:cubicBezTo>
                <a:lnTo>
                  <a:pt x="0" y="14727"/>
                </a:lnTo>
                <a:cubicBezTo>
                  <a:pt x="0" y="17232"/>
                  <a:pt x="1344" y="19417"/>
                  <a:pt x="3346" y="20618"/>
                </a:cubicBezTo>
                <a:lnTo>
                  <a:pt x="491" y="20618"/>
                </a:lnTo>
                <a:cubicBezTo>
                  <a:pt x="220" y="20618"/>
                  <a:pt x="0" y="20838"/>
                  <a:pt x="0" y="21109"/>
                </a:cubicBezTo>
                <a:cubicBezTo>
                  <a:pt x="0" y="21380"/>
                  <a:pt x="220" y="21600"/>
                  <a:pt x="491" y="21600"/>
                </a:cubicBezTo>
                <a:lnTo>
                  <a:pt x="17182" y="21600"/>
                </a:lnTo>
                <a:cubicBezTo>
                  <a:pt x="17453" y="21600"/>
                  <a:pt x="17673" y="21380"/>
                  <a:pt x="17673" y="21109"/>
                </a:cubicBezTo>
                <a:cubicBezTo>
                  <a:pt x="17673" y="20838"/>
                  <a:pt x="17453" y="20618"/>
                  <a:pt x="17182" y="20618"/>
                </a:cubicBezTo>
                <a:lnTo>
                  <a:pt x="14330" y="20618"/>
                </a:lnTo>
                <a:cubicBezTo>
                  <a:pt x="15925" y="19659"/>
                  <a:pt x="17101" y="18074"/>
                  <a:pt x="17511" y="16200"/>
                </a:cubicBezTo>
                <a:lnTo>
                  <a:pt x="18655" y="16200"/>
                </a:lnTo>
                <a:cubicBezTo>
                  <a:pt x="20281" y="16200"/>
                  <a:pt x="21600" y="14882"/>
                  <a:pt x="21600" y="13255"/>
                </a:cubicBezTo>
                <a:cubicBezTo>
                  <a:pt x="21600" y="11628"/>
                  <a:pt x="20281" y="10309"/>
                  <a:pt x="18655" y="10309"/>
                </a:cubicBezTo>
                <a:moveTo>
                  <a:pt x="11782" y="5891"/>
                </a:moveTo>
                <a:cubicBezTo>
                  <a:pt x="12053" y="5891"/>
                  <a:pt x="12273" y="5671"/>
                  <a:pt x="12273" y="5400"/>
                </a:cubicBezTo>
                <a:lnTo>
                  <a:pt x="12273" y="2455"/>
                </a:lnTo>
                <a:cubicBezTo>
                  <a:pt x="12273" y="2183"/>
                  <a:pt x="12053" y="1964"/>
                  <a:pt x="11782" y="1964"/>
                </a:cubicBezTo>
                <a:cubicBezTo>
                  <a:pt x="11511" y="1964"/>
                  <a:pt x="11291" y="2183"/>
                  <a:pt x="11291" y="2455"/>
                </a:cubicBezTo>
                <a:lnTo>
                  <a:pt x="11291" y="5400"/>
                </a:lnTo>
                <a:cubicBezTo>
                  <a:pt x="11291" y="5671"/>
                  <a:pt x="11511" y="5891"/>
                  <a:pt x="11782" y="5891"/>
                </a:cubicBezTo>
                <a:moveTo>
                  <a:pt x="14727" y="6873"/>
                </a:moveTo>
                <a:cubicBezTo>
                  <a:pt x="14998" y="6873"/>
                  <a:pt x="15218" y="6653"/>
                  <a:pt x="15218" y="6382"/>
                </a:cubicBezTo>
                <a:lnTo>
                  <a:pt x="15218" y="1473"/>
                </a:lnTo>
                <a:cubicBezTo>
                  <a:pt x="15218" y="1201"/>
                  <a:pt x="14998" y="982"/>
                  <a:pt x="14727" y="982"/>
                </a:cubicBezTo>
                <a:cubicBezTo>
                  <a:pt x="14456" y="982"/>
                  <a:pt x="14236" y="1201"/>
                  <a:pt x="14236" y="1473"/>
                </a:cubicBezTo>
                <a:lnTo>
                  <a:pt x="14236" y="6382"/>
                </a:lnTo>
                <a:cubicBezTo>
                  <a:pt x="14236" y="6653"/>
                  <a:pt x="14456" y="6873"/>
                  <a:pt x="14727" y="6873"/>
                </a:cubicBezTo>
                <a:moveTo>
                  <a:pt x="8836" y="5891"/>
                </a:moveTo>
                <a:cubicBezTo>
                  <a:pt x="9107" y="5891"/>
                  <a:pt x="9327" y="5671"/>
                  <a:pt x="9327" y="5400"/>
                </a:cubicBezTo>
                <a:lnTo>
                  <a:pt x="9327" y="491"/>
                </a:lnTo>
                <a:cubicBezTo>
                  <a:pt x="9327" y="220"/>
                  <a:pt x="9107" y="0"/>
                  <a:pt x="8836" y="0"/>
                </a:cubicBezTo>
                <a:cubicBezTo>
                  <a:pt x="8566" y="0"/>
                  <a:pt x="8345" y="220"/>
                  <a:pt x="8345" y="491"/>
                </a:cubicBezTo>
                <a:lnTo>
                  <a:pt x="8345" y="5400"/>
                </a:lnTo>
                <a:cubicBezTo>
                  <a:pt x="8345" y="5671"/>
                  <a:pt x="8566" y="5891"/>
                  <a:pt x="8836" y="5891"/>
                </a:cubicBezTo>
              </a:path>
            </a:pathLst>
          </a:custGeom>
          <a:solidFill>
            <a:srgbClr val="F7F9FF"/>
          </a:solidFill>
          <a:ln>
            <a:noFill/>
          </a:ln>
        </p:spPr>
        <p:txBody>
          <a:bodyPr anchorCtr="0" anchor="ctr" bIns="17150" lIns="17150" spcFirstLastPara="1" rIns="17150" wrap="square" tIns="17150">
            <a:noAutofit/>
          </a:bodyPr>
          <a:lstStyle/>
          <a:p>
            <a:pPr indent="0" lvl="0" marL="0" marR="0" rtl="0" algn="ctr">
              <a:lnSpc>
                <a:spcPct val="100000"/>
              </a:lnSpc>
              <a:spcBef>
                <a:spcPts val="0"/>
              </a:spcBef>
              <a:spcAft>
                <a:spcPts val="0"/>
              </a:spcAft>
              <a:buClr>
                <a:srgbClr val="FFFFFF"/>
              </a:buClr>
              <a:buSzPts val="1100"/>
              <a:buFont typeface="Roboto"/>
              <a:buNone/>
            </a:pPr>
            <a:r>
              <a:t/>
            </a:r>
            <a:endParaRPr b="1" i="0" sz="1100" u="none" cap="none" strike="noStrike">
              <a:solidFill>
                <a:srgbClr val="000000"/>
              </a:solidFill>
              <a:latin typeface="Helvetica Neue"/>
              <a:ea typeface="Helvetica Neue"/>
              <a:cs typeface="Helvetica Neue"/>
              <a:sym typeface="Helvetica Neue"/>
            </a:endParaRPr>
          </a:p>
        </p:txBody>
      </p:sp>
      <p:sp>
        <p:nvSpPr>
          <p:cNvPr id="767" name="Google Shape;767;p8"/>
          <p:cNvSpPr txBox="1"/>
          <p:nvPr/>
        </p:nvSpPr>
        <p:spPr>
          <a:xfrm>
            <a:off x="374075" y="3045150"/>
            <a:ext cx="1632000" cy="677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Calibri"/>
                <a:ea typeface="Calibri"/>
                <a:cs typeface="Calibri"/>
                <a:sym typeface="Calibri"/>
              </a:rPr>
              <a:t>Quality of the Product</a:t>
            </a:r>
            <a:endParaRPr b="1" i="0" sz="12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0" i="0" lang="en" sz="1000" u="none" cap="none" strike="noStrike">
                <a:solidFill>
                  <a:schemeClr val="lt1"/>
                </a:solidFill>
                <a:latin typeface="Calibri"/>
                <a:ea typeface="Calibri"/>
                <a:cs typeface="Calibri"/>
                <a:sym typeface="Calibri"/>
              </a:rPr>
              <a:t>Testing maintains the product quality</a:t>
            </a:r>
            <a:endParaRPr b="0" i="0" sz="1000" u="none" cap="none" strike="noStrike">
              <a:solidFill>
                <a:schemeClr val="lt1"/>
              </a:solidFill>
              <a:latin typeface="Calibri"/>
              <a:ea typeface="Calibri"/>
              <a:cs typeface="Calibri"/>
              <a:sym typeface="Calibri"/>
            </a:endParaRPr>
          </a:p>
        </p:txBody>
      </p:sp>
      <p:cxnSp>
        <p:nvCxnSpPr>
          <p:cNvPr id="768" name="Google Shape;768;p8"/>
          <p:cNvCxnSpPr/>
          <p:nvPr/>
        </p:nvCxnSpPr>
        <p:spPr>
          <a:xfrm rot="10800000">
            <a:off x="6673482" y="2556146"/>
            <a:ext cx="0" cy="1174800"/>
          </a:xfrm>
          <a:prstGeom prst="straightConnector1">
            <a:avLst/>
          </a:prstGeom>
          <a:noFill/>
          <a:ln cap="flat" cmpd="sng" w="12700">
            <a:solidFill>
              <a:schemeClr val="lt1">
                <a:alpha val="60000"/>
              </a:schemeClr>
            </a:solidFill>
            <a:prstDash val="dashDot"/>
            <a:miter lim="400000"/>
            <a:headEnd len="sm" w="sm" type="none"/>
            <a:tailEnd len="sm" w="sm" type="none"/>
          </a:ln>
        </p:spPr>
      </p:cxnSp>
      <p:cxnSp>
        <p:nvCxnSpPr>
          <p:cNvPr id="769" name="Google Shape;769;p8"/>
          <p:cNvCxnSpPr/>
          <p:nvPr/>
        </p:nvCxnSpPr>
        <p:spPr>
          <a:xfrm rot="10800000">
            <a:off x="4569619" y="2556146"/>
            <a:ext cx="0" cy="1174800"/>
          </a:xfrm>
          <a:prstGeom prst="straightConnector1">
            <a:avLst/>
          </a:prstGeom>
          <a:noFill/>
          <a:ln cap="flat" cmpd="sng" w="12700">
            <a:solidFill>
              <a:schemeClr val="lt1">
                <a:alpha val="60000"/>
              </a:schemeClr>
            </a:solidFill>
            <a:prstDash val="dashDot"/>
            <a:miter lim="400000"/>
            <a:headEnd len="sm" w="sm" type="none"/>
            <a:tailEnd len="sm" w="sm" type="none"/>
          </a:ln>
        </p:spPr>
      </p:cxnSp>
      <p:cxnSp>
        <p:nvCxnSpPr>
          <p:cNvPr id="770" name="Google Shape;770;p8"/>
          <p:cNvCxnSpPr/>
          <p:nvPr/>
        </p:nvCxnSpPr>
        <p:spPr>
          <a:xfrm rot="10800000">
            <a:off x="2472899" y="2556146"/>
            <a:ext cx="0" cy="1174800"/>
          </a:xfrm>
          <a:prstGeom prst="straightConnector1">
            <a:avLst/>
          </a:prstGeom>
          <a:noFill/>
          <a:ln cap="flat" cmpd="sng" w="12700">
            <a:solidFill>
              <a:schemeClr val="lt1">
                <a:alpha val="60000"/>
              </a:schemeClr>
            </a:solidFill>
            <a:prstDash val="dashDot"/>
            <a:miter lim="400000"/>
            <a:headEnd len="sm" w="sm" type="none"/>
            <a:tailEnd len="sm" w="sm" type="none"/>
          </a:ln>
        </p:spPr>
      </p:cxnSp>
      <p:cxnSp>
        <p:nvCxnSpPr>
          <p:cNvPr id="771" name="Google Shape;771;p8"/>
          <p:cNvCxnSpPr/>
          <p:nvPr/>
        </p:nvCxnSpPr>
        <p:spPr>
          <a:xfrm>
            <a:off x="618480" y="1572299"/>
            <a:ext cx="214500" cy="0"/>
          </a:xfrm>
          <a:prstGeom prst="straightConnector1">
            <a:avLst/>
          </a:prstGeom>
          <a:noFill/>
          <a:ln cap="flat" cmpd="sng" w="25400">
            <a:solidFill>
              <a:srgbClr val="54595D"/>
            </a:solidFill>
            <a:prstDash val="solid"/>
            <a:miter lim="400000"/>
            <a:headEnd len="sm" w="sm" type="none"/>
            <a:tailEnd len="sm" w="sm" type="none"/>
          </a:ln>
        </p:spPr>
      </p:cxnSp>
      <p:sp>
        <p:nvSpPr>
          <p:cNvPr id="772" name="Google Shape;772;p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0" lang="en" sz="1000">
                <a:solidFill>
                  <a:schemeClr val="dk2"/>
                </a:solidFill>
                <a:latin typeface="Arial"/>
                <a:ea typeface="Arial"/>
                <a:cs typeface="Arial"/>
                <a:sym typeface="Arial"/>
              </a:rPr>
              <a:t>‹#›</a:t>
            </a:fld>
            <a:endParaRPr b="0" sz="1000">
              <a:solidFill>
                <a:schemeClr val="dk2"/>
              </a:solidFill>
              <a:latin typeface="Arial"/>
              <a:ea typeface="Arial"/>
              <a:cs typeface="Arial"/>
              <a:sym typeface="Arial"/>
            </a:endParaRPr>
          </a:p>
        </p:txBody>
      </p:sp>
      <p:pic>
        <p:nvPicPr>
          <p:cNvPr id="773" name="Google Shape;773;p8"/>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
        <p:nvSpPr>
          <p:cNvPr id="774" name="Google Shape;774;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Objectives of Testing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1000"/>
                                        <p:tgtEl>
                                          <p:spTgt spid="766"/>
                                        </p:tgtEl>
                                      </p:cBhvr>
                                    </p:animEffect>
                                  </p:childTnLst>
                                </p:cTn>
                              </p:par>
                              <p:par>
                                <p:cTn fill="hold" nodeType="with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1000"/>
                                        <p:tgtEl>
                                          <p:spTgt spid="7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gtEl>
                                        <p:attrNameLst>
                                          <p:attrName>style.visibility</p:attrName>
                                        </p:attrNameLst>
                                      </p:cBhvr>
                                      <p:to>
                                        <p:strVal val="visible"/>
                                      </p:to>
                                    </p:set>
                                    <p:animEffect filter="fade" transition="in">
                                      <p:cBhvr>
                                        <p:cTn dur="1000"/>
                                        <p:tgtEl>
                                          <p:spTgt spid="764"/>
                                        </p:tgtEl>
                                      </p:cBhvr>
                                    </p:animEffect>
                                  </p:childTnLst>
                                </p:cTn>
                              </p:par>
                              <p:par>
                                <p:cTn fill="hold" nodeType="with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1000"/>
                                        <p:tgtEl>
                                          <p:spTgt spid="7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1000"/>
                                        <p:tgtEl>
                                          <p:spTgt spid="760"/>
                                        </p:tgtEl>
                                      </p:cBhvr>
                                    </p:animEffect>
                                  </p:childTnLst>
                                </p:cTn>
                              </p:par>
                              <p:par>
                                <p:cTn fill="hold" nodeType="with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1000"/>
                                        <p:tgtEl>
                                          <p:spTgt spid="7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3"/>
                                        </p:tgtEl>
                                        <p:attrNameLst>
                                          <p:attrName>style.visibility</p:attrName>
                                        </p:attrNameLst>
                                      </p:cBhvr>
                                      <p:to>
                                        <p:strVal val="visible"/>
                                      </p:to>
                                    </p:set>
                                    <p:animEffect filter="fade" transition="in">
                                      <p:cBhvr>
                                        <p:cTn dur="1000"/>
                                        <p:tgtEl>
                                          <p:spTgt spid="763"/>
                                        </p:tgtEl>
                                      </p:cBhvr>
                                    </p:animEffect>
                                  </p:childTnLst>
                                </p:cTn>
                              </p:par>
                              <p:par>
                                <p:cTn fill="hold" nodeType="with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1000"/>
                                        <p:tgtEl>
                                          <p:spTgt spid="7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0" name="Shape 2490"/>
        <p:cNvGrpSpPr/>
        <p:nvPr/>
      </p:nvGrpSpPr>
      <p:grpSpPr>
        <a:xfrm>
          <a:off x="0" y="0"/>
          <a:ext cx="0" cy="0"/>
          <a:chOff x="0" y="0"/>
          <a:chExt cx="0" cy="0"/>
        </a:xfrm>
      </p:grpSpPr>
      <p:sp>
        <p:nvSpPr>
          <p:cNvPr id="2491" name="Google Shape;2491;p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Developer Mindset</a:t>
            </a:r>
            <a:endParaRPr/>
          </a:p>
        </p:txBody>
      </p:sp>
      <p:grpSp>
        <p:nvGrpSpPr>
          <p:cNvPr id="2492" name="Google Shape;2492;p80"/>
          <p:cNvGrpSpPr/>
          <p:nvPr/>
        </p:nvGrpSpPr>
        <p:grpSpPr>
          <a:xfrm>
            <a:off x="368300" y="1114425"/>
            <a:ext cx="2410800" cy="2434525"/>
            <a:chOff x="368300" y="1114425"/>
            <a:chExt cx="2410800" cy="2434525"/>
          </a:xfrm>
        </p:grpSpPr>
        <p:sp>
          <p:nvSpPr>
            <p:cNvPr id="2493" name="Google Shape;2493;p80"/>
            <p:cNvSpPr/>
            <p:nvPr/>
          </p:nvSpPr>
          <p:spPr>
            <a:xfrm>
              <a:off x="1197462" y="1114425"/>
              <a:ext cx="752475" cy="1612107"/>
            </a:xfrm>
            <a:custGeom>
              <a:rect b="b" l="l" r="r" t="t"/>
              <a:pathLst>
                <a:path extrusionOk="0" h="332" w="155">
                  <a:moveTo>
                    <a:pt x="77" y="0"/>
                  </a:moveTo>
                  <a:cubicBezTo>
                    <a:pt x="78" y="0"/>
                    <a:pt x="78" y="0"/>
                    <a:pt x="79" y="0"/>
                  </a:cubicBezTo>
                  <a:cubicBezTo>
                    <a:pt x="121" y="0"/>
                    <a:pt x="155" y="35"/>
                    <a:pt x="155" y="77"/>
                  </a:cubicBezTo>
                  <a:cubicBezTo>
                    <a:pt x="155" y="102"/>
                    <a:pt x="143" y="124"/>
                    <a:pt x="125" y="138"/>
                  </a:cubicBezTo>
                  <a:cubicBezTo>
                    <a:pt x="98" y="159"/>
                    <a:pt x="87" y="172"/>
                    <a:pt x="83" y="191"/>
                  </a:cubicBezTo>
                  <a:cubicBezTo>
                    <a:pt x="78" y="217"/>
                    <a:pt x="79" y="244"/>
                    <a:pt x="90" y="267"/>
                  </a:cubicBezTo>
                  <a:cubicBezTo>
                    <a:pt x="96" y="279"/>
                    <a:pt x="107" y="289"/>
                    <a:pt x="107" y="303"/>
                  </a:cubicBezTo>
                  <a:cubicBezTo>
                    <a:pt x="107" y="319"/>
                    <a:pt x="94" y="332"/>
                    <a:pt x="77" y="332"/>
                  </a:cubicBezTo>
                  <a:cubicBezTo>
                    <a:pt x="77" y="332"/>
                    <a:pt x="77" y="332"/>
                    <a:pt x="77" y="332"/>
                  </a:cubicBezTo>
                  <a:cubicBezTo>
                    <a:pt x="77" y="332"/>
                    <a:pt x="77" y="332"/>
                    <a:pt x="77" y="332"/>
                  </a:cubicBezTo>
                  <a:cubicBezTo>
                    <a:pt x="61" y="332"/>
                    <a:pt x="48" y="319"/>
                    <a:pt x="48" y="303"/>
                  </a:cubicBezTo>
                  <a:cubicBezTo>
                    <a:pt x="48" y="289"/>
                    <a:pt x="59" y="279"/>
                    <a:pt x="65" y="267"/>
                  </a:cubicBezTo>
                  <a:cubicBezTo>
                    <a:pt x="76" y="244"/>
                    <a:pt x="77" y="217"/>
                    <a:pt x="71" y="191"/>
                  </a:cubicBezTo>
                  <a:cubicBezTo>
                    <a:pt x="67" y="172"/>
                    <a:pt x="57" y="159"/>
                    <a:pt x="30" y="138"/>
                  </a:cubicBezTo>
                  <a:cubicBezTo>
                    <a:pt x="12" y="124"/>
                    <a:pt x="0" y="102"/>
                    <a:pt x="0" y="77"/>
                  </a:cubicBezTo>
                  <a:cubicBezTo>
                    <a:pt x="0" y="35"/>
                    <a:pt x="34" y="0"/>
                    <a:pt x="76" y="0"/>
                  </a:cubicBezTo>
                  <a:cubicBezTo>
                    <a:pt x="76" y="0"/>
                    <a:pt x="77" y="0"/>
                    <a:pt x="77" y="0"/>
                  </a:cubicBezTo>
                  <a:close/>
                </a:path>
              </a:pathLst>
            </a:custGeom>
            <a:solidFill>
              <a:srgbClr val="961A26"/>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500" u="none" cap="none" strike="noStrike">
                <a:solidFill>
                  <a:srgbClr val="2E2D27"/>
                </a:solidFill>
                <a:latin typeface="Calibri"/>
                <a:ea typeface="Calibri"/>
                <a:cs typeface="Calibri"/>
                <a:sym typeface="Calibri"/>
              </a:endParaRPr>
            </a:p>
          </p:txBody>
        </p:sp>
        <p:sp>
          <p:nvSpPr>
            <p:cNvPr id="2494" name="Google Shape;2494;p80"/>
            <p:cNvSpPr txBox="1"/>
            <p:nvPr/>
          </p:nvSpPr>
          <p:spPr>
            <a:xfrm>
              <a:off x="819825" y="3250450"/>
              <a:ext cx="1507800" cy="298500"/>
            </a:xfrm>
            <a:prstGeom prst="rect">
              <a:avLst/>
            </a:prstGeom>
            <a:noFill/>
            <a:ln>
              <a:noFill/>
            </a:ln>
          </p:spPr>
          <p:txBody>
            <a:bodyPr anchorCtr="0" anchor="t" bIns="41150" lIns="82275" spcFirstLastPara="1" rIns="82275" wrap="square" tIns="41150">
              <a:spAutoFit/>
            </a:bodyPr>
            <a:lstStyle/>
            <a:p>
              <a:pPr indent="0" lvl="0" marL="0" marR="0" rtl="0" algn="ctr">
                <a:lnSpc>
                  <a:spcPct val="100000"/>
                </a:lnSpc>
                <a:spcBef>
                  <a:spcPts val="0"/>
                </a:spcBef>
                <a:spcAft>
                  <a:spcPts val="0"/>
                </a:spcAft>
                <a:buClr>
                  <a:srgbClr val="9B9B8C"/>
                </a:buClr>
                <a:buSzPts val="900"/>
                <a:buFont typeface="Calibri"/>
                <a:buNone/>
              </a:pPr>
              <a:r>
                <a:rPr b="0" i="0" lang="en" sz="700" u="none" cap="none" strike="noStrike">
                  <a:solidFill>
                    <a:srgbClr val="9B9B8C"/>
                  </a:solidFill>
                  <a:latin typeface="Calibri"/>
                  <a:ea typeface="Calibri"/>
                  <a:cs typeface="Calibri"/>
                  <a:sym typeface="Calibri"/>
                </a:rPr>
                <a:t>Deriving the SWR for system level requirements</a:t>
              </a:r>
              <a:endParaRPr b="0" i="0" sz="300" u="none" cap="none" strike="noStrike">
                <a:solidFill>
                  <a:srgbClr val="000000"/>
                </a:solidFill>
                <a:latin typeface="Arial"/>
                <a:ea typeface="Arial"/>
                <a:cs typeface="Arial"/>
                <a:sym typeface="Arial"/>
              </a:endParaRPr>
            </a:p>
          </p:txBody>
        </p:sp>
        <p:sp>
          <p:nvSpPr>
            <p:cNvPr id="2495" name="Google Shape;2495;p80"/>
            <p:cNvSpPr txBox="1"/>
            <p:nvPr/>
          </p:nvSpPr>
          <p:spPr>
            <a:xfrm>
              <a:off x="368300" y="2847142"/>
              <a:ext cx="2410800" cy="250200"/>
            </a:xfrm>
            <a:prstGeom prst="rect">
              <a:avLst/>
            </a:prstGeom>
            <a:noFill/>
            <a:ln>
              <a:noFill/>
            </a:ln>
          </p:spPr>
          <p:txBody>
            <a:bodyPr anchorCtr="0" anchor="t" bIns="17150" lIns="34275" spcFirstLastPara="1" rIns="34275" wrap="square" tIns="17150">
              <a:spAutoFit/>
            </a:bodyPr>
            <a:lstStyle/>
            <a:p>
              <a:pPr indent="0" lvl="0" marL="0" marR="0" rtl="0" algn="ctr">
                <a:lnSpc>
                  <a:spcPct val="100000"/>
                </a:lnSpc>
                <a:spcBef>
                  <a:spcPts val="0"/>
                </a:spcBef>
                <a:spcAft>
                  <a:spcPts val="0"/>
                </a:spcAft>
                <a:buClr>
                  <a:srgbClr val="961A26"/>
                </a:buClr>
                <a:buSzPts val="2000"/>
                <a:buFont typeface="Calibri"/>
                <a:buNone/>
              </a:pPr>
              <a:r>
                <a:rPr b="1" i="0" lang="en" sz="1400" u="none" cap="none" strike="noStrike">
                  <a:solidFill>
                    <a:srgbClr val="961A26"/>
                  </a:solidFill>
                  <a:latin typeface="Calibri"/>
                  <a:ea typeface="Calibri"/>
                  <a:cs typeface="Calibri"/>
                  <a:sym typeface="Calibri"/>
                </a:rPr>
                <a:t>Requirement Analysis</a:t>
              </a:r>
              <a:endParaRPr b="1" i="0" sz="1400" u="none" cap="none" strike="noStrike">
                <a:solidFill>
                  <a:srgbClr val="961A26"/>
                </a:solidFill>
                <a:latin typeface="Calibri"/>
                <a:ea typeface="Calibri"/>
                <a:cs typeface="Calibri"/>
                <a:sym typeface="Calibri"/>
              </a:endParaRPr>
            </a:p>
          </p:txBody>
        </p:sp>
      </p:grpSp>
      <p:sp>
        <p:nvSpPr>
          <p:cNvPr id="2496" name="Google Shape;2496;p8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pSp>
        <p:nvGrpSpPr>
          <p:cNvPr id="2497" name="Google Shape;2497;p80"/>
          <p:cNvGrpSpPr/>
          <p:nvPr/>
        </p:nvGrpSpPr>
        <p:grpSpPr>
          <a:xfrm>
            <a:off x="1851789" y="2481263"/>
            <a:ext cx="1912082" cy="2370763"/>
            <a:chOff x="1851789" y="2481263"/>
            <a:chExt cx="1912082" cy="2370763"/>
          </a:xfrm>
        </p:grpSpPr>
        <p:grpSp>
          <p:nvGrpSpPr>
            <p:cNvPr id="2498" name="Google Shape;2498;p80"/>
            <p:cNvGrpSpPr/>
            <p:nvPr/>
          </p:nvGrpSpPr>
          <p:grpSpPr>
            <a:xfrm>
              <a:off x="2491571" y="2481263"/>
              <a:ext cx="1272300" cy="2370763"/>
              <a:chOff x="2491571" y="2481263"/>
              <a:chExt cx="1272300" cy="2370763"/>
            </a:xfrm>
          </p:grpSpPr>
          <p:sp>
            <p:nvSpPr>
              <p:cNvPr id="2499" name="Google Shape;2499;p80"/>
              <p:cNvSpPr/>
              <p:nvPr/>
            </p:nvSpPr>
            <p:spPr>
              <a:xfrm>
                <a:off x="2751186" y="2481263"/>
                <a:ext cx="753070" cy="1612107"/>
              </a:xfrm>
              <a:custGeom>
                <a:rect b="b" l="l" r="r" t="t"/>
                <a:pathLst>
                  <a:path extrusionOk="0" h="332" w="155">
                    <a:moveTo>
                      <a:pt x="78" y="332"/>
                    </a:moveTo>
                    <a:cubicBezTo>
                      <a:pt x="77" y="332"/>
                      <a:pt x="77" y="332"/>
                      <a:pt x="76" y="332"/>
                    </a:cubicBezTo>
                    <a:cubicBezTo>
                      <a:pt x="34" y="331"/>
                      <a:pt x="0" y="297"/>
                      <a:pt x="0" y="255"/>
                    </a:cubicBezTo>
                    <a:cubicBezTo>
                      <a:pt x="0" y="230"/>
                      <a:pt x="12" y="208"/>
                      <a:pt x="30" y="194"/>
                    </a:cubicBezTo>
                    <a:cubicBezTo>
                      <a:pt x="57" y="172"/>
                      <a:pt x="68" y="160"/>
                      <a:pt x="72" y="141"/>
                    </a:cubicBezTo>
                    <a:cubicBezTo>
                      <a:pt x="77" y="115"/>
                      <a:pt x="76" y="88"/>
                      <a:pt x="65" y="65"/>
                    </a:cubicBezTo>
                    <a:cubicBezTo>
                      <a:pt x="59" y="53"/>
                      <a:pt x="48" y="43"/>
                      <a:pt x="48" y="29"/>
                    </a:cubicBezTo>
                    <a:cubicBezTo>
                      <a:pt x="48" y="13"/>
                      <a:pt x="61" y="0"/>
                      <a:pt x="78" y="0"/>
                    </a:cubicBezTo>
                    <a:cubicBezTo>
                      <a:pt x="78" y="0"/>
                      <a:pt x="78" y="0"/>
                      <a:pt x="78" y="0"/>
                    </a:cubicBezTo>
                    <a:cubicBezTo>
                      <a:pt x="78" y="0"/>
                      <a:pt x="78" y="0"/>
                      <a:pt x="78" y="0"/>
                    </a:cubicBezTo>
                    <a:cubicBezTo>
                      <a:pt x="94" y="0"/>
                      <a:pt x="107" y="13"/>
                      <a:pt x="107" y="29"/>
                    </a:cubicBezTo>
                    <a:cubicBezTo>
                      <a:pt x="107" y="43"/>
                      <a:pt x="96" y="53"/>
                      <a:pt x="90" y="65"/>
                    </a:cubicBezTo>
                    <a:cubicBezTo>
                      <a:pt x="79" y="88"/>
                      <a:pt x="78" y="115"/>
                      <a:pt x="84" y="141"/>
                    </a:cubicBezTo>
                    <a:cubicBezTo>
                      <a:pt x="88" y="160"/>
                      <a:pt x="98" y="172"/>
                      <a:pt x="126" y="194"/>
                    </a:cubicBezTo>
                    <a:cubicBezTo>
                      <a:pt x="144" y="208"/>
                      <a:pt x="155" y="230"/>
                      <a:pt x="155" y="255"/>
                    </a:cubicBezTo>
                    <a:cubicBezTo>
                      <a:pt x="155" y="297"/>
                      <a:pt x="121" y="331"/>
                      <a:pt x="79" y="332"/>
                    </a:cubicBezTo>
                    <a:cubicBezTo>
                      <a:pt x="79" y="332"/>
                      <a:pt x="78" y="332"/>
                      <a:pt x="78" y="332"/>
                    </a:cubicBezTo>
                    <a:close/>
                  </a:path>
                </a:pathLst>
              </a:custGeom>
              <a:solidFill>
                <a:srgbClr val="0097D9"/>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500" u="none" cap="none" strike="noStrike">
                  <a:solidFill>
                    <a:srgbClr val="2E2D27"/>
                  </a:solidFill>
                  <a:latin typeface="Calibri"/>
                  <a:ea typeface="Calibri"/>
                  <a:cs typeface="Calibri"/>
                  <a:sym typeface="Calibri"/>
                </a:endParaRPr>
              </a:p>
            </p:txBody>
          </p:sp>
          <p:sp>
            <p:nvSpPr>
              <p:cNvPr id="2500" name="Google Shape;2500;p80"/>
              <p:cNvSpPr txBox="1"/>
              <p:nvPr/>
            </p:nvSpPr>
            <p:spPr>
              <a:xfrm>
                <a:off x="2491571" y="4445526"/>
                <a:ext cx="1272300" cy="406500"/>
              </a:xfrm>
              <a:prstGeom prst="rect">
                <a:avLst/>
              </a:prstGeom>
              <a:noFill/>
              <a:ln>
                <a:noFill/>
              </a:ln>
            </p:spPr>
            <p:txBody>
              <a:bodyPr anchorCtr="0" anchor="t" bIns="41150" lIns="82275" spcFirstLastPara="1" rIns="82275" wrap="square" tIns="41150">
                <a:spAutoFit/>
              </a:bodyPr>
              <a:lstStyle/>
              <a:p>
                <a:pPr indent="0" lvl="0" marL="0" marR="0" rtl="0" algn="ctr">
                  <a:lnSpc>
                    <a:spcPct val="100000"/>
                  </a:lnSpc>
                  <a:spcBef>
                    <a:spcPts val="0"/>
                  </a:spcBef>
                  <a:spcAft>
                    <a:spcPts val="0"/>
                  </a:spcAft>
                  <a:buClr>
                    <a:srgbClr val="9B9B8C"/>
                  </a:buClr>
                  <a:buSzPts val="900"/>
                  <a:buFont typeface="Calibri"/>
                  <a:buNone/>
                </a:pPr>
                <a:r>
                  <a:rPr b="0" i="0" lang="en" sz="700" u="none" cap="none" strike="noStrike">
                    <a:solidFill>
                      <a:srgbClr val="9B9B8C"/>
                    </a:solidFill>
                    <a:latin typeface="Calibri"/>
                    <a:ea typeface="Calibri"/>
                    <a:cs typeface="Calibri"/>
                    <a:sym typeface="Calibri"/>
                  </a:rPr>
                  <a:t>Understanding the architectural runway for the proposed requirements</a:t>
                </a:r>
                <a:endParaRPr b="0" i="0" sz="300" u="none" cap="none" strike="noStrike">
                  <a:solidFill>
                    <a:srgbClr val="000000"/>
                  </a:solidFill>
                  <a:latin typeface="Arial"/>
                  <a:ea typeface="Arial"/>
                  <a:cs typeface="Arial"/>
                  <a:sym typeface="Arial"/>
                </a:endParaRPr>
              </a:p>
            </p:txBody>
          </p:sp>
          <p:sp>
            <p:nvSpPr>
              <p:cNvPr id="2501" name="Google Shape;2501;p80"/>
              <p:cNvSpPr txBox="1"/>
              <p:nvPr/>
            </p:nvSpPr>
            <p:spPr>
              <a:xfrm>
                <a:off x="2710571" y="4121248"/>
                <a:ext cx="834300" cy="250200"/>
              </a:xfrm>
              <a:prstGeom prst="rect">
                <a:avLst/>
              </a:prstGeom>
              <a:noFill/>
              <a:ln>
                <a:noFill/>
              </a:ln>
            </p:spPr>
            <p:txBody>
              <a:bodyPr anchorCtr="0" anchor="t" bIns="17150" lIns="34275" spcFirstLastPara="1" rIns="34275" wrap="square" tIns="17150">
                <a:spAutoFit/>
              </a:bodyPr>
              <a:lstStyle/>
              <a:p>
                <a:pPr indent="0" lvl="0" marL="0" marR="0" rtl="0" algn="ctr">
                  <a:lnSpc>
                    <a:spcPct val="100000"/>
                  </a:lnSpc>
                  <a:spcBef>
                    <a:spcPts val="0"/>
                  </a:spcBef>
                  <a:spcAft>
                    <a:spcPts val="0"/>
                  </a:spcAft>
                  <a:buClr>
                    <a:srgbClr val="0097D9"/>
                  </a:buClr>
                  <a:buSzPts val="2000"/>
                  <a:buFont typeface="Calibri"/>
                  <a:buNone/>
                </a:pPr>
                <a:r>
                  <a:rPr b="1" i="0" lang="en" sz="1400" u="none" cap="none" strike="noStrike">
                    <a:solidFill>
                      <a:srgbClr val="0097D9"/>
                    </a:solidFill>
                    <a:latin typeface="Calibri"/>
                    <a:ea typeface="Calibri"/>
                    <a:cs typeface="Calibri"/>
                    <a:sym typeface="Calibri"/>
                  </a:rPr>
                  <a:t>Design </a:t>
                </a:r>
                <a:endParaRPr b="1" i="0" sz="1400" u="none" cap="none" strike="noStrike">
                  <a:solidFill>
                    <a:srgbClr val="0097D9"/>
                  </a:solidFill>
                  <a:latin typeface="Calibri"/>
                  <a:ea typeface="Calibri"/>
                  <a:cs typeface="Calibri"/>
                  <a:sym typeface="Calibri"/>
                </a:endParaRPr>
              </a:p>
            </p:txBody>
          </p:sp>
        </p:grpSp>
        <p:cxnSp>
          <p:nvCxnSpPr>
            <p:cNvPr id="2502" name="Google Shape;2502;p80"/>
            <p:cNvCxnSpPr/>
            <p:nvPr/>
          </p:nvCxnSpPr>
          <p:spPr>
            <a:xfrm>
              <a:off x="1851789" y="2603302"/>
              <a:ext cx="1032000" cy="0"/>
            </a:xfrm>
            <a:prstGeom prst="straightConnector1">
              <a:avLst/>
            </a:prstGeom>
            <a:noFill/>
            <a:ln cap="flat" cmpd="sng" w="19050">
              <a:solidFill>
                <a:srgbClr val="7F7F7F"/>
              </a:solidFill>
              <a:prstDash val="dot"/>
              <a:miter lim="800000"/>
              <a:headEnd len="med" w="med" type="oval"/>
              <a:tailEnd len="med" w="med" type="oval"/>
            </a:ln>
          </p:spPr>
        </p:cxnSp>
      </p:grpSp>
      <p:grpSp>
        <p:nvGrpSpPr>
          <p:cNvPr id="2503" name="Google Shape;2503;p80"/>
          <p:cNvGrpSpPr/>
          <p:nvPr/>
        </p:nvGrpSpPr>
        <p:grpSpPr>
          <a:xfrm>
            <a:off x="3350672" y="1127379"/>
            <a:ext cx="2126077" cy="2421561"/>
            <a:chOff x="3350672" y="1127379"/>
            <a:chExt cx="2126077" cy="2421561"/>
          </a:xfrm>
        </p:grpSpPr>
        <p:grpSp>
          <p:nvGrpSpPr>
            <p:cNvPr id="2504" name="Google Shape;2504;p80"/>
            <p:cNvGrpSpPr/>
            <p:nvPr/>
          </p:nvGrpSpPr>
          <p:grpSpPr>
            <a:xfrm>
              <a:off x="3864849" y="1127379"/>
              <a:ext cx="1611900" cy="2421561"/>
              <a:chOff x="3864849" y="1127379"/>
              <a:chExt cx="1611900" cy="2421561"/>
            </a:xfrm>
          </p:grpSpPr>
          <p:sp>
            <p:nvSpPr>
              <p:cNvPr id="2505" name="Google Shape;2505;p80"/>
              <p:cNvSpPr/>
              <p:nvPr/>
            </p:nvSpPr>
            <p:spPr>
              <a:xfrm>
                <a:off x="4294562" y="1127379"/>
                <a:ext cx="752475" cy="1616869"/>
              </a:xfrm>
              <a:custGeom>
                <a:rect b="b" l="l" r="r" t="t"/>
                <a:pathLst>
                  <a:path extrusionOk="0" h="333" w="155">
                    <a:moveTo>
                      <a:pt x="77" y="0"/>
                    </a:moveTo>
                    <a:cubicBezTo>
                      <a:pt x="78" y="0"/>
                      <a:pt x="78" y="0"/>
                      <a:pt x="79" y="0"/>
                    </a:cubicBezTo>
                    <a:cubicBezTo>
                      <a:pt x="121" y="1"/>
                      <a:pt x="155" y="36"/>
                      <a:pt x="155" y="78"/>
                    </a:cubicBezTo>
                    <a:cubicBezTo>
                      <a:pt x="155" y="102"/>
                      <a:pt x="143" y="124"/>
                      <a:pt x="125" y="139"/>
                    </a:cubicBezTo>
                    <a:cubicBezTo>
                      <a:pt x="98" y="160"/>
                      <a:pt x="87" y="173"/>
                      <a:pt x="83" y="192"/>
                    </a:cubicBezTo>
                    <a:cubicBezTo>
                      <a:pt x="77" y="218"/>
                      <a:pt x="78" y="244"/>
                      <a:pt x="90" y="267"/>
                    </a:cubicBezTo>
                    <a:cubicBezTo>
                      <a:pt x="96" y="280"/>
                      <a:pt x="107" y="289"/>
                      <a:pt x="107" y="304"/>
                    </a:cubicBezTo>
                    <a:cubicBezTo>
                      <a:pt x="107" y="320"/>
                      <a:pt x="94" y="333"/>
                      <a:pt x="77" y="333"/>
                    </a:cubicBezTo>
                    <a:cubicBezTo>
                      <a:pt x="77" y="333"/>
                      <a:pt x="77" y="333"/>
                      <a:pt x="77" y="333"/>
                    </a:cubicBezTo>
                    <a:cubicBezTo>
                      <a:pt x="77" y="333"/>
                      <a:pt x="77" y="333"/>
                      <a:pt x="77" y="333"/>
                    </a:cubicBezTo>
                    <a:cubicBezTo>
                      <a:pt x="61" y="333"/>
                      <a:pt x="48" y="320"/>
                      <a:pt x="48" y="304"/>
                    </a:cubicBezTo>
                    <a:cubicBezTo>
                      <a:pt x="48" y="289"/>
                      <a:pt x="59" y="280"/>
                      <a:pt x="65" y="267"/>
                    </a:cubicBezTo>
                    <a:cubicBezTo>
                      <a:pt x="76" y="244"/>
                      <a:pt x="77" y="218"/>
                      <a:pt x="71" y="192"/>
                    </a:cubicBezTo>
                    <a:cubicBezTo>
                      <a:pt x="67" y="173"/>
                      <a:pt x="57" y="160"/>
                      <a:pt x="29" y="139"/>
                    </a:cubicBezTo>
                    <a:cubicBezTo>
                      <a:pt x="11" y="124"/>
                      <a:pt x="0" y="102"/>
                      <a:pt x="0" y="78"/>
                    </a:cubicBezTo>
                    <a:cubicBezTo>
                      <a:pt x="0" y="36"/>
                      <a:pt x="34" y="1"/>
                      <a:pt x="76" y="0"/>
                    </a:cubicBezTo>
                    <a:cubicBezTo>
                      <a:pt x="76" y="0"/>
                      <a:pt x="77" y="0"/>
                      <a:pt x="77" y="0"/>
                    </a:cubicBezTo>
                    <a:close/>
                  </a:path>
                </a:pathLst>
              </a:custGeom>
              <a:solidFill>
                <a:srgbClr val="54294E"/>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500" u="none" cap="none" strike="noStrike">
                  <a:solidFill>
                    <a:srgbClr val="2E2D27"/>
                  </a:solidFill>
                  <a:latin typeface="Calibri"/>
                  <a:ea typeface="Calibri"/>
                  <a:cs typeface="Calibri"/>
                  <a:sym typeface="Calibri"/>
                </a:endParaRPr>
              </a:p>
            </p:txBody>
          </p:sp>
          <p:sp>
            <p:nvSpPr>
              <p:cNvPr id="2506" name="Google Shape;2506;p80"/>
              <p:cNvSpPr txBox="1"/>
              <p:nvPr/>
            </p:nvSpPr>
            <p:spPr>
              <a:xfrm>
                <a:off x="4034649" y="3250440"/>
                <a:ext cx="1272300" cy="298500"/>
              </a:xfrm>
              <a:prstGeom prst="rect">
                <a:avLst/>
              </a:prstGeom>
              <a:noFill/>
              <a:ln>
                <a:noFill/>
              </a:ln>
            </p:spPr>
            <p:txBody>
              <a:bodyPr anchorCtr="0" anchor="t" bIns="41150" lIns="82275" spcFirstLastPara="1" rIns="82275" wrap="square" tIns="41150">
                <a:spAutoFit/>
              </a:bodyPr>
              <a:lstStyle/>
              <a:p>
                <a:pPr indent="0" lvl="0" marL="0" marR="0" rtl="0" algn="ctr">
                  <a:lnSpc>
                    <a:spcPct val="100000"/>
                  </a:lnSpc>
                  <a:spcBef>
                    <a:spcPts val="0"/>
                  </a:spcBef>
                  <a:spcAft>
                    <a:spcPts val="0"/>
                  </a:spcAft>
                  <a:buClr>
                    <a:srgbClr val="9B9B8C"/>
                  </a:buClr>
                  <a:buSzPts val="900"/>
                  <a:buFont typeface="Calibri"/>
                  <a:buNone/>
                </a:pPr>
                <a:r>
                  <a:rPr b="0" i="0" lang="en" sz="700" u="none" cap="none" strike="noStrike">
                    <a:solidFill>
                      <a:srgbClr val="9B9B8C"/>
                    </a:solidFill>
                    <a:latin typeface="Calibri"/>
                    <a:ea typeface="Calibri"/>
                    <a:cs typeface="Calibri"/>
                    <a:sym typeface="Calibri"/>
                  </a:rPr>
                  <a:t>Implementing the SW Code for the SWRs</a:t>
                </a:r>
                <a:endParaRPr b="0" i="0" sz="700" u="none" cap="none" strike="noStrike">
                  <a:solidFill>
                    <a:srgbClr val="9B9B8C"/>
                  </a:solidFill>
                  <a:latin typeface="Calibri"/>
                  <a:ea typeface="Calibri"/>
                  <a:cs typeface="Calibri"/>
                  <a:sym typeface="Calibri"/>
                </a:endParaRPr>
              </a:p>
            </p:txBody>
          </p:sp>
          <p:sp>
            <p:nvSpPr>
              <p:cNvPr id="2507" name="Google Shape;2507;p80"/>
              <p:cNvSpPr txBox="1"/>
              <p:nvPr/>
            </p:nvSpPr>
            <p:spPr>
              <a:xfrm>
                <a:off x="3864849" y="2847142"/>
                <a:ext cx="1611900" cy="250200"/>
              </a:xfrm>
              <a:prstGeom prst="rect">
                <a:avLst/>
              </a:prstGeom>
              <a:noFill/>
              <a:ln>
                <a:noFill/>
              </a:ln>
            </p:spPr>
            <p:txBody>
              <a:bodyPr anchorCtr="0" anchor="t" bIns="17150" lIns="34275" spcFirstLastPara="1" rIns="34275" wrap="square" tIns="17150">
                <a:spAutoFit/>
              </a:bodyPr>
              <a:lstStyle/>
              <a:p>
                <a:pPr indent="0" lvl="0" marL="0" marR="0" rtl="0" algn="ctr">
                  <a:lnSpc>
                    <a:spcPct val="100000"/>
                  </a:lnSpc>
                  <a:spcBef>
                    <a:spcPts val="0"/>
                  </a:spcBef>
                  <a:spcAft>
                    <a:spcPts val="0"/>
                  </a:spcAft>
                  <a:buClr>
                    <a:srgbClr val="54294E"/>
                  </a:buClr>
                  <a:buSzPts val="2000"/>
                  <a:buFont typeface="Calibri"/>
                  <a:buNone/>
                </a:pPr>
                <a:r>
                  <a:rPr b="1" i="0" lang="en" sz="1400" u="none" cap="none" strike="noStrike">
                    <a:solidFill>
                      <a:srgbClr val="54294E"/>
                    </a:solidFill>
                    <a:latin typeface="Calibri"/>
                    <a:ea typeface="Calibri"/>
                    <a:cs typeface="Calibri"/>
                    <a:sym typeface="Calibri"/>
                  </a:rPr>
                  <a:t>Implementation</a:t>
                </a:r>
                <a:endParaRPr b="1" i="0" sz="1400" u="none" cap="none" strike="noStrike">
                  <a:solidFill>
                    <a:srgbClr val="54294E"/>
                  </a:solidFill>
                  <a:latin typeface="Calibri"/>
                  <a:ea typeface="Calibri"/>
                  <a:cs typeface="Calibri"/>
                  <a:sym typeface="Calibri"/>
                </a:endParaRPr>
              </a:p>
            </p:txBody>
          </p:sp>
        </p:grpSp>
        <p:cxnSp>
          <p:nvCxnSpPr>
            <p:cNvPr id="2508" name="Google Shape;2508;p80"/>
            <p:cNvCxnSpPr/>
            <p:nvPr/>
          </p:nvCxnSpPr>
          <p:spPr>
            <a:xfrm>
              <a:off x="3350672" y="2603302"/>
              <a:ext cx="1032000" cy="0"/>
            </a:xfrm>
            <a:prstGeom prst="straightConnector1">
              <a:avLst/>
            </a:prstGeom>
            <a:noFill/>
            <a:ln cap="flat" cmpd="sng" w="19050">
              <a:solidFill>
                <a:srgbClr val="7F7F7F"/>
              </a:solidFill>
              <a:prstDash val="dot"/>
              <a:miter lim="800000"/>
              <a:headEnd len="med" w="med" type="oval"/>
              <a:tailEnd len="med" w="med" type="oval"/>
            </a:ln>
          </p:spPr>
        </p:cxnSp>
      </p:grpSp>
      <p:grpSp>
        <p:nvGrpSpPr>
          <p:cNvPr id="2509" name="Google Shape;2509;p80"/>
          <p:cNvGrpSpPr/>
          <p:nvPr/>
        </p:nvGrpSpPr>
        <p:grpSpPr>
          <a:xfrm>
            <a:off x="4849556" y="2469356"/>
            <a:ext cx="1861215" cy="2274670"/>
            <a:chOff x="4849556" y="2469356"/>
            <a:chExt cx="1861215" cy="2274670"/>
          </a:xfrm>
        </p:grpSpPr>
        <p:grpSp>
          <p:nvGrpSpPr>
            <p:cNvPr id="2510" name="Google Shape;2510;p80"/>
            <p:cNvGrpSpPr/>
            <p:nvPr/>
          </p:nvGrpSpPr>
          <p:grpSpPr>
            <a:xfrm>
              <a:off x="5438471" y="2469356"/>
              <a:ext cx="1272300" cy="2274670"/>
              <a:chOff x="5438471" y="2469356"/>
              <a:chExt cx="1272300" cy="2274670"/>
            </a:xfrm>
          </p:grpSpPr>
          <p:sp>
            <p:nvSpPr>
              <p:cNvPr id="2511" name="Google Shape;2511;p80"/>
              <p:cNvSpPr txBox="1"/>
              <p:nvPr/>
            </p:nvSpPr>
            <p:spPr>
              <a:xfrm>
                <a:off x="5438471" y="4445526"/>
                <a:ext cx="1272300" cy="298500"/>
              </a:xfrm>
              <a:prstGeom prst="rect">
                <a:avLst/>
              </a:prstGeom>
              <a:noFill/>
              <a:ln>
                <a:noFill/>
              </a:ln>
            </p:spPr>
            <p:txBody>
              <a:bodyPr anchorCtr="0" anchor="t" bIns="41150" lIns="82275" spcFirstLastPara="1" rIns="82275" wrap="square" tIns="41150">
                <a:sp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9B9B8C"/>
                    </a:solidFill>
                    <a:latin typeface="Calibri"/>
                    <a:ea typeface="Calibri"/>
                    <a:cs typeface="Calibri"/>
                    <a:sym typeface="Calibri"/>
                  </a:rPr>
                  <a:t>Analyzing the test reports and fixing the errors</a:t>
                </a:r>
                <a:endParaRPr b="0" i="0" sz="700" u="none" cap="none" strike="noStrike">
                  <a:solidFill>
                    <a:srgbClr val="9B9B8C"/>
                  </a:solidFill>
                  <a:latin typeface="Calibri"/>
                  <a:ea typeface="Calibri"/>
                  <a:cs typeface="Calibri"/>
                  <a:sym typeface="Calibri"/>
                </a:endParaRPr>
              </a:p>
            </p:txBody>
          </p:sp>
          <p:sp>
            <p:nvSpPr>
              <p:cNvPr id="2512" name="Google Shape;2512;p80"/>
              <p:cNvSpPr txBox="1"/>
              <p:nvPr/>
            </p:nvSpPr>
            <p:spPr>
              <a:xfrm>
                <a:off x="5657564" y="4090669"/>
                <a:ext cx="834300" cy="250200"/>
              </a:xfrm>
              <a:prstGeom prst="rect">
                <a:avLst/>
              </a:prstGeom>
              <a:noFill/>
              <a:ln>
                <a:noFill/>
              </a:ln>
            </p:spPr>
            <p:txBody>
              <a:bodyPr anchorCtr="0" anchor="t" bIns="17150" lIns="34275" spcFirstLastPara="1" rIns="34275" wrap="square" tIns="17150">
                <a:spAutoFit/>
              </a:bodyPr>
              <a:lstStyle/>
              <a:p>
                <a:pPr indent="0" lvl="0" marL="0" marR="0" rtl="0" algn="ctr">
                  <a:lnSpc>
                    <a:spcPct val="100000"/>
                  </a:lnSpc>
                  <a:spcBef>
                    <a:spcPts val="0"/>
                  </a:spcBef>
                  <a:spcAft>
                    <a:spcPts val="0"/>
                  </a:spcAft>
                  <a:buClr>
                    <a:srgbClr val="2E2D27"/>
                  </a:buClr>
                  <a:buSzPts val="2000"/>
                  <a:buFont typeface="Calibri"/>
                  <a:buNone/>
                </a:pPr>
                <a:r>
                  <a:rPr b="1" i="0" lang="en" sz="1400" u="none" cap="none" strike="noStrike">
                    <a:solidFill>
                      <a:srgbClr val="2E2D27"/>
                    </a:solidFill>
                    <a:latin typeface="Calibri"/>
                    <a:ea typeface="Calibri"/>
                    <a:cs typeface="Calibri"/>
                    <a:sym typeface="Calibri"/>
                  </a:rPr>
                  <a:t>Testing</a:t>
                </a:r>
                <a:endParaRPr b="1" i="0" sz="1400" u="none" cap="none" strike="noStrike">
                  <a:solidFill>
                    <a:srgbClr val="2E2D27"/>
                  </a:solidFill>
                  <a:latin typeface="Calibri"/>
                  <a:ea typeface="Calibri"/>
                  <a:cs typeface="Calibri"/>
                  <a:sym typeface="Calibri"/>
                </a:endParaRPr>
              </a:p>
            </p:txBody>
          </p:sp>
          <p:sp>
            <p:nvSpPr>
              <p:cNvPr id="2513" name="Google Shape;2513;p80"/>
              <p:cNvSpPr/>
              <p:nvPr/>
            </p:nvSpPr>
            <p:spPr>
              <a:xfrm>
                <a:off x="5698123" y="2469356"/>
                <a:ext cx="753070" cy="1616869"/>
              </a:xfrm>
              <a:custGeom>
                <a:rect b="b" l="l" r="r" t="t"/>
                <a:pathLst>
                  <a:path extrusionOk="0" h="333" w="155">
                    <a:moveTo>
                      <a:pt x="77" y="333"/>
                    </a:moveTo>
                    <a:cubicBezTo>
                      <a:pt x="77" y="333"/>
                      <a:pt x="76" y="333"/>
                      <a:pt x="76" y="333"/>
                    </a:cubicBezTo>
                    <a:cubicBezTo>
                      <a:pt x="34" y="332"/>
                      <a:pt x="0" y="297"/>
                      <a:pt x="0" y="255"/>
                    </a:cubicBezTo>
                    <a:cubicBezTo>
                      <a:pt x="0" y="230"/>
                      <a:pt x="11" y="208"/>
                      <a:pt x="30" y="194"/>
                    </a:cubicBezTo>
                    <a:cubicBezTo>
                      <a:pt x="57" y="173"/>
                      <a:pt x="67" y="160"/>
                      <a:pt x="71" y="141"/>
                    </a:cubicBezTo>
                    <a:cubicBezTo>
                      <a:pt x="77" y="115"/>
                      <a:pt x="76" y="89"/>
                      <a:pt x="65" y="65"/>
                    </a:cubicBezTo>
                    <a:cubicBezTo>
                      <a:pt x="59" y="53"/>
                      <a:pt x="48" y="43"/>
                      <a:pt x="48" y="29"/>
                    </a:cubicBezTo>
                    <a:cubicBezTo>
                      <a:pt x="48" y="13"/>
                      <a:pt x="61" y="0"/>
                      <a:pt x="77" y="0"/>
                    </a:cubicBezTo>
                    <a:cubicBezTo>
                      <a:pt x="77" y="0"/>
                      <a:pt x="77" y="0"/>
                      <a:pt x="77" y="0"/>
                    </a:cubicBezTo>
                    <a:cubicBezTo>
                      <a:pt x="77" y="0"/>
                      <a:pt x="77" y="0"/>
                      <a:pt x="77" y="0"/>
                    </a:cubicBezTo>
                    <a:cubicBezTo>
                      <a:pt x="94" y="0"/>
                      <a:pt x="107" y="13"/>
                      <a:pt x="107" y="29"/>
                    </a:cubicBezTo>
                    <a:cubicBezTo>
                      <a:pt x="107" y="43"/>
                      <a:pt x="96" y="53"/>
                      <a:pt x="90" y="65"/>
                    </a:cubicBezTo>
                    <a:cubicBezTo>
                      <a:pt x="79" y="89"/>
                      <a:pt x="78" y="115"/>
                      <a:pt x="83" y="141"/>
                    </a:cubicBezTo>
                    <a:cubicBezTo>
                      <a:pt x="87" y="160"/>
                      <a:pt x="98" y="173"/>
                      <a:pt x="125" y="194"/>
                    </a:cubicBezTo>
                    <a:cubicBezTo>
                      <a:pt x="143" y="208"/>
                      <a:pt x="155" y="230"/>
                      <a:pt x="155" y="255"/>
                    </a:cubicBezTo>
                    <a:cubicBezTo>
                      <a:pt x="155" y="297"/>
                      <a:pt x="121" y="332"/>
                      <a:pt x="79" y="333"/>
                    </a:cubicBezTo>
                    <a:cubicBezTo>
                      <a:pt x="78" y="333"/>
                      <a:pt x="78" y="333"/>
                      <a:pt x="77" y="333"/>
                    </a:cubicBezTo>
                    <a:close/>
                  </a:path>
                </a:pathLst>
              </a:custGeom>
              <a:solidFill>
                <a:srgbClr val="2E2D27"/>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500" u="none" cap="none" strike="noStrike">
                  <a:solidFill>
                    <a:srgbClr val="2E2D27"/>
                  </a:solidFill>
                  <a:latin typeface="Calibri"/>
                  <a:ea typeface="Calibri"/>
                  <a:cs typeface="Calibri"/>
                  <a:sym typeface="Calibri"/>
                </a:endParaRPr>
              </a:p>
            </p:txBody>
          </p:sp>
        </p:grpSp>
        <p:cxnSp>
          <p:nvCxnSpPr>
            <p:cNvPr id="2514" name="Google Shape;2514;p80"/>
            <p:cNvCxnSpPr/>
            <p:nvPr/>
          </p:nvCxnSpPr>
          <p:spPr>
            <a:xfrm>
              <a:off x="4849556" y="2603302"/>
              <a:ext cx="1032000" cy="0"/>
            </a:xfrm>
            <a:prstGeom prst="straightConnector1">
              <a:avLst/>
            </a:prstGeom>
            <a:noFill/>
            <a:ln cap="flat" cmpd="sng" w="19050">
              <a:solidFill>
                <a:srgbClr val="7F7F7F"/>
              </a:solidFill>
              <a:prstDash val="dot"/>
              <a:miter lim="800000"/>
              <a:headEnd len="med" w="med" type="oval"/>
              <a:tailEnd len="med" w="med" type="oval"/>
            </a:ln>
          </p:spPr>
        </p:cxnSp>
      </p:grpSp>
      <p:grpSp>
        <p:nvGrpSpPr>
          <p:cNvPr id="2515" name="Google Shape;2515;p80"/>
          <p:cNvGrpSpPr/>
          <p:nvPr/>
        </p:nvGrpSpPr>
        <p:grpSpPr>
          <a:xfrm>
            <a:off x="6348439" y="1137088"/>
            <a:ext cx="1995410" cy="2411862"/>
            <a:chOff x="6348439" y="1137088"/>
            <a:chExt cx="1995410" cy="2411862"/>
          </a:xfrm>
        </p:grpSpPr>
        <p:grpSp>
          <p:nvGrpSpPr>
            <p:cNvPr id="2516" name="Google Shape;2516;p80"/>
            <p:cNvGrpSpPr/>
            <p:nvPr/>
          </p:nvGrpSpPr>
          <p:grpSpPr>
            <a:xfrm>
              <a:off x="6793449" y="1137088"/>
              <a:ext cx="1550400" cy="2411862"/>
              <a:chOff x="6793449" y="1137088"/>
              <a:chExt cx="1550400" cy="2411862"/>
            </a:xfrm>
          </p:grpSpPr>
          <p:sp>
            <p:nvSpPr>
              <p:cNvPr id="2517" name="Google Shape;2517;p80"/>
              <p:cNvSpPr/>
              <p:nvPr/>
            </p:nvSpPr>
            <p:spPr>
              <a:xfrm>
                <a:off x="7192143" y="1137088"/>
                <a:ext cx="753070" cy="1616869"/>
              </a:xfrm>
              <a:custGeom>
                <a:rect b="b" l="l" r="r" t="t"/>
                <a:pathLst>
                  <a:path extrusionOk="0" h="333" w="155">
                    <a:moveTo>
                      <a:pt x="78" y="0"/>
                    </a:moveTo>
                    <a:cubicBezTo>
                      <a:pt x="78" y="0"/>
                      <a:pt x="79" y="0"/>
                      <a:pt x="79" y="0"/>
                    </a:cubicBezTo>
                    <a:cubicBezTo>
                      <a:pt x="122" y="1"/>
                      <a:pt x="155" y="35"/>
                      <a:pt x="155" y="78"/>
                    </a:cubicBezTo>
                    <a:cubicBezTo>
                      <a:pt x="155" y="102"/>
                      <a:pt x="144" y="124"/>
                      <a:pt x="126" y="139"/>
                    </a:cubicBezTo>
                    <a:cubicBezTo>
                      <a:pt x="98" y="160"/>
                      <a:pt x="88" y="173"/>
                      <a:pt x="84" y="191"/>
                    </a:cubicBezTo>
                    <a:cubicBezTo>
                      <a:pt x="78" y="218"/>
                      <a:pt x="79" y="244"/>
                      <a:pt x="90" y="267"/>
                    </a:cubicBezTo>
                    <a:cubicBezTo>
                      <a:pt x="96" y="280"/>
                      <a:pt x="107" y="289"/>
                      <a:pt x="107" y="303"/>
                    </a:cubicBezTo>
                    <a:cubicBezTo>
                      <a:pt x="107" y="320"/>
                      <a:pt x="94" y="333"/>
                      <a:pt x="78" y="333"/>
                    </a:cubicBezTo>
                    <a:cubicBezTo>
                      <a:pt x="78" y="333"/>
                      <a:pt x="78" y="333"/>
                      <a:pt x="78" y="333"/>
                    </a:cubicBezTo>
                    <a:cubicBezTo>
                      <a:pt x="78" y="333"/>
                      <a:pt x="78" y="333"/>
                      <a:pt x="78" y="333"/>
                    </a:cubicBezTo>
                    <a:cubicBezTo>
                      <a:pt x="61" y="333"/>
                      <a:pt x="48" y="320"/>
                      <a:pt x="48" y="303"/>
                    </a:cubicBezTo>
                    <a:cubicBezTo>
                      <a:pt x="48" y="289"/>
                      <a:pt x="59" y="280"/>
                      <a:pt x="66" y="267"/>
                    </a:cubicBezTo>
                    <a:cubicBezTo>
                      <a:pt x="77" y="244"/>
                      <a:pt x="78" y="218"/>
                      <a:pt x="72" y="191"/>
                    </a:cubicBezTo>
                    <a:cubicBezTo>
                      <a:pt x="68" y="173"/>
                      <a:pt x="57" y="160"/>
                      <a:pt x="30" y="139"/>
                    </a:cubicBezTo>
                    <a:cubicBezTo>
                      <a:pt x="12" y="124"/>
                      <a:pt x="0" y="102"/>
                      <a:pt x="0" y="78"/>
                    </a:cubicBezTo>
                    <a:cubicBezTo>
                      <a:pt x="0" y="35"/>
                      <a:pt x="34" y="1"/>
                      <a:pt x="76" y="0"/>
                    </a:cubicBezTo>
                    <a:cubicBezTo>
                      <a:pt x="77" y="0"/>
                      <a:pt x="77" y="0"/>
                      <a:pt x="78" y="0"/>
                    </a:cubicBezTo>
                    <a:close/>
                  </a:path>
                </a:pathLst>
              </a:custGeom>
              <a:solidFill>
                <a:srgbClr val="175D5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500" u="none" cap="none" strike="noStrike">
                  <a:solidFill>
                    <a:srgbClr val="2E2D27"/>
                  </a:solidFill>
                  <a:latin typeface="Calibri"/>
                  <a:ea typeface="Calibri"/>
                  <a:cs typeface="Calibri"/>
                  <a:sym typeface="Calibri"/>
                </a:endParaRPr>
              </a:p>
            </p:txBody>
          </p:sp>
          <p:sp>
            <p:nvSpPr>
              <p:cNvPr id="2518" name="Google Shape;2518;p80"/>
              <p:cNvSpPr txBox="1"/>
              <p:nvPr/>
            </p:nvSpPr>
            <p:spPr>
              <a:xfrm>
                <a:off x="6793449" y="3250450"/>
                <a:ext cx="1550400" cy="298500"/>
              </a:xfrm>
              <a:prstGeom prst="rect">
                <a:avLst/>
              </a:prstGeom>
              <a:noFill/>
              <a:ln>
                <a:noFill/>
              </a:ln>
            </p:spPr>
            <p:txBody>
              <a:bodyPr anchorCtr="0" anchor="t" bIns="41150" lIns="82275" spcFirstLastPara="1" rIns="82275" wrap="square" tIns="41150">
                <a:spAutoFit/>
              </a:bodyPr>
              <a:lstStyle/>
              <a:p>
                <a:pPr indent="0" lvl="0" marL="0" marR="0" rtl="0" algn="ctr">
                  <a:lnSpc>
                    <a:spcPct val="100000"/>
                  </a:lnSpc>
                  <a:spcBef>
                    <a:spcPts val="0"/>
                  </a:spcBef>
                  <a:spcAft>
                    <a:spcPts val="0"/>
                  </a:spcAft>
                  <a:buClr>
                    <a:srgbClr val="9B9B8C"/>
                  </a:buClr>
                  <a:buSzPts val="900"/>
                  <a:buFont typeface="Calibri"/>
                  <a:buNone/>
                </a:pPr>
                <a:r>
                  <a:rPr b="0" i="0" lang="en" sz="700" u="none" cap="none" strike="noStrike">
                    <a:solidFill>
                      <a:srgbClr val="9B9B8C"/>
                    </a:solidFill>
                    <a:latin typeface="Calibri"/>
                    <a:ea typeface="Calibri"/>
                    <a:cs typeface="Calibri"/>
                    <a:sym typeface="Calibri"/>
                  </a:rPr>
                  <a:t>Repeating the SWR process and tracking the milestones</a:t>
                </a:r>
                <a:endParaRPr b="0" i="0" sz="300" u="none" cap="none" strike="noStrike">
                  <a:solidFill>
                    <a:srgbClr val="000000"/>
                  </a:solidFill>
                  <a:latin typeface="Arial"/>
                  <a:ea typeface="Arial"/>
                  <a:cs typeface="Arial"/>
                  <a:sym typeface="Arial"/>
                </a:endParaRPr>
              </a:p>
            </p:txBody>
          </p:sp>
          <p:sp>
            <p:nvSpPr>
              <p:cNvPr id="2519" name="Google Shape;2519;p80"/>
              <p:cNvSpPr txBox="1"/>
              <p:nvPr/>
            </p:nvSpPr>
            <p:spPr>
              <a:xfrm>
                <a:off x="6930878" y="2847142"/>
                <a:ext cx="1275600" cy="250200"/>
              </a:xfrm>
              <a:prstGeom prst="rect">
                <a:avLst/>
              </a:prstGeom>
              <a:noFill/>
              <a:ln>
                <a:noFill/>
              </a:ln>
            </p:spPr>
            <p:txBody>
              <a:bodyPr anchorCtr="0" anchor="t" bIns="17150" lIns="34275" spcFirstLastPara="1" rIns="34275" wrap="square" tIns="17150">
                <a:spAutoFit/>
              </a:bodyPr>
              <a:lstStyle/>
              <a:p>
                <a:pPr indent="0" lvl="0" marL="0" marR="0" rtl="0" algn="ctr">
                  <a:lnSpc>
                    <a:spcPct val="100000"/>
                  </a:lnSpc>
                  <a:spcBef>
                    <a:spcPts val="0"/>
                  </a:spcBef>
                  <a:spcAft>
                    <a:spcPts val="0"/>
                  </a:spcAft>
                  <a:buClr>
                    <a:srgbClr val="175D53"/>
                  </a:buClr>
                  <a:buSzPts val="2000"/>
                  <a:buFont typeface="Calibri"/>
                  <a:buNone/>
                </a:pPr>
                <a:r>
                  <a:rPr b="1" i="0" lang="en" sz="1400" u="none" cap="none" strike="noStrike">
                    <a:solidFill>
                      <a:srgbClr val="175D53"/>
                    </a:solidFill>
                    <a:latin typeface="Calibri"/>
                    <a:ea typeface="Calibri"/>
                    <a:cs typeface="Calibri"/>
                    <a:sym typeface="Calibri"/>
                  </a:rPr>
                  <a:t>Evolution</a:t>
                </a:r>
                <a:endParaRPr b="1" i="0" sz="1400" u="none" cap="none" strike="noStrike">
                  <a:solidFill>
                    <a:srgbClr val="175D53"/>
                  </a:solidFill>
                  <a:latin typeface="Calibri"/>
                  <a:ea typeface="Calibri"/>
                  <a:cs typeface="Calibri"/>
                  <a:sym typeface="Calibri"/>
                </a:endParaRPr>
              </a:p>
            </p:txBody>
          </p:sp>
        </p:grpSp>
        <p:cxnSp>
          <p:nvCxnSpPr>
            <p:cNvPr id="2520" name="Google Shape;2520;p80"/>
            <p:cNvCxnSpPr/>
            <p:nvPr/>
          </p:nvCxnSpPr>
          <p:spPr>
            <a:xfrm>
              <a:off x="6348439" y="2603302"/>
              <a:ext cx="1032000" cy="0"/>
            </a:xfrm>
            <a:prstGeom prst="straightConnector1">
              <a:avLst/>
            </a:prstGeom>
            <a:noFill/>
            <a:ln cap="flat" cmpd="sng" w="19050">
              <a:solidFill>
                <a:srgbClr val="7F7F7F"/>
              </a:solidFill>
              <a:prstDash val="dot"/>
              <a:miter lim="800000"/>
              <a:headEnd len="med" w="med" type="oval"/>
              <a:tailEnd len="med" w="med" type="oval"/>
            </a:ln>
          </p:spPr>
        </p:cxnSp>
      </p:grpSp>
      <p:pic>
        <p:nvPicPr>
          <p:cNvPr id="2521" name="Google Shape;2521;p80"/>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2"/>
                                        </p:tgtEl>
                                        <p:attrNameLst>
                                          <p:attrName>style.visibility</p:attrName>
                                        </p:attrNameLst>
                                      </p:cBhvr>
                                      <p:to>
                                        <p:strVal val="visible"/>
                                      </p:to>
                                    </p:set>
                                    <p:animEffect filter="fade" transition="in">
                                      <p:cBhvr>
                                        <p:cTn dur="1000"/>
                                        <p:tgtEl>
                                          <p:spTgt spid="24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7"/>
                                        </p:tgtEl>
                                        <p:attrNameLst>
                                          <p:attrName>style.visibility</p:attrName>
                                        </p:attrNameLst>
                                      </p:cBhvr>
                                      <p:to>
                                        <p:strVal val="visible"/>
                                      </p:to>
                                    </p:set>
                                    <p:animEffect filter="fade" transition="in">
                                      <p:cBhvr>
                                        <p:cTn dur="1000"/>
                                        <p:tgtEl>
                                          <p:spTgt spid="2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3"/>
                                        </p:tgtEl>
                                        <p:attrNameLst>
                                          <p:attrName>style.visibility</p:attrName>
                                        </p:attrNameLst>
                                      </p:cBhvr>
                                      <p:to>
                                        <p:strVal val="visible"/>
                                      </p:to>
                                    </p:set>
                                    <p:animEffect filter="fade" transition="in">
                                      <p:cBhvr>
                                        <p:cTn dur="1000"/>
                                        <p:tgtEl>
                                          <p:spTgt spid="2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9"/>
                                        </p:tgtEl>
                                        <p:attrNameLst>
                                          <p:attrName>style.visibility</p:attrName>
                                        </p:attrNameLst>
                                      </p:cBhvr>
                                      <p:to>
                                        <p:strVal val="visible"/>
                                      </p:to>
                                    </p:set>
                                    <p:animEffect filter="fade" transition="in">
                                      <p:cBhvr>
                                        <p:cTn dur="1000"/>
                                        <p:tgtEl>
                                          <p:spTgt spid="25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5"/>
                                        </p:tgtEl>
                                        <p:attrNameLst>
                                          <p:attrName>style.visibility</p:attrName>
                                        </p:attrNameLst>
                                      </p:cBhvr>
                                      <p:to>
                                        <p:strVal val="visible"/>
                                      </p:to>
                                    </p:set>
                                    <p:animEffect filter="fade" transition="in">
                                      <p:cBhvr>
                                        <p:cTn dur="1000"/>
                                        <p:tgtEl>
                                          <p:spTgt spid="25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5" name="Shape 2525"/>
        <p:cNvGrpSpPr/>
        <p:nvPr/>
      </p:nvGrpSpPr>
      <p:grpSpPr>
        <a:xfrm>
          <a:off x="0" y="0"/>
          <a:ext cx="0" cy="0"/>
          <a:chOff x="0" y="0"/>
          <a:chExt cx="0" cy="0"/>
        </a:xfrm>
      </p:grpSpPr>
      <p:sp>
        <p:nvSpPr>
          <p:cNvPr id="2526" name="Google Shape;2526;p8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Code of Conduct for Developer</a:t>
            </a:r>
            <a:endParaRPr/>
          </a:p>
        </p:txBody>
      </p:sp>
      <p:sp>
        <p:nvSpPr>
          <p:cNvPr id="2527" name="Google Shape;2527;p8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2528" name="Google Shape;2528;p81"/>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grpSp>
        <p:nvGrpSpPr>
          <p:cNvPr id="2529" name="Google Shape;2529;p81"/>
          <p:cNvGrpSpPr/>
          <p:nvPr/>
        </p:nvGrpSpPr>
        <p:grpSpPr>
          <a:xfrm>
            <a:off x="556600" y="1908641"/>
            <a:ext cx="1424525" cy="1918729"/>
            <a:chOff x="593525" y="1201288"/>
            <a:chExt cx="3843833" cy="3313295"/>
          </a:xfrm>
        </p:grpSpPr>
        <p:sp>
          <p:nvSpPr>
            <p:cNvPr id="2530" name="Google Shape;2530;p81"/>
            <p:cNvSpPr/>
            <p:nvPr/>
          </p:nvSpPr>
          <p:spPr>
            <a:xfrm>
              <a:off x="593525" y="1201288"/>
              <a:ext cx="3843833" cy="3313295"/>
            </a:xfrm>
            <a:custGeom>
              <a:rect b="b" l="l" r="r" t="t"/>
              <a:pathLst>
                <a:path extrusionOk="0" h="14405629" w="10603678">
                  <a:moveTo>
                    <a:pt x="11878" y="0"/>
                  </a:moveTo>
                  <a:lnTo>
                    <a:pt x="10603678" y="0"/>
                  </a:lnTo>
                  <a:lnTo>
                    <a:pt x="10603678" y="12344400"/>
                  </a:lnTo>
                  <a:lnTo>
                    <a:pt x="5549462" y="14405629"/>
                  </a:lnTo>
                  <a:lnTo>
                    <a:pt x="11878" y="12344400"/>
                  </a:lnTo>
                  <a:lnTo>
                    <a:pt x="0" y="12328634"/>
                  </a:lnTo>
                  <a:cubicBezTo>
                    <a:pt x="3959" y="8219089"/>
                    <a:pt x="7919" y="4109545"/>
                    <a:pt x="11878" y="0"/>
                  </a:cubicBezTo>
                  <a:close/>
                </a:path>
              </a:pathLst>
            </a:custGeom>
            <a:solidFill>
              <a:srgbClr val="175D53"/>
            </a:solidFill>
            <a:ln>
              <a:noFill/>
            </a:ln>
            <a:effectLst>
              <a:outerShdw blurRad="157163" rotWithShape="0" algn="bl" dir="4740000" dist="95250">
                <a:srgbClr val="000000">
                  <a:alpha val="10980"/>
                </a:srgbClr>
              </a:outerShdw>
            </a:effectLst>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FFFFFF"/>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2531" name="Google Shape;2531;p81"/>
            <p:cNvSpPr/>
            <p:nvPr/>
          </p:nvSpPr>
          <p:spPr>
            <a:xfrm>
              <a:off x="734173" y="1312824"/>
              <a:ext cx="3555600" cy="442200"/>
            </a:xfrm>
            <a:prstGeom prst="roundRect">
              <a:avLst>
                <a:gd fmla="val 12861" name="adj"/>
              </a:avLst>
            </a:prstGeom>
            <a:solidFill>
              <a:srgbClr val="FFFFFF"/>
            </a:solidFill>
            <a:ln cap="flat" cmpd="sng" w="9525">
              <a:solidFill>
                <a:srgbClr val="FFFFFF"/>
              </a:solidFill>
              <a:prstDash val="solid"/>
              <a:round/>
              <a:headEnd len="sm" w="sm" type="none"/>
              <a:tailEnd len="sm" w="sm" type="none"/>
            </a:ln>
            <a:effectLst>
              <a:outerShdw blurRad="400050" rotWithShape="0" algn="bl" dir="5640000" dist="161925">
                <a:srgbClr val="000000">
                  <a:alpha val="1098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Gill Sans"/>
                  <a:ea typeface="Gill Sans"/>
                  <a:cs typeface="Gill Sans"/>
                  <a:sym typeface="Gill Sans"/>
                </a:rPr>
                <a:t>Do’s</a:t>
              </a:r>
              <a:endParaRPr b="1" i="0" sz="1800" u="none" cap="none" strike="noStrike">
                <a:solidFill>
                  <a:srgbClr val="000000"/>
                </a:solidFill>
                <a:latin typeface="Gill Sans"/>
                <a:ea typeface="Gill Sans"/>
                <a:cs typeface="Gill Sans"/>
                <a:sym typeface="Gill Sans"/>
              </a:endParaRPr>
            </a:p>
          </p:txBody>
        </p:sp>
      </p:grpSp>
      <p:sp>
        <p:nvSpPr>
          <p:cNvPr id="2532" name="Google Shape;2532;p81"/>
          <p:cNvSpPr txBox="1"/>
          <p:nvPr/>
        </p:nvSpPr>
        <p:spPr>
          <a:xfrm>
            <a:off x="2264125" y="1238700"/>
            <a:ext cx="6472500" cy="3258600"/>
          </a:xfrm>
          <a:prstGeom prst="rect">
            <a:avLst/>
          </a:prstGeom>
          <a:solidFill>
            <a:srgbClr val="B6D7A8"/>
          </a:solid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Understand the hardware, and make sure the software works efficiently with it.</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Write clean, modular code. </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Follow industry standards and best practices.</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Consider memory usage and optimize the code.</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Document the code well.</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Make sure the code is reliable and robust.</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Stay up-to-date with new technologies and development practices.</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Create transparency in the code while developing.</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Ensure the code is in best quality.</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Create code in a secured way.</a:t>
            </a:r>
            <a:endParaRPr b="0" i="0" sz="14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9"/>
                                        </p:tgtEl>
                                        <p:attrNameLst>
                                          <p:attrName>style.visibility</p:attrName>
                                        </p:attrNameLst>
                                      </p:cBhvr>
                                      <p:to>
                                        <p:strVal val="visible"/>
                                      </p:to>
                                    </p:set>
                                    <p:animEffect filter="fade" transition="in">
                                      <p:cBhvr>
                                        <p:cTn dur="1000"/>
                                        <p:tgtEl>
                                          <p:spTgt spid="25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2"/>
                                        </p:tgtEl>
                                        <p:attrNameLst>
                                          <p:attrName>style.visibility</p:attrName>
                                        </p:attrNameLst>
                                      </p:cBhvr>
                                      <p:to>
                                        <p:strVal val="visible"/>
                                      </p:to>
                                    </p:set>
                                    <p:animEffect filter="fade" transition="in">
                                      <p:cBhvr>
                                        <p:cTn dur="1000"/>
                                        <p:tgtEl>
                                          <p:spTgt spid="25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6" name="Shape 2536"/>
        <p:cNvGrpSpPr/>
        <p:nvPr/>
      </p:nvGrpSpPr>
      <p:grpSpPr>
        <a:xfrm>
          <a:off x="0" y="0"/>
          <a:ext cx="0" cy="0"/>
          <a:chOff x="0" y="0"/>
          <a:chExt cx="0" cy="0"/>
        </a:xfrm>
      </p:grpSpPr>
      <p:sp>
        <p:nvSpPr>
          <p:cNvPr id="2537" name="Google Shape;2537;p8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Code of Conduct for Developer</a:t>
            </a:r>
            <a:endParaRPr/>
          </a:p>
        </p:txBody>
      </p:sp>
      <p:sp>
        <p:nvSpPr>
          <p:cNvPr id="2538" name="Google Shape;2538;p8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2539" name="Google Shape;2539;p82"/>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grpSp>
        <p:nvGrpSpPr>
          <p:cNvPr id="2540" name="Google Shape;2540;p82"/>
          <p:cNvGrpSpPr/>
          <p:nvPr/>
        </p:nvGrpSpPr>
        <p:grpSpPr>
          <a:xfrm>
            <a:off x="556600" y="1908641"/>
            <a:ext cx="1424525" cy="1918729"/>
            <a:chOff x="593525" y="1201288"/>
            <a:chExt cx="3843833" cy="3313295"/>
          </a:xfrm>
        </p:grpSpPr>
        <p:sp>
          <p:nvSpPr>
            <p:cNvPr id="2541" name="Google Shape;2541;p82"/>
            <p:cNvSpPr/>
            <p:nvPr/>
          </p:nvSpPr>
          <p:spPr>
            <a:xfrm>
              <a:off x="593525" y="1201288"/>
              <a:ext cx="3843833" cy="3313295"/>
            </a:xfrm>
            <a:custGeom>
              <a:rect b="b" l="l" r="r" t="t"/>
              <a:pathLst>
                <a:path extrusionOk="0" h="14405629" w="10603678">
                  <a:moveTo>
                    <a:pt x="11878" y="0"/>
                  </a:moveTo>
                  <a:lnTo>
                    <a:pt x="10603678" y="0"/>
                  </a:lnTo>
                  <a:lnTo>
                    <a:pt x="10603678" y="12344400"/>
                  </a:lnTo>
                  <a:lnTo>
                    <a:pt x="5549462" y="14405629"/>
                  </a:lnTo>
                  <a:lnTo>
                    <a:pt x="11878" y="12344400"/>
                  </a:lnTo>
                  <a:lnTo>
                    <a:pt x="0" y="12328634"/>
                  </a:lnTo>
                  <a:cubicBezTo>
                    <a:pt x="3959" y="8219089"/>
                    <a:pt x="7919" y="4109545"/>
                    <a:pt x="11878" y="0"/>
                  </a:cubicBezTo>
                  <a:close/>
                </a:path>
              </a:pathLst>
            </a:custGeom>
            <a:solidFill>
              <a:srgbClr val="961A26"/>
            </a:solidFill>
            <a:ln>
              <a:noFill/>
            </a:ln>
            <a:effectLst>
              <a:outerShdw blurRad="157163" rotWithShape="0" algn="bl" dir="4740000" dist="95250">
                <a:srgbClr val="000000">
                  <a:alpha val="10980"/>
                </a:srgbClr>
              </a:outerShdw>
            </a:effectLst>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FFFFFF"/>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2542" name="Google Shape;2542;p82"/>
            <p:cNvSpPr/>
            <p:nvPr/>
          </p:nvSpPr>
          <p:spPr>
            <a:xfrm>
              <a:off x="734173" y="1312824"/>
              <a:ext cx="3555600" cy="442200"/>
            </a:xfrm>
            <a:prstGeom prst="roundRect">
              <a:avLst>
                <a:gd fmla="val 12861" name="adj"/>
              </a:avLst>
            </a:prstGeom>
            <a:solidFill>
              <a:srgbClr val="FFFFFF"/>
            </a:solidFill>
            <a:ln cap="flat" cmpd="sng" w="9525">
              <a:solidFill>
                <a:srgbClr val="FFFFFF"/>
              </a:solidFill>
              <a:prstDash val="solid"/>
              <a:round/>
              <a:headEnd len="sm" w="sm" type="none"/>
              <a:tailEnd len="sm" w="sm" type="none"/>
            </a:ln>
            <a:effectLst>
              <a:outerShdw blurRad="400050" rotWithShape="0" algn="bl" dir="5640000" dist="161925">
                <a:srgbClr val="000000">
                  <a:alpha val="1098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Gill Sans"/>
                  <a:ea typeface="Gill Sans"/>
                  <a:cs typeface="Gill Sans"/>
                  <a:sym typeface="Gill Sans"/>
                </a:rPr>
                <a:t>Don’ts</a:t>
              </a:r>
              <a:endParaRPr b="1" i="0" sz="1800" u="none" cap="none" strike="noStrike">
                <a:solidFill>
                  <a:srgbClr val="000000"/>
                </a:solidFill>
                <a:latin typeface="Gill Sans"/>
                <a:ea typeface="Gill Sans"/>
                <a:cs typeface="Gill Sans"/>
                <a:sym typeface="Gill Sans"/>
              </a:endParaRPr>
            </a:p>
          </p:txBody>
        </p:sp>
      </p:grpSp>
      <p:sp>
        <p:nvSpPr>
          <p:cNvPr id="2543" name="Google Shape;2543;p82"/>
          <p:cNvSpPr txBox="1"/>
          <p:nvPr/>
        </p:nvSpPr>
        <p:spPr>
          <a:xfrm>
            <a:off x="2264125" y="1238700"/>
            <a:ext cx="6472500" cy="3258600"/>
          </a:xfrm>
          <a:prstGeom prst="rect">
            <a:avLst/>
          </a:prstGeom>
          <a:solidFill>
            <a:srgbClr val="E6B8AF"/>
          </a:solid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Should not create vulnerable code.</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Should not create code that compromises users' privacy.</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Should not create any backdoors in code or degrade security. </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Should not build the code, knowing that it will harm the company over the long term. </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Should not give wrong promises on plans for the project</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Don't rely on trial-and-error programming. </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Don't neglect testing and debugging. </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Don't assume that the hardware will always work as expected. </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Don't forget about security. </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Don't use outdated or deprecated libraries or tools. </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Don't over-optimize your code. </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Don't ignore user feedback. </a:t>
            </a:r>
            <a:endParaRPr b="0" i="0" sz="14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0"/>
                                        </p:tgtEl>
                                        <p:attrNameLst>
                                          <p:attrName>style.visibility</p:attrName>
                                        </p:attrNameLst>
                                      </p:cBhvr>
                                      <p:to>
                                        <p:strVal val="visible"/>
                                      </p:to>
                                    </p:set>
                                    <p:animEffect filter="fade" transition="in">
                                      <p:cBhvr>
                                        <p:cTn dur="1000"/>
                                        <p:tgtEl>
                                          <p:spTgt spid="25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3"/>
                                        </p:tgtEl>
                                        <p:attrNameLst>
                                          <p:attrName>style.visibility</p:attrName>
                                        </p:attrNameLst>
                                      </p:cBhvr>
                                      <p:to>
                                        <p:strVal val="visible"/>
                                      </p:to>
                                    </p:set>
                                    <p:animEffect filter="fade" transition="in">
                                      <p:cBhvr>
                                        <p:cTn dur="1000"/>
                                        <p:tgtEl>
                                          <p:spTgt spid="25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7" name="Shape 2547"/>
        <p:cNvGrpSpPr/>
        <p:nvPr/>
      </p:nvGrpSpPr>
      <p:grpSpPr>
        <a:xfrm>
          <a:off x="0" y="0"/>
          <a:ext cx="0" cy="0"/>
          <a:chOff x="0" y="0"/>
          <a:chExt cx="0" cy="0"/>
        </a:xfrm>
      </p:grpSpPr>
      <p:sp>
        <p:nvSpPr>
          <p:cNvPr id="2548" name="Google Shape;2548;p8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Tester Mindset</a:t>
            </a:r>
            <a:endParaRPr/>
          </a:p>
        </p:txBody>
      </p:sp>
      <p:grpSp>
        <p:nvGrpSpPr>
          <p:cNvPr id="2549" name="Google Shape;2549;p83"/>
          <p:cNvGrpSpPr/>
          <p:nvPr/>
        </p:nvGrpSpPr>
        <p:grpSpPr>
          <a:xfrm>
            <a:off x="0" y="1050682"/>
            <a:ext cx="1615945" cy="2471792"/>
            <a:chOff x="-94950" y="1050664"/>
            <a:chExt cx="1710900" cy="2471792"/>
          </a:xfrm>
        </p:grpSpPr>
        <p:sp>
          <p:nvSpPr>
            <p:cNvPr id="2550" name="Google Shape;2550;p83"/>
            <p:cNvSpPr/>
            <p:nvPr/>
          </p:nvSpPr>
          <p:spPr>
            <a:xfrm>
              <a:off x="421654" y="1050664"/>
              <a:ext cx="677692" cy="1380744"/>
            </a:xfrm>
            <a:custGeom>
              <a:rect b="b" l="l" r="r" t="t"/>
              <a:pathLst>
                <a:path extrusionOk="0" h="332" w="155">
                  <a:moveTo>
                    <a:pt x="77" y="0"/>
                  </a:moveTo>
                  <a:cubicBezTo>
                    <a:pt x="78" y="0"/>
                    <a:pt x="78" y="0"/>
                    <a:pt x="79" y="0"/>
                  </a:cubicBezTo>
                  <a:cubicBezTo>
                    <a:pt x="121" y="0"/>
                    <a:pt x="155" y="35"/>
                    <a:pt x="155" y="77"/>
                  </a:cubicBezTo>
                  <a:cubicBezTo>
                    <a:pt x="155" y="102"/>
                    <a:pt x="143" y="124"/>
                    <a:pt x="125" y="138"/>
                  </a:cubicBezTo>
                  <a:cubicBezTo>
                    <a:pt x="98" y="159"/>
                    <a:pt x="87" y="172"/>
                    <a:pt x="83" y="191"/>
                  </a:cubicBezTo>
                  <a:cubicBezTo>
                    <a:pt x="78" y="217"/>
                    <a:pt x="79" y="244"/>
                    <a:pt x="90" y="267"/>
                  </a:cubicBezTo>
                  <a:cubicBezTo>
                    <a:pt x="96" y="279"/>
                    <a:pt x="107" y="289"/>
                    <a:pt x="107" y="303"/>
                  </a:cubicBezTo>
                  <a:cubicBezTo>
                    <a:pt x="107" y="319"/>
                    <a:pt x="94" y="332"/>
                    <a:pt x="77" y="332"/>
                  </a:cubicBezTo>
                  <a:cubicBezTo>
                    <a:pt x="77" y="332"/>
                    <a:pt x="77" y="332"/>
                    <a:pt x="77" y="332"/>
                  </a:cubicBezTo>
                  <a:cubicBezTo>
                    <a:pt x="77" y="332"/>
                    <a:pt x="77" y="332"/>
                    <a:pt x="77" y="332"/>
                  </a:cubicBezTo>
                  <a:cubicBezTo>
                    <a:pt x="61" y="332"/>
                    <a:pt x="48" y="319"/>
                    <a:pt x="48" y="303"/>
                  </a:cubicBezTo>
                  <a:cubicBezTo>
                    <a:pt x="48" y="289"/>
                    <a:pt x="59" y="279"/>
                    <a:pt x="65" y="267"/>
                  </a:cubicBezTo>
                  <a:cubicBezTo>
                    <a:pt x="76" y="244"/>
                    <a:pt x="77" y="217"/>
                    <a:pt x="71" y="191"/>
                  </a:cubicBezTo>
                  <a:cubicBezTo>
                    <a:pt x="67" y="172"/>
                    <a:pt x="57" y="159"/>
                    <a:pt x="30" y="138"/>
                  </a:cubicBezTo>
                  <a:cubicBezTo>
                    <a:pt x="12" y="124"/>
                    <a:pt x="0" y="102"/>
                    <a:pt x="0" y="77"/>
                  </a:cubicBezTo>
                  <a:cubicBezTo>
                    <a:pt x="0" y="35"/>
                    <a:pt x="34" y="0"/>
                    <a:pt x="76" y="0"/>
                  </a:cubicBezTo>
                  <a:cubicBezTo>
                    <a:pt x="76" y="0"/>
                    <a:pt x="77" y="0"/>
                    <a:pt x="77" y="0"/>
                  </a:cubicBezTo>
                  <a:close/>
                </a:path>
              </a:pathLst>
            </a:custGeom>
            <a:solidFill>
              <a:srgbClr val="961A26"/>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2551" name="Google Shape;2551;p83"/>
            <p:cNvSpPr txBox="1"/>
            <p:nvPr/>
          </p:nvSpPr>
          <p:spPr>
            <a:xfrm>
              <a:off x="138900" y="3115956"/>
              <a:ext cx="1243200" cy="406500"/>
            </a:xfrm>
            <a:prstGeom prst="rect">
              <a:avLst/>
            </a:prstGeom>
            <a:noFill/>
            <a:ln>
              <a:noFill/>
            </a:ln>
          </p:spPr>
          <p:txBody>
            <a:bodyPr anchorCtr="0" anchor="t" bIns="41150" lIns="82275" spcFirstLastPara="1" rIns="82275" wrap="square" tIns="41150">
              <a:spAutoFit/>
            </a:bodyPr>
            <a:lstStyle/>
            <a:p>
              <a:pPr indent="0" lvl="0" marL="0" marR="0" rtl="0" algn="ctr">
                <a:lnSpc>
                  <a:spcPct val="100000"/>
                </a:lnSpc>
                <a:spcBef>
                  <a:spcPts val="0"/>
                </a:spcBef>
                <a:spcAft>
                  <a:spcPts val="0"/>
                </a:spcAft>
                <a:buClr>
                  <a:schemeClr val="dk1"/>
                </a:buClr>
                <a:buSzPts val="1100"/>
                <a:buFont typeface="Arial"/>
                <a:buNone/>
              </a:pPr>
              <a:r>
                <a:rPr b="0" i="0" lang="en" sz="700" u="none" cap="none" strike="noStrike">
                  <a:solidFill>
                    <a:srgbClr val="9B9B8C"/>
                  </a:solidFill>
                  <a:latin typeface="Calibri"/>
                  <a:ea typeface="Calibri"/>
                  <a:cs typeface="Calibri"/>
                  <a:sym typeface="Calibri"/>
                </a:rPr>
                <a:t>Analyzing  the System Requirements  and creating  System Test Cases</a:t>
              </a:r>
              <a:endParaRPr b="0" i="0" sz="700" u="none" cap="none" strike="noStrike">
                <a:solidFill>
                  <a:srgbClr val="9B9B8C"/>
                </a:solidFill>
                <a:latin typeface="Calibri"/>
                <a:ea typeface="Calibri"/>
                <a:cs typeface="Calibri"/>
                <a:sym typeface="Calibri"/>
              </a:endParaRPr>
            </a:p>
          </p:txBody>
        </p:sp>
        <p:sp>
          <p:nvSpPr>
            <p:cNvPr id="2552" name="Google Shape;2552;p83"/>
            <p:cNvSpPr txBox="1"/>
            <p:nvPr/>
          </p:nvSpPr>
          <p:spPr>
            <a:xfrm>
              <a:off x="-94950" y="2574566"/>
              <a:ext cx="1710900" cy="465600"/>
            </a:xfrm>
            <a:prstGeom prst="rect">
              <a:avLst/>
            </a:prstGeom>
            <a:noFill/>
            <a:ln>
              <a:noFill/>
            </a:ln>
          </p:spPr>
          <p:txBody>
            <a:bodyPr anchorCtr="0" anchor="t" bIns="17150" lIns="34275" spcFirstLastPara="1" rIns="34275" wrap="square" tIns="17150">
              <a:spAutoFit/>
            </a:bodyPr>
            <a:lstStyle/>
            <a:p>
              <a:pPr indent="0" lvl="0" marL="0" marR="0" rtl="0" algn="ctr">
                <a:lnSpc>
                  <a:spcPct val="100000"/>
                </a:lnSpc>
                <a:spcBef>
                  <a:spcPts val="0"/>
                </a:spcBef>
                <a:spcAft>
                  <a:spcPts val="0"/>
                </a:spcAft>
                <a:buClr>
                  <a:srgbClr val="961A26"/>
                </a:buClr>
                <a:buSzPts val="2000"/>
                <a:buFont typeface="Calibri"/>
                <a:buNone/>
              </a:pPr>
              <a:r>
                <a:rPr b="1" i="0" lang="en" sz="1400" u="none" cap="none" strike="noStrike">
                  <a:solidFill>
                    <a:srgbClr val="961A26"/>
                  </a:solidFill>
                  <a:latin typeface="Calibri"/>
                  <a:ea typeface="Calibri"/>
                  <a:cs typeface="Calibri"/>
                  <a:sym typeface="Calibri"/>
                </a:rPr>
                <a:t>System Requirement Analysis</a:t>
              </a:r>
              <a:endParaRPr b="1" i="0" sz="1400" u="none" cap="none" strike="noStrike">
                <a:solidFill>
                  <a:srgbClr val="961A26"/>
                </a:solidFill>
                <a:latin typeface="Calibri"/>
                <a:ea typeface="Calibri"/>
                <a:cs typeface="Calibri"/>
                <a:sym typeface="Calibri"/>
              </a:endParaRPr>
            </a:p>
          </p:txBody>
        </p:sp>
      </p:grpSp>
      <p:grpSp>
        <p:nvGrpSpPr>
          <p:cNvPr id="2553" name="Google Shape;2553;p83"/>
          <p:cNvGrpSpPr/>
          <p:nvPr/>
        </p:nvGrpSpPr>
        <p:grpSpPr>
          <a:xfrm>
            <a:off x="985063" y="2289525"/>
            <a:ext cx="1492169" cy="2051608"/>
            <a:chOff x="985063" y="2289525"/>
            <a:chExt cx="1492169" cy="2051608"/>
          </a:xfrm>
        </p:grpSpPr>
        <p:cxnSp>
          <p:nvCxnSpPr>
            <p:cNvPr id="2554" name="Google Shape;2554;p83"/>
            <p:cNvCxnSpPr/>
            <p:nvPr/>
          </p:nvCxnSpPr>
          <p:spPr>
            <a:xfrm flipH="1" rot="10800000">
              <a:off x="985063" y="2388232"/>
              <a:ext cx="692700" cy="900"/>
            </a:xfrm>
            <a:prstGeom prst="straightConnector1">
              <a:avLst/>
            </a:prstGeom>
            <a:noFill/>
            <a:ln cap="flat" cmpd="sng" w="19050">
              <a:solidFill>
                <a:srgbClr val="7F7F7F"/>
              </a:solidFill>
              <a:prstDash val="dot"/>
              <a:miter lim="800000"/>
              <a:headEnd len="med" w="med" type="oval"/>
              <a:tailEnd len="med" w="med" type="oval"/>
            </a:ln>
          </p:spPr>
        </p:cxnSp>
        <p:sp>
          <p:nvSpPr>
            <p:cNvPr id="2555" name="Google Shape;2555;p83"/>
            <p:cNvSpPr/>
            <p:nvPr/>
          </p:nvSpPr>
          <p:spPr>
            <a:xfrm>
              <a:off x="1573992" y="2289525"/>
              <a:ext cx="640080" cy="1380744"/>
            </a:xfrm>
            <a:custGeom>
              <a:rect b="b" l="l" r="r" t="t"/>
              <a:pathLst>
                <a:path extrusionOk="0" h="332" w="155">
                  <a:moveTo>
                    <a:pt x="78" y="332"/>
                  </a:moveTo>
                  <a:cubicBezTo>
                    <a:pt x="77" y="332"/>
                    <a:pt x="77" y="332"/>
                    <a:pt x="76" y="332"/>
                  </a:cubicBezTo>
                  <a:cubicBezTo>
                    <a:pt x="34" y="331"/>
                    <a:pt x="0" y="297"/>
                    <a:pt x="0" y="255"/>
                  </a:cubicBezTo>
                  <a:cubicBezTo>
                    <a:pt x="0" y="230"/>
                    <a:pt x="12" y="208"/>
                    <a:pt x="30" y="194"/>
                  </a:cubicBezTo>
                  <a:cubicBezTo>
                    <a:pt x="57" y="172"/>
                    <a:pt x="68" y="160"/>
                    <a:pt x="72" y="141"/>
                  </a:cubicBezTo>
                  <a:cubicBezTo>
                    <a:pt x="77" y="115"/>
                    <a:pt x="76" y="88"/>
                    <a:pt x="65" y="65"/>
                  </a:cubicBezTo>
                  <a:cubicBezTo>
                    <a:pt x="59" y="53"/>
                    <a:pt x="48" y="43"/>
                    <a:pt x="48" y="29"/>
                  </a:cubicBezTo>
                  <a:cubicBezTo>
                    <a:pt x="48" y="13"/>
                    <a:pt x="61" y="0"/>
                    <a:pt x="78" y="0"/>
                  </a:cubicBezTo>
                  <a:cubicBezTo>
                    <a:pt x="78" y="0"/>
                    <a:pt x="78" y="0"/>
                    <a:pt x="78" y="0"/>
                  </a:cubicBezTo>
                  <a:cubicBezTo>
                    <a:pt x="78" y="0"/>
                    <a:pt x="78" y="0"/>
                    <a:pt x="78" y="0"/>
                  </a:cubicBezTo>
                  <a:cubicBezTo>
                    <a:pt x="94" y="0"/>
                    <a:pt x="107" y="13"/>
                    <a:pt x="107" y="29"/>
                  </a:cubicBezTo>
                  <a:cubicBezTo>
                    <a:pt x="107" y="43"/>
                    <a:pt x="96" y="53"/>
                    <a:pt x="90" y="65"/>
                  </a:cubicBezTo>
                  <a:cubicBezTo>
                    <a:pt x="79" y="88"/>
                    <a:pt x="78" y="115"/>
                    <a:pt x="84" y="141"/>
                  </a:cubicBezTo>
                  <a:cubicBezTo>
                    <a:pt x="88" y="160"/>
                    <a:pt x="98" y="172"/>
                    <a:pt x="126" y="194"/>
                  </a:cubicBezTo>
                  <a:cubicBezTo>
                    <a:pt x="144" y="208"/>
                    <a:pt x="155" y="230"/>
                    <a:pt x="155" y="255"/>
                  </a:cubicBezTo>
                  <a:cubicBezTo>
                    <a:pt x="155" y="297"/>
                    <a:pt x="121" y="331"/>
                    <a:pt x="79" y="332"/>
                  </a:cubicBezTo>
                  <a:cubicBezTo>
                    <a:pt x="79" y="332"/>
                    <a:pt x="78" y="332"/>
                    <a:pt x="78" y="332"/>
                  </a:cubicBezTo>
                  <a:close/>
                </a:path>
              </a:pathLst>
            </a:custGeom>
            <a:solidFill>
              <a:srgbClr val="0097D9"/>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2556" name="Google Shape;2556;p83"/>
            <p:cNvSpPr txBox="1"/>
            <p:nvPr/>
          </p:nvSpPr>
          <p:spPr>
            <a:xfrm>
              <a:off x="1310832" y="4042633"/>
              <a:ext cx="1166400" cy="298500"/>
            </a:xfrm>
            <a:prstGeom prst="rect">
              <a:avLst/>
            </a:prstGeom>
            <a:noFill/>
            <a:ln>
              <a:noFill/>
            </a:ln>
          </p:spPr>
          <p:txBody>
            <a:bodyPr anchorCtr="0" anchor="t" bIns="41150" lIns="82275" spcFirstLastPara="1" rIns="82275" wrap="square" tIns="41150">
              <a:spAutoFit/>
            </a:bodyPr>
            <a:lstStyle/>
            <a:p>
              <a:pPr indent="0" lvl="0" marL="0" marR="0" rtl="0" algn="ctr">
                <a:lnSpc>
                  <a:spcPct val="100000"/>
                </a:lnSpc>
                <a:spcBef>
                  <a:spcPts val="0"/>
                </a:spcBef>
                <a:spcAft>
                  <a:spcPts val="0"/>
                </a:spcAft>
                <a:buClr>
                  <a:srgbClr val="9B9B8C"/>
                </a:buClr>
                <a:buSzPts val="900"/>
                <a:buFont typeface="Calibri"/>
                <a:buNone/>
              </a:pPr>
              <a:r>
                <a:rPr b="0" i="0" lang="en" sz="700" u="none" cap="none" strike="noStrike">
                  <a:solidFill>
                    <a:srgbClr val="9B9B8C"/>
                  </a:solidFill>
                  <a:latin typeface="Calibri"/>
                  <a:ea typeface="Calibri"/>
                  <a:cs typeface="Calibri"/>
                  <a:sym typeface="Calibri"/>
                </a:rPr>
                <a:t>Creating a test plan based on the scope of testing</a:t>
              </a:r>
              <a:endParaRPr b="0" i="0" sz="700" u="none" cap="none" strike="noStrike">
                <a:solidFill>
                  <a:srgbClr val="000000"/>
                </a:solidFill>
                <a:latin typeface="Arial"/>
                <a:ea typeface="Arial"/>
                <a:cs typeface="Arial"/>
                <a:sym typeface="Arial"/>
              </a:endParaRPr>
            </a:p>
          </p:txBody>
        </p:sp>
        <p:sp>
          <p:nvSpPr>
            <p:cNvPr id="2557" name="Google Shape;2557;p83"/>
            <p:cNvSpPr txBox="1"/>
            <p:nvPr/>
          </p:nvSpPr>
          <p:spPr>
            <a:xfrm>
              <a:off x="1310832" y="3750629"/>
              <a:ext cx="1166400" cy="250200"/>
            </a:xfrm>
            <a:prstGeom prst="rect">
              <a:avLst/>
            </a:prstGeom>
            <a:noFill/>
            <a:ln>
              <a:noFill/>
            </a:ln>
          </p:spPr>
          <p:txBody>
            <a:bodyPr anchorCtr="0" anchor="t" bIns="17150" lIns="34275" spcFirstLastPara="1" rIns="34275" wrap="square" tIns="17150">
              <a:spAutoFit/>
            </a:bodyPr>
            <a:lstStyle/>
            <a:p>
              <a:pPr indent="0" lvl="0" marL="0" marR="0" rtl="0" algn="ctr">
                <a:lnSpc>
                  <a:spcPct val="100000"/>
                </a:lnSpc>
                <a:spcBef>
                  <a:spcPts val="0"/>
                </a:spcBef>
                <a:spcAft>
                  <a:spcPts val="0"/>
                </a:spcAft>
                <a:buClr>
                  <a:srgbClr val="0097D9"/>
                </a:buClr>
                <a:buSzPts val="2000"/>
                <a:buFont typeface="Calibri"/>
                <a:buNone/>
              </a:pPr>
              <a:r>
                <a:rPr b="1" i="0" lang="en" sz="1400" u="none" cap="none" strike="noStrike">
                  <a:solidFill>
                    <a:srgbClr val="0097D9"/>
                  </a:solidFill>
                  <a:latin typeface="Calibri"/>
                  <a:ea typeface="Calibri"/>
                  <a:cs typeface="Calibri"/>
                  <a:sym typeface="Calibri"/>
                </a:rPr>
                <a:t>Test Plan</a:t>
              </a:r>
              <a:endParaRPr b="1" i="0" sz="1400" u="none" cap="none" strike="noStrike">
                <a:solidFill>
                  <a:srgbClr val="0097D9"/>
                </a:solidFill>
                <a:latin typeface="Calibri"/>
                <a:ea typeface="Calibri"/>
                <a:cs typeface="Calibri"/>
                <a:sym typeface="Calibri"/>
              </a:endParaRPr>
            </a:p>
          </p:txBody>
        </p:sp>
      </p:grpSp>
      <p:grpSp>
        <p:nvGrpSpPr>
          <p:cNvPr id="2558" name="Google Shape;2558;p83"/>
          <p:cNvGrpSpPr/>
          <p:nvPr/>
        </p:nvGrpSpPr>
        <p:grpSpPr>
          <a:xfrm>
            <a:off x="2127432" y="1062200"/>
            <a:ext cx="1736997" cy="2352256"/>
            <a:chOff x="2127432" y="1062200"/>
            <a:chExt cx="1736997" cy="2352256"/>
          </a:xfrm>
        </p:grpSpPr>
        <p:sp>
          <p:nvSpPr>
            <p:cNvPr id="2559" name="Google Shape;2559;p83"/>
            <p:cNvSpPr/>
            <p:nvPr/>
          </p:nvSpPr>
          <p:spPr>
            <a:xfrm>
              <a:off x="2805489" y="1062200"/>
              <a:ext cx="640080" cy="1380744"/>
            </a:xfrm>
            <a:custGeom>
              <a:rect b="b" l="l" r="r" t="t"/>
              <a:pathLst>
                <a:path extrusionOk="0" h="333" w="155">
                  <a:moveTo>
                    <a:pt x="77" y="0"/>
                  </a:moveTo>
                  <a:cubicBezTo>
                    <a:pt x="78" y="0"/>
                    <a:pt x="78" y="0"/>
                    <a:pt x="79" y="0"/>
                  </a:cubicBezTo>
                  <a:cubicBezTo>
                    <a:pt x="121" y="1"/>
                    <a:pt x="155" y="36"/>
                    <a:pt x="155" y="78"/>
                  </a:cubicBezTo>
                  <a:cubicBezTo>
                    <a:pt x="155" y="102"/>
                    <a:pt x="143" y="124"/>
                    <a:pt x="125" y="139"/>
                  </a:cubicBezTo>
                  <a:cubicBezTo>
                    <a:pt x="98" y="160"/>
                    <a:pt x="87" y="173"/>
                    <a:pt x="83" y="192"/>
                  </a:cubicBezTo>
                  <a:cubicBezTo>
                    <a:pt x="77" y="218"/>
                    <a:pt x="78" y="244"/>
                    <a:pt x="90" y="267"/>
                  </a:cubicBezTo>
                  <a:cubicBezTo>
                    <a:pt x="96" y="280"/>
                    <a:pt x="107" y="289"/>
                    <a:pt x="107" y="304"/>
                  </a:cubicBezTo>
                  <a:cubicBezTo>
                    <a:pt x="107" y="320"/>
                    <a:pt x="94" y="333"/>
                    <a:pt x="77" y="333"/>
                  </a:cubicBezTo>
                  <a:cubicBezTo>
                    <a:pt x="77" y="333"/>
                    <a:pt x="77" y="333"/>
                    <a:pt x="77" y="333"/>
                  </a:cubicBezTo>
                  <a:cubicBezTo>
                    <a:pt x="77" y="333"/>
                    <a:pt x="77" y="333"/>
                    <a:pt x="77" y="333"/>
                  </a:cubicBezTo>
                  <a:cubicBezTo>
                    <a:pt x="61" y="333"/>
                    <a:pt x="48" y="320"/>
                    <a:pt x="48" y="304"/>
                  </a:cubicBezTo>
                  <a:cubicBezTo>
                    <a:pt x="48" y="289"/>
                    <a:pt x="59" y="280"/>
                    <a:pt x="65" y="267"/>
                  </a:cubicBezTo>
                  <a:cubicBezTo>
                    <a:pt x="76" y="244"/>
                    <a:pt x="77" y="218"/>
                    <a:pt x="71" y="192"/>
                  </a:cubicBezTo>
                  <a:cubicBezTo>
                    <a:pt x="67" y="173"/>
                    <a:pt x="57" y="160"/>
                    <a:pt x="29" y="139"/>
                  </a:cubicBezTo>
                  <a:cubicBezTo>
                    <a:pt x="11" y="124"/>
                    <a:pt x="0" y="102"/>
                    <a:pt x="0" y="78"/>
                  </a:cubicBezTo>
                  <a:cubicBezTo>
                    <a:pt x="0" y="36"/>
                    <a:pt x="34" y="1"/>
                    <a:pt x="76" y="0"/>
                  </a:cubicBezTo>
                  <a:cubicBezTo>
                    <a:pt x="76" y="0"/>
                    <a:pt x="77" y="0"/>
                    <a:pt x="77" y="0"/>
                  </a:cubicBezTo>
                  <a:close/>
                </a:path>
              </a:pathLst>
            </a:custGeom>
            <a:solidFill>
              <a:srgbClr val="54294E"/>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2560" name="Google Shape;2560;p83"/>
            <p:cNvSpPr txBox="1"/>
            <p:nvPr/>
          </p:nvSpPr>
          <p:spPr>
            <a:xfrm>
              <a:off x="2542329" y="3115956"/>
              <a:ext cx="1166400" cy="298500"/>
            </a:xfrm>
            <a:prstGeom prst="rect">
              <a:avLst/>
            </a:prstGeom>
            <a:noFill/>
            <a:ln>
              <a:noFill/>
            </a:ln>
          </p:spPr>
          <p:txBody>
            <a:bodyPr anchorCtr="0" anchor="t" bIns="41150" lIns="82275" spcFirstLastPara="1" rIns="82275" wrap="square" tIns="41150">
              <a:spAutoFit/>
            </a:bodyPr>
            <a:lstStyle/>
            <a:p>
              <a:pPr indent="0" lvl="0" marL="0" marR="0" rtl="0" algn="ctr">
                <a:lnSpc>
                  <a:spcPct val="100000"/>
                </a:lnSpc>
                <a:spcBef>
                  <a:spcPts val="0"/>
                </a:spcBef>
                <a:spcAft>
                  <a:spcPts val="0"/>
                </a:spcAft>
                <a:buClr>
                  <a:srgbClr val="9B9B8C"/>
                </a:buClr>
                <a:buSzPts val="900"/>
                <a:buFont typeface="Calibri"/>
                <a:buNone/>
              </a:pPr>
              <a:r>
                <a:rPr b="0" i="0" lang="en" sz="700" u="none" cap="none" strike="noStrike">
                  <a:solidFill>
                    <a:srgbClr val="9B9B8C"/>
                  </a:solidFill>
                  <a:latin typeface="Calibri"/>
                  <a:ea typeface="Calibri"/>
                  <a:cs typeface="Calibri"/>
                  <a:sym typeface="Calibri"/>
                </a:rPr>
                <a:t>Choosing and reviewing the test design techniques</a:t>
              </a:r>
              <a:endParaRPr b="0" i="0" sz="700" u="none" cap="none" strike="noStrike">
                <a:solidFill>
                  <a:srgbClr val="9B9B8C"/>
                </a:solidFill>
                <a:latin typeface="Calibri"/>
                <a:ea typeface="Calibri"/>
                <a:cs typeface="Calibri"/>
                <a:sym typeface="Calibri"/>
              </a:endParaRPr>
            </a:p>
          </p:txBody>
        </p:sp>
        <p:sp>
          <p:nvSpPr>
            <p:cNvPr id="2561" name="Google Shape;2561;p83"/>
            <p:cNvSpPr txBox="1"/>
            <p:nvPr/>
          </p:nvSpPr>
          <p:spPr>
            <a:xfrm>
              <a:off x="2386629" y="2574566"/>
              <a:ext cx="1477800" cy="465600"/>
            </a:xfrm>
            <a:prstGeom prst="rect">
              <a:avLst/>
            </a:prstGeom>
            <a:noFill/>
            <a:ln>
              <a:noFill/>
            </a:ln>
          </p:spPr>
          <p:txBody>
            <a:bodyPr anchorCtr="0" anchor="t" bIns="17150" lIns="34275" spcFirstLastPara="1" rIns="34275" wrap="square" tIns="17150">
              <a:spAutoFit/>
            </a:bodyPr>
            <a:lstStyle/>
            <a:p>
              <a:pPr indent="0" lvl="0" marL="0" marR="0" rtl="0" algn="ctr">
                <a:lnSpc>
                  <a:spcPct val="100000"/>
                </a:lnSpc>
                <a:spcBef>
                  <a:spcPts val="0"/>
                </a:spcBef>
                <a:spcAft>
                  <a:spcPts val="0"/>
                </a:spcAft>
                <a:buClr>
                  <a:srgbClr val="54294E"/>
                </a:buClr>
                <a:buSzPts val="2000"/>
                <a:buFont typeface="Calibri"/>
                <a:buNone/>
              </a:pPr>
              <a:r>
                <a:rPr b="1" i="0" lang="en" sz="1400" u="none" cap="none" strike="noStrike">
                  <a:solidFill>
                    <a:srgbClr val="54294E"/>
                  </a:solidFill>
                  <a:latin typeface="Calibri"/>
                  <a:ea typeface="Calibri"/>
                  <a:cs typeface="Calibri"/>
                  <a:sym typeface="Calibri"/>
                </a:rPr>
                <a:t>Test Design &amp; Review</a:t>
              </a:r>
              <a:endParaRPr b="1" i="0" sz="1400" u="none" cap="none" strike="noStrike">
                <a:solidFill>
                  <a:srgbClr val="54294E"/>
                </a:solidFill>
                <a:latin typeface="Calibri"/>
                <a:ea typeface="Calibri"/>
                <a:cs typeface="Calibri"/>
                <a:sym typeface="Calibri"/>
              </a:endParaRPr>
            </a:p>
          </p:txBody>
        </p:sp>
        <p:cxnSp>
          <p:nvCxnSpPr>
            <p:cNvPr id="2562" name="Google Shape;2562;p83"/>
            <p:cNvCxnSpPr/>
            <p:nvPr/>
          </p:nvCxnSpPr>
          <p:spPr>
            <a:xfrm flipH="1" rot="10800000">
              <a:off x="2127432" y="2388232"/>
              <a:ext cx="692700" cy="900"/>
            </a:xfrm>
            <a:prstGeom prst="straightConnector1">
              <a:avLst/>
            </a:prstGeom>
            <a:noFill/>
            <a:ln cap="flat" cmpd="sng" w="19050">
              <a:solidFill>
                <a:srgbClr val="7F7F7F"/>
              </a:solidFill>
              <a:prstDash val="dot"/>
              <a:miter lim="800000"/>
              <a:headEnd len="med" w="med" type="oval"/>
              <a:tailEnd len="med" w="med" type="oval"/>
            </a:ln>
          </p:spPr>
        </p:cxnSp>
      </p:grpSp>
      <p:grpSp>
        <p:nvGrpSpPr>
          <p:cNvPr id="2563" name="Google Shape;2563;p83"/>
          <p:cNvGrpSpPr/>
          <p:nvPr/>
        </p:nvGrpSpPr>
        <p:grpSpPr>
          <a:xfrm>
            <a:off x="3269276" y="2279825"/>
            <a:ext cx="1488585" cy="2060533"/>
            <a:chOff x="3269276" y="2279825"/>
            <a:chExt cx="1488585" cy="2060533"/>
          </a:xfrm>
        </p:grpSpPr>
        <p:sp>
          <p:nvSpPr>
            <p:cNvPr id="2564" name="Google Shape;2564;p83"/>
            <p:cNvSpPr/>
            <p:nvPr/>
          </p:nvSpPr>
          <p:spPr>
            <a:xfrm>
              <a:off x="3752321" y="2279825"/>
              <a:ext cx="640080" cy="1380744"/>
            </a:xfrm>
            <a:custGeom>
              <a:rect b="b" l="l" r="r" t="t"/>
              <a:pathLst>
                <a:path extrusionOk="0" h="333" w="155">
                  <a:moveTo>
                    <a:pt x="77" y="333"/>
                  </a:moveTo>
                  <a:cubicBezTo>
                    <a:pt x="77" y="333"/>
                    <a:pt x="76" y="333"/>
                    <a:pt x="76" y="333"/>
                  </a:cubicBezTo>
                  <a:cubicBezTo>
                    <a:pt x="34" y="332"/>
                    <a:pt x="0" y="297"/>
                    <a:pt x="0" y="255"/>
                  </a:cubicBezTo>
                  <a:cubicBezTo>
                    <a:pt x="0" y="230"/>
                    <a:pt x="11" y="208"/>
                    <a:pt x="30" y="194"/>
                  </a:cubicBezTo>
                  <a:cubicBezTo>
                    <a:pt x="57" y="173"/>
                    <a:pt x="67" y="160"/>
                    <a:pt x="71" y="141"/>
                  </a:cubicBezTo>
                  <a:cubicBezTo>
                    <a:pt x="77" y="115"/>
                    <a:pt x="76" y="89"/>
                    <a:pt x="65" y="65"/>
                  </a:cubicBezTo>
                  <a:cubicBezTo>
                    <a:pt x="59" y="53"/>
                    <a:pt x="48" y="43"/>
                    <a:pt x="48" y="29"/>
                  </a:cubicBezTo>
                  <a:cubicBezTo>
                    <a:pt x="48" y="13"/>
                    <a:pt x="61" y="0"/>
                    <a:pt x="77" y="0"/>
                  </a:cubicBezTo>
                  <a:cubicBezTo>
                    <a:pt x="77" y="0"/>
                    <a:pt x="77" y="0"/>
                    <a:pt x="77" y="0"/>
                  </a:cubicBezTo>
                  <a:cubicBezTo>
                    <a:pt x="77" y="0"/>
                    <a:pt x="77" y="0"/>
                    <a:pt x="77" y="0"/>
                  </a:cubicBezTo>
                  <a:cubicBezTo>
                    <a:pt x="94" y="0"/>
                    <a:pt x="107" y="13"/>
                    <a:pt x="107" y="29"/>
                  </a:cubicBezTo>
                  <a:cubicBezTo>
                    <a:pt x="107" y="43"/>
                    <a:pt x="96" y="53"/>
                    <a:pt x="90" y="65"/>
                  </a:cubicBezTo>
                  <a:cubicBezTo>
                    <a:pt x="79" y="89"/>
                    <a:pt x="78" y="115"/>
                    <a:pt x="83" y="141"/>
                  </a:cubicBezTo>
                  <a:cubicBezTo>
                    <a:pt x="87" y="160"/>
                    <a:pt x="98" y="173"/>
                    <a:pt x="125" y="194"/>
                  </a:cubicBezTo>
                  <a:cubicBezTo>
                    <a:pt x="143" y="208"/>
                    <a:pt x="155" y="230"/>
                    <a:pt x="155" y="255"/>
                  </a:cubicBezTo>
                  <a:cubicBezTo>
                    <a:pt x="155" y="297"/>
                    <a:pt x="121" y="332"/>
                    <a:pt x="79" y="333"/>
                  </a:cubicBezTo>
                  <a:cubicBezTo>
                    <a:pt x="78" y="333"/>
                    <a:pt x="78" y="333"/>
                    <a:pt x="77" y="333"/>
                  </a:cubicBezTo>
                  <a:close/>
                </a:path>
              </a:pathLst>
            </a:custGeom>
            <a:solidFill>
              <a:srgbClr val="2E2D27"/>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2565" name="Google Shape;2565;p83"/>
            <p:cNvSpPr txBox="1"/>
            <p:nvPr/>
          </p:nvSpPr>
          <p:spPr>
            <a:xfrm>
              <a:off x="3386861" y="4041858"/>
              <a:ext cx="1371000" cy="298500"/>
            </a:xfrm>
            <a:prstGeom prst="rect">
              <a:avLst/>
            </a:prstGeom>
            <a:noFill/>
            <a:ln>
              <a:noFill/>
            </a:ln>
          </p:spPr>
          <p:txBody>
            <a:bodyPr anchorCtr="0" anchor="t" bIns="41150" lIns="82275" spcFirstLastPara="1" rIns="82275" wrap="square" tIns="41150">
              <a:sp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9B9B8C"/>
                  </a:solidFill>
                  <a:latin typeface="Calibri"/>
                  <a:ea typeface="Calibri"/>
                  <a:cs typeface="Calibri"/>
                  <a:sym typeface="Calibri"/>
                </a:rPr>
                <a:t>Preparing test case with proper traceability</a:t>
              </a:r>
              <a:endParaRPr b="0" i="0" sz="700" u="none" cap="none" strike="noStrike">
                <a:solidFill>
                  <a:srgbClr val="9B9B8C"/>
                </a:solidFill>
                <a:latin typeface="Calibri"/>
                <a:ea typeface="Calibri"/>
                <a:cs typeface="Calibri"/>
                <a:sym typeface="Calibri"/>
              </a:endParaRPr>
            </a:p>
          </p:txBody>
        </p:sp>
        <p:sp>
          <p:nvSpPr>
            <p:cNvPr id="2566" name="Google Shape;2566;p83"/>
            <p:cNvSpPr txBox="1"/>
            <p:nvPr/>
          </p:nvSpPr>
          <p:spPr>
            <a:xfrm>
              <a:off x="3386861" y="3749854"/>
              <a:ext cx="1371000" cy="250200"/>
            </a:xfrm>
            <a:prstGeom prst="rect">
              <a:avLst/>
            </a:prstGeom>
            <a:noFill/>
            <a:ln>
              <a:noFill/>
            </a:ln>
          </p:spPr>
          <p:txBody>
            <a:bodyPr anchorCtr="0" anchor="t" bIns="17150" lIns="34275" spcFirstLastPara="1" rIns="34275" wrap="square" tIns="17150">
              <a:spAutoFit/>
            </a:bodyPr>
            <a:lstStyle/>
            <a:p>
              <a:pPr indent="0" lvl="0" marL="0" marR="0" rtl="0" algn="ctr">
                <a:lnSpc>
                  <a:spcPct val="100000"/>
                </a:lnSpc>
                <a:spcBef>
                  <a:spcPts val="0"/>
                </a:spcBef>
                <a:spcAft>
                  <a:spcPts val="0"/>
                </a:spcAft>
                <a:buClr>
                  <a:srgbClr val="2E2D27"/>
                </a:buClr>
                <a:buSzPts val="2000"/>
                <a:buFont typeface="Calibri"/>
                <a:buNone/>
              </a:pPr>
              <a:r>
                <a:rPr b="1" i="0" lang="en" sz="1400" u="none" cap="none" strike="noStrike">
                  <a:solidFill>
                    <a:srgbClr val="2E2D27"/>
                  </a:solidFill>
                  <a:latin typeface="Calibri"/>
                  <a:ea typeface="Calibri"/>
                  <a:cs typeface="Calibri"/>
                  <a:sym typeface="Calibri"/>
                </a:rPr>
                <a:t>Test Case Prep</a:t>
              </a:r>
              <a:endParaRPr b="1" i="0" sz="1400" u="none" cap="none" strike="noStrike">
                <a:solidFill>
                  <a:srgbClr val="2E2D27"/>
                </a:solidFill>
                <a:latin typeface="Calibri"/>
                <a:ea typeface="Calibri"/>
                <a:cs typeface="Calibri"/>
                <a:sym typeface="Calibri"/>
              </a:endParaRPr>
            </a:p>
          </p:txBody>
        </p:sp>
        <p:cxnSp>
          <p:nvCxnSpPr>
            <p:cNvPr id="2567" name="Google Shape;2567;p83"/>
            <p:cNvCxnSpPr/>
            <p:nvPr/>
          </p:nvCxnSpPr>
          <p:spPr>
            <a:xfrm flipH="1" rot="10800000">
              <a:off x="3269276" y="2388240"/>
              <a:ext cx="632700" cy="900"/>
            </a:xfrm>
            <a:prstGeom prst="straightConnector1">
              <a:avLst/>
            </a:prstGeom>
            <a:noFill/>
            <a:ln cap="flat" cmpd="sng" w="19050">
              <a:solidFill>
                <a:srgbClr val="7F7F7F"/>
              </a:solidFill>
              <a:prstDash val="dot"/>
              <a:miter lim="800000"/>
              <a:headEnd len="med" w="med" type="oval"/>
              <a:tailEnd len="med" w="med" type="oval"/>
            </a:ln>
          </p:spPr>
        </p:cxnSp>
      </p:grpSp>
      <p:grpSp>
        <p:nvGrpSpPr>
          <p:cNvPr id="2568" name="Google Shape;2568;p83"/>
          <p:cNvGrpSpPr/>
          <p:nvPr/>
        </p:nvGrpSpPr>
        <p:grpSpPr>
          <a:xfrm>
            <a:off x="4291819" y="1070856"/>
            <a:ext cx="1562374" cy="2235900"/>
            <a:chOff x="4291819" y="1070856"/>
            <a:chExt cx="1562374" cy="2235900"/>
          </a:xfrm>
        </p:grpSpPr>
        <p:sp>
          <p:nvSpPr>
            <p:cNvPr id="2569" name="Google Shape;2569;p83"/>
            <p:cNvSpPr/>
            <p:nvPr/>
          </p:nvSpPr>
          <p:spPr>
            <a:xfrm>
              <a:off x="4949453" y="1070856"/>
              <a:ext cx="640080" cy="1380744"/>
            </a:xfrm>
            <a:custGeom>
              <a:rect b="b" l="l" r="r" t="t"/>
              <a:pathLst>
                <a:path extrusionOk="0" h="333" w="155">
                  <a:moveTo>
                    <a:pt x="78" y="0"/>
                  </a:moveTo>
                  <a:cubicBezTo>
                    <a:pt x="78" y="0"/>
                    <a:pt x="79" y="0"/>
                    <a:pt x="79" y="0"/>
                  </a:cubicBezTo>
                  <a:cubicBezTo>
                    <a:pt x="122" y="1"/>
                    <a:pt x="155" y="35"/>
                    <a:pt x="155" y="78"/>
                  </a:cubicBezTo>
                  <a:cubicBezTo>
                    <a:pt x="155" y="102"/>
                    <a:pt x="144" y="124"/>
                    <a:pt x="126" y="139"/>
                  </a:cubicBezTo>
                  <a:cubicBezTo>
                    <a:pt x="98" y="160"/>
                    <a:pt x="88" y="173"/>
                    <a:pt x="84" y="191"/>
                  </a:cubicBezTo>
                  <a:cubicBezTo>
                    <a:pt x="78" y="218"/>
                    <a:pt x="79" y="244"/>
                    <a:pt x="90" y="267"/>
                  </a:cubicBezTo>
                  <a:cubicBezTo>
                    <a:pt x="96" y="280"/>
                    <a:pt x="107" y="289"/>
                    <a:pt x="107" y="303"/>
                  </a:cubicBezTo>
                  <a:cubicBezTo>
                    <a:pt x="107" y="320"/>
                    <a:pt x="94" y="333"/>
                    <a:pt x="78" y="333"/>
                  </a:cubicBezTo>
                  <a:cubicBezTo>
                    <a:pt x="78" y="333"/>
                    <a:pt x="78" y="333"/>
                    <a:pt x="78" y="333"/>
                  </a:cubicBezTo>
                  <a:cubicBezTo>
                    <a:pt x="78" y="333"/>
                    <a:pt x="78" y="333"/>
                    <a:pt x="78" y="333"/>
                  </a:cubicBezTo>
                  <a:cubicBezTo>
                    <a:pt x="61" y="333"/>
                    <a:pt x="48" y="320"/>
                    <a:pt x="48" y="303"/>
                  </a:cubicBezTo>
                  <a:cubicBezTo>
                    <a:pt x="48" y="289"/>
                    <a:pt x="59" y="280"/>
                    <a:pt x="66" y="267"/>
                  </a:cubicBezTo>
                  <a:cubicBezTo>
                    <a:pt x="77" y="244"/>
                    <a:pt x="78" y="218"/>
                    <a:pt x="72" y="191"/>
                  </a:cubicBezTo>
                  <a:cubicBezTo>
                    <a:pt x="68" y="173"/>
                    <a:pt x="57" y="160"/>
                    <a:pt x="30" y="139"/>
                  </a:cubicBezTo>
                  <a:cubicBezTo>
                    <a:pt x="12" y="124"/>
                    <a:pt x="0" y="102"/>
                    <a:pt x="0" y="78"/>
                  </a:cubicBezTo>
                  <a:cubicBezTo>
                    <a:pt x="0" y="35"/>
                    <a:pt x="34" y="1"/>
                    <a:pt x="76" y="0"/>
                  </a:cubicBezTo>
                  <a:cubicBezTo>
                    <a:pt x="77" y="0"/>
                    <a:pt x="77" y="0"/>
                    <a:pt x="78" y="0"/>
                  </a:cubicBezTo>
                  <a:close/>
                </a:path>
              </a:pathLst>
            </a:custGeom>
            <a:solidFill>
              <a:srgbClr val="175D53"/>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2570" name="Google Shape;2570;p83"/>
            <p:cNvSpPr txBox="1"/>
            <p:nvPr/>
          </p:nvSpPr>
          <p:spPr>
            <a:xfrm>
              <a:off x="4686293" y="3115956"/>
              <a:ext cx="1166400" cy="190800"/>
            </a:xfrm>
            <a:prstGeom prst="rect">
              <a:avLst/>
            </a:prstGeom>
            <a:noFill/>
            <a:ln>
              <a:noFill/>
            </a:ln>
          </p:spPr>
          <p:txBody>
            <a:bodyPr anchorCtr="0" anchor="t" bIns="41150" lIns="82275" spcFirstLastPara="1" rIns="82275" wrap="square" tIns="41150">
              <a:spAutoFit/>
            </a:bodyPr>
            <a:lstStyle/>
            <a:p>
              <a:pPr indent="0" lvl="0" marL="0" marR="0" rtl="0" algn="ctr">
                <a:lnSpc>
                  <a:spcPct val="100000"/>
                </a:lnSpc>
                <a:spcBef>
                  <a:spcPts val="0"/>
                </a:spcBef>
                <a:spcAft>
                  <a:spcPts val="0"/>
                </a:spcAft>
                <a:buClr>
                  <a:srgbClr val="9B9B8C"/>
                </a:buClr>
                <a:buSzPts val="900"/>
                <a:buFont typeface="Calibri"/>
                <a:buNone/>
              </a:pPr>
              <a:r>
                <a:rPr b="0" i="0" lang="en" sz="700" u="none" cap="none" strike="noStrike">
                  <a:solidFill>
                    <a:srgbClr val="9B9B8C"/>
                  </a:solidFill>
                  <a:latin typeface="Calibri"/>
                  <a:ea typeface="Calibri"/>
                  <a:cs typeface="Calibri"/>
                  <a:sym typeface="Calibri"/>
                </a:rPr>
                <a:t>Executing the tests</a:t>
              </a:r>
              <a:endParaRPr b="0" i="0" sz="700" u="none" cap="none" strike="noStrike">
                <a:solidFill>
                  <a:srgbClr val="000000"/>
                </a:solidFill>
                <a:latin typeface="Arial"/>
                <a:ea typeface="Arial"/>
                <a:cs typeface="Arial"/>
                <a:sym typeface="Arial"/>
              </a:endParaRPr>
            </a:p>
          </p:txBody>
        </p:sp>
        <p:sp>
          <p:nvSpPr>
            <p:cNvPr id="2571" name="Google Shape;2571;p83"/>
            <p:cNvSpPr txBox="1"/>
            <p:nvPr/>
          </p:nvSpPr>
          <p:spPr>
            <a:xfrm>
              <a:off x="4684793" y="2574566"/>
              <a:ext cx="1169400" cy="250200"/>
            </a:xfrm>
            <a:prstGeom prst="rect">
              <a:avLst/>
            </a:prstGeom>
            <a:noFill/>
            <a:ln>
              <a:noFill/>
            </a:ln>
          </p:spPr>
          <p:txBody>
            <a:bodyPr anchorCtr="0" anchor="t" bIns="17150" lIns="34275" spcFirstLastPara="1" rIns="34275" wrap="square" tIns="17150">
              <a:spAutoFit/>
            </a:bodyPr>
            <a:lstStyle/>
            <a:p>
              <a:pPr indent="0" lvl="0" marL="0" marR="0" rtl="0" algn="ctr">
                <a:lnSpc>
                  <a:spcPct val="100000"/>
                </a:lnSpc>
                <a:spcBef>
                  <a:spcPts val="0"/>
                </a:spcBef>
                <a:spcAft>
                  <a:spcPts val="0"/>
                </a:spcAft>
                <a:buClr>
                  <a:srgbClr val="175D53"/>
                </a:buClr>
                <a:buSzPts val="2000"/>
                <a:buFont typeface="Calibri"/>
                <a:buNone/>
              </a:pPr>
              <a:r>
                <a:rPr b="1" i="0" lang="en" sz="1400" u="none" cap="none" strike="noStrike">
                  <a:solidFill>
                    <a:srgbClr val="175D53"/>
                  </a:solidFill>
                  <a:latin typeface="Calibri"/>
                  <a:ea typeface="Calibri"/>
                  <a:cs typeface="Calibri"/>
                  <a:sym typeface="Calibri"/>
                </a:rPr>
                <a:t>Test Execution </a:t>
              </a:r>
              <a:endParaRPr b="1" i="0" sz="1400" u="none" cap="none" strike="noStrike">
                <a:solidFill>
                  <a:srgbClr val="175D53"/>
                </a:solidFill>
                <a:latin typeface="Calibri"/>
                <a:ea typeface="Calibri"/>
                <a:cs typeface="Calibri"/>
                <a:sym typeface="Calibri"/>
              </a:endParaRPr>
            </a:p>
          </p:txBody>
        </p:sp>
        <p:cxnSp>
          <p:nvCxnSpPr>
            <p:cNvPr id="2572" name="Google Shape;2572;p83"/>
            <p:cNvCxnSpPr/>
            <p:nvPr/>
          </p:nvCxnSpPr>
          <p:spPr>
            <a:xfrm flipH="1" rot="10800000">
              <a:off x="4291819" y="2388232"/>
              <a:ext cx="692700" cy="900"/>
            </a:xfrm>
            <a:prstGeom prst="straightConnector1">
              <a:avLst/>
            </a:prstGeom>
            <a:noFill/>
            <a:ln cap="flat" cmpd="sng" w="19050">
              <a:solidFill>
                <a:srgbClr val="7F7F7F"/>
              </a:solidFill>
              <a:prstDash val="dot"/>
              <a:miter lim="800000"/>
              <a:headEnd len="med" w="med" type="oval"/>
              <a:tailEnd len="med" w="med" type="oval"/>
            </a:ln>
          </p:spPr>
        </p:cxnSp>
      </p:grpSp>
      <p:grpSp>
        <p:nvGrpSpPr>
          <p:cNvPr id="2573" name="Google Shape;2573;p83"/>
          <p:cNvGrpSpPr/>
          <p:nvPr/>
        </p:nvGrpSpPr>
        <p:grpSpPr>
          <a:xfrm>
            <a:off x="5434202" y="2279800"/>
            <a:ext cx="1674672" cy="2060558"/>
            <a:chOff x="5434202" y="2279800"/>
            <a:chExt cx="1674672" cy="2060558"/>
          </a:xfrm>
        </p:grpSpPr>
        <p:sp>
          <p:nvSpPr>
            <p:cNvPr id="2574" name="Google Shape;2574;p83"/>
            <p:cNvSpPr/>
            <p:nvPr/>
          </p:nvSpPr>
          <p:spPr>
            <a:xfrm>
              <a:off x="6051884" y="2279800"/>
              <a:ext cx="640080" cy="1380744"/>
            </a:xfrm>
            <a:custGeom>
              <a:rect b="b" l="l" r="r" t="t"/>
              <a:pathLst>
                <a:path extrusionOk="0" h="332" w="155">
                  <a:moveTo>
                    <a:pt x="78" y="332"/>
                  </a:moveTo>
                  <a:cubicBezTo>
                    <a:pt x="77" y="332"/>
                    <a:pt x="77" y="332"/>
                    <a:pt x="76" y="332"/>
                  </a:cubicBezTo>
                  <a:cubicBezTo>
                    <a:pt x="34" y="331"/>
                    <a:pt x="0" y="297"/>
                    <a:pt x="0" y="255"/>
                  </a:cubicBezTo>
                  <a:cubicBezTo>
                    <a:pt x="0" y="230"/>
                    <a:pt x="12" y="208"/>
                    <a:pt x="30" y="194"/>
                  </a:cubicBezTo>
                  <a:cubicBezTo>
                    <a:pt x="57" y="172"/>
                    <a:pt x="68" y="160"/>
                    <a:pt x="72" y="141"/>
                  </a:cubicBezTo>
                  <a:cubicBezTo>
                    <a:pt x="77" y="115"/>
                    <a:pt x="76" y="88"/>
                    <a:pt x="65" y="65"/>
                  </a:cubicBezTo>
                  <a:cubicBezTo>
                    <a:pt x="59" y="53"/>
                    <a:pt x="48" y="43"/>
                    <a:pt x="48" y="29"/>
                  </a:cubicBezTo>
                  <a:cubicBezTo>
                    <a:pt x="48" y="13"/>
                    <a:pt x="61" y="0"/>
                    <a:pt x="78" y="0"/>
                  </a:cubicBezTo>
                  <a:cubicBezTo>
                    <a:pt x="78" y="0"/>
                    <a:pt x="78" y="0"/>
                    <a:pt x="78" y="0"/>
                  </a:cubicBezTo>
                  <a:cubicBezTo>
                    <a:pt x="78" y="0"/>
                    <a:pt x="78" y="0"/>
                    <a:pt x="78" y="0"/>
                  </a:cubicBezTo>
                  <a:cubicBezTo>
                    <a:pt x="94" y="0"/>
                    <a:pt x="107" y="13"/>
                    <a:pt x="107" y="29"/>
                  </a:cubicBezTo>
                  <a:cubicBezTo>
                    <a:pt x="107" y="43"/>
                    <a:pt x="96" y="53"/>
                    <a:pt x="90" y="65"/>
                  </a:cubicBezTo>
                  <a:cubicBezTo>
                    <a:pt x="79" y="88"/>
                    <a:pt x="78" y="115"/>
                    <a:pt x="84" y="141"/>
                  </a:cubicBezTo>
                  <a:cubicBezTo>
                    <a:pt x="88" y="160"/>
                    <a:pt x="98" y="172"/>
                    <a:pt x="126" y="194"/>
                  </a:cubicBezTo>
                  <a:cubicBezTo>
                    <a:pt x="144" y="208"/>
                    <a:pt x="155" y="230"/>
                    <a:pt x="155" y="255"/>
                  </a:cubicBezTo>
                  <a:cubicBezTo>
                    <a:pt x="155" y="297"/>
                    <a:pt x="121" y="331"/>
                    <a:pt x="79" y="332"/>
                  </a:cubicBezTo>
                  <a:cubicBezTo>
                    <a:pt x="79" y="332"/>
                    <a:pt x="78" y="332"/>
                    <a:pt x="78" y="332"/>
                  </a:cubicBezTo>
                  <a:close/>
                </a:path>
              </a:pathLst>
            </a:custGeom>
            <a:solidFill>
              <a:srgbClr val="0097D9"/>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2575" name="Google Shape;2575;p83"/>
            <p:cNvSpPr txBox="1"/>
            <p:nvPr/>
          </p:nvSpPr>
          <p:spPr>
            <a:xfrm>
              <a:off x="5634974" y="4041858"/>
              <a:ext cx="1473900" cy="298500"/>
            </a:xfrm>
            <a:prstGeom prst="rect">
              <a:avLst/>
            </a:prstGeom>
            <a:noFill/>
            <a:ln>
              <a:noFill/>
            </a:ln>
          </p:spPr>
          <p:txBody>
            <a:bodyPr anchorCtr="0" anchor="t" bIns="41150" lIns="82275" spcFirstLastPara="1" rIns="82275" wrap="square" tIns="41150">
              <a:spAutoFit/>
            </a:bodyPr>
            <a:lstStyle/>
            <a:p>
              <a:pPr indent="0" lvl="0" marL="0" marR="0" rtl="0" algn="ctr">
                <a:lnSpc>
                  <a:spcPct val="100000"/>
                </a:lnSpc>
                <a:spcBef>
                  <a:spcPts val="0"/>
                </a:spcBef>
                <a:spcAft>
                  <a:spcPts val="0"/>
                </a:spcAft>
                <a:buClr>
                  <a:srgbClr val="9B9B8C"/>
                </a:buClr>
                <a:buSzPts val="900"/>
                <a:buFont typeface="Calibri"/>
                <a:buNone/>
              </a:pPr>
              <a:r>
                <a:rPr b="0" i="0" lang="en" sz="700" u="none" cap="none" strike="noStrike">
                  <a:solidFill>
                    <a:srgbClr val="9B9B8C"/>
                  </a:solidFill>
                  <a:latin typeface="Calibri"/>
                  <a:ea typeface="Calibri"/>
                  <a:cs typeface="Calibri"/>
                  <a:sym typeface="Calibri"/>
                </a:rPr>
                <a:t>Reporting the test reports to the development team</a:t>
              </a:r>
              <a:endParaRPr b="0" i="0" sz="700" u="none" cap="none" strike="noStrike">
                <a:solidFill>
                  <a:srgbClr val="000000"/>
                </a:solidFill>
                <a:latin typeface="Arial"/>
                <a:ea typeface="Arial"/>
                <a:cs typeface="Arial"/>
                <a:sym typeface="Arial"/>
              </a:endParaRPr>
            </a:p>
          </p:txBody>
        </p:sp>
        <p:sp>
          <p:nvSpPr>
            <p:cNvPr id="2576" name="Google Shape;2576;p83"/>
            <p:cNvSpPr txBox="1"/>
            <p:nvPr/>
          </p:nvSpPr>
          <p:spPr>
            <a:xfrm>
              <a:off x="5634974" y="3749854"/>
              <a:ext cx="1473900" cy="250200"/>
            </a:xfrm>
            <a:prstGeom prst="rect">
              <a:avLst/>
            </a:prstGeom>
            <a:noFill/>
            <a:ln>
              <a:noFill/>
            </a:ln>
          </p:spPr>
          <p:txBody>
            <a:bodyPr anchorCtr="0" anchor="t" bIns="17150" lIns="34275" spcFirstLastPara="1" rIns="34275" wrap="square" tIns="17150">
              <a:spAutoFit/>
            </a:bodyPr>
            <a:lstStyle/>
            <a:p>
              <a:pPr indent="0" lvl="0" marL="0" marR="0" rtl="0" algn="ctr">
                <a:lnSpc>
                  <a:spcPct val="100000"/>
                </a:lnSpc>
                <a:spcBef>
                  <a:spcPts val="0"/>
                </a:spcBef>
                <a:spcAft>
                  <a:spcPts val="0"/>
                </a:spcAft>
                <a:buClr>
                  <a:srgbClr val="0097D9"/>
                </a:buClr>
                <a:buSzPts val="2000"/>
                <a:buFont typeface="Calibri"/>
                <a:buNone/>
              </a:pPr>
              <a:r>
                <a:rPr b="1" i="0" lang="en" sz="1400" u="none" cap="none" strike="noStrike">
                  <a:solidFill>
                    <a:srgbClr val="0097D9"/>
                  </a:solidFill>
                  <a:latin typeface="Calibri"/>
                  <a:ea typeface="Calibri"/>
                  <a:cs typeface="Calibri"/>
                  <a:sym typeface="Calibri"/>
                </a:rPr>
                <a:t>Test Reports</a:t>
              </a:r>
              <a:endParaRPr b="1" i="0" sz="1400" u="none" cap="none" strike="noStrike">
                <a:solidFill>
                  <a:srgbClr val="0097D9"/>
                </a:solidFill>
                <a:latin typeface="Calibri"/>
                <a:ea typeface="Calibri"/>
                <a:cs typeface="Calibri"/>
                <a:sym typeface="Calibri"/>
              </a:endParaRPr>
            </a:p>
          </p:txBody>
        </p:sp>
        <p:cxnSp>
          <p:nvCxnSpPr>
            <p:cNvPr id="2577" name="Google Shape;2577;p83"/>
            <p:cNvCxnSpPr/>
            <p:nvPr/>
          </p:nvCxnSpPr>
          <p:spPr>
            <a:xfrm flipH="1" rot="10800000">
              <a:off x="5434202" y="2388232"/>
              <a:ext cx="692700" cy="900"/>
            </a:xfrm>
            <a:prstGeom prst="straightConnector1">
              <a:avLst/>
            </a:prstGeom>
            <a:noFill/>
            <a:ln cap="flat" cmpd="sng" w="19050">
              <a:solidFill>
                <a:srgbClr val="7F7F7F"/>
              </a:solidFill>
              <a:prstDash val="dot"/>
              <a:miter lim="800000"/>
              <a:headEnd len="med" w="med" type="oval"/>
              <a:tailEnd len="med" w="med" type="oval"/>
            </a:ln>
          </p:spPr>
        </p:cxnSp>
      </p:grpSp>
      <p:grpSp>
        <p:nvGrpSpPr>
          <p:cNvPr id="2578" name="Google Shape;2578;p83"/>
          <p:cNvGrpSpPr/>
          <p:nvPr/>
        </p:nvGrpSpPr>
        <p:grpSpPr>
          <a:xfrm>
            <a:off x="6576570" y="1070850"/>
            <a:ext cx="1569282" cy="2343606"/>
            <a:chOff x="6576570" y="1070850"/>
            <a:chExt cx="1569282" cy="2343606"/>
          </a:xfrm>
        </p:grpSpPr>
        <p:sp>
          <p:nvSpPr>
            <p:cNvPr id="2579" name="Google Shape;2579;p83"/>
            <p:cNvSpPr/>
            <p:nvPr/>
          </p:nvSpPr>
          <p:spPr>
            <a:xfrm>
              <a:off x="7208712" y="1070850"/>
              <a:ext cx="640080" cy="1380744"/>
            </a:xfrm>
            <a:custGeom>
              <a:rect b="b" l="l" r="r" t="t"/>
              <a:pathLst>
                <a:path extrusionOk="0" h="332" w="155">
                  <a:moveTo>
                    <a:pt x="77" y="0"/>
                  </a:moveTo>
                  <a:cubicBezTo>
                    <a:pt x="78" y="0"/>
                    <a:pt x="78" y="0"/>
                    <a:pt x="79" y="0"/>
                  </a:cubicBezTo>
                  <a:cubicBezTo>
                    <a:pt x="121" y="0"/>
                    <a:pt x="155" y="35"/>
                    <a:pt x="155" y="77"/>
                  </a:cubicBezTo>
                  <a:cubicBezTo>
                    <a:pt x="155" y="102"/>
                    <a:pt x="143" y="124"/>
                    <a:pt x="125" y="138"/>
                  </a:cubicBezTo>
                  <a:cubicBezTo>
                    <a:pt x="98" y="159"/>
                    <a:pt x="87" y="172"/>
                    <a:pt x="83" y="191"/>
                  </a:cubicBezTo>
                  <a:cubicBezTo>
                    <a:pt x="78" y="217"/>
                    <a:pt x="79" y="244"/>
                    <a:pt x="90" y="267"/>
                  </a:cubicBezTo>
                  <a:cubicBezTo>
                    <a:pt x="96" y="279"/>
                    <a:pt x="107" y="289"/>
                    <a:pt x="107" y="303"/>
                  </a:cubicBezTo>
                  <a:cubicBezTo>
                    <a:pt x="107" y="319"/>
                    <a:pt x="94" y="332"/>
                    <a:pt x="77" y="332"/>
                  </a:cubicBezTo>
                  <a:cubicBezTo>
                    <a:pt x="77" y="332"/>
                    <a:pt x="77" y="332"/>
                    <a:pt x="77" y="332"/>
                  </a:cubicBezTo>
                  <a:cubicBezTo>
                    <a:pt x="77" y="332"/>
                    <a:pt x="77" y="332"/>
                    <a:pt x="77" y="332"/>
                  </a:cubicBezTo>
                  <a:cubicBezTo>
                    <a:pt x="61" y="332"/>
                    <a:pt x="48" y="319"/>
                    <a:pt x="48" y="303"/>
                  </a:cubicBezTo>
                  <a:cubicBezTo>
                    <a:pt x="48" y="289"/>
                    <a:pt x="59" y="279"/>
                    <a:pt x="65" y="267"/>
                  </a:cubicBezTo>
                  <a:cubicBezTo>
                    <a:pt x="76" y="244"/>
                    <a:pt x="77" y="217"/>
                    <a:pt x="71" y="191"/>
                  </a:cubicBezTo>
                  <a:cubicBezTo>
                    <a:pt x="67" y="172"/>
                    <a:pt x="57" y="159"/>
                    <a:pt x="30" y="138"/>
                  </a:cubicBezTo>
                  <a:cubicBezTo>
                    <a:pt x="12" y="124"/>
                    <a:pt x="0" y="102"/>
                    <a:pt x="0" y="77"/>
                  </a:cubicBezTo>
                  <a:cubicBezTo>
                    <a:pt x="0" y="35"/>
                    <a:pt x="34" y="0"/>
                    <a:pt x="76" y="0"/>
                  </a:cubicBezTo>
                  <a:cubicBezTo>
                    <a:pt x="76" y="0"/>
                    <a:pt x="77" y="0"/>
                    <a:pt x="77" y="0"/>
                  </a:cubicBezTo>
                  <a:close/>
                </a:path>
              </a:pathLst>
            </a:custGeom>
            <a:solidFill>
              <a:srgbClr val="961A26"/>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2580" name="Google Shape;2580;p83"/>
            <p:cNvSpPr txBox="1"/>
            <p:nvPr/>
          </p:nvSpPr>
          <p:spPr>
            <a:xfrm>
              <a:off x="6945552" y="3115956"/>
              <a:ext cx="1166400" cy="298500"/>
            </a:xfrm>
            <a:prstGeom prst="rect">
              <a:avLst/>
            </a:prstGeom>
            <a:noFill/>
            <a:ln>
              <a:noFill/>
            </a:ln>
          </p:spPr>
          <p:txBody>
            <a:bodyPr anchorCtr="0" anchor="t" bIns="41150" lIns="82275" spcFirstLastPara="1" rIns="82275" wrap="square" tIns="41150">
              <a:spAutoFit/>
            </a:bodyPr>
            <a:lstStyle/>
            <a:p>
              <a:pPr indent="0" lvl="0" marL="0" marR="0" rtl="0" algn="ctr">
                <a:lnSpc>
                  <a:spcPct val="100000"/>
                </a:lnSpc>
                <a:spcBef>
                  <a:spcPts val="0"/>
                </a:spcBef>
                <a:spcAft>
                  <a:spcPts val="0"/>
                </a:spcAft>
                <a:buClr>
                  <a:schemeClr val="dk1"/>
                </a:buClr>
                <a:buSzPts val="1100"/>
                <a:buFont typeface="Arial"/>
                <a:buNone/>
              </a:pPr>
              <a:r>
                <a:rPr b="0" i="0" lang="en" sz="700" u="none" cap="none" strike="noStrike">
                  <a:solidFill>
                    <a:srgbClr val="9B9B8C"/>
                  </a:solidFill>
                  <a:latin typeface="Calibri"/>
                  <a:ea typeface="Calibri"/>
                  <a:cs typeface="Calibri"/>
                  <a:sym typeface="Calibri"/>
                </a:rPr>
                <a:t>Performing regression testing on bugged modules  </a:t>
              </a:r>
              <a:endParaRPr b="0" i="0" sz="700" u="none" cap="none" strike="noStrike">
                <a:solidFill>
                  <a:srgbClr val="9B9B8C"/>
                </a:solidFill>
                <a:latin typeface="Calibri"/>
                <a:ea typeface="Calibri"/>
                <a:cs typeface="Calibri"/>
                <a:sym typeface="Calibri"/>
              </a:endParaRPr>
            </a:p>
          </p:txBody>
        </p:sp>
        <p:sp>
          <p:nvSpPr>
            <p:cNvPr id="2581" name="Google Shape;2581;p83"/>
            <p:cNvSpPr txBox="1"/>
            <p:nvPr/>
          </p:nvSpPr>
          <p:spPr>
            <a:xfrm>
              <a:off x="6911652" y="2574566"/>
              <a:ext cx="1234200" cy="465600"/>
            </a:xfrm>
            <a:prstGeom prst="rect">
              <a:avLst/>
            </a:prstGeom>
            <a:noFill/>
            <a:ln>
              <a:noFill/>
            </a:ln>
          </p:spPr>
          <p:txBody>
            <a:bodyPr anchorCtr="0" anchor="t" bIns="17150" lIns="34275" spcFirstLastPara="1" rIns="34275" wrap="square" tIns="17150">
              <a:spAutoFit/>
            </a:bodyPr>
            <a:lstStyle/>
            <a:p>
              <a:pPr indent="0" lvl="0" marL="0" marR="0" rtl="0" algn="ctr">
                <a:lnSpc>
                  <a:spcPct val="100000"/>
                </a:lnSpc>
                <a:spcBef>
                  <a:spcPts val="0"/>
                </a:spcBef>
                <a:spcAft>
                  <a:spcPts val="0"/>
                </a:spcAft>
                <a:buClr>
                  <a:srgbClr val="961A26"/>
                </a:buClr>
                <a:buSzPts val="2000"/>
                <a:buFont typeface="Calibri"/>
                <a:buNone/>
              </a:pPr>
              <a:r>
                <a:rPr b="1" i="0" lang="en" sz="1400" u="none" cap="none" strike="noStrike">
                  <a:solidFill>
                    <a:srgbClr val="961A26"/>
                  </a:solidFill>
                  <a:latin typeface="Calibri"/>
                  <a:ea typeface="Calibri"/>
                  <a:cs typeface="Calibri"/>
                  <a:sym typeface="Calibri"/>
                </a:rPr>
                <a:t>Regression Tests</a:t>
              </a:r>
              <a:endParaRPr b="1" i="0" sz="1400" u="none" cap="none" strike="noStrike">
                <a:solidFill>
                  <a:srgbClr val="961A26"/>
                </a:solidFill>
                <a:latin typeface="Calibri"/>
                <a:ea typeface="Calibri"/>
                <a:cs typeface="Calibri"/>
                <a:sym typeface="Calibri"/>
              </a:endParaRPr>
            </a:p>
          </p:txBody>
        </p:sp>
        <p:cxnSp>
          <p:nvCxnSpPr>
            <p:cNvPr id="2582" name="Google Shape;2582;p83"/>
            <p:cNvCxnSpPr/>
            <p:nvPr/>
          </p:nvCxnSpPr>
          <p:spPr>
            <a:xfrm flipH="1" rot="10800000">
              <a:off x="6576570" y="2388232"/>
              <a:ext cx="692700" cy="900"/>
            </a:xfrm>
            <a:prstGeom prst="straightConnector1">
              <a:avLst/>
            </a:prstGeom>
            <a:noFill/>
            <a:ln cap="flat" cmpd="sng" w="19050">
              <a:solidFill>
                <a:srgbClr val="7F7F7F"/>
              </a:solidFill>
              <a:prstDash val="dot"/>
              <a:miter lim="800000"/>
              <a:headEnd len="med" w="med" type="oval"/>
              <a:tailEnd len="med" w="med" type="oval"/>
            </a:ln>
          </p:spPr>
        </p:cxnSp>
      </p:grpSp>
      <p:grpSp>
        <p:nvGrpSpPr>
          <p:cNvPr id="2583" name="Google Shape;2583;p83"/>
          <p:cNvGrpSpPr/>
          <p:nvPr/>
        </p:nvGrpSpPr>
        <p:grpSpPr>
          <a:xfrm>
            <a:off x="7718626" y="2302634"/>
            <a:ext cx="1425645" cy="2037733"/>
            <a:chOff x="7718388" y="2302625"/>
            <a:chExt cx="1538245" cy="2037733"/>
          </a:xfrm>
        </p:grpSpPr>
        <p:cxnSp>
          <p:nvCxnSpPr>
            <p:cNvPr id="2584" name="Google Shape;2584;p83"/>
            <p:cNvCxnSpPr/>
            <p:nvPr/>
          </p:nvCxnSpPr>
          <p:spPr>
            <a:xfrm flipH="1" rot="10800000">
              <a:off x="7718388" y="2388232"/>
              <a:ext cx="692700" cy="900"/>
            </a:xfrm>
            <a:prstGeom prst="straightConnector1">
              <a:avLst/>
            </a:prstGeom>
            <a:noFill/>
            <a:ln cap="flat" cmpd="sng" w="19050">
              <a:solidFill>
                <a:srgbClr val="7F7F7F"/>
              </a:solidFill>
              <a:prstDash val="dot"/>
              <a:miter lim="800000"/>
              <a:headEnd len="med" w="med" type="oval"/>
              <a:tailEnd len="med" w="med" type="oval"/>
            </a:ln>
          </p:spPr>
        </p:cxnSp>
        <p:sp>
          <p:nvSpPr>
            <p:cNvPr id="2585" name="Google Shape;2585;p83"/>
            <p:cNvSpPr/>
            <p:nvPr/>
          </p:nvSpPr>
          <p:spPr>
            <a:xfrm>
              <a:off x="8290721" y="2302625"/>
              <a:ext cx="690425" cy="1383525"/>
            </a:xfrm>
            <a:custGeom>
              <a:rect b="b" l="l" r="r" t="t"/>
              <a:pathLst>
                <a:path extrusionOk="0" h="333" w="155">
                  <a:moveTo>
                    <a:pt x="77" y="333"/>
                  </a:moveTo>
                  <a:cubicBezTo>
                    <a:pt x="77" y="333"/>
                    <a:pt x="76" y="333"/>
                    <a:pt x="76" y="333"/>
                  </a:cubicBezTo>
                  <a:cubicBezTo>
                    <a:pt x="34" y="332"/>
                    <a:pt x="0" y="297"/>
                    <a:pt x="0" y="255"/>
                  </a:cubicBezTo>
                  <a:cubicBezTo>
                    <a:pt x="0" y="230"/>
                    <a:pt x="11" y="208"/>
                    <a:pt x="30" y="194"/>
                  </a:cubicBezTo>
                  <a:cubicBezTo>
                    <a:pt x="57" y="173"/>
                    <a:pt x="67" y="160"/>
                    <a:pt x="71" y="141"/>
                  </a:cubicBezTo>
                  <a:cubicBezTo>
                    <a:pt x="77" y="115"/>
                    <a:pt x="76" y="89"/>
                    <a:pt x="65" y="65"/>
                  </a:cubicBezTo>
                  <a:cubicBezTo>
                    <a:pt x="59" y="53"/>
                    <a:pt x="48" y="43"/>
                    <a:pt x="48" y="29"/>
                  </a:cubicBezTo>
                  <a:cubicBezTo>
                    <a:pt x="48" y="13"/>
                    <a:pt x="61" y="0"/>
                    <a:pt x="77" y="0"/>
                  </a:cubicBezTo>
                  <a:cubicBezTo>
                    <a:pt x="77" y="0"/>
                    <a:pt x="77" y="0"/>
                    <a:pt x="77" y="0"/>
                  </a:cubicBezTo>
                  <a:cubicBezTo>
                    <a:pt x="77" y="0"/>
                    <a:pt x="77" y="0"/>
                    <a:pt x="77" y="0"/>
                  </a:cubicBezTo>
                  <a:cubicBezTo>
                    <a:pt x="94" y="0"/>
                    <a:pt x="107" y="13"/>
                    <a:pt x="107" y="29"/>
                  </a:cubicBezTo>
                  <a:cubicBezTo>
                    <a:pt x="107" y="43"/>
                    <a:pt x="96" y="53"/>
                    <a:pt x="90" y="65"/>
                  </a:cubicBezTo>
                  <a:cubicBezTo>
                    <a:pt x="79" y="89"/>
                    <a:pt x="78" y="115"/>
                    <a:pt x="83" y="141"/>
                  </a:cubicBezTo>
                  <a:cubicBezTo>
                    <a:pt x="87" y="160"/>
                    <a:pt x="98" y="173"/>
                    <a:pt x="125" y="194"/>
                  </a:cubicBezTo>
                  <a:cubicBezTo>
                    <a:pt x="143" y="208"/>
                    <a:pt x="155" y="230"/>
                    <a:pt x="155" y="255"/>
                  </a:cubicBezTo>
                  <a:cubicBezTo>
                    <a:pt x="155" y="297"/>
                    <a:pt x="121" y="332"/>
                    <a:pt x="79" y="333"/>
                  </a:cubicBezTo>
                  <a:cubicBezTo>
                    <a:pt x="78" y="333"/>
                    <a:pt x="78" y="333"/>
                    <a:pt x="77" y="333"/>
                  </a:cubicBezTo>
                  <a:close/>
                </a:path>
              </a:pathLst>
            </a:custGeom>
            <a:solidFill>
              <a:srgbClr val="2E2D27"/>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t/>
              </a:r>
              <a:endParaRPr b="0" i="0" sz="700" u="none" cap="none" strike="noStrike">
                <a:solidFill>
                  <a:srgbClr val="2E2D27"/>
                </a:solidFill>
                <a:latin typeface="Calibri"/>
                <a:ea typeface="Calibri"/>
                <a:cs typeface="Calibri"/>
                <a:sym typeface="Calibri"/>
              </a:endParaRPr>
            </a:p>
          </p:txBody>
        </p:sp>
        <p:sp>
          <p:nvSpPr>
            <p:cNvPr id="2586" name="Google Shape;2586;p83"/>
            <p:cNvSpPr txBox="1"/>
            <p:nvPr/>
          </p:nvSpPr>
          <p:spPr>
            <a:xfrm>
              <a:off x="8015233" y="4041858"/>
              <a:ext cx="1241400" cy="298500"/>
            </a:xfrm>
            <a:prstGeom prst="rect">
              <a:avLst/>
            </a:prstGeom>
            <a:noFill/>
            <a:ln>
              <a:noFill/>
            </a:ln>
          </p:spPr>
          <p:txBody>
            <a:bodyPr anchorCtr="0" anchor="t" bIns="41150" lIns="82275" spcFirstLastPara="1" rIns="82275" wrap="square" tIns="41150">
              <a:sp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9B9B8C"/>
                  </a:solidFill>
                  <a:latin typeface="Calibri"/>
                  <a:ea typeface="Calibri"/>
                  <a:cs typeface="Calibri"/>
                  <a:sym typeface="Calibri"/>
                </a:rPr>
                <a:t>Attaching the test report for SW release </a:t>
              </a:r>
              <a:endParaRPr b="0" i="0" sz="700" u="none" cap="none" strike="noStrike">
                <a:solidFill>
                  <a:srgbClr val="9B9B8C"/>
                </a:solidFill>
                <a:latin typeface="Calibri"/>
                <a:ea typeface="Calibri"/>
                <a:cs typeface="Calibri"/>
                <a:sym typeface="Calibri"/>
              </a:endParaRPr>
            </a:p>
          </p:txBody>
        </p:sp>
        <p:sp>
          <p:nvSpPr>
            <p:cNvPr id="2587" name="Google Shape;2587;p83"/>
            <p:cNvSpPr txBox="1"/>
            <p:nvPr/>
          </p:nvSpPr>
          <p:spPr>
            <a:xfrm>
              <a:off x="8015233" y="3749854"/>
              <a:ext cx="1241400" cy="250200"/>
            </a:xfrm>
            <a:prstGeom prst="rect">
              <a:avLst/>
            </a:prstGeom>
            <a:noFill/>
            <a:ln>
              <a:noFill/>
            </a:ln>
          </p:spPr>
          <p:txBody>
            <a:bodyPr anchorCtr="0" anchor="t" bIns="17150" lIns="34275" spcFirstLastPara="1" rIns="34275" wrap="square" tIns="17150">
              <a:spAutoFit/>
            </a:bodyPr>
            <a:lstStyle/>
            <a:p>
              <a:pPr indent="0" lvl="0" marL="0" marR="0" rtl="0" algn="ctr">
                <a:lnSpc>
                  <a:spcPct val="100000"/>
                </a:lnSpc>
                <a:spcBef>
                  <a:spcPts val="0"/>
                </a:spcBef>
                <a:spcAft>
                  <a:spcPts val="0"/>
                </a:spcAft>
                <a:buClr>
                  <a:srgbClr val="2E2D27"/>
                </a:buClr>
                <a:buSzPts val="2000"/>
                <a:buFont typeface="Calibri"/>
                <a:buNone/>
              </a:pPr>
              <a:r>
                <a:rPr b="1" i="0" lang="en" sz="1400" u="none" cap="none" strike="noStrike">
                  <a:solidFill>
                    <a:srgbClr val="2E2D27"/>
                  </a:solidFill>
                  <a:latin typeface="Calibri"/>
                  <a:ea typeface="Calibri"/>
                  <a:cs typeface="Calibri"/>
                  <a:sym typeface="Calibri"/>
                </a:rPr>
                <a:t>Release</a:t>
              </a:r>
              <a:endParaRPr b="1" i="0" sz="1400" u="none" cap="none" strike="noStrike">
                <a:solidFill>
                  <a:srgbClr val="2E2D27"/>
                </a:solidFill>
                <a:latin typeface="Calibri"/>
                <a:ea typeface="Calibri"/>
                <a:cs typeface="Calibri"/>
                <a:sym typeface="Calibri"/>
              </a:endParaRPr>
            </a:p>
          </p:txBody>
        </p:sp>
      </p:grpSp>
      <p:sp>
        <p:nvSpPr>
          <p:cNvPr id="2588" name="Google Shape;2588;p8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2589" name="Google Shape;2589;p83"/>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9"/>
                                        </p:tgtEl>
                                        <p:attrNameLst>
                                          <p:attrName>style.visibility</p:attrName>
                                        </p:attrNameLst>
                                      </p:cBhvr>
                                      <p:to>
                                        <p:strVal val="visible"/>
                                      </p:to>
                                    </p:set>
                                    <p:animEffect filter="fade" transition="in">
                                      <p:cBhvr>
                                        <p:cTn dur="1000"/>
                                        <p:tgtEl>
                                          <p:spTgt spid="25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3"/>
                                        </p:tgtEl>
                                        <p:attrNameLst>
                                          <p:attrName>style.visibility</p:attrName>
                                        </p:attrNameLst>
                                      </p:cBhvr>
                                      <p:to>
                                        <p:strVal val="visible"/>
                                      </p:to>
                                    </p:set>
                                    <p:animEffect filter="fade" transition="in">
                                      <p:cBhvr>
                                        <p:cTn dur="1000"/>
                                        <p:tgtEl>
                                          <p:spTgt spid="2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8"/>
                                        </p:tgtEl>
                                        <p:attrNameLst>
                                          <p:attrName>style.visibility</p:attrName>
                                        </p:attrNameLst>
                                      </p:cBhvr>
                                      <p:to>
                                        <p:strVal val="visible"/>
                                      </p:to>
                                    </p:set>
                                    <p:animEffect filter="fade" transition="in">
                                      <p:cBhvr>
                                        <p:cTn dur="1000"/>
                                        <p:tgtEl>
                                          <p:spTgt spid="25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3"/>
                                        </p:tgtEl>
                                        <p:attrNameLst>
                                          <p:attrName>style.visibility</p:attrName>
                                        </p:attrNameLst>
                                      </p:cBhvr>
                                      <p:to>
                                        <p:strVal val="visible"/>
                                      </p:to>
                                    </p:set>
                                    <p:animEffect filter="fade" transition="in">
                                      <p:cBhvr>
                                        <p:cTn dur="1000"/>
                                        <p:tgtEl>
                                          <p:spTgt spid="25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8"/>
                                        </p:tgtEl>
                                        <p:attrNameLst>
                                          <p:attrName>style.visibility</p:attrName>
                                        </p:attrNameLst>
                                      </p:cBhvr>
                                      <p:to>
                                        <p:strVal val="visible"/>
                                      </p:to>
                                    </p:set>
                                    <p:animEffect filter="fade" transition="in">
                                      <p:cBhvr>
                                        <p:cTn dur="1000"/>
                                        <p:tgtEl>
                                          <p:spTgt spid="25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3"/>
                                        </p:tgtEl>
                                        <p:attrNameLst>
                                          <p:attrName>style.visibility</p:attrName>
                                        </p:attrNameLst>
                                      </p:cBhvr>
                                      <p:to>
                                        <p:strVal val="visible"/>
                                      </p:to>
                                    </p:set>
                                    <p:animEffect filter="fade" transition="in">
                                      <p:cBhvr>
                                        <p:cTn dur="1000"/>
                                        <p:tgtEl>
                                          <p:spTgt spid="25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8"/>
                                        </p:tgtEl>
                                        <p:attrNameLst>
                                          <p:attrName>style.visibility</p:attrName>
                                        </p:attrNameLst>
                                      </p:cBhvr>
                                      <p:to>
                                        <p:strVal val="visible"/>
                                      </p:to>
                                    </p:set>
                                    <p:animEffect filter="fade" transition="in">
                                      <p:cBhvr>
                                        <p:cTn dur="1000"/>
                                        <p:tgtEl>
                                          <p:spTgt spid="2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3"/>
                                        </p:tgtEl>
                                        <p:attrNameLst>
                                          <p:attrName>style.visibility</p:attrName>
                                        </p:attrNameLst>
                                      </p:cBhvr>
                                      <p:to>
                                        <p:strVal val="visible"/>
                                      </p:to>
                                    </p:set>
                                    <p:animEffect filter="fade" transition="in">
                                      <p:cBhvr>
                                        <p:cTn dur="1000"/>
                                        <p:tgtEl>
                                          <p:spTgt spid="25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3" name="Shape 2593"/>
        <p:cNvGrpSpPr/>
        <p:nvPr/>
      </p:nvGrpSpPr>
      <p:grpSpPr>
        <a:xfrm>
          <a:off x="0" y="0"/>
          <a:ext cx="0" cy="0"/>
          <a:chOff x="0" y="0"/>
          <a:chExt cx="0" cy="0"/>
        </a:xfrm>
      </p:grpSpPr>
      <p:sp>
        <p:nvSpPr>
          <p:cNvPr id="2594" name="Google Shape;2594;p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The Psychology of Testing</a:t>
            </a:r>
            <a:endParaRPr/>
          </a:p>
        </p:txBody>
      </p:sp>
      <p:sp>
        <p:nvSpPr>
          <p:cNvPr id="2595" name="Google Shape;2595;p84"/>
          <p:cNvSpPr/>
          <p:nvPr/>
        </p:nvSpPr>
        <p:spPr>
          <a:xfrm>
            <a:off x="3547568" y="1720051"/>
            <a:ext cx="2062800" cy="390600"/>
          </a:xfrm>
          <a:prstGeom prst="roundRect">
            <a:avLst>
              <a:gd fmla="val 8504" name="adj"/>
            </a:avLst>
          </a:prstGeom>
          <a:solidFill>
            <a:srgbClr val="E8AB0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FFFFFF"/>
              </a:solidFill>
              <a:latin typeface="Calibri"/>
              <a:ea typeface="Calibri"/>
              <a:cs typeface="Calibri"/>
              <a:sym typeface="Calibri"/>
            </a:endParaRPr>
          </a:p>
        </p:txBody>
      </p:sp>
      <p:sp>
        <p:nvSpPr>
          <p:cNvPr id="2596" name="Google Shape;2596;p84"/>
          <p:cNvSpPr txBox="1"/>
          <p:nvPr/>
        </p:nvSpPr>
        <p:spPr>
          <a:xfrm>
            <a:off x="3767168" y="1739197"/>
            <a:ext cx="1623600" cy="3771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FFFFFF"/>
              </a:buClr>
              <a:buSzPts val="1100"/>
              <a:buFont typeface="Arial"/>
              <a:buNone/>
            </a:pPr>
            <a:r>
              <a:rPr b="0" i="0" lang="en" sz="1100" u="none" cap="none" strike="noStrike">
                <a:solidFill>
                  <a:srgbClr val="FFFFFF"/>
                </a:solidFill>
                <a:latin typeface="Arial"/>
                <a:ea typeface="Arial"/>
                <a:cs typeface="Arial"/>
                <a:sym typeface="Arial"/>
              </a:rPr>
              <a:t>Software Tester Responsibilities</a:t>
            </a:r>
            <a:endParaRPr b="0" i="0" sz="1100" u="none" cap="none" strike="noStrike">
              <a:solidFill>
                <a:srgbClr val="FFFFFF"/>
              </a:solidFill>
              <a:latin typeface="Open Sans"/>
              <a:ea typeface="Open Sans"/>
              <a:cs typeface="Open Sans"/>
              <a:sym typeface="Open Sans"/>
            </a:endParaRPr>
          </a:p>
        </p:txBody>
      </p:sp>
      <p:sp>
        <p:nvSpPr>
          <p:cNvPr id="2597" name="Google Shape;2597;p8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2598" name="Google Shape;2598;p84"/>
          <p:cNvSpPr/>
          <p:nvPr/>
        </p:nvSpPr>
        <p:spPr>
          <a:xfrm>
            <a:off x="297725" y="2913225"/>
            <a:ext cx="1481700" cy="488100"/>
          </a:xfrm>
          <a:prstGeom prst="roundRect">
            <a:avLst>
              <a:gd fmla="val 8504" name="adj"/>
            </a:avLst>
          </a:prstGeom>
          <a:solidFill>
            <a:srgbClr val="2E2D2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FFFFFF"/>
              </a:solidFill>
              <a:latin typeface="Calibri"/>
              <a:ea typeface="Calibri"/>
              <a:cs typeface="Calibri"/>
              <a:sym typeface="Calibri"/>
            </a:endParaRPr>
          </a:p>
        </p:txBody>
      </p:sp>
      <p:sp>
        <p:nvSpPr>
          <p:cNvPr id="2599" name="Google Shape;2599;p84"/>
          <p:cNvSpPr txBox="1"/>
          <p:nvPr/>
        </p:nvSpPr>
        <p:spPr>
          <a:xfrm>
            <a:off x="297730" y="2968731"/>
            <a:ext cx="1481700" cy="3771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FFFFFF"/>
              </a:buClr>
              <a:buSzPts val="1100"/>
              <a:buFont typeface="Arial"/>
              <a:buNone/>
            </a:pPr>
            <a:r>
              <a:rPr b="0" i="0" lang="en" sz="1100" u="none" cap="none" strike="noStrike">
                <a:solidFill>
                  <a:srgbClr val="FFFFFF"/>
                </a:solidFill>
                <a:latin typeface="Arial"/>
                <a:ea typeface="Arial"/>
                <a:cs typeface="Arial"/>
                <a:sym typeface="Arial"/>
              </a:rPr>
              <a:t>Finds bugs and also prevents them</a:t>
            </a:r>
            <a:endParaRPr b="0" i="0" sz="1100" u="none" cap="none" strike="noStrike">
              <a:solidFill>
                <a:srgbClr val="FFFFFF"/>
              </a:solidFill>
              <a:latin typeface="Open Sans"/>
              <a:ea typeface="Open Sans"/>
              <a:cs typeface="Open Sans"/>
              <a:sym typeface="Open Sans"/>
            </a:endParaRPr>
          </a:p>
        </p:txBody>
      </p:sp>
      <p:cxnSp>
        <p:nvCxnSpPr>
          <p:cNvPr id="2600" name="Google Shape;2600;p84"/>
          <p:cNvCxnSpPr>
            <a:stCxn id="2598" idx="0"/>
            <a:endCxn id="2596" idx="2"/>
          </p:cNvCxnSpPr>
          <p:nvPr/>
        </p:nvCxnSpPr>
        <p:spPr>
          <a:xfrm flipH="1" rot="10800000">
            <a:off x="1038575" y="2116425"/>
            <a:ext cx="3540300" cy="796800"/>
          </a:xfrm>
          <a:prstGeom prst="straightConnector1">
            <a:avLst/>
          </a:prstGeom>
          <a:noFill/>
          <a:ln cap="flat" cmpd="sng" w="19050">
            <a:solidFill>
              <a:schemeClr val="dk1"/>
            </a:solidFill>
            <a:prstDash val="solid"/>
            <a:round/>
            <a:headEnd len="med" w="med" type="triangle"/>
            <a:tailEnd len="sm" w="sm" type="none"/>
          </a:ln>
        </p:spPr>
      </p:cxnSp>
      <p:sp>
        <p:nvSpPr>
          <p:cNvPr id="2601" name="Google Shape;2601;p84"/>
          <p:cNvSpPr/>
          <p:nvPr/>
        </p:nvSpPr>
        <p:spPr>
          <a:xfrm>
            <a:off x="2017828" y="2913222"/>
            <a:ext cx="1481400" cy="484500"/>
          </a:xfrm>
          <a:prstGeom prst="roundRect">
            <a:avLst>
              <a:gd fmla="val 8504" name="adj"/>
            </a:avLst>
          </a:prstGeom>
          <a:solidFill>
            <a:srgbClr val="175D5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FFFFFF"/>
              </a:solidFill>
              <a:latin typeface="Calibri"/>
              <a:ea typeface="Calibri"/>
              <a:cs typeface="Calibri"/>
              <a:sym typeface="Calibri"/>
            </a:endParaRPr>
          </a:p>
        </p:txBody>
      </p:sp>
      <p:sp>
        <p:nvSpPr>
          <p:cNvPr id="2602" name="Google Shape;2602;p84"/>
          <p:cNvSpPr txBox="1"/>
          <p:nvPr/>
        </p:nvSpPr>
        <p:spPr>
          <a:xfrm>
            <a:off x="2134366" y="2959234"/>
            <a:ext cx="1261800" cy="3771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FFFFFF"/>
              </a:buClr>
              <a:buSzPts val="1100"/>
              <a:buFont typeface="Arial"/>
              <a:buNone/>
            </a:pPr>
            <a:r>
              <a:rPr b="0" i="0" lang="en" sz="1100" u="none" cap="none" strike="noStrike">
                <a:solidFill>
                  <a:srgbClr val="FFFFFF"/>
                </a:solidFill>
                <a:latin typeface="Arial"/>
                <a:ea typeface="Arial"/>
                <a:cs typeface="Arial"/>
                <a:sym typeface="Arial"/>
              </a:rPr>
              <a:t>Requirement Analysis</a:t>
            </a:r>
            <a:endParaRPr b="0" i="0" sz="1100" u="none" cap="none" strike="noStrike">
              <a:solidFill>
                <a:srgbClr val="FFFFFF"/>
              </a:solidFill>
              <a:latin typeface="Open Sans"/>
              <a:ea typeface="Open Sans"/>
              <a:cs typeface="Open Sans"/>
              <a:sym typeface="Open Sans"/>
            </a:endParaRPr>
          </a:p>
        </p:txBody>
      </p:sp>
      <p:cxnSp>
        <p:nvCxnSpPr>
          <p:cNvPr id="2603" name="Google Shape;2603;p84"/>
          <p:cNvCxnSpPr>
            <a:stCxn id="2596" idx="2"/>
            <a:endCxn id="2601" idx="0"/>
          </p:cNvCxnSpPr>
          <p:nvPr/>
        </p:nvCxnSpPr>
        <p:spPr>
          <a:xfrm flipH="1">
            <a:off x="2758568" y="2116297"/>
            <a:ext cx="1820400" cy="796800"/>
          </a:xfrm>
          <a:prstGeom prst="straightConnector1">
            <a:avLst/>
          </a:prstGeom>
          <a:noFill/>
          <a:ln cap="flat" cmpd="sng" w="19050">
            <a:solidFill>
              <a:schemeClr val="dk1"/>
            </a:solidFill>
            <a:prstDash val="solid"/>
            <a:round/>
            <a:headEnd len="sm" w="sm" type="none"/>
            <a:tailEnd len="med" w="med" type="triangle"/>
          </a:ln>
        </p:spPr>
      </p:cxnSp>
      <p:sp>
        <p:nvSpPr>
          <p:cNvPr id="2604" name="Google Shape;2604;p84"/>
          <p:cNvSpPr/>
          <p:nvPr/>
        </p:nvSpPr>
        <p:spPr>
          <a:xfrm>
            <a:off x="3808528" y="2937960"/>
            <a:ext cx="1481400" cy="484500"/>
          </a:xfrm>
          <a:prstGeom prst="roundRect">
            <a:avLst>
              <a:gd fmla="val 8504" name="adj"/>
            </a:avLst>
          </a:prstGeom>
          <a:solidFill>
            <a:srgbClr val="0097D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FFFFFF"/>
              </a:solidFill>
              <a:latin typeface="Calibri"/>
              <a:ea typeface="Calibri"/>
              <a:cs typeface="Calibri"/>
              <a:sym typeface="Calibri"/>
            </a:endParaRPr>
          </a:p>
        </p:txBody>
      </p:sp>
      <p:sp>
        <p:nvSpPr>
          <p:cNvPr id="2605" name="Google Shape;2605;p84"/>
          <p:cNvSpPr txBox="1"/>
          <p:nvPr/>
        </p:nvSpPr>
        <p:spPr>
          <a:xfrm>
            <a:off x="3966319" y="2986843"/>
            <a:ext cx="1165800" cy="3867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Arial"/>
              <a:buNone/>
            </a:pPr>
            <a:r>
              <a:rPr b="0" i="0" lang="en" sz="1100" u="none" cap="none" strike="noStrike">
                <a:solidFill>
                  <a:srgbClr val="FFFFFF"/>
                </a:solidFill>
                <a:latin typeface="Arial"/>
                <a:ea typeface="Arial"/>
                <a:cs typeface="Arial"/>
                <a:sym typeface="Arial"/>
              </a:rPr>
              <a:t>Process Optimization</a:t>
            </a:r>
            <a:endParaRPr b="0" i="0" sz="1100" u="none" cap="none" strike="noStrike">
              <a:solidFill>
                <a:srgbClr val="FFFFFF"/>
              </a:solidFill>
              <a:latin typeface="Open Sans"/>
              <a:ea typeface="Open Sans"/>
              <a:cs typeface="Open Sans"/>
              <a:sym typeface="Open Sans"/>
            </a:endParaRPr>
          </a:p>
        </p:txBody>
      </p:sp>
      <p:cxnSp>
        <p:nvCxnSpPr>
          <p:cNvPr id="2606" name="Google Shape;2606;p84"/>
          <p:cNvCxnSpPr>
            <a:stCxn id="2596" idx="2"/>
            <a:endCxn id="2604" idx="0"/>
          </p:cNvCxnSpPr>
          <p:nvPr/>
        </p:nvCxnSpPr>
        <p:spPr>
          <a:xfrm flipH="1">
            <a:off x="4549268" y="2116297"/>
            <a:ext cx="29700" cy="821700"/>
          </a:xfrm>
          <a:prstGeom prst="straightConnector1">
            <a:avLst/>
          </a:prstGeom>
          <a:noFill/>
          <a:ln cap="flat" cmpd="sng" w="19050">
            <a:solidFill>
              <a:schemeClr val="dk1"/>
            </a:solidFill>
            <a:prstDash val="solid"/>
            <a:round/>
            <a:headEnd len="sm" w="sm" type="none"/>
            <a:tailEnd len="med" w="med" type="triangle"/>
          </a:ln>
        </p:spPr>
      </p:cxnSp>
      <p:sp>
        <p:nvSpPr>
          <p:cNvPr id="2607" name="Google Shape;2607;p84"/>
          <p:cNvSpPr/>
          <p:nvPr/>
        </p:nvSpPr>
        <p:spPr>
          <a:xfrm>
            <a:off x="5599228" y="2913222"/>
            <a:ext cx="1481400" cy="484500"/>
          </a:xfrm>
          <a:prstGeom prst="roundRect">
            <a:avLst>
              <a:gd fmla="val 8504" name="adj"/>
            </a:avLst>
          </a:prstGeom>
          <a:solidFill>
            <a:srgbClr val="961A2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FFFFFF"/>
              </a:solidFill>
              <a:latin typeface="Calibri"/>
              <a:ea typeface="Calibri"/>
              <a:cs typeface="Calibri"/>
              <a:sym typeface="Calibri"/>
            </a:endParaRPr>
          </a:p>
        </p:txBody>
      </p:sp>
      <p:sp>
        <p:nvSpPr>
          <p:cNvPr id="2608" name="Google Shape;2608;p84"/>
          <p:cNvSpPr txBox="1"/>
          <p:nvPr/>
        </p:nvSpPr>
        <p:spPr>
          <a:xfrm>
            <a:off x="5696500" y="2968725"/>
            <a:ext cx="1261800" cy="3771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FFFFFF"/>
              </a:buClr>
              <a:buSzPts val="1100"/>
              <a:buFont typeface="Arial"/>
              <a:buNone/>
            </a:pPr>
            <a:r>
              <a:rPr b="0" i="0" lang="en" sz="1100" u="none" cap="none" strike="noStrike">
                <a:solidFill>
                  <a:srgbClr val="FFFFFF"/>
                </a:solidFill>
                <a:latin typeface="Arial"/>
                <a:ea typeface="Arial"/>
                <a:cs typeface="Arial"/>
                <a:sym typeface="Arial"/>
              </a:rPr>
              <a:t>Continuous Testing Implementation</a:t>
            </a:r>
            <a:endParaRPr b="0" i="0" sz="1100" u="none" cap="none" strike="noStrike">
              <a:solidFill>
                <a:srgbClr val="FFFFFF"/>
              </a:solidFill>
              <a:latin typeface="Open Sans"/>
              <a:ea typeface="Open Sans"/>
              <a:cs typeface="Open Sans"/>
              <a:sym typeface="Open Sans"/>
            </a:endParaRPr>
          </a:p>
        </p:txBody>
      </p:sp>
      <p:cxnSp>
        <p:nvCxnSpPr>
          <p:cNvPr id="2609" name="Google Shape;2609;p84"/>
          <p:cNvCxnSpPr>
            <a:stCxn id="2596" idx="2"/>
            <a:endCxn id="2607" idx="0"/>
          </p:cNvCxnSpPr>
          <p:nvPr/>
        </p:nvCxnSpPr>
        <p:spPr>
          <a:xfrm>
            <a:off x="4578968" y="2116297"/>
            <a:ext cx="1761000" cy="796800"/>
          </a:xfrm>
          <a:prstGeom prst="straightConnector1">
            <a:avLst/>
          </a:prstGeom>
          <a:noFill/>
          <a:ln cap="flat" cmpd="sng" w="19050">
            <a:solidFill>
              <a:schemeClr val="dk1"/>
            </a:solidFill>
            <a:prstDash val="solid"/>
            <a:round/>
            <a:headEnd len="sm" w="sm" type="none"/>
            <a:tailEnd len="med" w="med" type="triangle"/>
          </a:ln>
        </p:spPr>
      </p:cxnSp>
      <p:sp>
        <p:nvSpPr>
          <p:cNvPr id="2610" name="Google Shape;2610;p84"/>
          <p:cNvSpPr/>
          <p:nvPr/>
        </p:nvSpPr>
        <p:spPr>
          <a:xfrm>
            <a:off x="7364878" y="2924672"/>
            <a:ext cx="1481400" cy="484500"/>
          </a:xfrm>
          <a:prstGeom prst="roundRect">
            <a:avLst>
              <a:gd fmla="val 8504" name="adj"/>
            </a:avLst>
          </a:prstGeom>
          <a:solidFill>
            <a:srgbClr val="54294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0" i="0" sz="1200" u="none" cap="none" strike="noStrike">
              <a:solidFill>
                <a:srgbClr val="FFFFFF"/>
              </a:solidFill>
              <a:latin typeface="Calibri"/>
              <a:ea typeface="Calibri"/>
              <a:cs typeface="Calibri"/>
              <a:sym typeface="Calibri"/>
            </a:endParaRPr>
          </a:p>
        </p:txBody>
      </p:sp>
      <p:sp>
        <p:nvSpPr>
          <p:cNvPr id="2611" name="Google Shape;2611;p84"/>
          <p:cNvSpPr txBox="1"/>
          <p:nvPr/>
        </p:nvSpPr>
        <p:spPr>
          <a:xfrm>
            <a:off x="7432075" y="2979736"/>
            <a:ext cx="1386600" cy="3771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FFFFFF"/>
              </a:buClr>
              <a:buSzPts val="1100"/>
              <a:buFont typeface="Arial"/>
              <a:buNone/>
            </a:pPr>
            <a:r>
              <a:rPr b="0" i="0" lang="en" sz="1100" u="none" cap="none" strike="noStrike">
                <a:solidFill>
                  <a:srgbClr val="FFFFFF"/>
                </a:solidFill>
                <a:latin typeface="Arial"/>
                <a:ea typeface="Arial"/>
                <a:cs typeface="Arial"/>
                <a:sym typeface="Arial"/>
              </a:rPr>
              <a:t>Quality check throughout SDLC</a:t>
            </a:r>
            <a:endParaRPr b="0" i="0" sz="1100" u="none" cap="none" strike="noStrike">
              <a:solidFill>
                <a:srgbClr val="FFFFFF"/>
              </a:solidFill>
              <a:latin typeface="Open Sans"/>
              <a:ea typeface="Open Sans"/>
              <a:cs typeface="Open Sans"/>
              <a:sym typeface="Open Sans"/>
            </a:endParaRPr>
          </a:p>
        </p:txBody>
      </p:sp>
      <p:cxnSp>
        <p:nvCxnSpPr>
          <p:cNvPr id="2612" name="Google Shape;2612;p84"/>
          <p:cNvCxnSpPr>
            <a:stCxn id="2596" idx="2"/>
            <a:endCxn id="2610" idx="0"/>
          </p:cNvCxnSpPr>
          <p:nvPr/>
        </p:nvCxnSpPr>
        <p:spPr>
          <a:xfrm>
            <a:off x="4578968" y="2116297"/>
            <a:ext cx="3526500" cy="808500"/>
          </a:xfrm>
          <a:prstGeom prst="straightConnector1">
            <a:avLst/>
          </a:prstGeom>
          <a:noFill/>
          <a:ln cap="flat" cmpd="sng" w="19050">
            <a:solidFill>
              <a:schemeClr val="dk1"/>
            </a:solidFill>
            <a:prstDash val="solid"/>
            <a:round/>
            <a:headEnd len="sm" w="sm" type="none"/>
            <a:tailEnd len="med" w="med" type="triangle"/>
          </a:ln>
        </p:spPr>
      </p:cxnSp>
      <p:pic>
        <p:nvPicPr>
          <p:cNvPr id="2613" name="Google Shape;2613;p84"/>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5"/>
                                        </p:tgtEl>
                                        <p:attrNameLst>
                                          <p:attrName>style.visibility</p:attrName>
                                        </p:attrNameLst>
                                      </p:cBhvr>
                                      <p:to>
                                        <p:strVal val="visible"/>
                                      </p:to>
                                    </p:set>
                                    <p:animEffect filter="fade" transition="in">
                                      <p:cBhvr>
                                        <p:cTn dur="1000"/>
                                        <p:tgtEl>
                                          <p:spTgt spid="2595"/>
                                        </p:tgtEl>
                                      </p:cBhvr>
                                    </p:animEffect>
                                  </p:childTnLst>
                                </p:cTn>
                              </p:par>
                              <p:par>
                                <p:cTn fill="hold" nodeType="withEffect" presetClass="entr" presetID="10" presetSubtype="0">
                                  <p:stCondLst>
                                    <p:cond delay="0"/>
                                  </p:stCondLst>
                                  <p:childTnLst>
                                    <p:set>
                                      <p:cBhvr>
                                        <p:cTn dur="1" fill="hold">
                                          <p:stCondLst>
                                            <p:cond delay="0"/>
                                          </p:stCondLst>
                                        </p:cTn>
                                        <p:tgtEl>
                                          <p:spTgt spid="2596"/>
                                        </p:tgtEl>
                                        <p:attrNameLst>
                                          <p:attrName>style.visibility</p:attrName>
                                        </p:attrNameLst>
                                      </p:cBhvr>
                                      <p:to>
                                        <p:strVal val="visible"/>
                                      </p:to>
                                    </p:set>
                                    <p:animEffect filter="fade" transition="in">
                                      <p:cBhvr>
                                        <p:cTn dur="1000"/>
                                        <p:tgtEl>
                                          <p:spTgt spid="25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0"/>
                                        </p:tgtEl>
                                        <p:attrNameLst>
                                          <p:attrName>style.visibility</p:attrName>
                                        </p:attrNameLst>
                                      </p:cBhvr>
                                      <p:to>
                                        <p:strVal val="visible"/>
                                      </p:to>
                                    </p:set>
                                    <p:animEffect filter="fade" transition="in">
                                      <p:cBhvr>
                                        <p:cTn dur="1000"/>
                                        <p:tgtEl>
                                          <p:spTgt spid="2600"/>
                                        </p:tgtEl>
                                      </p:cBhvr>
                                    </p:animEffect>
                                  </p:childTnLst>
                                </p:cTn>
                              </p:par>
                              <p:par>
                                <p:cTn fill="hold" nodeType="withEffect" presetClass="entr" presetID="10" presetSubtype="0">
                                  <p:stCondLst>
                                    <p:cond delay="0"/>
                                  </p:stCondLst>
                                  <p:childTnLst>
                                    <p:set>
                                      <p:cBhvr>
                                        <p:cTn dur="1" fill="hold">
                                          <p:stCondLst>
                                            <p:cond delay="0"/>
                                          </p:stCondLst>
                                        </p:cTn>
                                        <p:tgtEl>
                                          <p:spTgt spid="2603"/>
                                        </p:tgtEl>
                                        <p:attrNameLst>
                                          <p:attrName>style.visibility</p:attrName>
                                        </p:attrNameLst>
                                      </p:cBhvr>
                                      <p:to>
                                        <p:strVal val="visible"/>
                                      </p:to>
                                    </p:set>
                                    <p:animEffect filter="fade" transition="in">
                                      <p:cBhvr>
                                        <p:cTn dur="1000"/>
                                        <p:tgtEl>
                                          <p:spTgt spid="2603"/>
                                        </p:tgtEl>
                                      </p:cBhvr>
                                    </p:animEffect>
                                  </p:childTnLst>
                                </p:cTn>
                              </p:par>
                              <p:par>
                                <p:cTn fill="hold" nodeType="withEffect" presetClass="entr" presetID="10" presetSubtype="0">
                                  <p:stCondLst>
                                    <p:cond delay="0"/>
                                  </p:stCondLst>
                                  <p:childTnLst>
                                    <p:set>
                                      <p:cBhvr>
                                        <p:cTn dur="1" fill="hold">
                                          <p:stCondLst>
                                            <p:cond delay="0"/>
                                          </p:stCondLst>
                                        </p:cTn>
                                        <p:tgtEl>
                                          <p:spTgt spid="2606"/>
                                        </p:tgtEl>
                                        <p:attrNameLst>
                                          <p:attrName>style.visibility</p:attrName>
                                        </p:attrNameLst>
                                      </p:cBhvr>
                                      <p:to>
                                        <p:strVal val="visible"/>
                                      </p:to>
                                    </p:set>
                                    <p:animEffect filter="fade" transition="in">
                                      <p:cBhvr>
                                        <p:cTn dur="1000"/>
                                        <p:tgtEl>
                                          <p:spTgt spid="2606"/>
                                        </p:tgtEl>
                                      </p:cBhvr>
                                    </p:animEffect>
                                  </p:childTnLst>
                                </p:cTn>
                              </p:par>
                              <p:par>
                                <p:cTn fill="hold" nodeType="withEffect" presetClass="entr" presetID="10" presetSubtype="0">
                                  <p:stCondLst>
                                    <p:cond delay="0"/>
                                  </p:stCondLst>
                                  <p:childTnLst>
                                    <p:set>
                                      <p:cBhvr>
                                        <p:cTn dur="1" fill="hold">
                                          <p:stCondLst>
                                            <p:cond delay="0"/>
                                          </p:stCondLst>
                                        </p:cTn>
                                        <p:tgtEl>
                                          <p:spTgt spid="2609"/>
                                        </p:tgtEl>
                                        <p:attrNameLst>
                                          <p:attrName>style.visibility</p:attrName>
                                        </p:attrNameLst>
                                      </p:cBhvr>
                                      <p:to>
                                        <p:strVal val="visible"/>
                                      </p:to>
                                    </p:set>
                                    <p:animEffect filter="fade" transition="in">
                                      <p:cBhvr>
                                        <p:cTn dur="1000"/>
                                        <p:tgtEl>
                                          <p:spTgt spid="2609"/>
                                        </p:tgtEl>
                                      </p:cBhvr>
                                    </p:animEffect>
                                  </p:childTnLst>
                                </p:cTn>
                              </p:par>
                              <p:par>
                                <p:cTn fill="hold" nodeType="withEffect" presetClass="entr" presetID="10" presetSubtype="0">
                                  <p:stCondLst>
                                    <p:cond delay="0"/>
                                  </p:stCondLst>
                                  <p:childTnLst>
                                    <p:set>
                                      <p:cBhvr>
                                        <p:cTn dur="1" fill="hold">
                                          <p:stCondLst>
                                            <p:cond delay="0"/>
                                          </p:stCondLst>
                                        </p:cTn>
                                        <p:tgtEl>
                                          <p:spTgt spid="2612"/>
                                        </p:tgtEl>
                                        <p:attrNameLst>
                                          <p:attrName>style.visibility</p:attrName>
                                        </p:attrNameLst>
                                      </p:cBhvr>
                                      <p:to>
                                        <p:strVal val="visible"/>
                                      </p:to>
                                    </p:set>
                                    <p:animEffect filter="fade" transition="in">
                                      <p:cBhvr>
                                        <p:cTn dur="1000"/>
                                        <p:tgtEl>
                                          <p:spTgt spid="26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8"/>
                                        </p:tgtEl>
                                        <p:attrNameLst>
                                          <p:attrName>style.visibility</p:attrName>
                                        </p:attrNameLst>
                                      </p:cBhvr>
                                      <p:to>
                                        <p:strVal val="visible"/>
                                      </p:to>
                                    </p:set>
                                    <p:animEffect filter="fade" transition="in">
                                      <p:cBhvr>
                                        <p:cTn dur="1000"/>
                                        <p:tgtEl>
                                          <p:spTgt spid="2598"/>
                                        </p:tgtEl>
                                      </p:cBhvr>
                                    </p:animEffect>
                                  </p:childTnLst>
                                </p:cTn>
                              </p:par>
                              <p:par>
                                <p:cTn fill="hold" nodeType="withEffect" presetClass="entr" presetID="10" presetSubtype="0">
                                  <p:stCondLst>
                                    <p:cond delay="0"/>
                                  </p:stCondLst>
                                  <p:childTnLst>
                                    <p:set>
                                      <p:cBhvr>
                                        <p:cTn dur="1" fill="hold">
                                          <p:stCondLst>
                                            <p:cond delay="0"/>
                                          </p:stCondLst>
                                        </p:cTn>
                                        <p:tgtEl>
                                          <p:spTgt spid="2599"/>
                                        </p:tgtEl>
                                        <p:attrNameLst>
                                          <p:attrName>style.visibility</p:attrName>
                                        </p:attrNameLst>
                                      </p:cBhvr>
                                      <p:to>
                                        <p:strVal val="visible"/>
                                      </p:to>
                                    </p:set>
                                    <p:animEffect filter="fade" transition="in">
                                      <p:cBhvr>
                                        <p:cTn dur="1000"/>
                                        <p:tgtEl>
                                          <p:spTgt spid="25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1"/>
                                        </p:tgtEl>
                                        <p:attrNameLst>
                                          <p:attrName>style.visibility</p:attrName>
                                        </p:attrNameLst>
                                      </p:cBhvr>
                                      <p:to>
                                        <p:strVal val="visible"/>
                                      </p:to>
                                    </p:set>
                                    <p:animEffect filter="fade" transition="in">
                                      <p:cBhvr>
                                        <p:cTn dur="1000"/>
                                        <p:tgtEl>
                                          <p:spTgt spid="2601"/>
                                        </p:tgtEl>
                                      </p:cBhvr>
                                    </p:animEffect>
                                  </p:childTnLst>
                                </p:cTn>
                              </p:par>
                              <p:par>
                                <p:cTn fill="hold" nodeType="withEffect" presetClass="entr" presetID="10" presetSubtype="0">
                                  <p:stCondLst>
                                    <p:cond delay="0"/>
                                  </p:stCondLst>
                                  <p:childTnLst>
                                    <p:set>
                                      <p:cBhvr>
                                        <p:cTn dur="1" fill="hold">
                                          <p:stCondLst>
                                            <p:cond delay="0"/>
                                          </p:stCondLst>
                                        </p:cTn>
                                        <p:tgtEl>
                                          <p:spTgt spid="2602"/>
                                        </p:tgtEl>
                                        <p:attrNameLst>
                                          <p:attrName>style.visibility</p:attrName>
                                        </p:attrNameLst>
                                      </p:cBhvr>
                                      <p:to>
                                        <p:strVal val="visible"/>
                                      </p:to>
                                    </p:set>
                                    <p:animEffect filter="fade" transition="in">
                                      <p:cBhvr>
                                        <p:cTn dur="1000"/>
                                        <p:tgtEl>
                                          <p:spTgt spid="2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4"/>
                                        </p:tgtEl>
                                        <p:attrNameLst>
                                          <p:attrName>style.visibility</p:attrName>
                                        </p:attrNameLst>
                                      </p:cBhvr>
                                      <p:to>
                                        <p:strVal val="visible"/>
                                      </p:to>
                                    </p:set>
                                    <p:animEffect filter="fade" transition="in">
                                      <p:cBhvr>
                                        <p:cTn dur="1000"/>
                                        <p:tgtEl>
                                          <p:spTgt spid="2604"/>
                                        </p:tgtEl>
                                      </p:cBhvr>
                                    </p:animEffect>
                                  </p:childTnLst>
                                </p:cTn>
                              </p:par>
                              <p:par>
                                <p:cTn fill="hold" nodeType="withEffect" presetClass="entr" presetID="10" presetSubtype="0">
                                  <p:stCondLst>
                                    <p:cond delay="0"/>
                                  </p:stCondLst>
                                  <p:childTnLst>
                                    <p:set>
                                      <p:cBhvr>
                                        <p:cTn dur="1" fill="hold">
                                          <p:stCondLst>
                                            <p:cond delay="0"/>
                                          </p:stCondLst>
                                        </p:cTn>
                                        <p:tgtEl>
                                          <p:spTgt spid="2605"/>
                                        </p:tgtEl>
                                        <p:attrNameLst>
                                          <p:attrName>style.visibility</p:attrName>
                                        </p:attrNameLst>
                                      </p:cBhvr>
                                      <p:to>
                                        <p:strVal val="visible"/>
                                      </p:to>
                                    </p:set>
                                    <p:animEffect filter="fade" transition="in">
                                      <p:cBhvr>
                                        <p:cTn dur="1000"/>
                                        <p:tgtEl>
                                          <p:spTgt spid="26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7"/>
                                        </p:tgtEl>
                                        <p:attrNameLst>
                                          <p:attrName>style.visibility</p:attrName>
                                        </p:attrNameLst>
                                      </p:cBhvr>
                                      <p:to>
                                        <p:strVal val="visible"/>
                                      </p:to>
                                    </p:set>
                                    <p:animEffect filter="fade" transition="in">
                                      <p:cBhvr>
                                        <p:cTn dur="1000"/>
                                        <p:tgtEl>
                                          <p:spTgt spid="2607"/>
                                        </p:tgtEl>
                                      </p:cBhvr>
                                    </p:animEffect>
                                  </p:childTnLst>
                                </p:cTn>
                              </p:par>
                              <p:par>
                                <p:cTn fill="hold" nodeType="withEffect" presetClass="entr" presetID="10" presetSubtype="0">
                                  <p:stCondLst>
                                    <p:cond delay="0"/>
                                  </p:stCondLst>
                                  <p:childTnLst>
                                    <p:set>
                                      <p:cBhvr>
                                        <p:cTn dur="1" fill="hold">
                                          <p:stCondLst>
                                            <p:cond delay="0"/>
                                          </p:stCondLst>
                                        </p:cTn>
                                        <p:tgtEl>
                                          <p:spTgt spid="2608"/>
                                        </p:tgtEl>
                                        <p:attrNameLst>
                                          <p:attrName>style.visibility</p:attrName>
                                        </p:attrNameLst>
                                      </p:cBhvr>
                                      <p:to>
                                        <p:strVal val="visible"/>
                                      </p:to>
                                    </p:set>
                                    <p:animEffect filter="fade" transition="in">
                                      <p:cBhvr>
                                        <p:cTn dur="1000"/>
                                        <p:tgtEl>
                                          <p:spTgt spid="26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0"/>
                                        </p:tgtEl>
                                        <p:attrNameLst>
                                          <p:attrName>style.visibility</p:attrName>
                                        </p:attrNameLst>
                                      </p:cBhvr>
                                      <p:to>
                                        <p:strVal val="visible"/>
                                      </p:to>
                                    </p:set>
                                    <p:animEffect filter="fade" transition="in">
                                      <p:cBhvr>
                                        <p:cTn dur="1000"/>
                                        <p:tgtEl>
                                          <p:spTgt spid="2610"/>
                                        </p:tgtEl>
                                      </p:cBhvr>
                                    </p:animEffect>
                                  </p:childTnLst>
                                </p:cTn>
                              </p:par>
                              <p:par>
                                <p:cTn fill="hold" nodeType="withEffect" presetClass="entr" presetID="10" presetSubtype="0">
                                  <p:stCondLst>
                                    <p:cond delay="0"/>
                                  </p:stCondLst>
                                  <p:childTnLst>
                                    <p:set>
                                      <p:cBhvr>
                                        <p:cTn dur="1" fill="hold">
                                          <p:stCondLst>
                                            <p:cond delay="0"/>
                                          </p:stCondLst>
                                        </p:cTn>
                                        <p:tgtEl>
                                          <p:spTgt spid="2611"/>
                                        </p:tgtEl>
                                        <p:attrNameLst>
                                          <p:attrName>style.visibility</p:attrName>
                                        </p:attrNameLst>
                                      </p:cBhvr>
                                      <p:to>
                                        <p:strVal val="visible"/>
                                      </p:to>
                                    </p:set>
                                    <p:animEffect filter="fade" transition="in">
                                      <p:cBhvr>
                                        <p:cTn dur="1000"/>
                                        <p:tgtEl>
                                          <p:spTgt spid="26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7" name="Shape 2617"/>
        <p:cNvGrpSpPr/>
        <p:nvPr/>
      </p:nvGrpSpPr>
      <p:grpSpPr>
        <a:xfrm>
          <a:off x="0" y="0"/>
          <a:ext cx="0" cy="0"/>
          <a:chOff x="0" y="0"/>
          <a:chExt cx="0" cy="0"/>
        </a:xfrm>
      </p:grpSpPr>
      <p:sp>
        <p:nvSpPr>
          <p:cNvPr id="2618" name="Google Shape;2618;p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Code of Conduct for Tester</a:t>
            </a:r>
            <a:endParaRPr/>
          </a:p>
        </p:txBody>
      </p:sp>
      <p:sp>
        <p:nvSpPr>
          <p:cNvPr id="2619" name="Google Shape;2619;p8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2620" name="Google Shape;2620;p85"/>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grpSp>
        <p:nvGrpSpPr>
          <p:cNvPr id="2621" name="Google Shape;2621;p85"/>
          <p:cNvGrpSpPr/>
          <p:nvPr/>
        </p:nvGrpSpPr>
        <p:grpSpPr>
          <a:xfrm>
            <a:off x="556600" y="1908641"/>
            <a:ext cx="1424525" cy="1918729"/>
            <a:chOff x="593525" y="1201288"/>
            <a:chExt cx="3843833" cy="3313295"/>
          </a:xfrm>
        </p:grpSpPr>
        <p:sp>
          <p:nvSpPr>
            <p:cNvPr id="2622" name="Google Shape;2622;p85"/>
            <p:cNvSpPr/>
            <p:nvPr/>
          </p:nvSpPr>
          <p:spPr>
            <a:xfrm>
              <a:off x="593525" y="1201288"/>
              <a:ext cx="3843833" cy="3313295"/>
            </a:xfrm>
            <a:custGeom>
              <a:rect b="b" l="l" r="r" t="t"/>
              <a:pathLst>
                <a:path extrusionOk="0" h="14405629" w="10603678">
                  <a:moveTo>
                    <a:pt x="11878" y="0"/>
                  </a:moveTo>
                  <a:lnTo>
                    <a:pt x="10603678" y="0"/>
                  </a:lnTo>
                  <a:lnTo>
                    <a:pt x="10603678" y="12344400"/>
                  </a:lnTo>
                  <a:lnTo>
                    <a:pt x="5549462" y="14405629"/>
                  </a:lnTo>
                  <a:lnTo>
                    <a:pt x="11878" y="12344400"/>
                  </a:lnTo>
                  <a:lnTo>
                    <a:pt x="0" y="12328634"/>
                  </a:lnTo>
                  <a:cubicBezTo>
                    <a:pt x="3959" y="8219089"/>
                    <a:pt x="7919" y="4109545"/>
                    <a:pt x="11878" y="0"/>
                  </a:cubicBezTo>
                  <a:close/>
                </a:path>
              </a:pathLst>
            </a:custGeom>
            <a:solidFill>
              <a:srgbClr val="175D53"/>
            </a:solidFill>
            <a:ln>
              <a:noFill/>
            </a:ln>
            <a:effectLst>
              <a:outerShdw blurRad="157163" rotWithShape="0" algn="bl" dir="4740000" dist="95250">
                <a:srgbClr val="000000">
                  <a:alpha val="10980"/>
                </a:srgbClr>
              </a:outerShdw>
            </a:effectLst>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FFFFFF"/>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2623" name="Google Shape;2623;p85"/>
            <p:cNvSpPr/>
            <p:nvPr/>
          </p:nvSpPr>
          <p:spPr>
            <a:xfrm>
              <a:off x="734173" y="1312824"/>
              <a:ext cx="3555600" cy="442200"/>
            </a:xfrm>
            <a:prstGeom prst="roundRect">
              <a:avLst>
                <a:gd fmla="val 12861" name="adj"/>
              </a:avLst>
            </a:prstGeom>
            <a:solidFill>
              <a:srgbClr val="FFFFFF"/>
            </a:solidFill>
            <a:ln cap="flat" cmpd="sng" w="9525">
              <a:solidFill>
                <a:srgbClr val="FFFFFF"/>
              </a:solidFill>
              <a:prstDash val="solid"/>
              <a:round/>
              <a:headEnd len="sm" w="sm" type="none"/>
              <a:tailEnd len="sm" w="sm" type="none"/>
            </a:ln>
            <a:effectLst>
              <a:outerShdw blurRad="400050" rotWithShape="0" algn="bl" dir="5640000" dist="161925">
                <a:srgbClr val="000000">
                  <a:alpha val="1098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Gill Sans"/>
                  <a:ea typeface="Gill Sans"/>
                  <a:cs typeface="Gill Sans"/>
                  <a:sym typeface="Gill Sans"/>
                </a:rPr>
                <a:t>Do’s</a:t>
              </a:r>
              <a:endParaRPr b="1" i="0" sz="1800" u="none" cap="none" strike="noStrike">
                <a:solidFill>
                  <a:srgbClr val="000000"/>
                </a:solidFill>
                <a:latin typeface="Gill Sans"/>
                <a:ea typeface="Gill Sans"/>
                <a:cs typeface="Gill Sans"/>
                <a:sym typeface="Gill Sans"/>
              </a:endParaRPr>
            </a:p>
          </p:txBody>
        </p:sp>
      </p:grpSp>
      <p:sp>
        <p:nvSpPr>
          <p:cNvPr id="2624" name="Google Shape;2624;p85"/>
          <p:cNvSpPr txBox="1"/>
          <p:nvPr/>
        </p:nvSpPr>
        <p:spPr>
          <a:xfrm>
            <a:off x="2264125" y="1238700"/>
            <a:ext cx="6472500" cy="3258600"/>
          </a:xfrm>
          <a:prstGeom prst="rect">
            <a:avLst/>
          </a:prstGeom>
          <a:solidFill>
            <a:srgbClr val="B6D7A8"/>
          </a:solid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Understand the requirements and design of the software being tested, and develop a comprehensive test plan.</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Test the software thoroughly.</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Use automation tools where possible. </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Collaborate with the development team. </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Document all test results and provide clear and concise reports.</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Stay up-to-date with new testing technologies and best practices.</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Ensure that the software is easy to use. </a:t>
            </a:r>
            <a:endParaRPr/>
          </a:p>
          <a:p>
            <a:pPr indent="0" lvl="0" marL="45720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1"/>
                                        </p:tgtEl>
                                        <p:attrNameLst>
                                          <p:attrName>style.visibility</p:attrName>
                                        </p:attrNameLst>
                                      </p:cBhvr>
                                      <p:to>
                                        <p:strVal val="visible"/>
                                      </p:to>
                                    </p:set>
                                    <p:animEffect filter="fade" transition="in">
                                      <p:cBhvr>
                                        <p:cTn dur="1000"/>
                                        <p:tgtEl>
                                          <p:spTgt spid="26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4"/>
                                        </p:tgtEl>
                                        <p:attrNameLst>
                                          <p:attrName>style.visibility</p:attrName>
                                        </p:attrNameLst>
                                      </p:cBhvr>
                                      <p:to>
                                        <p:strVal val="visible"/>
                                      </p:to>
                                    </p:set>
                                    <p:animEffect filter="fade" transition="in">
                                      <p:cBhvr>
                                        <p:cTn dur="1000"/>
                                        <p:tgtEl>
                                          <p:spTgt spid="26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8" name="Shape 2628"/>
        <p:cNvGrpSpPr/>
        <p:nvPr/>
      </p:nvGrpSpPr>
      <p:grpSpPr>
        <a:xfrm>
          <a:off x="0" y="0"/>
          <a:ext cx="0" cy="0"/>
          <a:chOff x="0" y="0"/>
          <a:chExt cx="0" cy="0"/>
        </a:xfrm>
      </p:grpSpPr>
      <p:sp>
        <p:nvSpPr>
          <p:cNvPr id="2629" name="Google Shape;2629;p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Code of Conduct for Tester</a:t>
            </a:r>
            <a:endParaRPr/>
          </a:p>
        </p:txBody>
      </p:sp>
      <p:sp>
        <p:nvSpPr>
          <p:cNvPr id="2630" name="Google Shape;2630;p8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2631" name="Google Shape;2631;p86"/>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grpSp>
        <p:nvGrpSpPr>
          <p:cNvPr id="2632" name="Google Shape;2632;p86"/>
          <p:cNvGrpSpPr/>
          <p:nvPr/>
        </p:nvGrpSpPr>
        <p:grpSpPr>
          <a:xfrm>
            <a:off x="556600" y="1908641"/>
            <a:ext cx="1424525" cy="1918729"/>
            <a:chOff x="593525" y="1201288"/>
            <a:chExt cx="3843833" cy="3313295"/>
          </a:xfrm>
        </p:grpSpPr>
        <p:sp>
          <p:nvSpPr>
            <p:cNvPr id="2633" name="Google Shape;2633;p86"/>
            <p:cNvSpPr/>
            <p:nvPr/>
          </p:nvSpPr>
          <p:spPr>
            <a:xfrm>
              <a:off x="593525" y="1201288"/>
              <a:ext cx="3843833" cy="3313295"/>
            </a:xfrm>
            <a:custGeom>
              <a:rect b="b" l="l" r="r" t="t"/>
              <a:pathLst>
                <a:path extrusionOk="0" h="14405629" w="10603678">
                  <a:moveTo>
                    <a:pt x="11878" y="0"/>
                  </a:moveTo>
                  <a:lnTo>
                    <a:pt x="10603678" y="0"/>
                  </a:lnTo>
                  <a:lnTo>
                    <a:pt x="10603678" y="12344400"/>
                  </a:lnTo>
                  <a:lnTo>
                    <a:pt x="5549462" y="14405629"/>
                  </a:lnTo>
                  <a:lnTo>
                    <a:pt x="11878" y="12344400"/>
                  </a:lnTo>
                  <a:lnTo>
                    <a:pt x="0" y="12328634"/>
                  </a:lnTo>
                  <a:cubicBezTo>
                    <a:pt x="3959" y="8219089"/>
                    <a:pt x="7919" y="4109545"/>
                    <a:pt x="11878" y="0"/>
                  </a:cubicBezTo>
                  <a:close/>
                </a:path>
              </a:pathLst>
            </a:custGeom>
            <a:solidFill>
              <a:srgbClr val="961A26"/>
            </a:solidFill>
            <a:ln>
              <a:noFill/>
            </a:ln>
            <a:effectLst>
              <a:outerShdw blurRad="157163" rotWithShape="0" algn="bl" dir="4740000" dist="95250">
                <a:srgbClr val="000000">
                  <a:alpha val="10980"/>
                </a:srgbClr>
              </a:outerShdw>
            </a:effectLst>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FFFFFF"/>
                </a:buClr>
                <a:buSzPts val="700"/>
                <a:buFont typeface="Helvetica Neue"/>
                <a:buNone/>
              </a:pPr>
              <a:r>
                <a:t/>
              </a:r>
              <a:endParaRPr b="0" i="0" sz="700" u="none" cap="none" strike="noStrike">
                <a:solidFill>
                  <a:srgbClr val="FFFFFF"/>
                </a:solidFill>
                <a:latin typeface="Calibri"/>
                <a:ea typeface="Calibri"/>
                <a:cs typeface="Calibri"/>
                <a:sym typeface="Calibri"/>
              </a:endParaRPr>
            </a:p>
          </p:txBody>
        </p:sp>
        <p:sp>
          <p:nvSpPr>
            <p:cNvPr id="2634" name="Google Shape;2634;p86"/>
            <p:cNvSpPr/>
            <p:nvPr/>
          </p:nvSpPr>
          <p:spPr>
            <a:xfrm>
              <a:off x="734173" y="1312824"/>
              <a:ext cx="3555600" cy="442200"/>
            </a:xfrm>
            <a:prstGeom prst="roundRect">
              <a:avLst>
                <a:gd fmla="val 12861" name="adj"/>
              </a:avLst>
            </a:prstGeom>
            <a:solidFill>
              <a:srgbClr val="FFFFFF"/>
            </a:solidFill>
            <a:ln cap="flat" cmpd="sng" w="9525">
              <a:solidFill>
                <a:srgbClr val="FFFFFF"/>
              </a:solidFill>
              <a:prstDash val="solid"/>
              <a:round/>
              <a:headEnd len="sm" w="sm" type="none"/>
              <a:tailEnd len="sm" w="sm" type="none"/>
            </a:ln>
            <a:effectLst>
              <a:outerShdw blurRad="400050" rotWithShape="0" algn="bl" dir="5640000" dist="161925">
                <a:srgbClr val="000000">
                  <a:alpha val="1098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Gill Sans"/>
                  <a:ea typeface="Gill Sans"/>
                  <a:cs typeface="Gill Sans"/>
                  <a:sym typeface="Gill Sans"/>
                </a:rPr>
                <a:t>Don’ts</a:t>
              </a:r>
              <a:endParaRPr b="1" i="0" sz="1800" u="none" cap="none" strike="noStrike">
                <a:solidFill>
                  <a:srgbClr val="000000"/>
                </a:solidFill>
                <a:latin typeface="Gill Sans"/>
                <a:ea typeface="Gill Sans"/>
                <a:cs typeface="Gill Sans"/>
                <a:sym typeface="Gill Sans"/>
              </a:endParaRPr>
            </a:p>
          </p:txBody>
        </p:sp>
      </p:grpSp>
      <p:sp>
        <p:nvSpPr>
          <p:cNvPr id="2635" name="Google Shape;2635;p86"/>
          <p:cNvSpPr txBox="1"/>
          <p:nvPr/>
        </p:nvSpPr>
        <p:spPr>
          <a:xfrm>
            <a:off x="2264125" y="1238700"/>
            <a:ext cx="6472500" cy="3258600"/>
          </a:xfrm>
          <a:prstGeom prst="rect">
            <a:avLst/>
          </a:prstGeom>
          <a:solidFill>
            <a:srgbClr val="E6B8AF"/>
          </a:solid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Don't assume that the software is bug-free. </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Don't rely solely on manual testing. </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Don't ignore performance testing. </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Don't prioritize quantity over quality. </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Don't ignore user feedback. </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Don't skip regression testing. </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Don't forget about security testing. </a:t>
            </a:r>
            <a:endParaRPr/>
          </a:p>
          <a:p>
            <a:pPr indent="-317500" lvl="0" marL="457200" marR="0" rtl="0" algn="l">
              <a:lnSpc>
                <a:spcPct val="100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Tes</a:t>
            </a:r>
            <a:r>
              <a:rPr lang="en">
                <a:latin typeface="Calibri"/>
                <a:ea typeface="Calibri"/>
                <a:cs typeface="Calibri"/>
                <a:sym typeface="Calibri"/>
              </a:rPr>
              <a:t>ter</a:t>
            </a:r>
            <a:r>
              <a:rPr b="0" i="0" lang="en" sz="1400" u="none" cap="none" strike="noStrike">
                <a:solidFill>
                  <a:srgbClr val="000000"/>
                </a:solidFill>
                <a:latin typeface="Calibri"/>
                <a:ea typeface="Calibri"/>
                <a:cs typeface="Calibri"/>
                <a:sym typeface="Calibri"/>
              </a:rPr>
              <a:t> should not manipulate the Result.</a:t>
            </a:r>
            <a:endParaRPr b="0" i="0" sz="14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2"/>
                                        </p:tgtEl>
                                        <p:attrNameLst>
                                          <p:attrName>style.visibility</p:attrName>
                                        </p:attrNameLst>
                                      </p:cBhvr>
                                      <p:to>
                                        <p:strVal val="visible"/>
                                      </p:to>
                                    </p:set>
                                    <p:animEffect filter="fade" transition="in">
                                      <p:cBhvr>
                                        <p:cTn dur="1000"/>
                                        <p:tgtEl>
                                          <p:spTgt spid="26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5"/>
                                        </p:tgtEl>
                                        <p:attrNameLst>
                                          <p:attrName>style.visibility</p:attrName>
                                        </p:attrNameLst>
                                      </p:cBhvr>
                                      <p:to>
                                        <p:strVal val="visible"/>
                                      </p:to>
                                    </p:set>
                                    <p:animEffect filter="fade" transition="in">
                                      <p:cBhvr>
                                        <p:cTn dur="1000"/>
                                        <p:tgtEl>
                                          <p:spTgt spid="26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9" name="Shape 2639"/>
        <p:cNvGrpSpPr/>
        <p:nvPr/>
      </p:nvGrpSpPr>
      <p:grpSpPr>
        <a:xfrm>
          <a:off x="0" y="0"/>
          <a:ext cx="0" cy="0"/>
          <a:chOff x="0" y="0"/>
          <a:chExt cx="0" cy="0"/>
        </a:xfrm>
      </p:grpSpPr>
      <p:sp>
        <p:nvSpPr>
          <p:cNvPr id="2640" name="Google Shape;2640;p8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The Psychology of Testing</a:t>
            </a:r>
            <a:endParaRPr/>
          </a:p>
        </p:txBody>
      </p:sp>
      <p:sp>
        <p:nvSpPr>
          <p:cNvPr id="2641" name="Google Shape;2641;p8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Agile Mindset</a:t>
            </a:r>
            <a:endParaRPr/>
          </a:p>
        </p:txBody>
      </p:sp>
      <p:sp>
        <p:nvSpPr>
          <p:cNvPr id="2642" name="Google Shape;2642;p8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grpSp>
        <p:nvGrpSpPr>
          <p:cNvPr id="2643" name="Google Shape;2643;p87"/>
          <p:cNvGrpSpPr/>
          <p:nvPr/>
        </p:nvGrpSpPr>
        <p:grpSpPr>
          <a:xfrm>
            <a:off x="1382788" y="2127102"/>
            <a:ext cx="1905000" cy="1795800"/>
            <a:chOff x="1382788" y="2127102"/>
            <a:chExt cx="1905000" cy="1795800"/>
          </a:xfrm>
        </p:grpSpPr>
        <p:sp>
          <p:nvSpPr>
            <p:cNvPr id="2644" name="Google Shape;2644;p87"/>
            <p:cNvSpPr/>
            <p:nvPr/>
          </p:nvSpPr>
          <p:spPr>
            <a:xfrm>
              <a:off x="1382788" y="2127102"/>
              <a:ext cx="1905000" cy="1795800"/>
            </a:xfrm>
            <a:prstGeom prst="rect">
              <a:avLst/>
            </a:prstGeom>
            <a:solidFill>
              <a:srgbClr val="CFE2F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2645" name="Google Shape;2645;p87"/>
            <p:cNvSpPr txBox="1"/>
            <p:nvPr/>
          </p:nvSpPr>
          <p:spPr>
            <a:xfrm>
              <a:off x="1576145" y="2572462"/>
              <a:ext cx="1518300" cy="9051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53585F"/>
                </a:buClr>
                <a:buSzPts val="700"/>
                <a:buFont typeface="Calibri"/>
                <a:buNone/>
              </a:pPr>
              <a:r>
                <a:rPr b="1" i="0" lang="en" sz="1200" u="none" cap="none" strike="noStrike">
                  <a:solidFill>
                    <a:srgbClr val="53585F"/>
                  </a:solidFill>
                  <a:latin typeface="Calibri"/>
                  <a:ea typeface="Calibri"/>
                  <a:cs typeface="Calibri"/>
                  <a:sym typeface="Calibri"/>
                </a:rPr>
                <a:t>Quality is a responsibility of all the teams in agile development</a:t>
              </a:r>
              <a:endParaRPr b="0" i="0" sz="1200" u="none" cap="none" strike="noStrike">
                <a:solidFill>
                  <a:srgbClr val="000000"/>
                </a:solidFill>
                <a:latin typeface="Calibri"/>
                <a:ea typeface="Calibri"/>
                <a:cs typeface="Calibri"/>
                <a:sym typeface="Calibri"/>
              </a:endParaRPr>
            </a:p>
          </p:txBody>
        </p:sp>
      </p:grpSp>
      <p:grpSp>
        <p:nvGrpSpPr>
          <p:cNvPr id="2646" name="Google Shape;2646;p87"/>
          <p:cNvGrpSpPr/>
          <p:nvPr/>
        </p:nvGrpSpPr>
        <p:grpSpPr>
          <a:xfrm>
            <a:off x="5856213" y="2127101"/>
            <a:ext cx="1905000" cy="1795800"/>
            <a:chOff x="5856213" y="2127101"/>
            <a:chExt cx="1905000" cy="1795800"/>
          </a:xfrm>
        </p:grpSpPr>
        <p:sp>
          <p:nvSpPr>
            <p:cNvPr id="2647" name="Google Shape;2647;p87"/>
            <p:cNvSpPr/>
            <p:nvPr/>
          </p:nvSpPr>
          <p:spPr>
            <a:xfrm>
              <a:off x="5856213" y="2127101"/>
              <a:ext cx="1905000" cy="1795800"/>
            </a:xfrm>
            <a:prstGeom prst="rect">
              <a:avLst/>
            </a:prstGeom>
            <a:solidFill>
              <a:srgbClr val="CFE2F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2648" name="Google Shape;2648;p87"/>
            <p:cNvSpPr txBox="1"/>
            <p:nvPr/>
          </p:nvSpPr>
          <p:spPr>
            <a:xfrm>
              <a:off x="6049567" y="2572462"/>
              <a:ext cx="1518300" cy="9051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53585F"/>
                </a:buClr>
                <a:buSzPts val="700"/>
                <a:buFont typeface="Calibri"/>
                <a:buNone/>
              </a:pPr>
              <a:r>
                <a:rPr b="1" i="0" lang="en" sz="1200" u="none" cap="none" strike="noStrike">
                  <a:solidFill>
                    <a:srgbClr val="53585F"/>
                  </a:solidFill>
                  <a:latin typeface="Calibri"/>
                  <a:ea typeface="Calibri"/>
                  <a:cs typeface="Calibri"/>
                  <a:sym typeface="Calibri"/>
                </a:rPr>
                <a:t>Agile testing focuses more on activities that prevent the defect occurrences. </a:t>
              </a:r>
              <a:endParaRPr b="0" i="0" sz="1200" u="none" cap="none" strike="noStrike">
                <a:solidFill>
                  <a:srgbClr val="000000"/>
                </a:solidFill>
                <a:latin typeface="Calibri"/>
                <a:ea typeface="Calibri"/>
                <a:cs typeface="Calibri"/>
                <a:sym typeface="Calibri"/>
              </a:endParaRPr>
            </a:p>
          </p:txBody>
        </p:sp>
      </p:grpSp>
      <p:pic>
        <p:nvPicPr>
          <p:cNvPr id="2649" name="Google Shape;2649;p87"/>
          <p:cNvPicPr preferRelativeResize="0"/>
          <p:nvPr/>
        </p:nvPicPr>
        <p:blipFill rotWithShape="1">
          <a:blip r:embed="rId3">
            <a:alphaModFix/>
          </a:blip>
          <a:srcRect b="0" l="0" r="0" t="0"/>
          <a:stretch/>
        </p:blipFill>
        <p:spPr>
          <a:xfrm>
            <a:off x="3373997" y="2128900"/>
            <a:ext cx="2386584" cy="1792224"/>
          </a:xfrm>
          <a:prstGeom prst="rect">
            <a:avLst/>
          </a:prstGeom>
          <a:noFill/>
          <a:ln>
            <a:noFill/>
          </a:ln>
        </p:spPr>
      </p:pic>
      <p:pic>
        <p:nvPicPr>
          <p:cNvPr id="2650" name="Google Shape;2650;p87"/>
          <p:cNvPicPr preferRelativeResize="0"/>
          <p:nvPr/>
        </p:nvPicPr>
        <p:blipFill rotWithShape="1">
          <a:blip r:embed="rId4">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1"/>
                                        </p:tgtEl>
                                        <p:attrNameLst>
                                          <p:attrName>style.visibility</p:attrName>
                                        </p:attrNameLst>
                                      </p:cBhvr>
                                      <p:to>
                                        <p:strVal val="visible"/>
                                      </p:to>
                                    </p:set>
                                    <p:animEffect filter="fade" transition="in">
                                      <p:cBhvr>
                                        <p:cTn dur="1000"/>
                                        <p:tgtEl>
                                          <p:spTgt spid="26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3"/>
                                        </p:tgtEl>
                                        <p:attrNameLst>
                                          <p:attrName>style.visibility</p:attrName>
                                        </p:attrNameLst>
                                      </p:cBhvr>
                                      <p:to>
                                        <p:strVal val="visible"/>
                                      </p:to>
                                    </p:set>
                                    <p:animEffect filter="fade" transition="in">
                                      <p:cBhvr>
                                        <p:cTn dur="1000"/>
                                        <p:tgtEl>
                                          <p:spTgt spid="2643"/>
                                        </p:tgtEl>
                                      </p:cBhvr>
                                    </p:animEffect>
                                  </p:childTnLst>
                                </p:cTn>
                              </p:par>
                              <p:par>
                                <p:cTn fill="hold" nodeType="withEffect" presetClass="entr" presetID="10" presetSubtype="0">
                                  <p:stCondLst>
                                    <p:cond delay="0"/>
                                  </p:stCondLst>
                                  <p:childTnLst>
                                    <p:set>
                                      <p:cBhvr>
                                        <p:cTn dur="1" fill="hold">
                                          <p:stCondLst>
                                            <p:cond delay="0"/>
                                          </p:stCondLst>
                                        </p:cTn>
                                        <p:tgtEl>
                                          <p:spTgt spid="2646"/>
                                        </p:tgtEl>
                                        <p:attrNameLst>
                                          <p:attrName>style.visibility</p:attrName>
                                        </p:attrNameLst>
                                      </p:cBhvr>
                                      <p:to>
                                        <p:strVal val="visible"/>
                                      </p:to>
                                    </p:set>
                                    <p:animEffect filter="fade" transition="in">
                                      <p:cBhvr>
                                        <p:cTn dur="1000"/>
                                        <p:tgtEl>
                                          <p:spTgt spid="2646"/>
                                        </p:tgtEl>
                                      </p:cBhvr>
                                    </p:animEffect>
                                  </p:childTnLst>
                                </p:cTn>
                              </p:par>
                              <p:par>
                                <p:cTn fill="hold" nodeType="withEffect" presetClass="entr" presetID="10" presetSubtype="0">
                                  <p:stCondLst>
                                    <p:cond delay="0"/>
                                  </p:stCondLst>
                                  <p:childTnLst>
                                    <p:set>
                                      <p:cBhvr>
                                        <p:cTn dur="1" fill="hold">
                                          <p:stCondLst>
                                            <p:cond delay="0"/>
                                          </p:stCondLst>
                                        </p:cTn>
                                        <p:tgtEl>
                                          <p:spTgt spid="2649"/>
                                        </p:tgtEl>
                                        <p:attrNameLst>
                                          <p:attrName>style.visibility</p:attrName>
                                        </p:attrNameLst>
                                      </p:cBhvr>
                                      <p:to>
                                        <p:strVal val="visible"/>
                                      </p:to>
                                    </p:set>
                                    <p:animEffect filter="fade" transition="in">
                                      <p:cBhvr>
                                        <p:cTn dur="1000"/>
                                        <p:tgtEl>
                                          <p:spTgt spid="26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4" name="Shape 2654"/>
        <p:cNvGrpSpPr/>
        <p:nvPr/>
      </p:nvGrpSpPr>
      <p:grpSpPr>
        <a:xfrm>
          <a:off x="0" y="0"/>
          <a:ext cx="0" cy="0"/>
          <a:chOff x="0" y="0"/>
          <a:chExt cx="0" cy="0"/>
        </a:xfrm>
      </p:grpSpPr>
      <p:sp>
        <p:nvSpPr>
          <p:cNvPr id="2655" name="Google Shape;2655;p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Agile Testing Mindset</a:t>
            </a:r>
            <a:endParaRPr/>
          </a:p>
        </p:txBody>
      </p:sp>
      <p:sp>
        <p:nvSpPr>
          <p:cNvPr id="2656" name="Google Shape;2656;p8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2657" name="Google Shape;2657;p88"/>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grpSp>
        <p:nvGrpSpPr>
          <p:cNvPr id="2658" name="Google Shape;2658;p88"/>
          <p:cNvGrpSpPr/>
          <p:nvPr/>
        </p:nvGrpSpPr>
        <p:grpSpPr>
          <a:xfrm>
            <a:off x="437713" y="1391663"/>
            <a:ext cx="8268568" cy="2664962"/>
            <a:chOff x="437713" y="1391663"/>
            <a:chExt cx="8268568" cy="2664962"/>
          </a:xfrm>
        </p:grpSpPr>
        <p:sp>
          <p:nvSpPr>
            <p:cNvPr id="2659" name="Google Shape;2659;p88"/>
            <p:cNvSpPr/>
            <p:nvPr/>
          </p:nvSpPr>
          <p:spPr>
            <a:xfrm>
              <a:off x="3377909" y="2040478"/>
              <a:ext cx="2307600" cy="1921800"/>
            </a:xfrm>
            <a:prstGeom prst="ellipse">
              <a:avLst/>
            </a:prstGeom>
            <a:noFill/>
            <a:ln cap="flat" cmpd="sng" w="12700">
              <a:solidFill>
                <a:srgbClr val="2E2D27"/>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2660" name="Google Shape;2660;p88"/>
            <p:cNvSpPr/>
            <p:nvPr/>
          </p:nvSpPr>
          <p:spPr>
            <a:xfrm>
              <a:off x="4048447" y="2600105"/>
              <a:ext cx="971400" cy="808800"/>
            </a:xfrm>
            <a:prstGeom prst="ellipse">
              <a:avLst/>
            </a:prstGeom>
            <a:noFill/>
            <a:ln cap="flat" cmpd="sng" w="38100">
              <a:solidFill>
                <a:srgbClr val="E8AB0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Calibri"/>
                  <a:ea typeface="Calibri"/>
                  <a:cs typeface="Calibri"/>
                  <a:sym typeface="Calibri"/>
                </a:rPr>
                <a:t>Key aspects</a:t>
              </a:r>
              <a:endParaRPr b="1" i="0" sz="1000" u="none" cap="none" strike="noStrike">
                <a:solidFill>
                  <a:srgbClr val="000000"/>
                </a:solidFill>
                <a:latin typeface="Calibri"/>
                <a:ea typeface="Calibri"/>
                <a:cs typeface="Calibri"/>
                <a:sym typeface="Calibri"/>
              </a:endParaRPr>
            </a:p>
          </p:txBody>
        </p:sp>
        <p:sp>
          <p:nvSpPr>
            <p:cNvPr id="2661" name="Google Shape;2661;p88"/>
            <p:cNvSpPr/>
            <p:nvPr/>
          </p:nvSpPr>
          <p:spPr>
            <a:xfrm>
              <a:off x="4358229" y="1906143"/>
              <a:ext cx="347100" cy="288900"/>
            </a:xfrm>
            <a:prstGeom prst="ellipse">
              <a:avLst/>
            </a:prstGeom>
            <a:noFill/>
            <a:ln cap="flat" cmpd="sng" w="38100">
              <a:solidFill>
                <a:srgbClr val="961A26"/>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2662" name="Google Shape;2662;p88"/>
            <p:cNvSpPr/>
            <p:nvPr/>
          </p:nvSpPr>
          <p:spPr>
            <a:xfrm>
              <a:off x="5506025" y="2860102"/>
              <a:ext cx="347100" cy="288900"/>
            </a:xfrm>
            <a:prstGeom prst="ellipse">
              <a:avLst/>
            </a:prstGeom>
            <a:noFill/>
            <a:ln cap="flat" cmpd="sng" w="38100">
              <a:solidFill>
                <a:srgbClr val="175D5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2663" name="Google Shape;2663;p88"/>
            <p:cNvSpPr/>
            <p:nvPr/>
          </p:nvSpPr>
          <p:spPr>
            <a:xfrm>
              <a:off x="3215166" y="2870125"/>
              <a:ext cx="347100" cy="288900"/>
            </a:xfrm>
            <a:prstGeom prst="ellipse">
              <a:avLst/>
            </a:prstGeom>
            <a:noFill/>
            <a:ln cap="flat" cmpd="sng" w="38100">
              <a:solidFill>
                <a:srgbClr val="175D5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2664" name="Google Shape;2664;p88"/>
            <p:cNvSpPr/>
            <p:nvPr/>
          </p:nvSpPr>
          <p:spPr>
            <a:xfrm>
              <a:off x="5171167" y="2161791"/>
              <a:ext cx="347100" cy="288900"/>
            </a:xfrm>
            <a:prstGeom prst="ellipse">
              <a:avLst/>
            </a:prstGeom>
            <a:noFill/>
            <a:ln cap="flat" cmpd="sng" w="38100">
              <a:solidFill>
                <a:srgbClr val="0097D9"/>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2665" name="Google Shape;2665;p88"/>
            <p:cNvSpPr/>
            <p:nvPr/>
          </p:nvSpPr>
          <p:spPr>
            <a:xfrm>
              <a:off x="3545265" y="2163439"/>
              <a:ext cx="347100" cy="288900"/>
            </a:xfrm>
            <a:prstGeom prst="ellipse">
              <a:avLst/>
            </a:prstGeom>
            <a:noFill/>
            <a:ln cap="flat" cmpd="sng" w="38100">
              <a:solidFill>
                <a:srgbClr val="0097D9"/>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2666" name="Google Shape;2666;p88"/>
            <p:cNvSpPr/>
            <p:nvPr/>
          </p:nvSpPr>
          <p:spPr>
            <a:xfrm>
              <a:off x="5171350" y="3556433"/>
              <a:ext cx="347100" cy="288900"/>
            </a:xfrm>
            <a:prstGeom prst="ellipse">
              <a:avLst/>
            </a:prstGeom>
            <a:noFill/>
            <a:ln cap="flat" cmpd="sng" w="38100">
              <a:solidFill>
                <a:srgbClr val="54294E"/>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sp>
          <p:nvSpPr>
            <p:cNvPr id="2667" name="Google Shape;2667;p88"/>
            <p:cNvSpPr/>
            <p:nvPr/>
          </p:nvSpPr>
          <p:spPr>
            <a:xfrm>
              <a:off x="3631747" y="3556431"/>
              <a:ext cx="347100" cy="288900"/>
            </a:xfrm>
            <a:prstGeom prst="ellipse">
              <a:avLst/>
            </a:prstGeom>
            <a:noFill/>
            <a:ln cap="flat" cmpd="sng" w="38100">
              <a:solidFill>
                <a:srgbClr val="54294E"/>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0" i="0" sz="3200" u="none" cap="none" strike="noStrike">
                <a:solidFill>
                  <a:srgbClr val="FFFFFF"/>
                </a:solidFill>
                <a:latin typeface="Calibri"/>
                <a:ea typeface="Calibri"/>
                <a:cs typeface="Calibri"/>
                <a:sym typeface="Calibri"/>
              </a:endParaRPr>
            </a:p>
          </p:txBody>
        </p:sp>
        <p:cxnSp>
          <p:nvCxnSpPr>
            <p:cNvPr id="2668" name="Google Shape;2668;p88"/>
            <p:cNvCxnSpPr>
              <a:stCxn id="2660" idx="0"/>
            </p:cNvCxnSpPr>
            <p:nvPr/>
          </p:nvCxnSpPr>
          <p:spPr>
            <a:xfrm rot="10800000">
              <a:off x="4532047" y="2195105"/>
              <a:ext cx="2100" cy="405000"/>
            </a:xfrm>
            <a:prstGeom prst="straightConnector1">
              <a:avLst/>
            </a:prstGeom>
            <a:noFill/>
            <a:ln cap="flat" cmpd="sng" w="25400">
              <a:solidFill>
                <a:srgbClr val="2E2D27"/>
              </a:solidFill>
              <a:prstDash val="solid"/>
              <a:miter lim="400000"/>
              <a:headEnd len="sm" w="sm" type="none"/>
              <a:tailEnd len="med" w="med" type="triangle"/>
            </a:ln>
          </p:spPr>
        </p:cxnSp>
        <p:cxnSp>
          <p:nvCxnSpPr>
            <p:cNvPr id="2669" name="Google Shape;2669;p88"/>
            <p:cNvCxnSpPr>
              <a:stCxn id="2660" idx="5"/>
              <a:endCxn id="2666" idx="1"/>
            </p:cNvCxnSpPr>
            <p:nvPr/>
          </p:nvCxnSpPr>
          <p:spPr>
            <a:xfrm>
              <a:off x="4877589" y="3290459"/>
              <a:ext cx="344700" cy="308400"/>
            </a:xfrm>
            <a:prstGeom prst="straightConnector1">
              <a:avLst/>
            </a:prstGeom>
            <a:noFill/>
            <a:ln cap="flat" cmpd="sng" w="25400">
              <a:solidFill>
                <a:srgbClr val="2E2D27"/>
              </a:solidFill>
              <a:prstDash val="solid"/>
              <a:miter lim="400000"/>
              <a:headEnd len="sm" w="sm" type="none"/>
              <a:tailEnd len="med" w="med" type="triangle"/>
            </a:ln>
          </p:spPr>
        </p:cxnSp>
        <p:cxnSp>
          <p:nvCxnSpPr>
            <p:cNvPr id="2670" name="Google Shape;2670;p88"/>
            <p:cNvCxnSpPr>
              <a:stCxn id="2660" idx="3"/>
              <a:endCxn id="2667" idx="7"/>
            </p:cNvCxnSpPr>
            <p:nvPr/>
          </p:nvCxnSpPr>
          <p:spPr>
            <a:xfrm flipH="1">
              <a:off x="3927905" y="3290459"/>
              <a:ext cx="262800" cy="308400"/>
            </a:xfrm>
            <a:prstGeom prst="straightConnector1">
              <a:avLst/>
            </a:prstGeom>
            <a:noFill/>
            <a:ln cap="flat" cmpd="sng" w="25400">
              <a:solidFill>
                <a:srgbClr val="2E2D27"/>
              </a:solidFill>
              <a:prstDash val="solid"/>
              <a:miter lim="400000"/>
              <a:headEnd len="sm" w="sm" type="none"/>
              <a:tailEnd len="med" w="med" type="triangle"/>
            </a:ln>
          </p:spPr>
        </p:cxnSp>
        <p:cxnSp>
          <p:nvCxnSpPr>
            <p:cNvPr id="2671" name="Google Shape;2671;p88"/>
            <p:cNvCxnSpPr>
              <a:stCxn id="2660" idx="2"/>
              <a:endCxn id="2663" idx="6"/>
            </p:cNvCxnSpPr>
            <p:nvPr/>
          </p:nvCxnSpPr>
          <p:spPr>
            <a:xfrm flipH="1">
              <a:off x="3562147" y="3004505"/>
              <a:ext cx="486300" cy="10200"/>
            </a:xfrm>
            <a:prstGeom prst="straightConnector1">
              <a:avLst/>
            </a:prstGeom>
            <a:noFill/>
            <a:ln cap="flat" cmpd="sng" w="25400">
              <a:solidFill>
                <a:srgbClr val="2E2D27"/>
              </a:solidFill>
              <a:prstDash val="solid"/>
              <a:miter lim="400000"/>
              <a:headEnd len="sm" w="sm" type="none"/>
              <a:tailEnd len="med" w="med" type="triangle"/>
            </a:ln>
          </p:spPr>
        </p:cxnSp>
        <p:cxnSp>
          <p:nvCxnSpPr>
            <p:cNvPr id="2672" name="Google Shape;2672;p88"/>
            <p:cNvCxnSpPr>
              <a:stCxn id="2660" idx="6"/>
              <a:endCxn id="2662" idx="2"/>
            </p:cNvCxnSpPr>
            <p:nvPr/>
          </p:nvCxnSpPr>
          <p:spPr>
            <a:xfrm>
              <a:off x="5019847" y="3004505"/>
              <a:ext cx="486300" cy="0"/>
            </a:xfrm>
            <a:prstGeom prst="straightConnector1">
              <a:avLst/>
            </a:prstGeom>
            <a:noFill/>
            <a:ln cap="flat" cmpd="sng" w="25400">
              <a:solidFill>
                <a:srgbClr val="2E2D27"/>
              </a:solidFill>
              <a:prstDash val="solid"/>
              <a:miter lim="400000"/>
              <a:headEnd len="sm" w="sm" type="none"/>
              <a:tailEnd len="med" w="med" type="triangle"/>
            </a:ln>
          </p:spPr>
        </p:cxnSp>
        <p:cxnSp>
          <p:nvCxnSpPr>
            <p:cNvPr id="2673" name="Google Shape;2673;p88"/>
            <p:cNvCxnSpPr>
              <a:stCxn id="2660" idx="7"/>
              <a:endCxn id="2664" idx="3"/>
            </p:cNvCxnSpPr>
            <p:nvPr/>
          </p:nvCxnSpPr>
          <p:spPr>
            <a:xfrm flipH="1" rot="10800000">
              <a:off x="4877589" y="2408351"/>
              <a:ext cx="344400" cy="310200"/>
            </a:xfrm>
            <a:prstGeom prst="straightConnector1">
              <a:avLst/>
            </a:prstGeom>
            <a:noFill/>
            <a:ln cap="flat" cmpd="sng" w="25400">
              <a:solidFill>
                <a:srgbClr val="2E2D27"/>
              </a:solidFill>
              <a:prstDash val="solid"/>
              <a:miter lim="400000"/>
              <a:headEnd len="sm" w="sm" type="none"/>
              <a:tailEnd len="med" w="med" type="triangle"/>
            </a:ln>
          </p:spPr>
        </p:cxnSp>
        <p:cxnSp>
          <p:nvCxnSpPr>
            <p:cNvPr id="2674" name="Google Shape;2674;p88"/>
            <p:cNvCxnSpPr>
              <a:stCxn id="2660" idx="1"/>
              <a:endCxn id="2665" idx="5"/>
            </p:cNvCxnSpPr>
            <p:nvPr/>
          </p:nvCxnSpPr>
          <p:spPr>
            <a:xfrm rot="10800000">
              <a:off x="3841505" y="2410151"/>
              <a:ext cx="349200" cy="308400"/>
            </a:xfrm>
            <a:prstGeom prst="straightConnector1">
              <a:avLst/>
            </a:prstGeom>
            <a:noFill/>
            <a:ln cap="flat" cmpd="sng" w="25400">
              <a:solidFill>
                <a:srgbClr val="2E2D27"/>
              </a:solidFill>
              <a:prstDash val="solid"/>
              <a:miter lim="400000"/>
              <a:headEnd len="sm" w="sm" type="none"/>
              <a:tailEnd len="med" w="med" type="triangle"/>
            </a:ln>
          </p:spPr>
        </p:cxnSp>
        <p:sp>
          <p:nvSpPr>
            <p:cNvPr id="2675" name="Google Shape;2675;p88"/>
            <p:cNvSpPr txBox="1"/>
            <p:nvPr/>
          </p:nvSpPr>
          <p:spPr>
            <a:xfrm>
              <a:off x="3226663" y="1391663"/>
              <a:ext cx="2690700" cy="354000"/>
            </a:xfrm>
            <a:prstGeom prst="rect">
              <a:avLst/>
            </a:prstGeom>
            <a:noFill/>
            <a:ln cap="flat" cmpd="sng" w="19050">
              <a:solidFill>
                <a:srgbClr val="961A26"/>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Iterative approach</a:t>
              </a:r>
              <a:endParaRPr b="0" i="0" sz="1100" u="none" cap="none" strike="noStrike">
                <a:solidFill>
                  <a:srgbClr val="000000"/>
                </a:solidFill>
                <a:latin typeface="Calibri"/>
                <a:ea typeface="Calibri"/>
                <a:cs typeface="Calibri"/>
                <a:sym typeface="Calibri"/>
              </a:endParaRPr>
            </a:p>
          </p:txBody>
        </p:sp>
        <p:sp>
          <p:nvSpPr>
            <p:cNvPr id="2676" name="Google Shape;2676;p88"/>
            <p:cNvSpPr txBox="1"/>
            <p:nvPr/>
          </p:nvSpPr>
          <p:spPr>
            <a:xfrm>
              <a:off x="5671488" y="2045525"/>
              <a:ext cx="2690700" cy="354000"/>
            </a:xfrm>
            <a:prstGeom prst="rect">
              <a:avLst/>
            </a:prstGeom>
            <a:noFill/>
            <a:ln cap="flat" cmpd="sng" w="19050">
              <a:solidFill>
                <a:srgbClr val="0097D9"/>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Test automation</a:t>
              </a:r>
              <a:endParaRPr b="0" i="0" sz="1100" u="none" cap="none" strike="noStrike">
                <a:solidFill>
                  <a:srgbClr val="000000"/>
                </a:solidFill>
                <a:latin typeface="Calibri"/>
                <a:ea typeface="Calibri"/>
                <a:cs typeface="Calibri"/>
                <a:sym typeface="Calibri"/>
              </a:endParaRPr>
            </a:p>
          </p:txBody>
        </p:sp>
        <p:sp>
          <p:nvSpPr>
            <p:cNvPr id="2677" name="Google Shape;2677;p88"/>
            <p:cNvSpPr txBox="1"/>
            <p:nvPr/>
          </p:nvSpPr>
          <p:spPr>
            <a:xfrm>
              <a:off x="6015581" y="2874075"/>
              <a:ext cx="2690700" cy="354000"/>
            </a:xfrm>
            <a:prstGeom prst="rect">
              <a:avLst/>
            </a:prstGeom>
            <a:noFill/>
            <a:ln cap="flat" cmpd="sng" w="19050">
              <a:solidFill>
                <a:srgbClr val="175D5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Cross-functional teams</a:t>
              </a:r>
              <a:endParaRPr b="0" i="0" sz="1100" u="none" cap="none" strike="noStrike">
                <a:solidFill>
                  <a:srgbClr val="000000"/>
                </a:solidFill>
                <a:latin typeface="Calibri"/>
                <a:ea typeface="Calibri"/>
                <a:cs typeface="Calibri"/>
                <a:sym typeface="Calibri"/>
              </a:endParaRPr>
            </a:p>
          </p:txBody>
        </p:sp>
        <p:sp>
          <p:nvSpPr>
            <p:cNvPr id="2678" name="Google Shape;2678;p88"/>
            <p:cNvSpPr txBox="1"/>
            <p:nvPr/>
          </p:nvSpPr>
          <p:spPr>
            <a:xfrm>
              <a:off x="5671481" y="3702625"/>
              <a:ext cx="2690700" cy="354000"/>
            </a:xfrm>
            <a:prstGeom prst="rect">
              <a:avLst/>
            </a:prstGeom>
            <a:noFill/>
            <a:ln cap="flat" cmpd="sng" w="19050">
              <a:solidFill>
                <a:srgbClr val="54294E"/>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Focus on quality</a:t>
              </a:r>
              <a:endParaRPr b="0" i="0" sz="1100" u="none" cap="none" strike="noStrike">
                <a:solidFill>
                  <a:srgbClr val="000000"/>
                </a:solidFill>
                <a:latin typeface="Calibri"/>
                <a:ea typeface="Calibri"/>
                <a:cs typeface="Calibri"/>
                <a:sym typeface="Calibri"/>
              </a:endParaRPr>
            </a:p>
          </p:txBody>
        </p:sp>
        <p:sp>
          <p:nvSpPr>
            <p:cNvPr id="2679" name="Google Shape;2679;p88"/>
            <p:cNvSpPr txBox="1"/>
            <p:nvPr/>
          </p:nvSpPr>
          <p:spPr>
            <a:xfrm>
              <a:off x="781941" y="2013125"/>
              <a:ext cx="2690700" cy="354000"/>
            </a:xfrm>
            <a:prstGeom prst="rect">
              <a:avLst/>
            </a:prstGeom>
            <a:noFill/>
            <a:ln cap="flat" cmpd="sng" w="19050">
              <a:solidFill>
                <a:srgbClr val="0097D9"/>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Continuous improvement</a:t>
              </a:r>
              <a:endParaRPr b="0" i="0" sz="1100" u="none" cap="none" strike="noStrike">
                <a:solidFill>
                  <a:srgbClr val="000000"/>
                </a:solidFill>
                <a:latin typeface="Calibri"/>
                <a:ea typeface="Calibri"/>
                <a:cs typeface="Calibri"/>
                <a:sym typeface="Calibri"/>
              </a:endParaRPr>
            </a:p>
          </p:txBody>
        </p:sp>
        <p:sp>
          <p:nvSpPr>
            <p:cNvPr id="2680" name="Google Shape;2680;p88"/>
            <p:cNvSpPr txBox="1"/>
            <p:nvPr/>
          </p:nvSpPr>
          <p:spPr>
            <a:xfrm>
              <a:off x="437713" y="2799925"/>
              <a:ext cx="2690700" cy="354000"/>
            </a:xfrm>
            <a:prstGeom prst="rect">
              <a:avLst/>
            </a:prstGeom>
            <a:noFill/>
            <a:ln cap="flat" cmpd="sng" w="19050">
              <a:solidFill>
                <a:srgbClr val="175D5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Embracing change</a:t>
              </a:r>
              <a:endParaRPr b="0" i="0" sz="1100" u="none" cap="none" strike="noStrike">
                <a:solidFill>
                  <a:srgbClr val="000000"/>
                </a:solidFill>
                <a:latin typeface="Calibri"/>
                <a:ea typeface="Calibri"/>
                <a:cs typeface="Calibri"/>
                <a:sym typeface="Calibri"/>
              </a:endParaRPr>
            </a:p>
          </p:txBody>
        </p:sp>
        <p:sp>
          <p:nvSpPr>
            <p:cNvPr id="2681" name="Google Shape;2681;p88"/>
            <p:cNvSpPr txBox="1"/>
            <p:nvPr/>
          </p:nvSpPr>
          <p:spPr>
            <a:xfrm>
              <a:off x="824006" y="3662025"/>
              <a:ext cx="2690700" cy="354000"/>
            </a:xfrm>
            <a:prstGeom prst="rect">
              <a:avLst/>
            </a:prstGeom>
            <a:noFill/>
            <a:ln cap="flat" cmpd="sng" w="19050">
              <a:solidFill>
                <a:srgbClr val="54294E"/>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alibri"/>
                  <a:ea typeface="Calibri"/>
                  <a:cs typeface="Calibri"/>
                  <a:sym typeface="Calibri"/>
                </a:rPr>
                <a:t>Customer collaboration</a:t>
              </a:r>
              <a:endParaRPr b="0" i="0" sz="1100" u="none" cap="none" strike="noStrike">
                <a:solidFill>
                  <a:srgbClr val="000000"/>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8"/>
                                        </p:tgtEl>
                                        <p:attrNameLst>
                                          <p:attrName>style.visibility</p:attrName>
                                        </p:attrNameLst>
                                      </p:cBhvr>
                                      <p:to>
                                        <p:strVal val="visible"/>
                                      </p:to>
                                    </p:set>
                                    <p:animEffect filter="fade" transition="in">
                                      <p:cBhvr>
                                        <p:cTn dur="1000"/>
                                        <p:tgtEl>
                                          <p:spTgt spid="26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5" name="Shape 2685"/>
        <p:cNvGrpSpPr/>
        <p:nvPr/>
      </p:nvGrpSpPr>
      <p:grpSpPr>
        <a:xfrm>
          <a:off x="0" y="0"/>
          <a:ext cx="0" cy="0"/>
          <a:chOff x="0" y="0"/>
          <a:chExt cx="0" cy="0"/>
        </a:xfrm>
      </p:grpSpPr>
      <p:sp>
        <p:nvSpPr>
          <p:cNvPr id="2686" name="Google Shape;2686;p8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Agile Testing Quadrants</a:t>
            </a:r>
            <a:endParaRPr/>
          </a:p>
        </p:txBody>
      </p:sp>
      <p:sp>
        <p:nvSpPr>
          <p:cNvPr id="2687" name="Google Shape;2687;p8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2688" name="Google Shape;2688;p89"/>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grpSp>
        <p:nvGrpSpPr>
          <p:cNvPr id="2689" name="Google Shape;2689;p89"/>
          <p:cNvGrpSpPr/>
          <p:nvPr/>
        </p:nvGrpSpPr>
        <p:grpSpPr>
          <a:xfrm>
            <a:off x="885600" y="1041213"/>
            <a:ext cx="7346025" cy="3716100"/>
            <a:chOff x="885600" y="1041213"/>
            <a:chExt cx="7346025" cy="3716100"/>
          </a:xfrm>
        </p:grpSpPr>
        <p:sp>
          <p:nvSpPr>
            <p:cNvPr id="2690" name="Google Shape;2690;p89"/>
            <p:cNvSpPr/>
            <p:nvPr/>
          </p:nvSpPr>
          <p:spPr>
            <a:xfrm>
              <a:off x="2069975" y="1464900"/>
              <a:ext cx="2516700" cy="1413000"/>
            </a:xfrm>
            <a:prstGeom prst="rect">
              <a:avLst/>
            </a:prstGeom>
            <a:solidFill>
              <a:srgbClr val="0198DB"/>
            </a:solidFill>
            <a:ln>
              <a:noFill/>
            </a:ln>
            <a:effectLst>
              <a:outerShdw blurRad="114300" rotWithShape="0" algn="bl" dir="7140000" dist="38100">
                <a:srgbClr val="000000">
                  <a:alpha val="2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400" u="none" cap="none" strike="noStrike">
                  <a:solidFill>
                    <a:schemeClr val="lt1"/>
                  </a:solidFill>
                  <a:latin typeface="Calibri"/>
                  <a:ea typeface="Calibri"/>
                  <a:cs typeface="Calibri"/>
                  <a:sym typeface="Calibri"/>
                </a:rPr>
                <a:t>Functional Tests </a:t>
              </a:r>
              <a:endParaRPr b="0" i="0" sz="14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0" i="0" lang="en" sz="1400" u="none" cap="none" strike="noStrike">
                  <a:solidFill>
                    <a:schemeClr val="lt1"/>
                  </a:solidFill>
                  <a:latin typeface="Calibri"/>
                  <a:ea typeface="Calibri"/>
                  <a:cs typeface="Calibri"/>
                  <a:sym typeface="Calibri"/>
                </a:rPr>
                <a:t>Examples</a:t>
              </a:r>
              <a:endParaRPr b="0" i="0" sz="14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0" i="0" lang="en" sz="1400" u="none" cap="none" strike="noStrike">
                  <a:solidFill>
                    <a:schemeClr val="lt1"/>
                  </a:solidFill>
                  <a:latin typeface="Calibri"/>
                  <a:ea typeface="Calibri"/>
                  <a:cs typeface="Calibri"/>
                  <a:sym typeface="Calibri"/>
                </a:rPr>
                <a:t>Story Tests</a:t>
              </a:r>
              <a:endParaRPr b="0" i="0" sz="14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0" i="0" lang="en" sz="1400" u="none" cap="none" strike="noStrike">
                  <a:solidFill>
                    <a:schemeClr val="lt1"/>
                  </a:solidFill>
                  <a:latin typeface="Calibri"/>
                  <a:ea typeface="Calibri"/>
                  <a:cs typeface="Calibri"/>
                  <a:sym typeface="Calibri"/>
                </a:rPr>
                <a:t>Prototypes</a:t>
              </a:r>
              <a:endParaRPr b="0" i="0" sz="14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Simulations</a:t>
              </a:r>
              <a:endParaRPr b="0" i="0" sz="1400" u="none" cap="none" strike="noStrike">
                <a:solidFill>
                  <a:srgbClr val="000000"/>
                </a:solidFill>
                <a:latin typeface="Arial"/>
                <a:ea typeface="Arial"/>
                <a:cs typeface="Arial"/>
                <a:sym typeface="Arial"/>
              </a:endParaRPr>
            </a:p>
          </p:txBody>
        </p:sp>
        <p:sp>
          <p:nvSpPr>
            <p:cNvPr id="2691" name="Google Shape;2691;p89"/>
            <p:cNvSpPr/>
            <p:nvPr/>
          </p:nvSpPr>
          <p:spPr>
            <a:xfrm>
              <a:off x="4586675" y="1462213"/>
              <a:ext cx="2516700" cy="1413000"/>
            </a:xfrm>
            <a:prstGeom prst="rect">
              <a:avLst/>
            </a:prstGeom>
            <a:solidFill>
              <a:srgbClr val="EEAB01"/>
            </a:solidFill>
            <a:ln>
              <a:noFill/>
            </a:ln>
            <a:effectLst>
              <a:outerShdw blurRad="114300" rotWithShape="0" algn="bl" dir="7140000" dist="38100">
                <a:srgbClr val="000000">
                  <a:alpha val="2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Exploratory Testing</a:t>
              </a:r>
              <a:endParaRPr b="0" i="0" sz="14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Scenarios</a:t>
              </a:r>
              <a:endParaRPr b="0" i="0" sz="14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Usability Testing</a:t>
              </a:r>
              <a:endParaRPr b="0" i="0" sz="14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User Acceptance Testing (UAT)</a:t>
              </a:r>
              <a:endParaRPr b="0" i="0" sz="14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Alpha/Beta</a:t>
              </a:r>
              <a:endParaRPr b="0" i="0" sz="1400" u="none" cap="none" strike="noStrike">
                <a:solidFill>
                  <a:schemeClr val="lt1"/>
                </a:solidFill>
                <a:latin typeface="Calibri"/>
                <a:ea typeface="Calibri"/>
                <a:cs typeface="Calibri"/>
                <a:sym typeface="Calibri"/>
              </a:endParaRPr>
            </a:p>
          </p:txBody>
        </p:sp>
        <p:sp>
          <p:nvSpPr>
            <p:cNvPr id="2692" name="Google Shape;2692;p89"/>
            <p:cNvSpPr/>
            <p:nvPr/>
          </p:nvSpPr>
          <p:spPr>
            <a:xfrm>
              <a:off x="4586675" y="2877900"/>
              <a:ext cx="2516700" cy="1413000"/>
            </a:xfrm>
            <a:prstGeom prst="rect">
              <a:avLst/>
            </a:prstGeom>
            <a:solidFill>
              <a:srgbClr val="53284F"/>
            </a:solidFill>
            <a:ln>
              <a:noFill/>
            </a:ln>
            <a:effectLst>
              <a:outerShdw blurRad="114300" rotWithShape="0" algn="bl" dir="7140000" dist="38100">
                <a:srgbClr val="000000">
                  <a:alpha val="2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Performance &amp; Load Testing</a:t>
              </a:r>
              <a:endParaRPr b="0" i="0" sz="14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Security Testing</a:t>
              </a:r>
              <a:endParaRPr b="0" i="0" sz="14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“Ility” Testing</a:t>
              </a:r>
              <a:endParaRPr b="0" i="0" sz="1400" u="none" cap="none" strike="noStrike">
                <a:solidFill>
                  <a:schemeClr val="lt1"/>
                </a:solidFill>
                <a:latin typeface="Calibri"/>
                <a:ea typeface="Calibri"/>
                <a:cs typeface="Calibri"/>
                <a:sym typeface="Calibri"/>
              </a:endParaRPr>
            </a:p>
          </p:txBody>
        </p:sp>
        <p:sp>
          <p:nvSpPr>
            <p:cNvPr id="2693" name="Google Shape;2693;p89"/>
            <p:cNvSpPr/>
            <p:nvPr/>
          </p:nvSpPr>
          <p:spPr>
            <a:xfrm>
              <a:off x="2069975" y="2877900"/>
              <a:ext cx="2516700" cy="1413000"/>
            </a:xfrm>
            <a:prstGeom prst="rect">
              <a:avLst/>
            </a:prstGeom>
            <a:solidFill>
              <a:srgbClr val="961A26"/>
            </a:solidFill>
            <a:ln>
              <a:noFill/>
            </a:ln>
            <a:effectLst>
              <a:outerShdw blurRad="114300" rotWithShape="0" algn="bl" dir="7140000" dist="38100">
                <a:srgbClr val="000000">
                  <a:alpha val="2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Unit Tests</a:t>
              </a:r>
              <a:endParaRPr b="0" i="0" sz="14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0" i="0" lang="en" sz="1400" u="none" cap="none" strike="noStrike">
                  <a:solidFill>
                    <a:schemeClr val="lt1"/>
                  </a:solidFill>
                  <a:latin typeface="Calibri"/>
                  <a:ea typeface="Calibri"/>
                  <a:cs typeface="Calibri"/>
                  <a:sym typeface="Calibri"/>
                </a:rPr>
                <a:t>Component Tests</a:t>
              </a:r>
              <a:endParaRPr b="0" i="0" sz="1400" u="none" cap="none" strike="noStrike">
                <a:solidFill>
                  <a:schemeClr val="lt1"/>
                </a:solidFill>
                <a:latin typeface="Calibri"/>
                <a:ea typeface="Calibri"/>
                <a:cs typeface="Calibri"/>
                <a:sym typeface="Calibri"/>
              </a:endParaRPr>
            </a:p>
          </p:txBody>
        </p:sp>
        <p:sp>
          <p:nvSpPr>
            <p:cNvPr id="2694" name="Google Shape;2694;p89"/>
            <p:cNvSpPr txBox="1"/>
            <p:nvPr/>
          </p:nvSpPr>
          <p:spPr>
            <a:xfrm>
              <a:off x="3501450" y="1041213"/>
              <a:ext cx="21411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Business Facing</a:t>
              </a:r>
              <a:endParaRPr b="0" i="0" sz="1400" u="none" cap="none" strike="noStrike">
                <a:solidFill>
                  <a:srgbClr val="000000"/>
                </a:solidFill>
                <a:latin typeface="Gill Sans"/>
                <a:ea typeface="Gill Sans"/>
                <a:cs typeface="Gill Sans"/>
                <a:sym typeface="Gill Sans"/>
              </a:endParaRPr>
            </a:p>
          </p:txBody>
        </p:sp>
        <p:sp>
          <p:nvSpPr>
            <p:cNvPr id="2695" name="Google Shape;2695;p89"/>
            <p:cNvSpPr txBox="1"/>
            <p:nvPr/>
          </p:nvSpPr>
          <p:spPr>
            <a:xfrm>
              <a:off x="3501450" y="4357113"/>
              <a:ext cx="21411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Technology Facing</a:t>
              </a:r>
              <a:endParaRPr b="0" i="0" sz="1400" u="none" cap="none" strike="noStrike">
                <a:solidFill>
                  <a:srgbClr val="000000"/>
                </a:solidFill>
                <a:latin typeface="Gill Sans"/>
                <a:ea typeface="Gill Sans"/>
                <a:cs typeface="Gill Sans"/>
                <a:sym typeface="Gill Sans"/>
              </a:endParaRPr>
            </a:p>
          </p:txBody>
        </p:sp>
        <p:sp>
          <p:nvSpPr>
            <p:cNvPr id="2696" name="Google Shape;2696;p89"/>
            <p:cNvSpPr txBox="1"/>
            <p:nvPr/>
          </p:nvSpPr>
          <p:spPr>
            <a:xfrm rot="5400000">
              <a:off x="6328713" y="2563938"/>
              <a:ext cx="21411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Critique Product</a:t>
              </a:r>
              <a:endParaRPr b="0" i="0" sz="1400" u="none" cap="none" strike="noStrike">
                <a:solidFill>
                  <a:srgbClr val="000000"/>
                </a:solidFill>
                <a:latin typeface="Gill Sans"/>
                <a:ea typeface="Gill Sans"/>
                <a:cs typeface="Gill Sans"/>
                <a:sym typeface="Gill Sans"/>
              </a:endParaRPr>
            </a:p>
          </p:txBody>
        </p:sp>
        <p:sp>
          <p:nvSpPr>
            <p:cNvPr id="2697" name="Google Shape;2697;p89"/>
            <p:cNvSpPr txBox="1"/>
            <p:nvPr/>
          </p:nvSpPr>
          <p:spPr>
            <a:xfrm rot="-5400000">
              <a:off x="647400" y="2563938"/>
              <a:ext cx="21411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Supporting the Team</a:t>
              </a:r>
              <a:endParaRPr b="0" i="0" sz="1400" u="none" cap="none" strike="noStrike">
                <a:solidFill>
                  <a:srgbClr val="000000"/>
                </a:solidFill>
                <a:latin typeface="Gill Sans"/>
                <a:ea typeface="Gill Sans"/>
                <a:cs typeface="Gill Sans"/>
                <a:sym typeface="Gill Sans"/>
              </a:endParaRPr>
            </a:p>
          </p:txBody>
        </p:sp>
        <p:sp>
          <p:nvSpPr>
            <p:cNvPr id="2698" name="Google Shape;2698;p89"/>
            <p:cNvSpPr/>
            <p:nvPr/>
          </p:nvSpPr>
          <p:spPr>
            <a:xfrm>
              <a:off x="6871725" y="1462229"/>
              <a:ext cx="1359900" cy="400200"/>
            </a:xfrm>
            <a:prstGeom prst="rect">
              <a:avLst/>
            </a:prstGeom>
            <a:solidFill>
              <a:srgbClr val="CFE2F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rPr b="0" i="0" lang="en" sz="1200" u="none" cap="none" strike="noStrike">
                  <a:solidFill>
                    <a:srgbClr val="000000"/>
                  </a:solidFill>
                  <a:latin typeface="Calibri"/>
                  <a:ea typeface="Calibri"/>
                  <a:cs typeface="Calibri"/>
                  <a:sym typeface="Calibri"/>
                </a:rPr>
                <a:t>Manual</a:t>
              </a:r>
              <a:endParaRPr b="0" i="0" sz="1200" u="none" cap="none" strike="noStrike">
                <a:solidFill>
                  <a:srgbClr val="000000"/>
                </a:solidFill>
                <a:latin typeface="Calibri"/>
                <a:ea typeface="Calibri"/>
                <a:cs typeface="Calibri"/>
                <a:sym typeface="Calibri"/>
              </a:endParaRPr>
            </a:p>
          </p:txBody>
        </p:sp>
        <p:sp>
          <p:nvSpPr>
            <p:cNvPr id="2699" name="Google Shape;2699;p89"/>
            <p:cNvSpPr/>
            <p:nvPr/>
          </p:nvSpPr>
          <p:spPr>
            <a:xfrm>
              <a:off x="885600" y="3897303"/>
              <a:ext cx="1359900" cy="393600"/>
            </a:xfrm>
            <a:prstGeom prst="rect">
              <a:avLst/>
            </a:prstGeom>
            <a:solidFill>
              <a:srgbClr val="CFE2F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rPr b="0" i="0" lang="en" sz="1200" u="none" cap="none" strike="noStrike">
                  <a:solidFill>
                    <a:srgbClr val="000000"/>
                  </a:solidFill>
                  <a:latin typeface="Calibri"/>
                  <a:ea typeface="Calibri"/>
                  <a:cs typeface="Calibri"/>
                  <a:sym typeface="Calibri"/>
                </a:rPr>
                <a:t>Automated</a:t>
              </a:r>
              <a:endParaRPr b="0" i="0" sz="1200" u="none" cap="none" strike="noStrike">
                <a:solidFill>
                  <a:srgbClr val="000000"/>
                </a:solidFill>
                <a:latin typeface="Calibri"/>
                <a:ea typeface="Calibri"/>
                <a:cs typeface="Calibri"/>
                <a:sym typeface="Calibri"/>
              </a:endParaRPr>
            </a:p>
          </p:txBody>
        </p:sp>
        <p:sp>
          <p:nvSpPr>
            <p:cNvPr id="2700" name="Google Shape;2700;p89"/>
            <p:cNvSpPr/>
            <p:nvPr/>
          </p:nvSpPr>
          <p:spPr>
            <a:xfrm>
              <a:off x="6871725" y="3885477"/>
              <a:ext cx="1359900" cy="393600"/>
            </a:xfrm>
            <a:prstGeom prst="rect">
              <a:avLst/>
            </a:prstGeom>
            <a:solidFill>
              <a:srgbClr val="CFE2F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rPr b="0" i="0" lang="en" sz="1200" u="none" cap="none" strike="noStrike">
                  <a:solidFill>
                    <a:srgbClr val="000000"/>
                  </a:solidFill>
                  <a:latin typeface="Calibri"/>
                  <a:ea typeface="Calibri"/>
                  <a:cs typeface="Calibri"/>
                  <a:sym typeface="Calibri"/>
                </a:rPr>
                <a:t>Tools</a:t>
              </a:r>
              <a:endParaRPr b="0" i="0" sz="1200" u="none" cap="none" strike="noStrike">
                <a:solidFill>
                  <a:srgbClr val="000000"/>
                </a:solidFill>
                <a:latin typeface="Calibri"/>
                <a:ea typeface="Calibri"/>
                <a:cs typeface="Calibri"/>
                <a:sym typeface="Calibri"/>
              </a:endParaRPr>
            </a:p>
          </p:txBody>
        </p:sp>
        <p:sp>
          <p:nvSpPr>
            <p:cNvPr id="2701" name="Google Shape;2701;p89"/>
            <p:cNvSpPr/>
            <p:nvPr/>
          </p:nvSpPr>
          <p:spPr>
            <a:xfrm>
              <a:off x="885600" y="1474025"/>
              <a:ext cx="1359900" cy="393600"/>
            </a:xfrm>
            <a:prstGeom prst="rect">
              <a:avLst/>
            </a:prstGeom>
            <a:solidFill>
              <a:srgbClr val="CFE2F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rPr b="0" i="0" lang="en" sz="1200" u="none" cap="none" strike="noStrike">
                  <a:solidFill>
                    <a:srgbClr val="000000"/>
                  </a:solidFill>
                  <a:latin typeface="Calibri"/>
                  <a:ea typeface="Calibri"/>
                  <a:cs typeface="Calibri"/>
                  <a:sym typeface="Calibri"/>
                </a:rPr>
                <a:t>Automated &amp; Manual</a:t>
              </a:r>
              <a:endParaRPr b="0" i="0" sz="1200" u="none" cap="none" strike="noStrike">
                <a:solidFill>
                  <a:srgbClr val="000000"/>
                </a:solidFill>
                <a:latin typeface="Calibri"/>
                <a:ea typeface="Calibri"/>
                <a:cs typeface="Calibri"/>
                <a:sym typeface="Calibri"/>
              </a:endParaRPr>
            </a:p>
          </p:txBody>
        </p:sp>
        <p:sp>
          <p:nvSpPr>
            <p:cNvPr id="2702" name="Google Shape;2702;p89"/>
            <p:cNvSpPr/>
            <p:nvPr/>
          </p:nvSpPr>
          <p:spPr>
            <a:xfrm>
              <a:off x="4188325" y="2891636"/>
              <a:ext cx="382800" cy="310500"/>
            </a:xfrm>
            <a:prstGeom prst="rect">
              <a:avLst/>
            </a:prstGeom>
            <a:solidFill>
              <a:srgbClr val="CFE2F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rPr b="0" i="0" lang="en" sz="1200" u="none" cap="none" strike="noStrike">
                  <a:solidFill>
                    <a:srgbClr val="000000"/>
                  </a:solidFill>
                  <a:latin typeface="Calibri"/>
                  <a:ea typeface="Calibri"/>
                  <a:cs typeface="Calibri"/>
                  <a:sym typeface="Calibri"/>
                </a:rPr>
                <a:t>Q1</a:t>
              </a:r>
              <a:endParaRPr b="0" i="0" sz="1200" u="none" cap="none" strike="noStrike">
                <a:solidFill>
                  <a:srgbClr val="000000"/>
                </a:solidFill>
                <a:latin typeface="Calibri"/>
                <a:ea typeface="Calibri"/>
                <a:cs typeface="Calibri"/>
                <a:sym typeface="Calibri"/>
              </a:endParaRPr>
            </a:p>
          </p:txBody>
        </p:sp>
        <p:sp>
          <p:nvSpPr>
            <p:cNvPr id="2703" name="Google Shape;2703;p89"/>
            <p:cNvSpPr/>
            <p:nvPr/>
          </p:nvSpPr>
          <p:spPr>
            <a:xfrm>
              <a:off x="4598775" y="2891636"/>
              <a:ext cx="382800" cy="310500"/>
            </a:xfrm>
            <a:prstGeom prst="rect">
              <a:avLst/>
            </a:prstGeom>
            <a:solidFill>
              <a:srgbClr val="CFE2F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rPr b="0" i="0" lang="en" sz="1200" u="none" cap="none" strike="noStrike">
                  <a:solidFill>
                    <a:srgbClr val="000000"/>
                  </a:solidFill>
                  <a:latin typeface="Calibri"/>
                  <a:ea typeface="Calibri"/>
                  <a:cs typeface="Calibri"/>
                  <a:sym typeface="Calibri"/>
                </a:rPr>
                <a:t>Q4</a:t>
              </a:r>
              <a:endParaRPr b="0" i="0" sz="1200" u="none" cap="none" strike="noStrike">
                <a:solidFill>
                  <a:srgbClr val="000000"/>
                </a:solidFill>
                <a:latin typeface="Calibri"/>
                <a:ea typeface="Calibri"/>
                <a:cs typeface="Calibri"/>
                <a:sym typeface="Calibri"/>
              </a:endParaRPr>
            </a:p>
          </p:txBody>
        </p:sp>
        <p:sp>
          <p:nvSpPr>
            <p:cNvPr id="2704" name="Google Shape;2704;p89"/>
            <p:cNvSpPr/>
            <p:nvPr/>
          </p:nvSpPr>
          <p:spPr>
            <a:xfrm>
              <a:off x="4598775" y="2556163"/>
              <a:ext cx="382800" cy="310500"/>
            </a:xfrm>
            <a:prstGeom prst="rect">
              <a:avLst/>
            </a:prstGeom>
            <a:solidFill>
              <a:srgbClr val="CFE2F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rPr b="0" i="0" lang="en" sz="1200" u="none" cap="none" strike="noStrike">
                  <a:solidFill>
                    <a:srgbClr val="000000"/>
                  </a:solidFill>
                  <a:latin typeface="Calibri"/>
                  <a:ea typeface="Calibri"/>
                  <a:cs typeface="Calibri"/>
                  <a:sym typeface="Calibri"/>
                </a:rPr>
                <a:t>Q3</a:t>
              </a:r>
              <a:endParaRPr b="0" i="0" sz="1200" u="none" cap="none" strike="noStrike">
                <a:solidFill>
                  <a:srgbClr val="000000"/>
                </a:solidFill>
                <a:latin typeface="Calibri"/>
                <a:ea typeface="Calibri"/>
                <a:cs typeface="Calibri"/>
                <a:sym typeface="Calibri"/>
              </a:endParaRPr>
            </a:p>
          </p:txBody>
        </p:sp>
        <p:sp>
          <p:nvSpPr>
            <p:cNvPr id="2705" name="Google Shape;2705;p89"/>
            <p:cNvSpPr/>
            <p:nvPr/>
          </p:nvSpPr>
          <p:spPr>
            <a:xfrm>
              <a:off x="4188325" y="2556163"/>
              <a:ext cx="382800" cy="310500"/>
            </a:xfrm>
            <a:prstGeom prst="rect">
              <a:avLst/>
            </a:prstGeom>
            <a:solidFill>
              <a:srgbClr val="CFE2F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rPr b="0" i="0" lang="en" sz="1200" u="none" cap="none" strike="noStrike">
                  <a:solidFill>
                    <a:srgbClr val="000000"/>
                  </a:solidFill>
                  <a:latin typeface="Calibri"/>
                  <a:ea typeface="Calibri"/>
                  <a:cs typeface="Calibri"/>
                  <a:sym typeface="Calibri"/>
                </a:rPr>
                <a:t>Q2</a:t>
              </a:r>
              <a:endParaRPr b="0" i="0" sz="1200" u="none" cap="none" strike="noStrike">
                <a:solidFill>
                  <a:srgbClr val="000000"/>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9"/>
                                        </p:tgtEl>
                                        <p:attrNameLst>
                                          <p:attrName>style.visibility</p:attrName>
                                        </p:attrNameLst>
                                      </p:cBhvr>
                                      <p:to>
                                        <p:strVal val="visible"/>
                                      </p:to>
                                    </p:set>
                                    <p:animEffect filter="fade" transition="in">
                                      <p:cBhvr>
                                        <p:cTn dur="1000"/>
                                        <p:tgtEl>
                                          <p:spTgt spid="26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9"/>
          <p:cNvSpPr/>
          <p:nvPr/>
        </p:nvSpPr>
        <p:spPr>
          <a:xfrm>
            <a:off x="0" y="0"/>
            <a:ext cx="9144000" cy="2381400"/>
          </a:xfrm>
          <a:prstGeom prst="rect">
            <a:avLst/>
          </a:prstGeom>
          <a:solidFill>
            <a:srgbClr val="0198D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780" name="Google Shape;780;p9"/>
          <p:cNvSpPr/>
          <p:nvPr/>
        </p:nvSpPr>
        <p:spPr>
          <a:xfrm>
            <a:off x="1629442" y="2103160"/>
            <a:ext cx="1905000" cy="2143200"/>
          </a:xfrm>
          <a:prstGeom prst="rect">
            <a:avLst/>
          </a:prstGeom>
          <a:solidFill>
            <a:srgbClr val="E5E7E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781" name="Google Shape;781;p9"/>
          <p:cNvSpPr/>
          <p:nvPr/>
        </p:nvSpPr>
        <p:spPr>
          <a:xfrm>
            <a:off x="5609557" y="2103160"/>
            <a:ext cx="1905000" cy="2143200"/>
          </a:xfrm>
          <a:prstGeom prst="rect">
            <a:avLst/>
          </a:prstGeom>
          <a:solidFill>
            <a:srgbClr val="E5E7E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782" name="Google Shape;782;p9"/>
          <p:cNvSpPr/>
          <p:nvPr/>
        </p:nvSpPr>
        <p:spPr>
          <a:xfrm>
            <a:off x="3608361" y="2103160"/>
            <a:ext cx="1905000" cy="2143200"/>
          </a:xfrm>
          <a:prstGeom prst="rect">
            <a:avLst/>
          </a:prstGeom>
          <a:solidFill>
            <a:srgbClr val="E5E7E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Light"/>
              <a:buNone/>
            </a:pPr>
            <a:r>
              <a:t/>
            </a:r>
            <a:endParaRPr b="1" i="0" sz="1100" u="none" cap="none" strike="noStrike">
              <a:solidFill>
                <a:srgbClr val="000000"/>
              </a:solidFill>
              <a:latin typeface="Helvetica Neue"/>
              <a:ea typeface="Helvetica Neue"/>
              <a:cs typeface="Helvetica Neue"/>
              <a:sym typeface="Helvetica Neue"/>
            </a:endParaRPr>
          </a:p>
        </p:txBody>
      </p:sp>
      <p:sp>
        <p:nvSpPr>
          <p:cNvPr id="783" name="Google Shape;783;p9"/>
          <p:cNvSpPr txBox="1"/>
          <p:nvPr/>
        </p:nvSpPr>
        <p:spPr>
          <a:xfrm>
            <a:off x="1822720" y="3180437"/>
            <a:ext cx="1518300" cy="3879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000000"/>
              </a:buClr>
              <a:buSzPts val="1400"/>
              <a:buFont typeface="Arial"/>
              <a:buNone/>
            </a:pPr>
            <a:r>
              <a:rPr b="0" i="0" lang="en" sz="1400" u="none" cap="none" strike="noStrike">
                <a:solidFill>
                  <a:schemeClr val="dk2"/>
                </a:solidFill>
                <a:latin typeface="Calibri"/>
                <a:ea typeface="Calibri"/>
                <a:cs typeface="Calibri"/>
                <a:sym typeface="Calibri"/>
              </a:rPr>
              <a:t>Meeting Client’s Expectations</a:t>
            </a:r>
            <a:endParaRPr b="0" i="0" sz="1400" u="none" cap="none" strike="noStrike">
              <a:solidFill>
                <a:schemeClr val="dk2"/>
              </a:solidFill>
              <a:latin typeface="Calibri"/>
              <a:ea typeface="Calibri"/>
              <a:cs typeface="Calibri"/>
              <a:sym typeface="Calibri"/>
            </a:endParaRPr>
          </a:p>
        </p:txBody>
      </p:sp>
      <p:sp>
        <p:nvSpPr>
          <p:cNvPr id="784" name="Google Shape;784;p9"/>
          <p:cNvSpPr txBox="1"/>
          <p:nvPr/>
        </p:nvSpPr>
        <p:spPr>
          <a:xfrm>
            <a:off x="3801639" y="3150575"/>
            <a:ext cx="1518300" cy="1800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000000"/>
              </a:buClr>
              <a:buSzPts val="1300"/>
              <a:buFont typeface="Arial"/>
              <a:buNone/>
            </a:pPr>
            <a:r>
              <a:rPr b="0" i="0" lang="en" sz="1300" u="none" cap="none" strike="noStrike">
                <a:solidFill>
                  <a:schemeClr val="dk2"/>
                </a:solidFill>
                <a:latin typeface="Calibri"/>
                <a:ea typeface="Calibri"/>
                <a:cs typeface="Calibri"/>
                <a:sym typeface="Calibri"/>
              </a:rPr>
              <a:t>Presence of Mind</a:t>
            </a:r>
            <a:endParaRPr b="0" i="0" sz="1300" u="none" cap="none" strike="noStrike">
              <a:solidFill>
                <a:schemeClr val="dk2"/>
              </a:solidFill>
              <a:latin typeface="Calibri"/>
              <a:ea typeface="Calibri"/>
              <a:cs typeface="Calibri"/>
              <a:sym typeface="Calibri"/>
            </a:endParaRPr>
          </a:p>
        </p:txBody>
      </p:sp>
      <p:sp>
        <p:nvSpPr>
          <p:cNvPr id="785" name="Google Shape;785;p9"/>
          <p:cNvSpPr txBox="1"/>
          <p:nvPr/>
        </p:nvSpPr>
        <p:spPr>
          <a:xfrm>
            <a:off x="5802835" y="3150575"/>
            <a:ext cx="1518300" cy="3603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000000"/>
              </a:buClr>
              <a:buSzPts val="1300"/>
              <a:buFont typeface="Arial"/>
              <a:buNone/>
            </a:pPr>
            <a:r>
              <a:rPr b="0" i="0" lang="en" sz="1300" u="none" cap="none" strike="noStrike">
                <a:solidFill>
                  <a:schemeClr val="dk2"/>
                </a:solidFill>
                <a:latin typeface="Calibri"/>
                <a:ea typeface="Calibri"/>
                <a:cs typeface="Calibri"/>
                <a:sym typeface="Calibri"/>
              </a:rPr>
              <a:t>Thinking like an End User</a:t>
            </a:r>
            <a:endParaRPr b="0" i="0" sz="1300" u="none" cap="none" strike="noStrike">
              <a:solidFill>
                <a:schemeClr val="dk2"/>
              </a:solidFill>
              <a:latin typeface="Calibri"/>
              <a:ea typeface="Calibri"/>
              <a:cs typeface="Calibri"/>
              <a:sym typeface="Calibri"/>
            </a:endParaRPr>
          </a:p>
        </p:txBody>
      </p:sp>
      <p:sp>
        <p:nvSpPr>
          <p:cNvPr id="786" name="Google Shape;786;p9"/>
          <p:cNvSpPr/>
          <p:nvPr/>
        </p:nvSpPr>
        <p:spPr>
          <a:xfrm>
            <a:off x="2367630" y="2561312"/>
            <a:ext cx="428700" cy="428700"/>
          </a:xfrm>
          <a:prstGeom prst="ellipse">
            <a:avLst/>
          </a:prstGeom>
          <a:solidFill>
            <a:srgbClr val="EEAB0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787" name="Google Shape;787;p9"/>
          <p:cNvSpPr/>
          <p:nvPr/>
        </p:nvSpPr>
        <p:spPr>
          <a:xfrm>
            <a:off x="4346549" y="2531450"/>
            <a:ext cx="428700" cy="428700"/>
          </a:xfrm>
          <a:prstGeom prst="ellipse">
            <a:avLst/>
          </a:prstGeom>
          <a:solidFill>
            <a:srgbClr val="EEAB0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788" name="Google Shape;788;p9"/>
          <p:cNvSpPr/>
          <p:nvPr/>
        </p:nvSpPr>
        <p:spPr>
          <a:xfrm>
            <a:off x="6347745" y="2531450"/>
            <a:ext cx="428700" cy="428700"/>
          </a:xfrm>
          <a:prstGeom prst="ellipse">
            <a:avLst/>
          </a:prstGeom>
          <a:solidFill>
            <a:srgbClr val="EEAB0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2F3139"/>
              </a:buClr>
              <a:buSzPts val="1100"/>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pic>
        <p:nvPicPr>
          <p:cNvPr id="789" name="Google Shape;789;p9"/>
          <p:cNvPicPr preferRelativeResize="0"/>
          <p:nvPr/>
        </p:nvPicPr>
        <p:blipFill rotWithShape="1">
          <a:blip r:embed="rId3">
            <a:alphaModFix/>
          </a:blip>
          <a:srcRect b="0" l="0" r="0" t="0"/>
          <a:stretch/>
        </p:blipFill>
        <p:spPr>
          <a:xfrm>
            <a:off x="2486475" y="2685512"/>
            <a:ext cx="190800" cy="190800"/>
          </a:xfrm>
          <a:prstGeom prst="rect">
            <a:avLst/>
          </a:prstGeom>
          <a:noFill/>
          <a:ln>
            <a:noFill/>
          </a:ln>
        </p:spPr>
      </p:pic>
      <p:pic>
        <p:nvPicPr>
          <p:cNvPr id="790" name="Google Shape;790;p9"/>
          <p:cNvPicPr preferRelativeResize="0"/>
          <p:nvPr/>
        </p:nvPicPr>
        <p:blipFill rotWithShape="1">
          <a:blip r:embed="rId4">
            <a:alphaModFix/>
          </a:blip>
          <a:srcRect b="0" l="0" r="0" t="0"/>
          <a:stretch/>
        </p:blipFill>
        <p:spPr>
          <a:xfrm>
            <a:off x="4463170" y="2643728"/>
            <a:ext cx="190800" cy="190800"/>
          </a:xfrm>
          <a:prstGeom prst="rect">
            <a:avLst/>
          </a:prstGeom>
          <a:noFill/>
          <a:ln>
            <a:noFill/>
          </a:ln>
        </p:spPr>
      </p:pic>
      <p:pic>
        <p:nvPicPr>
          <p:cNvPr id="791" name="Google Shape;791;p9"/>
          <p:cNvPicPr preferRelativeResize="0"/>
          <p:nvPr/>
        </p:nvPicPr>
        <p:blipFill rotWithShape="1">
          <a:blip r:embed="rId5">
            <a:alphaModFix/>
          </a:blip>
          <a:srcRect b="0" l="0" r="0" t="0"/>
          <a:stretch/>
        </p:blipFill>
        <p:spPr>
          <a:xfrm>
            <a:off x="6466907" y="2650375"/>
            <a:ext cx="190800" cy="190800"/>
          </a:xfrm>
          <a:prstGeom prst="rect">
            <a:avLst/>
          </a:prstGeom>
          <a:noFill/>
          <a:ln>
            <a:noFill/>
          </a:ln>
        </p:spPr>
      </p:pic>
      <p:sp>
        <p:nvSpPr>
          <p:cNvPr id="792" name="Google Shape;792;p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793" name="Google Shape;793;p9"/>
          <p:cNvSpPr txBox="1"/>
          <p:nvPr/>
        </p:nvSpPr>
        <p:spPr>
          <a:xfrm>
            <a:off x="387900" y="1148462"/>
            <a:ext cx="3589800" cy="3693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chemeClr val="dk1"/>
              </a:buClr>
              <a:buSzPts val="1100"/>
              <a:buFont typeface="Arial"/>
              <a:buNone/>
            </a:pPr>
            <a:r>
              <a:rPr b="0" i="0" lang="en" sz="2400" u="none" cap="none" strike="noStrike">
                <a:solidFill>
                  <a:schemeClr val="lt1"/>
                </a:solidFill>
                <a:latin typeface="Gill Sans"/>
                <a:ea typeface="Gill Sans"/>
                <a:cs typeface="Gill Sans"/>
                <a:sym typeface="Gill Sans"/>
              </a:rPr>
              <a:t>Testing Parameters</a:t>
            </a:r>
            <a:endParaRPr b="0" i="0" sz="2400" u="none" cap="none" strike="noStrike">
              <a:solidFill>
                <a:schemeClr val="lt1"/>
              </a:solidFill>
              <a:latin typeface="Gill Sans"/>
              <a:ea typeface="Gill Sans"/>
              <a:cs typeface="Gill Sans"/>
              <a:sym typeface="Gill Sans"/>
            </a:endParaRPr>
          </a:p>
        </p:txBody>
      </p:sp>
      <p:sp>
        <p:nvSpPr>
          <p:cNvPr id="794" name="Google Shape;794;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solidFill>
                  <a:schemeClr val="lt1"/>
                </a:solidFill>
              </a:rPr>
              <a:t>Approach of Testing</a:t>
            </a:r>
            <a:endParaRPr>
              <a:solidFill>
                <a:schemeClr val="lt1"/>
              </a:solidFill>
            </a:endParaRPr>
          </a:p>
        </p:txBody>
      </p:sp>
      <p:pic>
        <p:nvPicPr>
          <p:cNvPr id="795" name="Google Shape;795;p9"/>
          <p:cNvPicPr preferRelativeResize="0"/>
          <p:nvPr/>
        </p:nvPicPr>
        <p:blipFill rotWithShape="1">
          <a:blip r:embed="rId6">
            <a:alphaModFix/>
          </a:blip>
          <a:srcRect b="0" l="0" r="0" t="0"/>
          <a:stretch/>
        </p:blipFill>
        <p:spPr>
          <a:xfrm>
            <a:off x="8389452" y="79580"/>
            <a:ext cx="674975" cy="672016"/>
          </a:xfrm>
          <a:prstGeom prst="rect">
            <a:avLst/>
          </a:prstGeom>
          <a:noFill/>
          <a:ln>
            <a:noFill/>
          </a:ln>
        </p:spPr>
      </p:pic>
      <p:cxnSp>
        <p:nvCxnSpPr>
          <p:cNvPr id="796" name="Google Shape;796;p9"/>
          <p:cNvCxnSpPr/>
          <p:nvPr/>
        </p:nvCxnSpPr>
        <p:spPr>
          <a:xfrm>
            <a:off x="466080" y="1724699"/>
            <a:ext cx="214500" cy="0"/>
          </a:xfrm>
          <a:prstGeom prst="straightConnector1">
            <a:avLst/>
          </a:prstGeom>
          <a:noFill/>
          <a:ln cap="flat" cmpd="sng" w="25400">
            <a:solidFill>
              <a:schemeClr val="lt1"/>
            </a:solidFill>
            <a:prstDash val="solid"/>
            <a:miter lim="4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1000"/>
                                        <p:tgtEl>
                                          <p:spTgt spid="780"/>
                                        </p:tgtEl>
                                      </p:cBhvr>
                                    </p:animEffect>
                                  </p:childTnLst>
                                </p:cTn>
                              </p:par>
                              <p:par>
                                <p:cTn fill="hold" nodeType="withEffect" presetClass="entr" presetID="10" presetSubtype="0">
                                  <p:stCondLst>
                                    <p:cond delay="0"/>
                                  </p:stCondLst>
                                  <p:childTnLst>
                                    <p:set>
                                      <p:cBhvr>
                                        <p:cTn dur="1" fill="hold">
                                          <p:stCondLst>
                                            <p:cond delay="0"/>
                                          </p:stCondLst>
                                        </p:cTn>
                                        <p:tgtEl>
                                          <p:spTgt spid="783"/>
                                        </p:tgtEl>
                                        <p:attrNameLst>
                                          <p:attrName>style.visibility</p:attrName>
                                        </p:attrNameLst>
                                      </p:cBhvr>
                                      <p:to>
                                        <p:strVal val="visible"/>
                                      </p:to>
                                    </p:set>
                                    <p:animEffect filter="fade" transition="in">
                                      <p:cBhvr>
                                        <p:cTn dur="1000"/>
                                        <p:tgtEl>
                                          <p:spTgt spid="783"/>
                                        </p:tgtEl>
                                      </p:cBhvr>
                                    </p:animEffect>
                                  </p:childTnLst>
                                </p:cTn>
                              </p:par>
                              <p:par>
                                <p:cTn fill="hold" nodeType="withEffect" presetClass="entr" presetID="10" presetSubtype="0">
                                  <p:stCondLst>
                                    <p:cond delay="0"/>
                                  </p:stCondLst>
                                  <p:childTnLst>
                                    <p:set>
                                      <p:cBhvr>
                                        <p:cTn dur="1" fill="hold">
                                          <p:stCondLst>
                                            <p:cond delay="0"/>
                                          </p:stCondLst>
                                        </p:cTn>
                                        <p:tgtEl>
                                          <p:spTgt spid="786"/>
                                        </p:tgtEl>
                                        <p:attrNameLst>
                                          <p:attrName>style.visibility</p:attrName>
                                        </p:attrNameLst>
                                      </p:cBhvr>
                                      <p:to>
                                        <p:strVal val="visible"/>
                                      </p:to>
                                    </p:set>
                                    <p:animEffect filter="fade" transition="in">
                                      <p:cBhvr>
                                        <p:cTn dur="1000"/>
                                        <p:tgtEl>
                                          <p:spTgt spid="786"/>
                                        </p:tgtEl>
                                      </p:cBhvr>
                                    </p:animEffect>
                                  </p:childTnLst>
                                </p:cTn>
                              </p:par>
                              <p:par>
                                <p:cTn fill="hold" nodeType="with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1000"/>
                                        <p:tgtEl>
                                          <p:spTgt spid="7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2"/>
                                        </p:tgtEl>
                                        <p:attrNameLst>
                                          <p:attrName>style.visibility</p:attrName>
                                        </p:attrNameLst>
                                      </p:cBhvr>
                                      <p:to>
                                        <p:strVal val="visible"/>
                                      </p:to>
                                    </p:set>
                                    <p:animEffect filter="fade" transition="in">
                                      <p:cBhvr>
                                        <p:cTn dur="1000"/>
                                        <p:tgtEl>
                                          <p:spTgt spid="782"/>
                                        </p:tgtEl>
                                      </p:cBhvr>
                                    </p:animEffect>
                                  </p:childTnLst>
                                </p:cTn>
                              </p:par>
                              <p:par>
                                <p:cTn fill="hold" nodeType="withEffect" presetClass="entr" presetID="10" presetSubtype="0">
                                  <p:stCondLst>
                                    <p:cond delay="0"/>
                                  </p:stCondLst>
                                  <p:childTnLst>
                                    <p:set>
                                      <p:cBhvr>
                                        <p:cTn dur="1" fill="hold">
                                          <p:stCondLst>
                                            <p:cond delay="0"/>
                                          </p:stCondLst>
                                        </p:cTn>
                                        <p:tgtEl>
                                          <p:spTgt spid="784"/>
                                        </p:tgtEl>
                                        <p:attrNameLst>
                                          <p:attrName>style.visibility</p:attrName>
                                        </p:attrNameLst>
                                      </p:cBhvr>
                                      <p:to>
                                        <p:strVal val="visible"/>
                                      </p:to>
                                    </p:set>
                                    <p:animEffect filter="fade" transition="in">
                                      <p:cBhvr>
                                        <p:cTn dur="1000"/>
                                        <p:tgtEl>
                                          <p:spTgt spid="784"/>
                                        </p:tgtEl>
                                      </p:cBhvr>
                                    </p:animEffect>
                                  </p:childTnLst>
                                </p:cTn>
                              </p:par>
                              <p:par>
                                <p:cTn fill="hold" nodeType="with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1000"/>
                                        <p:tgtEl>
                                          <p:spTgt spid="787"/>
                                        </p:tgtEl>
                                      </p:cBhvr>
                                    </p:animEffect>
                                  </p:childTnLst>
                                </p:cTn>
                              </p:par>
                              <p:par>
                                <p:cTn fill="hold" nodeType="with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1000"/>
                                        <p:tgtEl>
                                          <p:spTgt spid="7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1"/>
                                        </p:tgtEl>
                                        <p:attrNameLst>
                                          <p:attrName>style.visibility</p:attrName>
                                        </p:attrNameLst>
                                      </p:cBhvr>
                                      <p:to>
                                        <p:strVal val="visible"/>
                                      </p:to>
                                    </p:set>
                                    <p:animEffect filter="fade" transition="in">
                                      <p:cBhvr>
                                        <p:cTn dur="1000"/>
                                        <p:tgtEl>
                                          <p:spTgt spid="781"/>
                                        </p:tgtEl>
                                      </p:cBhvr>
                                    </p:animEffect>
                                  </p:childTnLst>
                                </p:cTn>
                              </p:par>
                              <p:par>
                                <p:cTn fill="hold" nodeType="with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1000"/>
                                        <p:tgtEl>
                                          <p:spTgt spid="785"/>
                                        </p:tgtEl>
                                      </p:cBhvr>
                                    </p:animEffect>
                                  </p:childTnLst>
                                </p:cTn>
                              </p:par>
                              <p:par>
                                <p:cTn fill="hold" nodeType="withEffect" presetClass="entr" presetID="10" presetSubtype="0">
                                  <p:stCondLst>
                                    <p:cond delay="0"/>
                                  </p:stCondLst>
                                  <p:childTnLst>
                                    <p:set>
                                      <p:cBhvr>
                                        <p:cTn dur="1" fill="hold">
                                          <p:stCondLst>
                                            <p:cond delay="0"/>
                                          </p:stCondLst>
                                        </p:cTn>
                                        <p:tgtEl>
                                          <p:spTgt spid="788"/>
                                        </p:tgtEl>
                                        <p:attrNameLst>
                                          <p:attrName>style.visibility</p:attrName>
                                        </p:attrNameLst>
                                      </p:cBhvr>
                                      <p:to>
                                        <p:strVal val="visible"/>
                                      </p:to>
                                    </p:set>
                                    <p:animEffect filter="fade" transition="in">
                                      <p:cBhvr>
                                        <p:cTn dur="1000"/>
                                        <p:tgtEl>
                                          <p:spTgt spid="788"/>
                                        </p:tgtEl>
                                      </p:cBhvr>
                                    </p:animEffect>
                                  </p:childTnLst>
                                </p:cTn>
                              </p:par>
                              <p:par>
                                <p:cTn fill="hold" nodeType="with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000"/>
                                        <p:tgtEl>
                                          <p:spTgt spid="7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9" name="Shape 2709"/>
        <p:cNvGrpSpPr/>
        <p:nvPr/>
      </p:nvGrpSpPr>
      <p:grpSpPr>
        <a:xfrm>
          <a:off x="0" y="0"/>
          <a:ext cx="0" cy="0"/>
          <a:chOff x="0" y="0"/>
          <a:chExt cx="0" cy="0"/>
        </a:xfrm>
      </p:grpSpPr>
      <p:sp>
        <p:nvSpPr>
          <p:cNvPr id="2710" name="Google Shape;2710;p9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Agile Testing Quadrants</a:t>
            </a:r>
            <a:endParaRPr/>
          </a:p>
        </p:txBody>
      </p:sp>
      <p:sp>
        <p:nvSpPr>
          <p:cNvPr id="2711" name="Google Shape;2711;p90"/>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2712" name="Google Shape;2712;p90"/>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grpSp>
        <p:nvGrpSpPr>
          <p:cNvPr id="2713" name="Google Shape;2713;p90"/>
          <p:cNvGrpSpPr/>
          <p:nvPr/>
        </p:nvGrpSpPr>
        <p:grpSpPr>
          <a:xfrm>
            <a:off x="4363119" y="1246127"/>
            <a:ext cx="4607962" cy="3128585"/>
            <a:chOff x="1517850" y="1041213"/>
            <a:chExt cx="6081513" cy="3716100"/>
          </a:xfrm>
        </p:grpSpPr>
        <p:sp>
          <p:nvSpPr>
            <p:cNvPr id="2714" name="Google Shape;2714;p90"/>
            <p:cNvSpPr/>
            <p:nvPr/>
          </p:nvSpPr>
          <p:spPr>
            <a:xfrm>
              <a:off x="2069975" y="1464900"/>
              <a:ext cx="2516700" cy="1413000"/>
            </a:xfrm>
            <a:prstGeom prst="rect">
              <a:avLst/>
            </a:prstGeom>
            <a:solidFill>
              <a:srgbClr val="0198DB"/>
            </a:solidFill>
            <a:ln>
              <a:noFill/>
            </a:ln>
            <a:effectLst>
              <a:outerShdw blurRad="114300" rotWithShape="0" algn="bl" dir="7140000" dist="38100">
                <a:srgbClr val="000000">
                  <a:alpha val="2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p90"/>
            <p:cNvSpPr/>
            <p:nvPr/>
          </p:nvSpPr>
          <p:spPr>
            <a:xfrm>
              <a:off x="4586675" y="1462213"/>
              <a:ext cx="2516700" cy="1413000"/>
            </a:xfrm>
            <a:prstGeom prst="rect">
              <a:avLst/>
            </a:prstGeom>
            <a:solidFill>
              <a:srgbClr val="EEAB01"/>
            </a:solidFill>
            <a:ln>
              <a:noFill/>
            </a:ln>
            <a:effectLst>
              <a:outerShdw blurRad="114300" rotWithShape="0" algn="bl" dir="7140000" dist="38100">
                <a:srgbClr val="000000">
                  <a:alpha val="2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716" name="Google Shape;2716;p90"/>
            <p:cNvSpPr/>
            <p:nvPr/>
          </p:nvSpPr>
          <p:spPr>
            <a:xfrm>
              <a:off x="4586675" y="2877900"/>
              <a:ext cx="2516700" cy="1413000"/>
            </a:xfrm>
            <a:prstGeom prst="rect">
              <a:avLst/>
            </a:prstGeom>
            <a:solidFill>
              <a:srgbClr val="53284F"/>
            </a:solidFill>
            <a:ln>
              <a:noFill/>
            </a:ln>
            <a:effectLst>
              <a:outerShdw blurRad="114300" rotWithShape="0" algn="bl" dir="7140000" dist="38100">
                <a:srgbClr val="000000">
                  <a:alpha val="2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717" name="Google Shape;2717;p90"/>
            <p:cNvSpPr/>
            <p:nvPr/>
          </p:nvSpPr>
          <p:spPr>
            <a:xfrm>
              <a:off x="2069975" y="2877900"/>
              <a:ext cx="2516700" cy="1413000"/>
            </a:xfrm>
            <a:prstGeom prst="rect">
              <a:avLst/>
            </a:prstGeom>
            <a:solidFill>
              <a:srgbClr val="961A26"/>
            </a:solidFill>
            <a:ln>
              <a:noFill/>
            </a:ln>
            <a:effectLst>
              <a:outerShdw blurRad="114300" rotWithShape="0" algn="bl" dir="7140000" dist="38100">
                <a:srgbClr val="000000">
                  <a:alpha val="2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718" name="Google Shape;2718;p90"/>
            <p:cNvSpPr txBox="1"/>
            <p:nvPr/>
          </p:nvSpPr>
          <p:spPr>
            <a:xfrm>
              <a:off x="3501450" y="1041213"/>
              <a:ext cx="21411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Business Facing</a:t>
              </a:r>
              <a:endParaRPr b="0" i="0" sz="1400" u="none" cap="none" strike="noStrike">
                <a:solidFill>
                  <a:srgbClr val="000000"/>
                </a:solidFill>
                <a:latin typeface="Gill Sans"/>
                <a:ea typeface="Gill Sans"/>
                <a:cs typeface="Gill Sans"/>
                <a:sym typeface="Gill Sans"/>
              </a:endParaRPr>
            </a:p>
          </p:txBody>
        </p:sp>
        <p:sp>
          <p:nvSpPr>
            <p:cNvPr id="2719" name="Google Shape;2719;p90"/>
            <p:cNvSpPr txBox="1"/>
            <p:nvPr/>
          </p:nvSpPr>
          <p:spPr>
            <a:xfrm>
              <a:off x="3501450" y="4357113"/>
              <a:ext cx="21411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Technology Facing</a:t>
              </a:r>
              <a:endParaRPr b="0" i="0" sz="1400" u="none" cap="none" strike="noStrike">
                <a:solidFill>
                  <a:srgbClr val="000000"/>
                </a:solidFill>
                <a:latin typeface="Gill Sans"/>
                <a:ea typeface="Gill Sans"/>
                <a:cs typeface="Gill Sans"/>
                <a:sym typeface="Gill Sans"/>
              </a:endParaRPr>
            </a:p>
          </p:txBody>
        </p:sp>
        <p:sp>
          <p:nvSpPr>
            <p:cNvPr id="2720" name="Google Shape;2720;p90"/>
            <p:cNvSpPr txBox="1"/>
            <p:nvPr/>
          </p:nvSpPr>
          <p:spPr>
            <a:xfrm rot="5400000">
              <a:off x="6328713" y="2563938"/>
              <a:ext cx="21411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Critique Product</a:t>
              </a:r>
              <a:endParaRPr b="0" i="0" sz="1400" u="none" cap="none" strike="noStrike">
                <a:solidFill>
                  <a:srgbClr val="000000"/>
                </a:solidFill>
                <a:latin typeface="Gill Sans"/>
                <a:ea typeface="Gill Sans"/>
                <a:cs typeface="Gill Sans"/>
                <a:sym typeface="Gill Sans"/>
              </a:endParaRPr>
            </a:p>
          </p:txBody>
        </p:sp>
        <p:sp>
          <p:nvSpPr>
            <p:cNvPr id="2721" name="Google Shape;2721;p90"/>
            <p:cNvSpPr txBox="1"/>
            <p:nvPr/>
          </p:nvSpPr>
          <p:spPr>
            <a:xfrm rot="-5400000">
              <a:off x="647400" y="2563938"/>
              <a:ext cx="21411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Gill Sans"/>
                  <a:ea typeface="Gill Sans"/>
                  <a:cs typeface="Gill Sans"/>
                  <a:sym typeface="Gill Sans"/>
                </a:rPr>
                <a:t>Supporting the Team</a:t>
              </a:r>
              <a:endParaRPr b="0" i="0" sz="1400" u="none" cap="none" strike="noStrike">
                <a:solidFill>
                  <a:srgbClr val="000000"/>
                </a:solidFill>
                <a:latin typeface="Gill Sans"/>
                <a:ea typeface="Gill Sans"/>
                <a:cs typeface="Gill Sans"/>
                <a:sym typeface="Gill Sans"/>
              </a:endParaRPr>
            </a:p>
          </p:txBody>
        </p:sp>
      </p:grpSp>
      <p:sp>
        <p:nvSpPr>
          <p:cNvPr id="2722" name="Google Shape;2722;p90"/>
          <p:cNvSpPr/>
          <p:nvPr/>
        </p:nvSpPr>
        <p:spPr>
          <a:xfrm>
            <a:off x="381675" y="1453125"/>
            <a:ext cx="3851400" cy="2574900"/>
          </a:xfrm>
          <a:prstGeom prst="rect">
            <a:avLst/>
          </a:prstGeom>
          <a:solidFill>
            <a:srgbClr val="CFE2F3"/>
          </a:solid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FFFFFF"/>
              </a:buClr>
              <a:buSzPts val="1100"/>
              <a:buFont typeface="Helvetica Neue Light"/>
              <a:buNone/>
            </a:pPr>
            <a:r>
              <a:rPr b="0" i="0" lang="en" sz="1600" u="none" cap="none" strike="noStrike">
                <a:solidFill>
                  <a:srgbClr val="000000"/>
                </a:solidFill>
                <a:latin typeface="Calibri"/>
                <a:ea typeface="Calibri"/>
                <a:cs typeface="Calibri"/>
                <a:sym typeface="Calibri"/>
              </a:rPr>
              <a:t>Brian Marick Matrix:</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 sz="1600" u="none" cap="none" strike="noStrike">
                <a:solidFill>
                  <a:srgbClr val="000000"/>
                </a:solidFill>
                <a:latin typeface="Calibri"/>
                <a:ea typeface="Calibri"/>
                <a:cs typeface="Calibri"/>
                <a:sym typeface="Calibri"/>
              </a:rPr>
              <a:t>To decide which quadrant to utilise, provide answers to two questions.</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rgbClr val="000000"/>
              </a:solidFill>
              <a:latin typeface="Calibri"/>
              <a:ea typeface="Calibri"/>
              <a:cs typeface="Calibri"/>
              <a:sym typeface="Calibri"/>
            </a:endParaRPr>
          </a:p>
          <a:p>
            <a:pPr indent="-330200" lvl="0" marL="457200" marR="0" rtl="0" algn="l">
              <a:lnSpc>
                <a:spcPct val="100000"/>
              </a:lnSpc>
              <a:spcBef>
                <a:spcPts val="0"/>
              </a:spcBef>
              <a:spcAft>
                <a:spcPts val="0"/>
              </a:spcAft>
              <a:buClr>
                <a:srgbClr val="000000"/>
              </a:buClr>
              <a:buSzPts val="1600"/>
              <a:buFont typeface="Calibri"/>
              <a:buAutoNum type="arabicPeriod"/>
            </a:pPr>
            <a:r>
              <a:rPr b="0" i="0" lang="en" sz="1600" u="none" cap="none" strike="noStrike">
                <a:solidFill>
                  <a:srgbClr val="000000"/>
                </a:solidFill>
                <a:latin typeface="Calibri"/>
                <a:ea typeface="Calibri"/>
                <a:cs typeface="Calibri"/>
                <a:sym typeface="Calibri"/>
              </a:rPr>
              <a:t>Should the focus be on praising the team behind the product's development or condemning it?</a:t>
            </a:r>
            <a:endParaRPr b="0" i="0" sz="1600" u="none" cap="none" strike="noStrike">
              <a:solidFill>
                <a:srgbClr val="000000"/>
              </a:solidFill>
              <a:latin typeface="Calibri"/>
              <a:ea typeface="Calibri"/>
              <a:cs typeface="Calibri"/>
              <a:sym typeface="Calibri"/>
            </a:endParaRPr>
          </a:p>
          <a:p>
            <a:pPr indent="-330200" lvl="0" marL="457200" marR="0" rtl="0" algn="l">
              <a:lnSpc>
                <a:spcPct val="100000"/>
              </a:lnSpc>
              <a:spcBef>
                <a:spcPts val="0"/>
              </a:spcBef>
              <a:spcAft>
                <a:spcPts val="0"/>
              </a:spcAft>
              <a:buClr>
                <a:srgbClr val="000000"/>
              </a:buClr>
              <a:buSzPts val="1600"/>
              <a:buFont typeface="Calibri"/>
              <a:buAutoNum type="arabicPeriod"/>
            </a:pPr>
            <a:r>
              <a:rPr b="0" i="0" lang="en" sz="1600" u="none" cap="none" strike="noStrike">
                <a:solidFill>
                  <a:srgbClr val="000000"/>
                </a:solidFill>
                <a:latin typeface="Calibri"/>
                <a:ea typeface="Calibri"/>
                <a:cs typeface="Calibri"/>
                <a:sym typeface="Calibri"/>
              </a:rPr>
              <a:t>On the needs of the company or on flaws in the technology that was employed to create the product?</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1100"/>
              <a:buFont typeface="Helvetica Neue Light"/>
              <a:buNone/>
            </a:pPr>
            <a:r>
              <a:t/>
            </a:r>
            <a:endParaRPr b="0" i="0" sz="16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3"/>
                                        </p:tgtEl>
                                        <p:attrNameLst>
                                          <p:attrName>style.visibility</p:attrName>
                                        </p:attrNameLst>
                                      </p:cBhvr>
                                      <p:to>
                                        <p:strVal val="visible"/>
                                      </p:to>
                                    </p:set>
                                    <p:animEffect filter="fade" transition="in">
                                      <p:cBhvr>
                                        <p:cTn dur="1000"/>
                                        <p:tgtEl>
                                          <p:spTgt spid="27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6" name="Shape 2726"/>
        <p:cNvGrpSpPr/>
        <p:nvPr/>
      </p:nvGrpSpPr>
      <p:grpSpPr>
        <a:xfrm>
          <a:off x="0" y="0"/>
          <a:ext cx="0" cy="0"/>
          <a:chOff x="0" y="0"/>
          <a:chExt cx="0" cy="0"/>
        </a:xfrm>
      </p:grpSpPr>
      <p:sp>
        <p:nvSpPr>
          <p:cNvPr id="2727" name="Google Shape;2727;p9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Summary</a:t>
            </a:r>
            <a:endParaRPr/>
          </a:p>
        </p:txBody>
      </p:sp>
      <p:sp>
        <p:nvSpPr>
          <p:cNvPr id="2728" name="Google Shape;2728;p9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In this unit, we learned </a:t>
            </a:r>
            <a:endParaRPr/>
          </a:p>
          <a:p>
            <a:pPr indent="-355600" lvl="1" marL="914400" rtl="0" algn="l">
              <a:lnSpc>
                <a:spcPct val="115000"/>
              </a:lnSpc>
              <a:spcBef>
                <a:spcPts val="0"/>
              </a:spcBef>
              <a:spcAft>
                <a:spcPts val="0"/>
              </a:spcAft>
              <a:buSzPts val="2000"/>
              <a:buChar char="○"/>
            </a:pPr>
            <a:r>
              <a:rPr lang="en"/>
              <a:t>The psychological factors that influence the success of testing</a:t>
            </a:r>
            <a:endParaRPr/>
          </a:p>
          <a:p>
            <a:pPr indent="-355600" lvl="1" marL="914400" rtl="0" algn="l">
              <a:lnSpc>
                <a:spcPct val="115000"/>
              </a:lnSpc>
              <a:spcBef>
                <a:spcPts val="0"/>
              </a:spcBef>
              <a:spcAft>
                <a:spcPts val="0"/>
              </a:spcAft>
              <a:buSzPts val="2000"/>
              <a:buChar char="○"/>
            </a:pPr>
            <a:r>
              <a:rPr lang="en"/>
              <a:t>Involvement of Developer’s mindset and Tester’s mindset</a:t>
            </a:r>
            <a:endParaRPr/>
          </a:p>
          <a:p>
            <a:pPr indent="-355600" lvl="1" marL="914400" rtl="0" algn="l">
              <a:lnSpc>
                <a:spcPct val="115000"/>
              </a:lnSpc>
              <a:spcBef>
                <a:spcPts val="0"/>
              </a:spcBef>
              <a:spcAft>
                <a:spcPts val="0"/>
              </a:spcAft>
              <a:buSzPts val="2000"/>
              <a:buChar char="○"/>
            </a:pPr>
            <a:r>
              <a:rPr lang="en"/>
              <a:t>Code of conduct for Developers and Testers</a:t>
            </a:r>
            <a:endParaRPr/>
          </a:p>
          <a:p>
            <a:pPr indent="-355600" lvl="1" marL="914400" rtl="0" algn="l">
              <a:lnSpc>
                <a:spcPct val="115000"/>
              </a:lnSpc>
              <a:spcBef>
                <a:spcPts val="0"/>
              </a:spcBef>
              <a:spcAft>
                <a:spcPts val="0"/>
              </a:spcAft>
              <a:buSzPts val="2000"/>
              <a:buChar char="○"/>
            </a:pPr>
            <a:r>
              <a:rPr lang="en"/>
              <a:t>Working of Agile testing quadrant </a:t>
            </a:r>
            <a:endParaRPr/>
          </a:p>
        </p:txBody>
      </p:sp>
      <p:sp>
        <p:nvSpPr>
          <p:cNvPr id="2729" name="Google Shape;2729;p91"/>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2730" name="Google Shape;2730;p91"/>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8">
                                            <p:txEl>
                                              <p:pRg end="0" st="0"/>
                                            </p:txEl>
                                          </p:spTgt>
                                        </p:tgtEl>
                                        <p:attrNameLst>
                                          <p:attrName>style.visibility</p:attrName>
                                        </p:attrNameLst>
                                      </p:cBhvr>
                                      <p:to>
                                        <p:strVal val="visible"/>
                                      </p:to>
                                    </p:set>
                                    <p:animEffect filter="fade" transition="in">
                                      <p:cBhvr>
                                        <p:cTn dur="1000"/>
                                        <p:tgtEl>
                                          <p:spTgt spid="27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8">
                                            <p:txEl>
                                              <p:pRg end="1" st="1"/>
                                            </p:txEl>
                                          </p:spTgt>
                                        </p:tgtEl>
                                        <p:attrNameLst>
                                          <p:attrName>style.visibility</p:attrName>
                                        </p:attrNameLst>
                                      </p:cBhvr>
                                      <p:to>
                                        <p:strVal val="visible"/>
                                      </p:to>
                                    </p:set>
                                    <p:animEffect filter="fade" transition="in">
                                      <p:cBhvr>
                                        <p:cTn dur="1000"/>
                                        <p:tgtEl>
                                          <p:spTgt spid="27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8">
                                            <p:txEl>
                                              <p:pRg end="2" st="2"/>
                                            </p:txEl>
                                          </p:spTgt>
                                        </p:tgtEl>
                                        <p:attrNameLst>
                                          <p:attrName>style.visibility</p:attrName>
                                        </p:attrNameLst>
                                      </p:cBhvr>
                                      <p:to>
                                        <p:strVal val="visible"/>
                                      </p:to>
                                    </p:set>
                                    <p:animEffect filter="fade" transition="in">
                                      <p:cBhvr>
                                        <p:cTn dur="1000"/>
                                        <p:tgtEl>
                                          <p:spTgt spid="27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8">
                                            <p:txEl>
                                              <p:pRg end="3" st="3"/>
                                            </p:txEl>
                                          </p:spTgt>
                                        </p:tgtEl>
                                        <p:attrNameLst>
                                          <p:attrName>style.visibility</p:attrName>
                                        </p:attrNameLst>
                                      </p:cBhvr>
                                      <p:to>
                                        <p:strVal val="visible"/>
                                      </p:to>
                                    </p:set>
                                    <p:animEffect filter="fade" transition="in">
                                      <p:cBhvr>
                                        <p:cTn dur="1000"/>
                                        <p:tgtEl>
                                          <p:spTgt spid="27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8">
                                            <p:txEl>
                                              <p:pRg end="4" st="4"/>
                                            </p:txEl>
                                          </p:spTgt>
                                        </p:tgtEl>
                                        <p:attrNameLst>
                                          <p:attrName>style.visibility</p:attrName>
                                        </p:attrNameLst>
                                      </p:cBhvr>
                                      <p:to>
                                        <p:strVal val="visible"/>
                                      </p:to>
                                    </p:set>
                                    <p:animEffect filter="fade" transition="in">
                                      <p:cBhvr>
                                        <p:cTn dur="1000"/>
                                        <p:tgtEl>
                                          <p:spTgt spid="272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4" name="Shape 2734"/>
        <p:cNvGrpSpPr/>
        <p:nvPr/>
      </p:nvGrpSpPr>
      <p:grpSpPr>
        <a:xfrm>
          <a:off x="0" y="0"/>
          <a:ext cx="0" cy="0"/>
          <a:chOff x="0" y="0"/>
          <a:chExt cx="0" cy="0"/>
        </a:xfrm>
      </p:grpSpPr>
      <p:sp>
        <p:nvSpPr>
          <p:cNvPr id="2735" name="Google Shape;2735;p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Exercise: Test Psychology</a:t>
            </a:r>
            <a:endParaRPr/>
          </a:p>
        </p:txBody>
      </p:sp>
      <p:sp>
        <p:nvSpPr>
          <p:cNvPr id="2736" name="Google Shape;2736;p92"/>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2737" name="Google Shape;2737;p92"/>
          <p:cNvSpPr txBox="1"/>
          <p:nvPr>
            <p:ph idx="1" type="body"/>
          </p:nvPr>
        </p:nvSpPr>
        <p:spPr>
          <a:xfrm>
            <a:off x="311700" y="1152475"/>
            <a:ext cx="88323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Read the email and see what clues you can find to help you identify problems in the scenario described. </a:t>
            </a:r>
            <a:endParaRPr/>
          </a:p>
          <a:p>
            <a:pPr indent="-381000" lvl="0" marL="457200" rtl="0" algn="l">
              <a:lnSpc>
                <a:spcPct val="115000"/>
              </a:lnSpc>
              <a:spcBef>
                <a:spcPts val="0"/>
              </a:spcBef>
              <a:spcAft>
                <a:spcPts val="0"/>
              </a:spcAft>
              <a:buSzPts val="2400"/>
              <a:buChar char="●"/>
            </a:pPr>
            <a:r>
              <a:rPr lang="en"/>
              <a:t>Sort the clues/problems into the following categories:</a:t>
            </a:r>
            <a:endParaRPr/>
          </a:p>
          <a:p>
            <a:pPr indent="-355600" lvl="1" marL="914400" rtl="0" algn="l">
              <a:lnSpc>
                <a:spcPct val="115000"/>
              </a:lnSpc>
              <a:spcBef>
                <a:spcPts val="0"/>
              </a:spcBef>
              <a:spcAft>
                <a:spcPts val="0"/>
              </a:spcAft>
              <a:buSzPts val="2000"/>
              <a:buChar char="○"/>
            </a:pPr>
            <a:r>
              <a:rPr lang="en"/>
              <a:t>Possible people, psychology, and attitude problems</a:t>
            </a:r>
            <a:endParaRPr/>
          </a:p>
          <a:p>
            <a:pPr indent="-355600" lvl="1" marL="914400" rtl="0" algn="l">
              <a:lnSpc>
                <a:spcPct val="115000"/>
              </a:lnSpc>
              <a:spcBef>
                <a:spcPts val="0"/>
              </a:spcBef>
              <a:spcAft>
                <a:spcPts val="0"/>
              </a:spcAft>
              <a:buSzPts val="2000"/>
              <a:buChar char="○"/>
            </a:pPr>
            <a:r>
              <a:rPr lang="en"/>
              <a:t>Other problems, e.g., possible test management and role problems, possible product problems.</a:t>
            </a:r>
            <a:endParaRPr sz="12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1" name="Shape 2741"/>
        <p:cNvGrpSpPr/>
        <p:nvPr/>
      </p:nvGrpSpPr>
      <p:grpSpPr>
        <a:xfrm>
          <a:off x="0" y="0"/>
          <a:ext cx="0" cy="0"/>
          <a:chOff x="0" y="0"/>
          <a:chExt cx="0" cy="0"/>
        </a:xfrm>
      </p:grpSpPr>
      <p:sp>
        <p:nvSpPr>
          <p:cNvPr id="2742" name="Google Shape;2742;p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Exercise: Test Psychology</a:t>
            </a:r>
            <a:endParaRPr/>
          </a:p>
        </p:txBody>
      </p:sp>
      <p:sp>
        <p:nvSpPr>
          <p:cNvPr id="2743" name="Google Shape;2743;p9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t>Hi there! </a:t>
            </a:r>
            <a:endParaRPr sz="1600"/>
          </a:p>
          <a:p>
            <a:pPr indent="0" lvl="0" marL="0" rtl="0" algn="l">
              <a:lnSpc>
                <a:spcPct val="115000"/>
              </a:lnSpc>
              <a:spcBef>
                <a:spcPts val="1200"/>
              </a:spcBef>
              <a:spcAft>
                <a:spcPts val="1200"/>
              </a:spcAft>
              <a:buSzPts val="2400"/>
              <a:buNone/>
            </a:pPr>
            <a:r>
              <a:rPr lang="en" sz="1600"/>
              <a:t>Well, I nearly caused a panic today because I thought I had found a mega-showstopper on the trading system we are testing. The test manager and others got involved in examining databases, first on the server and then on the gateway that feeds the clients, checking update logs from processes that ran overnight as well as checking data passed to the client. Eventually I found the problem. I had misclicked on a .bat file when starting a client, resulting in the wrong client environment being started. By that time the test manager was ready to say a few short words in my ear, particularly as the development people had started to get involved and they have zero tolerance for mistakes made by testers. The only saving grace was that I found the mistake, not one of the developers.</a:t>
            </a:r>
            <a:endParaRPr sz="1600"/>
          </a:p>
        </p:txBody>
      </p:sp>
      <p:sp>
        <p:nvSpPr>
          <p:cNvPr id="2744" name="Google Shape;2744;p93"/>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8" name="Shape 2748"/>
        <p:cNvGrpSpPr/>
        <p:nvPr/>
      </p:nvGrpSpPr>
      <p:grpSpPr>
        <a:xfrm>
          <a:off x="0" y="0"/>
          <a:ext cx="0" cy="0"/>
          <a:chOff x="0" y="0"/>
          <a:chExt cx="0" cy="0"/>
        </a:xfrm>
      </p:grpSpPr>
      <p:sp>
        <p:nvSpPr>
          <p:cNvPr id="2749" name="Google Shape;2749;p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Exercise: Test Psychology</a:t>
            </a:r>
            <a:endParaRPr/>
          </a:p>
        </p:txBody>
      </p:sp>
      <p:sp>
        <p:nvSpPr>
          <p:cNvPr id="2750" name="Google Shape;2750;p9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2400"/>
              <a:buNone/>
            </a:pPr>
            <a:r>
              <a:rPr lang="en" sz="1600"/>
              <a:t>It was, objectively, an interesting mistake. When you log into the server test environments, the panels always show the environment to which you are connected. In our case, we have two test environments called Systest14 and Systest15, and my tests were set up in Systest15. To start the clients, we must run .bat files for 14 or 15 clients. I had started two clients, that is, two exchange participants, so I could do some trading between them. It appears I started the first client OK in environment 15, but when I started the second, I accidentally moved the mouse a fraction, so it ran the 14 .bat file that is next to it in the Explorer file list. To make matters worse, the client screens do not show the environment to which you are attached. At first, I felt a bit stupid for having caused so much hectic and wasted activity. On reflection, I thought that if I, as a reasonably competent person, could make a mistake like this, then something was wrong.</a:t>
            </a:r>
            <a:endParaRPr sz="1600"/>
          </a:p>
        </p:txBody>
      </p:sp>
      <p:sp>
        <p:nvSpPr>
          <p:cNvPr id="2751" name="Google Shape;2751;p94"/>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5" name="Shape 2755"/>
        <p:cNvGrpSpPr/>
        <p:nvPr/>
      </p:nvGrpSpPr>
      <p:grpSpPr>
        <a:xfrm>
          <a:off x="0" y="0"/>
          <a:ext cx="0" cy="0"/>
          <a:chOff x="0" y="0"/>
          <a:chExt cx="0" cy="0"/>
        </a:xfrm>
      </p:grpSpPr>
      <p:sp>
        <p:nvSpPr>
          <p:cNvPr id="2756" name="Google Shape;2756;p9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Exercise: Test Psychology</a:t>
            </a:r>
            <a:endParaRPr/>
          </a:p>
        </p:txBody>
      </p:sp>
      <p:sp>
        <p:nvSpPr>
          <p:cNvPr id="2757" name="Google Shape;2757;p9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2400"/>
              <a:buNone/>
            </a:pPr>
            <a:r>
              <a:rPr lang="en" sz="1600"/>
              <a:t>On the server side, when I log on to a test environment, I must enter the environment name, which is shown on all the panels. On the client side, I run a client test environment by selecting a .bat file from a long list and double-checking that I've selected the correct file. There is neither a display nor the ability to determine the client environment in which I am working. So, I am going to log this as a high priority, or even a showstopper, error because the client does not show the environment. In practice, this means that a real user could be connected to the production system and mistakenly believe he is connected to a test system, causing trading to fail. I know this happened once on the equity trading system when a trader entered a load of test transactions into the production system by mistake and caused mayhem.</a:t>
            </a:r>
            <a:endParaRPr sz="1600"/>
          </a:p>
        </p:txBody>
      </p:sp>
      <p:sp>
        <p:nvSpPr>
          <p:cNvPr id="2758" name="Google Shape;2758;p95"/>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2" name="Shape 2762"/>
        <p:cNvGrpSpPr/>
        <p:nvPr/>
      </p:nvGrpSpPr>
      <p:grpSpPr>
        <a:xfrm>
          <a:off x="0" y="0"/>
          <a:ext cx="0" cy="0"/>
          <a:chOff x="0" y="0"/>
          <a:chExt cx="0" cy="0"/>
        </a:xfrm>
      </p:grpSpPr>
      <p:sp>
        <p:nvSpPr>
          <p:cNvPr id="2763" name="Google Shape;2763;p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Exercise: Test Psychology</a:t>
            </a:r>
            <a:endParaRPr/>
          </a:p>
        </p:txBody>
      </p:sp>
      <p:sp>
        <p:nvSpPr>
          <p:cNvPr id="2764" name="Google Shape;2764;p9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t>As an addendum to this story, a couple of days later, one of the testers found what appeared to be another mega showstopper. He and the test manager spent three hours crawling all over the system before they discovered the "error." A new filter had been added to the client software to filter transactions displayed in panels by geographic market. Unknown to them, it was set to the default of the German market, whereas they thought they were in the UK market. Consequently, at first sight, it appeared there were fundamental problems with the network transaction bus and the message-broadcasting systems. Apart from the issue that they should have been informed of this change, it raised a similar problem to the one I experienced: the client system does not display the market in which you are trading.</a:t>
            </a:r>
            <a:endParaRPr sz="1600"/>
          </a:p>
          <a:p>
            <a:pPr indent="0" lvl="0" marL="0" rtl="0" algn="l">
              <a:lnSpc>
                <a:spcPct val="115000"/>
              </a:lnSpc>
              <a:spcBef>
                <a:spcPts val="1200"/>
              </a:spcBef>
              <a:spcAft>
                <a:spcPts val="1200"/>
              </a:spcAft>
              <a:buSzPts val="2400"/>
              <a:buNone/>
            </a:pPr>
            <a:r>
              <a:rPr lang="en" sz="1600"/>
              <a:t>Well - I’m off for another happy day at the office! All the best.</a:t>
            </a:r>
            <a:endParaRPr sz="1600"/>
          </a:p>
        </p:txBody>
      </p:sp>
      <p:sp>
        <p:nvSpPr>
          <p:cNvPr id="2765" name="Google Shape;2765;p96"/>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9" name="Shape 2769"/>
        <p:cNvGrpSpPr/>
        <p:nvPr/>
      </p:nvGrpSpPr>
      <p:grpSpPr>
        <a:xfrm>
          <a:off x="0" y="0"/>
          <a:ext cx="0" cy="0"/>
          <a:chOff x="0" y="0"/>
          <a:chExt cx="0" cy="0"/>
        </a:xfrm>
      </p:grpSpPr>
      <p:pic>
        <p:nvPicPr>
          <p:cNvPr descr="Activity.png" id="2770" name="Google Shape;2770;p97"/>
          <p:cNvPicPr preferRelativeResize="0"/>
          <p:nvPr/>
        </p:nvPicPr>
        <p:blipFill rotWithShape="1">
          <a:blip r:embed="rId3">
            <a:alphaModFix/>
          </a:blip>
          <a:srcRect b="0" l="0" r="0" t="0"/>
          <a:stretch/>
        </p:blipFill>
        <p:spPr>
          <a:xfrm>
            <a:off x="8377700" y="243402"/>
            <a:ext cx="616400" cy="557700"/>
          </a:xfrm>
          <a:prstGeom prst="rect">
            <a:avLst/>
          </a:prstGeom>
          <a:noFill/>
          <a:ln>
            <a:noFill/>
          </a:ln>
        </p:spPr>
      </p:pic>
      <p:grpSp>
        <p:nvGrpSpPr>
          <p:cNvPr id="2771" name="Google Shape;2771;p97"/>
          <p:cNvGrpSpPr/>
          <p:nvPr/>
        </p:nvGrpSpPr>
        <p:grpSpPr>
          <a:xfrm>
            <a:off x="748425" y="1011850"/>
            <a:ext cx="4714133" cy="699600"/>
            <a:chOff x="748425" y="1011850"/>
            <a:chExt cx="4714133" cy="699600"/>
          </a:xfrm>
        </p:grpSpPr>
        <p:sp>
          <p:nvSpPr>
            <p:cNvPr id="2772" name="Google Shape;2772;p97"/>
            <p:cNvSpPr/>
            <p:nvPr/>
          </p:nvSpPr>
          <p:spPr>
            <a:xfrm>
              <a:off x="1288958" y="1058485"/>
              <a:ext cx="4173600" cy="606600"/>
            </a:xfrm>
            <a:prstGeom prst="homePlate">
              <a:avLst>
                <a:gd fmla="val 29403" name="adj"/>
              </a:avLst>
            </a:prstGeom>
            <a:solidFill>
              <a:srgbClr val="FFFFFF"/>
            </a:solidFill>
            <a:ln cap="flat" cmpd="sng" w="19050">
              <a:solidFill>
                <a:srgbClr val="053360"/>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2773" name="Google Shape;2773;p97"/>
            <p:cNvSpPr/>
            <p:nvPr/>
          </p:nvSpPr>
          <p:spPr>
            <a:xfrm>
              <a:off x="748425" y="1011850"/>
              <a:ext cx="1098600" cy="699600"/>
            </a:xfrm>
            <a:prstGeom prst="hexagon">
              <a:avLst>
                <a:gd fmla="val 28729" name="adj"/>
                <a:gd fmla="val 115470" name="vf"/>
              </a:avLst>
            </a:prstGeom>
            <a:solidFill>
              <a:srgbClr val="006FC1"/>
            </a:solidFill>
            <a:ln>
              <a:noFill/>
            </a:ln>
          </p:spPr>
          <p:txBody>
            <a:bodyPr anchorCtr="0" anchor="ctr" bIns="121875" lIns="243800" spcFirstLastPara="1" rIns="121875" wrap="square" tIns="12187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Gill Sans"/>
                <a:ea typeface="Gill Sans"/>
                <a:cs typeface="Gill Sans"/>
                <a:sym typeface="Gill Sans"/>
              </a:endParaRPr>
            </a:p>
          </p:txBody>
        </p:sp>
        <p:sp>
          <p:nvSpPr>
            <p:cNvPr id="2774" name="Google Shape;2774;p97"/>
            <p:cNvSpPr/>
            <p:nvPr/>
          </p:nvSpPr>
          <p:spPr>
            <a:xfrm>
              <a:off x="893943" y="1104548"/>
              <a:ext cx="807300" cy="514500"/>
            </a:xfrm>
            <a:prstGeom prst="hexagon">
              <a:avLst>
                <a:gd fmla="val 28729" name="adj"/>
                <a:gd fmla="val 115470" name="vf"/>
              </a:avLst>
            </a:prstGeom>
            <a:solidFill>
              <a:srgbClr val="053360"/>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2775" name="Google Shape;2775;p97"/>
            <p:cNvSpPr txBox="1"/>
            <p:nvPr/>
          </p:nvSpPr>
          <p:spPr>
            <a:xfrm>
              <a:off x="1822522" y="1078243"/>
              <a:ext cx="3416100" cy="5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Gill Sans"/>
                  <a:ea typeface="Gill Sans"/>
                  <a:cs typeface="Gill Sans"/>
                  <a:sym typeface="Gill Sans"/>
                </a:rPr>
                <a:t>Brainstorming Session</a:t>
              </a:r>
              <a:endParaRPr b="0" i="0" sz="1800" u="none" cap="none" strike="noStrike">
                <a:solidFill>
                  <a:schemeClr val="dk2"/>
                </a:solidFill>
                <a:latin typeface="Gill Sans"/>
                <a:ea typeface="Gill Sans"/>
                <a:cs typeface="Gill Sans"/>
                <a:sym typeface="Gill Sans"/>
              </a:endParaRPr>
            </a:p>
          </p:txBody>
        </p:sp>
        <p:pic>
          <p:nvPicPr>
            <p:cNvPr id="2776" name="Google Shape;2776;p97"/>
            <p:cNvPicPr preferRelativeResize="0"/>
            <p:nvPr/>
          </p:nvPicPr>
          <p:blipFill rotWithShape="1">
            <a:blip r:embed="rId4">
              <a:alphaModFix/>
            </a:blip>
            <a:srcRect b="0" l="0" r="0" t="0"/>
            <a:stretch/>
          </p:blipFill>
          <p:spPr>
            <a:xfrm>
              <a:off x="1059988" y="1124061"/>
              <a:ext cx="475425" cy="475425"/>
            </a:xfrm>
            <a:prstGeom prst="rect">
              <a:avLst/>
            </a:prstGeom>
            <a:noFill/>
            <a:ln>
              <a:noFill/>
            </a:ln>
          </p:spPr>
        </p:pic>
      </p:grpSp>
      <p:pic>
        <p:nvPicPr>
          <p:cNvPr id="2777" name="Google Shape;2777;p97"/>
          <p:cNvPicPr preferRelativeResize="0"/>
          <p:nvPr/>
        </p:nvPicPr>
        <p:blipFill rotWithShape="1">
          <a:blip r:embed="rId5">
            <a:alphaModFix/>
          </a:blip>
          <a:srcRect b="7116" l="0" r="0" t="3252"/>
          <a:stretch/>
        </p:blipFill>
        <p:spPr>
          <a:xfrm>
            <a:off x="7333450" y="1011850"/>
            <a:ext cx="1810550" cy="3542775"/>
          </a:xfrm>
          <a:prstGeom prst="rect">
            <a:avLst/>
          </a:prstGeom>
          <a:noFill/>
          <a:ln>
            <a:noFill/>
          </a:ln>
        </p:spPr>
      </p:pic>
      <p:sp>
        <p:nvSpPr>
          <p:cNvPr id="2778" name="Google Shape;2778;p97"/>
          <p:cNvSpPr txBox="1"/>
          <p:nvPr/>
        </p:nvSpPr>
        <p:spPr>
          <a:xfrm>
            <a:off x="5994100" y="0"/>
            <a:ext cx="3000000" cy="3000000"/>
          </a:xfrm>
          <a:prstGeom prst="rect">
            <a:avLst/>
          </a:prstGeom>
          <a:noFill/>
          <a:ln>
            <a:noFill/>
          </a:ln>
        </p:spPr>
        <p:txBody>
          <a:bodyPr anchorCtr="0" anchor="t" bIns="91425" lIns="91425" spcFirstLastPara="1" rIns="91425" wrap="square" tIns="91425">
            <a:noAutofit/>
          </a:bodyPr>
          <a:lstStyle/>
          <a:p>
            <a:pPr indent="0" lvl="0" marL="457200" marR="0" rtl="0" algn="l">
              <a:lnSpc>
                <a:spcPct val="107916"/>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FF"/>
              </a:highlight>
              <a:latin typeface="Arial"/>
              <a:ea typeface="Arial"/>
              <a:cs typeface="Arial"/>
              <a:sym typeface="Arial"/>
            </a:endParaRPr>
          </a:p>
        </p:txBody>
      </p:sp>
      <p:grpSp>
        <p:nvGrpSpPr>
          <p:cNvPr id="2779" name="Google Shape;2779;p97"/>
          <p:cNvGrpSpPr/>
          <p:nvPr/>
        </p:nvGrpSpPr>
        <p:grpSpPr>
          <a:xfrm>
            <a:off x="973815" y="1860879"/>
            <a:ext cx="5551585" cy="506400"/>
            <a:chOff x="973815" y="1860879"/>
            <a:chExt cx="5551585" cy="506400"/>
          </a:xfrm>
        </p:grpSpPr>
        <p:grpSp>
          <p:nvGrpSpPr>
            <p:cNvPr id="2780" name="Google Shape;2780;p97"/>
            <p:cNvGrpSpPr/>
            <p:nvPr/>
          </p:nvGrpSpPr>
          <p:grpSpPr>
            <a:xfrm>
              <a:off x="973815" y="1860879"/>
              <a:ext cx="5551585" cy="506400"/>
              <a:chOff x="973827" y="1860879"/>
              <a:chExt cx="5551585" cy="506400"/>
            </a:xfrm>
          </p:grpSpPr>
          <p:sp>
            <p:nvSpPr>
              <p:cNvPr id="2781" name="Google Shape;2781;p97"/>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782" name="Google Shape;2782;p97"/>
              <p:cNvSpPr/>
              <p:nvPr/>
            </p:nvSpPr>
            <p:spPr>
              <a:xfrm>
                <a:off x="1602712" y="1956275"/>
                <a:ext cx="4922700" cy="315600"/>
              </a:xfrm>
              <a:prstGeom prst="roundRect">
                <a:avLst>
                  <a:gd fmla="val 50000" name="adj"/>
                </a:avLst>
              </a:prstGeom>
              <a:solidFill>
                <a:srgbClr val="674EA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do you understand about the tester's mindset?</a:t>
                </a:r>
                <a:endParaRPr b="0" i="0" sz="1200" u="none" cap="none" strike="noStrike">
                  <a:solidFill>
                    <a:schemeClr val="lt1"/>
                  </a:solidFill>
                  <a:latin typeface="Calibri"/>
                  <a:ea typeface="Calibri"/>
                  <a:cs typeface="Calibri"/>
                  <a:sym typeface="Calibri"/>
                </a:endParaRPr>
              </a:p>
            </p:txBody>
          </p:sp>
        </p:grpSp>
        <p:pic>
          <p:nvPicPr>
            <p:cNvPr id="2783" name="Google Shape;2783;p97"/>
            <p:cNvPicPr preferRelativeResize="0"/>
            <p:nvPr/>
          </p:nvPicPr>
          <p:blipFill rotWithShape="1">
            <a:blip r:embed="rId6">
              <a:alphaModFix/>
            </a:blip>
            <a:srcRect b="0" l="0" r="0" t="0"/>
            <a:stretch/>
          </p:blipFill>
          <p:spPr>
            <a:xfrm>
              <a:off x="1155183" y="1961383"/>
              <a:ext cx="353159" cy="353159"/>
            </a:xfrm>
            <a:prstGeom prst="rect">
              <a:avLst/>
            </a:prstGeom>
            <a:noFill/>
            <a:ln>
              <a:noFill/>
            </a:ln>
          </p:spPr>
        </p:pic>
      </p:grpSp>
      <p:grpSp>
        <p:nvGrpSpPr>
          <p:cNvPr id="2784" name="Google Shape;2784;p97"/>
          <p:cNvGrpSpPr/>
          <p:nvPr/>
        </p:nvGrpSpPr>
        <p:grpSpPr>
          <a:xfrm>
            <a:off x="973815" y="2409012"/>
            <a:ext cx="5551585" cy="506400"/>
            <a:chOff x="973815" y="2409012"/>
            <a:chExt cx="5551585" cy="506400"/>
          </a:xfrm>
        </p:grpSpPr>
        <p:grpSp>
          <p:nvGrpSpPr>
            <p:cNvPr id="2785" name="Google Shape;2785;p97"/>
            <p:cNvGrpSpPr/>
            <p:nvPr/>
          </p:nvGrpSpPr>
          <p:grpSpPr>
            <a:xfrm>
              <a:off x="973815" y="2409012"/>
              <a:ext cx="5551585" cy="506400"/>
              <a:chOff x="973827" y="1860879"/>
              <a:chExt cx="5551585" cy="506400"/>
            </a:xfrm>
          </p:grpSpPr>
          <p:sp>
            <p:nvSpPr>
              <p:cNvPr id="2786" name="Google Shape;2786;p97"/>
              <p:cNvSpPr/>
              <p:nvPr/>
            </p:nvSpPr>
            <p:spPr>
              <a:xfrm rot="-5400000">
                <a:off x="2712927" y="121779"/>
                <a:ext cx="506400" cy="3984600"/>
              </a:xfrm>
              <a:prstGeom prst="round2SameRect">
                <a:avLst>
                  <a:gd fmla="val 50000" name="adj1"/>
                  <a:gd fmla="val 0" name="adj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787" name="Google Shape;2787;p97"/>
              <p:cNvSpPr/>
              <p:nvPr/>
            </p:nvSpPr>
            <p:spPr>
              <a:xfrm>
                <a:off x="1602712" y="1956292"/>
                <a:ext cx="4922700" cy="315600"/>
              </a:xfrm>
              <a:prstGeom prst="roundRect">
                <a:avLst>
                  <a:gd fmla="val 50000" name="adj"/>
                </a:avLst>
              </a:prstGeom>
              <a:solidFill>
                <a:schemeClr val="accent5"/>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do you understand about the developer's mindset?</a:t>
                </a:r>
                <a:endParaRPr b="0" i="0" sz="1200" u="none" cap="none" strike="noStrike">
                  <a:solidFill>
                    <a:schemeClr val="lt1"/>
                  </a:solidFill>
                  <a:latin typeface="Calibri"/>
                  <a:ea typeface="Calibri"/>
                  <a:cs typeface="Calibri"/>
                  <a:sym typeface="Calibri"/>
                </a:endParaRPr>
              </a:p>
            </p:txBody>
          </p:sp>
        </p:grpSp>
        <p:pic>
          <p:nvPicPr>
            <p:cNvPr id="2788" name="Google Shape;2788;p97"/>
            <p:cNvPicPr preferRelativeResize="0"/>
            <p:nvPr/>
          </p:nvPicPr>
          <p:blipFill rotWithShape="1">
            <a:blip r:embed="rId6">
              <a:alphaModFix/>
            </a:blip>
            <a:srcRect b="0" l="0" r="0" t="0"/>
            <a:stretch/>
          </p:blipFill>
          <p:spPr>
            <a:xfrm>
              <a:off x="1155183" y="2485633"/>
              <a:ext cx="353159" cy="353159"/>
            </a:xfrm>
            <a:prstGeom prst="rect">
              <a:avLst/>
            </a:prstGeom>
            <a:noFill/>
            <a:ln>
              <a:noFill/>
            </a:ln>
          </p:spPr>
        </p:pic>
      </p:grpSp>
      <p:grpSp>
        <p:nvGrpSpPr>
          <p:cNvPr id="2789" name="Google Shape;2789;p97"/>
          <p:cNvGrpSpPr/>
          <p:nvPr/>
        </p:nvGrpSpPr>
        <p:grpSpPr>
          <a:xfrm>
            <a:off x="973815" y="2957145"/>
            <a:ext cx="5551585" cy="506400"/>
            <a:chOff x="973815" y="2957145"/>
            <a:chExt cx="5551585" cy="506400"/>
          </a:xfrm>
        </p:grpSpPr>
        <p:grpSp>
          <p:nvGrpSpPr>
            <p:cNvPr id="2790" name="Google Shape;2790;p97"/>
            <p:cNvGrpSpPr/>
            <p:nvPr/>
          </p:nvGrpSpPr>
          <p:grpSpPr>
            <a:xfrm>
              <a:off x="973815" y="2957145"/>
              <a:ext cx="5551585" cy="506400"/>
              <a:chOff x="973827" y="2423745"/>
              <a:chExt cx="5551585" cy="506400"/>
            </a:xfrm>
          </p:grpSpPr>
          <p:sp>
            <p:nvSpPr>
              <p:cNvPr id="2791" name="Google Shape;2791;p97"/>
              <p:cNvSpPr/>
              <p:nvPr/>
            </p:nvSpPr>
            <p:spPr>
              <a:xfrm rot="-5400000">
                <a:off x="2712927" y="684645"/>
                <a:ext cx="506400" cy="3984600"/>
              </a:xfrm>
              <a:prstGeom prst="round2SameRect">
                <a:avLst>
                  <a:gd fmla="val 50000" name="adj1"/>
                  <a:gd fmla="val 0" name="adj2"/>
                </a:avLst>
              </a:prstGeom>
              <a:solidFill>
                <a:srgbClr val="FFFFFF"/>
              </a:solidFill>
              <a:ln cap="flat" cmpd="sng" w="9525">
                <a:solidFill>
                  <a:srgbClr val="0F6FC6"/>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792" name="Google Shape;2792;p97"/>
              <p:cNvSpPr/>
              <p:nvPr/>
            </p:nvSpPr>
            <p:spPr>
              <a:xfrm>
                <a:off x="1602712" y="2519150"/>
                <a:ext cx="4922700" cy="315600"/>
              </a:xfrm>
              <a:prstGeom prst="roundRect">
                <a:avLst>
                  <a:gd fmla="val 50000" name="adj"/>
                </a:avLst>
              </a:prstGeom>
              <a:solidFill>
                <a:srgbClr val="E8AB01"/>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are the factors involved in the Embedded System Developers?</a:t>
                </a:r>
                <a:endParaRPr b="0" i="0" sz="1200" u="none" cap="none" strike="noStrike">
                  <a:solidFill>
                    <a:schemeClr val="lt1"/>
                  </a:solidFill>
                  <a:latin typeface="Calibri"/>
                  <a:ea typeface="Calibri"/>
                  <a:cs typeface="Calibri"/>
                  <a:sym typeface="Calibri"/>
                </a:endParaRPr>
              </a:p>
            </p:txBody>
          </p:sp>
        </p:grpSp>
        <p:pic>
          <p:nvPicPr>
            <p:cNvPr id="2793" name="Google Shape;2793;p97"/>
            <p:cNvPicPr preferRelativeResize="0"/>
            <p:nvPr/>
          </p:nvPicPr>
          <p:blipFill rotWithShape="1">
            <a:blip r:embed="rId7">
              <a:alphaModFix/>
            </a:blip>
            <a:srcRect b="0" l="0" r="0" t="0"/>
            <a:stretch/>
          </p:blipFill>
          <p:spPr>
            <a:xfrm>
              <a:off x="1155175" y="3033751"/>
              <a:ext cx="353175" cy="353175"/>
            </a:xfrm>
            <a:prstGeom prst="rect">
              <a:avLst/>
            </a:prstGeom>
            <a:noFill/>
            <a:ln>
              <a:noFill/>
            </a:ln>
          </p:spPr>
        </p:pic>
      </p:grpSp>
      <p:grpSp>
        <p:nvGrpSpPr>
          <p:cNvPr id="2794" name="Google Shape;2794;p97"/>
          <p:cNvGrpSpPr/>
          <p:nvPr/>
        </p:nvGrpSpPr>
        <p:grpSpPr>
          <a:xfrm>
            <a:off x="973815" y="3505278"/>
            <a:ext cx="5551585" cy="506400"/>
            <a:chOff x="973815" y="3505278"/>
            <a:chExt cx="5551585" cy="506400"/>
          </a:xfrm>
        </p:grpSpPr>
        <p:grpSp>
          <p:nvGrpSpPr>
            <p:cNvPr id="2795" name="Google Shape;2795;p97"/>
            <p:cNvGrpSpPr/>
            <p:nvPr/>
          </p:nvGrpSpPr>
          <p:grpSpPr>
            <a:xfrm>
              <a:off x="973815" y="3505278"/>
              <a:ext cx="5551585" cy="506400"/>
              <a:chOff x="973815" y="2986611"/>
              <a:chExt cx="5551585" cy="506400"/>
            </a:xfrm>
          </p:grpSpPr>
          <p:sp>
            <p:nvSpPr>
              <p:cNvPr id="2796" name="Google Shape;2796;p97"/>
              <p:cNvSpPr/>
              <p:nvPr/>
            </p:nvSpPr>
            <p:spPr>
              <a:xfrm rot="-5400000">
                <a:off x="2712915" y="1247511"/>
                <a:ext cx="506400" cy="3984600"/>
              </a:xfrm>
              <a:prstGeom prst="round2SameRect">
                <a:avLst>
                  <a:gd fmla="val 50000" name="adj1"/>
                  <a:gd fmla="val 0" name="adj2"/>
                </a:avLst>
              </a:prstGeom>
              <a:noFill/>
              <a:ln cap="flat" cmpd="sng" w="9525">
                <a:solidFill>
                  <a:srgbClr val="7F7F7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797" name="Google Shape;2797;p97"/>
              <p:cNvSpPr/>
              <p:nvPr/>
            </p:nvSpPr>
            <p:spPr>
              <a:xfrm>
                <a:off x="1602700" y="3081983"/>
                <a:ext cx="4922700" cy="315600"/>
              </a:xfrm>
              <a:prstGeom prst="roundRect">
                <a:avLst>
                  <a:gd fmla="val 50000" name="adj"/>
                </a:avLst>
              </a:prstGeom>
              <a:solidFill>
                <a:srgbClr val="585858"/>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should a good tester have?</a:t>
                </a:r>
                <a:endParaRPr b="0" i="0" sz="1200" u="none" cap="none" strike="noStrike">
                  <a:solidFill>
                    <a:schemeClr val="lt1"/>
                  </a:solidFill>
                  <a:latin typeface="Calibri"/>
                  <a:ea typeface="Calibri"/>
                  <a:cs typeface="Calibri"/>
                  <a:sym typeface="Calibri"/>
                </a:endParaRPr>
              </a:p>
            </p:txBody>
          </p:sp>
        </p:grpSp>
        <p:pic>
          <p:nvPicPr>
            <p:cNvPr id="2798" name="Google Shape;2798;p97"/>
            <p:cNvPicPr preferRelativeResize="0"/>
            <p:nvPr/>
          </p:nvPicPr>
          <p:blipFill rotWithShape="1">
            <a:blip r:embed="rId8">
              <a:alphaModFix/>
            </a:blip>
            <a:srcRect b="0" l="0" r="0" t="0"/>
            <a:stretch/>
          </p:blipFill>
          <p:spPr>
            <a:xfrm>
              <a:off x="1155178" y="3581875"/>
              <a:ext cx="353199" cy="353199"/>
            </a:xfrm>
            <a:prstGeom prst="rect">
              <a:avLst/>
            </a:prstGeom>
            <a:noFill/>
            <a:ln>
              <a:noFill/>
            </a:ln>
          </p:spPr>
        </p:pic>
      </p:grpSp>
      <p:grpSp>
        <p:nvGrpSpPr>
          <p:cNvPr id="2799" name="Google Shape;2799;p97"/>
          <p:cNvGrpSpPr/>
          <p:nvPr/>
        </p:nvGrpSpPr>
        <p:grpSpPr>
          <a:xfrm>
            <a:off x="973815" y="4053411"/>
            <a:ext cx="5551585" cy="506400"/>
            <a:chOff x="973815" y="4053411"/>
            <a:chExt cx="5551585" cy="506400"/>
          </a:xfrm>
        </p:grpSpPr>
        <p:grpSp>
          <p:nvGrpSpPr>
            <p:cNvPr id="2800" name="Google Shape;2800;p97"/>
            <p:cNvGrpSpPr/>
            <p:nvPr/>
          </p:nvGrpSpPr>
          <p:grpSpPr>
            <a:xfrm>
              <a:off x="973815" y="4053411"/>
              <a:ext cx="5551585" cy="506400"/>
              <a:chOff x="973815" y="2986611"/>
              <a:chExt cx="5551585" cy="506400"/>
            </a:xfrm>
          </p:grpSpPr>
          <p:sp>
            <p:nvSpPr>
              <p:cNvPr id="2801" name="Google Shape;2801;p97"/>
              <p:cNvSpPr/>
              <p:nvPr/>
            </p:nvSpPr>
            <p:spPr>
              <a:xfrm rot="-5400000">
                <a:off x="2712915" y="1247511"/>
                <a:ext cx="506400" cy="3984600"/>
              </a:xfrm>
              <a:prstGeom prst="round2SameRect">
                <a:avLst>
                  <a:gd fmla="val 50000" name="adj1"/>
                  <a:gd fmla="val 0" name="adj2"/>
                </a:avLst>
              </a:prstGeom>
              <a:noFill/>
              <a:ln cap="flat" cmpd="sng" w="9525">
                <a:solidFill>
                  <a:srgbClr val="7F7F7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802" name="Google Shape;2802;p97"/>
              <p:cNvSpPr/>
              <p:nvPr/>
            </p:nvSpPr>
            <p:spPr>
              <a:xfrm>
                <a:off x="1602700" y="3082000"/>
                <a:ext cx="4922700" cy="315600"/>
              </a:xfrm>
              <a:prstGeom prst="roundRect">
                <a:avLst>
                  <a:gd fmla="val 50000" name="adj"/>
                </a:avLst>
              </a:prstGeom>
              <a:solidFill>
                <a:srgbClr val="70AD47"/>
              </a:solidFill>
              <a:ln>
                <a:noFill/>
              </a:ln>
              <a:effectLst>
                <a:outerShdw blurRad="57150" rotWithShape="0" algn="bl" dir="5400000" dist="19050">
                  <a:srgbClr val="000000">
                    <a:alpha val="49803"/>
                  </a:srgbClr>
                </a:outerShdw>
              </a:effectLst>
            </p:spPr>
            <p:txBody>
              <a:bodyPr anchorCtr="0" anchor="ctr" bIns="121900" lIns="243825"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lt1"/>
                    </a:solidFill>
                    <a:latin typeface="Calibri"/>
                    <a:ea typeface="Calibri"/>
                    <a:cs typeface="Calibri"/>
                    <a:sym typeface="Calibri"/>
                  </a:rPr>
                  <a:t>What is the responsibility of testers?</a:t>
                </a:r>
                <a:endParaRPr b="0" i="0" sz="1200" u="none" cap="none" strike="noStrike">
                  <a:solidFill>
                    <a:schemeClr val="lt1"/>
                  </a:solidFill>
                  <a:latin typeface="Calibri"/>
                  <a:ea typeface="Calibri"/>
                  <a:cs typeface="Calibri"/>
                  <a:sym typeface="Calibri"/>
                </a:endParaRPr>
              </a:p>
            </p:txBody>
          </p:sp>
        </p:grpSp>
        <p:pic>
          <p:nvPicPr>
            <p:cNvPr id="2803" name="Google Shape;2803;p97"/>
            <p:cNvPicPr preferRelativeResize="0"/>
            <p:nvPr/>
          </p:nvPicPr>
          <p:blipFill rotWithShape="1">
            <a:blip r:embed="rId9">
              <a:alphaModFix/>
            </a:blip>
            <a:srcRect b="0" l="0" r="0" t="0"/>
            <a:stretch/>
          </p:blipFill>
          <p:spPr>
            <a:xfrm>
              <a:off x="1155175" y="4130025"/>
              <a:ext cx="353200" cy="353200"/>
            </a:xfrm>
            <a:prstGeom prst="rect">
              <a:avLst/>
            </a:prstGeom>
            <a:noFill/>
            <a:ln>
              <a:noFill/>
            </a:ln>
          </p:spPr>
        </p:pic>
      </p:grpSp>
      <p:sp>
        <p:nvSpPr>
          <p:cNvPr id="2804" name="Google Shape;2804;p97"/>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2805" name="Google Shape;2805;p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The Psychology of Software Testing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71"/>
                                        </p:tgtEl>
                                        <p:attrNameLst>
                                          <p:attrName>style.visibility</p:attrName>
                                        </p:attrNameLst>
                                      </p:cBhvr>
                                      <p:to>
                                        <p:strVal val="visible"/>
                                      </p:to>
                                    </p:set>
                                    <p:anim calcmode="lin" valueType="num">
                                      <p:cBhvr additive="base">
                                        <p:cTn dur="1000"/>
                                        <p:tgtEl>
                                          <p:spTgt spid="277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79"/>
                                        </p:tgtEl>
                                        <p:attrNameLst>
                                          <p:attrName>style.visibility</p:attrName>
                                        </p:attrNameLst>
                                      </p:cBhvr>
                                      <p:to>
                                        <p:strVal val="visible"/>
                                      </p:to>
                                    </p:set>
                                    <p:anim calcmode="lin" valueType="num">
                                      <p:cBhvr additive="base">
                                        <p:cTn dur="1000"/>
                                        <p:tgtEl>
                                          <p:spTgt spid="277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84"/>
                                        </p:tgtEl>
                                        <p:attrNameLst>
                                          <p:attrName>style.visibility</p:attrName>
                                        </p:attrNameLst>
                                      </p:cBhvr>
                                      <p:to>
                                        <p:strVal val="visible"/>
                                      </p:to>
                                    </p:set>
                                    <p:anim calcmode="lin" valueType="num">
                                      <p:cBhvr additive="base">
                                        <p:cTn dur="1000"/>
                                        <p:tgtEl>
                                          <p:spTgt spid="278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89"/>
                                        </p:tgtEl>
                                        <p:attrNameLst>
                                          <p:attrName>style.visibility</p:attrName>
                                        </p:attrNameLst>
                                      </p:cBhvr>
                                      <p:to>
                                        <p:strVal val="visible"/>
                                      </p:to>
                                    </p:set>
                                    <p:anim calcmode="lin" valueType="num">
                                      <p:cBhvr additive="base">
                                        <p:cTn dur="1000"/>
                                        <p:tgtEl>
                                          <p:spTgt spid="278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94"/>
                                        </p:tgtEl>
                                        <p:attrNameLst>
                                          <p:attrName>style.visibility</p:attrName>
                                        </p:attrNameLst>
                                      </p:cBhvr>
                                      <p:to>
                                        <p:strVal val="visible"/>
                                      </p:to>
                                    </p:set>
                                    <p:anim calcmode="lin" valueType="num">
                                      <p:cBhvr additive="base">
                                        <p:cTn dur="1000"/>
                                        <p:tgtEl>
                                          <p:spTgt spid="279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99"/>
                                        </p:tgtEl>
                                        <p:attrNameLst>
                                          <p:attrName>style.visibility</p:attrName>
                                        </p:attrNameLst>
                                      </p:cBhvr>
                                      <p:to>
                                        <p:strVal val="visible"/>
                                      </p:to>
                                    </p:set>
                                    <p:anim calcmode="lin" valueType="num">
                                      <p:cBhvr additive="base">
                                        <p:cTn dur="1000"/>
                                        <p:tgtEl>
                                          <p:spTgt spid="279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9" name="Shape 2809"/>
        <p:cNvGrpSpPr/>
        <p:nvPr/>
      </p:nvGrpSpPr>
      <p:grpSpPr>
        <a:xfrm>
          <a:off x="0" y="0"/>
          <a:ext cx="0" cy="0"/>
          <a:chOff x="0" y="0"/>
          <a:chExt cx="0" cy="0"/>
        </a:xfrm>
      </p:grpSpPr>
      <p:sp>
        <p:nvSpPr>
          <p:cNvPr id="2810" name="Google Shape;2810;p9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Summary </a:t>
            </a:r>
            <a:endParaRPr/>
          </a:p>
        </p:txBody>
      </p:sp>
      <p:sp>
        <p:nvSpPr>
          <p:cNvPr id="2811" name="Google Shape;2811;p9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In this chapter, we learned</a:t>
            </a:r>
            <a:endParaRPr/>
          </a:p>
          <a:p>
            <a:pPr indent="-355600" lvl="1" marL="914400" rtl="0" algn="l">
              <a:lnSpc>
                <a:spcPct val="115000"/>
              </a:lnSpc>
              <a:spcBef>
                <a:spcPts val="0"/>
              </a:spcBef>
              <a:spcAft>
                <a:spcPts val="0"/>
              </a:spcAft>
              <a:buSzPts val="2000"/>
              <a:buChar char="○"/>
            </a:pPr>
            <a:r>
              <a:rPr lang="en"/>
              <a:t>Overview of testing </a:t>
            </a:r>
            <a:endParaRPr/>
          </a:p>
          <a:p>
            <a:pPr indent="-355600" lvl="1" marL="914400" rtl="0" algn="l">
              <a:lnSpc>
                <a:spcPct val="115000"/>
              </a:lnSpc>
              <a:spcBef>
                <a:spcPts val="0"/>
              </a:spcBef>
              <a:spcAft>
                <a:spcPts val="0"/>
              </a:spcAft>
              <a:buSzPts val="2000"/>
              <a:buChar char="○"/>
            </a:pPr>
            <a:r>
              <a:rPr lang="en"/>
              <a:t>Why testing is necessary</a:t>
            </a:r>
            <a:endParaRPr/>
          </a:p>
          <a:p>
            <a:pPr indent="-355600" lvl="1" marL="914400" rtl="0" algn="l">
              <a:lnSpc>
                <a:spcPct val="115000"/>
              </a:lnSpc>
              <a:spcBef>
                <a:spcPts val="0"/>
              </a:spcBef>
              <a:spcAft>
                <a:spcPts val="0"/>
              </a:spcAft>
              <a:buSzPts val="2000"/>
              <a:buChar char="○"/>
            </a:pPr>
            <a:r>
              <a:rPr lang="en"/>
              <a:t>Seven testing principles</a:t>
            </a:r>
            <a:endParaRPr/>
          </a:p>
          <a:p>
            <a:pPr indent="-355600" lvl="1" marL="914400" rtl="0" algn="l">
              <a:lnSpc>
                <a:spcPct val="115000"/>
              </a:lnSpc>
              <a:spcBef>
                <a:spcPts val="0"/>
              </a:spcBef>
              <a:spcAft>
                <a:spcPts val="0"/>
              </a:spcAft>
              <a:buSzPts val="2000"/>
              <a:buChar char="○"/>
            </a:pPr>
            <a:r>
              <a:rPr lang="en"/>
              <a:t>Steps involved in the test process</a:t>
            </a:r>
            <a:endParaRPr/>
          </a:p>
          <a:p>
            <a:pPr indent="-355600" lvl="1" marL="914400" rtl="0" algn="l">
              <a:lnSpc>
                <a:spcPct val="115000"/>
              </a:lnSpc>
              <a:spcBef>
                <a:spcPts val="0"/>
              </a:spcBef>
              <a:spcAft>
                <a:spcPts val="0"/>
              </a:spcAft>
              <a:buSzPts val="2000"/>
              <a:buChar char="○"/>
            </a:pPr>
            <a:r>
              <a:rPr lang="en"/>
              <a:t>Psychology of testing </a:t>
            </a:r>
            <a:endParaRPr/>
          </a:p>
        </p:txBody>
      </p:sp>
      <p:sp>
        <p:nvSpPr>
          <p:cNvPr id="2812" name="Google Shape;2812;p98"/>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pic>
        <p:nvPicPr>
          <p:cNvPr id="2813" name="Google Shape;2813;p98"/>
          <p:cNvPicPr preferRelativeResize="0"/>
          <p:nvPr/>
        </p:nvPicPr>
        <p:blipFill rotWithShape="1">
          <a:blip r:embed="rId3">
            <a:alphaModFix/>
          </a:blip>
          <a:srcRect b="0" l="0" r="0" t="0"/>
          <a:stretch/>
        </p:blipFill>
        <p:spPr>
          <a:xfrm>
            <a:off x="8389452" y="79580"/>
            <a:ext cx="674975" cy="6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1">
                                            <p:txEl>
                                              <p:pRg end="0" st="0"/>
                                            </p:txEl>
                                          </p:spTgt>
                                        </p:tgtEl>
                                        <p:attrNameLst>
                                          <p:attrName>style.visibility</p:attrName>
                                        </p:attrNameLst>
                                      </p:cBhvr>
                                      <p:to>
                                        <p:strVal val="visible"/>
                                      </p:to>
                                    </p:set>
                                    <p:animEffect filter="fade" transition="in">
                                      <p:cBhvr>
                                        <p:cTn dur="1000"/>
                                        <p:tgtEl>
                                          <p:spTgt spid="28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1">
                                            <p:txEl>
                                              <p:pRg end="1" st="1"/>
                                            </p:txEl>
                                          </p:spTgt>
                                        </p:tgtEl>
                                        <p:attrNameLst>
                                          <p:attrName>style.visibility</p:attrName>
                                        </p:attrNameLst>
                                      </p:cBhvr>
                                      <p:to>
                                        <p:strVal val="visible"/>
                                      </p:to>
                                    </p:set>
                                    <p:animEffect filter="fade" transition="in">
                                      <p:cBhvr>
                                        <p:cTn dur="1000"/>
                                        <p:tgtEl>
                                          <p:spTgt spid="28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1">
                                            <p:txEl>
                                              <p:pRg end="2" st="2"/>
                                            </p:txEl>
                                          </p:spTgt>
                                        </p:tgtEl>
                                        <p:attrNameLst>
                                          <p:attrName>style.visibility</p:attrName>
                                        </p:attrNameLst>
                                      </p:cBhvr>
                                      <p:to>
                                        <p:strVal val="visible"/>
                                      </p:to>
                                    </p:set>
                                    <p:animEffect filter="fade" transition="in">
                                      <p:cBhvr>
                                        <p:cTn dur="1000"/>
                                        <p:tgtEl>
                                          <p:spTgt spid="28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1">
                                            <p:txEl>
                                              <p:pRg end="3" st="3"/>
                                            </p:txEl>
                                          </p:spTgt>
                                        </p:tgtEl>
                                        <p:attrNameLst>
                                          <p:attrName>style.visibility</p:attrName>
                                        </p:attrNameLst>
                                      </p:cBhvr>
                                      <p:to>
                                        <p:strVal val="visible"/>
                                      </p:to>
                                    </p:set>
                                    <p:animEffect filter="fade" transition="in">
                                      <p:cBhvr>
                                        <p:cTn dur="1000"/>
                                        <p:tgtEl>
                                          <p:spTgt spid="281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1">
                                            <p:txEl>
                                              <p:pRg end="4" st="4"/>
                                            </p:txEl>
                                          </p:spTgt>
                                        </p:tgtEl>
                                        <p:attrNameLst>
                                          <p:attrName>style.visibility</p:attrName>
                                        </p:attrNameLst>
                                      </p:cBhvr>
                                      <p:to>
                                        <p:strVal val="visible"/>
                                      </p:to>
                                    </p:set>
                                    <p:animEffect filter="fade" transition="in">
                                      <p:cBhvr>
                                        <p:cTn dur="1000"/>
                                        <p:tgtEl>
                                          <p:spTgt spid="281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1">
                                            <p:txEl>
                                              <p:pRg end="5" st="5"/>
                                            </p:txEl>
                                          </p:spTgt>
                                        </p:tgtEl>
                                        <p:attrNameLst>
                                          <p:attrName>style.visibility</p:attrName>
                                        </p:attrNameLst>
                                      </p:cBhvr>
                                      <p:to>
                                        <p:strVal val="visible"/>
                                      </p:to>
                                    </p:set>
                                    <p:animEffect filter="fade" transition="in">
                                      <p:cBhvr>
                                        <p:cTn dur="1000"/>
                                        <p:tgtEl>
                                          <p:spTgt spid="281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7" name="Shape 2817"/>
        <p:cNvGrpSpPr/>
        <p:nvPr/>
      </p:nvGrpSpPr>
      <p:grpSpPr>
        <a:xfrm>
          <a:off x="0" y="0"/>
          <a:ext cx="0" cy="0"/>
          <a:chOff x="0" y="0"/>
          <a:chExt cx="0" cy="0"/>
        </a:xfrm>
      </p:grpSpPr>
      <p:sp>
        <p:nvSpPr>
          <p:cNvPr id="2818" name="Google Shape;2818;p9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alibri"/>
                <a:ea typeface="Calibri"/>
                <a:cs typeface="Calibri"/>
                <a:sym typeface="Calibri"/>
              </a:rPr>
              <a:t>2.1.</a:t>
            </a:r>
            <a:r>
              <a:rPr lang="en"/>
              <a:t> SDLC Models</a:t>
            </a:r>
            <a:endParaRPr/>
          </a:p>
        </p:txBody>
      </p:sp>
      <p:pic>
        <p:nvPicPr>
          <p:cNvPr id="2819" name="Google Shape;2819;p99"/>
          <p:cNvPicPr preferRelativeResize="0"/>
          <p:nvPr/>
        </p:nvPicPr>
        <p:blipFill rotWithShape="1">
          <a:blip r:embed="rId3">
            <a:alphaModFix/>
          </a:blip>
          <a:srcRect b="0" l="0" r="0" t="0"/>
          <a:stretch/>
        </p:blipFill>
        <p:spPr>
          <a:xfrm>
            <a:off x="1991756" y="2235742"/>
            <a:ext cx="674975" cy="672016"/>
          </a:xfrm>
          <a:prstGeom prst="rect">
            <a:avLst/>
          </a:prstGeom>
          <a:noFill/>
          <a:ln>
            <a:noFill/>
          </a:ln>
        </p:spPr>
      </p:pic>
      <p:sp>
        <p:nvSpPr>
          <p:cNvPr id="2820" name="Google Shape;2820;p99"/>
          <p:cNvSpPr txBox="1"/>
          <p:nvPr>
            <p:ph idx="12" type="sldNum"/>
          </p:nvPr>
        </p:nvSpPr>
        <p:spPr>
          <a:xfrm>
            <a:off x="4297658" y="47036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NASSCOM Theme v1">
  <a:themeElements>
    <a:clrScheme name="NASSCOM Color Scheme v1">
      <a:dk1>
        <a:srgbClr val="2E2D27"/>
      </a:dk1>
      <a:lt1>
        <a:srgbClr val="FFFFFF"/>
      </a:lt1>
      <a:dk2>
        <a:srgbClr val="2E2D27"/>
      </a:dk2>
      <a:lt2>
        <a:srgbClr val="FFFFFF"/>
      </a:lt2>
      <a:accent1>
        <a:srgbClr val="2E2D27"/>
      </a:accent1>
      <a:accent2>
        <a:srgbClr val="961A26"/>
      </a:accent2>
      <a:accent3>
        <a:srgbClr val="54294E"/>
      </a:accent3>
      <a:accent4>
        <a:srgbClr val="175D53"/>
      </a:accent4>
      <a:accent5>
        <a:srgbClr val="E8AB01"/>
      </a:accent5>
      <a:accent6>
        <a:srgbClr val="0097D9"/>
      </a:accent6>
      <a:hlink>
        <a:srgbClr val="0097D9"/>
      </a:hlink>
      <a:folHlink>
        <a:srgbClr val="0097D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